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0"/>
  </p:notesMasterIdLst>
  <p:sldIdLst>
    <p:sldId id="256" r:id="rId2"/>
    <p:sldId id="263" r:id="rId3"/>
    <p:sldId id="264" r:id="rId4"/>
    <p:sldId id="265" r:id="rId5"/>
    <p:sldId id="257" r:id="rId6"/>
    <p:sldId id="292" r:id="rId7"/>
    <p:sldId id="273" r:id="rId8"/>
    <p:sldId id="266" r:id="rId9"/>
    <p:sldId id="268" r:id="rId10"/>
    <p:sldId id="269" r:id="rId11"/>
    <p:sldId id="271" r:id="rId12"/>
    <p:sldId id="260" r:id="rId13"/>
    <p:sldId id="274" r:id="rId14"/>
    <p:sldId id="275" r:id="rId15"/>
    <p:sldId id="276" r:id="rId16"/>
    <p:sldId id="258" r:id="rId17"/>
    <p:sldId id="287" r:id="rId18"/>
    <p:sldId id="261" r:id="rId19"/>
    <p:sldId id="277" r:id="rId20"/>
    <p:sldId id="278" r:id="rId21"/>
    <p:sldId id="290" r:id="rId22"/>
    <p:sldId id="289" r:id="rId23"/>
    <p:sldId id="288" r:id="rId24"/>
    <p:sldId id="280" r:id="rId25"/>
    <p:sldId id="281" r:id="rId26"/>
    <p:sldId id="262" r:id="rId27"/>
    <p:sldId id="294" r:id="rId28"/>
    <p:sldId id="295" r:id="rId29"/>
    <p:sldId id="291" r:id="rId30"/>
    <p:sldId id="2281" r:id="rId31"/>
    <p:sldId id="2284" r:id="rId32"/>
    <p:sldId id="2283" r:id="rId33"/>
    <p:sldId id="286" r:id="rId34"/>
    <p:sldId id="293" r:id="rId35"/>
    <p:sldId id="284" r:id="rId36"/>
    <p:sldId id="285" r:id="rId37"/>
    <p:sldId id="282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9BD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cruden\Documents\Data\Mars2020\MEDLI2\MEDLI2_RadiationData_Backshe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cruden\Documents\Data\Mars2020\MEDLI2\MEDLI2_RadiationData_Backshel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cruden\Documents\Data\Mars2020\MEDLI2\Predictions_Compa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cruden\Documents\Data\EAST\CFD\CO2-N2-Ar%20Mixtures\Chemistry%20checks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cruden\Documents\Data\EAST\CFD\CO2-N2-Ar%20Mixtures\Chemistry%20checks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cruden\Documents\Data\EAST\CFD\CO2-N2-Ar%20Mixtures\Chemistry%20checks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bcruden\Documents\Data\EAST\Experimental%20Data\Test%2064\Test%2064%20Shot%20Summary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bcruden\Documents\Data\EAST\Experimental%20Data\Test%2064\Test%2064%20Shot%20Summary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cruden\Documents\Data\EAST\Experimental%20Data\Test%2064\Test%2064%20Shot%20Summar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1714785651793"/>
          <c:y val="5.0925925925925923E-2"/>
          <c:w val="0.75678215223097101"/>
          <c:h val="0.74350320793234181"/>
        </c:manualLayout>
      </c:layout>
      <c:scatterChart>
        <c:scatterStyle val="lineMarker"/>
        <c:varyColors val="0"/>
        <c:ser>
          <c:idx val="3"/>
          <c:order val="0"/>
          <c:tx>
            <c:v>MEDLI2 (orig)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[2]Sheet1!$C$3:$C$19200</c:f>
              <c:numCache>
                <c:formatCode>General</c:formatCode>
                <c:ptCount val="19198"/>
                <c:pt idx="0">
                  <c:v>-951.50288530302998</c:v>
                </c:pt>
                <c:pt idx="1">
                  <c:v>-951.44038530302998</c:v>
                </c:pt>
                <c:pt idx="2">
                  <c:v>-951.37788530302998</c:v>
                </c:pt>
                <c:pt idx="3">
                  <c:v>-951.31538530299997</c:v>
                </c:pt>
                <c:pt idx="4">
                  <c:v>-951.25288530299997</c:v>
                </c:pt>
                <c:pt idx="5">
                  <c:v>-951.19038530299997</c:v>
                </c:pt>
                <c:pt idx="6">
                  <c:v>-951.12788530299997</c:v>
                </c:pt>
                <c:pt idx="7">
                  <c:v>-951.06538530299997</c:v>
                </c:pt>
                <c:pt idx="8">
                  <c:v>-951.00288530299997</c:v>
                </c:pt>
                <c:pt idx="9">
                  <c:v>-950.94038530299997</c:v>
                </c:pt>
                <c:pt idx="10">
                  <c:v>-950.87788530299997</c:v>
                </c:pt>
                <c:pt idx="11">
                  <c:v>-950.81538530299997</c:v>
                </c:pt>
                <c:pt idx="12">
                  <c:v>-950.75288530299997</c:v>
                </c:pt>
                <c:pt idx="13">
                  <c:v>-950.69038530299997</c:v>
                </c:pt>
                <c:pt idx="14">
                  <c:v>-950.62788530299997</c:v>
                </c:pt>
                <c:pt idx="15">
                  <c:v>-950.56538530299997</c:v>
                </c:pt>
                <c:pt idx="16">
                  <c:v>-950.50288530299997</c:v>
                </c:pt>
                <c:pt idx="17">
                  <c:v>-950.44038530299997</c:v>
                </c:pt>
                <c:pt idx="18">
                  <c:v>-950.37788530299997</c:v>
                </c:pt>
                <c:pt idx="19">
                  <c:v>-950.31538530299997</c:v>
                </c:pt>
                <c:pt idx="20">
                  <c:v>-950.25288530299997</c:v>
                </c:pt>
                <c:pt idx="21">
                  <c:v>-950.19038530299997</c:v>
                </c:pt>
                <c:pt idx="22">
                  <c:v>-950.12788530299997</c:v>
                </c:pt>
                <c:pt idx="23">
                  <c:v>-950.06538530299997</c:v>
                </c:pt>
                <c:pt idx="24">
                  <c:v>-950.00288530299997</c:v>
                </c:pt>
                <c:pt idx="25">
                  <c:v>-949.94038530299997</c:v>
                </c:pt>
                <c:pt idx="26">
                  <c:v>-949.87788530299997</c:v>
                </c:pt>
                <c:pt idx="27">
                  <c:v>-949.81538530299997</c:v>
                </c:pt>
                <c:pt idx="28">
                  <c:v>-949.75288530299997</c:v>
                </c:pt>
                <c:pt idx="29">
                  <c:v>-949.69038530299997</c:v>
                </c:pt>
                <c:pt idx="30">
                  <c:v>-949.62788530299997</c:v>
                </c:pt>
                <c:pt idx="31">
                  <c:v>-949.56538530299997</c:v>
                </c:pt>
                <c:pt idx="32">
                  <c:v>-949.50288530299997</c:v>
                </c:pt>
                <c:pt idx="33">
                  <c:v>-949.44038530299997</c:v>
                </c:pt>
                <c:pt idx="34">
                  <c:v>-949.37788530299997</c:v>
                </c:pt>
                <c:pt idx="35">
                  <c:v>-949.31538530299997</c:v>
                </c:pt>
                <c:pt idx="36">
                  <c:v>-949.25288530299997</c:v>
                </c:pt>
                <c:pt idx="37">
                  <c:v>-949.19038530299997</c:v>
                </c:pt>
                <c:pt idx="38">
                  <c:v>-949.12788530299997</c:v>
                </c:pt>
                <c:pt idx="39">
                  <c:v>-949.06538530299997</c:v>
                </c:pt>
                <c:pt idx="40">
                  <c:v>-949.00288530299997</c:v>
                </c:pt>
                <c:pt idx="41">
                  <c:v>-948.94038530299997</c:v>
                </c:pt>
                <c:pt idx="42">
                  <c:v>-948.87788530299997</c:v>
                </c:pt>
                <c:pt idx="43">
                  <c:v>-948.81538530299997</c:v>
                </c:pt>
                <c:pt idx="44">
                  <c:v>-948.75288530299997</c:v>
                </c:pt>
                <c:pt idx="45">
                  <c:v>-948.69038530299997</c:v>
                </c:pt>
                <c:pt idx="46">
                  <c:v>-948.62788530299997</c:v>
                </c:pt>
                <c:pt idx="47">
                  <c:v>-948.56538530299997</c:v>
                </c:pt>
                <c:pt idx="48">
                  <c:v>-948.50288530299997</c:v>
                </c:pt>
                <c:pt idx="49">
                  <c:v>-948.44038530299997</c:v>
                </c:pt>
                <c:pt idx="50">
                  <c:v>-948.37788530299997</c:v>
                </c:pt>
                <c:pt idx="51">
                  <c:v>-948.31538530299997</c:v>
                </c:pt>
                <c:pt idx="52">
                  <c:v>-948.25288530299997</c:v>
                </c:pt>
                <c:pt idx="53">
                  <c:v>-948.19038530299997</c:v>
                </c:pt>
                <c:pt idx="54">
                  <c:v>-948.12788530299997</c:v>
                </c:pt>
                <c:pt idx="55">
                  <c:v>-948.06538530299997</c:v>
                </c:pt>
                <c:pt idx="56">
                  <c:v>-948.00288530299997</c:v>
                </c:pt>
                <c:pt idx="57">
                  <c:v>-947.94038530299997</c:v>
                </c:pt>
                <c:pt idx="58">
                  <c:v>-947.87788530299997</c:v>
                </c:pt>
                <c:pt idx="59">
                  <c:v>-947.81538530299997</c:v>
                </c:pt>
                <c:pt idx="60">
                  <c:v>-947.75288530299997</c:v>
                </c:pt>
                <c:pt idx="61">
                  <c:v>-947.69038530299997</c:v>
                </c:pt>
                <c:pt idx="62">
                  <c:v>-947.62788530299997</c:v>
                </c:pt>
                <c:pt idx="63">
                  <c:v>-947.56538530299997</c:v>
                </c:pt>
                <c:pt idx="64">
                  <c:v>-947.50288530299997</c:v>
                </c:pt>
                <c:pt idx="65">
                  <c:v>-947.44038530299997</c:v>
                </c:pt>
                <c:pt idx="66">
                  <c:v>-947.37788530299997</c:v>
                </c:pt>
                <c:pt idx="67">
                  <c:v>-947.31538530299997</c:v>
                </c:pt>
                <c:pt idx="68">
                  <c:v>-947.25288530299997</c:v>
                </c:pt>
                <c:pt idx="69">
                  <c:v>-947.19038530299997</c:v>
                </c:pt>
                <c:pt idx="70">
                  <c:v>-947.12788530299997</c:v>
                </c:pt>
                <c:pt idx="71">
                  <c:v>-947.06538530299997</c:v>
                </c:pt>
                <c:pt idx="72">
                  <c:v>-947.00288530299997</c:v>
                </c:pt>
                <c:pt idx="73">
                  <c:v>-946.94038530299997</c:v>
                </c:pt>
                <c:pt idx="74">
                  <c:v>-946.87788530299997</c:v>
                </c:pt>
                <c:pt idx="75">
                  <c:v>-946.81538530299997</c:v>
                </c:pt>
                <c:pt idx="76">
                  <c:v>-946.75288530299997</c:v>
                </c:pt>
                <c:pt idx="77">
                  <c:v>-946.69038530299997</c:v>
                </c:pt>
                <c:pt idx="78">
                  <c:v>-946.62788530299997</c:v>
                </c:pt>
                <c:pt idx="79">
                  <c:v>-946.56538530299997</c:v>
                </c:pt>
                <c:pt idx="80">
                  <c:v>-946.50288530299997</c:v>
                </c:pt>
                <c:pt idx="81">
                  <c:v>-946.44038530299997</c:v>
                </c:pt>
                <c:pt idx="82">
                  <c:v>-946.37788530299997</c:v>
                </c:pt>
                <c:pt idx="83">
                  <c:v>-946.31538530299997</c:v>
                </c:pt>
                <c:pt idx="84">
                  <c:v>-946.25288530299997</c:v>
                </c:pt>
                <c:pt idx="85">
                  <c:v>-946.19038530299997</c:v>
                </c:pt>
                <c:pt idx="86">
                  <c:v>-946.12788530299997</c:v>
                </c:pt>
                <c:pt idx="87">
                  <c:v>-946.06538530299997</c:v>
                </c:pt>
                <c:pt idx="88">
                  <c:v>-946.00288530299997</c:v>
                </c:pt>
                <c:pt idx="89">
                  <c:v>-945.94038530299997</c:v>
                </c:pt>
                <c:pt idx="90">
                  <c:v>-945.87788530299997</c:v>
                </c:pt>
                <c:pt idx="91">
                  <c:v>-945.81538530299997</c:v>
                </c:pt>
                <c:pt idx="92">
                  <c:v>-945.75288530299997</c:v>
                </c:pt>
                <c:pt idx="93">
                  <c:v>-945.69038530299997</c:v>
                </c:pt>
                <c:pt idx="94">
                  <c:v>-945.62788530299997</c:v>
                </c:pt>
                <c:pt idx="95">
                  <c:v>-945.56538530299997</c:v>
                </c:pt>
                <c:pt idx="96">
                  <c:v>-945.50288530299997</c:v>
                </c:pt>
                <c:pt idx="97">
                  <c:v>-945.44038530299997</c:v>
                </c:pt>
                <c:pt idx="98">
                  <c:v>-945.37788530299997</c:v>
                </c:pt>
                <c:pt idx="99">
                  <c:v>-945.31538530299997</c:v>
                </c:pt>
                <c:pt idx="100">
                  <c:v>-945.25288530299997</c:v>
                </c:pt>
                <c:pt idx="101">
                  <c:v>-945.19038530299997</c:v>
                </c:pt>
                <c:pt idx="102">
                  <c:v>-945.12788530299997</c:v>
                </c:pt>
                <c:pt idx="103">
                  <c:v>-945.06538530299997</c:v>
                </c:pt>
                <c:pt idx="104">
                  <c:v>-945.00288530299997</c:v>
                </c:pt>
                <c:pt idx="105">
                  <c:v>-944.94038530299997</c:v>
                </c:pt>
                <c:pt idx="106">
                  <c:v>-944.87788530299997</c:v>
                </c:pt>
                <c:pt idx="107">
                  <c:v>-944.81538530299997</c:v>
                </c:pt>
                <c:pt idx="108">
                  <c:v>-944.75288530299997</c:v>
                </c:pt>
                <c:pt idx="109">
                  <c:v>-944.69038530299997</c:v>
                </c:pt>
                <c:pt idx="110">
                  <c:v>-944.62788530299997</c:v>
                </c:pt>
                <c:pt idx="111">
                  <c:v>-944.56538530299997</c:v>
                </c:pt>
                <c:pt idx="112">
                  <c:v>-944.50288530299997</c:v>
                </c:pt>
                <c:pt idx="113">
                  <c:v>-944.44038530299997</c:v>
                </c:pt>
                <c:pt idx="114">
                  <c:v>-944.37788530299997</c:v>
                </c:pt>
                <c:pt idx="115">
                  <c:v>-944.31538530299997</c:v>
                </c:pt>
                <c:pt idx="116">
                  <c:v>-944.25288530299997</c:v>
                </c:pt>
                <c:pt idx="117">
                  <c:v>-944.19038530299997</c:v>
                </c:pt>
                <c:pt idx="118">
                  <c:v>-944.12788530299997</c:v>
                </c:pt>
                <c:pt idx="119">
                  <c:v>-944.06538530299997</c:v>
                </c:pt>
                <c:pt idx="120">
                  <c:v>-944.00288530299997</c:v>
                </c:pt>
                <c:pt idx="121">
                  <c:v>-943.94038530299997</c:v>
                </c:pt>
                <c:pt idx="122">
                  <c:v>-943.87788530299997</c:v>
                </c:pt>
                <c:pt idx="123">
                  <c:v>-943.81538530299997</c:v>
                </c:pt>
                <c:pt idx="124">
                  <c:v>-943.75288530299997</c:v>
                </c:pt>
                <c:pt idx="125">
                  <c:v>-943.69038530299997</c:v>
                </c:pt>
                <c:pt idx="126">
                  <c:v>-943.62788530299997</c:v>
                </c:pt>
                <c:pt idx="127">
                  <c:v>-943.56538530299997</c:v>
                </c:pt>
                <c:pt idx="128">
                  <c:v>-943.50288530299997</c:v>
                </c:pt>
                <c:pt idx="129">
                  <c:v>-943.44038530299997</c:v>
                </c:pt>
                <c:pt idx="130">
                  <c:v>-943.37788530299997</c:v>
                </c:pt>
                <c:pt idx="131">
                  <c:v>-943.31538530299997</c:v>
                </c:pt>
                <c:pt idx="132">
                  <c:v>-943.25288530299997</c:v>
                </c:pt>
                <c:pt idx="133">
                  <c:v>-943.19038530299997</c:v>
                </c:pt>
                <c:pt idx="134">
                  <c:v>-943.12788530299997</c:v>
                </c:pt>
                <c:pt idx="135">
                  <c:v>-943.06538530299997</c:v>
                </c:pt>
                <c:pt idx="136">
                  <c:v>-943.00288530299997</c:v>
                </c:pt>
                <c:pt idx="137">
                  <c:v>-942.94038530299997</c:v>
                </c:pt>
                <c:pt idx="138">
                  <c:v>-942.87788530299997</c:v>
                </c:pt>
                <c:pt idx="139">
                  <c:v>-942.81538530299997</c:v>
                </c:pt>
                <c:pt idx="140">
                  <c:v>-942.75288530299997</c:v>
                </c:pt>
                <c:pt idx="141">
                  <c:v>-942.69038530299997</c:v>
                </c:pt>
                <c:pt idx="142">
                  <c:v>-942.62788530299997</c:v>
                </c:pt>
                <c:pt idx="143">
                  <c:v>-942.56538530299997</c:v>
                </c:pt>
                <c:pt idx="144">
                  <c:v>-942.50288530299997</c:v>
                </c:pt>
                <c:pt idx="145">
                  <c:v>-942.44038530299997</c:v>
                </c:pt>
                <c:pt idx="146">
                  <c:v>-942.37788530299997</c:v>
                </c:pt>
                <c:pt idx="147">
                  <c:v>-942.31538530299997</c:v>
                </c:pt>
                <c:pt idx="148">
                  <c:v>-942.25288530299997</c:v>
                </c:pt>
                <c:pt idx="149">
                  <c:v>-942.19038530299997</c:v>
                </c:pt>
                <c:pt idx="150">
                  <c:v>-942.12788530299997</c:v>
                </c:pt>
                <c:pt idx="151">
                  <c:v>-942.06538530299997</c:v>
                </c:pt>
                <c:pt idx="152">
                  <c:v>-942.00288530299997</c:v>
                </c:pt>
                <c:pt idx="153">
                  <c:v>-941.94038530299997</c:v>
                </c:pt>
                <c:pt idx="154">
                  <c:v>-941.87788530299997</c:v>
                </c:pt>
                <c:pt idx="155">
                  <c:v>-941.81538530299997</c:v>
                </c:pt>
                <c:pt idx="156">
                  <c:v>-941.75288530299997</c:v>
                </c:pt>
                <c:pt idx="157">
                  <c:v>-941.69038530299997</c:v>
                </c:pt>
                <c:pt idx="158">
                  <c:v>-941.62788530299997</c:v>
                </c:pt>
                <c:pt idx="159">
                  <c:v>-941.56538530299997</c:v>
                </c:pt>
                <c:pt idx="160">
                  <c:v>-941.50288530299997</c:v>
                </c:pt>
                <c:pt idx="161">
                  <c:v>-941.4403853</c:v>
                </c:pt>
                <c:pt idx="162">
                  <c:v>-941.3778853</c:v>
                </c:pt>
                <c:pt idx="163">
                  <c:v>-941.3153853</c:v>
                </c:pt>
                <c:pt idx="164">
                  <c:v>-941.2528853</c:v>
                </c:pt>
                <c:pt idx="165">
                  <c:v>-941.1903853</c:v>
                </c:pt>
                <c:pt idx="166">
                  <c:v>-941.1278853</c:v>
                </c:pt>
                <c:pt idx="167">
                  <c:v>-941.0653853</c:v>
                </c:pt>
                <c:pt idx="168">
                  <c:v>-941.0028853</c:v>
                </c:pt>
                <c:pt idx="169">
                  <c:v>-940.9403853</c:v>
                </c:pt>
                <c:pt idx="170">
                  <c:v>-940.8778853</c:v>
                </c:pt>
                <c:pt idx="171">
                  <c:v>-940.8153853</c:v>
                </c:pt>
                <c:pt idx="172">
                  <c:v>-940.7528853</c:v>
                </c:pt>
                <c:pt idx="173">
                  <c:v>-940.6903853</c:v>
                </c:pt>
                <c:pt idx="174">
                  <c:v>-940.6278853</c:v>
                </c:pt>
                <c:pt idx="175">
                  <c:v>-940.5653853</c:v>
                </c:pt>
                <c:pt idx="176">
                  <c:v>-940.5028853</c:v>
                </c:pt>
                <c:pt idx="177">
                  <c:v>-940.4403853</c:v>
                </c:pt>
                <c:pt idx="178">
                  <c:v>-940.3778853</c:v>
                </c:pt>
                <c:pt idx="179">
                  <c:v>-940.3153853</c:v>
                </c:pt>
                <c:pt idx="180">
                  <c:v>-940.2528853</c:v>
                </c:pt>
                <c:pt idx="181">
                  <c:v>-940.1903853</c:v>
                </c:pt>
                <c:pt idx="182">
                  <c:v>-940.1278853</c:v>
                </c:pt>
                <c:pt idx="183">
                  <c:v>-940.0653853</c:v>
                </c:pt>
                <c:pt idx="184">
                  <c:v>-940.0028853</c:v>
                </c:pt>
                <c:pt idx="185">
                  <c:v>-939.9403853</c:v>
                </c:pt>
                <c:pt idx="186">
                  <c:v>-939.8778853</c:v>
                </c:pt>
                <c:pt idx="187">
                  <c:v>-939.8153853</c:v>
                </c:pt>
                <c:pt idx="188">
                  <c:v>-939.7528853</c:v>
                </c:pt>
                <c:pt idx="189">
                  <c:v>-939.6903853</c:v>
                </c:pt>
                <c:pt idx="190">
                  <c:v>-939.6278853</c:v>
                </c:pt>
                <c:pt idx="191">
                  <c:v>-939.5653853</c:v>
                </c:pt>
                <c:pt idx="192">
                  <c:v>-939.5028853</c:v>
                </c:pt>
                <c:pt idx="193">
                  <c:v>-939.4403853</c:v>
                </c:pt>
                <c:pt idx="194">
                  <c:v>-939.3778853</c:v>
                </c:pt>
                <c:pt idx="195">
                  <c:v>-939.3153853</c:v>
                </c:pt>
                <c:pt idx="196">
                  <c:v>-939.2528853</c:v>
                </c:pt>
                <c:pt idx="197">
                  <c:v>-939.1903853</c:v>
                </c:pt>
                <c:pt idx="198">
                  <c:v>-939.1278853</c:v>
                </c:pt>
                <c:pt idx="199">
                  <c:v>-939.0653853</c:v>
                </c:pt>
                <c:pt idx="200">
                  <c:v>-939.0028853</c:v>
                </c:pt>
                <c:pt idx="201">
                  <c:v>-938.9403853</c:v>
                </c:pt>
                <c:pt idx="202">
                  <c:v>-938.8778853</c:v>
                </c:pt>
                <c:pt idx="203">
                  <c:v>-938.8153853</c:v>
                </c:pt>
                <c:pt idx="204">
                  <c:v>-938.7528853</c:v>
                </c:pt>
                <c:pt idx="205">
                  <c:v>-938.6903853</c:v>
                </c:pt>
                <c:pt idx="206">
                  <c:v>-938.6278853</c:v>
                </c:pt>
                <c:pt idx="207">
                  <c:v>-938.5653853</c:v>
                </c:pt>
                <c:pt idx="208">
                  <c:v>-938.5028853</c:v>
                </c:pt>
                <c:pt idx="209">
                  <c:v>-938.4403853</c:v>
                </c:pt>
                <c:pt idx="210">
                  <c:v>-938.3778853</c:v>
                </c:pt>
                <c:pt idx="211">
                  <c:v>-938.3153853</c:v>
                </c:pt>
                <c:pt idx="212">
                  <c:v>-938.2528853</c:v>
                </c:pt>
                <c:pt idx="213">
                  <c:v>-938.1903853</c:v>
                </c:pt>
                <c:pt idx="214">
                  <c:v>-938.1278853</c:v>
                </c:pt>
                <c:pt idx="215">
                  <c:v>-938.0653853</c:v>
                </c:pt>
                <c:pt idx="216">
                  <c:v>-938.0028853</c:v>
                </c:pt>
                <c:pt idx="217">
                  <c:v>-937.9403853</c:v>
                </c:pt>
                <c:pt idx="218">
                  <c:v>-937.8778853</c:v>
                </c:pt>
                <c:pt idx="219">
                  <c:v>-937.8153853</c:v>
                </c:pt>
                <c:pt idx="220">
                  <c:v>-937.7528853</c:v>
                </c:pt>
                <c:pt idx="221">
                  <c:v>-937.6903853</c:v>
                </c:pt>
                <c:pt idx="222">
                  <c:v>-937.6278853</c:v>
                </c:pt>
                <c:pt idx="223">
                  <c:v>-937.5653853</c:v>
                </c:pt>
                <c:pt idx="224">
                  <c:v>-937.5028853</c:v>
                </c:pt>
                <c:pt idx="225">
                  <c:v>-937.4403853</c:v>
                </c:pt>
                <c:pt idx="226">
                  <c:v>-937.3778853</c:v>
                </c:pt>
                <c:pt idx="227">
                  <c:v>-937.3153853</c:v>
                </c:pt>
                <c:pt idx="228">
                  <c:v>-937.2528853</c:v>
                </c:pt>
                <c:pt idx="229">
                  <c:v>-937.1903853</c:v>
                </c:pt>
                <c:pt idx="230">
                  <c:v>-937.1278853</c:v>
                </c:pt>
                <c:pt idx="231">
                  <c:v>-937.0653853</c:v>
                </c:pt>
                <c:pt idx="232">
                  <c:v>-937.0028853</c:v>
                </c:pt>
                <c:pt idx="233">
                  <c:v>-936.9403853</c:v>
                </c:pt>
                <c:pt idx="234">
                  <c:v>-936.8778853</c:v>
                </c:pt>
                <c:pt idx="235">
                  <c:v>-936.8153853</c:v>
                </c:pt>
                <c:pt idx="236">
                  <c:v>-936.7528853</c:v>
                </c:pt>
                <c:pt idx="237">
                  <c:v>-936.6903853</c:v>
                </c:pt>
                <c:pt idx="238">
                  <c:v>-936.6278853</c:v>
                </c:pt>
                <c:pt idx="239">
                  <c:v>-936.5653853</c:v>
                </c:pt>
                <c:pt idx="240">
                  <c:v>-936.5028853</c:v>
                </c:pt>
                <c:pt idx="241">
                  <c:v>-936.4403853</c:v>
                </c:pt>
                <c:pt idx="242">
                  <c:v>-936.3778853</c:v>
                </c:pt>
                <c:pt idx="243">
                  <c:v>-936.3153853</c:v>
                </c:pt>
                <c:pt idx="244">
                  <c:v>-936.2528853</c:v>
                </c:pt>
                <c:pt idx="245">
                  <c:v>-936.1903853</c:v>
                </c:pt>
                <c:pt idx="246">
                  <c:v>-936.1278853</c:v>
                </c:pt>
                <c:pt idx="247">
                  <c:v>-936.0653853</c:v>
                </c:pt>
                <c:pt idx="248">
                  <c:v>-936.0028853</c:v>
                </c:pt>
                <c:pt idx="249">
                  <c:v>-935.9403853</c:v>
                </c:pt>
                <c:pt idx="250">
                  <c:v>-935.8778853</c:v>
                </c:pt>
                <c:pt idx="251">
                  <c:v>-935.8153853</c:v>
                </c:pt>
                <c:pt idx="252">
                  <c:v>-935.7528853</c:v>
                </c:pt>
                <c:pt idx="253">
                  <c:v>-935.6903853</c:v>
                </c:pt>
                <c:pt idx="254">
                  <c:v>-935.6278853</c:v>
                </c:pt>
                <c:pt idx="255">
                  <c:v>-935.5653853</c:v>
                </c:pt>
                <c:pt idx="256">
                  <c:v>-935.5028853</c:v>
                </c:pt>
                <c:pt idx="257">
                  <c:v>-935.4403853</c:v>
                </c:pt>
                <c:pt idx="258">
                  <c:v>-935.3778853</c:v>
                </c:pt>
                <c:pt idx="259">
                  <c:v>-935.3153853</c:v>
                </c:pt>
                <c:pt idx="260">
                  <c:v>-935.2528853</c:v>
                </c:pt>
                <c:pt idx="261">
                  <c:v>-935.1903853</c:v>
                </c:pt>
                <c:pt idx="262">
                  <c:v>-935.1278853</c:v>
                </c:pt>
                <c:pt idx="263">
                  <c:v>-935.0653853</c:v>
                </c:pt>
                <c:pt idx="264">
                  <c:v>-935.0028853</c:v>
                </c:pt>
                <c:pt idx="265">
                  <c:v>-934.9403853</c:v>
                </c:pt>
                <c:pt idx="266">
                  <c:v>-934.8778853</c:v>
                </c:pt>
                <c:pt idx="267">
                  <c:v>-934.8153853</c:v>
                </c:pt>
                <c:pt idx="268">
                  <c:v>-934.7528853</c:v>
                </c:pt>
                <c:pt idx="269">
                  <c:v>-934.6903853</c:v>
                </c:pt>
                <c:pt idx="270">
                  <c:v>-934.6278853</c:v>
                </c:pt>
                <c:pt idx="271">
                  <c:v>-934.5653853</c:v>
                </c:pt>
                <c:pt idx="272">
                  <c:v>-934.5028853</c:v>
                </c:pt>
                <c:pt idx="273">
                  <c:v>-934.4403853</c:v>
                </c:pt>
                <c:pt idx="274">
                  <c:v>-934.3778853</c:v>
                </c:pt>
                <c:pt idx="275">
                  <c:v>-934.3153853</c:v>
                </c:pt>
                <c:pt idx="276">
                  <c:v>-934.2528853</c:v>
                </c:pt>
                <c:pt idx="277">
                  <c:v>-934.1903853</c:v>
                </c:pt>
                <c:pt idx="278">
                  <c:v>-934.1278853</c:v>
                </c:pt>
                <c:pt idx="279">
                  <c:v>-934.0653853</c:v>
                </c:pt>
                <c:pt idx="280">
                  <c:v>-934.0028853</c:v>
                </c:pt>
                <c:pt idx="281">
                  <c:v>-933.9403853</c:v>
                </c:pt>
                <c:pt idx="282">
                  <c:v>-933.8778853</c:v>
                </c:pt>
                <c:pt idx="283">
                  <c:v>-933.8153853</c:v>
                </c:pt>
                <c:pt idx="284">
                  <c:v>-933.7528853</c:v>
                </c:pt>
                <c:pt idx="285">
                  <c:v>-933.6903853</c:v>
                </c:pt>
                <c:pt idx="286">
                  <c:v>-933.6278853</c:v>
                </c:pt>
                <c:pt idx="287">
                  <c:v>-933.5653853</c:v>
                </c:pt>
                <c:pt idx="288">
                  <c:v>-933.5028853</c:v>
                </c:pt>
                <c:pt idx="289">
                  <c:v>-933.4403853</c:v>
                </c:pt>
                <c:pt idx="290">
                  <c:v>-933.3778853</c:v>
                </c:pt>
                <c:pt idx="291">
                  <c:v>-933.3153853</c:v>
                </c:pt>
                <c:pt idx="292">
                  <c:v>-933.2528853</c:v>
                </c:pt>
                <c:pt idx="293">
                  <c:v>-933.1903853</c:v>
                </c:pt>
                <c:pt idx="294">
                  <c:v>-933.1278853</c:v>
                </c:pt>
                <c:pt idx="295">
                  <c:v>-933.0653853</c:v>
                </c:pt>
                <c:pt idx="296">
                  <c:v>-933.0028853</c:v>
                </c:pt>
                <c:pt idx="297">
                  <c:v>-932.9403853</c:v>
                </c:pt>
                <c:pt idx="298">
                  <c:v>-932.8778853</c:v>
                </c:pt>
                <c:pt idx="299">
                  <c:v>-932.8153853</c:v>
                </c:pt>
                <c:pt idx="300">
                  <c:v>-932.7528853</c:v>
                </c:pt>
                <c:pt idx="301">
                  <c:v>-932.6903853</c:v>
                </c:pt>
                <c:pt idx="302">
                  <c:v>-932.6278853</c:v>
                </c:pt>
                <c:pt idx="303">
                  <c:v>-932.5653853</c:v>
                </c:pt>
                <c:pt idx="304">
                  <c:v>-932.5028853</c:v>
                </c:pt>
                <c:pt idx="305">
                  <c:v>-932.4403853</c:v>
                </c:pt>
                <c:pt idx="306">
                  <c:v>-932.3778853</c:v>
                </c:pt>
                <c:pt idx="307">
                  <c:v>-932.3153853</c:v>
                </c:pt>
                <c:pt idx="308">
                  <c:v>-932.2528853</c:v>
                </c:pt>
                <c:pt idx="309">
                  <c:v>-932.1903853</c:v>
                </c:pt>
                <c:pt idx="310">
                  <c:v>-932.1278853</c:v>
                </c:pt>
                <c:pt idx="311">
                  <c:v>-932.0653853</c:v>
                </c:pt>
                <c:pt idx="312">
                  <c:v>-932.0028853</c:v>
                </c:pt>
                <c:pt idx="313">
                  <c:v>-931.9403853</c:v>
                </c:pt>
                <c:pt idx="314">
                  <c:v>-931.8778853</c:v>
                </c:pt>
                <c:pt idx="315">
                  <c:v>-931.8153853</c:v>
                </c:pt>
                <c:pt idx="316">
                  <c:v>-931.7528853</c:v>
                </c:pt>
                <c:pt idx="317">
                  <c:v>-931.6903853</c:v>
                </c:pt>
                <c:pt idx="318">
                  <c:v>-931.6278853</c:v>
                </c:pt>
                <c:pt idx="319">
                  <c:v>-931.5653853</c:v>
                </c:pt>
                <c:pt idx="320">
                  <c:v>-931.5028853</c:v>
                </c:pt>
                <c:pt idx="321">
                  <c:v>-931.4403853</c:v>
                </c:pt>
                <c:pt idx="322">
                  <c:v>-931.3778853</c:v>
                </c:pt>
                <c:pt idx="323">
                  <c:v>-931.3153853</c:v>
                </c:pt>
                <c:pt idx="324">
                  <c:v>-931.2528853</c:v>
                </c:pt>
                <c:pt idx="325">
                  <c:v>-931.1903853</c:v>
                </c:pt>
                <c:pt idx="326">
                  <c:v>-931.1278853</c:v>
                </c:pt>
                <c:pt idx="327">
                  <c:v>-931.0653853</c:v>
                </c:pt>
                <c:pt idx="328">
                  <c:v>-931.0028853</c:v>
                </c:pt>
                <c:pt idx="329">
                  <c:v>-930.9403853</c:v>
                </c:pt>
                <c:pt idx="330">
                  <c:v>-930.8778853</c:v>
                </c:pt>
                <c:pt idx="331">
                  <c:v>-930.8153853</c:v>
                </c:pt>
                <c:pt idx="332">
                  <c:v>-930.7528853</c:v>
                </c:pt>
                <c:pt idx="333">
                  <c:v>-930.6903853</c:v>
                </c:pt>
                <c:pt idx="334">
                  <c:v>-930.6278853</c:v>
                </c:pt>
                <c:pt idx="335">
                  <c:v>-930.5653853</c:v>
                </c:pt>
                <c:pt idx="336">
                  <c:v>-930.5028853</c:v>
                </c:pt>
                <c:pt idx="337">
                  <c:v>-930.4403853</c:v>
                </c:pt>
                <c:pt idx="338">
                  <c:v>-930.3778853</c:v>
                </c:pt>
                <c:pt idx="339">
                  <c:v>-930.3153853</c:v>
                </c:pt>
                <c:pt idx="340">
                  <c:v>-930.2528853</c:v>
                </c:pt>
                <c:pt idx="341">
                  <c:v>-930.1903853</c:v>
                </c:pt>
                <c:pt idx="342">
                  <c:v>-930.1278853</c:v>
                </c:pt>
                <c:pt idx="343">
                  <c:v>-930.0653853</c:v>
                </c:pt>
                <c:pt idx="344">
                  <c:v>-930.0028853</c:v>
                </c:pt>
                <c:pt idx="345">
                  <c:v>-929.9403853</c:v>
                </c:pt>
                <c:pt idx="346">
                  <c:v>-929.8778853</c:v>
                </c:pt>
                <c:pt idx="347">
                  <c:v>-929.8153853</c:v>
                </c:pt>
                <c:pt idx="348">
                  <c:v>-929.7528853</c:v>
                </c:pt>
                <c:pt idx="349">
                  <c:v>-929.6903853</c:v>
                </c:pt>
                <c:pt idx="350">
                  <c:v>-929.6278853</c:v>
                </c:pt>
                <c:pt idx="351">
                  <c:v>-929.5653853</c:v>
                </c:pt>
                <c:pt idx="352">
                  <c:v>-929.5028853</c:v>
                </c:pt>
                <c:pt idx="353">
                  <c:v>-929.4403853</c:v>
                </c:pt>
                <c:pt idx="354">
                  <c:v>-929.3778853</c:v>
                </c:pt>
                <c:pt idx="355">
                  <c:v>-929.3153853</c:v>
                </c:pt>
                <c:pt idx="356">
                  <c:v>-929.2528853</c:v>
                </c:pt>
                <c:pt idx="357">
                  <c:v>-929.1903853</c:v>
                </c:pt>
                <c:pt idx="358">
                  <c:v>-929.1278853</c:v>
                </c:pt>
                <c:pt idx="359">
                  <c:v>-929.0653853</c:v>
                </c:pt>
                <c:pt idx="360">
                  <c:v>-929.0028853</c:v>
                </c:pt>
                <c:pt idx="361">
                  <c:v>-928.9403853</c:v>
                </c:pt>
                <c:pt idx="362">
                  <c:v>-928.8778853</c:v>
                </c:pt>
                <c:pt idx="363">
                  <c:v>-928.8153853</c:v>
                </c:pt>
                <c:pt idx="364">
                  <c:v>-928.7528853</c:v>
                </c:pt>
                <c:pt idx="365">
                  <c:v>-928.6903853</c:v>
                </c:pt>
                <c:pt idx="366">
                  <c:v>-928.6278853</c:v>
                </c:pt>
                <c:pt idx="367">
                  <c:v>-928.5653853</c:v>
                </c:pt>
                <c:pt idx="368">
                  <c:v>-928.5028853</c:v>
                </c:pt>
                <c:pt idx="369">
                  <c:v>-928.4403853</c:v>
                </c:pt>
                <c:pt idx="370">
                  <c:v>-928.3778853</c:v>
                </c:pt>
                <c:pt idx="371">
                  <c:v>-928.3153853</c:v>
                </c:pt>
                <c:pt idx="372">
                  <c:v>-928.2528853</c:v>
                </c:pt>
                <c:pt idx="373">
                  <c:v>-928.1903853</c:v>
                </c:pt>
                <c:pt idx="374">
                  <c:v>-928.1278853</c:v>
                </c:pt>
                <c:pt idx="375">
                  <c:v>-928.0653853</c:v>
                </c:pt>
                <c:pt idx="376">
                  <c:v>-928.0028853</c:v>
                </c:pt>
                <c:pt idx="377">
                  <c:v>-927.9403853</c:v>
                </c:pt>
                <c:pt idx="378">
                  <c:v>-927.8778853</c:v>
                </c:pt>
                <c:pt idx="379">
                  <c:v>-927.8153853</c:v>
                </c:pt>
                <c:pt idx="380">
                  <c:v>-927.7528853</c:v>
                </c:pt>
                <c:pt idx="381">
                  <c:v>-927.6903853</c:v>
                </c:pt>
                <c:pt idx="382">
                  <c:v>-927.6278853</c:v>
                </c:pt>
                <c:pt idx="383">
                  <c:v>-927.5653853</c:v>
                </c:pt>
                <c:pt idx="384">
                  <c:v>-927.5028853</c:v>
                </c:pt>
                <c:pt idx="385">
                  <c:v>-927.4403853</c:v>
                </c:pt>
                <c:pt idx="386">
                  <c:v>-927.3778853</c:v>
                </c:pt>
                <c:pt idx="387">
                  <c:v>-927.3153853</c:v>
                </c:pt>
                <c:pt idx="388">
                  <c:v>-927.2528853</c:v>
                </c:pt>
                <c:pt idx="389">
                  <c:v>-927.1903853</c:v>
                </c:pt>
                <c:pt idx="390">
                  <c:v>-927.1278853</c:v>
                </c:pt>
                <c:pt idx="391">
                  <c:v>-927.0653853</c:v>
                </c:pt>
                <c:pt idx="392">
                  <c:v>-927.0028853</c:v>
                </c:pt>
                <c:pt idx="393">
                  <c:v>-926.9403853</c:v>
                </c:pt>
                <c:pt idx="394">
                  <c:v>-926.8778853</c:v>
                </c:pt>
                <c:pt idx="395">
                  <c:v>-926.8153853</c:v>
                </c:pt>
                <c:pt idx="396">
                  <c:v>-926.7528853</c:v>
                </c:pt>
                <c:pt idx="397">
                  <c:v>-926.6903853</c:v>
                </c:pt>
                <c:pt idx="398">
                  <c:v>-926.6278853</c:v>
                </c:pt>
                <c:pt idx="399">
                  <c:v>-926.5653853</c:v>
                </c:pt>
                <c:pt idx="400">
                  <c:v>-926.5028853</c:v>
                </c:pt>
                <c:pt idx="401">
                  <c:v>-926.4403853</c:v>
                </c:pt>
                <c:pt idx="402">
                  <c:v>-926.3778853</c:v>
                </c:pt>
                <c:pt idx="403">
                  <c:v>-926.3153853</c:v>
                </c:pt>
                <c:pt idx="404">
                  <c:v>-926.2528853</c:v>
                </c:pt>
                <c:pt idx="405">
                  <c:v>-926.1903853</c:v>
                </c:pt>
                <c:pt idx="406">
                  <c:v>-926.1278853</c:v>
                </c:pt>
                <c:pt idx="407">
                  <c:v>-926.0653853</c:v>
                </c:pt>
                <c:pt idx="408">
                  <c:v>-926.0028853</c:v>
                </c:pt>
                <c:pt idx="409">
                  <c:v>-925.9403853</c:v>
                </c:pt>
                <c:pt idx="410">
                  <c:v>-925.8778853</c:v>
                </c:pt>
                <c:pt idx="411">
                  <c:v>-925.8153853</c:v>
                </c:pt>
                <c:pt idx="412">
                  <c:v>-925.7528853</c:v>
                </c:pt>
                <c:pt idx="413">
                  <c:v>-925.6903853</c:v>
                </c:pt>
                <c:pt idx="414">
                  <c:v>-925.6278853</c:v>
                </c:pt>
                <c:pt idx="415">
                  <c:v>-925.5653853</c:v>
                </c:pt>
                <c:pt idx="416">
                  <c:v>-925.5028853</c:v>
                </c:pt>
                <c:pt idx="417">
                  <c:v>-925.4403853</c:v>
                </c:pt>
                <c:pt idx="418">
                  <c:v>-925.3778853</c:v>
                </c:pt>
                <c:pt idx="419">
                  <c:v>-925.3153853</c:v>
                </c:pt>
                <c:pt idx="420">
                  <c:v>-925.2528853</c:v>
                </c:pt>
                <c:pt idx="421">
                  <c:v>-925.1903853</c:v>
                </c:pt>
                <c:pt idx="422">
                  <c:v>-925.1278853</c:v>
                </c:pt>
                <c:pt idx="423">
                  <c:v>-925.0653853</c:v>
                </c:pt>
                <c:pt idx="424">
                  <c:v>-925.0028853</c:v>
                </c:pt>
                <c:pt idx="425">
                  <c:v>-924.9403853</c:v>
                </c:pt>
                <c:pt idx="426">
                  <c:v>-924.8778853</c:v>
                </c:pt>
                <c:pt idx="427">
                  <c:v>-924.8153853</c:v>
                </c:pt>
                <c:pt idx="428">
                  <c:v>-924.7528853</c:v>
                </c:pt>
                <c:pt idx="429">
                  <c:v>-924.6903853</c:v>
                </c:pt>
                <c:pt idx="430">
                  <c:v>-924.6278853</c:v>
                </c:pt>
                <c:pt idx="431">
                  <c:v>-924.5653853</c:v>
                </c:pt>
                <c:pt idx="432">
                  <c:v>-924.5028853</c:v>
                </c:pt>
                <c:pt idx="433">
                  <c:v>-924.4403853</c:v>
                </c:pt>
                <c:pt idx="434">
                  <c:v>-924.3778853</c:v>
                </c:pt>
                <c:pt idx="435">
                  <c:v>-924.3153853</c:v>
                </c:pt>
                <c:pt idx="436">
                  <c:v>-924.2528853</c:v>
                </c:pt>
                <c:pt idx="437">
                  <c:v>-924.1903853</c:v>
                </c:pt>
                <c:pt idx="438">
                  <c:v>-924.1278853</c:v>
                </c:pt>
                <c:pt idx="439">
                  <c:v>-924.0653853</c:v>
                </c:pt>
                <c:pt idx="440">
                  <c:v>-924.0028853</c:v>
                </c:pt>
                <c:pt idx="441">
                  <c:v>-923.9403853</c:v>
                </c:pt>
                <c:pt idx="442">
                  <c:v>-923.8778853</c:v>
                </c:pt>
                <c:pt idx="443">
                  <c:v>-923.8153853</c:v>
                </c:pt>
                <c:pt idx="444">
                  <c:v>-923.7528853</c:v>
                </c:pt>
                <c:pt idx="445">
                  <c:v>-923.6903853</c:v>
                </c:pt>
                <c:pt idx="446">
                  <c:v>-923.6278853</c:v>
                </c:pt>
                <c:pt idx="447">
                  <c:v>-923.5653853</c:v>
                </c:pt>
                <c:pt idx="448">
                  <c:v>-923.5028853</c:v>
                </c:pt>
                <c:pt idx="449">
                  <c:v>-923.4403853</c:v>
                </c:pt>
                <c:pt idx="450">
                  <c:v>-923.3778853</c:v>
                </c:pt>
                <c:pt idx="451">
                  <c:v>-923.3153853</c:v>
                </c:pt>
                <c:pt idx="452">
                  <c:v>-923.2528853</c:v>
                </c:pt>
                <c:pt idx="453">
                  <c:v>-923.1903853</c:v>
                </c:pt>
                <c:pt idx="454">
                  <c:v>-923.1278853</c:v>
                </c:pt>
                <c:pt idx="455">
                  <c:v>-923.0653853</c:v>
                </c:pt>
                <c:pt idx="456">
                  <c:v>-923.0028853</c:v>
                </c:pt>
                <c:pt idx="457">
                  <c:v>-922.9403853</c:v>
                </c:pt>
                <c:pt idx="458">
                  <c:v>-922.8778853</c:v>
                </c:pt>
                <c:pt idx="459">
                  <c:v>-922.8153853</c:v>
                </c:pt>
                <c:pt idx="460">
                  <c:v>-922.7528853</c:v>
                </c:pt>
                <c:pt idx="461">
                  <c:v>-922.6903853</c:v>
                </c:pt>
                <c:pt idx="462">
                  <c:v>-922.6278853</c:v>
                </c:pt>
                <c:pt idx="463">
                  <c:v>-922.5653853</c:v>
                </c:pt>
                <c:pt idx="464">
                  <c:v>-922.5028853</c:v>
                </c:pt>
                <c:pt idx="465">
                  <c:v>-922.4403853</c:v>
                </c:pt>
                <c:pt idx="466">
                  <c:v>-922.3778853</c:v>
                </c:pt>
                <c:pt idx="467">
                  <c:v>-922.3153853</c:v>
                </c:pt>
                <c:pt idx="468">
                  <c:v>-922.2528853</c:v>
                </c:pt>
                <c:pt idx="469">
                  <c:v>-922.1903853</c:v>
                </c:pt>
                <c:pt idx="470">
                  <c:v>-922.1278853</c:v>
                </c:pt>
                <c:pt idx="471">
                  <c:v>-922.0653853</c:v>
                </c:pt>
                <c:pt idx="472">
                  <c:v>-922.0028853</c:v>
                </c:pt>
                <c:pt idx="473">
                  <c:v>-921.9403853</c:v>
                </c:pt>
                <c:pt idx="474">
                  <c:v>-921.8778853</c:v>
                </c:pt>
                <c:pt idx="475">
                  <c:v>-921.8153853</c:v>
                </c:pt>
                <c:pt idx="476">
                  <c:v>-921.7528853</c:v>
                </c:pt>
                <c:pt idx="477">
                  <c:v>-921.6903853</c:v>
                </c:pt>
                <c:pt idx="478">
                  <c:v>-921.6278853</c:v>
                </c:pt>
                <c:pt idx="479">
                  <c:v>-921.5653853</c:v>
                </c:pt>
                <c:pt idx="480">
                  <c:v>-921.5028853</c:v>
                </c:pt>
                <c:pt idx="481">
                  <c:v>-921.4403853</c:v>
                </c:pt>
                <c:pt idx="482">
                  <c:v>-921.3778853</c:v>
                </c:pt>
                <c:pt idx="483">
                  <c:v>-921.3153853</c:v>
                </c:pt>
                <c:pt idx="484">
                  <c:v>-921.2528853</c:v>
                </c:pt>
                <c:pt idx="485">
                  <c:v>-921.1903853</c:v>
                </c:pt>
                <c:pt idx="486">
                  <c:v>-921.1278853</c:v>
                </c:pt>
                <c:pt idx="487">
                  <c:v>-921.0653853</c:v>
                </c:pt>
                <c:pt idx="488">
                  <c:v>-921.0028853</c:v>
                </c:pt>
                <c:pt idx="489">
                  <c:v>-920.9403853</c:v>
                </c:pt>
                <c:pt idx="490">
                  <c:v>-920.8778853</c:v>
                </c:pt>
                <c:pt idx="491">
                  <c:v>-920.8153853</c:v>
                </c:pt>
                <c:pt idx="492">
                  <c:v>-920.7528853</c:v>
                </c:pt>
                <c:pt idx="493">
                  <c:v>-920.6903853</c:v>
                </c:pt>
                <c:pt idx="494">
                  <c:v>-920.6278853</c:v>
                </c:pt>
                <c:pt idx="495">
                  <c:v>-920.5653853</c:v>
                </c:pt>
                <c:pt idx="496">
                  <c:v>-920.5028853</c:v>
                </c:pt>
                <c:pt idx="497">
                  <c:v>-920.4403853</c:v>
                </c:pt>
                <c:pt idx="498">
                  <c:v>-920.3778853</c:v>
                </c:pt>
                <c:pt idx="499">
                  <c:v>-920.3153853</c:v>
                </c:pt>
                <c:pt idx="500">
                  <c:v>-920.2528853</c:v>
                </c:pt>
                <c:pt idx="501">
                  <c:v>-920.1903853</c:v>
                </c:pt>
                <c:pt idx="502">
                  <c:v>-920.1278853</c:v>
                </c:pt>
                <c:pt idx="503">
                  <c:v>-920.0653853</c:v>
                </c:pt>
                <c:pt idx="504">
                  <c:v>-920.0028853</c:v>
                </c:pt>
                <c:pt idx="505">
                  <c:v>-919.9403853</c:v>
                </c:pt>
                <c:pt idx="506">
                  <c:v>-919.8778853</c:v>
                </c:pt>
                <c:pt idx="507">
                  <c:v>-919.8153853</c:v>
                </c:pt>
                <c:pt idx="508">
                  <c:v>-919.7528853</c:v>
                </c:pt>
                <c:pt idx="509">
                  <c:v>-919.6903853</c:v>
                </c:pt>
                <c:pt idx="510">
                  <c:v>-919.6278853</c:v>
                </c:pt>
                <c:pt idx="511">
                  <c:v>-919.5653853</c:v>
                </c:pt>
                <c:pt idx="512">
                  <c:v>-919.5028853</c:v>
                </c:pt>
                <c:pt idx="513">
                  <c:v>-919.4403853</c:v>
                </c:pt>
                <c:pt idx="514">
                  <c:v>-919.3778853</c:v>
                </c:pt>
                <c:pt idx="515">
                  <c:v>-919.3153853</c:v>
                </c:pt>
                <c:pt idx="516">
                  <c:v>-919.2528853</c:v>
                </c:pt>
                <c:pt idx="517">
                  <c:v>-919.1903853</c:v>
                </c:pt>
                <c:pt idx="518">
                  <c:v>-919.1278853</c:v>
                </c:pt>
                <c:pt idx="519">
                  <c:v>-919.0653853</c:v>
                </c:pt>
                <c:pt idx="520">
                  <c:v>-919.0028853</c:v>
                </c:pt>
                <c:pt idx="521">
                  <c:v>-918.9403853</c:v>
                </c:pt>
                <c:pt idx="522">
                  <c:v>-918.8778853</c:v>
                </c:pt>
                <c:pt idx="523">
                  <c:v>-918.8153853</c:v>
                </c:pt>
                <c:pt idx="524">
                  <c:v>-918.7528853</c:v>
                </c:pt>
                <c:pt idx="525">
                  <c:v>-918.6903853</c:v>
                </c:pt>
                <c:pt idx="526">
                  <c:v>-918.6278853</c:v>
                </c:pt>
                <c:pt idx="527">
                  <c:v>-918.5653853</c:v>
                </c:pt>
                <c:pt idx="528">
                  <c:v>-918.5028853</c:v>
                </c:pt>
                <c:pt idx="529">
                  <c:v>-918.4403853</c:v>
                </c:pt>
                <c:pt idx="530">
                  <c:v>-918.3778853</c:v>
                </c:pt>
                <c:pt idx="531">
                  <c:v>-918.3153853</c:v>
                </c:pt>
                <c:pt idx="532">
                  <c:v>-918.2528853</c:v>
                </c:pt>
                <c:pt idx="533">
                  <c:v>-918.1903853</c:v>
                </c:pt>
                <c:pt idx="534">
                  <c:v>-918.1278853</c:v>
                </c:pt>
                <c:pt idx="535">
                  <c:v>-918.0653853</c:v>
                </c:pt>
                <c:pt idx="536">
                  <c:v>-918.0028853</c:v>
                </c:pt>
                <c:pt idx="537">
                  <c:v>-917.9403853</c:v>
                </c:pt>
                <c:pt idx="538">
                  <c:v>-917.8778853</c:v>
                </c:pt>
                <c:pt idx="539">
                  <c:v>-917.8153853</c:v>
                </c:pt>
                <c:pt idx="540">
                  <c:v>-917.7528853</c:v>
                </c:pt>
                <c:pt idx="541">
                  <c:v>-917.6903853</c:v>
                </c:pt>
                <c:pt idx="542">
                  <c:v>-917.6278853</c:v>
                </c:pt>
                <c:pt idx="543">
                  <c:v>-917.5653853</c:v>
                </c:pt>
                <c:pt idx="544">
                  <c:v>-917.5028853</c:v>
                </c:pt>
                <c:pt idx="545">
                  <c:v>-917.4403853</c:v>
                </c:pt>
                <c:pt idx="546">
                  <c:v>-917.3778853</c:v>
                </c:pt>
                <c:pt idx="547">
                  <c:v>-917.3153853</c:v>
                </c:pt>
                <c:pt idx="548">
                  <c:v>-917.2528853</c:v>
                </c:pt>
                <c:pt idx="549">
                  <c:v>-917.1903853</c:v>
                </c:pt>
                <c:pt idx="550">
                  <c:v>-917.1278853</c:v>
                </c:pt>
                <c:pt idx="551">
                  <c:v>-917.0653853</c:v>
                </c:pt>
                <c:pt idx="552">
                  <c:v>-917.0028853</c:v>
                </c:pt>
                <c:pt idx="553">
                  <c:v>-916.9403853</c:v>
                </c:pt>
                <c:pt idx="554">
                  <c:v>-916.8778853</c:v>
                </c:pt>
                <c:pt idx="555">
                  <c:v>-916.8153853</c:v>
                </c:pt>
                <c:pt idx="556">
                  <c:v>-916.7528853</c:v>
                </c:pt>
                <c:pt idx="557">
                  <c:v>-916.6903853</c:v>
                </c:pt>
                <c:pt idx="558">
                  <c:v>-916.6278853</c:v>
                </c:pt>
                <c:pt idx="559">
                  <c:v>-916.5653853</c:v>
                </c:pt>
                <c:pt idx="560">
                  <c:v>-916.5028853</c:v>
                </c:pt>
                <c:pt idx="561">
                  <c:v>-916.4403853</c:v>
                </c:pt>
                <c:pt idx="562">
                  <c:v>-916.3778853</c:v>
                </c:pt>
                <c:pt idx="563">
                  <c:v>-916.3153853</c:v>
                </c:pt>
                <c:pt idx="564">
                  <c:v>-916.2528853</c:v>
                </c:pt>
                <c:pt idx="565">
                  <c:v>-916.1903853</c:v>
                </c:pt>
                <c:pt idx="566">
                  <c:v>-916.1278853</c:v>
                </c:pt>
                <c:pt idx="567">
                  <c:v>-916.0653853</c:v>
                </c:pt>
                <c:pt idx="568">
                  <c:v>-916.0028853</c:v>
                </c:pt>
                <c:pt idx="569">
                  <c:v>-915.9403853</c:v>
                </c:pt>
                <c:pt idx="570">
                  <c:v>-915.8778853</c:v>
                </c:pt>
                <c:pt idx="571">
                  <c:v>-915.8153853</c:v>
                </c:pt>
                <c:pt idx="572">
                  <c:v>-915.7528853</c:v>
                </c:pt>
                <c:pt idx="573">
                  <c:v>-915.6903853</c:v>
                </c:pt>
                <c:pt idx="574">
                  <c:v>-915.6278853</c:v>
                </c:pt>
                <c:pt idx="575">
                  <c:v>-915.5653853</c:v>
                </c:pt>
                <c:pt idx="576">
                  <c:v>-915.5028853</c:v>
                </c:pt>
                <c:pt idx="577">
                  <c:v>-915.4403853</c:v>
                </c:pt>
                <c:pt idx="578">
                  <c:v>-915.3778853</c:v>
                </c:pt>
                <c:pt idx="579">
                  <c:v>-915.3153853</c:v>
                </c:pt>
                <c:pt idx="580">
                  <c:v>-915.2528853</c:v>
                </c:pt>
                <c:pt idx="581">
                  <c:v>-915.1903853</c:v>
                </c:pt>
                <c:pt idx="582">
                  <c:v>-915.1278853</c:v>
                </c:pt>
                <c:pt idx="583">
                  <c:v>-915.0653853</c:v>
                </c:pt>
                <c:pt idx="584">
                  <c:v>-915.0028853</c:v>
                </c:pt>
                <c:pt idx="585">
                  <c:v>-914.9403853</c:v>
                </c:pt>
                <c:pt idx="586">
                  <c:v>-914.8778853</c:v>
                </c:pt>
                <c:pt idx="587">
                  <c:v>-914.8153853</c:v>
                </c:pt>
                <c:pt idx="588">
                  <c:v>-914.7528853</c:v>
                </c:pt>
                <c:pt idx="589">
                  <c:v>-914.6903853</c:v>
                </c:pt>
                <c:pt idx="590">
                  <c:v>-914.6278853</c:v>
                </c:pt>
                <c:pt idx="591">
                  <c:v>-914.5653853</c:v>
                </c:pt>
                <c:pt idx="592">
                  <c:v>-914.5028853</c:v>
                </c:pt>
                <c:pt idx="593">
                  <c:v>-914.4403853</c:v>
                </c:pt>
                <c:pt idx="594">
                  <c:v>-914.3778853</c:v>
                </c:pt>
                <c:pt idx="595">
                  <c:v>-914.3153853</c:v>
                </c:pt>
                <c:pt idx="596">
                  <c:v>-914.2528853</c:v>
                </c:pt>
                <c:pt idx="597">
                  <c:v>-914.1903853</c:v>
                </c:pt>
                <c:pt idx="598">
                  <c:v>-914.1278853</c:v>
                </c:pt>
                <c:pt idx="599">
                  <c:v>-914.0653853</c:v>
                </c:pt>
                <c:pt idx="600">
                  <c:v>-914.0028853</c:v>
                </c:pt>
                <c:pt idx="601">
                  <c:v>-913.9403853</c:v>
                </c:pt>
                <c:pt idx="602">
                  <c:v>-913.8778853</c:v>
                </c:pt>
                <c:pt idx="603">
                  <c:v>-913.8153853</c:v>
                </c:pt>
                <c:pt idx="604">
                  <c:v>-913.7528853</c:v>
                </c:pt>
                <c:pt idx="605">
                  <c:v>-913.6903853</c:v>
                </c:pt>
                <c:pt idx="606">
                  <c:v>-913.6278853</c:v>
                </c:pt>
                <c:pt idx="607">
                  <c:v>-913.5653853</c:v>
                </c:pt>
                <c:pt idx="608">
                  <c:v>-913.5028853</c:v>
                </c:pt>
                <c:pt idx="609">
                  <c:v>-913.4403853</c:v>
                </c:pt>
                <c:pt idx="610">
                  <c:v>-913.3778853</c:v>
                </c:pt>
                <c:pt idx="611">
                  <c:v>-913.3153853</c:v>
                </c:pt>
                <c:pt idx="612">
                  <c:v>-913.2528853</c:v>
                </c:pt>
                <c:pt idx="613">
                  <c:v>-913.1903853</c:v>
                </c:pt>
                <c:pt idx="614">
                  <c:v>-913.1278853</c:v>
                </c:pt>
                <c:pt idx="615">
                  <c:v>-913.0653853</c:v>
                </c:pt>
                <c:pt idx="616">
                  <c:v>-913.0028853</c:v>
                </c:pt>
                <c:pt idx="617">
                  <c:v>-912.9403853</c:v>
                </c:pt>
                <c:pt idx="618">
                  <c:v>-912.8778853</c:v>
                </c:pt>
                <c:pt idx="619">
                  <c:v>-912.8153853</c:v>
                </c:pt>
                <c:pt idx="620">
                  <c:v>-912.7528853</c:v>
                </c:pt>
                <c:pt idx="621">
                  <c:v>-912.6903853</c:v>
                </c:pt>
                <c:pt idx="622">
                  <c:v>-912.6278853</c:v>
                </c:pt>
                <c:pt idx="623">
                  <c:v>-912.5653853</c:v>
                </c:pt>
                <c:pt idx="624">
                  <c:v>-912.5028853</c:v>
                </c:pt>
                <c:pt idx="625">
                  <c:v>-912.4403853</c:v>
                </c:pt>
                <c:pt idx="626">
                  <c:v>-912.3778853</c:v>
                </c:pt>
                <c:pt idx="627">
                  <c:v>-912.3153853</c:v>
                </c:pt>
                <c:pt idx="628">
                  <c:v>-912.2528853</c:v>
                </c:pt>
                <c:pt idx="629">
                  <c:v>-912.1903853</c:v>
                </c:pt>
                <c:pt idx="630">
                  <c:v>-912.1278853</c:v>
                </c:pt>
                <c:pt idx="631">
                  <c:v>-912.0653853</c:v>
                </c:pt>
                <c:pt idx="632">
                  <c:v>-912.0028853</c:v>
                </c:pt>
                <c:pt idx="633">
                  <c:v>-911.9403853</c:v>
                </c:pt>
                <c:pt idx="634">
                  <c:v>-911.8778853</c:v>
                </c:pt>
                <c:pt idx="635">
                  <c:v>-911.8153853</c:v>
                </c:pt>
                <c:pt idx="636">
                  <c:v>-911.7528853</c:v>
                </c:pt>
                <c:pt idx="637">
                  <c:v>-911.6903853</c:v>
                </c:pt>
                <c:pt idx="638">
                  <c:v>-911.6278853</c:v>
                </c:pt>
                <c:pt idx="639">
                  <c:v>-911.5653853</c:v>
                </c:pt>
                <c:pt idx="640">
                  <c:v>-911.5028853</c:v>
                </c:pt>
                <c:pt idx="641">
                  <c:v>-911.4403853</c:v>
                </c:pt>
                <c:pt idx="642">
                  <c:v>-911.3778853</c:v>
                </c:pt>
                <c:pt idx="643">
                  <c:v>-911.3153853</c:v>
                </c:pt>
                <c:pt idx="644">
                  <c:v>-911.2528853</c:v>
                </c:pt>
                <c:pt idx="645">
                  <c:v>-911.1903853</c:v>
                </c:pt>
                <c:pt idx="646">
                  <c:v>-911.1278853</c:v>
                </c:pt>
                <c:pt idx="647">
                  <c:v>-911.0653853</c:v>
                </c:pt>
                <c:pt idx="648">
                  <c:v>-911.0028853</c:v>
                </c:pt>
                <c:pt idx="649">
                  <c:v>-910.9403853</c:v>
                </c:pt>
                <c:pt idx="650">
                  <c:v>-910.8778853</c:v>
                </c:pt>
                <c:pt idx="651">
                  <c:v>-910.8153853</c:v>
                </c:pt>
                <c:pt idx="652">
                  <c:v>-910.7528853</c:v>
                </c:pt>
                <c:pt idx="653">
                  <c:v>-910.6903853</c:v>
                </c:pt>
                <c:pt idx="654">
                  <c:v>-910.6278853</c:v>
                </c:pt>
                <c:pt idx="655">
                  <c:v>-910.5653853</c:v>
                </c:pt>
                <c:pt idx="656">
                  <c:v>-910.5028853</c:v>
                </c:pt>
                <c:pt idx="657">
                  <c:v>-910.4403853</c:v>
                </c:pt>
                <c:pt idx="658">
                  <c:v>-910.3778853</c:v>
                </c:pt>
                <c:pt idx="659">
                  <c:v>-910.3153853</c:v>
                </c:pt>
                <c:pt idx="660">
                  <c:v>-910.2528853</c:v>
                </c:pt>
                <c:pt idx="661">
                  <c:v>-910.1903853</c:v>
                </c:pt>
                <c:pt idx="662">
                  <c:v>-910.1278853</c:v>
                </c:pt>
                <c:pt idx="663">
                  <c:v>-910.0653853</c:v>
                </c:pt>
                <c:pt idx="664">
                  <c:v>-910.0028853</c:v>
                </c:pt>
                <c:pt idx="665">
                  <c:v>-909.9403853</c:v>
                </c:pt>
                <c:pt idx="666">
                  <c:v>-909.8778853</c:v>
                </c:pt>
                <c:pt idx="667">
                  <c:v>-909.8153853</c:v>
                </c:pt>
                <c:pt idx="668">
                  <c:v>-909.7528853</c:v>
                </c:pt>
                <c:pt idx="669">
                  <c:v>-909.6903853</c:v>
                </c:pt>
                <c:pt idx="670">
                  <c:v>-909.6278853</c:v>
                </c:pt>
                <c:pt idx="671">
                  <c:v>-909.5653853</c:v>
                </c:pt>
                <c:pt idx="672">
                  <c:v>-909.5028853</c:v>
                </c:pt>
                <c:pt idx="673">
                  <c:v>-909.4403853</c:v>
                </c:pt>
                <c:pt idx="674">
                  <c:v>-909.3778853</c:v>
                </c:pt>
                <c:pt idx="675">
                  <c:v>-909.3153853</c:v>
                </c:pt>
                <c:pt idx="676">
                  <c:v>-909.2528853</c:v>
                </c:pt>
                <c:pt idx="677">
                  <c:v>-909.1903853</c:v>
                </c:pt>
                <c:pt idx="678">
                  <c:v>-909.1278853</c:v>
                </c:pt>
                <c:pt idx="679">
                  <c:v>-909.0653853</c:v>
                </c:pt>
                <c:pt idx="680">
                  <c:v>-909.0028853</c:v>
                </c:pt>
                <c:pt idx="681">
                  <c:v>-908.9403853</c:v>
                </c:pt>
                <c:pt idx="682">
                  <c:v>-908.8778853</c:v>
                </c:pt>
                <c:pt idx="683">
                  <c:v>-908.8153853</c:v>
                </c:pt>
                <c:pt idx="684">
                  <c:v>-908.7528853</c:v>
                </c:pt>
                <c:pt idx="685">
                  <c:v>-908.6903853</c:v>
                </c:pt>
                <c:pt idx="686">
                  <c:v>-908.6278853</c:v>
                </c:pt>
                <c:pt idx="687">
                  <c:v>-908.5653853</c:v>
                </c:pt>
                <c:pt idx="688">
                  <c:v>-908.5028853</c:v>
                </c:pt>
                <c:pt idx="689">
                  <c:v>-908.4403853</c:v>
                </c:pt>
                <c:pt idx="690">
                  <c:v>-908.3778853</c:v>
                </c:pt>
                <c:pt idx="691">
                  <c:v>-908.3153853</c:v>
                </c:pt>
                <c:pt idx="692">
                  <c:v>-908.2528853</c:v>
                </c:pt>
                <c:pt idx="693">
                  <c:v>-908.1903853</c:v>
                </c:pt>
                <c:pt idx="694">
                  <c:v>-908.1278853</c:v>
                </c:pt>
                <c:pt idx="695">
                  <c:v>-908.0653853</c:v>
                </c:pt>
                <c:pt idx="696">
                  <c:v>-908.0028853</c:v>
                </c:pt>
                <c:pt idx="697">
                  <c:v>-907.9403853</c:v>
                </c:pt>
                <c:pt idx="698">
                  <c:v>-907.8778853</c:v>
                </c:pt>
                <c:pt idx="699">
                  <c:v>-907.8153853</c:v>
                </c:pt>
                <c:pt idx="700">
                  <c:v>-907.7528853</c:v>
                </c:pt>
                <c:pt idx="701">
                  <c:v>-907.6903853</c:v>
                </c:pt>
                <c:pt idx="702">
                  <c:v>-907.6278853</c:v>
                </c:pt>
                <c:pt idx="703">
                  <c:v>-907.5653853</c:v>
                </c:pt>
                <c:pt idx="704">
                  <c:v>-907.5028853</c:v>
                </c:pt>
                <c:pt idx="705">
                  <c:v>-907.4403853</c:v>
                </c:pt>
                <c:pt idx="706">
                  <c:v>-907.3778853</c:v>
                </c:pt>
                <c:pt idx="707">
                  <c:v>-907.3153853</c:v>
                </c:pt>
                <c:pt idx="708">
                  <c:v>-907.2528853</c:v>
                </c:pt>
                <c:pt idx="709">
                  <c:v>-907.1903853</c:v>
                </c:pt>
                <c:pt idx="710">
                  <c:v>-907.1278853</c:v>
                </c:pt>
                <c:pt idx="711">
                  <c:v>-907.0653853</c:v>
                </c:pt>
                <c:pt idx="712">
                  <c:v>-907.0028853</c:v>
                </c:pt>
                <c:pt idx="713">
                  <c:v>-906.9403853</c:v>
                </c:pt>
                <c:pt idx="714">
                  <c:v>-906.8778853</c:v>
                </c:pt>
                <c:pt idx="715">
                  <c:v>-906.8153853</c:v>
                </c:pt>
                <c:pt idx="716">
                  <c:v>-906.7528853</c:v>
                </c:pt>
                <c:pt idx="717">
                  <c:v>-906.6903853</c:v>
                </c:pt>
                <c:pt idx="718">
                  <c:v>-906.6278853</c:v>
                </c:pt>
                <c:pt idx="719">
                  <c:v>-906.5653853</c:v>
                </c:pt>
                <c:pt idx="720">
                  <c:v>-906.5028853</c:v>
                </c:pt>
                <c:pt idx="721">
                  <c:v>-906.4403853</c:v>
                </c:pt>
                <c:pt idx="722">
                  <c:v>-906.3778853</c:v>
                </c:pt>
                <c:pt idx="723">
                  <c:v>-906.3153853</c:v>
                </c:pt>
                <c:pt idx="724">
                  <c:v>-906.2528853</c:v>
                </c:pt>
                <c:pt idx="725">
                  <c:v>-906.1903853</c:v>
                </c:pt>
                <c:pt idx="726">
                  <c:v>-906.1278853</c:v>
                </c:pt>
                <c:pt idx="727">
                  <c:v>-906.0653853</c:v>
                </c:pt>
                <c:pt idx="728">
                  <c:v>-906.0028853</c:v>
                </c:pt>
                <c:pt idx="729">
                  <c:v>-905.9403853</c:v>
                </c:pt>
                <c:pt idx="730">
                  <c:v>-905.8778853</c:v>
                </c:pt>
                <c:pt idx="731">
                  <c:v>-905.8153853</c:v>
                </c:pt>
                <c:pt idx="732">
                  <c:v>-905.7528853</c:v>
                </c:pt>
                <c:pt idx="733">
                  <c:v>-905.6903853</c:v>
                </c:pt>
                <c:pt idx="734">
                  <c:v>-905.6278853</c:v>
                </c:pt>
                <c:pt idx="735">
                  <c:v>-905.5653853</c:v>
                </c:pt>
                <c:pt idx="736">
                  <c:v>-905.5028853</c:v>
                </c:pt>
                <c:pt idx="737">
                  <c:v>-905.4403853</c:v>
                </c:pt>
                <c:pt idx="738">
                  <c:v>-905.3778853</c:v>
                </c:pt>
                <c:pt idx="739">
                  <c:v>-905.3153853</c:v>
                </c:pt>
                <c:pt idx="740">
                  <c:v>-905.2528853</c:v>
                </c:pt>
                <c:pt idx="741">
                  <c:v>-905.1903853</c:v>
                </c:pt>
                <c:pt idx="742">
                  <c:v>-905.1278853</c:v>
                </c:pt>
                <c:pt idx="743">
                  <c:v>-905.0653853</c:v>
                </c:pt>
                <c:pt idx="744">
                  <c:v>-905.0028853</c:v>
                </c:pt>
                <c:pt idx="745">
                  <c:v>-904.9403853</c:v>
                </c:pt>
                <c:pt idx="746">
                  <c:v>-904.8778853</c:v>
                </c:pt>
                <c:pt idx="747">
                  <c:v>-904.8153853</c:v>
                </c:pt>
                <c:pt idx="748">
                  <c:v>-904.7528853</c:v>
                </c:pt>
                <c:pt idx="749">
                  <c:v>-904.6903853</c:v>
                </c:pt>
                <c:pt idx="750">
                  <c:v>-904.6278853</c:v>
                </c:pt>
                <c:pt idx="751">
                  <c:v>-904.5653853</c:v>
                </c:pt>
                <c:pt idx="752">
                  <c:v>-904.5028853</c:v>
                </c:pt>
                <c:pt idx="753">
                  <c:v>-904.4403853</c:v>
                </c:pt>
                <c:pt idx="754">
                  <c:v>-904.3778853</c:v>
                </c:pt>
                <c:pt idx="755">
                  <c:v>-904.3153853</c:v>
                </c:pt>
                <c:pt idx="756">
                  <c:v>-904.2528853</c:v>
                </c:pt>
                <c:pt idx="757">
                  <c:v>-904.1903853</c:v>
                </c:pt>
                <c:pt idx="758">
                  <c:v>-904.1278853</c:v>
                </c:pt>
                <c:pt idx="759">
                  <c:v>-904.0653853</c:v>
                </c:pt>
                <c:pt idx="760">
                  <c:v>-904.0028853</c:v>
                </c:pt>
                <c:pt idx="761">
                  <c:v>-903.9403853</c:v>
                </c:pt>
                <c:pt idx="762">
                  <c:v>-903.8778853</c:v>
                </c:pt>
                <c:pt idx="763">
                  <c:v>-903.8153853</c:v>
                </c:pt>
                <c:pt idx="764">
                  <c:v>-903.7528853</c:v>
                </c:pt>
                <c:pt idx="765">
                  <c:v>-903.6903853</c:v>
                </c:pt>
                <c:pt idx="766">
                  <c:v>-903.6278853</c:v>
                </c:pt>
                <c:pt idx="767">
                  <c:v>-903.5653853</c:v>
                </c:pt>
                <c:pt idx="768">
                  <c:v>-903.5028853</c:v>
                </c:pt>
                <c:pt idx="769">
                  <c:v>-903.4403853</c:v>
                </c:pt>
                <c:pt idx="770">
                  <c:v>-903.3778853</c:v>
                </c:pt>
                <c:pt idx="771">
                  <c:v>-903.3153853</c:v>
                </c:pt>
                <c:pt idx="772">
                  <c:v>-903.2528853</c:v>
                </c:pt>
                <c:pt idx="773">
                  <c:v>-903.1903853</c:v>
                </c:pt>
                <c:pt idx="774">
                  <c:v>-903.1278853</c:v>
                </c:pt>
                <c:pt idx="775">
                  <c:v>-903.0653853</c:v>
                </c:pt>
                <c:pt idx="776">
                  <c:v>-903.0028853</c:v>
                </c:pt>
                <c:pt idx="777">
                  <c:v>-902.9403853</c:v>
                </c:pt>
                <c:pt idx="778">
                  <c:v>-902.8778853</c:v>
                </c:pt>
                <c:pt idx="779">
                  <c:v>-902.8153853</c:v>
                </c:pt>
                <c:pt idx="780">
                  <c:v>-902.7528853</c:v>
                </c:pt>
                <c:pt idx="781">
                  <c:v>-902.6903853</c:v>
                </c:pt>
                <c:pt idx="782">
                  <c:v>-902.6278853</c:v>
                </c:pt>
                <c:pt idx="783">
                  <c:v>-902.5653853</c:v>
                </c:pt>
                <c:pt idx="784">
                  <c:v>-902.5028853</c:v>
                </c:pt>
                <c:pt idx="785">
                  <c:v>-902.4403853</c:v>
                </c:pt>
                <c:pt idx="786">
                  <c:v>-902.3778853</c:v>
                </c:pt>
                <c:pt idx="787">
                  <c:v>-902.3153853</c:v>
                </c:pt>
                <c:pt idx="788">
                  <c:v>-902.2528853</c:v>
                </c:pt>
                <c:pt idx="789">
                  <c:v>-902.1903853</c:v>
                </c:pt>
                <c:pt idx="790">
                  <c:v>-902.1278853</c:v>
                </c:pt>
                <c:pt idx="791">
                  <c:v>-902.0653853</c:v>
                </c:pt>
                <c:pt idx="792">
                  <c:v>-902.0028853</c:v>
                </c:pt>
                <c:pt idx="793">
                  <c:v>-901.9403853</c:v>
                </c:pt>
                <c:pt idx="794">
                  <c:v>-901.8778853</c:v>
                </c:pt>
                <c:pt idx="795">
                  <c:v>-901.8153853</c:v>
                </c:pt>
                <c:pt idx="796">
                  <c:v>-901.7528853</c:v>
                </c:pt>
                <c:pt idx="797">
                  <c:v>-901.6903853</c:v>
                </c:pt>
                <c:pt idx="798">
                  <c:v>-901.6278853</c:v>
                </c:pt>
                <c:pt idx="799">
                  <c:v>-901.5653853</c:v>
                </c:pt>
                <c:pt idx="800">
                  <c:v>-901.5028853</c:v>
                </c:pt>
                <c:pt idx="801">
                  <c:v>-901.4403853</c:v>
                </c:pt>
                <c:pt idx="802">
                  <c:v>-901.3778853</c:v>
                </c:pt>
                <c:pt idx="803">
                  <c:v>-901.3153853</c:v>
                </c:pt>
                <c:pt idx="804">
                  <c:v>-901.2528853</c:v>
                </c:pt>
                <c:pt idx="805">
                  <c:v>-901.1903853</c:v>
                </c:pt>
                <c:pt idx="806">
                  <c:v>-901.1278853</c:v>
                </c:pt>
                <c:pt idx="807">
                  <c:v>-901.0653853</c:v>
                </c:pt>
                <c:pt idx="808">
                  <c:v>-901.0028853</c:v>
                </c:pt>
                <c:pt idx="809">
                  <c:v>-900.9403853</c:v>
                </c:pt>
                <c:pt idx="810">
                  <c:v>-900.8778853</c:v>
                </c:pt>
                <c:pt idx="811">
                  <c:v>-900.8153853</c:v>
                </c:pt>
                <c:pt idx="812">
                  <c:v>-900.7528853</c:v>
                </c:pt>
                <c:pt idx="813">
                  <c:v>-900.6903853</c:v>
                </c:pt>
                <c:pt idx="814">
                  <c:v>-900.6278853</c:v>
                </c:pt>
                <c:pt idx="815">
                  <c:v>-900.5653853</c:v>
                </c:pt>
                <c:pt idx="816">
                  <c:v>-900.5028853</c:v>
                </c:pt>
                <c:pt idx="817">
                  <c:v>-900.4403853</c:v>
                </c:pt>
                <c:pt idx="818">
                  <c:v>-900.3778853</c:v>
                </c:pt>
                <c:pt idx="819">
                  <c:v>-900.3153853</c:v>
                </c:pt>
                <c:pt idx="820">
                  <c:v>-900.2528853</c:v>
                </c:pt>
                <c:pt idx="821">
                  <c:v>-900.1903853</c:v>
                </c:pt>
                <c:pt idx="822">
                  <c:v>-900.1278853</c:v>
                </c:pt>
                <c:pt idx="823">
                  <c:v>-900.0653853</c:v>
                </c:pt>
                <c:pt idx="824">
                  <c:v>-900.0028853</c:v>
                </c:pt>
                <c:pt idx="825">
                  <c:v>-899.9403853</c:v>
                </c:pt>
                <c:pt idx="826">
                  <c:v>-899.8778853</c:v>
                </c:pt>
                <c:pt idx="827">
                  <c:v>-899.8153853</c:v>
                </c:pt>
                <c:pt idx="828">
                  <c:v>-899.7528853</c:v>
                </c:pt>
                <c:pt idx="829">
                  <c:v>-899.6903853</c:v>
                </c:pt>
                <c:pt idx="830">
                  <c:v>-899.6278853</c:v>
                </c:pt>
                <c:pt idx="831">
                  <c:v>-899.5653853</c:v>
                </c:pt>
                <c:pt idx="832">
                  <c:v>-899.5028853</c:v>
                </c:pt>
                <c:pt idx="833">
                  <c:v>-899.4403853</c:v>
                </c:pt>
                <c:pt idx="834">
                  <c:v>-899.3778853</c:v>
                </c:pt>
                <c:pt idx="835">
                  <c:v>-899.3153853</c:v>
                </c:pt>
                <c:pt idx="836">
                  <c:v>-899.2528853</c:v>
                </c:pt>
                <c:pt idx="837">
                  <c:v>-899.1903853</c:v>
                </c:pt>
                <c:pt idx="838">
                  <c:v>-899.1278853</c:v>
                </c:pt>
                <c:pt idx="839">
                  <c:v>-899.0653853</c:v>
                </c:pt>
                <c:pt idx="840">
                  <c:v>-899.0028853</c:v>
                </c:pt>
                <c:pt idx="841">
                  <c:v>-898.9403853</c:v>
                </c:pt>
                <c:pt idx="842">
                  <c:v>-898.8778853</c:v>
                </c:pt>
                <c:pt idx="843">
                  <c:v>-898.8153853</c:v>
                </c:pt>
                <c:pt idx="844">
                  <c:v>-898.7528853</c:v>
                </c:pt>
                <c:pt idx="845">
                  <c:v>-898.6903853</c:v>
                </c:pt>
                <c:pt idx="846">
                  <c:v>-898.6278853</c:v>
                </c:pt>
                <c:pt idx="847">
                  <c:v>-898.5653853</c:v>
                </c:pt>
                <c:pt idx="848">
                  <c:v>-898.5028853</c:v>
                </c:pt>
                <c:pt idx="849">
                  <c:v>-898.4403853</c:v>
                </c:pt>
                <c:pt idx="850">
                  <c:v>-898.3778853</c:v>
                </c:pt>
                <c:pt idx="851">
                  <c:v>-898.3153853</c:v>
                </c:pt>
                <c:pt idx="852">
                  <c:v>-898.2528853</c:v>
                </c:pt>
                <c:pt idx="853">
                  <c:v>-898.1903853</c:v>
                </c:pt>
                <c:pt idx="854">
                  <c:v>-898.1278853</c:v>
                </c:pt>
                <c:pt idx="855">
                  <c:v>-898.0653853</c:v>
                </c:pt>
                <c:pt idx="856">
                  <c:v>-898.0028853</c:v>
                </c:pt>
                <c:pt idx="857">
                  <c:v>-897.9403853</c:v>
                </c:pt>
                <c:pt idx="858">
                  <c:v>-897.8778853</c:v>
                </c:pt>
                <c:pt idx="859">
                  <c:v>-897.8153853</c:v>
                </c:pt>
                <c:pt idx="860">
                  <c:v>-897.7528853</c:v>
                </c:pt>
                <c:pt idx="861">
                  <c:v>-897.6903853</c:v>
                </c:pt>
                <c:pt idx="862">
                  <c:v>-897.6278853</c:v>
                </c:pt>
                <c:pt idx="863">
                  <c:v>-897.5653853</c:v>
                </c:pt>
                <c:pt idx="864">
                  <c:v>-897.5028853</c:v>
                </c:pt>
                <c:pt idx="865">
                  <c:v>-897.4403853</c:v>
                </c:pt>
                <c:pt idx="866">
                  <c:v>-897.3778853</c:v>
                </c:pt>
                <c:pt idx="867">
                  <c:v>-897.3153853</c:v>
                </c:pt>
                <c:pt idx="868">
                  <c:v>-897.2528853</c:v>
                </c:pt>
                <c:pt idx="869">
                  <c:v>-897.1903853</c:v>
                </c:pt>
                <c:pt idx="870">
                  <c:v>-897.1278853</c:v>
                </c:pt>
                <c:pt idx="871">
                  <c:v>-897.0653853</c:v>
                </c:pt>
                <c:pt idx="872">
                  <c:v>-897.0028853</c:v>
                </c:pt>
                <c:pt idx="873">
                  <c:v>-896.9403853</c:v>
                </c:pt>
                <c:pt idx="874">
                  <c:v>-896.8778853</c:v>
                </c:pt>
                <c:pt idx="875">
                  <c:v>-896.8153853</c:v>
                </c:pt>
                <c:pt idx="876">
                  <c:v>-896.7528853</c:v>
                </c:pt>
                <c:pt idx="877">
                  <c:v>-896.6903853</c:v>
                </c:pt>
                <c:pt idx="878">
                  <c:v>-896.6278853</c:v>
                </c:pt>
                <c:pt idx="879">
                  <c:v>-896.5653853</c:v>
                </c:pt>
                <c:pt idx="880">
                  <c:v>-896.5028853</c:v>
                </c:pt>
                <c:pt idx="881">
                  <c:v>-896.4403853</c:v>
                </c:pt>
                <c:pt idx="882">
                  <c:v>-896.3778853</c:v>
                </c:pt>
                <c:pt idx="883">
                  <c:v>-896.3153853</c:v>
                </c:pt>
                <c:pt idx="884">
                  <c:v>-896.2528853</c:v>
                </c:pt>
                <c:pt idx="885">
                  <c:v>-896.1903853</c:v>
                </c:pt>
                <c:pt idx="886">
                  <c:v>-896.1278853</c:v>
                </c:pt>
                <c:pt idx="887">
                  <c:v>-896.0653853</c:v>
                </c:pt>
                <c:pt idx="888">
                  <c:v>-896.0028853</c:v>
                </c:pt>
                <c:pt idx="889">
                  <c:v>-895.9403853</c:v>
                </c:pt>
                <c:pt idx="890">
                  <c:v>-895.8778853</c:v>
                </c:pt>
                <c:pt idx="891">
                  <c:v>-895.8153853</c:v>
                </c:pt>
                <c:pt idx="892">
                  <c:v>-895.7528853</c:v>
                </c:pt>
                <c:pt idx="893">
                  <c:v>-895.6903853</c:v>
                </c:pt>
                <c:pt idx="894">
                  <c:v>-895.6278853</c:v>
                </c:pt>
                <c:pt idx="895">
                  <c:v>-895.5653853</c:v>
                </c:pt>
                <c:pt idx="896">
                  <c:v>-895.5028853</c:v>
                </c:pt>
                <c:pt idx="897">
                  <c:v>-895.4403853</c:v>
                </c:pt>
                <c:pt idx="898">
                  <c:v>-895.3778853</c:v>
                </c:pt>
                <c:pt idx="899">
                  <c:v>-895.3153853</c:v>
                </c:pt>
                <c:pt idx="900">
                  <c:v>-895.2528853</c:v>
                </c:pt>
                <c:pt idx="901">
                  <c:v>-895.1903853</c:v>
                </c:pt>
                <c:pt idx="902">
                  <c:v>-895.1278853</c:v>
                </c:pt>
                <c:pt idx="903">
                  <c:v>-895.0653853</c:v>
                </c:pt>
                <c:pt idx="904">
                  <c:v>-895.0028853</c:v>
                </c:pt>
                <c:pt idx="905">
                  <c:v>-894.9403853</c:v>
                </c:pt>
                <c:pt idx="906">
                  <c:v>-894.8778853</c:v>
                </c:pt>
                <c:pt idx="907">
                  <c:v>-894.8153853</c:v>
                </c:pt>
                <c:pt idx="908">
                  <c:v>-894.7528853</c:v>
                </c:pt>
                <c:pt idx="909">
                  <c:v>-894.6903853</c:v>
                </c:pt>
                <c:pt idx="910">
                  <c:v>-894.6278853</c:v>
                </c:pt>
                <c:pt idx="911">
                  <c:v>-894.5653853</c:v>
                </c:pt>
                <c:pt idx="912">
                  <c:v>-894.5028853</c:v>
                </c:pt>
                <c:pt idx="913">
                  <c:v>-894.4403853</c:v>
                </c:pt>
                <c:pt idx="914">
                  <c:v>-894.3778853</c:v>
                </c:pt>
                <c:pt idx="915">
                  <c:v>-894.3153853</c:v>
                </c:pt>
                <c:pt idx="916">
                  <c:v>-894.2528853</c:v>
                </c:pt>
                <c:pt idx="917">
                  <c:v>-894.1903853</c:v>
                </c:pt>
                <c:pt idx="918">
                  <c:v>-894.1278853</c:v>
                </c:pt>
                <c:pt idx="919">
                  <c:v>-894.0653853</c:v>
                </c:pt>
                <c:pt idx="920">
                  <c:v>-894.0028853</c:v>
                </c:pt>
                <c:pt idx="921">
                  <c:v>-893.9403853</c:v>
                </c:pt>
                <c:pt idx="922">
                  <c:v>-893.8778853</c:v>
                </c:pt>
                <c:pt idx="923">
                  <c:v>-893.8153853</c:v>
                </c:pt>
                <c:pt idx="924">
                  <c:v>-893.7528853</c:v>
                </c:pt>
                <c:pt idx="925">
                  <c:v>-893.6903853</c:v>
                </c:pt>
                <c:pt idx="926">
                  <c:v>-893.6278853</c:v>
                </c:pt>
                <c:pt idx="927">
                  <c:v>-893.5653853</c:v>
                </c:pt>
                <c:pt idx="928">
                  <c:v>-893.5028853</c:v>
                </c:pt>
                <c:pt idx="929">
                  <c:v>-893.4403853</c:v>
                </c:pt>
                <c:pt idx="930">
                  <c:v>-893.3778853</c:v>
                </c:pt>
                <c:pt idx="931">
                  <c:v>-893.3153853</c:v>
                </c:pt>
                <c:pt idx="932">
                  <c:v>-893.2528853</c:v>
                </c:pt>
                <c:pt idx="933">
                  <c:v>-893.1903853</c:v>
                </c:pt>
                <c:pt idx="934">
                  <c:v>-893.1278853</c:v>
                </c:pt>
                <c:pt idx="935">
                  <c:v>-893.0653853</c:v>
                </c:pt>
                <c:pt idx="936">
                  <c:v>-893.0028853</c:v>
                </c:pt>
                <c:pt idx="937">
                  <c:v>-892.9403853</c:v>
                </c:pt>
                <c:pt idx="938">
                  <c:v>-892.8778853</c:v>
                </c:pt>
                <c:pt idx="939">
                  <c:v>-892.8153853</c:v>
                </c:pt>
                <c:pt idx="940">
                  <c:v>-892.7528853</c:v>
                </c:pt>
                <c:pt idx="941">
                  <c:v>-892.6903853</c:v>
                </c:pt>
                <c:pt idx="942">
                  <c:v>-892.6278853</c:v>
                </c:pt>
                <c:pt idx="943">
                  <c:v>-892.5653853</c:v>
                </c:pt>
                <c:pt idx="944">
                  <c:v>-892.5028853</c:v>
                </c:pt>
                <c:pt idx="945">
                  <c:v>-892.4403853</c:v>
                </c:pt>
                <c:pt idx="946">
                  <c:v>-892.3778853</c:v>
                </c:pt>
                <c:pt idx="947">
                  <c:v>-892.3153853</c:v>
                </c:pt>
                <c:pt idx="948">
                  <c:v>-892.2528853</c:v>
                </c:pt>
                <c:pt idx="949">
                  <c:v>-892.1903853</c:v>
                </c:pt>
                <c:pt idx="950">
                  <c:v>-892.1278853</c:v>
                </c:pt>
                <c:pt idx="951">
                  <c:v>-892.0653853</c:v>
                </c:pt>
                <c:pt idx="952">
                  <c:v>-892.0028853</c:v>
                </c:pt>
                <c:pt idx="953">
                  <c:v>-891.9403853</c:v>
                </c:pt>
                <c:pt idx="954">
                  <c:v>-891.8778853</c:v>
                </c:pt>
                <c:pt idx="955">
                  <c:v>-891.8153853</c:v>
                </c:pt>
                <c:pt idx="956">
                  <c:v>-891.7528853</c:v>
                </c:pt>
                <c:pt idx="957">
                  <c:v>-891.6903853</c:v>
                </c:pt>
                <c:pt idx="958">
                  <c:v>-891.6278853</c:v>
                </c:pt>
                <c:pt idx="959">
                  <c:v>-891.5653853</c:v>
                </c:pt>
                <c:pt idx="960">
                  <c:v>-891.5028853</c:v>
                </c:pt>
                <c:pt idx="961">
                  <c:v>-891.4403853</c:v>
                </c:pt>
                <c:pt idx="962">
                  <c:v>-891.3778853</c:v>
                </c:pt>
                <c:pt idx="963">
                  <c:v>-891.3153853</c:v>
                </c:pt>
                <c:pt idx="964">
                  <c:v>-891.2528853</c:v>
                </c:pt>
                <c:pt idx="965">
                  <c:v>-891.1903853</c:v>
                </c:pt>
                <c:pt idx="966">
                  <c:v>-891.1278853</c:v>
                </c:pt>
                <c:pt idx="967">
                  <c:v>-891.0653853</c:v>
                </c:pt>
                <c:pt idx="968">
                  <c:v>-891.0028853</c:v>
                </c:pt>
                <c:pt idx="969">
                  <c:v>-890.9403853</c:v>
                </c:pt>
                <c:pt idx="970">
                  <c:v>-890.8778853</c:v>
                </c:pt>
                <c:pt idx="971">
                  <c:v>-890.8153853</c:v>
                </c:pt>
                <c:pt idx="972">
                  <c:v>-890.7528853</c:v>
                </c:pt>
                <c:pt idx="973">
                  <c:v>-890.6903853</c:v>
                </c:pt>
                <c:pt idx="974">
                  <c:v>-890.6278853</c:v>
                </c:pt>
                <c:pt idx="975">
                  <c:v>-890.5653853</c:v>
                </c:pt>
                <c:pt idx="976">
                  <c:v>-890.5028853</c:v>
                </c:pt>
                <c:pt idx="977">
                  <c:v>-890.4403853</c:v>
                </c:pt>
                <c:pt idx="978">
                  <c:v>-888.1435103</c:v>
                </c:pt>
                <c:pt idx="979">
                  <c:v>-888.0810103</c:v>
                </c:pt>
                <c:pt idx="980">
                  <c:v>-888.0185103</c:v>
                </c:pt>
                <c:pt idx="981">
                  <c:v>-887.9560103</c:v>
                </c:pt>
                <c:pt idx="982">
                  <c:v>-887.8935103</c:v>
                </c:pt>
                <c:pt idx="983">
                  <c:v>-887.8310103</c:v>
                </c:pt>
                <c:pt idx="984">
                  <c:v>-887.7685103</c:v>
                </c:pt>
                <c:pt idx="985">
                  <c:v>-887.7060103</c:v>
                </c:pt>
                <c:pt idx="986">
                  <c:v>-887.6435103</c:v>
                </c:pt>
                <c:pt idx="987">
                  <c:v>-887.5810103</c:v>
                </c:pt>
                <c:pt idx="988">
                  <c:v>-887.5185103</c:v>
                </c:pt>
                <c:pt idx="989">
                  <c:v>-887.4560103</c:v>
                </c:pt>
                <c:pt idx="990">
                  <c:v>-887.3935103</c:v>
                </c:pt>
                <c:pt idx="991">
                  <c:v>-887.3310103</c:v>
                </c:pt>
                <c:pt idx="992">
                  <c:v>-887.2685103</c:v>
                </c:pt>
                <c:pt idx="993">
                  <c:v>-887.2060103</c:v>
                </c:pt>
                <c:pt idx="994">
                  <c:v>-887.1435103</c:v>
                </c:pt>
                <c:pt idx="995">
                  <c:v>-887.0810103</c:v>
                </c:pt>
                <c:pt idx="996">
                  <c:v>-887.0185103</c:v>
                </c:pt>
                <c:pt idx="997">
                  <c:v>-886.9560103</c:v>
                </c:pt>
                <c:pt idx="998">
                  <c:v>-886.8935103</c:v>
                </c:pt>
                <c:pt idx="999">
                  <c:v>-886.8310103</c:v>
                </c:pt>
                <c:pt idx="1000">
                  <c:v>-886.7685103</c:v>
                </c:pt>
                <c:pt idx="1001">
                  <c:v>-886.7060103</c:v>
                </c:pt>
                <c:pt idx="1002">
                  <c:v>-886.6435103</c:v>
                </c:pt>
                <c:pt idx="1003">
                  <c:v>-886.5810103</c:v>
                </c:pt>
                <c:pt idx="1004">
                  <c:v>-886.5185103</c:v>
                </c:pt>
                <c:pt idx="1005">
                  <c:v>-886.4560103</c:v>
                </c:pt>
                <c:pt idx="1006">
                  <c:v>-886.3935103</c:v>
                </c:pt>
                <c:pt idx="1007">
                  <c:v>-886.3310103</c:v>
                </c:pt>
                <c:pt idx="1008">
                  <c:v>-886.2685103</c:v>
                </c:pt>
                <c:pt idx="1009">
                  <c:v>-886.2060103</c:v>
                </c:pt>
                <c:pt idx="1010">
                  <c:v>-886.1435103</c:v>
                </c:pt>
                <c:pt idx="1011">
                  <c:v>-886.0810103</c:v>
                </c:pt>
                <c:pt idx="1012">
                  <c:v>-886.0185103</c:v>
                </c:pt>
                <c:pt idx="1013">
                  <c:v>-885.9560103</c:v>
                </c:pt>
                <c:pt idx="1014">
                  <c:v>-885.8935103</c:v>
                </c:pt>
                <c:pt idx="1015">
                  <c:v>-885.8310103</c:v>
                </c:pt>
                <c:pt idx="1016">
                  <c:v>-885.7685103</c:v>
                </c:pt>
                <c:pt idx="1017">
                  <c:v>-885.7060103</c:v>
                </c:pt>
                <c:pt idx="1018">
                  <c:v>-885.6435103</c:v>
                </c:pt>
                <c:pt idx="1019">
                  <c:v>-885.5810103</c:v>
                </c:pt>
                <c:pt idx="1020">
                  <c:v>-885.5185103</c:v>
                </c:pt>
                <c:pt idx="1021">
                  <c:v>-885.4560103</c:v>
                </c:pt>
                <c:pt idx="1022">
                  <c:v>-885.3935103</c:v>
                </c:pt>
                <c:pt idx="1023">
                  <c:v>-885.3310103</c:v>
                </c:pt>
                <c:pt idx="1024">
                  <c:v>-885.2685103</c:v>
                </c:pt>
                <c:pt idx="1025">
                  <c:v>-885.2060103</c:v>
                </c:pt>
                <c:pt idx="1026">
                  <c:v>-885.1435103</c:v>
                </c:pt>
                <c:pt idx="1027">
                  <c:v>-885.0810103</c:v>
                </c:pt>
                <c:pt idx="1028">
                  <c:v>-885.0185103</c:v>
                </c:pt>
                <c:pt idx="1029">
                  <c:v>-884.9560103</c:v>
                </c:pt>
                <c:pt idx="1030">
                  <c:v>-884.8935103</c:v>
                </c:pt>
                <c:pt idx="1031">
                  <c:v>-884.8310103</c:v>
                </c:pt>
                <c:pt idx="1032">
                  <c:v>-884.7685103</c:v>
                </c:pt>
                <c:pt idx="1033">
                  <c:v>-884.7060103</c:v>
                </c:pt>
                <c:pt idx="1034">
                  <c:v>-884.6435103</c:v>
                </c:pt>
                <c:pt idx="1035">
                  <c:v>-884.5810103</c:v>
                </c:pt>
                <c:pt idx="1036">
                  <c:v>-884.5185103</c:v>
                </c:pt>
                <c:pt idx="1037">
                  <c:v>-884.4560103</c:v>
                </c:pt>
                <c:pt idx="1038">
                  <c:v>-884.3935103</c:v>
                </c:pt>
                <c:pt idx="1039">
                  <c:v>-884.3310103</c:v>
                </c:pt>
                <c:pt idx="1040">
                  <c:v>-884.2685103</c:v>
                </c:pt>
                <c:pt idx="1041">
                  <c:v>-884.2060103</c:v>
                </c:pt>
                <c:pt idx="1042">
                  <c:v>-884.1435103</c:v>
                </c:pt>
                <c:pt idx="1043">
                  <c:v>-884.0810103</c:v>
                </c:pt>
                <c:pt idx="1044">
                  <c:v>-884.0185103</c:v>
                </c:pt>
                <c:pt idx="1045">
                  <c:v>-883.9560103</c:v>
                </c:pt>
                <c:pt idx="1046">
                  <c:v>-883.8935103</c:v>
                </c:pt>
                <c:pt idx="1047">
                  <c:v>-883.8310103</c:v>
                </c:pt>
                <c:pt idx="1048">
                  <c:v>-883.7685103</c:v>
                </c:pt>
                <c:pt idx="1049">
                  <c:v>-883.7060103</c:v>
                </c:pt>
                <c:pt idx="1050">
                  <c:v>-883.6435103</c:v>
                </c:pt>
                <c:pt idx="1051">
                  <c:v>-883.5810103</c:v>
                </c:pt>
                <c:pt idx="1052">
                  <c:v>-883.5185103</c:v>
                </c:pt>
                <c:pt idx="1053">
                  <c:v>-883.4560103</c:v>
                </c:pt>
                <c:pt idx="1054">
                  <c:v>-883.3935103</c:v>
                </c:pt>
                <c:pt idx="1055">
                  <c:v>-883.3310103</c:v>
                </c:pt>
                <c:pt idx="1056">
                  <c:v>-883.2685103</c:v>
                </c:pt>
                <c:pt idx="1057">
                  <c:v>-883.2060103</c:v>
                </c:pt>
                <c:pt idx="1058">
                  <c:v>-883.1435103</c:v>
                </c:pt>
                <c:pt idx="1059">
                  <c:v>-883.0810103</c:v>
                </c:pt>
                <c:pt idx="1060">
                  <c:v>-883.0185103</c:v>
                </c:pt>
                <c:pt idx="1061">
                  <c:v>-882.9560103</c:v>
                </c:pt>
                <c:pt idx="1062">
                  <c:v>-882.8935103</c:v>
                </c:pt>
                <c:pt idx="1063">
                  <c:v>-882.8310103</c:v>
                </c:pt>
                <c:pt idx="1064">
                  <c:v>-882.7685103</c:v>
                </c:pt>
                <c:pt idx="1065">
                  <c:v>-882.7060103</c:v>
                </c:pt>
                <c:pt idx="1066">
                  <c:v>-882.6435103</c:v>
                </c:pt>
                <c:pt idx="1067">
                  <c:v>-882.5810103</c:v>
                </c:pt>
                <c:pt idx="1068">
                  <c:v>-882.5185103</c:v>
                </c:pt>
                <c:pt idx="1069">
                  <c:v>-882.4560103</c:v>
                </c:pt>
                <c:pt idx="1070">
                  <c:v>-882.3935103</c:v>
                </c:pt>
                <c:pt idx="1071">
                  <c:v>-882.3310103</c:v>
                </c:pt>
                <c:pt idx="1072">
                  <c:v>-882.2685103</c:v>
                </c:pt>
                <c:pt idx="1073">
                  <c:v>-882.2060103</c:v>
                </c:pt>
                <c:pt idx="1074">
                  <c:v>-882.1435103</c:v>
                </c:pt>
                <c:pt idx="1075">
                  <c:v>-882.0810103</c:v>
                </c:pt>
                <c:pt idx="1076">
                  <c:v>-882.0185103</c:v>
                </c:pt>
                <c:pt idx="1077">
                  <c:v>-881.9560103</c:v>
                </c:pt>
                <c:pt idx="1078">
                  <c:v>-881.8935103</c:v>
                </c:pt>
                <c:pt idx="1079">
                  <c:v>-881.8310103</c:v>
                </c:pt>
                <c:pt idx="1080">
                  <c:v>-881.7685103</c:v>
                </c:pt>
                <c:pt idx="1081">
                  <c:v>-881.7060103</c:v>
                </c:pt>
                <c:pt idx="1082">
                  <c:v>-881.6435103</c:v>
                </c:pt>
                <c:pt idx="1083">
                  <c:v>-881.5810103</c:v>
                </c:pt>
                <c:pt idx="1084">
                  <c:v>-881.5185103</c:v>
                </c:pt>
                <c:pt idx="1085">
                  <c:v>-881.4560103</c:v>
                </c:pt>
                <c:pt idx="1086">
                  <c:v>-881.3935103</c:v>
                </c:pt>
                <c:pt idx="1087">
                  <c:v>-881.3310103</c:v>
                </c:pt>
                <c:pt idx="1088">
                  <c:v>-881.2685103</c:v>
                </c:pt>
                <c:pt idx="1089">
                  <c:v>-881.2060103</c:v>
                </c:pt>
                <c:pt idx="1090">
                  <c:v>-881.1435103</c:v>
                </c:pt>
                <c:pt idx="1091">
                  <c:v>-881.0810103</c:v>
                </c:pt>
                <c:pt idx="1092">
                  <c:v>-881.0185103</c:v>
                </c:pt>
                <c:pt idx="1093">
                  <c:v>-880.9560103</c:v>
                </c:pt>
                <c:pt idx="1094">
                  <c:v>-880.8935103</c:v>
                </c:pt>
                <c:pt idx="1095">
                  <c:v>-880.8310103</c:v>
                </c:pt>
                <c:pt idx="1096">
                  <c:v>-880.7685103</c:v>
                </c:pt>
                <c:pt idx="1097">
                  <c:v>-880.7060103</c:v>
                </c:pt>
                <c:pt idx="1098">
                  <c:v>-880.6435103</c:v>
                </c:pt>
                <c:pt idx="1099">
                  <c:v>-880.5810103</c:v>
                </c:pt>
                <c:pt idx="1100">
                  <c:v>-880.5185103</c:v>
                </c:pt>
                <c:pt idx="1101">
                  <c:v>-880.4560103</c:v>
                </c:pt>
                <c:pt idx="1102">
                  <c:v>-880.3935103</c:v>
                </c:pt>
                <c:pt idx="1103">
                  <c:v>-880.3310103</c:v>
                </c:pt>
                <c:pt idx="1104">
                  <c:v>-880.2685103</c:v>
                </c:pt>
                <c:pt idx="1105">
                  <c:v>-880.2060103</c:v>
                </c:pt>
                <c:pt idx="1106">
                  <c:v>-880.1435103</c:v>
                </c:pt>
                <c:pt idx="1107">
                  <c:v>-880.0810103</c:v>
                </c:pt>
                <c:pt idx="1108">
                  <c:v>-880.0185103</c:v>
                </c:pt>
                <c:pt idx="1109">
                  <c:v>-879.9560103</c:v>
                </c:pt>
                <c:pt idx="1110">
                  <c:v>-879.8935103</c:v>
                </c:pt>
                <c:pt idx="1111">
                  <c:v>-879.8310103</c:v>
                </c:pt>
                <c:pt idx="1112">
                  <c:v>-879.7685103</c:v>
                </c:pt>
                <c:pt idx="1113">
                  <c:v>-879.7060103</c:v>
                </c:pt>
                <c:pt idx="1114">
                  <c:v>-879.6435103</c:v>
                </c:pt>
                <c:pt idx="1115">
                  <c:v>-879.5810103</c:v>
                </c:pt>
                <c:pt idx="1116">
                  <c:v>-879.5185103</c:v>
                </c:pt>
                <c:pt idx="1117">
                  <c:v>-879.4560103</c:v>
                </c:pt>
                <c:pt idx="1118">
                  <c:v>-879.3935103</c:v>
                </c:pt>
                <c:pt idx="1119">
                  <c:v>-879.3310103</c:v>
                </c:pt>
                <c:pt idx="1120">
                  <c:v>-879.2685103</c:v>
                </c:pt>
                <c:pt idx="1121">
                  <c:v>-879.2060103</c:v>
                </c:pt>
                <c:pt idx="1122">
                  <c:v>-879.1435103</c:v>
                </c:pt>
                <c:pt idx="1123">
                  <c:v>-879.0810103</c:v>
                </c:pt>
                <c:pt idx="1124">
                  <c:v>-879.0185103</c:v>
                </c:pt>
                <c:pt idx="1125">
                  <c:v>-878.9560103</c:v>
                </c:pt>
                <c:pt idx="1126">
                  <c:v>-878.8935103</c:v>
                </c:pt>
                <c:pt idx="1127">
                  <c:v>-878.8310103</c:v>
                </c:pt>
                <c:pt idx="1128">
                  <c:v>-878.7685103</c:v>
                </c:pt>
                <c:pt idx="1129">
                  <c:v>-878.7060103</c:v>
                </c:pt>
                <c:pt idx="1130">
                  <c:v>-878.6435103</c:v>
                </c:pt>
                <c:pt idx="1131">
                  <c:v>-878.5810103</c:v>
                </c:pt>
                <c:pt idx="1132">
                  <c:v>-878.5185103</c:v>
                </c:pt>
                <c:pt idx="1133">
                  <c:v>-878.4560103</c:v>
                </c:pt>
                <c:pt idx="1134">
                  <c:v>-878.3935103</c:v>
                </c:pt>
                <c:pt idx="1135">
                  <c:v>-878.3310103</c:v>
                </c:pt>
                <c:pt idx="1136">
                  <c:v>-878.2685103</c:v>
                </c:pt>
                <c:pt idx="1137">
                  <c:v>-878.2060103</c:v>
                </c:pt>
                <c:pt idx="1138">
                  <c:v>-878.1435103</c:v>
                </c:pt>
                <c:pt idx="1139">
                  <c:v>-878.0810103</c:v>
                </c:pt>
                <c:pt idx="1140">
                  <c:v>-878.0185103</c:v>
                </c:pt>
                <c:pt idx="1141">
                  <c:v>-877.9560103</c:v>
                </c:pt>
                <c:pt idx="1142">
                  <c:v>-877.8935103</c:v>
                </c:pt>
                <c:pt idx="1143">
                  <c:v>-877.8310103</c:v>
                </c:pt>
                <c:pt idx="1144">
                  <c:v>-877.7685103</c:v>
                </c:pt>
                <c:pt idx="1145">
                  <c:v>-877.7060103</c:v>
                </c:pt>
                <c:pt idx="1146">
                  <c:v>-877.6435103</c:v>
                </c:pt>
                <c:pt idx="1147">
                  <c:v>-877.5810103</c:v>
                </c:pt>
                <c:pt idx="1148">
                  <c:v>-877.5185103</c:v>
                </c:pt>
                <c:pt idx="1149">
                  <c:v>-877.4560103</c:v>
                </c:pt>
                <c:pt idx="1150">
                  <c:v>-877.3935103</c:v>
                </c:pt>
                <c:pt idx="1151">
                  <c:v>-877.3310103</c:v>
                </c:pt>
                <c:pt idx="1152">
                  <c:v>-877.2685103</c:v>
                </c:pt>
                <c:pt idx="1153">
                  <c:v>-877.2060103</c:v>
                </c:pt>
                <c:pt idx="1154">
                  <c:v>-877.1435103</c:v>
                </c:pt>
                <c:pt idx="1155">
                  <c:v>-877.0810103</c:v>
                </c:pt>
                <c:pt idx="1156">
                  <c:v>-877.0185103</c:v>
                </c:pt>
                <c:pt idx="1157">
                  <c:v>-876.9560103</c:v>
                </c:pt>
                <c:pt idx="1158">
                  <c:v>-876.8935103</c:v>
                </c:pt>
                <c:pt idx="1159">
                  <c:v>-876.8310103</c:v>
                </c:pt>
                <c:pt idx="1160">
                  <c:v>-876.7685103</c:v>
                </c:pt>
                <c:pt idx="1161">
                  <c:v>-876.7060103</c:v>
                </c:pt>
                <c:pt idx="1162">
                  <c:v>-876.6435103</c:v>
                </c:pt>
                <c:pt idx="1163">
                  <c:v>-876.5810103</c:v>
                </c:pt>
                <c:pt idx="1164">
                  <c:v>-876.5185103</c:v>
                </c:pt>
                <c:pt idx="1165">
                  <c:v>-876.4560103</c:v>
                </c:pt>
                <c:pt idx="1166">
                  <c:v>-876.3935103</c:v>
                </c:pt>
                <c:pt idx="1167">
                  <c:v>-876.3310103</c:v>
                </c:pt>
                <c:pt idx="1168">
                  <c:v>-876.2685103</c:v>
                </c:pt>
                <c:pt idx="1169">
                  <c:v>-876.2060103</c:v>
                </c:pt>
                <c:pt idx="1170">
                  <c:v>-876.1435103</c:v>
                </c:pt>
                <c:pt idx="1171">
                  <c:v>-876.0810103</c:v>
                </c:pt>
                <c:pt idx="1172">
                  <c:v>-876.0185103</c:v>
                </c:pt>
                <c:pt idx="1173">
                  <c:v>-875.9560103</c:v>
                </c:pt>
                <c:pt idx="1174">
                  <c:v>-875.8935103</c:v>
                </c:pt>
                <c:pt idx="1175">
                  <c:v>-875.8310103</c:v>
                </c:pt>
                <c:pt idx="1176">
                  <c:v>-875.7685103</c:v>
                </c:pt>
                <c:pt idx="1177">
                  <c:v>-875.7060103</c:v>
                </c:pt>
                <c:pt idx="1178">
                  <c:v>-875.6435103</c:v>
                </c:pt>
                <c:pt idx="1179">
                  <c:v>-875.5810103</c:v>
                </c:pt>
                <c:pt idx="1180">
                  <c:v>-875.5185103</c:v>
                </c:pt>
                <c:pt idx="1181">
                  <c:v>-875.4560103</c:v>
                </c:pt>
                <c:pt idx="1182">
                  <c:v>-875.3935103</c:v>
                </c:pt>
                <c:pt idx="1183">
                  <c:v>-875.3310103</c:v>
                </c:pt>
                <c:pt idx="1184">
                  <c:v>-875.2685103</c:v>
                </c:pt>
                <c:pt idx="1185">
                  <c:v>-875.2060103</c:v>
                </c:pt>
                <c:pt idx="1186">
                  <c:v>-875.1435103</c:v>
                </c:pt>
                <c:pt idx="1187">
                  <c:v>-875.0810103</c:v>
                </c:pt>
                <c:pt idx="1188">
                  <c:v>-875.0185103</c:v>
                </c:pt>
                <c:pt idx="1189">
                  <c:v>-874.9560103</c:v>
                </c:pt>
                <c:pt idx="1190">
                  <c:v>-874.8935103</c:v>
                </c:pt>
                <c:pt idx="1191">
                  <c:v>-874.8310103</c:v>
                </c:pt>
                <c:pt idx="1192">
                  <c:v>-874.7685103</c:v>
                </c:pt>
                <c:pt idx="1193">
                  <c:v>-874.7060103</c:v>
                </c:pt>
                <c:pt idx="1194">
                  <c:v>-874.6435103</c:v>
                </c:pt>
                <c:pt idx="1195">
                  <c:v>-874.5810103</c:v>
                </c:pt>
                <c:pt idx="1196">
                  <c:v>-874.5185103</c:v>
                </c:pt>
                <c:pt idx="1197">
                  <c:v>-874.4560103</c:v>
                </c:pt>
                <c:pt idx="1198">
                  <c:v>-874.3935103</c:v>
                </c:pt>
                <c:pt idx="1199">
                  <c:v>-874.3310103</c:v>
                </c:pt>
                <c:pt idx="1200">
                  <c:v>-874.2685103</c:v>
                </c:pt>
                <c:pt idx="1201">
                  <c:v>-874.2060103</c:v>
                </c:pt>
                <c:pt idx="1202">
                  <c:v>-874.1435103</c:v>
                </c:pt>
                <c:pt idx="1203">
                  <c:v>-874.0810103</c:v>
                </c:pt>
                <c:pt idx="1204">
                  <c:v>-874.0185103</c:v>
                </c:pt>
                <c:pt idx="1205">
                  <c:v>-873.9560103</c:v>
                </c:pt>
                <c:pt idx="1206">
                  <c:v>-873.8935103</c:v>
                </c:pt>
                <c:pt idx="1207">
                  <c:v>-873.8310103</c:v>
                </c:pt>
                <c:pt idx="1208">
                  <c:v>-873.7685103</c:v>
                </c:pt>
                <c:pt idx="1209">
                  <c:v>-873.7060103</c:v>
                </c:pt>
                <c:pt idx="1210">
                  <c:v>-873.6435103</c:v>
                </c:pt>
                <c:pt idx="1211">
                  <c:v>-873.5810103</c:v>
                </c:pt>
                <c:pt idx="1212">
                  <c:v>-873.5185103</c:v>
                </c:pt>
                <c:pt idx="1213">
                  <c:v>-873.4560103</c:v>
                </c:pt>
                <c:pt idx="1214">
                  <c:v>-873.3935103</c:v>
                </c:pt>
                <c:pt idx="1215">
                  <c:v>-873.3310103</c:v>
                </c:pt>
                <c:pt idx="1216">
                  <c:v>-873.2685103</c:v>
                </c:pt>
                <c:pt idx="1217">
                  <c:v>-873.2060103</c:v>
                </c:pt>
                <c:pt idx="1218">
                  <c:v>-873.1435103</c:v>
                </c:pt>
                <c:pt idx="1219">
                  <c:v>-873.0810103</c:v>
                </c:pt>
                <c:pt idx="1220">
                  <c:v>-873.0185103</c:v>
                </c:pt>
                <c:pt idx="1221">
                  <c:v>-872.9560103</c:v>
                </c:pt>
                <c:pt idx="1222">
                  <c:v>-872.8935103</c:v>
                </c:pt>
                <c:pt idx="1223">
                  <c:v>-872.8310103</c:v>
                </c:pt>
                <c:pt idx="1224">
                  <c:v>-872.7685103</c:v>
                </c:pt>
                <c:pt idx="1225">
                  <c:v>-872.7060103</c:v>
                </c:pt>
                <c:pt idx="1226">
                  <c:v>-872.6435103</c:v>
                </c:pt>
                <c:pt idx="1227">
                  <c:v>-872.5810103</c:v>
                </c:pt>
                <c:pt idx="1228">
                  <c:v>-872.5185103</c:v>
                </c:pt>
                <c:pt idx="1229">
                  <c:v>-872.4560103</c:v>
                </c:pt>
                <c:pt idx="1230">
                  <c:v>-872.3935103</c:v>
                </c:pt>
                <c:pt idx="1231">
                  <c:v>-872.3310103</c:v>
                </c:pt>
                <c:pt idx="1232">
                  <c:v>-872.2685103</c:v>
                </c:pt>
                <c:pt idx="1233">
                  <c:v>-872.2060103</c:v>
                </c:pt>
                <c:pt idx="1234">
                  <c:v>-872.1435103</c:v>
                </c:pt>
                <c:pt idx="1235">
                  <c:v>-872.0810103</c:v>
                </c:pt>
                <c:pt idx="1236">
                  <c:v>-872.0185103</c:v>
                </c:pt>
                <c:pt idx="1237">
                  <c:v>-871.9560103</c:v>
                </c:pt>
                <c:pt idx="1238">
                  <c:v>-871.8935103</c:v>
                </c:pt>
                <c:pt idx="1239">
                  <c:v>-871.8310103</c:v>
                </c:pt>
                <c:pt idx="1240">
                  <c:v>-871.7685103</c:v>
                </c:pt>
                <c:pt idx="1241">
                  <c:v>-871.7060103</c:v>
                </c:pt>
                <c:pt idx="1242">
                  <c:v>-871.6435103</c:v>
                </c:pt>
                <c:pt idx="1243">
                  <c:v>-871.5810103</c:v>
                </c:pt>
                <c:pt idx="1244">
                  <c:v>-871.5185103</c:v>
                </c:pt>
                <c:pt idx="1245">
                  <c:v>-871.4560103</c:v>
                </c:pt>
                <c:pt idx="1246">
                  <c:v>-871.3935103</c:v>
                </c:pt>
                <c:pt idx="1247">
                  <c:v>-871.3310103</c:v>
                </c:pt>
                <c:pt idx="1248">
                  <c:v>-871.2685103</c:v>
                </c:pt>
                <c:pt idx="1249">
                  <c:v>-871.2060103</c:v>
                </c:pt>
                <c:pt idx="1250">
                  <c:v>-871.1435103</c:v>
                </c:pt>
                <c:pt idx="1251">
                  <c:v>-871.0810103</c:v>
                </c:pt>
                <c:pt idx="1252">
                  <c:v>-871.0185103</c:v>
                </c:pt>
                <c:pt idx="1253">
                  <c:v>-870.9560103</c:v>
                </c:pt>
                <c:pt idx="1254">
                  <c:v>-870.8935103</c:v>
                </c:pt>
                <c:pt idx="1255">
                  <c:v>-870.8310103</c:v>
                </c:pt>
                <c:pt idx="1256">
                  <c:v>-870.7685103</c:v>
                </c:pt>
                <c:pt idx="1257">
                  <c:v>-870.7060103</c:v>
                </c:pt>
                <c:pt idx="1258">
                  <c:v>-870.6435103</c:v>
                </c:pt>
                <c:pt idx="1259">
                  <c:v>-870.5810103</c:v>
                </c:pt>
                <c:pt idx="1260">
                  <c:v>-870.5185103</c:v>
                </c:pt>
                <c:pt idx="1261">
                  <c:v>-870.4560103</c:v>
                </c:pt>
                <c:pt idx="1262">
                  <c:v>-870.3935103</c:v>
                </c:pt>
                <c:pt idx="1263">
                  <c:v>-870.3310103</c:v>
                </c:pt>
                <c:pt idx="1264">
                  <c:v>-870.2685103</c:v>
                </c:pt>
                <c:pt idx="1265">
                  <c:v>-870.2060103</c:v>
                </c:pt>
                <c:pt idx="1266">
                  <c:v>-870.1435103</c:v>
                </c:pt>
                <c:pt idx="1267">
                  <c:v>-870.0810103</c:v>
                </c:pt>
                <c:pt idx="1268">
                  <c:v>-870.0185103</c:v>
                </c:pt>
                <c:pt idx="1269">
                  <c:v>-869.9560103</c:v>
                </c:pt>
                <c:pt idx="1270">
                  <c:v>-869.8935103</c:v>
                </c:pt>
                <c:pt idx="1271">
                  <c:v>-869.8310103</c:v>
                </c:pt>
                <c:pt idx="1272">
                  <c:v>-869.7685103</c:v>
                </c:pt>
                <c:pt idx="1273">
                  <c:v>-869.7060103</c:v>
                </c:pt>
                <c:pt idx="1274">
                  <c:v>-869.6435103</c:v>
                </c:pt>
                <c:pt idx="1275">
                  <c:v>-869.5810103</c:v>
                </c:pt>
                <c:pt idx="1276">
                  <c:v>-869.5185103</c:v>
                </c:pt>
                <c:pt idx="1277">
                  <c:v>-869.4560103</c:v>
                </c:pt>
                <c:pt idx="1278">
                  <c:v>-869.3935103</c:v>
                </c:pt>
                <c:pt idx="1279">
                  <c:v>-869.3310103</c:v>
                </c:pt>
                <c:pt idx="1280">
                  <c:v>-869.2685103</c:v>
                </c:pt>
                <c:pt idx="1281">
                  <c:v>-869.2060103</c:v>
                </c:pt>
                <c:pt idx="1282">
                  <c:v>-869.1435103</c:v>
                </c:pt>
                <c:pt idx="1283">
                  <c:v>-869.0810103</c:v>
                </c:pt>
                <c:pt idx="1284">
                  <c:v>-869.0185103</c:v>
                </c:pt>
                <c:pt idx="1285">
                  <c:v>-868.9560103</c:v>
                </c:pt>
                <c:pt idx="1286">
                  <c:v>-868.8935103</c:v>
                </c:pt>
                <c:pt idx="1287">
                  <c:v>-868.8310103</c:v>
                </c:pt>
                <c:pt idx="1288">
                  <c:v>-868.7685103</c:v>
                </c:pt>
                <c:pt idx="1289">
                  <c:v>-868.7060103</c:v>
                </c:pt>
                <c:pt idx="1290">
                  <c:v>-868.6435103</c:v>
                </c:pt>
                <c:pt idx="1291">
                  <c:v>-868.5810103</c:v>
                </c:pt>
                <c:pt idx="1292">
                  <c:v>-868.5185103</c:v>
                </c:pt>
                <c:pt idx="1293">
                  <c:v>-868.4560103</c:v>
                </c:pt>
                <c:pt idx="1294">
                  <c:v>-868.3935103</c:v>
                </c:pt>
                <c:pt idx="1295">
                  <c:v>-868.3310103</c:v>
                </c:pt>
                <c:pt idx="1296">
                  <c:v>-868.2685103</c:v>
                </c:pt>
                <c:pt idx="1297">
                  <c:v>-868.2060103</c:v>
                </c:pt>
                <c:pt idx="1298">
                  <c:v>-868.1435103</c:v>
                </c:pt>
                <c:pt idx="1299">
                  <c:v>-868.0810103</c:v>
                </c:pt>
                <c:pt idx="1300">
                  <c:v>-868.0185103</c:v>
                </c:pt>
                <c:pt idx="1301">
                  <c:v>-867.9560103</c:v>
                </c:pt>
                <c:pt idx="1302">
                  <c:v>-867.8935103</c:v>
                </c:pt>
                <c:pt idx="1303">
                  <c:v>-867.8310103</c:v>
                </c:pt>
                <c:pt idx="1304">
                  <c:v>-867.7685103</c:v>
                </c:pt>
                <c:pt idx="1305">
                  <c:v>-867.7060103</c:v>
                </c:pt>
                <c:pt idx="1306">
                  <c:v>-867.6435103</c:v>
                </c:pt>
                <c:pt idx="1307">
                  <c:v>-867.5810103</c:v>
                </c:pt>
                <c:pt idx="1308">
                  <c:v>-867.5185103</c:v>
                </c:pt>
                <c:pt idx="1309">
                  <c:v>-867.4560103</c:v>
                </c:pt>
                <c:pt idx="1310">
                  <c:v>-867.3935103</c:v>
                </c:pt>
                <c:pt idx="1311">
                  <c:v>-867.3310103</c:v>
                </c:pt>
                <c:pt idx="1312">
                  <c:v>-867.2685103</c:v>
                </c:pt>
                <c:pt idx="1313">
                  <c:v>-867.2060103</c:v>
                </c:pt>
                <c:pt idx="1314">
                  <c:v>-867.1435103</c:v>
                </c:pt>
                <c:pt idx="1315">
                  <c:v>-867.0810103</c:v>
                </c:pt>
                <c:pt idx="1316">
                  <c:v>-867.0185103</c:v>
                </c:pt>
                <c:pt idx="1317">
                  <c:v>-866.9560103</c:v>
                </c:pt>
                <c:pt idx="1318">
                  <c:v>-866.8935103</c:v>
                </c:pt>
                <c:pt idx="1319">
                  <c:v>-866.8310103</c:v>
                </c:pt>
                <c:pt idx="1320">
                  <c:v>-866.7685103</c:v>
                </c:pt>
                <c:pt idx="1321">
                  <c:v>-866.7060103</c:v>
                </c:pt>
                <c:pt idx="1322">
                  <c:v>-866.6435103</c:v>
                </c:pt>
                <c:pt idx="1323">
                  <c:v>-866.5810103</c:v>
                </c:pt>
                <c:pt idx="1324">
                  <c:v>-866.5185103</c:v>
                </c:pt>
                <c:pt idx="1325">
                  <c:v>-866.4560103</c:v>
                </c:pt>
                <c:pt idx="1326">
                  <c:v>-866.3935103</c:v>
                </c:pt>
                <c:pt idx="1327">
                  <c:v>-866.3310103</c:v>
                </c:pt>
                <c:pt idx="1328">
                  <c:v>-866.2685103</c:v>
                </c:pt>
                <c:pt idx="1329">
                  <c:v>-866.2060103</c:v>
                </c:pt>
                <c:pt idx="1330">
                  <c:v>-866.1435103</c:v>
                </c:pt>
                <c:pt idx="1331">
                  <c:v>-866.0810103</c:v>
                </c:pt>
                <c:pt idx="1332">
                  <c:v>-866.0185103</c:v>
                </c:pt>
                <c:pt idx="1333">
                  <c:v>-865.9560103</c:v>
                </c:pt>
                <c:pt idx="1334">
                  <c:v>-865.8935103</c:v>
                </c:pt>
                <c:pt idx="1335">
                  <c:v>-865.8310103</c:v>
                </c:pt>
                <c:pt idx="1336">
                  <c:v>-865.7685103</c:v>
                </c:pt>
                <c:pt idx="1337">
                  <c:v>-865.7060103</c:v>
                </c:pt>
                <c:pt idx="1338">
                  <c:v>-865.6435103</c:v>
                </c:pt>
                <c:pt idx="1339">
                  <c:v>-865.5810103</c:v>
                </c:pt>
                <c:pt idx="1340">
                  <c:v>-865.5185103</c:v>
                </c:pt>
                <c:pt idx="1341">
                  <c:v>-865.4560103</c:v>
                </c:pt>
                <c:pt idx="1342">
                  <c:v>-865.3935103</c:v>
                </c:pt>
                <c:pt idx="1343">
                  <c:v>-865.3310103</c:v>
                </c:pt>
                <c:pt idx="1344">
                  <c:v>-865.2685103</c:v>
                </c:pt>
                <c:pt idx="1345">
                  <c:v>-865.2060103</c:v>
                </c:pt>
                <c:pt idx="1346">
                  <c:v>-865.1435103</c:v>
                </c:pt>
                <c:pt idx="1347">
                  <c:v>-865.0810103</c:v>
                </c:pt>
                <c:pt idx="1348">
                  <c:v>-865.0185103</c:v>
                </c:pt>
                <c:pt idx="1349">
                  <c:v>-864.9560103</c:v>
                </c:pt>
                <c:pt idx="1350">
                  <c:v>-864.8935103</c:v>
                </c:pt>
                <c:pt idx="1351">
                  <c:v>-864.8310103</c:v>
                </c:pt>
                <c:pt idx="1352">
                  <c:v>-864.7685103</c:v>
                </c:pt>
                <c:pt idx="1353">
                  <c:v>-864.7060103</c:v>
                </c:pt>
                <c:pt idx="1354">
                  <c:v>-864.6435103</c:v>
                </c:pt>
                <c:pt idx="1355">
                  <c:v>-864.5810103</c:v>
                </c:pt>
                <c:pt idx="1356">
                  <c:v>-864.5185103</c:v>
                </c:pt>
                <c:pt idx="1357">
                  <c:v>-864.4560103</c:v>
                </c:pt>
                <c:pt idx="1358">
                  <c:v>-864.3935103</c:v>
                </c:pt>
                <c:pt idx="1359">
                  <c:v>-864.3310103</c:v>
                </c:pt>
                <c:pt idx="1360">
                  <c:v>-864.2685103</c:v>
                </c:pt>
                <c:pt idx="1361">
                  <c:v>-864.2060103</c:v>
                </c:pt>
                <c:pt idx="1362">
                  <c:v>-864.1435103</c:v>
                </c:pt>
                <c:pt idx="1363">
                  <c:v>-864.0810103</c:v>
                </c:pt>
                <c:pt idx="1364">
                  <c:v>-864.0185103</c:v>
                </c:pt>
                <c:pt idx="1365">
                  <c:v>-863.9560103</c:v>
                </c:pt>
                <c:pt idx="1366">
                  <c:v>-863.8935103</c:v>
                </c:pt>
                <c:pt idx="1367">
                  <c:v>-863.8310103</c:v>
                </c:pt>
                <c:pt idx="1368">
                  <c:v>-863.7685103</c:v>
                </c:pt>
                <c:pt idx="1369">
                  <c:v>-863.7060103</c:v>
                </c:pt>
                <c:pt idx="1370">
                  <c:v>-863.6435103</c:v>
                </c:pt>
                <c:pt idx="1371">
                  <c:v>-863.5810103</c:v>
                </c:pt>
                <c:pt idx="1372">
                  <c:v>-863.5185103</c:v>
                </c:pt>
                <c:pt idx="1373">
                  <c:v>-863.4560103</c:v>
                </c:pt>
                <c:pt idx="1374">
                  <c:v>-863.3935103</c:v>
                </c:pt>
                <c:pt idx="1375">
                  <c:v>-863.3310103</c:v>
                </c:pt>
                <c:pt idx="1376">
                  <c:v>-863.2685103</c:v>
                </c:pt>
                <c:pt idx="1377">
                  <c:v>-863.2060103</c:v>
                </c:pt>
                <c:pt idx="1378">
                  <c:v>-863.1435103</c:v>
                </c:pt>
                <c:pt idx="1379">
                  <c:v>-863.0810103</c:v>
                </c:pt>
                <c:pt idx="1380">
                  <c:v>-863.0185103</c:v>
                </c:pt>
                <c:pt idx="1381">
                  <c:v>-862.9560103</c:v>
                </c:pt>
                <c:pt idx="1382">
                  <c:v>-862.8935103</c:v>
                </c:pt>
                <c:pt idx="1383">
                  <c:v>-862.8310103</c:v>
                </c:pt>
                <c:pt idx="1384">
                  <c:v>-862.7685103</c:v>
                </c:pt>
                <c:pt idx="1385">
                  <c:v>-862.7060103</c:v>
                </c:pt>
                <c:pt idx="1386">
                  <c:v>-862.6435103</c:v>
                </c:pt>
                <c:pt idx="1387">
                  <c:v>-862.5810103</c:v>
                </c:pt>
                <c:pt idx="1388">
                  <c:v>-862.5185103</c:v>
                </c:pt>
                <c:pt idx="1389">
                  <c:v>-862.4560103</c:v>
                </c:pt>
                <c:pt idx="1390">
                  <c:v>-862.3935103</c:v>
                </c:pt>
                <c:pt idx="1391">
                  <c:v>-862.3310103</c:v>
                </c:pt>
                <c:pt idx="1392">
                  <c:v>-862.2685103</c:v>
                </c:pt>
                <c:pt idx="1393">
                  <c:v>-862.2060103</c:v>
                </c:pt>
                <c:pt idx="1394">
                  <c:v>-862.1435103</c:v>
                </c:pt>
                <c:pt idx="1395">
                  <c:v>-862.0810103</c:v>
                </c:pt>
                <c:pt idx="1396">
                  <c:v>-862.0185103</c:v>
                </c:pt>
                <c:pt idx="1397">
                  <c:v>-861.9560103</c:v>
                </c:pt>
                <c:pt idx="1398">
                  <c:v>-861.8935103</c:v>
                </c:pt>
                <c:pt idx="1399">
                  <c:v>-861.8310103</c:v>
                </c:pt>
                <c:pt idx="1400">
                  <c:v>-861.7685103</c:v>
                </c:pt>
                <c:pt idx="1401">
                  <c:v>-861.7060103</c:v>
                </c:pt>
                <c:pt idx="1402">
                  <c:v>-861.6435103</c:v>
                </c:pt>
                <c:pt idx="1403">
                  <c:v>-861.5810103</c:v>
                </c:pt>
                <c:pt idx="1404">
                  <c:v>-861.5185103</c:v>
                </c:pt>
                <c:pt idx="1405">
                  <c:v>-861.4560103</c:v>
                </c:pt>
                <c:pt idx="1406">
                  <c:v>-861.3935103</c:v>
                </c:pt>
                <c:pt idx="1407">
                  <c:v>-861.3310103</c:v>
                </c:pt>
                <c:pt idx="1408">
                  <c:v>-861.2685103</c:v>
                </c:pt>
                <c:pt idx="1409">
                  <c:v>-861.2060103</c:v>
                </c:pt>
                <c:pt idx="1410">
                  <c:v>-861.1435103</c:v>
                </c:pt>
                <c:pt idx="1411">
                  <c:v>-861.0810103</c:v>
                </c:pt>
                <c:pt idx="1412">
                  <c:v>-861.0185103</c:v>
                </c:pt>
                <c:pt idx="1413">
                  <c:v>-860.9560103</c:v>
                </c:pt>
                <c:pt idx="1414">
                  <c:v>-860.8935103</c:v>
                </c:pt>
                <c:pt idx="1415">
                  <c:v>-860.8310103</c:v>
                </c:pt>
                <c:pt idx="1416">
                  <c:v>-860.7685103</c:v>
                </c:pt>
                <c:pt idx="1417">
                  <c:v>-860.7060103</c:v>
                </c:pt>
                <c:pt idx="1418">
                  <c:v>-860.6435103</c:v>
                </c:pt>
                <c:pt idx="1419">
                  <c:v>-860.5810103</c:v>
                </c:pt>
                <c:pt idx="1420">
                  <c:v>-860.5185103</c:v>
                </c:pt>
                <c:pt idx="1421">
                  <c:v>-860.4560103</c:v>
                </c:pt>
                <c:pt idx="1422">
                  <c:v>-860.3935103</c:v>
                </c:pt>
                <c:pt idx="1423">
                  <c:v>-860.3310103</c:v>
                </c:pt>
                <c:pt idx="1424">
                  <c:v>-860.2685103</c:v>
                </c:pt>
                <c:pt idx="1425">
                  <c:v>-860.2060103</c:v>
                </c:pt>
                <c:pt idx="1426">
                  <c:v>-860.1435103</c:v>
                </c:pt>
                <c:pt idx="1427">
                  <c:v>-860.0810103</c:v>
                </c:pt>
                <c:pt idx="1428">
                  <c:v>-860.0185103</c:v>
                </c:pt>
                <c:pt idx="1429">
                  <c:v>-859.9560103</c:v>
                </c:pt>
                <c:pt idx="1430">
                  <c:v>-859.8935103</c:v>
                </c:pt>
                <c:pt idx="1431">
                  <c:v>-859.8310103</c:v>
                </c:pt>
                <c:pt idx="1432">
                  <c:v>-859.7685103</c:v>
                </c:pt>
                <c:pt idx="1433">
                  <c:v>-859.7060103</c:v>
                </c:pt>
                <c:pt idx="1434">
                  <c:v>-859.6435103</c:v>
                </c:pt>
                <c:pt idx="1435">
                  <c:v>-859.5810103</c:v>
                </c:pt>
                <c:pt idx="1436">
                  <c:v>-859.5185103</c:v>
                </c:pt>
                <c:pt idx="1437">
                  <c:v>-859.4560103</c:v>
                </c:pt>
                <c:pt idx="1438">
                  <c:v>-859.3935103</c:v>
                </c:pt>
                <c:pt idx="1439">
                  <c:v>-859.3310103</c:v>
                </c:pt>
                <c:pt idx="1440">
                  <c:v>-859.2685103</c:v>
                </c:pt>
                <c:pt idx="1441">
                  <c:v>-859.2060103</c:v>
                </c:pt>
                <c:pt idx="1442">
                  <c:v>-859.1435103</c:v>
                </c:pt>
                <c:pt idx="1443">
                  <c:v>-859.0810103</c:v>
                </c:pt>
                <c:pt idx="1444">
                  <c:v>-859.0185103</c:v>
                </c:pt>
                <c:pt idx="1445">
                  <c:v>-858.9560103</c:v>
                </c:pt>
                <c:pt idx="1446">
                  <c:v>-858.8935103</c:v>
                </c:pt>
                <c:pt idx="1447">
                  <c:v>-858.8310103</c:v>
                </c:pt>
                <c:pt idx="1448">
                  <c:v>-858.7685103</c:v>
                </c:pt>
                <c:pt idx="1449">
                  <c:v>-858.7060103</c:v>
                </c:pt>
                <c:pt idx="1450">
                  <c:v>-858.6435103</c:v>
                </c:pt>
                <c:pt idx="1451">
                  <c:v>-858.5810103</c:v>
                </c:pt>
                <c:pt idx="1452">
                  <c:v>-858.5185103</c:v>
                </c:pt>
                <c:pt idx="1453">
                  <c:v>-858.4560103</c:v>
                </c:pt>
                <c:pt idx="1454">
                  <c:v>-858.3935103</c:v>
                </c:pt>
                <c:pt idx="1455">
                  <c:v>-858.3310103</c:v>
                </c:pt>
                <c:pt idx="1456">
                  <c:v>-858.2685103</c:v>
                </c:pt>
                <c:pt idx="1457">
                  <c:v>-858.2060103</c:v>
                </c:pt>
                <c:pt idx="1458">
                  <c:v>-858.1435103</c:v>
                </c:pt>
                <c:pt idx="1459">
                  <c:v>-858.0810103</c:v>
                </c:pt>
                <c:pt idx="1460">
                  <c:v>-858.0185103</c:v>
                </c:pt>
                <c:pt idx="1461">
                  <c:v>-857.9560103</c:v>
                </c:pt>
                <c:pt idx="1462">
                  <c:v>-857.8935103</c:v>
                </c:pt>
                <c:pt idx="1463">
                  <c:v>-857.8310103</c:v>
                </c:pt>
                <c:pt idx="1464">
                  <c:v>-857.7685103</c:v>
                </c:pt>
                <c:pt idx="1465">
                  <c:v>-857.7060103</c:v>
                </c:pt>
                <c:pt idx="1466">
                  <c:v>-857.6435103</c:v>
                </c:pt>
                <c:pt idx="1467">
                  <c:v>-857.5810103</c:v>
                </c:pt>
                <c:pt idx="1468">
                  <c:v>-857.5185103</c:v>
                </c:pt>
                <c:pt idx="1469">
                  <c:v>-857.4560103</c:v>
                </c:pt>
                <c:pt idx="1470">
                  <c:v>-857.3935103</c:v>
                </c:pt>
                <c:pt idx="1471">
                  <c:v>-857.3310103</c:v>
                </c:pt>
                <c:pt idx="1472">
                  <c:v>-857.2685103</c:v>
                </c:pt>
                <c:pt idx="1473">
                  <c:v>-857.2060103</c:v>
                </c:pt>
                <c:pt idx="1474">
                  <c:v>-857.1435103</c:v>
                </c:pt>
                <c:pt idx="1475">
                  <c:v>-857.0810103</c:v>
                </c:pt>
                <c:pt idx="1476">
                  <c:v>-857.0185103</c:v>
                </c:pt>
                <c:pt idx="1477">
                  <c:v>-856.9560103</c:v>
                </c:pt>
                <c:pt idx="1478">
                  <c:v>-856.8935103</c:v>
                </c:pt>
                <c:pt idx="1479">
                  <c:v>-856.8310103</c:v>
                </c:pt>
                <c:pt idx="1480">
                  <c:v>-856.7685103</c:v>
                </c:pt>
                <c:pt idx="1481">
                  <c:v>-856.7060103</c:v>
                </c:pt>
                <c:pt idx="1482">
                  <c:v>-856.6435103</c:v>
                </c:pt>
                <c:pt idx="1483">
                  <c:v>-856.5810103</c:v>
                </c:pt>
                <c:pt idx="1484">
                  <c:v>-856.5185103</c:v>
                </c:pt>
                <c:pt idx="1485">
                  <c:v>-856.4560103</c:v>
                </c:pt>
                <c:pt idx="1486">
                  <c:v>-856.3935103</c:v>
                </c:pt>
                <c:pt idx="1487">
                  <c:v>-856.3310103</c:v>
                </c:pt>
                <c:pt idx="1488">
                  <c:v>-856.2685103</c:v>
                </c:pt>
                <c:pt idx="1489">
                  <c:v>-856.2060103</c:v>
                </c:pt>
                <c:pt idx="1490">
                  <c:v>-856.1435103</c:v>
                </c:pt>
                <c:pt idx="1491">
                  <c:v>-856.0810103</c:v>
                </c:pt>
                <c:pt idx="1492">
                  <c:v>-856.0185103</c:v>
                </c:pt>
                <c:pt idx="1493">
                  <c:v>-855.9560103</c:v>
                </c:pt>
                <c:pt idx="1494">
                  <c:v>-855.8935103</c:v>
                </c:pt>
                <c:pt idx="1495">
                  <c:v>-855.8310103</c:v>
                </c:pt>
                <c:pt idx="1496">
                  <c:v>-855.7685103</c:v>
                </c:pt>
                <c:pt idx="1497">
                  <c:v>-855.7060103</c:v>
                </c:pt>
                <c:pt idx="1498">
                  <c:v>-855.6435103</c:v>
                </c:pt>
                <c:pt idx="1499">
                  <c:v>-855.5810103</c:v>
                </c:pt>
                <c:pt idx="1500">
                  <c:v>-855.5185103</c:v>
                </c:pt>
                <c:pt idx="1501">
                  <c:v>-855.4560103</c:v>
                </c:pt>
                <c:pt idx="1502">
                  <c:v>-855.3935103</c:v>
                </c:pt>
                <c:pt idx="1503">
                  <c:v>-855.3310103</c:v>
                </c:pt>
                <c:pt idx="1504">
                  <c:v>-855.2685103</c:v>
                </c:pt>
                <c:pt idx="1505">
                  <c:v>-855.2060103</c:v>
                </c:pt>
                <c:pt idx="1506">
                  <c:v>-855.1435103</c:v>
                </c:pt>
                <c:pt idx="1507">
                  <c:v>-855.0810103</c:v>
                </c:pt>
                <c:pt idx="1508">
                  <c:v>-855.0185103</c:v>
                </c:pt>
                <c:pt idx="1509">
                  <c:v>-854.9560103</c:v>
                </c:pt>
                <c:pt idx="1510">
                  <c:v>-854.8935103</c:v>
                </c:pt>
                <c:pt idx="1511">
                  <c:v>-854.8310103</c:v>
                </c:pt>
                <c:pt idx="1512">
                  <c:v>-854.7685103</c:v>
                </c:pt>
                <c:pt idx="1513">
                  <c:v>-854.7060103</c:v>
                </c:pt>
                <c:pt idx="1514">
                  <c:v>-854.6435103</c:v>
                </c:pt>
                <c:pt idx="1515">
                  <c:v>-854.5810103</c:v>
                </c:pt>
                <c:pt idx="1516">
                  <c:v>-854.5185103</c:v>
                </c:pt>
                <c:pt idx="1517">
                  <c:v>-854.4560103</c:v>
                </c:pt>
                <c:pt idx="1518">
                  <c:v>-854.3935103</c:v>
                </c:pt>
                <c:pt idx="1519">
                  <c:v>-854.3310103</c:v>
                </c:pt>
                <c:pt idx="1520">
                  <c:v>-854.2685103</c:v>
                </c:pt>
                <c:pt idx="1521">
                  <c:v>-854.2060103</c:v>
                </c:pt>
                <c:pt idx="1522">
                  <c:v>-854.1435103</c:v>
                </c:pt>
                <c:pt idx="1523">
                  <c:v>-854.0810103</c:v>
                </c:pt>
                <c:pt idx="1524">
                  <c:v>-854.0185103</c:v>
                </c:pt>
                <c:pt idx="1525">
                  <c:v>-853.9560103</c:v>
                </c:pt>
                <c:pt idx="1526">
                  <c:v>-853.8935103</c:v>
                </c:pt>
                <c:pt idx="1527">
                  <c:v>-853.8310103</c:v>
                </c:pt>
                <c:pt idx="1528">
                  <c:v>-853.7685103</c:v>
                </c:pt>
                <c:pt idx="1529">
                  <c:v>-853.7060103</c:v>
                </c:pt>
                <c:pt idx="1530">
                  <c:v>-853.6435103</c:v>
                </c:pt>
                <c:pt idx="1531">
                  <c:v>-853.5810103</c:v>
                </c:pt>
                <c:pt idx="1532">
                  <c:v>-853.5185103</c:v>
                </c:pt>
                <c:pt idx="1533">
                  <c:v>-853.4560103</c:v>
                </c:pt>
                <c:pt idx="1534">
                  <c:v>-853.3935103</c:v>
                </c:pt>
                <c:pt idx="1535">
                  <c:v>-853.3310103</c:v>
                </c:pt>
                <c:pt idx="1536">
                  <c:v>-853.2685103</c:v>
                </c:pt>
                <c:pt idx="1537">
                  <c:v>-853.2060103</c:v>
                </c:pt>
                <c:pt idx="1538">
                  <c:v>-853.1435103</c:v>
                </c:pt>
                <c:pt idx="1539">
                  <c:v>-853.0810103</c:v>
                </c:pt>
                <c:pt idx="1540">
                  <c:v>-853.0185103</c:v>
                </c:pt>
                <c:pt idx="1541">
                  <c:v>-852.9560103</c:v>
                </c:pt>
                <c:pt idx="1542">
                  <c:v>-852.8935103</c:v>
                </c:pt>
                <c:pt idx="1543">
                  <c:v>-852.8310103</c:v>
                </c:pt>
                <c:pt idx="1544">
                  <c:v>-852.7685103</c:v>
                </c:pt>
                <c:pt idx="1545">
                  <c:v>-852.7060103</c:v>
                </c:pt>
                <c:pt idx="1546">
                  <c:v>-852.6435103</c:v>
                </c:pt>
                <c:pt idx="1547">
                  <c:v>-852.5810103</c:v>
                </c:pt>
                <c:pt idx="1548">
                  <c:v>-852.5185103</c:v>
                </c:pt>
                <c:pt idx="1549">
                  <c:v>-852.4560103</c:v>
                </c:pt>
                <c:pt idx="1550">
                  <c:v>-852.3935103</c:v>
                </c:pt>
                <c:pt idx="1551">
                  <c:v>-852.3310103</c:v>
                </c:pt>
                <c:pt idx="1552">
                  <c:v>-852.2685103</c:v>
                </c:pt>
                <c:pt idx="1553">
                  <c:v>-852.2060103</c:v>
                </c:pt>
                <c:pt idx="1554">
                  <c:v>-852.1435103</c:v>
                </c:pt>
                <c:pt idx="1555">
                  <c:v>-852.0810103</c:v>
                </c:pt>
                <c:pt idx="1556">
                  <c:v>-852.0185103</c:v>
                </c:pt>
                <c:pt idx="1557">
                  <c:v>-851.9560103</c:v>
                </c:pt>
                <c:pt idx="1558">
                  <c:v>-851.8935103</c:v>
                </c:pt>
                <c:pt idx="1559">
                  <c:v>-851.8310103</c:v>
                </c:pt>
                <c:pt idx="1560">
                  <c:v>-851.7685103</c:v>
                </c:pt>
                <c:pt idx="1561">
                  <c:v>-851.7060103</c:v>
                </c:pt>
                <c:pt idx="1562">
                  <c:v>-851.6435103</c:v>
                </c:pt>
                <c:pt idx="1563">
                  <c:v>-851.5810103</c:v>
                </c:pt>
                <c:pt idx="1564">
                  <c:v>-851.5185103</c:v>
                </c:pt>
                <c:pt idx="1565">
                  <c:v>-851.4560103</c:v>
                </c:pt>
                <c:pt idx="1566">
                  <c:v>-851.3935103</c:v>
                </c:pt>
                <c:pt idx="1567">
                  <c:v>-851.3310103</c:v>
                </c:pt>
                <c:pt idx="1568">
                  <c:v>-851.2685103</c:v>
                </c:pt>
                <c:pt idx="1569">
                  <c:v>-851.2060103</c:v>
                </c:pt>
                <c:pt idx="1570">
                  <c:v>-851.1435103</c:v>
                </c:pt>
                <c:pt idx="1571">
                  <c:v>-851.0810103</c:v>
                </c:pt>
                <c:pt idx="1572">
                  <c:v>-851.0185103</c:v>
                </c:pt>
                <c:pt idx="1573">
                  <c:v>-850.9560103</c:v>
                </c:pt>
                <c:pt idx="1574">
                  <c:v>-850.8935103</c:v>
                </c:pt>
                <c:pt idx="1575">
                  <c:v>-850.8310103</c:v>
                </c:pt>
                <c:pt idx="1576">
                  <c:v>-850.7685103</c:v>
                </c:pt>
                <c:pt idx="1577">
                  <c:v>-850.7060103</c:v>
                </c:pt>
                <c:pt idx="1578">
                  <c:v>-850.6435103</c:v>
                </c:pt>
                <c:pt idx="1579">
                  <c:v>-850.5810103</c:v>
                </c:pt>
                <c:pt idx="1580">
                  <c:v>-850.5185103</c:v>
                </c:pt>
                <c:pt idx="1581">
                  <c:v>-850.4560103</c:v>
                </c:pt>
                <c:pt idx="1582">
                  <c:v>-850.3935103</c:v>
                </c:pt>
                <c:pt idx="1583">
                  <c:v>-850.3310103</c:v>
                </c:pt>
                <c:pt idx="1584">
                  <c:v>-850.2685103</c:v>
                </c:pt>
                <c:pt idx="1585">
                  <c:v>-850.2060103</c:v>
                </c:pt>
                <c:pt idx="1586">
                  <c:v>-850.1435103</c:v>
                </c:pt>
                <c:pt idx="1587">
                  <c:v>-850.0810103</c:v>
                </c:pt>
                <c:pt idx="1588">
                  <c:v>-850.0185103</c:v>
                </c:pt>
                <c:pt idx="1589">
                  <c:v>-849.9560103</c:v>
                </c:pt>
                <c:pt idx="1590">
                  <c:v>-849.8935103</c:v>
                </c:pt>
                <c:pt idx="1591">
                  <c:v>-849.8310103</c:v>
                </c:pt>
                <c:pt idx="1592">
                  <c:v>-849.7685103</c:v>
                </c:pt>
                <c:pt idx="1593">
                  <c:v>-849.7060103</c:v>
                </c:pt>
                <c:pt idx="1594">
                  <c:v>-849.6435103</c:v>
                </c:pt>
                <c:pt idx="1595">
                  <c:v>-849.5810103</c:v>
                </c:pt>
                <c:pt idx="1596">
                  <c:v>-849.5185103</c:v>
                </c:pt>
                <c:pt idx="1597">
                  <c:v>-849.4560103</c:v>
                </c:pt>
                <c:pt idx="1598">
                  <c:v>-849.3935103</c:v>
                </c:pt>
                <c:pt idx="1599">
                  <c:v>-849.3310103</c:v>
                </c:pt>
                <c:pt idx="1600">
                  <c:v>-849.2685103</c:v>
                </c:pt>
                <c:pt idx="1601">
                  <c:v>-849.2060103</c:v>
                </c:pt>
                <c:pt idx="1602">
                  <c:v>-849.1435103</c:v>
                </c:pt>
                <c:pt idx="1603">
                  <c:v>-849.0810103</c:v>
                </c:pt>
                <c:pt idx="1604">
                  <c:v>-849.0185103</c:v>
                </c:pt>
                <c:pt idx="1605">
                  <c:v>-848.9560103</c:v>
                </c:pt>
                <c:pt idx="1606">
                  <c:v>-848.8935103</c:v>
                </c:pt>
                <c:pt idx="1607">
                  <c:v>-848.8310103</c:v>
                </c:pt>
                <c:pt idx="1608">
                  <c:v>-848.7685103</c:v>
                </c:pt>
                <c:pt idx="1609">
                  <c:v>-848.7060103</c:v>
                </c:pt>
                <c:pt idx="1610">
                  <c:v>-848.6435103</c:v>
                </c:pt>
                <c:pt idx="1611">
                  <c:v>-848.5810103</c:v>
                </c:pt>
                <c:pt idx="1612">
                  <c:v>-848.5185103</c:v>
                </c:pt>
                <c:pt idx="1613">
                  <c:v>-848.4560103</c:v>
                </c:pt>
                <c:pt idx="1614">
                  <c:v>-848.3935103</c:v>
                </c:pt>
                <c:pt idx="1615">
                  <c:v>-848.3310103</c:v>
                </c:pt>
                <c:pt idx="1616">
                  <c:v>-848.2685103</c:v>
                </c:pt>
                <c:pt idx="1617">
                  <c:v>-848.2060103</c:v>
                </c:pt>
                <c:pt idx="1618">
                  <c:v>-848.1435103</c:v>
                </c:pt>
                <c:pt idx="1619">
                  <c:v>-848.0810103</c:v>
                </c:pt>
                <c:pt idx="1620">
                  <c:v>-848.0185103</c:v>
                </c:pt>
                <c:pt idx="1621">
                  <c:v>-847.9560103</c:v>
                </c:pt>
                <c:pt idx="1622">
                  <c:v>-847.8935103</c:v>
                </c:pt>
                <c:pt idx="1623">
                  <c:v>-847.8310103</c:v>
                </c:pt>
                <c:pt idx="1624">
                  <c:v>-847.7685103</c:v>
                </c:pt>
                <c:pt idx="1625">
                  <c:v>-847.7060103</c:v>
                </c:pt>
                <c:pt idx="1626">
                  <c:v>-847.6435103</c:v>
                </c:pt>
                <c:pt idx="1627">
                  <c:v>-847.5810103</c:v>
                </c:pt>
                <c:pt idx="1628">
                  <c:v>-847.5185103</c:v>
                </c:pt>
                <c:pt idx="1629">
                  <c:v>-847.4560103</c:v>
                </c:pt>
                <c:pt idx="1630">
                  <c:v>-847.3935103</c:v>
                </c:pt>
                <c:pt idx="1631">
                  <c:v>-847.3310103</c:v>
                </c:pt>
                <c:pt idx="1632">
                  <c:v>-847.2685103</c:v>
                </c:pt>
                <c:pt idx="1633">
                  <c:v>-847.2060103</c:v>
                </c:pt>
                <c:pt idx="1634">
                  <c:v>-847.1435103</c:v>
                </c:pt>
                <c:pt idx="1635">
                  <c:v>-847.0810103</c:v>
                </c:pt>
                <c:pt idx="1636">
                  <c:v>-847.0185103</c:v>
                </c:pt>
                <c:pt idx="1637">
                  <c:v>-846.9560103</c:v>
                </c:pt>
                <c:pt idx="1638">
                  <c:v>-846.8935103</c:v>
                </c:pt>
                <c:pt idx="1639">
                  <c:v>-846.8310103</c:v>
                </c:pt>
                <c:pt idx="1640">
                  <c:v>-846.7685103</c:v>
                </c:pt>
                <c:pt idx="1641">
                  <c:v>-846.7060103</c:v>
                </c:pt>
                <c:pt idx="1642">
                  <c:v>-846.6435103</c:v>
                </c:pt>
                <c:pt idx="1643">
                  <c:v>-846.5810103</c:v>
                </c:pt>
                <c:pt idx="1644">
                  <c:v>-846.5185103</c:v>
                </c:pt>
                <c:pt idx="1645">
                  <c:v>-846.4560103</c:v>
                </c:pt>
                <c:pt idx="1646">
                  <c:v>-846.3935103</c:v>
                </c:pt>
                <c:pt idx="1647">
                  <c:v>-846.3310103</c:v>
                </c:pt>
                <c:pt idx="1648">
                  <c:v>-846.2685103</c:v>
                </c:pt>
                <c:pt idx="1649">
                  <c:v>-846.2060103</c:v>
                </c:pt>
                <c:pt idx="1650">
                  <c:v>-846.1435103</c:v>
                </c:pt>
                <c:pt idx="1651">
                  <c:v>-846.0810103</c:v>
                </c:pt>
                <c:pt idx="1652">
                  <c:v>-846.0185103</c:v>
                </c:pt>
                <c:pt idx="1653">
                  <c:v>-845.9560103</c:v>
                </c:pt>
                <c:pt idx="1654">
                  <c:v>-845.8935103</c:v>
                </c:pt>
                <c:pt idx="1655">
                  <c:v>-845.8310103</c:v>
                </c:pt>
                <c:pt idx="1656">
                  <c:v>-845.7685103</c:v>
                </c:pt>
                <c:pt idx="1657">
                  <c:v>-845.7060103</c:v>
                </c:pt>
                <c:pt idx="1658">
                  <c:v>-845.6435103</c:v>
                </c:pt>
                <c:pt idx="1659">
                  <c:v>-845.5810103</c:v>
                </c:pt>
                <c:pt idx="1660">
                  <c:v>-845.5185103</c:v>
                </c:pt>
                <c:pt idx="1661">
                  <c:v>-845.4560103</c:v>
                </c:pt>
                <c:pt idx="1662">
                  <c:v>-845.3935103</c:v>
                </c:pt>
                <c:pt idx="1663">
                  <c:v>-845.3310103</c:v>
                </c:pt>
                <c:pt idx="1664">
                  <c:v>-845.2685103</c:v>
                </c:pt>
                <c:pt idx="1665">
                  <c:v>-845.2060103</c:v>
                </c:pt>
                <c:pt idx="1666">
                  <c:v>-845.1435103</c:v>
                </c:pt>
                <c:pt idx="1667">
                  <c:v>-845.0810103</c:v>
                </c:pt>
                <c:pt idx="1668">
                  <c:v>-845.0185103</c:v>
                </c:pt>
                <c:pt idx="1669">
                  <c:v>-844.9560103</c:v>
                </c:pt>
                <c:pt idx="1670">
                  <c:v>-844.8935103</c:v>
                </c:pt>
                <c:pt idx="1671">
                  <c:v>-844.8310103</c:v>
                </c:pt>
                <c:pt idx="1672">
                  <c:v>-844.7685103</c:v>
                </c:pt>
                <c:pt idx="1673">
                  <c:v>-844.7060103</c:v>
                </c:pt>
                <c:pt idx="1674">
                  <c:v>-844.6435103</c:v>
                </c:pt>
                <c:pt idx="1675">
                  <c:v>-844.5810103</c:v>
                </c:pt>
                <c:pt idx="1676">
                  <c:v>-844.5185103</c:v>
                </c:pt>
                <c:pt idx="1677">
                  <c:v>-844.4560103</c:v>
                </c:pt>
                <c:pt idx="1678">
                  <c:v>-844.3935103</c:v>
                </c:pt>
                <c:pt idx="1679">
                  <c:v>-844.3310103</c:v>
                </c:pt>
                <c:pt idx="1680">
                  <c:v>-844.2685103</c:v>
                </c:pt>
                <c:pt idx="1681">
                  <c:v>-844.2060103</c:v>
                </c:pt>
                <c:pt idx="1682">
                  <c:v>-844.1435103</c:v>
                </c:pt>
                <c:pt idx="1683">
                  <c:v>-844.0810103</c:v>
                </c:pt>
                <c:pt idx="1684">
                  <c:v>-844.0185103</c:v>
                </c:pt>
                <c:pt idx="1685">
                  <c:v>-843.9560103</c:v>
                </c:pt>
                <c:pt idx="1686">
                  <c:v>-843.8935103</c:v>
                </c:pt>
                <c:pt idx="1687">
                  <c:v>-843.8310103</c:v>
                </c:pt>
                <c:pt idx="1688">
                  <c:v>-843.7685103</c:v>
                </c:pt>
                <c:pt idx="1689">
                  <c:v>-843.7060103</c:v>
                </c:pt>
                <c:pt idx="1690">
                  <c:v>-843.6435103</c:v>
                </c:pt>
                <c:pt idx="1691">
                  <c:v>-843.5810103</c:v>
                </c:pt>
                <c:pt idx="1692">
                  <c:v>-843.5185103</c:v>
                </c:pt>
                <c:pt idx="1693">
                  <c:v>-843.4560103</c:v>
                </c:pt>
                <c:pt idx="1694">
                  <c:v>-843.3935103</c:v>
                </c:pt>
                <c:pt idx="1695">
                  <c:v>-843.3310103</c:v>
                </c:pt>
                <c:pt idx="1696">
                  <c:v>-843.2685103</c:v>
                </c:pt>
                <c:pt idx="1697">
                  <c:v>-843.2060103</c:v>
                </c:pt>
                <c:pt idx="1698">
                  <c:v>-843.1435103</c:v>
                </c:pt>
                <c:pt idx="1699">
                  <c:v>-843.0810103</c:v>
                </c:pt>
                <c:pt idx="1700">
                  <c:v>-843.0185103</c:v>
                </c:pt>
                <c:pt idx="1701">
                  <c:v>-842.9560103</c:v>
                </c:pt>
                <c:pt idx="1702">
                  <c:v>-842.8935103</c:v>
                </c:pt>
                <c:pt idx="1703">
                  <c:v>-842.8310103</c:v>
                </c:pt>
                <c:pt idx="1704">
                  <c:v>-842.7685103</c:v>
                </c:pt>
                <c:pt idx="1705">
                  <c:v>-842.7060103</c:v>
                </c:pt>
                <c:pt idx="1706">
                  <c:v>-842.6435103</c:v>
                </c:pt>
                <c:pt idx="1707">
                  <c:v>-842.5810103</c:v>
                </c:pt>
                <c:pt idx="1708">
                  <c:v>-842.5185103</c:v>
                </c:pt>
                <c:pt idx="1709">
                  <c:v>-842.4560103</c:v>
                </c:pt>
                <c:pt idx="1710">
                  <c:v>-842.3935103</c:v>
                </c:pt>
                <c:pt idx="1711">
                  <c:v>-842.3310103</c:v>
                </c:pt>
                <c:pt idx="1712">
                  <c:v>-842.2685103</c:v>
                </c:pt>
                <c:pt idx="1713">
                  <c:v>-842.2060103</c:v>
                </c:pt>
                <c:pt idx="1714">
                  <c:v>-842.1435103</c:v>
                </c:pt>
                <c:pt idx="1715">
                  <c:v>-842.0810103</c:v>
                </c:pt>
                <c:pt idx="1716">
                  <c:v>-842.0185103</c:v>
                </c:pt>
                <c:pt idx="1717">
                  <c:v>-841.9560103</c:v>
                </c:pt>
                <c:pt idx="1718">
                  <c:v>-841.8935103</c:v>
                </c:pt>
                <c:pt idx="1719">
                  <c:v>-841.8310103</c:v>
                </c:pt>
                <c:pt idx="1720">
                  <c:v>-841.7685103</c:v>
                </c:pt>
                <c:pt idx="1721">
                  <c:v>-841.7060103</c:v>
                </c:pt>
                <c:pt idx="1722">
                  <c:v>-841.6435103</c:v>
                </c:pt>
                <c:pt idx="1723">
                  <c:v>-841.5810103</c:v>
                </c:pt>
                <c:pt idx="1724">
                  <c:v>-841.5185103</c:v>
                </c:pt>
                <c:pt idx="1725">
                  <c:v>-841.4560103</c:v>
                </c:pt>
                <c:pt idx="1726">
                  <c:v>-841.3935103</c:v>
                </c:pt>
                <c:pt idx="1727">
                  <c:v>-841.3310103</c:v>
                </c:pt>
                <c:pt idx="1728">
                  <c:v>-841.2685103</c:v>
                </c:pt>
                <c:pt idx="1729">
                  <c:v>-841.2060103</c:v>
                </c:pt>
                <c:pt idx="1730">
                  <c:v>-841.1435103</c:v>
                </c:pt>
                <c:pt idx="1731">
                  <c:v>-841.0810103</c:v>
                </c:pt>
                <c:pt idx="1732">
                  <c:v>-841.0185103</c:v>
                </c:pt>
                <c:pt idx="1733">
                  <c:v>-840.9560103</c:v>
                </c:pt>
                <c:pt idx="1734">
                  <c:v>-840.8935103</c:v>
                </c:pt>
                <c:pt idx="1735">
                  <c:v>-840.8310103</c:v>
                </c:pt>
                <c:pt idx="1736">
                  <c:v>-840.7685103</c:v>
                </c:pt>
                <c:pt idx="1737">
                  <c:v>-840.7060103</c:v>
                </c:pt>
                <c:pt idx="1738">
                  <c:v>-840.6435103</c:v>
                </c:pt>
                <c:pt idx="1739">
                  <c:v>-840.5810103</c:v>
                </c:pt>
                <c:pt idx="1740">
                  <c:v>-840.5185103</c:v>
                </c:pt>
                <c:pt idx="1741">
                  <c:v>-840.4560103</c:v>
                </c:pt>
                <c:pt idx="1742">
                  <c:v>-840.3935103</c:v>
                </c:pt>
                <c:pt idx="1743">
                  <c:v>-840.3310103</c:v>
                </c:pt>
                <c:pt idx="1744">
                  <c:v>-840.2685103</c:v>
                </c:pt>
                <c:pt idx="1745">
                  <c:v>-840.2060103</c:v>
                </c:pt>
                <c:pt idx="1746">
                  <c:v>-840.1435103</c:v>
                </c:pt>
                <c:pt idx="1747">
                  <c:v>-840.0810103</c:v>
                </c:pt>
                <c:pt idx="1748">
                  <c:v>-840.0185103</c:v>
                </c:pt>
                <c:pt idx="1749">
                  <c:v>-839.9560103</c:v>
                </c:pt>
                <c:pt idx="1750">
                  <c:v>-839.8935103</c:v>
                </c:pt>
                <c:pt idx="1751">
                  <c:v>-839.8310103</c:v>
                </c:pt>
                <c:pt idx="1752">
                  <c:v>-839.7685103</c:v>
                </c:pt>
                <c:pt idx="1753">
                  <c:v>-839.7060103</c:v>
                </c:pt>
                <c:pt idx="1754">
                  <c:v>-839.6435103</c:v>
                </c:pt>
                <c:pt idx="1755">
                  <c:v>-839.5810103</c:v>
                </c:pt>
                <c:pt idx="1756">
                  <c:v>-839.5185103</c:v>
                </c:pt>
                <c:pt idx="1757">
                  <c:v>-839.4560103</c:v>
                </c:pt>
                <c:pt idx="1758">
                  <c:v>-839.3935103</c:v>
                </c:pt>
                <c:pt idx="1759">
                  <c:v>-839.3310103</c:v>
                </c:pt>
                <c:pt idx="1760">
                  <c:v>-839.2685103</c:v>
                </c:pt>
                <c:pt idx="1761">
                  <c:v>-839.2060103</c:v>
                </c:pt>
                <c:pt idx="1762">
                  <c:v>-839.1435103</c:v>
                </c:pt>
                <c:pt idx="1763">
                  <c:v>-839.0810103</c:v>
                </c:pt>
                <c:pt idx="1764">
                  <c:v>-839.0185103</c:v>
                </c:pt>
                <c:pt idx="1765">
                  <c:v>-838.9560103</c:v>
                </c:pt>
                <c:pt idx="1766">
                  <c:v>-838.8935103</c:v>
                </c:pt>
                <c:pt idx="1767">
                  <c:v>-838.8310103</c:v>
                </c:pt>
                <c:pt idx="1768">
                  <c:v>-838.7685103</c:v>
                </c:pt>
                <c:pt idx="1769">
                  <c:v>-838.7060103</c:v>
                </c:pt>
                <c:pt idx="1770">
                  <c:v>-838.6435103</c:v>
                </c:pt>
                <c:pt idx="1771">
                  <c:v>-838.5810103</c:v>
                </c:pt>
                <c:pt idx="1772">
                  <c:v>-838.5185103</c:v>
                </c:pt>
                <c:pt idx="1773">
                  <c:v>-838.4560103</c:v>
                </c:pt>
                <c:pt idx="1774">
                  <c:v>-838.3935103</c:v>
                </c:pt>
                <c:pt idx="1775">
                  <c:v>-838.3310103</c:v>
                </c:pt>
                <c:pt idx="1776">
                  <c:v>-838.2685103</c:v>
                </c:pt>
                <c:pt idx="1777">
                  <c:v>-838.2060103</c:v>
                </c:pt>
                <c:pt idx="1778">
                  <c:v>-838.1435103</c:v>
                </c:pt>
                <c:pt idx="1779">
                  <c:v>-838.0810103</c:v>
                </c:pt>
                <c:pt idx="1780">
                  <c:v>-838.0185103</c:v>
                </c:pt>
                <c:pt idx="1781">
                  <c:v>-837.9560103</c:v>
                </c:pt>
                <c:pt idx="1782">
                  <c:v>-837.8935103</c:v>
                </c:pt>
                <c:pt idx="1783">
                  <c:v>-837.8310103</c:v>
                </c:pt>
                <c:pt idx="1784">
                  <c:v>-837.7685103</c:v>
                </c:pt>
                <c:pt idx="1785">
                  <c:v>-837.7060103</c:v>
                </c:pt>
                <c:pt idx="1786">
                  <c:v>-837.6435103</c:v>
                </c:pt>
                <c:pt idx="1787">
                  <c:v>-837.5810103</c:v>
                </c:pt>
                <c:pt idx="1788">
                  <c:v>-837.5185103</c:v>
                </c:pt>
                <c:pt idx="1789">
                  <c:v>-837.4560103</c:v>
                </c:pt>
                <c:pt idx="1790">
                  <c:v>-837.3935103</c:v>
                </c:pt>
                <c:pt idx="1791">
                  <c:v>-837.3310103</c:v>
                </c:pt>
                <c:pt idx="1792">
                  <c:v>-837.2685103</c:v>
                </c:pt>
                <c:pt idx="1793">
                  <c:v>-837.2060103</c:v>
                </c:pt>
                <c:pt idx="1794">
                  <c:v>-837.1435103</c:v>
                </c:pt>
                <c:pt idx="1795">
                  <c:v>-837.0810103</c:v>
                </c:pt>
                <c:pt idx="1796">
                  <c:v>-837.0185103</c:v>
                </c:pt>
                <c:pt idx="1797">
                  <c:v>-836.9560103</c:v>
                </c:pt>
                <c:pt idx="1798">
                  <c:v>-836.8935103</c:v>
                </c:pt>
                <c:pt idx="1799">
                  <c:v>-836.8310103</c:v>
                </c:pt>
                <c:pt idx="1800">
                  <c:v>-836.7685103</c:v>
                </c:pt>
                <c:pt idx="1801">
                  <c:v>-836.7060103</c:v>
                </c:pt>
                <c:pt idx="1802">
                  <c:v>-836.6435103</c:v>
                </c:pt>
                <c:pt idx="1803">
                  <c:v>-836.5810103</c:v>
                </c:pt>
                <c:pt idx="1804">
                  <c:v>-836.5185103</c:v>
                </c:pt>
                <c:pt idx="1805">
                  <c:v>-836.4560103</c:v>
                </c:pt>
                <c:pt idx="1806">
                  <c:v>-836.3935103</c:v>
                </c:pt>
                <c:pt idx="1807">
                  <c:v>-836.3310103</c:v>
                </c:pt>
                <c:pt idx="1808">
                  <c:v>-836.2685103</c:v>
                </c:pt>
                <c:pt idx="1809">
                  <c:v>-836.2060103</c:v>
                </c:pt>
                <c:pt idx="1810">
                  <c:v>-836.1435103</c:v>
                </c:pt>
                <c:pt idx="1811">
                  <c:v>-836.0810103</c:v>
                </c:pt>
                <c:pt idx="1812">
                  <c:v>-836.0185103</c:v>
                </c:pt>
                <c:pt idx="1813">
                  <c:v>-835.9560103</c:v>
                </c:pt>
                <c:pt idx="1814">
                  <c:v>-835.8935103</c:v>
                </c:pt>
                <c:pt idx="1815">
                  <c:v>-835.8310103</c:v>
                </c:pt>
                <c:pt idx="1816">
                  <c:v>-835.7685103</c:v>
                </c:pt>
                <c:pt idx="1817">
                  <c:v>-835.7060103</c:v>
                </c:pt>
                <c:pt idx="1818">
                  <c:v>-835.6435103</c:v>
                </c:pt>
                <c:pt idx="1819">
                  <c:v>-835.5810103</c:v>
                </c:pt>
                <c:pt idx="1820">
                  <c:v>-835.5185103</c:v>
                </c:pt>
                <c:pt idx="1821">
                  <c:v>-835.4560103</c:v>
                </c:pt>
                <c:pt idx="1822">
                  <c:v>-835.3935103</c:v>
                </c:pt>
                <c:pt idx="1823">
                  <c:v>-835.3310103</c:v>
                </c:pt>
                <c:pt idx="1824">
                  <c:v>-835.2685103</c:v>
                </c:pt>
                <c:pt idx="1825">
                  <c:v>-835.2060103</c:v>
                </c:pt>
                <c:pt idx="1826">
                  <c:v>-835.1435103</c:v>
                </c:pt>
                <c:pt idx="1827">
                  <c:v>-835.0810103</c:v>
                </c:pt>
                <c:pt idx="1828">
                  <c:v>-835.0185103</c:v>
                </c:pt>
                <c:pt idx="1829">
                  <c:v>-834.9560103</c:v>
                </c:pt>
                <c:pt idx="1830">
                  <c:v>-834.8935103</c:v>
                </c:pt>
                <c:pt idx="1831">
                  <c:v>-834.8310103</c:v>
                </c:pt>
                <c:pt idx="1832">
                  <c:v>-834.7685103</c:v>
                </c:pt>
                <c:pt idx="1833">
                  <c:v>-834.7060103</c:v>
                </c:pt>
                <c:pt idx="1834">
                  <c:v>-834.6435103</c:v>
                </c:pt>
                <c:pt idx="1835">
                  <c:v>-834.5810103</c:v>
                </c:pt>
                <c:pt idx="1836">
                  <c:v>-834.5185103</c:v>
                </c:pt>
                <c:pt idx="1837">
                  <c:v>-834.4560103</c:v>
                </c:pt>
                <c:pt idx="1838">
                  <c:v>-834.3935103</c:v>
                </c:pt>
                <c:pt idx="1839">
                  <c:v>-834.3310103</c:v>
                </c:pt>
                <c:pt idx="1840">
                  <c:v>-834.2685103</c:v>
                </c:pt>
                <c:pt idx="1841">
                  <c:v>-834.2060103</c:v>
                </c:pt>
                <c:pt idx="1842">
                  <c:v>-834.1435103</c:v>
                </c:pt>
                <c:pt idx="1843">
                  <c:v>-834.0810103</c:v>
                </c:pt>
                <c:pt idx="1844">
                  <c:v>-834.0185103</c:v>
                </c:pt>
                <c:pt idx="1845">
                  <c:v>-833.9560103</c:v>
                </c:pt>
                <c:pt idx="1846">
                  <c:v>-833.8935103</c:v>
                </c:pt>
                <c:pt idx="1847">
                  <c:v>-833.8310103</c:v>
                </c:pt>
                <c:pt idx="1848">
                  <c:v>-833.7685103</c:v>
                </c:pt>
                <c:pt idx="1849">
                  <c:v>-833.7060103</c:v>
                </c:pt>
                <c:pt idx="1850">
                  <c:v>-833.6435103</c:v>
                </c:pt>
                <c:pt idx="1851">
                  <c:v>-833.5810103</c:v>
                </c:pt>
                <c:pt idx="1852">
                  <c:v>-833.5185103</c:v>
                </c:pt>
                <c:pt idx="1853">
                  <c:v>-833.4560103</c:v>
                </c:pt>
                <c:pt idx="1854">
                  <c:v>-833.3935103</c:v>
                </c:pt>
                <c:pt idx="1855">
                  <c:v>-833.3310103</c:v>
                </c:pt>
                <c:pt idx="1856">
                  <c:v>-833.2685103</c:v>
                </c:pt>
                <c:pt idx="1857">
                  <c:v>-833.2060103</c:v>
                </c:pt>
                <c:pt idx="1858">
                  <c:v>-833.1435103</c:v>
                </c:pt>
                <c:pt idx="1859">
                  <c:v>-833.0810103</c:v>
                </c:pt>
                <c:pt idx="1860">
                  <c:v>-833.0185103</c:v>
                </c:pt>
                <c:pt idx="1861">
                  <c:v>-832.9560103</c:v>
                </c:pt>
                <c:pt idx="1862">
                  <c:v>-832.8935103</c:v>
                </c:pt>
                <c:pt idx="1863">
                  <c:v>-832.8310103</c:v>
                </c:pt>
                <c:pt idx="1864">
                  <c:v>-832.7685103</c:v>
                </c:pt>
                <c:pt idx="1865">
                  <c:v>-832.7060103</c:v>
                </c:pt>
                <c:pt idx="1866">
                  <c:v>-832.6435103</c:v>
                </c:pt>
                <c:pt idx="1867">
                  <c:v>-832.5810103</c:v>
                </c:pt>
                <c:pt idx="1868">
                  <c:v>-832.5185103</c:v>
                </c:pt>
                <c:pt idx="1869">
                  <c:v>-832.4560103</c:v>
                </c:pt>
                <c:pt idx="1870">
                  <c:v>-832.3935103</c:v>
                </c:pt>
                <c:pt idx="1871">
                  <c:v>-832.3310103</c:v>
                </c:pt>
                <c:pt idx="1872">
                  <c:v>-832.2685103</c:v>
                </c:pt>
                <c:pt idx="1873">
                  <c:v>-832.2060103</c:v>
                </c:pt>
                <c:pt idx="1874">
                  <c:v>-832.1435103</c:v>
                </c:pt>
                <c:pt idx="1875">
                  <c:v>-832.0810103</c:v>
                </c:pt>
                <c:pt idx="1876">
                  <c:v>-832.0185103</c:v>
                </c:pt>
                <c:pt idx="1877">
                  <c:v>-831.9560103</c:v>
                </c:pt>
                <c:pt idx="1878">
                  <c:v>-831.8935103</c:v>
                </c:pt>
                <c:pt idx="1879">
                  <c:v>-831.8310103</c:v>
                </c:pt>
                <c:pt idx="1880">
                  <c:v>-831.7685103</c:v>
                </c:pt>
                <c:pt idx="1881">
                  <c:v>-831.7060103</c:v>
                </c:pt>
                <c:pt idx="1882">
                  <c:v>-831.6435103</c:v>
                </c:pt>
                <c:pt idx="1883">
                  <c:v>-831.5810103</c:v>
                </c:pt>
                <c:pt idx="1884">
                  <c:v>-831.5185103</c:v>
                </c:pt>
                <c:pt idx="1885">
                  <c:v>-831.4560103</c:v>
                </c:pt>
                <c:pt idx="1886">
                  <c:v>-831.3935103</c:v>
                </c:pt>
                <c:pt idx="1887">
                  <c:v>-831.3310103</c:v>
                </c:pt>
                <c:pt idx="1888">
                  <c:v>-831.2685103</c:v>
                </c:pt>
                <c:pt idx="1889">
                  <c:v>-831.2060103</c:v>
                </c:pt>
                <c:pt idx="1890">
                  <c:v>-831.1435103</c:v>
                </c:pt>
                <c:pt idx="1891">
                  <c:v>-831.0810103</c:v>
                </c:pt>
                <c:pt idx="1892">
                  <c:v>-831.0185103</c:v>
                </c:pt>
                <c:pt idx="1893">
                  <c:v>-830.9560103</c:v>
                </c:pt>
                <c:pt idx="1894">
                  <c:v>-830.8935103</c:v>
                </c:pt>
                <c:pt idx="1895">
                  <c:v>-830.8310103</c:v>
                </c:pt>
                <c:pt idx="1896">
                  <c:v>-830.7685103</c:v>
                </c:pt>
                <c:pt idx="1897">
                  <c:v>-830.7060103</c:v>
                </c:pt>
                <c:pt idx="1898">
                  <c:v>-830.6435103</c:v>
                </c:pt>
                <c:pt idx="1899">
                  <c:v>-830.5810103</c:v>
                </c:pt>
                <c:pt idx="1900">
                  <c:v>-830.5185103</c:v>
                </c:pt>
                <c:pt idx="1901">
                  <c:v>-830.4560103</c:v>
                </c:pt>
                <c:pt idx="1902">
                  <c:v>-830.3935103</c:v>
                </c:pt>
                <c:pt idx="1903">
                  <c:v>-830.3310103</c:v>
                </c:pt>
                <c:pt idx="1904">
                  <c:v>-830.2685103</c:v>
                </c:pt>
                <c:pt idx="1905">
                  <c:v>-830.2060103</c:v>
                </c:pt>
                <c:pt idx="1906">
                  <c:v>-830.1435103</c:v>
                </c:pt>
                <c:pt idx="1907">
                  <c:v>-830.0810103</c:v>
                </c:pt>
                <c:pt idx="1908">
                  <c:v>-830.0185103</c:v>
                </c:pt>
                <c:pt idx="1909">
                  <c:v>-829.9560103</c:v>
                </c:pt>
                <c:pt idx="1910">
                  <c:v>-829.8935103</c:v>
                </c:pt>
                <c:pt idx="1911">
                  <c:v>-829.8310103</c:v>
                </c:pt>
                <c:pt idx="1912">
                  <c:v>-829.7685103</c:v>
                </c:pt>
                <c:pt idx="1913">
                  <c:v>-829.7060103</c:v>
                </c:pt>
                <c:pt idx="1914">
                  <c:v>-829.6435103</c:v>
                </c:pt>
                <c:pt idx="1915">
                  <c:v>-829.5810103</c:v>
                </c:pt>
                <c:pt idx="1916">
                  <c:v>-829.5185103</c:v>
                </c:pt>
                <c:pt idx="1917">
                  <c:v>-829.4560103</c:v>
                </c:pt>
                <c:pt idx="1918">
                  <c:v>-829.3935103</c:v>
                </c:pt>
                <c:pt idx="1919">
                  <c:v>-829.3310103</c:v>
                </c:pt>
                <c:pt idx="1920">
                  <c:v>-829.2685103</c:v>
                </c:pt>
                <c:pt idx="1921">
                  <c:v>-829.2060103</c:v>
                </c:pt>
                <c:pt idx="1922">
                  <c:v>-829.1435103</c:v>
                </c:pt>
                <c:pt idx="1923">
                  <c:v>-829.0810103</c:v>
                </c:pt>
                <c:pt idx="1924">
                  <c:v>-829.0185103</c:v>
                </c:pt>
                <c:pt idx="1925">
                  <c:v>-828.9560103</c:v>
                </c:pt>
                <c:pt idx="1926">
                  <c:v>-828.8935103</c:v>
                </c:pt>
                <c:pt idx="1927">
                  <c:v>-828.8310103</c:v>
                </c:pt>
                <c:pt idx="1928">
                  <c:v>-828.7685103</c:v>
                </c:pt>
                <c:pt idx="1929">
                  <c:v>-828.7060103</c:v>
                </c:pt>
                <c:pt idx="1930">
                  <c:v>-828.6435103</c:v>
                </c:pt>
                <c:pt idx="1931">
                  <c:v>-828.5810103</c:v>
                </c:pt>
                <c:pt idx="1932">
                  <c:v>-828.5185103</c:v>
                </c:pt>
                <c:pt idx="1933">
                  <c:v>-828.4560103</c:v>
                </c:pt>
                <c:pt idx="1934">
                  <c:v>-828.3935103</c:v>
                </c:pt>
                <c:pt idx="1935">
                  <c:v>-828.3310103</c:v>
                </c:pt>
                <c:pt idx="1936">
                  <c:v>-828.2685103</c:v>
                </c:pt>
                <c:pt idx="1937">
                  <c:v>-828.2060103</c:v>
                </c:pt>
                <c:pt idx="1938">
                  <c:v>-828.1435103</c:v>
                </c:pt>
                <c:pt idx="1939">
                  <c:v>-828.0810103</c:v>
                </c:pt>
                <c:pt idx="1940">
                  <c:v>-828.0185103</c:v>
                </c:pt>
                <c:pt idx="1941">
                  <c:v>-827.9560103</c:v>
                </c:pt>
                <c:pt idx="1942">
                  <c:v>-827.8935103</c:v>
                </c:pt>
                <c:pt idx="1943">
                  <c:v>-827.8310103</c:v>
                </c:pt>
                <c:pt idx="1944">
                  <c:v>-827.7685103</c:v>
                </c:pt>
                <c:pt idx="1945">
                  <c:v>-827.7060103</c:v>
                </c:pt>
                <c:pt idx="1946">
                  <c:v>-827.6435103</c:v>
                </c:pt>
                <c:pt idx="1947">
                  <c:v>-827.5810103</c:v>
                </c:pt>
                <c:pt idx="1948">
                  <c:v>-827.5185103</c:v>
                </c:pt>
                <c:pt idx="1949">
                  <c:v>-827.4560103</c:v>
                </c:pt>
                <c:pt idx="1950">
                  <c:v>-827.3935103</c:v>
                </c:pt>
                <c:pt idx="1951">
                  <c:v>-827.3310103</c:v>
                </c:pt>
                <c:pt idx="1952">
                  <c:v>-827.2685103</c:v>
                </c:pt>
                <c:pt idx="1953">
                  <c:v>-827.2060103</c:v>
                </c:pt>
                <c:pt idx="1954">
                  <c:v>-827.1435103</c:v>
                </c:pt>
                <c:pt idx="1955">
                  <c:v>-827.0810103</c:v>
                </c:pt>
                <c:pt idx="1956">
                  <c:v>-827.0185103</c:v>
                </c:pt>
                <c:pt idx="1957">
                  <c:v>-826.9560103</c:v>
                </c:pt>
                <c:pt idx="1958">
                  <c:v>-826.8935103</c:v>
                </c:pt>
                <c:pt idx="1959">
                  <c:v>-826.8310103</c:v>
                </c:pt>
                <c:pt idx="1960">
                  <c:v>-826.7685103</c:v>
                </c:pt>
                <c:pt idx="1961">
                  <c:v>-826.7060103</c:v>
                </c:pt>
                <c:pt idx="1962">
                  <c:v>-826.6435103</c:v>
                </c:pt>
                <c:pt idx="1963">
                  <c:v>-826.5810103</c:v>
                </c:pt>
                <c:pt idx="1964">
                  <c:v>-826.5185103</c:v>
                </c:pt>
                <c:pt idx="1965">
                  <c:v>-826.4560103</c:v>
                </c:pt>
                <c:pt idx="1966">
                  <c:v>-826.3935103</c:v>
                </c:pt>
                <c:pt idx="1967">
                  <c:v>-826.3310103</c:v>
                </c:pt>
                <c:pt idx="1968">
                  <c:v>-826.2685103</c:v>
                </c:pt>
                <c:pt idx="1969">
                  <c:v>-826.2060103</c:v>
                </c:pt>
                <c:pt idx="1970">
                  <c:v>-826.1435103</c:v>
                </c:pt>
                <c:pt idx="1971">
                  <c:v>-826.0810103</c:v>
                </c:pt>
                <c:pt idx="1972">
                  <c:v>-826.0185103</c:v>
                </c:pt>
                <c:pt idx="1973">
                  <c:v>-825.9560103</c:v>
                </c:pt>
                <c:pt idx="1974">
                  <c:v>-825.8935103</c:v>
                </c:pt>
                <c:pt idx="1975">
                  <c:v>-825.8310103</c:v>
                </c:pt>
                <c:pt idx="1976">
                  <c:v>-825.7685103</c:v>
                </c:pt>
                <c:pt idx="1977">
                  <c:v>-825.7060103</c:v>
                </c:pt>
                <c:pt idx="1978">
                  <c:v>-825.6435103</c:v>
                </c:pt>
                <c:pt idx="1979">
                  <c:v>-825.5810103</c:v>
                </c:pt>
                <c:pt idx="1980">
                  <c:v>-825.5185103</c:v>
                </c:pt>
                <c:pt idx="1981">
                  <c:v>-825.4560103</c:v>
                </c:pt>
                <c:pt idx="1982">
                  <c:v>-825.3935103</c:v>
                </c:pt>
                <c:pt idx="1983">
                  <c:v>-825.3310103</c:v>
                </c:pt>
                <c:pt idx="1984">
                  <c:v>-825.2685103</c:v>
                </c:pt>
                <c:pt idx="1985">
                  <c:v>-825.2060103</c:v>
                </c:pt>
                <c:pt idx="1986">
                  <c:v>-825.1435103</c:v>
                </c:pt>
                <c:pt idx="1987">
                  <c:v>-825.0810103</c:v>
                </c:pt>
                <c:pt idx="1988">
                  <c:v>-825.0185103</c:v>
                </c:pt>
                <c:pt idx="1989">
                  <c:v>-824.9560103</c:v>
                </c:pt>
                <c:pt idx="1990">
                  <c:v>-824.8935103</c:v>
                </c:pt>
                <c:pt idx="1991">
                  <c:v>-824.8310103</c:v>
                </c:pt>
                <c:pt idx="1992">
                  <c:v>-824.7685103</c:v>
                </c:pt>
                <c:pt idx="1993">
                  <c:v>-824.7060103</c:v>
                </c:pt>
                <c:pt idx="1994">
                  <c:v>-824.6435103</c:v>
                </c:pt>
                <c:pt idx="1995">
                  <c:v>-824.5810103</c:v>
                </c:pt>
                <c:pt idx="1996">
                  <c:v>-824.5185103</c:v>
                </c:pt>
                <c:pt idx="1997">
                  <c:v>-824.4560103</c:v>
                </c:pt>
                <c:pt idx="1998">
                  <c:v>-824.3935103</c:v>
                </c:pt>
                <c:pt idx="1999">
                  <c:v>-824.3310103</c:v>
                </c:pt>
                <c:pt idx="2000">
                  <c:v>-824.2685103</c:v>
                </c:pt>
                <c:pt idx="2001">
                  <c:v>-824.2060103</c:v>
                </c:pt>
                <c:pt idx="2002">
                  <c:v>-824.1435103</c:v>
                </c:pt>
                <c:pt idx="2003">
                  <c:v>-824.0810103</c:v>
                </c:pt>
                <c:pt idx="2004">
                  <c:v>-824.0185103</c:v>
                </c:pt>
                <c:pt idx="2005">
                  <c:v>-823.9560103</c:v>
                </c:pt>
                <c:pt idx="2006">
                  <c:v>-823.8935103</c:v>
                </c:pt>
                <c:pt idx="2007">
                  <c:v>-823.8310103</c:v>
                </c:pt>
                <c:pt idx="2008">
                  <c:v>-823.7685103</c:v>
                </c:pt>
                <c:pt idx="2009">
                  <c:v>-823.7060103</c:v>
                </c:pt>
                <c:pt idx="2010">
                  <c:v>-823.6435103</c:v>
                </c:pt>
                <c:pt idx="2011">
                  <c:v>-823.5810103</c:v>
                </c:pt>
                <c:pt idx="2012">
                  <c:v>-823.5185103</c:v>
                </c:pt>
                <c:pt idx="2013">
                  <c:v>-823.4560103</c:v>
                </c:pt>
                <c:pt idx="2014">
                  <c:v>-823.3935103</c:v>
                </c:pt>
                <c:pt idx="2015">
                  <c:v>-823.3310103</c:v>
                </c:pt>
                <c:pt idx="2016">
                  <c:v>-823.2685103</c:v>
                </c:pt>
                <c:pt idx="2017">
                  <c:v>-823.2060103</c:v>
                </c:pt>
                <c:pt idx="2018">
                  <c:v>-823.1435103</c:v>
                </c:pt>
                <c:pt idx="2019">
                  <c:v>-823.0810103</c:v>
                </c:pt>
                <c:pt idx="2020">
                  <c:v>-823.0185103</c:v>
                </c:pt>
                <c:pt idx="2021">
                  <c:v>-822.9560103</c:v>
                </c:pt>
                <c:pt idx="2022">
                  <c:v>-822.8935103</c:v>
                </c:pt>
                <c:pt idx="2023">
                  <c:v>-822.8310103</c:v>
                </c:pt>
                <c:pt idx="2024">
                  <c:v>-822.7685103</c:v>
                </c:pt>
                <c:pt idx="2025">
                  <c:v>-822.7060103</c:v>
                </c:pt>
                <c:pt idx="2026">
                  <c:v>-822.6435103</c:v>
                </c:pt>
                <c:pt idx="2027">
                  <c:v>-822.5810103</c:v>
                </c:pt>
                <c:pt idx="2028">
                  <c:v>-822.5185103</c:v>
                </c:pt>
                <c:pt idx="2029">
                  <c:v>-822.4560103</c:v>
                </c:pt>
                <c:pt idx="2030">
                  <c:v>-822.3935103</c:v>
                </c:pt>
                <c:pt idx="2031">
                  <c:v>-822.3310103</c:v>
                </c:pt>
                <c:pt idx="2032">
                  <c:v>-822.2685103</c:v>
                </c:pt>
                <c:pt idx="2033">
                  <c:v>-822.2060103</c:v>
                </c:pt>
                <c:pt idx="2034">
                  <c:v>-822.1435103</c:v>
                </c:pt>
                <c:pt idx="2035">
                  <c:v>-822.0810103</c:v>
                </c:pt>
                <c:pt idx="2036">
                  <c:v>-822.0185103</c:v>
                </c:pt>
                <c:pt idx="2037">
                  <c:v>-821.9560103</c:v>
                </c:pt>
                <c:pt idx="2038">
                  <c:v>-821.8935103</c:v>
                </c:pt>
                <c:pt idx="2039">
                  <c:v>-821.8310103</c:v>
                </c:pt>
                <c:pt idx="2040">
                  <c:v>-821.7685103</c:v>
                </c:pt>
                <c:pt idx="2041">
                  <c:v>-821.7060103</c:v>
                </c:pt>
                <c:pt idx="2042">
                  <c:v>-821.6435103</c:v>
                </c:pt>
                <c:pt idx="2043">
                  <c:v>-821.5810103</c:v>
                </c:pt>
                <c:pt idx="2044">
                  <c:v>-821.5185103</c:v>
                </c:pt>
                <c:pt idx="2045">
                  <c:v>-821.4560103</c:v>
                </c:pt>
                <c:pt idx="2046">
                  <c:v>-821.3935103</c:v>
                </c:pt>
                <c:pt idx="2047">
                  <c:v>-821.3310103</c:v>
                </c:pt>
                <c:pt idx="2048">
                  <c:v>-821.2685103</c:v>
                </c:pt>
                <c:pt idx="2049">
                  <c:v>-821.2060103</c:v>
                </c:pt>
                <c:pt idx="2050">
                  <c:v>-821.1435103</c:v>
                </c:pt>
                <c:pt idx="2051">
                  <c:v>-821.0810103</c:v>
                </c:pt>
                <c:pt idx="2052">
                  <c:v>-821.0185103</c:v>
                </c:pt>
                <c:pt idx="2053">
                  <c:v>-820.9560103</c:v>
                </c:pt>
                <c:pt idx="2054">
                  <c:v>-820.8935103</c:v>
                </c:pt>
                <c:pt idx="2055">
                  <c:v>-820.8310103</c:v>
                </c:pt>
                <c:pt idx="2056">
                  <c:v>-820.7685103</c:v>
                </c:pt>
                <c:pt idx="2057">
                  <c:v>-820.7060103</c:v>
                </c:pt>
                <c:pt idx="2058">
                  <c:v>-820.6435103</c:v>
                </c:pt>
                <c:pt idx="2059">
                  <c:v>-820.5810103</c:v>
                </c:pt>
                <c:pt idx="2060">
                  <c:v>-820.5185103</c:v>
                </c:pt>
                <c:pt idx="2061">
                  <c:v>-820.4560103</c:v>
                </c:pt>
                <c:pt idx="2062">
                  <c:v>-820.3935103</c:v>
                </c:pt>
                <c:pt idx="2063">
                  <c:v>-820.3310103</c:v>
                </c:pt>
                <c:pt idx="2064">
                  <c:v>-820.2685103</c:v>
                </c:pt>
                <c:pt idx="2065">
                  <c:v>-820.2060103</c:v>
                </c:pt>
                <c:pt idx="2066">
                  <c:v>-820.1435103</c:v>
                </c:pt>
                <c:pt idx="2067">
                  <c:v>-820.0810103</c:v>
                </c:pt>
                <c:pt idx="2068">
                  <c:v>-820.0185103</c:v>
                </c:pt>
                <c:pt idx="2069">
                  <c:v>-819.9560103</c:v>
                </c:pt>
                <c:pt idx="2070">
                  <c:v>-819.8935103</c:v>
                </c:pt>
                <c:pt idx="2071">
                  <c:v>-819.8310103</c:v>
                </c:pt>
                <c:pt idx="2072">
                  <c:v>-819.7685103</c:v>
                </c:pt>
                <c:pt idx="2073">
                  <c:v>-819.7060103</c:v>
                </c:pt>
                <c:pt idx="2074">
                  <c:v>-819.6435103</c:v>
                </c:pt>
                <c:pt idx="2075">
                  <c:v>-819.5810103</c:v>
                </c:pt>
                <c:pt idx="2076">
                  <c:v>-819.5185103</c:v>
                </c:pt>
                <c:pt idx="2077">
                  <c:v>-819.4560103</c:v>
                </c:pt>
                <c:pt idx="2078">
                  <c:v>-819.3935103</c:v>
                </c:pt>
                <c:pt idx="2079">
                  <c:v>-819.3310103</c:v>
                </c:pt>
                <c:pt idx="2080">
                  <c:v>-819.2685103</c:v>
                </c:pt>
                <c:pt idx="2081">
                  <c:v>-819.2060103</c:v>
                </c:pt>
                <c:pt idx="2082">
                  <c:v>-819.1435103</c:v>
                </c:pt>
                <c:pt idx="2083">
                  <c:v>-819.0810103</c:v>
                </c:pt>
                <c:pt idx="2084">
                  <c:v>-819.0185103</c:v>
                </c:pt>
                <c:pt idx="2085">
                  <c:v>-818.9560103</c:v>
                </c:pt>
                <c:pt idx="2086">
                  <c:v>-818.8935103</c:v>
                </c:pt>
                <c:pt idx="2087">
                  <c:v>-818.8310103</c:v>
                </c:pt>
                <c:pt idx="2088">
                  <c:v>-818.7685103</c:v>
                </c:pt>
                <c:pt idx="2089">
                  <c:v>-818.7060103</c:v>
                </c:pt>
                <c:pt idx="2090">
                  <c:v>-818.6435103</c:v>
                </c:pt>
                <c:pt idx="2091">
                  <c:v>-818.5810103</c:v>
                </c:pt>
                <c:pt idx="2092">
                  <c:v>-818.5185103</c:v>
                </c:pt>
                <c:pt idx="2093">
                  <c:v>-818.4560103</c:v>
                </c:pt>
                <c:pt idx="2094">
                  <c:v>-818.3935103</c:v>
                </c:pt>
                <c:pt idx="2095">
                  <c:v>-818.3310103</c:v>
                </c:pt>
                <c:pt idx="2096">
                  <c:v>-818.2685103</c:v>
                </c:pt>
                <c:pt idx="2097">
                  <c:v>-818.2060103</c:v>
                </c:pt>
                <c:pt idx="2098">
                  <c:v>-818.1435103</c:v>
                </c:pt>
                <c:pt idx="2099">
                  <c:v>-818.0810103</c:v>
                </c:pt>
                <c:pt idx="2100">
                  <c:v>-818.0185103</c:v>
                </c:pt>
                <c:pt idx="2101">
                  <c:v>-817.9560103</c:v>
                </c:pt>
                <c:pt idx="2102">
                  <c:v>-817.8935103</c:v>
                </c:pt>
                <c:pt idx="2103">
                  <c:v>-817.8310103</c:v>
                </c:pt>
                <c:pt idx="2104">
                  <c:v>-817.7685103</c:v>
                </c:pt>
                <c:pt idx="2105">
                  <c:v>-817.7060103</c:v>
                </c:pt>
                <c:pt idx="2106">
                  <c:v>-817.6435103</c:v>
                </c:pt>
                <c:pt idx="2107">
                  <c:v>-817.5810103</c:v>
                </c:pt>
                <c:pt idx="2108">
                  <c:v>-817.5185103</c:v>
                </c:pt>
                <c:pt idx="2109">
                  <c:v>-817.4560103</c:v>
                </c:pt>
                <c:pt idx="2110">
                  <c:v>-817.3935103</c:v>
                </c:pt>
                <c:pt idx="2111">
                  <c:v>-817.3310103</c:v>
                </c:pt>
                <c:pt idx="2112">
                  <c:v>-817.2685103</c:v>
                </c:pt>
                <c:pt idx="2113">
                  <c:v>-817.2060103</c:v>
                </c:pt>
                <c:pt idx="2114">
                  <c:v>-817.1435103</c:v>
                </c:pt>
                <c:pt idx="2115">
                  <c:v>-817.0810103</c:v>
                </c:pt>
                <c:pt idx="2116">
                  <c:v>-817.0185103</c:v>
                </c:pt>
                <c:pt idx="2117">
                  <c:v>-816.9560103</c:v>
                </c:pt>
                <c:pt idx="2118">
                  <c:v>-816.8935103</c:v>
                </c:pt>
                <c:pt idx="2119">
                  <c:v>-816.8310103</c:v>
                </c:pt>
                <c:pt idx="2120">
                  <c:v>-816.7685103</c:v>
                </c:pt>
                <c:pt idx="2121">
                  <c:v>-816.7060103</c:v>
                </c:pt>
                <c:pt idx="2122">
                  <c:v>-816.6435103</c:v>
                </c:pt>
                <c:pt idx="2123">
                  <c:v>-816.5810103</c:v>
                </c:pt>
                <c:pt idx="2124">
                  <c:v>-816.5185103</c:v>
                </c:pt>
                <c:pt idx="2125">
                  <c:v>-816.4560103</c:v>
                </c:pt>
                <c:pt idx="2126">
                  <c:v>-816.3935103</c:v>
                </c:pt>
                <c:pt idx="2127">
                  <c:v>-816.3310103</c:v>
                </c:pt>
                <c:pt idx="2128">
                  <c:v>-816.2685103</c:v>
                </c:pt>
                <c:pt idx="2129">
                  <c:v>-816.2060103</c:v>
                </c:pt>
                <c:pt idx="2130">
                  <c:v>-816.1435103</c:v>
                </c:pt>
                <c:pt idx="2131">
                  <c:v>-816.0810103</c:v>
                </c:pt>
                <c:pt idx="2132">
                  <c:v>-816.0185103</c:v>
                </c:pt>
                <c:pt idx="2133">
                  <c:v>-815.9560103</c:v>
                </c:pt>
                <c:pt idx="2134">
                  <c:v>-815.8935103</c:v>
                </c:pt>
                <c:pt idx="2135">
                  <c:v>-815.8310103</c:v>
                </c:pt>
                <c:pt idx="2136">
                  <c:v>-815.7685103</c:v>
                </c:pt>
                <c:pt idx="2137">
                  <c:v>-815.7060103</c:v>
                </c:pt>
                <c:pt idx="2138">
                  <c:v>-815.6435103</c:v>
                </c:pt>
                <c:pt idx="2139">
                  <c:v>-815.5810103</c:v>
                </c:pt>
                <c:pt idx="2140">
                  <c:v>-815.5185103</c:v>
                </c:pt>
                <c:pt idx="2141">
                  <c:v>-815.4560103</c:v>
                </c:pt>
                <c:pt idx="2142">
                  <c:v>-815.3935103</c:v>
                </c:pt>
                <c:pt idx="2143">
                  <c:v>-815.3310103</c:v>
                </c:pt>
                <c:pt idx="2144">
                  <c:v>-815.2685103</c:v>
                </c:pt>
                <c:pt idx="2145">
                  <c:v>-815.2060103</c:v>
                </c:pt>
                <c:pt idx="2146">
                  <c:v>-815.1435103</c:v>
                </c:pt>
                <c:pt idx="2147">
                  <c:v>-815.0810103</c:v>
                </c:pt>
                <c:pt idx="2148">
                  <c:v>-815.0185103</c:v>
                </c:pt>
                <c:pt idx="2149">
                  <c:v>-814.9560103</c:v>
                </c:pt>
                <c:pt idx="2150">
                  <c:v>-814.8935103</c:v>
                </c:pt>
                <c:pt idx="2151">
                  <c:v>-814.8310103</c:v>
                </c:pt>
                <c:pt idx="2152">
                  <c:v>-814.7685103</c:v>
                </c:pt>
                <c:pt idx="2153">
                  <c:v>-814.7060103</c:v>
                </c:pt>
                <c:pt idx="2154">
                  <c:v>-814.6435103</c:v>
                </c:pt>
                <c:pt idx="2155">
                  <c:v>-814.5810103</c:v>
                </c:pt>
                <c:pt idx="2156">
                  <c:v>-814.5185103</c:v>
                </c:pt>
                <c:pt idx="2157">
                  <c:v>-814.4560103</c:v>
                </c:pt>
                <c:pt idx="2158">
                  <c:v>-814.3935103</c:v>
                </c:pt>
                <c:pt idx="2159">
                  <c:v>-814.3310103</c:v>
                </c:pt>
                <c:pt idx="2160">
                  <c:v>-814.2685103</c:v>
                </c:pt>
                <c:pt idx="2161">
                  <c:v>-814.2060103</c:v>
                </c:pt>
                <c:pt idx="2162">
                  <c:v>-814.1435103</c:v>
                </c:pt>
                <c:pt idx="2163">
                  <c:v>-814.0810103</c:v>
                </c:pt>
                <c:pt idx="2164">
                  <c:v>-814.0185103</c:v>
                </c:pt>
                <c:pt idx="2165">
                  <c:v>-813.9560103</c:v>
                </c:pt>
                <c:pt idx="2166">
                  <c:v>-813.8935103</c:v>
                </c:pt>
                <c:pt idx="2167">
                  <c:v>-813.8310103</c:v>
                </c:pt>
                <c:pt idx="2168">
                  <c:v>-813.7685103</c:v>
                </c:pt>
                <c:pt idx="2169">
                  <c:v>-813.7060103</c:v>
                </c:pt>
                <c:pt idx="2170">
                  <c:v>-813.6435103</c:v>
                </c:pt>
                <c:pt idx="2171">
                  <c:v>-813.5810103</c:v>
                </c:pt>
                <c:pt idx="2172">
                  <c:v>-813.5185103</c:v>
                </c:pt>
                <c:pt idx="2173">
                  <c:v>-813.4560103</c:v>
                </c:pt>
                <c:pt idx="2174">
                  <c:v>-813.3935103</c:v>
                </c:pt>
                <c:pt idx="2175">
                  <c:v>-813.3310103</c:v>
                </c:pt>
                <c:pt idx="2176">
                  <c:v>-813.2685103</c:v>
                </c:pt>
                <c:pt idx="2177">
                  <c:v>-813.2060103</c:v>
                </c:pt>
                <c:pt idx="2178">
                  <c:v>-813.1435103</c:v>
                </c:pt>
                <c:pt idx="2179">
                  <c:v>-813.0810103</c:v>
                </c:pt>
                <c:pt idx="2180">
                  <c:v>-813.0185103</c:v>
                </c:pt>
                <c:pt idx="2181">
                  <c:v>-812.9560103</c:v>
                </c:pt>
                <c:pt idx="2182">
                  <c:v>-812.8935103</c:v>
                </c:pt>
                <c:pt idx="2183">
                  <c:v>-812.8310103</c:v>
                </c:pt>
                <c:pt idx="2184">
                  <c:v>-812.7685103</c:v>
                </c:pt>
                <c:pt idx="2185">
                  <c:v>-812.7060103</c:v>
                </c:pt>
                <c:pt idx="2186">
                  <c:v>-812.6435103</c:v>
                </c:pt>
                <c:pt idx="2187">
                  <c:v>-812.5810103</c:v>
                </c:pt>
                <c:pt idx="2188">
                  <c:v>-812.5185103</c:v>
                </c:pt>
                <c:pt idx="2189">
                  <c:v>-812.4560103</c:v>
                </c:pt>
                <c:pt idx="2190">
                  <c:v>-812.3935103</c:v>
                </c:pt>
                <c:pt idx="2191">
                  <c:v>-812.3310103</c:v>
                </c:pt>
                <c:pt idx="2192">
                  <c:v>-812.2685103</c:v>
                </c:pt>
                <c:pt idx="2193">
                  <c:v>-812.2060103</c:v>
                </c:pt>
                <c:pt idx="2194">
                  <c:v>-812.1435103</c:v>
                </c:pt>
                <c:pt idx="2195">
                  <c:v>-812.0810103</c:v>
                </c:pt>
                <c:pt idx="2196">
                  <c:v>-812.0185103</c:v>
                </c:pt>
                <c:pt idx="2197">
                  <c:v>-811.9560103</c:v>
                </c:pt>
                <c:pt idx="2198">
                  <c:v>-811.8935103</c:v>
                </c:pt>
                <c:pt idx="2199">
                  <c:v>-811.8310103</c:v>
                </c:pt>
                <c:pt idx="2200">
                  <c:v>-811.7685103</c:v>
                </c:pt>
                <c:pt idx="2201">
                  <c:v>-811.7060103</c:v>
                </c:pt>
                <c:pt idx="2202">
                  <c:v>-811.6435103</c:v>
                </c:pt>
                <c:pt idx="2203">
                  <c:v>-811.5810103</c:v>
                </c:pt>
                <c:pt idx="2204">
                  <c:v>-811.5185103</c:v>
                </c:pt>
                <c:pt idx="2205">
                  <c:v>-811.4560103</c:v>
                </c:pt>
                <c:pt idx="2206">
                  <c:v>-811.3935103</c:v>
                </c:pt>
                <c:pt idx="2207">
                  <c:v>-811.3310103</c:v>
                </c:pt>
                <c:pt idx="2208">
                  <c:v>-811.2685103</c:v>
                </c:pt>
                <c:pt idx="2209">
                  <c:v>-811.2060103</c:v>
                </c:pt>
                <c:pt idx="2210">
                  <c:v>-811.1435103</c:v>
                </c:pt>
                <c:pt idx="2211">
                  <c:v>-811.0810103</c:v>
                </c:pt>
                <c:pt idx="2212">
                  <c:v>-811.0185103</c:v>
                </c:pt>
                <c:pt idx="2213">
                  <c:v>-810.9560103</c:v>
                </c:pt>
                <c:pt idx="2214">
                  <c:v>-810.8935103</c:v>
                </c:pt>
                <c:pt idx="2215">
                  <c:v>-810.8310103</c:v>
                </c:pt>
                <c:pt idx="2216">
                  <c:v>-810.7685103</c:v>
                </c:pt>
                <c:pt idx="2217">
                  <c:v>-810.7060103</c:v>
                </c:pt>
                <c:pt idx="2218">
                  <c:v>-810.6435103</c:v>
                </c:pt>
                <c:pt idx="2219">
                  <c:v>-810.5810103</c:v>
                </c:pt>
                <c:pt idx="2220">
                  <c:v>-810.5185103</c:v>
                </c:pt>
                <c:pt idx="2221">
                  <c:v>-810.4560103</c:v>
                </c:pt>
                <c:pt idx="2222">
                  <c:v>-810.3935103</c:v>
                </c:pt>
                <c:pt idx="2223">
                  <c:v>-810.3310103</c:v>
                </c:pt>
                <c:pt idx="2224">
                  <c:v>-810.2685103</c:v>
                </c:pt>
                <c:pt idx="2225">
                  <c:v>-810.2060103</c:v>
                </c:pt>
                <c:pt idx="2226">
                  <c:v>-810.1435103</c:v>
                </c:pt>
                <c:pt idx="2227">
                  <c:v>-810.0810103</c:v>
                </c:pt>
                <c:pt idx="2228">
                  <c:v>-810.0185103</c:v>
                </c:pt>
                <c:pt idx="2229">
                  <c:v>-809.9560103</c:v>
                </c:pt>
                <c:pt idx="2230">
                  <c:v>-809.8935103</c:v>
                </c:pt>
                <c:pt idx="2231">
                  <c:v>-809.8310103</c:v>
                </c:pt>
                <c:pt idx="2232">
                  <c:v>-809.7685103</c:v>
                </c:pt>
                <c:pt idx="2233">
                  <c:v>-809.7060103</c:v>
                </c:pt>
                <c:pt idx="2234">
                  <c:v>-809.6435103</c:v>
                </c:pt>
                <c:pt idx="2235">
                  <c:v>-809.5810103</c:v>
                </c:pt>
                <c:pt idx="2236">
                  <c:v>-809.5185103</c:v>
                </c:pt>
                <c:pt idx="2237">
                  <c:v>-809.4560103</c:v>
                </c:pt>
                <c:pt idx="2238">
                  <c:v>-809.3935103</c:v>
                </c:pt>
                <c:pt idx="2239">
                  <c:v>-809.3310103</c:v>
                </c:pt>
                <c:pt idx="2240">
                  <c:v>-809.2685103</c:v>
                </c:pt>
                <c:pt idx="2241">
                  <c:v>-809.2060103</c:v>
                </c:pt>
                <c:pt idx="2242">
                  <c:v>-809.1435103</c:v>
                </c:pt>
                <c:pt idx="2243">
                  <c:v>-809.0810103</c:v>
                </c:pt>
                <c:pt idx="2244">
                  <c:v>-809.0185103</c:v>
                </c:pt>
                <c:pt idx="2245">
                  <c:v>-808.9560103</c:v>
                </c:pt>
                <c:pt idx="2246">
                  <c:v>-808.8935103</c:v>
                </c:pt>
                <c:pt idx="2247">
                  <c:v>-808.8310103</c:v>
                </c:pt>
                <c:pt idx="2248">
                  <c:v>-808.7685103</c:v>
                </c:pt>
                <c:pt idx="2249">
                  <c:v>-808.7060103</c:v>
                </c:pt>
                <c:pt idx="2250">
                  <c:v>-808.6435103</c:v>
                </c:pt>
                <c:pt idx="2251">
                  <c:v>-808.5810103</c:v>
                </c:pt>
                <c:pt idx="2252">
                  <c:v>-808.5185103</c:v>
                </c:pt>
                <c:pt idx="2253">
                  <c:v>-808.4560103</c:v>
                </c:pt>
                <c:pt idx="2254">
                  <c:v>-808.3935103</c:v>
                </c:pt>
                <c:pt idx="2255">
                  <c:v>-808.3310103</c:v>
                </c:pt>
                <c:pt idx="2256">
                  <c:v>-808.2685103</c:v>
                </c:pt>
                <c:pt idx="2257">
                  <c:v>-808.2060103</c:v>
                </c:pt>
                <c:pt idx="2258">
                  <c:v>-808.1435103</c:v>
                </c:pt>
                <c:pt idx="2259">
                  <c:v>-808.0810103</c:v>
                </c:pt>
                <c:pt idx="2260">
                  <c:v>-808.0185103</c:v>
                </c:pt>
                <c:pt idx="2261">
                  <c:v>-807.9560103</c:v>
                </c:pt>
                <c:pt idx="2262">
                  <c:v>-807.8935103</c:v>
                </c:pt>
                <c:pt idx="2263">
                  <c:v>-807.8310103</c:v>
                </c:pt>
                <c:pt idx="2264">
                  <c:v>-807.7685103</c:v>
                </c:pt>
                <c:pt idx="2265">
                  <c:v>-807.7060103</c:v>
                </c:pt>
                <c:pt idx="2266">
                  <c:v>-807.6435103</c:v>
                </c:pt>
                <c:pt idx="2267">
                  <c:v>-807.5810103</c:v>
                </c:pt>
                <c:pt idx="2268">
                  <c:v>-807.5185103</c:v>
                </c:pt>
                <c:pt idx="2269">
                  <c:v>-807.4560103</c:v>
                </c:pt>
                <c:pt idx="2270">
                  <c:v>-807.3935103</c:v>
                </c:pt>
                <c:pt idx="2271">
                  <c:v>-807.3310103</c:v>
                </c:pt>
                <c:pt idx="2272">
                  <c:v>-807.2685103</c:v>
                </c:pt>
                <c:pt idx="2273">
                  <c:v>-807.2060103</c:v>
                </c:pt>
                <c:pt idx="2274">
                  <c:v>-807.1435103</c:v>
                </c:pt>
                <c:pt idx="2275">
                  <c:v>-807.0810103</c:v>
                </c:pt>
                <c:pt idx="2276">
                  <c:v>-807.0185103</c:v>
                </c:pt>
                <c:pt idx="2277">
                  <c:v>-806.9560103</c:v>
                </c:pt>
                <c:pt idx="2278">
                  <c:v>-806.8935103</c:v>
                </c:pt>
                <c:pt idx="2279">
                  <c:v>-806.8310103</c:v>
                </c:pt>
                <c:pt idx="2280">
                  <c:v>-806.7685103</c:v>
                </c:pt>
                <c:pt idx="2281">
                  <c:v>-806.7060103</c:v>
                </c:pt>
                <c:pt idx="2282">
                  <c:v>-806.6435103</c:v>
                </c:pt>
                <c:pt idx="2283">
                  <c:v>-806.5810103</c:v>
                </c:pt>
                <c:pt idx="2284">
                  <c:v>-806.5185103</c:v>
                </c:pt>
                <c:pt idx="2285">
                  <c:v>-806.4560103</c:v>
                </c:pt>
                <c:pt idx="2286">
                  <c:v>-806.3935103</c:v>
                </c:pt>
                <c:pt idx="2287">
                  <c:v>-806.3310103</c:v>
                </c:pt>
                <c:pt idx="2288">
                  <c:v>-806.2685103</c:v>
                </c:pt>
                <c:pt idx="2289">
                  <c:v>-806.2060103</c:v>
                </c:pt>
                <c:pt idx="2290">
                  <c:v>-806.1435103</c:v>
                </c:pt>
                <c:pt idx="2291">
                  <c:v>-806.0810103</c:v>
                </c:pt>
                <c:pt idx="2292">
                  <c:v>-806.0185103</c:v>
                </c:pt>
                <c:pt idx="2293">
                  <c:v>-805.9560103</c:v>
                </c:pt>
                <c:pt idx="2294">
                  <c:v>-805.8935103</c:v>
                </c:pt>
                <c:pt idx="2295">
                  <c:v>-805.8310103</c:v>
                </c:pt>
                <c:pt idx="2296">
                  <c:v>-805.7685103</c:v>
                </c:pt>
                <c:pt idx="2297">
                  <c:v>-805.7060103</c:v>
                </c:pt>
                <c:pt idx="2298">
                  <c:v>-805.6435103</c:v>
                </c:pt>
                <c:pt idx="2299">
                  <c:v>-805.5810103</c:v>
                </c:pt>
                <c:pt idx="2300">
                  <c:v>-805.5185103</c:v>
                </c:pt>
                <c:pt idx="2301">
                  <c:v>-805.4560103</c:v>
                </c:pt>
                <c:pt idx="2302">
                  <c:v>-805.3935103</c:v>
                </c:pt>
                <c:pt idx="2303">
                  <c:v>-805.3310103</c:v>
                </c:pt>
                <c:pt idx="2304">
                  <c:v>-805.2685103</c:v>
                </c:pt>
                <c:pt idx="2305">
                  <c:v>-805.2060103</c:v>
                </c:pt>
                <c:pt idx="2306">
                  <c:v>-805.1435103</c:v>
                </c:pt>
                <c:pt idx="2307">
                  <c:v>-805.0810103</c:v>
                </c:pt>
                <c:pt idx="2308">
                  <c:v>-805.0185103</c:v>
                </c:pt>
                <c:pt idx="2309">
                  <c:v>-804.9560103</c:v>
                </c:pt>
                <c:pt idx="2310">
                  <c:v>-804.8935103</c:v>
                </c:pt>
                <c:pt idx="2311">
                  <c:v>-804.8310103</c:v>
                </c:pt>
                <c:pt idx="2312">
                  <c:v>-804.7685103</c:v>
                </c:pt>
                <c:pt idx="2313">
                  <c:v>-804.7060103</c:v>
                </c:pt>
                <c:pt idx="2314">
                  <c:v>-804.6435103</c:v>
                </c:pt>
                <c:pt idx="2315">
                  <c:v>-804.5810103</c:v>
                </c:pt>
                <c:pt idx="2316">
                  <c:v>-804.5185103</c:v>
                </c:pt>
                <c:pt idx="2317">
                  <c:v>-804.4560103</c:v>
                </c:pt>
                <c:pt idx="2318">
                  <c:v>-804.3935103</c:v>
                </c:pt>
                <c:pt idx="2319">
                  <c:v>-804.3310103</c:v>
                </c:pt>
                <c:pt idx="2320">
                  <c:v>-804.2685103</c:v>
                </c:pt>
                <c:pt idx="2321">
                  <c:v>-804.2060103</c:v>
                </c:pt>
                <c:pt idx="2322">
                  <c:v>-804.1435103</c:v>
                </c:pt>
                <c:pt idx="2323">
                  <c:v>-804.0810103</c:v>
                </c:pt>
                <c:pt idx="2324">
                  <c:v>-804.0185103</c:v>
                </c:pt>
                <c:pt idx="2325">
                  <c:v>-803.9560103</c:v>
                </c:pt>
                <c:pt idx="2326">
                  <c:v>-803.8935103</c:v>
                </c:pt>
                <c:pt idx="2327">
                  <c:v>-803.8310103</c:v>
                </c:pt>
                <c:pt idx="2328">
                  <c:v>-803.7685103</c:v>
                </c:pt>
                <c:pt idx="2329">
                  <c:v>-803.7060103</c:v>
                </c:pt>
                <c:pt idx="2330">
                  <c:v>-803.6435103</c:v>
                </c:pt>
                <c:pt idx="2331">
                  <c:v>-803.5810103</c:v>
                </c:pt>
                <c:pt idx="2332">
                  <c:v>-803.5185103</c:v>
                </c:pt>
                <c:pt idx="2333">
                  <c:v>-803.4560103</c:v>
                </c:pt>
                <c:pt idx="2334">
                  <c:v>-803.3935103</c:v>
                </c:pt>
                <c:pt idx="2335">
                  <c:v>-803.3310103</c:v>
                </c:pt>
                <c:pt idx="2336">
                  <c:v>-803.2685103</c:v>
                </c:pt>
                <c:pt idx="2337">
                  <c:v>-803.2060103</c:v>
                </c:pt>
                <c:pt idx="2338">
                  <c:v>-803.1435103</c:v>
                </c:pt>
                <c:pt idx="2339">
                  <c:v>-803.0810103</c:v>
                </c:pt>
                <c:pt idx="2340">
                  <c:v>-803.0185103</c:v>
                </c:pt>
                <c:pt idx="2341">
                  <c:v>-802.9560103</c:v>
                </c:pt>
                <c:pt idx="2342">
                  <c:v>-802.8935103</c:v>
                </c:pt>
                <c:pt idx="2343">
                  <c:v>-802.8310103</c:v>
                </c:pt>
                <c:pt idx="2344">
                  <c:v>-802.7685103</c:v>
                </c:pt>
                <c:pt idx="2345">
                  <c:v>-802.7060103</c:v>
                </c:pt>
                <c:pt idx="2346">
                  <c:v>-802.6435103</c:v>
                </c:pt>
                <c:pt idx="2347">
                  <c:v>-802.5810103</c:v>
                </c:pt>
                <c:pt idx="2348">
                  <c:v>-802.5185103</c:v>
                </c:pt>
                <c:pt idx="2349">
                  <c:v>-802.4560103</c:v>
                </c:pt>
                <c:pt idx="2350">
                  <c:v>-802.3935103</c:v>
                </c:pt>
                <c:pt idx="2351">
                  <c:v>-802.3310103</c:v>
                </c:pt>
                <c:pt idx="2352">
                  <c:v>-802.2685103</c:v>
                </c:pt>
                <c:pt idx="2353">
                  <c:v>-802.2060103</c:v>
                </c:pt>
                <c:pt idx="2354">
                  <c:v>-802.1435103</c:v>
                </c:pt>
                <c:pt idx="2355">
                  <c:v>-802.0810103</c:v>
                </c:pt>
                <c:pt idx="2356">
                  <c:v>-802.0185103</c:v>
                </c:pt>
                <c:pt idx="2357">
                  <c:v>-801.9560103</c:v>
                </c:pt>
                <c:pt idx="2358">
                  <c:v>-801.8935103</c:v>
                </c:pt>
                <c:pt idx="2359">
                  <c:v>-801.8310103</c:v>
                </c:pt>
                <c:pt idx="2360">
                  <c:v>-801.7685103</c:v>
                </c:pt>
                <c:pt idx="2361">
                  <c:v>-801.7060103</c:v>
                </c:pt>
                <c:pt idx="2362">
                  <c:v>-801.6435103</c:v>
                </c:pt>
                <c:pt idx="2363">
                  <c:v>-801.5810103</c:v>
                </c:pt>
                <c:pt idx="2364">
                  <c:v>-801.5185103</c:v>
                </c:pt>
                <c:pt idx="2365">
                  <c:v>-801.4560103</c:v>
                </c:pt>
                <c:pt idx="2366">
                  <c:v>-801.3935103</c:v>
                </c:pt>
                <c:pt idx="2367">
                  <c:v>-801.3310103</c:v>
                </c:pt>
                <c:pt idx="2368">
                  <c:v>-801.2685103</c:v>
                </c:pt>
                <c:pt idx="2369">
                  <c:v>-801.2060103</c:v>
                </c:pt>
                <c:pt idx="2370">
                  <c:v>-801.1435103</c:v>
                </c:pt>
                <c:pt idx="2371">
                  <c:v>-801.0810103</c:v>
                </c:pt>
                <c:pt idx="2372">
                  <c:v>-801.0185103</c:v>
                </c:pt>
                <c:pt idx="2373">
                  <c:v>-800.9560103</c:v>
                </c:pt>
                <c:pt idx="2374">
                  <c:v>-800.8935103</c:v>
                </c:pt>
                <c:pt idx="2375">
                  <c:v>-800.8310103</c:v>
                </c:pt>
                <c:pt idx="2376">
                  <c:v>-800.7685103</c:v>
                </c:pt>
                <c:pt idx="2377">
                  <c:v>-800.7060103</c:v>
                </c:pt>
                <c:pt idx="2378">
                  <c:v>-800.6435103</c:v>
                </c:pt>
                <c:pt idx="2379">
                  <c:v>-800.5810103</c:v>
                </c:pt>
                <c:pt idx="2380">
                  <c:v>-800.5185103</c:v>
                </c:pt>
                <c:pt idx="2381">
                  <c:v>-800.4560103</c:v>
                </c:pt>
                <c:pt idx="2382">
                  <c:v>-800.3935103</c:v>
                </c:pt>
                <c:pt idx="2383">
                  <c:v>-800.3310103</c:v>
                </c:pt>
                <c:pt idx="2384">
                  <c:v>-800.2685103</c:v>
                </c:pt>
                <c:pt idx="2385">
                  <c:v>-800.2060103</c:v>
                </c:pt>
                <c:pt idx="2386">
                  <c:v>-800.1435103</c:v>
                </c:pt>
                <c:pt idx="2387">
                  <c:v>-800.0810103</c:v>
                </c:pt>
                <c:pt idx="2388">
                  <c:v>-800.0185103</c:v>
                </c:pt>
                <c:pt idx="2389">
                  <c:v>-799.9560103</c:v>
                </c:pt>
                <c:pt idx="2390">
                  <c:v>-799.8935103</c:v>
                </c:pt>
                <c:pt idx="2391">
                  <c:v>-799.8310103</c:v>
                </c:pt>
                <c:pt idx="2392">
                  <c:v>-799.7685103</c:v>
                </c:pt>
                <c:pt idx="2393">
                  <c:v>-799.7060103</c:v>
                </c:pt>
                <c:pt idx="2394">
                  <c:v>-799.6435103</c:v>
                </c:pt>
                <c:pt idx="2395">
                  <c:v>-799.5810103</c:v>
                </c:pt>
                <c:pt idx="2396">
                  <c:v>-799.5185103</c:v>
                </c:pt>
                <c:pt idx="2397">
                  <c:v>-799.4560103</c:v>
                </c:pt>
                <c:pt idx="2398">
                  <c:v>-799.3935103</c:v>
                </c:pt>
                <c:pt idx="2399">
                  <c:v>-799.3310103</c:v>
                </c:pt>
                <c:pt idx="2400">
                  <c:v>-799.2685103</c:v>
                </c:pt>
                <c:pt idx="2401">
                  <c:v>-799.2060103</c:v>
                </c:pt>
                <c:pt idx="2402">
                  <c:v>-799.1435103</c:v>
                </c:pt>
                <c:pt idx="2403">
                  <c:v>-799.0810103</c:v>
                </c:pt>
                <c:pt idx="2404">
                  <c:v>-799.0185103</c:v>
                </c:pt>
                <c:pt idx="2405">
                  <c:v>-798.9560103</c:v>
                </c:pt>
                <c:pt idx="2406">
                  <c:v>-798.8935103</c:v>
                </c:pt>
                <c:pt idx="2407">
                  <c:v>-798.8310103</c:v>
                </c:pt>
                <c:pt idx="2408">
                  <c:v>-798.7685103</c:v>
                </c:pt>
                <c:pt idx="2409">
                  <c:v>-798.7060103</c:v>
                </c:pt>
                <c:pt idx="2410">
                  <c:v>-798.6435103</c:v>
                </c:pt>
                <c:pt idx="2411">
                  <c:v>-798.5810103</c:v>
                </c:pt>
                <c:pt idx="2412">
                  <c:v>-798.5185103</c:v>
                </c:pt>
                <c:pt idx="2413">
                  <c:v>-798.4560103</c:v>
                </c:pt>
                <c:pt idx="2414">
                  <c:v>-798.3935103</c:v>
                </c:pt>
                <c:pt idx="2415">
                  <c:v>-798.3310103</c:v>
                </c:pt>
                <c:pt idx="2416">
                  <c:v>-798.2685103</c:v>
                </c:pt>
                <c:pt idx="2417">
                  <c:v>-798.2060103</c:v>
                </c:pt>
                <c:pt idx="2418">
                  <c:v>-798.1435103</c:v>
                </c:pt>
                <c:pt idx="2419">
                  <c:v>-798.0810103</c:v>
                </c:pt>
                <c:pt idx="2420">
                  <c:v>-798.0185103</c:v>
                </c:pt>
                <c:pt idx="2421">
                  <c:v>-797.9560103</c:v>
                </c:pt>
                <c:pt idx="2422">
                  <c:v>-797.8935103</c:v>
                </c:pt>
                <c:pt idx="2423">
                  <c:v>-797.8310103</c:v>
                </c:pt>
                <c:pt idx="2424">
                  <c:v>-797.7685103</c:v>
                </c:pt>
                <c:pt idx="2425">
                  <c:v>-797.7060103</c:v>
                </c:pt>
                <c:pt idx="2426">
                  <c:v>-797.6435103</c:v>
                </c:pt>
                <c:pt idx="2427">
                  <c:v>-797.5810103</c:v>
                </c:pt>
                <c:pt idx="2428">
                  <c:v>-797.5185103</c:v>
                </c:pt>
                <c:pt idx="2429">
                  <c:v>-797.4560103</c:v>
                </c:pt>
                <c:pt idx="2430">
                  <c:v>-797.3935103</c:v>
                </c:pt>
                <c:pt idx="2431">
                  <c:v>-797.3310103</c:v>
                </c:pt>
                <c:pt idx="2432">
                  <c:v>-797.2685103</c:v>
                </c:pt>
                <c:pt idx="2433">
                  <c:v>-797.2060103</c:v>
                </c:pt>
                <c:pt idx="2434">
                  <c:v>-797.1435103</c:v>
                </c:pt>
                <c:pt idx="2435">
                  <c:v>-797.0810103</c:v>
                </c:pt>
                <c:pt idx="2436">
                  <c:v>-797.0185103</c:v>
                </c:pt>
                <c:pt idx="2437">
                  <c:v>-796.9560103</c:v>
                </c:pt>
                <c:pt idx="2438">
                  <c:v>-796.8935103</c:v>
                </c:pt>
                <c:pt idx="2439">
                  <c:v>-796.8310103</c:v>
                </c:pt>
                <c:pt idx="2440">
                  <c:v>-796.7685103</c:v>
                </c:pt>
                <c:pt idx="2441">
                  <c:v>-796.7060103</c:v>
                </c:pt>
                <c:pt idx="2442">
                  <c:v>-796.6435103</c:v>
                </c:pt>
                <c:pt idx="2443">
                  <c:v>-796.5810103</c:v>
                </c:pt>
                <c:pt idx="2444">
                  <c:v>-796.5185103</c:v>
                </c:pt>
                <c:pt idx="2445">
                  <c:v>-796.4560103</c:v>
                </c:pt>
                <c:pt idx="2446">
                  <c:v>-796.3935103</c:v>
                </c:pt>
                <c:pt idx="2447">
                  <c:v>-796.3310103</c:v>
                </c:pt>
                <c:pt idx="2448">
                  <c:v>-796.2685103</c:v>
                </c:pt>
                <c:pt idx="2449">
                  <c:v>-796.2060103</c:v>
                </c:pt>
                <c:pt idx="2450">
                  <c:v>-796.1435103</c:v>
                </c:pt>
                <c:pt idx="2451">
                  <c:v>-796.0810103</c:v>
                </c:pt>
                <c:pt idx="2452">
                  <c:v>-796.0185103</c:v>
                </c:pt>
                <c:pt idx="2453">
                  <c:v>-795.9560103</c:v>
                </c:pt>
                <c:pt idx="2454">
                  <c:v>-795.8935103</c:v>
                </c:pt>
                <c:pt idx="2455">
                  <c:v>-795.8310103</c:v>
                </c:pt>
                <c:pt idx="2456">
                  <c:v>-795.7685103</c:v>
                </c:pt>
                <c:pt idx="2457">
                  <c:v>-795.7060103</c:v>
                </c:pt>
                <c:pt idx="2458">
                  <c:v>-795.6435103</c:v>
                </c:pt>
                <c:pt idx="2459">
                  <c:v>-795.5810103</c:v>
                </c:pt>
                <c:pt idx="2460">
                  <c:v>-795.5185103</c:v>
                </c:pt>
                <c:pt idx="2461">
                  <c:v>-795.4560103</c:v>
                </c:pt>
                <c:pt idx="2462">
                  <c:v>-795.3935103</c:v>
                </c:pt>
                <c:pt idx="2463">
                  <c:v>-795.3310103</c:v>
                </c:pt>
                <c:pt idx="2464">
                  <c:v>-795.2685103</c:v>
                </c:pt>
                <c:pt idx="2465">
                  <c:v>-795.2060103</c:v>
                </c:pt>
                <c:pt idx="2466">
                  <c:v>-795.1435103</c:v>
                </c:pt>
                <c:pt idx="2467">
                  <c:v>-795.0810103</c:v>
                </c:pt>
                <c:pt idx="2468">
                  <c:v>-795.0185103</c:v>
                </c:pt>
                <c:pt idx="2469">
                  <c:v>-794.9560103</c:v>
                </c:pt>
                <c:pt idx="2470">
                  <c:v>-794.8935103</c:v>
                </c:pt>
                <c:pt idx="2471">
                  <c:v>-794.8310103</c:v>
                </c:pt>
                <c:pt idx="2472">
                  <c:v>-794.7685103</c:v>
                </c:pt>
                <c:pt idx="2473">
                  <c:v>-794.7060103</c:v>
                </c:pt>
                <c:pt idx="2474">
                  <c:v>-794.6435103</c:v>
                </c:pt>
                <c:pt idx="2475">
                  <c:v>-794.5810103</c:v>
                </c:pt>
                <c:pt idx="2476">
                  <c:v>-794.5185103</c:v>
                </c:pt>
                <c:pt idx="2477">
                  <c:v>-794.4560103</c:v>
                </c:pt>
                <c:pt idx="2478">
                  <c:v>-794.3935103</c:v>
                </c:pt>
                <c:pt idx="2479">
                  <c:v>-794.3310103</c:v>
                </c:pt>
                <c:pt idx="2480">
                  <c:v>-794.2685103</c:v>
                </c:pt>
                <c:pt idx="2481">
                  <c:v>-794.2060103</c:v>
                </c:pt>
                <c:pt idx="2482">
                  <c:v>-794.1435103</c:v>
                </c:pt>
                <c:pt idx="2483">
                  <c:v>-794.0810103</c:v>
                </c:pt>
                <c:pt idx="2484">
                  <c:v>-794.0185103</c:v>
                </c:pt>
                <c:pt idx="2485">
                  <c:v>-793.9560103</c:v>
                </c:pt>
                <c:pt idx="2486">
                  <c:v>-793.8935103</c:v>
                </c:pt>
                <c:pt idx="2487">
                  <c:v>-793.8310103</c:v>
                </c:pt>
                <c:pt idx="2488">
                  <c:v>-793.7685103</c:v>
                </c:pt>
                <c:pt idx="2489">
                  <c:v>-793.7060103</c:v>
                </c:pt>
                <c:pt idx="2490">
                  <c:v>-793.6435103</c:v>
                </c:pt>
                <c:pt idx="2491">
                  <c:v>-793.5810103</c:v>
                </c:pt>
                <c:pt idx="2492">
                  <c:v>-793.5185103</c:v>
                </c:pt>
                <c:pt idx="2493">
                  <c:v>-793.4560103</c:v>
                </c:pt>
                <c:pt idx="2494">
                  <c:v>-793.3935103</c:v>
                </c:pt>
                <c:pt idx="2495">
                  <c:v>-793.3310103</c:v>
                </c:pt>
                <c:pt idx="2496">
                  <c:v>-793.2685103</c:v>
                </c:pt>
                <c:pt idx="2497">
                  <c:v>-793.2060103</c:v>
                </c:pt>
                <c:pt idx="2498">
                  <c:v>-793.1435103</c:v>
                </c:pt>
                <c:pt idx="2499">
                  <c:v>-793.0810103</c:v>
                </c:pt>
                <c:pt idx="2500">
                  <c:v>-793.0185103</c:v>
                </c:pt>
                <c:pt idx="2501">
                  <c:v>-792.9560103</c:v>
                </c:pt>
                <c:pt idx="2502">
                  <c:v>-792.8935103</c:v>
                </c:pt>
                <c:pt idx="2503">
                  <c:v>-792.8310103</c:v>
                </c:pt>
                <c:pt idx="2504">
                  <c:v>-792.7685103</c:v>
                </c:pt>
                <c:pt idx="2505">
                  <c:v>-792.7060103</c:v>
                </c:pt>
                <c:pt idx="2506">
                  <c:v>-792.6435103</c:v>
                </c:pt>
                <c:pt idx="2507">
                  <c:v>-792.5810103</c:v>
                </c:pt>
                <c:pt idx="2508">
                  <c:v>-792.5185103</c:v>
                </c:pt>
                <c:pt idx="2509">
                  <c:v>-792.4560103</c:v>
                </c:pt>
                <c:pt idx="2510">
                  <c:v>-792.3935103</c:v>
                </c:pt>
                <c:pt idx="2511">
                  <c:v>-792.3310103</c:v>
                </c:pt>
                <c:pt idx="2512">
                  <c:v>-792.2685103</c:v>
                </c:pt>
                <c:pt idx="2513">
                  <c:v>-792.2060103</c:v>
                </c:pt>
                <c:pt idx="2514">
                  <c:v>-792.1435103</c:v>
                </c:pt>
                <c:pt idx="2515">
                  <c:v>-792.0810103</c:v>
                </c:pt>
                <c:pt idx="2516">
                  <c:v>-792.0185103</c:v>
                </c:pt>
                <c:pt idx="2517">
                  <c:v>-791.9560103</c:v>
                </c:pt>
                <c:pt idx="2518">
                  <c:v>-791.8935103</c:v>
                </c:pt>
                <c:pt idx="2519">
                  <c:v>-791.8310103</c:v>
                </c:pt>
                <c:pt idx="2520">
                  <c:v>-791.7685103</c:v>
                </c:pt>
                <c:pt idx="2521">
                  <c:v>-791.7060103</c:v>
                </c:pt>
                <c:pt idx="2522">
                  <c:v>-791.6435103</c:v>
                </c:pt>
                <c:pt idx="2523">
                  <c:v>-791.5810103</c:v>
                </c:pt>
                <c:pt idx="2524">
                  <c:v>-791.5185103</c:v>
                </c:pt>
                <c:pt idx="2525">
                  <c:v>-791.4560103</c:v>
                </c:pt>
                <c:pt idx="2526">
                  <c:v>-791.3935103</c:v>
                </c:pt>
                <c:pt idx="2527">
                  <c:v>-791.3310103</c:v>
                </c:pt>
                <c:pt idx="2528">
                  <c:v>-791.2685103</c:v>
                </c:pt>
                <c:pt idx="2529">
                  <c:v>-791.2060103</c:v>
                </c:pt>
                <c:pt idx="2530">
                  <c:v>-791.1435103</c:v>
                </c:pt>
                <c:pt idx="2531">
                  <c:v>-791.0810103</c:v>
                </c:pt>
                <c:pt idx="2532">
                  <c:v>-791.0185103</c:v>
                </c:pt>
                <c:pt idx="2533">
                  <c:v>-790.9560103</c:v>
                </c:pt>
                <c:pt idx="2534">
                  <c:v>-790.8935103</c:v>
                </c:pt>
                <c:pt idx="2535">
                  <c:v>-790.8310103</c:v>
                </c:pt>
                <c:pt idx="2536">
                  <c:v>-790.7685103</c:v>
                </c:pt>
                <c:pt idx="2537">
                  <c:v>-790.7060103</c:v>
                </c:pt>
                <c:pt idx="2538">
                  <c:v>-790.6435103</c:v>
                </c:pt>
                <c:pt idx="2539">
                  <c:v>-790.5810103</c:v>
                </c:pt>
                <c:pt idx="2540">
                  <c:v>-790.5185103</c:v>
                </c:pt>
                <c:pt idx="2541">
                  <c:v>-790.4560103</c:v>
                </c:pt>
                <c:pt idx="2542">
                  <c:v>-790.3935103</c:v>
                </c:pt>
                <c:pt idx="2543">
                  <c:v>-790.3310103</c:v>
                </c:pt>
                <c:pt idx="2544">
                  <c:v>-790.2685103</c:v>
                </c:pt>
                <c:pt idx="2545">
                  <c:v>-790.2060103</c:v>
                </c:pt>
                <c:pt idx="2546">
                  <c:v>-790.1435103</c:v>
                </c:pt>
                <c:pt idx="2547">
                  <c:v>-790.0810103</c:v>
                </c:pt>
                <c:pt idx="2548">
                  <c:v>-790.0185103</c:v>
                </c:pt>
                <c:pt idx="2549">
                  <c:v>-789.9560103</c:v>
                </c:pt>
                <c:pt idx="2550">
                  <c:v>-789.8935103</c:v>
                </c:pt>
                <c:pt idx="2551">
                  <c:v>-789.8310103</c:v>
                </c:pt>
                <c:pt idx="2552">
                  <c:v>-789.7685103</c:v>
                </c:pt>
                <c:pt idx="2553">
                  <c:v>-789.7060103</c:v>
                </c:pt>
                <c:pt idx="2554">
                  <c:v>-789.6435103</c:v>
                </c:pt>
                <c:pt idx="2555">
                  <c:v>-789.5810103</c:v>
                </c:pt>
                <c:pt idx="2556">
                  <c:v>-789.5185103</c:v>
                </c:pt>
                <c:pt idx="2557">
                  <c:v>-789.4560103</c:v>
                </c:pt>
                <c:pt idx="2558">
                  <c:v>-789.3935103</c:v>
                </c:pt>
                <c:pt idx="2559">
                  <c:v>-789.3310103</c:v>
                </c:pt>
                <c:pt idx="2560">
                  <c:v>-789.2685103</c:v>
                </c:pt>
                <c:pt idx="2561">
                  <c:v>-789.2060103</c:v>
                </c:pt>
                <c:pt idx="2562">
                  <c:v>-789.1435103</c:v>
                </c:pt>
                <c:pt idx="2563">
                  <c:v>-789.0810103</c:v>
                </c:pt>
                <c:pt idx="2564">
                  <c:v>-789.0185103</c:v>
                </c:pt>
                <c:pt idx="2565">
                  <c:v>-788.9560103</c:v>
                </c:pt>
                <c:pt idx="2566">
                  <c:v>-788.8935103</c:v>
                </c:pt>
                <c:pt idx="2567">
                  <c:v>-788.8310103</c:v>
                </c:pt>
                <c:pt idx="2568">
                  <c:v>-788.7685103</c:v>
                </c:pt>
                <c:pt idx="2569">
                  <c:v>-788.7060103</c:v>
                </c:pt>
                <c:pt idx="2570">
                  <c:v>-788.6435103</c:v>
                </c:pt>
                <c:pt idx="2571">
                  <c:v>-788.5810103</c:v>
                </c:pt>
                <c:pt idx="2572">
                  <c:v>-788.5185103</c:v>
                </c:pt>
                <c:pt idx="2573">
                  <c:v>-788.4560103</c:v>
                </c:pt>
                <c:pt idx="2574">
                  <c:v>-788.3935103</c:v>
                </c:pt>
                <c:pt idx="2575">
                  <c:v>-788.3310103</c:v>
                </c:pt>
                <c:pt idx="2576">
                  <c:v>-788.2685103</c:v>
                </c:pt>
                <c:pt idx="2577">
                  <c:v>-788.2060103</c:v>
                </c:pt>
                <c:pt idx="2578">
                  <c:v>-788.1435103</c:v>
                </c:pt>
                <c:pt idx="2579">
                  <c:v>-788.0810103</c:v>
                </c:pt>
                <c:pt idx="2580">
                  <c:v>-788.0185103</c:v>
                </c:pt>
                <c:pt idx="2581">
                  <c:v>-787.9560103</c:v>
                </c:pt>
                <c:pt idx="2582">
                  <c:v>-787.8935103</c:v>
                </c:pt>
                <c:pt idx="2583">
                  <c:v>-787.8310103</c:v>
                </c:pt>
                <c:pt idx="2584">
                  <c:v>-787.7685103</c:v>
                </c:pt>
                <c:pt idx="2585">
                  <c:v>-787.7060103</c:v>
                </c:pt>
                <c:pt idx="2586">
                  <c:v>-787.6435103</c:v>
                </c:pt>
                <c:pt idx="2587">
                  <c:v>-787.5810103</c:v>
                </c:pt>
                <c:pt idx="2588">
                  <c:v>-787.5185103</c:v>
                </c:pt>
                <c:pt idx="2589">
                  <c:v>-787.4560103</c:v>
                </c:pt>
                <c:pt idx="2590">
                  <c:v>-787.3935103</c:v>
                </c:pt>
                <c:pt idx="2591">
                  <c:v>-787.3310103</c:v>
                </c:pt>
                <c:pt idx="2592">
                  <c:v>-787.2685103</c:v>
                </c:pt>
                <c:pt idx="2593">
                  <c:v>-787.2060103</c:v>
                </c:pt>
                <c:pt idx="2594">
                  <c:v>-787.1435103</c:v>
                </c:pt>
                <c:pt idx="2595">
                  <c:v>-787.0810103</c:v>
                </c:pt>
                <c:pt idx="2596">
                  <c:v>-787.0185103</c:v>
                </c:pt>
                <c:pt idx="2597">
                  <c:v>-786.9560103</c:v>
                </c:pt>
                <c:pt idx="2598">
                  <c:v>-786.8935103</c:v>
                </c:pt>
                <c:pt idx="2599">
                  <c:v>-786.8310103</c:v>
                </c:pt>
                <c:pt idx="2600">
                  <c:v>-786.7685103</c:v>
                </c:pt>
                <c:pt idx="2601">
                  <c:v>-786.7060103</c:v>
                </c:pt>
                <c:pt idx="2602">
                  <c:v>-786.6435103</c:v>
                </c:pt>
                <c:pt idx="2603">
                  <c:v>-786.5810103</c:v>
                </c:pt>
                <c:pt idx="2604">
                  <c:v>-786.5185103</c:v>
                </c:pt>
                <c:pt idx="2605">
                  <c:v>-786.4560103</c:v>
                </c:pt>
                <c:pt idx="2606">
                  <c:v>-786.3935103</c:v>
                </c:pt>
                <c:pt idx="2607">
                  <c:v>-786.3310103</c:v>
                </c:pt>
                <c:pt idx="2608">
                  <c:v>-786.2685103</c:v>
                </c:pt>
                <c:pt idx="2609">
                  <c:v>-786.2060103</c:v>
                </c:pt>
                <c:pt idx="2610">
                  <c:v>-786.1435103</c:v>
                </c:pt>
                <c:pt idx="2611">
                  <c:v>-786.0810103</c:v>
                </c:pt>
                <c:pt idx="2612">
                  <c:v>-786.0185103</c:v>
                </c:pt>
                <c:pt idx="2613">
                  <c:v>-785.9560103</c:v>
                </c:pt>
                <c:pt idx="2614">
                  <c:v>-785.8935103</c:v>
                </c:pt>
                <c:pt idx="2615">
                  <c:v>-785.8310103</c:v>
                </c:pt>
                <c:pt idx="2616">
                  <c:v>-785.7685103</c:v>
                </c:pt>
                <c:pt idx="2617">
                  <c:v>-785.7060103</c:v>
                </c:pt>
                <c:pt idx="2618">
                  <c:v>-785.6435103</c:v>
                </c:pt>
                <c:pt idx="2619">
                  <c:v>-785.5810103</c:v>
                </c:pt>
                <c:pt idx="2620">
                  <c:v>-785.5185103</c:v>
                </c:pt>
                <c:pt idx="2621">
                  <c:v>-785.4560103</c:v>
                </c:pt>
                <c:pt idx="2622">
                  <c:v>-785.3935103</c:v>
                </c:pt>
                <c:pt idx="2623">
                  <c:v>-785.3310103</c:v>
                </c:pt>
                <c:pt idx="2624">
                  <c:v>-785.2685103</c:v>
                </c:pt>
                <c:pt idx="2625">
                  <c:v>-785.2060103</c:v>
                </c:pt>
                <c:pt idx="2626">
                  <c:v>-785.1435103</c:v>
                </c:pt>
                <c:pt idx="2627">
                  <c:v>-785.0810103</c:v>
                </c:pt>
                <c:pt idx="2628">
                  <c:v>-785.0185103</c:v>
                </c:pt>
                <c:pt idx="2629">
                  <c:v>-784.9560103</c:v>
                </c:pt>
                <c:pt idx="2630">
                  <c:v>-784.8935103</c:v>
                </c:pt>
                <c:pt idx="2631">
                  <c:v>-784.8310103</c:v>
                </c:pt>
                <c:pt idx="2632">
                  <c:v>-784.7685103</c:v>
                </c:pt>
                <c:pt idx="2633">
                  <c:v>-784.7060103</c:v>
                </c:pt>
                <c:pt idx="2634">
                  <c:v>-784.6435103</c:v>
                </c:pt>
                <c:pt idx="2635">
                  <c:v>-784.5810103</c:v>
                </c:pt>
                <c:pt idx="2636">
                  <c:v>-784.5185103</c:v>
                </c:pt>
                <c:pt idx="2637">
                  <c:v>-784.4560103</c:v>
                </c:pt>
                <c:pt idx="2638">
                  <c:v>-784.3935103</c:v>
                </c:pt>
                <c:pt idx="2639">
                  <c:v>-784.3310103</c:v>
                </c:pt>
                <c:pt idx="2640">
                  <c:v>-784.2685103</c:v>
                </c:pt>
                <c:pt idx="2641">
                  <c:v>-784.2060103</c:v>
                </c:pt>
                <c:pt idx="2642">
                  <c:v>-784.1435103</c:v>
                </c:pt>
                <c:pt idx="2643">
                  <c:v>-784.0810103</c:v>
                </c:pt>
                <c:pt idx="2644">
                  <c:v>-784.0185103</c:v>
                </c:pt>
                <c:pt idx="2645">
                  <c:v>-783.9560103</c:v>
                </c:pt>
                <c:pt idx="2646">
                  <c:v>-783.8935103</c:v>
                </c:pt>
                <c:pt idx="2647">
                  <c:v>-783.8310103</c:v>
                </c:pt>
                <c:pt idx="2648">
                  <c:v>-783.7685103</c:v>
                </c:pt>
                <c:pt idx="2649">
                  <c:v>-783.7060103</c:v>
                </c:pt>
                <c:pt idx="2650">
                  <c:v>-783.6435103</c:v>
                </c:pt>
                <c:pt idx="2651">
                  <c:v>-783.5810103</c:v>
                </c:pt>
                <c:pt idx="2652">
                  <c:v>-783.5185103</c:v>
                </c:pt>
                <c:pt idx="2653">
                  <c:v>-783.4560103</c:v>
                </c:pt>
                <c:pt idx="2654">
                  <c:v>-783.3935103</c:v>
                </c:pt>
                <c:pt idx="2655">
                  <c:v>-783.3310103</c:v>
                </c:pt>
                <c:pt idx="2656">
                  <c:v>-783.2685103</c:v>
                </c:pt>
                <c:pt idx="2657">
                  <c:v>-783.2060103</c:v>
                </c:pt>
                <c:pt idx="2658">
                  <c:v>-783.1435103</c:v>
                </c:pt>
                <c:pt idx="2659">
                  <c:v>-783.0810103</c:v>
                </c:pt>
                <c:pt idx="2660">
                  <c:v>-783.0185103</c:v>
                </c:pt>
                <c:pt idx="2661">
                  <c:v>-782.9560103</c:v>
                </c:pt>
                <c:pt idx="2662">
                  <c:v>-782.8935103</c:v>
                </c:pt>
                <c:pt idx="2663">
                  <c:v>-782.8310103</c:v>
                </c:pt>
                <c:pt idx="2664">
                  <c:v>-782.7685103</c:v>
                </c:pt>
                <c:pt idx="2665">
                  <c:v>-782.7060103</c:v>
                </c:pt>
                <c:pt idx="2666">
                  <c:v>-782.6435103</c:v>
                </c:pt>
                <c:pt idx="2667">
                  <c:v>-782.5810103</c:v>
                </c:pt>
                <c:pt idx="2668">
                  <c:v>-782.5185103</c:v>
                </c:pt>
                <c:pt idx="2669">
                  <c:v>-782.4560103</c:v>
                </c:pt>
                <c:pt idx="2670">
                  <c:v>-782.3935103</c:v>
                </c:pt>
                <c:pt idx="2671">
                  <c:v>-782.3310103</c:v>
                </c:pt>
                <c:pt idx="2672">
                  <c:v>-782.2685103</c:v>
                </c:pt>
                <c:pt idx="2673">
                  <c:v>-782.2060103</c:v>
                </c:pt>
                <c:pt idx="2674">
                  <c:v>-782.1435103</c:v>
                </c:pt>
                <c:pt idx="2675">
                  <c:v>-782.0810103</c:v>
                </c:pt>
                <c:pt idx="2676">
                  <c:v>-782.0185103</c:v>
                </c:pt>
                <c:pt idx="2677">
                  <c:v>-781.9560103</c:v>
                </c:pt>
                <c:pt idx="2678">
                  <c:v>-781.8935103</c:v>
                </c:pt>
                <c:pt idx="2679">
                  <c:v>-781.8310103</c:v>
                </c:pt>
                <c:pt idx="2680">
                  <c:v>-781.7685103</c:v>
                </c:pt>
                <c:pt idx="2681">
                  <c:v>-781.7060103</c:v>
                </c:pt>
                <c:pt idx="2682">
                  <c:v>-781.6435103</c:v>
                </c:pt>
                <c:pt idx="2683">
                  <c:v>-781.5810103</c:v>
                </c:pt>
                <c:pt idx="2684">
                  <c:v>-781.5185103</c:v>
                </c:pt>
                <c:pt idx="2685">
                  <c:v>-781.4560103</c:v>
                </c:pt>
                <c:pt idx="2686">
                  <c:v>-781.3935103</c:v>
                </c:pt>
                <c:pt idx="2687">
                  <c:v>-781.3310103</c:v>
                </c:pt>
                <c:pt idx="2688">
                  <c:v>-781.2685103</c:v>
                </c:pt>
                <c:pt idx="2689">
                  <c:v>-781.2060103</c:v>
                </c:pt>
                <c:pt idx="2690">
                  <c:v>-781.1435103</c:v>
                </c:pt>
                <c:pt idx="2691">
                  <c:v>-781.0810103</c:v>
                </c:pt>
                <c:pt idx="2692">
                  <c:v>-781.0185103</c:v>
                </c:pt>
                <c:pt idx="2693">
                  <c:v>-780.9560103</c:v>
                </c:pt>
                <c:pt idx="2694">
                  <c:v>-780.8935103</c:v>
                </c:pt>
                <c:pt idx="2695">
                  <c:v>-780.8310103</c:v>
                </c:pt>
                <c:pt idx="2696">
                  <c:v>-780.7685103</c:v>
                </c:pt>
                <c:pt idx="2697">
                  <c:v>-780.7060103</c:v>
                </c:pt>
                <c:pt idx="2698">
                  <c:v>-780.6435103</c:v>
                </c:pt>
                <c:pt idx="2699">
                  <c:v>-780.5810103</c:v>
                </c:pt>
                <c:pt idx="2700">
                  <c:v>-780.5185103</c:v>
                </c:pt>
                <c:pt idx="2701">
                  <c:v>-780.4560103</c:v>
                </c:pt>
                <c:pt idx="2702">
                  <c:v>-780.3935103</c:v>
                </c:pt>
                <c:pt idx="2703">
                  <c:v>-780.3310103</c:v>
                </c:pt>
                <c:pt idx="2704">
                  <c:v>-780.2685103</c:v>
                </c:pt>
                <c:pt idx="2705">
                  <c:v>-780.2060103</c:v>
                </c:pt>
                <c:pt idx="2706">
                  <c:v>-780.1435103</c:v>
                </c:pt>
                <c:pt idx="2707">
                  <c:v>-780.0810103</c:v>
                </c:pt>
                <c:pt idx="2708">
                  <c:v>-780.0185103</c:v>
                </c:pt>
                <c:pt idx="2709">
                  <c:v>-779.9560103</c:v>
                </c:pt>
                <c:pt idx="2710">
                  <c:v>-779.8935103</c:v>
                </c:pt>
                <c:pt idx="2711">
                  <c:v>-779.8310103</c:v>
                </c:pt>
                <c:pt idx="2712">
                  <c:v>-779.7685103</c:v>
                </c:pt>
                <c:pt idx="2713">
                  <c:v>-779.7060103</c:v>
                </c:pt>
                <c:pt idx="2714">
                  <c:v>-779.6435103</c:v>
                </c:pt>
                <c:pt idx="2715">
                  <c:v>-779.5810103</c:v>
                </c:pt>
                <c:pt idx="2716">
                  <c:v>-779.5185103</c:v>
                </c:pt>
                <c:pt idx="2717">
                  <c:v>-779.4560103</c:v>
                </c:pt>
                <c:pt idx="2718">
                  <c:v>-779.3935103</c:v>
                </c:pt>
                <c:pt idx="2719">
                  <c:v>-779.3310103</c:v>
                </c:pt>
                <c:pt idx="2720">
                  <c:v>-779.2685103</c:v>
                </c:pt>
                <c:pt idx="2721">
                  <c:v>-779.2060103</c:v>
                </c:pt>
                <c:pt idx="2722">
                  <c:v>-779.1435103</c:v>
                </c:pt>
                <c:pt idx="2723">
                  <c:v>-779.0810103</c:v>
                </c:pt>
                <c:pt idx="2724">
                  <c:v>-779.0185103</c:v>
                </c:pt>
                <c:pt idx="2725">
                  <c:v>-778.9560103</c:v>
                </c:pt>
                <c:pt idx="2726">
                  <c:v>-778.8935103</c:v>
                </c:pt>
                <c:pt idx="2727">
                  <c:v>-778.8310103</c:v>
                </c:pt>
                <c:pt idx="2728">
                  <c:v>-778.7685103</c:v>
                </c:pt>
                <c:pt idx="2729">
                  <c:v>-778.7060103</c:v>
                </c:pt>
                <c:pt idx="2730">
                  <c:v>-778.6435103</c:v>
                </c:pt>
                <c:pt idx="2731">
                  <c:v>-778.5810103</c:v>
                </c:pt>
                <c:pt idx="2732">
                  <c:v>-778.5185103</c:v>
                </c:pt>
                <c:pt idx="2733">
                  <c:v>-778.4560103</c:v>
                </c:pt>
                <c:pt idx="2734">
                  <c:v>-778.3935103</c:v>
                </c:pt>
                <c:pt idx="2735">
                  <c:v>-778.3310103</c:v>
                </c:pt>
                <c:pt idx="2736">
                  <c:v>-778.2685103</c:v>
                </c:pt>
                <c:pt idx="2737">
                  <c:v>-778.2060103</c:v>
                </c:pt>
                <c:pt idx="2738">
                  <c:v>-778.1435103</c:v>
                </c:pt>
                <c:pt idx="2739">
                  <c:v>-778.0810103</c:v>
                </c:pt>
                <c:pt idx="2740">
                  <c:v>-778.0185103</c:v>
                </c:pt>
                <c:pt idx="2741">
                  <c:v>-777.9560103</c:v>
                </c:pt>
                <c:pt idx="2742">
                  <c:v>-777.8935103</c:v>
                </c:pt>
                <c:pt idx="2743">
                  <c:v>-777.8310103</c:v>
                </c:pt>
                <c:pt idx="2744">
                  <c:v>-777.7685103</c:v>
                </c:pt>
                <c:pt idx="2745">
                  <c:v>-777.7060103</c:v>
                </c:pt>
                <c:pt idx="2746">
                  <c:v>-777.6435103</c:v>
                </c:pt>
                <c:pt idx="2747">
                  <c:v>-777.5810103</c:v>
                </c:pt>
                <c:pt idx="2748">
                  <c:v>-777.5185103</c:v>
                </c:pt>
                <c:pt idx="2749">
                  <c:v>-777.4560103</c:v>
                </c:pt>
                <c:pt idx="2750">
                  <c:v>-777.3935103</c:v>
                </c:pt>
                <c:pt idx="2751">
                  <c:v>-777.3310103</c:v>
                </c:pt>
                <c:pt idx="2752">
                  <c:v>-777.2685103</c:v>
                </c:pt>
                <c:pt idx="2753">
                  <c:v>-777.2060103</c:v>
                </c:pt>
                <c:pt idx="2754">
                  <c:v>-777.1435103</c:v>
                </c:pt>
                <c:pt idx="2755">
                  <c:v>-777.0810103</c:v>
                </c:pt>
                <c:pt idx="2756">
                  <c:v>-777.0185103</c:v>
                </c:pt>
                <c:pt idx="2757">
                  <c:v>-776.9560103</c:v>
                </c:pt>
                <c:pt idx="2758">
                  <c:v>-776.8935103</c:v>
                </c:pt>
                <c:pt idx="2759">
                  <c:v>-776.8310103</c:v>
                </c:pt>
                <c:pt idx="2760">
                  <c:v>-776.7685103</c:v>
                </c:pt>
                <c:pt idx="2761">
                  <c:v>-776.7060103</c:v>
                </c:pt>
                <c:pt idx="2762">
                  <c:v>-776.6435103</c:v>
                </c:pt>
                <c:pt idx="2763">
                  <c:v>-776.5810103</c:v>
                </c:pt>
                <c:pt idx="2764">
                  <c:v>-776.5185103</c:v>
                </c:pt>
                <c:pt idx="2765">
                  <c:v>-776.4560103</c:v>
                </c:pt>
                <c:pt idx="2766">
                  <c:v>-776.3935103</c:v>
                </c:pt>
                <c:pt idx="2767">
                  <c:v>-776.3310103</c:v>
                </c:pt>
                <c:pt idx="2768">
                  <c:v>-776.2685103</c:v>
                </c:pt>
                <c:pt idx="2769">
                  <c:v>-776.2060103</c:v>
                </c:pt>
                <c:pt idx="2770">
                  <c:v>-776.1435103</c:v>
                </c:pt>
                <c:pt idx="2771">
                  <c:v>-776.0810103</c:v>
                </c:pt>
                <c:pt idx="2772">
                  <c:v>-776.0185103</c:v>
                </c:pt>
                <c:pt idx="2773">
                  <c:v>-775.9560103</c:v>
                </c:pt>
                <c:pt idx="2774">
                  <c:v>-775.8935103</c:v>
                </c:pt>
                <c:pt idx="2775">
                  <c:v>-775.8310103</c:v>
                </c:pt>
                <c:pt idx="2776">
                  <c:v>-775.7685103</c:v>
                </c:pt>
                <c:pt idx="2777">
                  <c:v>-775.7060103</c:v>
                </c:pt>
                <c:pt idx="2778">
                  <c:v>-775.6435103</c:v>
                </c:pt>
                <c:pt idx="2779">
                  <c:v>-775.5810103</c:v>
                </c:pt>
                <c:pt idx="2780">
                  <c:v>-775.5185103</c:v>
                </c:pt>
                <c:pt idx="2781">
                  <c:v>-775.4560103</c:v>
                </c:pt>
                <c:pt idx="2782">
                  <c:v>-775.3935103</c:v>
                </c:pt>
                <c:pt idx="2783">
                  <c:v>-775.3310103</c:v>
                </c:pt>
                <c:pt idx="2784">
                  <c:v>-775.2685103</c:v>
                </c:pt>
                <c:pt idx="2785">
                  <c:v>-775.2060103</c:v>
                </c:pt>
                <c:pt idx="2786">
                  <c:v>-775.1435103</c:v>
                </c:pt>
                <c:pt idx="2787">
                  <c:v>-775.0810103</c:v>
                </c:pt>
                <c:pt idx="2788">
                  <c:v>-775.0185103</c:v>
                </c:pt>
                <c:pt idx="2789">
                  <c:v>-774.9560103</c:v>
                </c:pt>
                <c:pt idx="2790">
                  <c:v>-774.8935103</c:v>
                </c:pt>
                <c:pt idx="2791">
                  <c:v>-774.8310103</c:v>
                </c:pt>
                <c:pt idx="2792">
                  <c:v>-774.7685103</c:v>
                </c:pt>
                <c:pt idx="2793">
                  <c:v>-774.7060103</c:v>
                </c:pt>
                <c:pt idx="2794">
                  <c:v>-774.6435103</c:v>
                </c:pt>
                <c:pt idx="2795">
                  <c:v>-774.5810103</c:v>
                </c:pt>
                <c:pt idx="2796">
                  <c:v>-774.5185103</c:v>
                </c:pt>
                <c:pt idx="2797">
                  <c:v>-774.4560103</c:v>
                </c:pt>
                <c:pt idx="2798">
                  <c:v>-774.3935103</c:v>
                </c:pt>
                <c:pt idx="2799">
                  <c:v>-774.3310103</c:v>
                </c:pt>
                <c:pt idx="2800">
                  <c:v>-774.2685103</c:v>
                </c:pt>
                <c:pt idx="2801">
                  <c:v>-774.2060103</c:v>
                </c:pt>
                <c:pt idx="2802">
                  <c:v>-774.1435103</c:v>
                </c:pt>
                <c:pt idx="2803">
                  <c:v>-774.0810103</c:v>
                </c:pt>
                <c:pt idx="2804">
                  <c:v>-774.0185103</c:v>
                </c:pt>
                <c:pt idx="2805">
                  <c:v>-773.9560103</c:v>
                </c:pt>
                <c:pt idx="2806">
                  <c:v>-773.8935103</c:v>
                </c:pt>
                <c:pt idx="2807">
                  <c:v>-773.8310103</c:v>
                </c:pt>
                <c:pt idx="2808">
                  <c:v>-773.7685103</c:v>
                </c:pt>
                <c:pt idx="2809">
                  <c:v>-773.7060103</c:v>
                </c:pt>
                <c:pt idx="2810">
                  <c:v>-773.6435103</c:v>
                </c:pt>
                <c:pt idx="2811">
                  <c:v>-773.5810103</c:v>
                </c:pt>
                <c:pt idx="2812">
                  <c:v>-773.5185103</c:v>
                </c:pt>
                <c:pt idx="2813">
                  <c:v>-773.4560103</c:v>
                </c:pt>
                <c:pt idx="2814">
                  <c:v>-773.3935103</c:v>
                </c:pt>
                <c:pt idx="2815">
                  <c:v>-773.3310103</c:v>
                </c:pt>
                <c:pt idx="2816">
                  <c:v>-773.2685103</c:v>
                </c:pt>
                <c:pt idx="2817">
                  <c:v>-773.2060103</c:v>
                </c:pt>
                <c:pt idx="2818">
                  <c:v>-773.1435103</c:v>
                </c:pt>
                <c:pt idx="2819">
                  <c:v>-773.0810103</c:v>
                </c:pt>
                <c:pt idx="2820">
                  <c:v>-773.0185103</c:v>
                </c:pt>
                <c:pt idx="2821">
                  <c:v>-772.9560103</c:v>
                </c:pt>
                <c:pt idx="2822">
                  <c:v>-772.8935103</c:v>
                </c:pt>
                <c:pt idx="2823">
                  <c:v>-772.8310103</c:v>
                </c:pt>
                <c:pt idx="2824">
                  <c:v>-772.7685103</c:v>
                </c:pt>
                <c:pt idx="2825">
                  <c:v>-772.7060103</c:v>
                </c:pt>
                <c:pt idx="2826">
                  <c:v>-772.6435103</c:v>
                </c:pt>
                <c:pt idx="2827">
                  <c:v>-772.5810103</c:v>
                </c:pt>
                <c:pt idx="2828">
                  <c:v>-772.5185103</c:v>
                </c:pt>
                <c:pt idx="2829">
                  <c:v>-772.4560103</c:v>
                </c:pt>
                <c:pt idx="2830">
                  <c:v>-772.3935103</c:v>
                </c:pt>
                <c:pt idx="2831">
                  <c:v>-772.3310103</c:v>
                </c:pt>
                <c:pt idx="2832">
                  <c:v>-772.2685103</c:v>
                </c:pt>
                <c:pt idx="2833">
                  <c:v>-772.2060103</c:v>
                </c:pt>
                <c:pt idx="2834">
                  <c:v>-772.1435103</c:v>
                </c:pt>
                <c:pt idx="2835">
                  <c:v>-772.0810103</c:v>
                </c:pt>
                <c:pt idx="2836">
                  <c:v>-772.0185103</c:v>
                </c:pt>
                <c:pt idx="2837">
                  <c:v>-771.9560103</c:v>
                </c:pt>
                <c:pt idx="2838">
                  <c:v>-771.8935103</c:v>
                </c:pt>
                <c:pt idx="2839">
                  <c:v>-771.8310103</c:v>
                </c:pt>
                <c:pt idx="2840">
                  <c:v>-771.7685103</c:v>
                </c:pt>
                <c:pt idx="2841">
                  <c:v>-771.7060103</c:v>
                </c:pt>
                <c:pt idx="2842">
                  <c:v>-771.6435103</c:v>
                </c:pt>
                <c:pt idx="2843">
                  <c:v>-771.5810103</c:v>
                </c:pt>
                <c:pt idx="2844">
                  <c:v>-771.5185103</c:v>
                </c:pt>
                <c:pt idx="2845">
                  <c:v>-771.4560103</c:v>
                </c:pt>
                <c:pt idx="2846">
                  <c:v>-771.3935103</c:v>
                </c:pt>
                <c:pt idx="2847">
                  <c:v>-771.3310103</c:v>
                </c:pt>
                <c:pt idx="2848">
                  <c:v>-771.2685103</c:v>
                </c:pt>
                <c:pt idx="2849">
                  <c:v>-771.2060103</c:v>
                </c:pt>
                <c:pt idx="2850">
                  <c:v>-771.1435103</c:v>
                </c:pt>
                <c:pt idx="2851">
                  <c:v>-771.0810103</c:v>
                </c:pt>
                <c:pt idx="2852">
                  <c:v>-771.0185103</c:v>
                </c:pt>
                <c:pt idx="2853">
                  <c:v>-770.9560103</c:v>
                </c:pt>
                <c:pt idx="2854">
                  <c:v>-770.8935103</c:v>
                </c:pt>
                <c:pt idx="2855">
                  <c:v>-770.8310103</c:v>
                </c:pt>
                <c:pt idx="2856">
                  <c:v>-770.7685103</c:v>
                </c:pt>
                <c:pt idx="2857">
                  <c:v>-770.7060103</c:v>
                </c:pt>
                <c:pt idx="2858">
                  <c:v>-770.6435103</c:v>
                </c:pt>
                <c:pt idx="2859">
                  <c:v>-770.5810103</c:v>
                </c:pt>
                <c:pt idx="2860">
                  <c:v>-770.5185103</c:v>
                </c:pt>
                <c:pt idx="2861">
                  <c:v>-770.4560103</c:v>
                </c:pt>
                <c:pt idx="2862">
                  <c:v>-770.3935103</c:v>
                </c:pt>
                <c:pt idx="2863">
                  <c:v>-770.3310103</c:v>
                </c:pt>
                <c:pt idx="2864">
                  <c:v>-770.2685103</c:v>
                </c:pt>
                <c:pt idx="2865">
                  <c:v>-770.2060103</c:v>
                </c:pt>
                <c:pt idx="2866">
                  <c:v>-770.1435103</c:v>
                </c:pt>
                <c:pt idx="2867">
                  <c:v>-770.0810103</c:v>
                </c:pt>
                <c:pt idx="2868">
                  <c:v>-770.0185103</c:v>
                </c:pt>
                <c:pt idx="2869">
                  <c:v>-769.9560103</c:v>
                </c:pt>
                <c:pt idx="2870">
                  <c:v>-769.8935103</c:v>
                </c:pt>
                <c:pt idx="2871">
                  <c:v>-769.8310103</c:v>
                </c:pt>
                <c:pt idx="2872">
                  <c:v>-769.7685103</c:v>
                </c:pt>
                <c:pt idx="2873">
                  <c:v>-769.7060103</c:v>
                </c:pt>
                <c:pt idx="2874">
                  <c:v>-769.6435103</c:v>
                </c:pt>
                <c:pt idx="2875">
                  <c:v>-769.5810103</c:v>
                </c:pt>
                <c:pt idx="2876">
                  <c:v>-769.5185103</c:v>
                </c:pt>
                <c:pt idx="2877">
                  <c:v>-769.4560103</c:v>
                </c:pt>
                <c:pt idx="2878">
                  <c:v>-769.3935103</c:v>
                </c:pt>
                <c:pt idx="2879">
                  <c:v>-769.3310103</c:v>
                </c:pt>
                <c:pt idx="2880">
                  <c:v>-769.2685103</c:v>
                </c:pt>
                <c:pt idx="2881">
                  <c:v>-769.2060103</c:v>
                </c:pt>
                <c:pt idx="2882">
                  <c:v>-769.1435103</c:v>
                </c:pt>
                <c:pt idx="2883">
                  <c:v>-769.0810103</c:v>
                </c:pt>
                <c:pt idx="2884">
                  <c:v>-769.0185103</c:v>
                </c:pt>
                <c:pt idx="2885">
                  <c:v>-768.9560103</c:v>
                </c:pt>
                <c:pt idx="2886">
                  <c:v>-768.8935103</c:v>
                </c:pt>
                <c:pt idx="2887">
                  <c:v>-768.8310103</c:v>
                </c:pt>
                <c:pt idx="2888">
                  <c:v>-768.7685103</c:v>
                </c:pt>
                <c:pt idx="2889">
                  <c:v>-768.7060103</c:v>
                </c:pt>
                <c:pt idx="2890">
                  <c:v>-768.6435103</c:v>
                </c:pt>
                <c:pt idx="2891">
                  <c:v>-768.5810103</c:v>
                </c:pt>
                <c:pt idx="2892">
                  <c:v>-768.5185103</c:v>
                </c:pt>
                <c:pt idx="2893">
                  <c:v>-768.4560103</c:v>
                </c:pt>
                <c:pt idx="2894">
                  <c:v>-768.3935103</c:v>
                </c:pt>
                <c:pt idx="2895">
                  <c:v>-768.3310103</c:v>
                </c:pt>
                <c:pt idx="2896">
                  <c:v>-768.2685103</c:v>
                </c:pt>
                <c:pt idx="2897">
                  <c:v>-768.2060103</c:v>
                </c:pt>
                <c:pt idx="2898">
                  <c:v>-768.1435103</c:v>
                </c:pt>
                <c:pt idx="2899">
                  <c:v>-768.0810103</c:v>
                </c:pt>
                <c:pt idx="2900">
                  <c:v>-768.0185103</c:v>
                </c:pt>
                <c:pt idx="2901">
                  <c:v>-767.9560103</c:v>
                </c:pt>
                <c:pt idx="2902">
                  <c:v>-767.8935103</c:v>
                </c:pt>
                <c:pt idx="2903">
                  <c:v>-767.8310103</c:v>
                </c:pt>
                <c:pt idx="2904">
                  <c:v>-767.7685103</c:v>
                </c:pt>
                <c:pt idx="2905">
                  <c:v>-767.7060103</c:v>
                </c:pt>
                <c:pt idx="2906">
                  <c:v>-767.6435103</c:v>
                </c:pt>
                <c:pt idx="2907">
                  <c:v>-767.5810103</c:v>
                </c:pt>
                <c:pt idx="2908">
                  <c:v>-767.5185103</c:v>
                </c:pt>
                <c:pt idx="2909">
                  <c:v>-767.4560103</c:v>
                </c:pt>
                <c:pt idx="2910">
                  <c:v>-767.3935103</c:v>
                </c:pt>
                <c:pt idx="2911">
                  <c:v>-767.3310103</c:v>
                </c:pt>
                <c:pt idx="2912">
                  <c:v>-767.2685103</c:v>
                </c:pt>
                <c:pt idx="2913">
                  <c:v>-767.2060103</c:v>
                </c:pt>
                <c:pt idx="2914">
                  <c:v>-767.1435103</c:v>
                </c:pt>
                <c:pt idx="2915">
                  <c:v>-767.0810103</c:v>
                </c:pt>
                <c:pt idx="2916">
                  <c:v>-767.0185103</c:v>
                </c:pt>
                <c:pt idx="2917">
                  <c:v>-766.9560103</c:v>
                </c:pt>
                <c:pt idx="2918">
                  <c:v>-766.8935103</c:v>
                </c:pt>
                <c:pt idx="2919">
                  <c:v>-766.8310103</c:v>
                </c:pt>
                <c:pt idx="2920">
                  <c:v>-766.7685103</c:v>
                </c:pt>
                <c:pt idx="2921">
                  <c:v>-766.7060103</c:v>
                </c:pt>
                <c:pt idx="2922">
                  <c:v>-766.6435103</c:v>
                </c:pt>
                <c:pt idx="2923">
                  <c:v>-766.5810103</c:v>
                </c:pt>
                <c:pt idx="2924">
                  <c:v>-766.5185103</c:v>
                </c:pt>
                <c:pt idx="2925">
                  <c:v>-766.4560103</c:v>
                </c:pt>
                <c:pt idx="2926">
                  <c:v>-766.3935103</c:v>
                </c:pt>
                <c:pt idx="2927">
                  <c:v>-766.3310103</c:v>
                </c:pt>
                <c:pt idx="2928">
                  <c:v>-766.2685103</c:v>
                </c:pt>
                <c:pt idx="2929">
                  <c:v>-766.2060103</c:v>
                </c:pt>
                <c:pt idx="2930">
                  <c:v>-766.1435103</c:v>
                </c:pt>
                <c:pt idx="2931">
                  <c:v>-766.0810103</c:v>
                </c:pt>
                <c:pt idx="2932">
                  <c:v>-766.0185103</c:v>
                </c:pt>
                <c:pt idx="2933">
                  <c:v>-765.9560103</c:v>
                </c:pt>
                <c:pt idx="2934">
                  <c:v>-765.8935103</c:v>
                </c:pt>
                <c:pt idx="2935">
                  <c:v>-765.8310103</c:v>
                </c:pt>
                <c:pt idx="2936">
                  <c:v>-765.7685103</c:v>
                </c:pt>
                <c:pt idx="2937">
                  <c:v>-765.7060103</c:v>
                </c:pt>
                <c:pt idx="2938">
                  <c:v>-765.6435103</c:v>
                </c:pt>
                <c:pt idx="2939">
                  <c:v>-765.5810103</c:v>
                </c:pt>
                <c:pt idx="2940">
                  <c:v>-765.5185103</c:v>
                </c:pt>
                <c:pt idx="2941">
                  <c:v>-765.4560103</c:v>
                </c:pt>
                <c:pt idx="2942">
                  <c:v>-765.3935103</c:v>
                </c:pt>
                <c:pt idx="2943">
                  <c:v>-765.3310103</c:v>
                </c:pt>
                <c:pt idx="2944">
                  <c:v>-765.2685103</c:v>
                </c:pt>
                <c:pt idx="2945">
                  <c:v>-765.2060103</c:v>
                </c:pt>
                <c:pt idx="2946">
                  <c:v>-765.1435103</c:v>
                </c:pt>
                <c:pt idx="2947">
                  <c:v>-765.0810103</c:v>
                </c:pt>
                <c:pt idx="2948">
                  <c:v>-765.0185103</c:v>
                </c:pt>
                <c:pt idx="2949">
                  <c:v>-764.9560103</c:v>
                </c:pt>
                <c:pt idx="2950">
                  <c:v>-764.8935103</c:v>
                </c:pt>
                <c:pt idx="2951">
                  <c:v>-764.8310103</c:v>
                </c:pt>
                <c:pt idx="2952">
                  <c:v>-764.7685103</c:v>
                </c:pt>
                <c:pt idx="2953">
                  <c:v>-764.7060103</c:v>
                </c:pt>
                <c:pt idx="2954">
                  <c:v>-764.6435103</c:v>
                </c:pt>
                <c:pt idx="2955">
                  <c:v>-764.5810103</c:v>
                </c:pt>
                <c:pt idx="2956">
                  <c:v>-764.5185103</c:v>
                </c:pt>
                <c:pt idx="2957">
                  <c:v>-764.4560103</c:v>
                </c:pt>
                <c:pt idx="2958">
                  <c:v>-764.3935103</c:v>
                </c:pt>
                <c:pt idx="2959">
                  <c:v>-764.3310103</c:v>
                </c:pt>
                <c:pt idx="2960">
                  <c:v>-764.2685103</c:v>
                </c:pt>
                <c:pt idx="2961">
                  <c:v>-764.2060103</c:v>
                </c:pt>
                <c:pt idx="2962">
                  <c:v>-764.1435103</c:v>
                </c:pt>
                <c:pt idx="2963">
                  <c:v>-764.0810103</c:v>
                </c:pt>
                <c:pt idx="2964">
                  <c:v>-764.0185103</c:v>
                </c:pt>
                <c:pt idx="2965">
                  <c:v>-763.9560103</c:v>
                </c:pt>
                <c:pt idx="2966">
                  <c:v>-763.8935103</c:v>
                </c:pt>
                <c:pt idx="2967">
                  <c:v>-763.8310103</c:v>
                </c:pt>
                <c:pt idx="2968">
                  <c:v>-763.7685103</c:v>
                </c:pt>
                <c:pt idx="2969">
                  <c:v>-763.7060103</c:v>
                </c:pt>
                <c:pt idx="2970">
                  <c:v>-763.6435103</c:v>
                </c:pt>
                <c:pt idx="2971">
                  <c:v>-763.5810103</c:v>
                </c:pt>
                <c:pt idx="2972">
                  <c:v>-763.5185103</c:v>
                </c:pt>
                <c:pt idx="2973">
                  <c:v>-763.4560103</c:v>
                </c:pt>
                <c:pt idx="2974">
                  <c:v>-763.3935103</c:v>
                </c:pt>
                <c:pt idx="2975">
                  <c:v>-763.3310103</c:v>
                </c:pt>
                <c:pt idx="2976">
                  <c:v>-763.2685103</c:v>
                </c:pt>
                <c:pt idx="2977">
                  <c:v>-763.2060103</c:v>
                </c:pt>
                <c:pt idx="2978">
                  <c:v>-763.1435103</c:v>
                </c:pt>
                <c:pt idx="2979">
                  <c:v>-763.0810103</c:v>
                </c:pt>
                <c:pt idx="2980">
                  <c:v>-763.0185103</c:v>
                </c:pt>
                <c:pt idx="2981">
                  <c:v>-762.9560103</c:v>
                </c:pt>
                <c:pt idx="2982">
                  <c:v>-762.8935103</c:v>
                </c:pt>
                <c:pt idx="2983">
                  <c:v>-762.8310103</c:v>
                </c:pt>
                <c:pt idx="2984">
                  <c:v>-762.7685103</c:v>
                </c:pt>
                <c:pt idx="2985">
                  <c:v>-762.7060103</c:v>
                </c:pt>
                <c:pt idx="2986">
                  <c:v>-762.6435103</c:v>
                </c:pt>
                <c:pt idx="2987">
                  <c:v>-762.5810103</c:v>
                </c:pt>
                <c:pt idx="2988">
                  <c:v>-762.5185103</c:v>
                </c:pt>
                <c:pt idx="2989">
                  <c:v>-762.4560103</c:v>
                </c:pt>
                <c:pt idx="2990">
                  <c:v>-762.3935103</c:v>
                </c:pt>
                <c:pt idx="2991">
                  <c:v>-762.3310103</c:v>
                </c:pt>
                <c:pt idx="2992">
                  <c:v>-762.2685103</c:v>
                </c:pt>
                <c:pt idx="2993">
                  <c:v>-762.2060103</c:v>
                </c:pt>
                <c:pt idx="2994">
                  <c:v>-762.1435103</c:v>
                </c:pt>
                <c:pt idx="2995">
                  <c:v>-762.0810103</c:v>
                </c:pt>
                <c:pt idx="2996">
                  <c:v>-762.0185103</c:v>
                </c:pt>
                <c:pt idx="2997">
                  <c:v>-761.9560103</c:v>
                </c:pt>
                <c:pt idx="2998">
                  <c:v>-761.8935103</c:v>
                </c:pt>
                <c:pt idx="2999">
                  <c:v>-761.8310103</c:v>
                </c:pt>
                <c:pt idx="3000">
                  <c:v>-761.7685103</c:v>
                </c:pt>
                <c:pt idx="3001">
                  <c:v>-761.7060103</c:v>
                </c:pt>
                <c:pt idx="3002">
                  <c:v>-761.6435103</c:v>
                </c:pt>
                <c:pt idx="3003">
                  <c:v>-761.5810103</c:v>
                </c:pt>
                <c:pt idx="3004">
                  <c:v>-761.5185103</c:v>
                </c:pt>
                <c:pt idx="3005">
                  <c:v>-761.4560103</c:v>
                </c:pt>
                <c:pt idx="3006">
                  <c:v>-761.3935103</c:v>
                </c:pt>
                <c:pt idx="3007">
                  <c:v>-761.3310103</c:v>
                </c:pt>
                <c:pt idx="3008">
                  <c:v>-761.2685103</c:v>
                </c:pt>
                <c:pt idx="3009">
                  <c:v>-761.2060103</c:v>
                </c:pt>
                <c:pt idx="3010">
                  <c:v>-761.1435103</c:v>
                </c:pt>
                <c:pt idx="3011">
                  <c:v>-761.0810103</c:v>
                </c:pt>
                <c:pt idx="3012">
                  <c:v>-761.0185103</c:v>
                </c:pt>
                <c:pt idx="3013">
                  <c:v>-760.9560103</c:v>
                </c:pt>
                <c:pt idx="3014">
                  <c:v>-760.8935103</c:v>
                </c:pt>
                <c:pt idx="3015">
                  <c:v>-760.8310103</c:v>
                </c:pt>
                <c:pt idx="3016">
                  <c:v>-760.7685103</c:v>
                </c:pt>
                <c:pt idx="3017">
                  <c:v>-760.7060103</c:v>
                </c:pt>
                <c:pt idx="3018">
                  <c:v>-760.6435103</c:v>
                </c:pt>
                <c:pt idx="3019">
                  <c:v>-760.5810103</c:v>
                </c:pt>
                <c:pt idx="3020">
                  <c:v>-760.5185103</c:v>
                </c:pt>
                <c:pt idx="3021">
                  <c:v>-760.4560103</c:v>
                </c:pt>
                <c:pt idx="3022">
                  <c:v>-760.3935103</c:v>
                </c:pt>
                <c:pt idx="3023">
                  <c:v>-760.3310103</c:v>
                </c:pt>
                <c:pt idx="3024">
                  <c:v>-760.2685103</c:v>
                </c:pt>
                <c:pt idx="3025">
                  <c:v>-760.2060103</c:v>
                </c:pt>
                <c:pt idx="3026">
                  <c:v>-760.1435103</c:v>
                </c:pt>
                <c:pt idx="3027">
                  <c:v>-760.0810103</c:v>
                </c:pt>
                <c:pt idx="3028">
                  <c:v>-760.0185103</c:v>
                </c:pt>
                <c:pt idx="3029">
                  <c:v>-759.9560103</c:v>
                </c:pt>
                <c:pt idx="3030">
                  <c:v>-759.8935103</c:v>
                </c:pt>
                <c:pt idx="3031">
                  <c:v>-759.8310103</c:v>
                </c:pt>
                <c:pt idx="3032">
                  <c:v>-759.7685103</c:v>
                </c:pt>
                <c:pt idx="3033">
                  <c:v>-759.7060103</c:v>
                </c:pt>
                <c:pt idx="3034">
                  <c:v>-759.6435103</c:v>
                </c:pt>
                <c:pt idx="3035">
                  <c:v>-759.5810103</c:v>
                </c:pt>
                <c:pt idx="3036">
                  <c:v>-759.5185103</c:v>
                </c:pt>
                <c:pt idx="3037">
                  <c:v>-759.4560103</c:v>
                </c:pt>
                <c:pt idx="3038">
                  <c:v>-759.3935103</c:v>
                </c:pt>
                <c:pt idx="3039">
                  <c:v>-759.3310103</c:v>
                </c:pt>
                <c:pt idx="3040">
                  <c:v>-759.2685103</c:v>
                </c:pt>
                <c:pt idx="3041">
                  <c:v>-759.2060103</c:v>
                </c:pt>
                <c:pt idx="3042">
                  <c:v>-759.1435103</c:v>
                </c:pt>
                <c:pt idx="3043">
                  <c:v>-759.0810103</c:v>
                </c:pt>
                <c:pt idx="3044">
                  <c:v>-759.0185103</c:v>
                </c:pt>
                <c:pt idx="3045">
                  <c:v>-758.9560103</c:v>
                </c:pt>
                <c:pt idx="3046">
                  <c:v>-758.8935103</c:v>
                </c:pt>
                <c:pt idx="3047">
                  <c:v>-758.8310103</c:v>
                </c:pt>
                <c:pt idx="3048">
                  <c:v>-758.7685103</c:v>
                </c:pt>
                <c:pt idx="3049">
                  <c:v>-758.7060103</c:v>
                </c:pt>
                <c:pt idx="3050">
                  <c:v>-758.6435103</c:v>
                </c:pt>
                <c:pt idx="3051">
                  <c:v>-758.5810103</c:v>
                </c:pt>
                <c:pt idx="3052">
                  <c:v>-758.5185103</c:v>
                </c:pt>
                <c:pt idx="3053">
                  <c:v>-758.4560103</c:v>
                </c:pt>
                <c:pt idx="3054">
                  <c:v>-758.3935103</c:v>
                </c:pt>
                <c:pt idx="3055">
                  <c:v>-758.3310103</c:v>
                </c:pt>
                <c:pt idx="3056">
                  <c:v>-758.2685103</c:v>
                </c:pt>
                <c:pt idx="3057">
                  <c:v>-758.2060103</c:v>
                </c:pt>
                <c:pt idx="3058">
                  <c:v>-758.1435103</c:v>
                </c:pt>
                <c:pt idx="3059">
                  <c:v>-758.0810103</c:v>
                </c:pt>
                <c:pt idx="3060">
                  <c:v>-758.0185103</c:v>
                </c:pt>
                <c:pt idx="3061">
                  <c:v>-757.9560103</c:v>
                </c:pt>
                <c:pt idx="3062">
                  <c:v>-757.8935103</c:v>
                </c:pt>
                <c:pt idx="3063">
                  <c:v>-757.8310103</c:v>
                </c:pt>
                <c:pt idx="3064">
                  <c:v>-757.7685103</c:v>
                </c:pt>
                <c:pt idx="3065">
                  <c:v>-757.7060103</c:v>
                </c:pt>
                <c:pt idx="3066">
                  <c:v>-757.6435103</c:v>
                </c:pt>
                <c:pt idx="3067">
                  <c:v>-757.5810103</c:v>
                </c:pt>
                <c:pt idx="3068">
                  <c:v>-757.5185103</c:v>
                </c:pt>
                <c:pt idx="3069">
                  <c:v>-757.4560103</c:v>
                </c:pt>
                <c:pt idx="3070">
                  <c:v>-757.3935103</c:v>
                </c:pt>
                <c:pt idx="3071">
                  <c:v>-757.3310103</c:v>
                </c:pt>
                <c:pt idx="3072">
                  <c:v>-757.2685103</c:v>
                </c:pt>
                <c:pt idx="3073">
                  <c:v>-757.2060103</c:v>
                </c:pt>
                <c:pt idx="3074">
                  <c:v>-757.1435103</c:v>
                </c:pt>
                <c:pt idx="3075">
                  <c:v>-757.0810103</c:v>
                </c:pt>
                <c:pt idx="3076">
                  <c:v>-757.0185103</c:v>
                </c:pt>
                <c:pt idx="3077">
                  <c:v>-756.9560103</c:v>
                </c:pt>
                <c:pt idx="3078">
                  <c:v>-756.8935103</c:v>
                </c:pt>
                <c:pt idx="3079">
                  <c:v>-756.8310103</c:v>
                </c:pt>
                <c:pt idx="3080">
                  <c:v>-756.7685103</c:v>
                </c:pt>
                <c:pt idx="3081">
                  <c:v>-756.7060103</c:v>
                </c:pt>
                <c:pt idx="3082">
                  <c:v>-756.6435103</c:v>
                </c:pt>
                <c:pt idx="3083">
                  <c:v>-756.5810103</c:v>
                </c:pt>
                <c:pt idx="3084">
                  <c:v>-756.5185103</c:v>
                </c:pt>
                <c:pt idx="3085">
                  <c:v>-756.4560103</c:v>
                </c:pt>
                <c:pt idx="3086">
                  <c:v>-756.3935103</c:v>
                </c:pt>
                <c:pt idx="3087">
                  <c:v>-756.3310103</c:v>
                </c:pt>
                <c:pt idx="3088">
                  <c:v>-756.2685103</c:v>
                </c:pt>
                <c:pt idx="3089">
                  <c:v>-756.2060103</c:v>
                </c:pt>
                <c:pt idx="3090">
                  <c:v>-756.1435103</c:v>
                </c:pt>
                <c:pt idx="3091">
                  <c:v>-756.0810103</c:v>
                </c:pt>
                <c:pt idx="3092">
                  <c:v>-756.0185103</c:v>
                </c:pt>
                <c:pt idx="3093">
                  <c:v>-755.9560103</c:v>
                </c:pt>
                <c:pt idx="3094">
                  <c:v>-755.8935103</c:v>
                </c:pt>
                <c:pt idx="3095">
                  <c:v>-755.8310103</c:v>
                </c:pt>
                <c:pt idx="3096">
                  <c:v>-755.7685103</c:v>
                </c:pt>
                <c:pt idx="3097">
                  <c:v>-755.7060103</c:v>
                </c:pt>
                <c:pt idx="3098">
                  <c:v>-755.6435103</c:v>
                </c:pt>
                <c:pt idx="3099">
                  <c:v>-755.5810103</c:v>
                </c:pt>
                <c:pt idx="3100">
                  <c:v>-755.5185103</c:v>
                </c:pt>
                <c:pt idx="3101">
                  <c:v>-755.4560103</c:v>
                </c:pt>
                <c:pt idx="3102">
                  <c:v>-755.3935103</c:v>
                </c:pt>
                <c:pt idx="3103">
                  <c:v>-755.3310103</c:v>
                </c:pt>
                <c:pt idx="3104">
                  <c:v>-755.2685103</c:v>
                </c:pt>
                <c:pt idx="3105">
                  <c:v>-755.2060103</c:v>
                </c:pt>
                <c:pt idx="3106">
                  <c:v>-755.1435103</c:v>
                </c:pt>
                <c:pt idx="3107">
                  <c:v>-755.0810103</c:v>
                </c:pt>
                <c:pt idx="3108">
                  <c:v>-755.0185103</c:v>
                </c:pt>
                <c:pt idx="3109">
                  <c:v>-754.9560103</c:v>
                </c:pt>
                <c:pt idx="3110">
                  <c:v>-754.8935103</c:v>
                </c:pt>
                <c:pt idx="3111">
                  <c:v>-754.8310103</c:v>
                </c:pt>
                <c:pt idx="3112">
                  <c:v>-754.7685103</c:v>
                </c:pt>
                <c:pt idx="3113">
                  <c:v>-754.7060103</c:v>
                </c:pt>
                <c:pt idx="3114">
                  <c:v>-754.6435103</c:v>
                </c:pt>
                <c:pt idx="3115">
                  <c:v>-754.5810103</c:v>
                </c:pt>
                <c:pt idx="3116">
                  <c:v>-754.5185103</c:v>
                </c:pt>
                <c:pt idx="3117">
                  <c:v>-754.4560103</c:v>
                </c:pt>
                <c:pt idx="3118">
                  <c:v>-754.3935103</c:v>
                </c:pt>
                <c:pt idx="3119">
                  <c:v>-754.3310103</c:v>
                </c:pt>
                <c:pt idx="3120">
                  <c:v>-754.2685103</c:v>
                </c:pt>
                <c:pt idx="3121">
                  <c:v>-754.2060103</c:v>
                </c:pt>
                <c:pt idx="3122">
                  <c:v>-754.1435103</c:v>
                </c:pt>
                <c:pt idx="3123">
                  <c:v>-754.0810103</c:v>
                </c:pt>
                <c:pt idx="3124">
                  <c:v>-754.0185103</c:v>
                </c:pt>
                <c:pt idx="3125">
                  <c:v>-753.9560103</c:v>
                </c:pt>
                <c:pt idx="3126">
                  <c:v>-753.8935103</c:v>
                </c:pt>
                <c:pt idx="3127">
                  <c:v>-753.8310103</c:v>
                </c:pt>
                <c:pt idx="3128">
                  <c:v>-753.7685103</c:v>
                </c:pt>
                <c:pt idx="3129">
                  <c:v>-753.7060103</c:v>
                </c:pt>
                <c:pt idx="3130">
                  <c:v>-753.6435103</c:v>
                </c:pt>
                <c:pt idx="3131">
                  <c:v>-753.5810103</c:v>
                </c:pt>
                <c:pt idx="3132">
                  <c:v>-753.5185103</c:v>
                </c:pt>
                <c:pt idx="3133">
                  <c:v>-753.4560103</c:v>
                </c:pt>
                <c:pt idx="3134">
                  <c:v>-753.3935103</c:v>
                </c:pt>
                <c:pt idx="3135">
                  <c:v>-753.3310103</c:v>
                </c:pt>
                <c:pt idx="3136">
                  <c:v>-753.2685103</c:v>
                </c:pt>
                <c:pt idx="3137">
                  <c:v>-753.2060103</c:v>
                </c:pt>
                <c:pt idx="3138">
                  <c:v>-753.1435103</c:v>
                </c:pt>
                <c:pt idx="3139">
                  <c:v>-753.0810103</c:v>
                </c:pt>
                <c:pt idx="3140">
                  <c:v>-753.0185103</c:v>
                </c:pt>
                <c:pt idx="3141">
                  <c:v>-752.9560103</c:v>
                </c:pt>
                <c:pt idx="3142">
                  <c:v>-752.8935103</c:v>
                </c:pt>
                <c:pt idx="3143">
                  <c:v>-752.8310103</c:v>
                </c:pt>
                <c:pt idx="3144">
                  <c:v>-752.7685103</c:v>
                </c:pt>
                <c:pt idx="3145">
                  <c:v>-752.7060103</c:v>
                </c:pt>
                <c:pt idx="3146">
                  <c:v>-752.6435103</c:v>
                </c:pt>
                <c:pt idx="3147">
                  <c:v>-752.5810103</c:v>
                </c:pt>
                <c:pt idx="3148">
                  <c:v>-752.5185103</c:v>
                </c:pt>
                <c:pt idx="3149">
                  <c:v>-752.4560103</c:v>
                </c:pt>
                <c:pt idx="3150">
                  <c:v>-752.3935103</c:v>
                </c:pt>
                <c:pt idx="3151">
                  <c:v>-752.3310103</c:v>
                </c:pt>
                <c:pt idx="3152">
                  <c:v>-752.2685103</c:v>
                </c:pt>
                <c:pt idx="3153">
                  <c:v>-752.2060103</c:v>
                </c:pt>
                <c:pt idx="3154">
                  <c:v>-752.1435103</c:v>
                </c:pt>
                <c:pt idx="3155">
                  <c:v>-752.0810103</c:v>
                </c:pt>
                <c:pt idx="3156">
                  <c:v>-752.0185103</c:v>
                </c:pt>
                <c:pt idx="3157">
                  <c:v>-751.9560103</c:v>
                </c:pt>
                <c:pt idx="3158">
                  <c:v>-751.8935103</c:v>
                </c:pt>
                <c:pt idx="3159">
                  <c:v>-751.8310103</c:v>
                </c:pt>
                <c:pt idx="3160">
                  <c:v>-751.7685103</c:v>
                </c:pt>
                <c:pt idx="3161">
                  <c:v>-751.7060103</c:v>
                </c:pt>
                <c:pt idx="3162">
                  <c:v>-751.6435103</c:v>
                </c:pt>
                <c:pt idx="3163">
                  <c:v>-751.5810103</c:v>
                </c:pt>
                <c:pt idx="3164">
                  <c:v>-751.5185103</c:v>
                </c:pt>
                <c:pt idx="3165">
                  <c:v>-751.4560103</c:v>
                </c:pt>
                <c:pt idx="3166">
                  <c:v>-751.3935103</c:v>
                </c:pt>
                <c:pt idx="3167">
                  <c:v>-751.3310103</c:v>
                </c:pt>
                <c:pt idx="3168">
                  <c:v>-751.2685103</c:v>
                </c:pt>
                <c:pt idx="3169">
                  <c:v>-751.2060103</c:v>
                </c:pt>
                <c:pt idx="3170">
                  <c:v>-751.1435103</c:v>
                </c:pt>
                <c:pt idx="3171">
                  <c:v>-751.0810103</c:v>
                </c:pt>
                <c:pt idx="3172">
                  <c:v>-751.0185103</c:v>
                </c:pt>
                <c:pt idx="3173">
                  <c:v>-750.9560103</c:v>
                </c:pt>
                <c:pt idx="3174">
                  <c:v>-750.8935103</c:v>
                </c:pt>
                <c:pt idx="3175">
                  <c:v>-750.8310103</c:v>
                </c:pt>
                <c:pt idx="3176">
                  <c:v>-750.7685103</c:v>
                </c:pt>
                <c:pt idx="3177">
                  <c:v>-750.7060103</c:v>
                </c:pt>
                <c:pt idx="3178">
                  <c:v>-750.6435103</c:v>
                </c:pt>
                <c:pt idx="3179">
                  <c:v>-750.5810103</c:v>
                </c:pt>
                <c:pt idx="3180">
                  <c:v>-750.5185103</c:v>
                </c:pt>
                <c:pt idx="3181">
                  <c:v>-750.4560103</c:v>
                </c:pt>
                <c:pt idx="3182">
                  <c:v>-750.3935103</c:v>
                </c:pt>
                <c:pt idx="3183">
                  <c:v>-750.3310103</c:v>
                </c:pt>
                <c:pt idx="3184">
                  <c:v>-750.2685103</c:v>
                </c:pt>
                <c:pt idx="3185">
                  <c:v>-750.2060103</c:v>
                </c:pt>
                <c:pt idx="3186">
                  <c:v>-750.1435103</c:v>
                </c:pt>
                <c:pt idx="3187">
                  <c:v>-750.0810103</c:v>
                </c:pt>
                <c:pt idx="3188">
                  <c:v>-750.0185103</c:v>
                </c:pt>
                <c:pt idx="3189">
                  <c:v>-749.9560103</c:v>
                </c:pt>
                <c:pt idx="3190">
                  <c:v>-749.8935103</c:v>
                </c:pt>
                <c:pt idx="3191">
                  <c:v>-749.8310103</c:v>
                </c:pt>
                <c:pt idx="3192">
                  <c:v>-749.7685103</c:v>
                </c:pt>
                <c:pt idx="3193">
                  <c:v>-749.7060103</c:v>
                </c:pt>
                <c:pt idx="3194">
                  <c:v>-749.6435103</c:v>
                </c:pt>
                <c:pt idx="3195">
                  <c:v>-749.5810103</c:v>
                </c:pt>
                <c:pt idx="3196">
                  <c:v>-749.5185103</c:v>
                </c:pt>
                <c:pt idx="3197">
                  <c:v>-749.4560103</c:v>
                </c:pt>
                <c:pt idx="3198">
                  <c:v>-749.3935103</c:v>
                </c:pt>
                <c:pt idx="3199">
                  <c:v>-749.3310103</c:v>
                </c:pt>
                <c:pt idx="3200">
                  <c:v>-749.2685103</c:v>
                </c:pt>
                <c:pt idx="3201">
                  <c:v>-749.2060103</c:v>
                </c:pt>
                <c:pt idx="3202">
                  <c:v>-749.1435103</c:v>
                </c:pt>
                <c:pt idx="3203">
                  <c:v>-749.0810103</c:v>
                </c:pt>
                <c:pt idx="3204">
                  <c:v>-749.0185103</c:v>
                </c:pt>
                <c:pt idx="3205">
                  <c:v>-748.9560103</c:v>
                </c:pt>
                <c:pt idx="3206">
                  <c:v>-748.8935103</c:v>
                </c:pt>
                <c:pt idx="3207">
                  <c:v>-748.8310103</c:v>
                </c:pt>
                <c:pt idx="3208">
                  <c:v>-748.7685103</c:v>
                </c:pt>
                <c:pt idx="3209">
                  <c:v>-748.7060103</c:v>
                </c:pt>
                <c:pt idx="3210">
                  <c:v>-748.6435103</c:v>
                </c:pt>
                <c:pt idx="3211">
                  <c:v>-748.5810103</c:v>
                </c:pt>
                <c:pt idx="3212">
                  <c:v>-748.5185103</c:v>
                </c:pt>
                <c:pt idx="3213">
                  <c:v>-748.4560103</c:v>
                </c:pt>
                <c:pt idx="3214">
                  <c:v>-748.3935103</c:v>
                </c:pt>
                <c:pt idx="3215">
                  <c:v>-748.3310103</c:v>
                </c:pt>
                <c:pt idx="3216">
                  <c:v>-748.2685103</c:v>
                </c:pt>
                <c:pt idx="3217">
                  <c:v>-748.2060103</c:v>
                </c:pt>
                <c:pt idx="3218">
                  <c:v>-748.1435103</c:v>
                </c:pt>
                <c:pt idx="3219">
                  <c:v>-748.0810103</c:v>
                </c:pt>
                <c:pt idx="3220">
                  <c:v>-748.0185103</c:v>
                </c:pt>
                <c:pt idx="3221">
                  <c:v>-747.9560103</c:v>
                </c:pt>
                <c:pt idx="3222">
                  <c:v>-747.8935103</c:v>
                </c:pt>
                <c:pt idx="3223">
                  <c:v>-747.8310103</c:v>
                </c:pt>
                <c:pt idx="3224">
                  <c:v>-747.7685103</c:v>
                </c:pt>
                <c:pt idx="3225">
                  <c:v>-747.7060103</c:v>
                </c:pt>
                <c:pt idx="3226">
                  <c:v>-747.6435103</c:v>
                </c:pt>
                <c:pt idx="3227">
                  <c:v>-747.5810103</c:v>
                </c:pt>
                <c:pt idx="3228">
                  <c:v>-747.5185103</c:v>
                </c:pt>
                <c:pt idx="3229">
                  <c:v>-747.4560103</c:v>
                </c:pt>
                <c:pt idx="3230">
                  <c:v>-747.3935103</c:v>
                </c:pt>
                <c:pt idx="3231">
                  <c:v>-747.3310103</c:v>
                </c:pt>
                <c:pt idx="3232">
                  <c:v>-747.2685103</c:v>
                </c:pt>
                <c:pt idx="3233">
                  <c:v>-747.2060103</c:v>
                </c:pt>
                <c:pt idx="3234">
                  <c:v>-747.1435103</c:v>
                </c:pt>
                <c:pt idx="3235">
                  <c:v>-747.0810103</c:v>
                </c:pt>
                <c:pt idx="3236">
                  <c:v>-747.0185103</c:v>
                </c:pt>
                <c:pt idx="3237">
                  <c:v>-746.9560103</c:v>
                </c:pt>
                <c:pt idx="3238">
                  <c:v>-746.8935103</c:v>
                </c:pt>
                <c:pt idx="3239">
                  <c:v>-746.8310103</c:v>
                </c:pt>
                <c:pt idx="3240">
                  <c:v>-746.7685103</c:v>
                </c:pt>
                <c:pt idx="3241">
                  <c:v>-746.7060103</c:v>
                </c:pt>
                <c:pt idx="3242">
                  <c:v>-746.6435103</c:v>
                </c:pt>
                <c:pt idx="3243">
                  <c:v>-746.5810103</c:v>
                </c:pt>
                <c:pt idx="3244">
                  <c:v>-746.5185103</c:v>
                </c:pt>
                <c:pt idx="3245">
                  <c:v>-746.4560103</c:v>
                </c:pt>
                <c:pt idx="3246">
                  <c:v>-746.3935103</c:v>
                </c:pt>
                <c:pt idx="3247">
                  <c:v>-746.3310103</c:v>
                </c:pt>
                <c:pt idx="3248">
                  <c:v>-746.2685103</c:v>
                </c:pt>
                <c:pt idx="3249">
                  <c:v>-746.2060103</c:v>
                </c:pt>
                <c:pt idx="3250">
                  <c:v>-746.1435103</c:v>
                </c:pt>
                <c:pt idx="3251">
                  <c:v>-746.0810103</c:v>
                </c:pt>
                <c:pt idx="3252">
                  <c:v>-746.0185103</c:v>
                </c:pt>
                <c:pt idx="3253">
                  <c:v>-745.9560103</c:v>
                </c:pt>
                <c:pt idx="3254">
                  <c:v>-745.8935103</c:v>
                </c:pt>
                <c:pt idx="3255">
                  <c:v>-745.8310103</c:v>
                </c:pt>
                <c:pt idx="3256">
                  <c:v>-745.7685103</c:v>
                </c:pt>
                <c:pt idx="3257">
                  <c:v>-745.7060103</c:v>
                </c:pt>
                <c:pt idx="3258">
                  <c:v>-745.6435103</c:v>
                </c:pt>
                <c:pt idx="3259">
                  <c:v>-745.5810103</c:v>
                </c:pt>
                <c:pt idx="3260">
                  <c:v>-745.5185103</c:v>
                </c:pt>
                <c:pt idx="3261">
                  <c:v>-745.4560103</c:v>
                </c:pt>
                <c:pt idx="3262">
                  <c:v>-745.3935103</c:v>
                </c:pt>
                <c:pt idx="3263">
                  <c:v>-745.3310103</c:v>
                </c:pt>
                <c:pt idx="3264">
                  <c:v>-745.2685103</c:v>
                </c:pt>
                <c:pt idx="3265">
                  <c:v>-745.2060103</c:v>
                </c:pt>
                <c:pt idx="3266">
                  <c:v>-745.1435103</c:v>
                </c:pt>
                <c:pt idx="3267">
                  <c:v>-745.0810103</c:v>
                </c:pt>
                <c:pt idx="3268">
                  <c:v>-745.0185103</c:v>
                </c:pt>
                <c:pt idx="3269">
                  <c:v>-744.9560103</c:v>
                </c:pt>
                <c:pt idx="3270">
                  <c:v>-744.8935103</c:v>
                </c:pt>
                <c:pt idx="3271">
                  <c:v>-744.8310103</c:v>
                </c:pt>
                <c:pt idx="3272">
                  <c:v>-744.7685103</c:v>
                </c:pt>
                <c:pt idx="3273">
                  <c:v>-744.7060103</c:v>
                </c:pt>
                <c:pt idx="3274">
                  <c:v>-744.6435103</c:v>
                </c:pt>
                <c:pt idx="3275">
                  <c:v>-744.5810103</c:v>
                </c:pt>
                <c:pt idx="3276">
                  <c:v>-744.5185103</c:v>
                </c:pt>
                <c:pt idx="3277">
                  <c:v>-744.4560103</c:v>
                </c:pt>
                <c:pt idx="3278">
                  <c:v>-744.3935103</c:v>
                </c:pt>
                <c:pt idx="3279">
                  <c:v>-744.3310103</c:v>
                </c:pt>
                <c:pt idx="3280">
                  <c:v>-744.2685103</c:v>
                </c:pt>
                <c:pt idx="3281">
                  <c:v>-744.2060103</c:v>
                </c:pt>
                <c:pt idx="3282">
                  <c:v>-744.1435103</c:v>
                </c:pt>
                <c:pt idx="3283">
                  <c:v>-744.0810103</c:v>
                </c:pt>
                <c:pt idx="3284">
                  <c:v>-744.0185103</c:v>
                </c:pt>
                <c:pt idx="3285">
                  <c:v>-743.9560103</c:v>
                </c:pt>
                <c:pt idx="3286">
                  <c:v>-743.8935103</c:v>
                </c:pt>
                <c:pt idx="3287">
                  <c:v>-743.8310103</c:v>
                </c:pt>
                <c:pt idx="3288">
                  <c:v>-743.7685103</c:v>
                </c:pt>
                <c:pt idx="3289">
                  <c:v>-743.7060103</c:v>
                </c:pt>
                <c:pt idx="3290">
                  <c:v>-743.6435103</c:v>
                </c:pt>
                <c:pt idx="3291">
                  <c:v>-743.5810103</c:v>
                </c:pt>
                <c:pt idx="3292">
                  <c:v>-743.5185103</c:v>
                </c:pt>
                <c:pt idx="3293">
                  <c:v>-743.4560103</c:v>
                </c:pt>
                <c:pt idx="3294">
                  <c:v>-743.3935103</c:v>
                </c:pt>
                <c:pt idx="3295">
                  <c:v>-743.3310103</c:v>
                </c:pt>
                <c:pt idx="3296">
                  <c:v>-743.2685103</c:v>
                </c:pt>
                <c:pt idx="3297">
                  <c:v>-743.2060103</c:v>
                </c:pt>
                <c:pt idx="3298">
                  <c:v>-743.1435103</c:v>
                </c:pt>
                <c:pt idx="3299">
                  <c:v>-743.0810103</c:v>
                </c:pt>
                <c:pt idx="3300">
                  <c:v>-743.0185103</c:v>
                </c:pt>
                <c:pt idx="3301">
                  <c:v>-742.9560103</c:v>
                </c:pt>
                <c:pt idx="3302">
                  <c:v>-742.8935103</c:v>
                </c:pt>
                <c:pt idx="3303">
                  <c:v>-742.8310103</c:v>
                </c:pt>
                <c:pt idx="3304">
                  <c:v>-742.7685103</c:v>
                </c:pt>
                <c:pt idx="3305">
                  <c:v>-742.7060103</c:v>
                </c:pt>
                <c:pt idx="3306">
                  <c:v>-742.6435103</c:v>
                </c:pt>
                <c:pt idx="3307">
                  <c:v>-742.5810103</c:v>
                </c:pt>
                <c:pt idx="3308">
                  <c:v>-742.5185103</c:v>
                </c:pt>
                <c:pt idx="3309">
                  <c:v>-742.4560103</c:v>
                </c:pt>
                <c:pt idx="3310">
                  <c:v>-742.3935103</c:v>
                </c:pt>
                <c:pt idx="3311">
                  <c:v>-742.3310103</c:v>
                </c:pt>
                <c:pt idx="3312">
                  <c:v>-742.2685103</c:v>
                </c:pt>
                <c:pt idx="3313">
                  <c:v>-742.2060103</c:v>
                </c:pt>
                <c:pt idx="3314">
                  <c:v>-742.1435103</c:v>
                </c:pt>
                <c:pt idx="3315">
                  <c:v>-742.0810103</c:v>
                </c:pt>
                <c:pt idx="3316">
                  <c:v>-742.0185103</c:v>
                </c:pt>
                <c:pt idx="3317">
                  <c:v>-741.9560103</c:v>
                </c:pt>
                <c:pt idx="3318">
                  <c:v>-741.8935103</c:v>
                </c:pt>
                <c:pt idx="3319">
                  <c:v>-741.8310103</c:v>
                </c:pt>
                <c:pt idx="3320">
                  <c:v>-741.7685103</c:v>
                </c:pt>
                <c:pt idx="3321">
                  <c:v>-741.7060103</c:v>
                </c:pt>
                <c:pt idx="3322">
                  <c:v>-741.6435103</c:v>
                </c:pt>
                <c:pt idx="3323">
                  <c:v>-741.5810103</c:v>
                </c:pt>
                <c:pt idx="3324">
                  <c:v>-741.5185103</c:v>
                </c:pt>
                <c:pt idx="3325">
                  <c:v>-741.4560103</c:v>
                </c:pt>
                <c:pt idx="3326">
                  <c:v>-741.3935103</c:v>
                </c:pt>
                <c:pt idx="3327">
                  <c:v>-741.3310103</c:v>
                </c:pt>
                <c:pt idx="3328">
                  <c:v>-741.2685103</c:v>
                </c:pt>
                <c:pt idx="3329">
                  <c:v>-741.2060103</c:v>
                </c:pt>
                <c:pt idx="3330">
                  <c:v>-741.1435103</c:v>
                </c:pt>
                <c:pt idx="3331">
                  <c:v>-741.0810103</c:v>
                </c:pt>
                <c:pt idx="3332">
                  <c:v>-741.0185103</c:v>
                </c:pt>
                <c:pt idx="3333">
                  <c:v>-740.9560103</c:v>
                </c:pt>
                <c:pt idx="3334">
                  <c:v>-740.8935103</c:v>
                </c:pt>
                <c:pt idx="3335">
                  <c:v>-740.8310103</c:v>
                </c:pt>
                <c:pt idx="3336">
                  <c:v>-740.7685103</c:v>
                </c:pt>
                <c:pt idx="3337">
                  <c:v>-740.7060103</c:v>
                </c:pt>
                <c:pt idx="3338">
                  <c:v>-740.6435103</c:v>
                </c:pt>
                <c:pt idx="3339">
                  <c:v>-740.5810103</c:v>
                </c:pt>
                <c:pt idx="3340">
                  <c:v>-740.5185103</c:v>
                </c:pt>
                <c:pt idx="3341">
                  <c:v>-740.4560103</c:v>
                </c:pt>
                <c:pt idx="3342">
                  <c:v>-740.3935103</c:v>
                </c:pt>
                <c:pt idx="3343">
                  <c:v>-740.3310103</c:v>
                </c:pt>
                <c:pt idx="3344">
                  <c:v>-740.2685103</c:v>
                </c:pt>
                <c:pt idx="3345">
                  <c:v>-740.2060103</c:v>
                </c:pt>
                <c:pt idx="3346">
                  <c:v>-740.1435103</c:v>
                </c:pt>
                <c:pt idx="3347">
                  <c:v>-740.0810103</c:v>
                </c:pt>
                <c:pt idx="3348">
                  <c:v>-740.0185103</c:v>
                </c:pt>
                <c:pt idx="3349">
                  <c:v>-739.9560103</c:v>
                </c:pt>
                <c:pt idx="3350">
                  <c:v>-739.8935103</c:v>
                </c:pt>
                <c:pt idx="3351">
                  <c:v>-739.8310103</c:v>
                </c:pt>
                <c:pt idx="3352">
                  <c:v>-739.7685103</c:v>
                </c:pt>
                <c:pt idx="3353">
                  <c:v>-739.7060103</c:v>
                </c:pt>
                <c:pt idx="3354">
                  <c:v>-739.6435103</c:v>
                </c:pt>
                <c:pt idx="3355">
                  <c:v>-739.5810103</c:v>
                </c:pt>
                <c:pt idx="3356">
                  <c:v>-739.5185103</c:v>
                </c:pt>
                <c:pt idx="3357">
                  <c:v>-739.4560103</c:v>
                </c:pt>
                <c:pt idx="3358">
                  <c:v>-739.3935103</c:v>
                </c:pt>
                <c:pt idx="3359">
                  <c:v>-739.3310103</c:v>
                </c:pt>
                <c:pt idx="3360">
                  <c:v>-739.2685103</c:v>
                </c:pt>
                <c:pt idx="3361">
                  <c:v>-739.2060103</c:v>
                </c:pt>
                <c:pt idx="3362">
                  <c:v>-739.1435103</c:v>
                </c:pt>
                <c:pt idx="3363">
                  <c:v>-739.0810103</c:v>
                </c:pt>
                <c:pt idx="3364">
                  <c:v>-739.0185103</c:v>
                </c:pt>
                <c:pt idx="3365">
                  <c:v>-738.9560103</c:v>
                </c:pt>
                <c:pt idx="3366">
                  <c:v>-738.8935103</c:v>
                </c:pt>
                <c:pt idx="3367">
                  <c:v>-738.8310103</c:v>
                </c:pt>
                <c:pt idx="3368">
                  <c:v>-738.7685103</c:v>
                </c:pt>
                <c:pt idx="3369">
                  <c:v>-738.7060103</c:v>
                </c:pt>
                <c:pt idx="3370">
                  <c:v>-738.6435103</c:v>
                </c:pt>
                <c:pt idx="3371">
                  <c:v>-738.5810103</c:v>
                </c:pt>
                <c:pt idx="3372">
                  <c:v>-738.5185103</c:v>
                </c:pt>
                <c:pt idx="3373">
                  <c:v>-738.4560103</c:v>
                </c:pt>
                <c:pt idx="3374">
                  <c:v>-738.3935103</c:v>
                </c:pt>
                <c:pt idx="3375">
                  <c:v>-738.3310103</c:v>
                </c:pt>
                <c:pt idx="3376">
                  <c:v>-738.2685103</c:v>
                </c:pt>
                <c:pt idx="3377">
                  <c:v>-738.2060103</c:v>
                </c:pt>
                <c:pt idx="3378">
                  <c:v>-738.1435103</c:v>
                </c:pt>
                <c:pt idx="3379">
                  <c:v>-738.0810103</c:v>
                </c:pt>
                <c:pt idx="3380">
                  <c:v>-738.0185103</c:v>
                </c:pt>
                <c:pt idx="3381">
                  <c:v>-737.9560103</c:v>
                </c:pt>
                <c:pt idx="3382">
                  <c:v>-737.8935103</c:v>
                </c:pt>
                <c:pt idx="3383">
                  <c:v>-737.8310103</c:v>
                </c:pt>
                <c:pt idx="3384">
                  <c:v>-737.7685103</c:v>
                </c:pt>
                <c:pt idx="3385">
                  <c:v>-737.7060103</c:v>
                </c:pt>
                <c:pt idx="3386">
                  <c:v>-737.6435103</c:v>
                </c:pt>
                <c:pt idx="3387">
                  <c:v>-737.5810103</c:v>
                </c:pt>
                <c:pt idx="3388">
                  <c:v>-737.5185103</c:v>
                </c:pt>
                <c:pt idx="3389">
                  <c:v>-737.4560103</c:v>
                </c:pt>
                <c:pt idx="3390">
                  <c:v>-737.3935103</c:v>
                </c:pt>
                <c:pt idx="3391">
                  <c:v>-737.3310103</c:v>
                </c:pt>
                <c:pt idx="3392">
                  <c:v>-737.2685103</c:v>
                </c:pt>
                <c:pt idx="3393">
                  <c:v>-737.2060103</c:v>
                </c:pt>
                <c:pt idx="3394">
                  <c:v>-737.1435103</c:v>
                </c:pt>
                <c:pt idx="3395">
                  <c:v>-737.0810103</c:v>
                </c:pt>
                <c:pt idx="3396">
                  <c:v>-737.0185103</c:v>
                </c:pt>
                <c:pt idx="3397">
                  <c:v>-736.9560103</c:v>
                </c:pt>
                <c:pt idx="3398">
                  <c:v>-736.8935103</c:v>
                </c:pt>
                <c:pt idx="3399">
                  <c:v>-736.8310103</c:v>
                </c:pt>
                <c:pt idx="3400">
                  <c:v>-736.7685103</c:v>
                </c:pt>
                <c:pt idx="3401">
                  <c:v>-736.7060103</c:v>
                </c:pt>
                <c:pt idx="3402">
                  <c:v>-736.6435103</c:v>
                </c:pt>
                <c:pt idx="3403">
                  <c:v>-736.5810103</c:v>
                </c:pt>
                <c:pt idx="3404">
                  <c:v>-736.5185103</c:v>
                </c:pt>
                <c:pt idx="3405">
                  <c:v>-736.4560103</c:v>
                </c:pt>
                <c:pt idx="3406">
                  <c:v>-736.3935103</c:v>
                </c:pt>
                <c:pt idx="3407">
                  <c:v>-736.3310103</c:v>
                </c:pt>
                <c:pt idx="3408">
                  <c:v>-736.2685103</c:v>
                </c:pt>
                <c:pt idx="3409">
                  <c:v>-736.2060103</c:v>
                </c:pt>
                <c:pt idx="3410">
                  <c:v>-736.1435103</c:v>
                </c:pt>
                <c:pt idx="3411">
                  <c:v>-736.0810103</c:v>
                </c:pt>
                <c:pt idx="3412">
                  <c:v>-736.0185103</c:v>
                </c:pt>
                <c:pt idx="3413">
                  <c:v>-735.9560103</c:v>
                </c:pt>
                <c:pt idx="3414">
                  <c:v>-735.8935103</c:v>
                </c:pt>
                <c:pt idx="3415">
                  <c:v>-735.8310103</c:v>
                </c:pt>
                <c:pt idx="3416">
                  <c:v>-735.7685103</c:v>
                </c:pt>
                <c:pt idx="3417">
                  <c:v>-735.7060103</c:v>
                </c:pt>
                <c:pt idx="3418">
                  <c:v>-735.6435103</c:v>
                </c:pt>
                <c:pt idx="3419">
                  <c:v>-735.5810103</c:v>
                </c:pt>
                <c:pt idx="3420">
                  <c:v>-735.5185103</c:v>
                </c:pt>
                <c:pt idx="3421">
                  <c:v>-735.4560103</c:v>
                </c:pt>
                <c:pt idx="3422">
                  <c:v>-735.3935103</c:v>
                </c:pt>
                <c:pt idx="3423">
                  <c:v>-735.3310103</c:v>
                </c:pt>
                <c:pt idx="3424">
                  <c:v>-735.2685103</c:v>
                </c:pt>
                <c:pt idx="3425">
                  <c:v>-735.2060103</c:v>
                </c:pt>
                <c:pt idx="3426">
                  <c:v>-735.1435103</c:v>
                </c:pt>
                <c:pt idx="3427">
                  <c:v>-735.0810103</c:v>
                </c:pt>
                <c:pt idx="3428">
                  <c:v>-735.0185103</c:v>
                </c:pt>
                <c:pt idx="3429">
                  <c:v>-734.9560103</c:v>
                </c:pt>
                <c:pt idx="3430">
                  <c:v>-734.8935103</c:v>
                </c:pt>
                <c:pt idx="3431">
                  <c:v>-734.8310103</c:v>
                </c:pt>
                <c:pt idx="3432">
                  <c:v>-734.7685103</c:v>
                </c:pt>
                <c:pt idx="3433">
                  <c:v>-734.7060103</c:v>
                </c:pt>
                <c:pt idx="3434">
                  <c:v>-734.6435103</c:v>
                </c:pt>
                <c:pt idx="3435">
                  <c:v>-734.5810103</c:v>
                </c:pt>
                <c:pt idx="3436">
                  <c:v>-734.5185103</c:v>
                </c:pt>
                <c:pt idx="3437">
                  <c:v>-734.4560103</c:v>
                </c:pt>
                <c:pt idx="3438">
                  <c:v>-734.3935103</c:v>
                </c:pt>
                <c:pt idx="3439">
                  <c:v>-734.3310103</c:v>
                </c:pt>
                <c:pt idx="3440">
                  <c:v>-734.2685103</c:v>
                </c:pt>
                <c:pt idx="3441">
                  <c:v>-734.2060103</c:v>
                </c:pt>
                <c:pt idx="3442">
                  <c:v>-734.1435103</c:v>
                </c:pt>
                <c:pt idx="3443">
                  <c:v>-734.0810103</c:v>
                </c:pt>
                <c:pt idx="3444">
                  <c:v>-734.0185103</c:v>
                </c:pt>
                <c:pt idx="3445">
                  <c:v>-733.9560103</c:v>
                </c:pt>
                <c:pt idx="3446">
                  <c:v>-733.8935103</c:v>
                </c:pt>
                <c:pt idx="3447">
                  <c:v>-733.8310103</c:v>
                </c:pt>
                <c:pt idx="3448">
                  <c:v>-733.7685103</c:v>
                </c:pt>
                <c:pt idx="3449">
                  <c:v>-733.7060103</c:v>
                </c:pt>
                <c:pt idx="3450">
                  <c:v>-733.6435103</c:v>
                </c:pt>
                <c:pt idx="3451">
                  <c:v>-733.5810103</c:v>
                </c:pt>
                <c:pt idx="3452">
                  <c:v>-733.5185103</c:v>
                </c:pt>
                <c:pt idx="3453">
                  <c:v>-733.4560103</c:v>
                </c:pt>
                <c:pt idx="3454">
                  <c:v>-733.3935103</c:v>
                </c:pt>
                <c:pt idx="3455">
                  <c:v>-733.3310103</c:v>
                </c:pt>
                <c:pt idx="3456">
                  <c:v>-733.2685103</c:v>
                </c:pt>
                <c:pt idx="3457">
                  <c:v>-733.2060103</c:v>
                </c:pt>
                <c:pt idx="3458">
                  <c:v>-733.1435103</c:v>
                </c:pt>
                <c:pt idx="3459">
                  <c:v>-733.0810103</c:v>
                </c:pt>
                <c:pt idx="3460">
                  <c:v>-733.0185103</c:v>
                </c:pt>
                <c:pt idx="3461">
                  <c:v>-732.9560103</c:v>
                </c:pt>
                <c:pt idx="3462">
                  <c:v>-732.8935103</c:v>
                </c:pt>
                <c:pt idx="3463">
                  <c:v>-732.8310103</c:v>
                </c:pt>
                <c:pt idx="3464">
                  <c:v>-732.7685103</c:v>
                </c:pt>
                <c:pt idx="3465">
                  <c:v>-732.7060103</c:v>
                </c:pt>
                <c:pt idx="3466">
                  <c:v>-732.6435103</c:v>
                </c:pt>
                <c:pt idx="3467">
                  <c:v>-732.5810103</c:v>
                </c:pt>
                <c:pt idx="3468">
                  <c:v>-732.5185103</c:v>
                </c:pt>
                <c:pt idx="3469">
                  <c:v>-732.4560103</c:v>
                </c:pt>
                <c:pt idx="3470">
                  <c:v>-732.3935103</c:v>
                </c:pt>
                <c:pt idx="3471">
                  <c:v>-732.3310103</c:v>
                </c:pt>
                <c:pt idx="3472">
                  <c:v>-732.2685103</c:v>
                </c:pt>
                <c:pt idx="3473">
                  <c:v>-732.2060103</c:v>
                </c:pt>
                <c:pt idx="3474">
                  <c:v>-732.1435103</c:v>
                </c:pt>
                <c:pt idx="3475">
                  <c:v>-732.0810103</c:v>
                </c:pt>
                <c:pt idx="3476">
                  <c:v>-732.0185103</c:v>
                </c:pt>
                <c:pt idx="3477">
                  <c:v>-731.9560103</c:v>
                </c:pt>
                <c:pt idx="3478">
                  <c:v>-731.8935103</c:v>
                </c:pt>
                <c:pt idx="3479">
                  <c:v>-731.8310103</c:v>
                </c:pt>
                <c:pt idx="3480">
                  <c:v>-731.7685103</c:v>
                </c:pt>
                <c:pt idx="3481">
                  <c:v>-731.7060103</c:v>
                </c:pt>
                <c:pt idx="3482">
                  <c:v>-731.6435103</c:v>
                </c:pt>
                <c:pt idx="3483">
                  <c:v>-731.5810103</c:v>
                </c:pt>
                <c:pt idx="3484">
                  <c:v>-731.5185103</c:v>
                </c:pt>
                <c:pt idx="3485">
                  <c:v>-731.4560103</c:v>
                </c:pt>
                <c:pt idx="3486">
                  <c:v>-731.3935103</c:v>
                </c:pt>
                <c:pt idx="3487">
                  <c:v>-731.3310103</c:v>
                </c:pt>
                <c:pt idx="3488">
                  <c:v>-731.2685103</c:v>
                </c:pt>
                <c:pt idx="3489">
                  <c:v>-731.2060103</c:v>
                </c:pt>
                <c:pt idx="3490">
                  <c:v>-731.1435103</c:v>
                </c:pt>
                <c:pt idx="3491">
                  <c:v>-731.0810103</c:v>
                </c:pt>
                <c:pt idx="3492">
                  <c:v>-731.0185103</c:v>
                </c:pt>
                <c:pt idx="3493">
                  <c:v>-730.9560103</c:v>
                </c:pt>
                <c:pt idx="3494">
                  <c:v>-730.8935103</c:v>
                </c:pt>
                <c:pt idx="3495">
                  <c:v>-730.8310103</c:v>
                </c:pt>
                <c:pt idx="3496">
                  <c:v>-730.7685103</c:v>
                </c:pt>
                <c:pt idx="3497">
                  <c:v>-730.7060103</c:v>
                </c:pt>
                <c:pt idx="3498">
                  <c:v>-730.6435103</c:v>
                </c:pt>
                <c:pt idx="3499">
                  <c:v>-730.5810103</c:v>
                </c:pt>
                <c:pt idx="3500">
                  <c:v>-730.5185103</c:v>
                </c:pt>
                <c:pt idx="3501">
                  <c:v>-730.4560103</c:v>
                </c:pt>
                <c:pt idx="3502">
                  <c:v>-730.3935103</c:v>
                </c:pt>
                <c:pt idx="3503">
                  <c:v>-730.3310103</c:v>
                </c:pt>
                <c:pt idx="3504">
                  <c:v>-730.2685103</c:v>
                </c:pt>
                <c:pt idx="3505">
                  <c:v>-730.2060103</c:v>
                </c:pt>
                <c:pt idx="3506">
                  <c:v>-730.1435103</c:v>
                </c:pt>
                <c:pt idx="3507">
                  <c:v>-730.0810103</c:v>
                </c:pt>
                <c:pt idx="3508">
                  <c:v>-730.0185103</c:v>
                </c:pt>
                <c:pt idx="3509">
                  <c:v>-729.9560103</c:v>
                </c:pt>
                <c:pt idx="3510">
                  <c:v>-729.8935103</c:v>
                </c:pt>
                <c:pt idx="3511">
                  <c:v>-729.8310103</c:v>
                </c:pt>
                <c:pt idx="3512">
                  <c:v>-729.7685103</c:v>
                </c:pt>
                <c:pt idx="3513">
                  <c:v>-729.7060103</c:v>
                </c:pt>
                <c:pt idx="3514">
                  <c:v>-729.6435103</c:v>
                </c:pt>
                <c:pt idx="3515">
                  <c:v>-729.5810103</c:v>
                </c:pt>
                <c:pt idx="3516">
                  <c:v>-729.5185103</c:v>
                </c:pt>
                <c:pt idx="3517">
                  <c:v>-729.4560103</c:v>
                </c:pt>
                <c:pt idx="3518">
                  <c:v>-729.3935103</c:v>
                </c:pt>
                <c:pt idx="3519">
                  <c:v>-729.3310103</c:v>
                </c:pt>
                <c:pt idx="3520">
                  <c:v>-729.2685103</c:v>
                </c:pt>
                <c:pt idx="3521">
                  <c:v>-729.2060103</c:v>
                </c:pt>
                <c:pt idx="3522">
                  <c:v>-729.1435103</c:v>
                </c:pt>
                <c:pt idx="3523">
                  <c:v>-729.0810103</c:v>
                </c:pt>
                <c:pt idx="3524">
                  <c:v>-729.0185103</c:v>
                </c:pt>
                <c:pt idx="3525">
                  <c:v>-728.9560103</c:v>
                </c:pt>
                <c:pt idx="3526">
                  <c:v>-728.8935103</c:v>
                </c:pt>
                <c:pt idx="3527">
                  <c:v>-728.8310103</c:v>
                </c:pt>
                <c:pt idx="3528">
                  <c:v>-728.7685103</c:v>
                </c:pt>
                <c:pt idx="3529">
                  <c:v>-728.7060103</c:v>
                </c:pt>
                <c:pt idx="3530">
                  <c:v>-728.6435103</c:v>
                </c:pt>
                <c:pt idx="3531">
                  <c:v>-728.5810103</c:v>
                </c:pt>
                <c:pt idx="3532">
                  <c:v>-728.5185103</c:v>
                </c:pt>
                <c:pt idx="3533">
                  <c:v>-728.4560103</c:v>
                </c:pt>
                <c:pt idx="3534">
                  <c:v>-728.3935103</c:v>
                </c:pt>
                <c:pt idx="3535">
                  <c:v>-728.3310103</c:v>
                </c:pt>
                <c:pt idx="3536">
                  <c:v>-728.2685103</c:v>
                </c:pt>
                <c:pt idx="3537">
                  <c:v>-728.2060103</c:v>
                </c:pt>
                <c:pt idx="3538">
                  <c:v>-728.1435103</c:v>
                </c:pt>
                <c:pt idx="3539">
                  <c:v>-728.0810103</c:v>
                </c:pt>
                <c:pt idx="3540">
                  <c:v>-728.0185103</c:v>
                </c:pt>
                <c:pt idx="3541">
                  <c:v>-727.9560103</c:v>
                </c:pt>
                <c:pt idx="3542">
                  <c:v>-727.8935103</c:v>
                </c:pt>
                <c:pt idx="3543">
                  <c:v>-727.8310103</c:v>
                </c:pt>
                <c:pt idx="3544">
                  <c:v>-727.7685103</c:v>
                </c:pt>
                <c:pt idx="3545">
                  <c:v>-727.7060103</c:v>
                </c:pt>
                <c:pt idx="3546">
                  <c:v>-727.6435103</c:v>
                </c:pt>
                <c:pt idx="3547">
                  <c:v>-727.5810103</c:v>
                </c:pt>
                <c:pt idx="3548">
                  <c:v>-727.5185103</c:v>
                </c:pt>
                <c:pt idx="3549">
                  <c:v>-727.4560103</c:v>
                </c:pt>
                <c:pt idx="3550">
                  <c:v>-727.3935103</c:v>
                </c:pt>
                <c:pt idx="3551">
                  <c:v>-727.3310103</c:v>
                </c:pt>
                <c:pt idx="3552">
                  <c:v>-727.2685103</c:v>
                </c:pt>
                <c:pt idx="3553">
                  <c:v>-727.2060103</c:v>
                </c:pt>
                <c:pt idx="3554">
                  <c:v>-727.1435103</c:v>
                </c:pt>
                <c:pt idx="3555">
                  <c:v>-727.0810103</c:v>
                </c:pt>
                <c:pt idx="3556">
                  <c:v>-727.0185103</c:v>
                </c:pt>
                <c:pt idx="3557">
                  <c:v>-726.9560103</c:v>
                </c:pt>
                <c:pt idx="3558">
                  <c:v>-726.8935103</c:v>
                </c:pt>
                <c:pt idx="3559">
                  <c:v>-726.8310103</c:v>
                </c:pt>
                <c:pt idx="3560">
                  <c:v>-726.7685103</c:v>
                </c:pt>
                <c:pt idx="3561">
                  <c:v>-726.7060103</c:v>
                </c:pt>
                <c:pt idx="3562">
                  <c:v>-726.6435103</c:v>
                </c:pt>
                <c:pt idx="3563">
                  <c:v>-726.5810103</c:v>
                </c:pt>
                <c:pt idx="3564">
                  <c:v>-726.5185103</c:v>
                </c:pt>
                <c:pt idx="3565">
                  <c:v>-726.4560103</c:v>
                </c:pt>
                <c:pt idx="3566">
                  <c:v>-726.3935103</c:v>
                </c:pt>
                <c:pt idx="3567">
                  <c:v>-726.3310103</c:v>
                </c:pt>
                <c:pt idx="3568">
                  <c:v>-726.2685103</c:v>
                </c:pt>
                <c:pt idx="3569">
                  <c:v>-726.2060103</c:v>
                </c:pt>
                <c:pt idx="3570">
                  <c:v>-726.1435103</c:v>
                </c:pt>
                <c:pt idx="3571">
                  <c:v>-726.0810103</c:v>
                </c:pt>
                <c:pt idx="3572">
                  <c:v>-726.0185103</c:v>
                </c:pt>
                <c:pt idx="3573">
                  <c:v>-725.9560103</c:v>
                </c:pt>
                <c:pt idx="3574">
                  <c:v>-725.8935103</c:v>
                </c:pt>
                <c:pt idx="3575">
                  <c:v>-725.8310103</c:v>
                </c:pt>
                <c:pt idx="3576">
                  <c:v>-725.7685103</c:v>
                </c:pt>
                <c:pt idx="3577">
                  <c:v>-725.7060103</c:v>
                </c:pt>
                <c:pt idx="3578">
                  <c:v>-725.6435103</c:v>
                </c:pt>
                <c:pt idx="3579">
                  <c:v>-725.5810103</c:v>
                </c:pt>
                <c:pt idx="3580">
                  <c:v>-725.5185103</c:v>
                </c:pt>
                <c:pt idx="3581">
                  <c:v>-725.4560103</c:v>
                </c:pt>
                <c:pt idx="3582">
                  <c:v>-725.3935103</c:v>
                </c:pt>
                <c:pt idx="3583">
                  <c:v>-725.3310103</c:v>
                </c:pt>
                <c:pt idx="3584">
                  <c:v>-725.2685103</c:v>
                </c:pt>
                <c:pt idx="3585">
                  <c:v>-725.2060103</c:v>
                </c:pt>
                <c:pt idx="3586">
                  <c:v>-725.1435103</c:v>
                </c:pt>
                <c:pt idx="3587">
                  <c:v>-725.0810103</c:v>
                </c:pt>
                <c:pt idx="3588">
                  <c:v>-725.0185103</c:v>
                </c:pt>
                <c:pt idx="3589">
                  <c:v>-724.9560103</c:v>
                </c:pt>
                <c:pt idx="3590">
                  <c:v>-724.8935103</c:v>
                </c:pt>
                <c:pt idx="3591">
                  <c:v>-724.8310103</c:v>
                </c:pt>
                <c:pt idx="3592">
                  <c:v>-724.7685103</c:v>
                </c:pt>
                <c:pt idx="3593">
                  <c:v>-724.7060103</c:v>
                </c:pt>
                <c:pt idx="3594">
                  <c:v>-724.6435103</c:v>
                </c:pt>
                <c:pt idx="3595">
                  <c:v>-724.5810103</c:v>
                </c:pt>
                <c:pt idx="3596">
                  <c:v>-724.5185103</c:v>
                </c:pt>
                <c:pt idx="3597">
                  <c:v>-724.4560103</c:v>
                </c:pt>
                <c:pt idx="3598">
                  <c:v>-724.3935103</c:v>
                </c:pt>
                <c:pt idx="3599">
                  <c:v>-724.3310103</c:v>
                </c:pt>
                <c:pt idx="3600">
                  <c:v>-724.2685103</c:v>
                </c:pt>
                <c:pt idx="3601">
                  <c:v>-724.2060103</c:v>
                </c:pt>
                <c:pt idx="3602">
                  <c:v>-724.1435103</c:v>
                </c:pt>
                <c:pt idx="3603">
                  <c:v>-724.0810103</c:v>
                </c:pt>
                <c:pt idx="3604">
                  <c:v>-724.0185103</c:v>
                </c:pt>
                <c:pt idx="3605">
                  <c:v>-723.9560103</c:v>
                </c:pt>
                <c:pt idx="3606">
                  <c:v>-723.8935103</c:v>
                </c:pt>
                <c:pt idx="3607">
                  <c:v>-723.8310103</c:v>
                </c:pt>
                <c:pt idx="3608">
                  <c:v>-723.7685103</c:v>
                </c:pt>
                <c:pt idx="3609">
                  <c:v>-723.7060103</c:v>
                </c:pt>
                <c:pt idx="3610">
                  <c:v>-723.6435103</c:v>
                </c:pt>
                <c:pt idx="3611">
                  <c:v>-723.5810103</c:v>
                </c:pt>
                <c:pt idx="3612">
                  <c:v>-723.5185103</c:v>
                </c:pt>
                <c:pt idx="3613">
                  <c:v>-723.4560103</c:v>
                </c:pt>
                <c:pt idx="3614">
                  <c:v>-723.3935103</c:v>
                </c:pt>
                <c:pt idx="3615">
                  <c:v>-723.3310103</c:v>
                </c:pt>
                <c:pt idx="3616">
                  <c:v>-723.2685103</c:v>
                </c:pt>
                <c:pt idx="3617">
                  <c:v>-723.2060103</c:v>
                </c:pt>
                <c:pt idx="3618">
                  <c:v>-723.1435103</c:v>
                </c:pt>
                <c:pt idx="3619">
                  <c:v>-723.0810103</c:v>
                </c:pt>
                <c:pt idx="3620">
                  <c:v>-723.0185103</c:v>
                </c:pt>
                <c:pt idx="3621">
                  <c:v>-722.9560103</c:v>
                </c:pt>
                <c:pt idx="3622">
                  <c:v>-722.8935103</c:v>
                </c:pt>
                <c:pt idx="3623">
                  <c:v>-722.8310103</c:v>
                </c:pt>
                <c:pt idx="3624">
                  <c:v>-722.7685103</c:v>
                </c:pt>
                <c:pt idx="3625">
                  <c:v>-722.7060103</c:v>
                </c:pt>
                <c:pt idx="3626">
                  <c:v>-722.6435103</c:v>
                </c:pt>
                <c:pt idx="3627">
                  <c:v>-722.5810103</c:v>
                </c:pt>
                <c:pt idx="3628">
                  <c:v>-722.5185103</c:v>
                </c:pt>
                <c:pt idx="3629">
                  <c:v>-722.4560103</c:v>
                </c:pt>
                <c:pt idx="3630">
                  <c:v>-722.3935103</c:v>
                </c:pt>
                <c:pt idx="3631">
                  <c:v>-722.3310103</c:v>
                </c:pt>
                <c:pt idx="3632">
                  <c:v>-722.2685103</c:v>
                </c:pt>
                <c:pt idx="3633">
                  <c:v>-722.2060103</c:v>
                </c:pt>
                <c:pt idx="3634">
                  <c:v>-722.1435103</c:v>
                </c:pt>
                <c:pt idx="3635">
                  <c:v>-722.0810103</c:v>
                </c:pt>
                <c:pt idx="3636">
                  <c:v>-722.0185103</c:v>
                </c:pt>
                <c:pt idx="3637">
                  <c:v>-721.9560103</c:v>
                </c:pt>
                <c:pt idx="3638">
                  <c:v>-721.8935103</c:v>
                </c:pt>
                <c:pt idx="3639">
                  <c:v>-721.8310103</c:v>
                </c:pt>
                <c:pt idx="3640">
                  <c:v>-721.7685103</c:v>
                </c:pt>
                <c:pt idx="3641">
                  <c:v>-721.7060103</c:v>
                </c:pt>
                <c:pt idx="3642">
                  <c:v>-721.6435103</c:v>
                </c:pt>
                <c:pt idx="3643">
                  <c:v>-721.5810103</c:v>
                </c:pt>
                <c:pt idx="3644">
                  <c:v>-721.5185103</c:v>
                </c:pt>
                <c:pt idx="3645">
                  <c:v>-721.4560103</c:v>
                </c:pt>
                <c:pt idx="3646">
                  <c:v>-721.3935103</c:v>
                </c:pt>
                <c:pt idx="3647">
                  <c:v>-721.3310103</c:v>
                </c:pt>
                <c:pt idx="3648">
                  <c:v>-721.2685103</c:v>
                </c:pt>
                <c:pt idx="3649">
                  <c:v>-721.2060103</c:v>
                </c:pt>
                <c:pt idx="3650">
                  <c:v>-721.1435103</c:v>
                </c:pt>
                <c:pt idx="3651">
                  <c:v>-721.0810103</c:v>
                </c:pt>
                <c:pt idx="3652">
                  <c:v>-721.0185103</c:v>
                </c:pt>
                <c:pt idx="3653">
                  <c:v>-720.9560103</c:v>
                </c:pt>
                <c:pt idx="3654">
                  <c:v>-720.8935103</c:v>
                </c:pt>
                <c:pt idx="3655">
                  <c:v>-720.8310103</c:v>
                </c:pt>
                <c:pt idx="3656">
                  <c:v>-720.7685103</c:v>
                </c:pt>
                <c:pt idx="3657">
                  <c:v>-720.7060103</c:v>
                </c:pt>
                <c:pt idx="3658">
                  <c:v>-720.6435103</c:v>
                </c:pt>
                <c:pt idx="3659">
                  <c:v>-720.5810103</c:v>
                </c:pt>
                <c:pt idx="3660">
                  <c:v>-720.5185103</c:v>
                </c:pt>
                <c:pt idx="3661">
                  <c:v>-720.4560103</c:v>
                </c:pt>
                <c:pt idx="3662">
                  <c:v>-720.3935103</c:v>
                </c:pt>
                <c:pt idx="3663">
                  <c:v>-720.3310103</c:v>
                </c:pt>
                <c:pt idx="3664">
                  <c:v>-720.2685103</c:v>
                </c:pt>
                <c:pt idx="3665">
                  <c:v>-720.2060103</c:v>
                </c:pt>
                <c:pt idx="3666">
                  <c:v>-720.1435103</c:v>
                </c:pt>
                <c:pt idx="3667">
                  <c:v>-720.0810103</c:v>
                </c:pt>
                <c:pt idx="3668">
                  <c:v>-720.0185103</c:v>
                </c:pt>
                <c:pt idx="3669">
                  <c:v>-719.9560103</c:v>
                </c:pt>
                <c:pt idx="3670">
                  <c:v>-719.8935103</c:v>
                </c:pt>
                <c:pt idx="3671">
                  <c:v>-719.8310103</c:v>
                </c:pt>
                <c:pt idx="3672">
                  <c:v>-719.7685103</c:v>
                </c:pt>
                <c:pt idx="3673">
                  <c:v>-719.7060103</c:v>
                </c:pt>
                <c:pt idx="3674">
                  <c:v>-719.6435103</c:v>
                </c:pt>
                <c:pt idx="3675">
                  <c:v>-719.5810103</c:v>
                </c:pt>
                <c:pt idx="3676">
                  <c:v>-719.5185103</c:v>
                </c:pt>
                <c:pt idx="3677">
                  <c:v>-719.4560103</c:v>
                </c:pt>
                <c:pt idx="3678">
                  <c:v>-719.3935103</c:v>
                </c:pt>
                <c:pt idx="3679">
                  <c:v>-719.3310103</c:v>
                </c:pt>
                <c:pt idx="3680">
                  <c:v>-719.2685103</c:v>
                </c:pt>
                <c:pt idx="3681">
                  <c:v>-719.2060103</c:v>
                </c:pt>
                <c:pt idx="3682">
                  <c:v>-719.1435103</c:v>
                </c:pt>
                <c:pt idx="3683">
                  <c:v>-719.0810103</c:v>
                </c:pt>
                <c:pt idx="3684">
                  <c:v>-719.0185103</c:v>
                </c:pt>
                <c:pt idx="3685">
                  <c:v>-718.9560103</c:v>
                </c:pt>
                <c:pt idx="3686">
                  <c:v>-718.8935103</c:v>
                </c:pt>
                <c:pt idx="3687">
                  <c:v>-718.8310103</c:v>
                </c:pt>
                <c:pt idx="3688">
                  <c:v>-718.7685103</c:v>
                </c:pt>
                <c:pt idx="3689">
                  <c:v>-718.7060103</c:v>
                </c:pt>
                <c:pt idx="3690">
                  <c:v>-718.6435103</c:v>
                </c:pt>
                <c:pt idx="3691">
                  <c:v>-718.5810103</c:v>
                </c:pt>
                <c:pt idx="3692">
                  <c:v>-718.5185103</c:v>
                </c:pt>
                <c:pt idx="3693">
                  <c:v>-718.4560103</c:v>
                </c:pt>
                <c:pt idx="3694">
                  <c:v>-718.3935103</c:v>
                </c:pt>
                <c:pt idx="3695">
                  <c:v>-718.3310103</c:v>
                </c:pt>
                <c:pt idx="3696">
                  <c:v>-718.2685103</c:v>
                </c:pt>
                <c:pt idx="3697">
                  <c:v>-718.2060103</c:v>
                </c:pt>
                <c:pt idx="3698">
                  <c:v>-718.1435103</c:v>
                </c:pt>
                <c:pt idx="3699">
                  <c:v>-718.0810103</c:v>
                </c:pt>
                <c:pt idx="3700">
                  <c:v>-718.0185103</c:v>
                </c:pt>
                <c:pt idx="3701">
                  <c:v>-717.9560103</c:v>
                </c:pt>
                <c:pt idx="3702">
                  <c:v>-717.8935103</c:v>
                </c:pt>
                <c:pt idx="3703">
                  <c:v>-717.8310103</c:v>
                </c:pt>
                <c:pt idx="3704">
                  <c:v>-717.7685103</c:v>
                </c:pt>
                <c:pt idx="3705">
                  <c:v>-717.7060103</c:v>
                </c:pt>
                <c:pt idx="3706">
                  <c:v>-717.6435103</c:v>
                </c:pt>
                <c:pt idx="3707">
                  <c:v>-717.5810103</c:v>
                </c:pt>
                <c:pt idx="3708">
                  <c:v>-717.5185103</c:v>
                </c:pt>
                <c:pt idx="3709">
                  <c:v>-717.4560103</c:v>
                </c:pt>
                <c:pt idx="3710">
                  <c:v>-717.3935103</c:v>
                </c:pt>
                <c:pt idx="3711">
                  <c:v>-717.3310103</c:v>
                </c:pt>
                <c:pt idx="3712">
                  <c:v>-717.2685103</c:v>
                </c:pt>
                <c:pt idx="3713">
                  <c:v>-717.2060103</c:v>
                </c:pt>
                <c:pt idx="3714">
                  <c:v>-717.1435103</c:v>
                </c:pt>
                <c:pt idx="3715">
                  <c:v>-717.0810103</c:v>
                </c:pt>
                <c:pt idx="3716">
                  <c:v>-717.0185103</c:v>
                </c:pt>
                <c:pt idx="3717">
                  <c:v>-716.9560103</c:v>
                </c:pt>
                <c:pt idx="3718">
                  <c:v>-716.8935103</c:v>
                </c:pt>
                <c:pt idx="3719">
                  <c:v>-716.8310103</c:v>
                </c:pt>
                <c:pt idx="3720">
                  <c:v>-716.7685103</c:v>
                </c:pt>
                <c:pt idx="3721">
                  <c:v>-716.7060103</c:v>
                </c:pt>
                <c:pt idx="3722">
                  <c:v>-716.6435103</c:v>
                </c:pt>
                <c:pt idx="3723">
                  <c:v>-716.5810103</c:v>
                </c:pt>
                <c:pt idx="3724">
                  <c:v>-716.5185103</c:v>
                </c:pt>
                <c:pt idx="3725">
                  <c:v>-716.4560103</c:v>
                </c:pt>
                <c:pt idx="3726">
                  <c:v>-716.3935103</c:v>
                </c:pt>
                <c:pt idx="3727">
                  <c:v>-716.3310103</c:v>
                </c:pt>
                <c:pt idx="3728">
                  <c:v>-716.2685103</c:v>
                </c:pt>
                <c:pt idx="3729">
                  <c:v>-716.2060103</c:v>
                </c:pt>
                <c:pt idx="3730">
                  <c:v>-716.1435103</c:v>
                </c:pt>
                <c:pt idx="3731">
                  <c:v>-716.0810103</c:v>
                </c:pt>
                <c:pt idx="3732">
                  <c:v>-716.0185103</c:v>
                </c:pt>
                <c:pt idx="3733">
                  <c:v>-715.9560103</c:v>
                </c:pt>
                <c:pt idx="3734">
                  <c:v>-715.8935103</c:v>
                </c:pt>
                <c:pt idx="3735">
                  <c:v>-715.8310103</c:v>
                </c:pt>
                <c:pt idx="3736">
                  <c:v>-715.7685103</c:v>
                </c:pt>
                <c:pt idx="3737">
                  <c:v>-715.7060103</c:v>
                </c:pt>
                <c:pt idx="3738">
                  <c:v>-715.6435103</c:v>
                </c:pt>
                <c:pt idx="3739">
                  <c:v>-715.5810103</c:v>
                </c:pt>
                <c:pt idx="3740">
                  <c:v>-715.5185103</c:v>
                </c:pt>
                <c:pt idx="3741">
                  <c:v>-715.4560103</c:v>
                </c:pt>
                <c:pt idx="3742">
                  <c:v>-715.3935103</c:v>
                </c:pt>
                <c:pt idx="3743">
                  <c:v>-715.3310103</c:v>
                </c:pt>
                <c:pt idx="3744">
                  <c:v>-715.2685103</c:v>
                </c:pt>
                <c:pt idx="3745">
                  <c:v>-715.2060103</c:v>
                </c:pt>
                <c:pt idx="3746">
                  <c:v>-715.1435103</c:v>
                </c:pt>
                <c:pt idx="3747">
                  <c:v>-715.0810103</c:v>
                </c:pt>
                <c:pt idx="3748">
                  <c:v>-715.0185103</c:v>
                </c:pt>
                <c:pt idx="3749">
                  <c:v>-714.9560103</c:v>
                </c:pt>
                <c:pt idx="3750">
                  <c:v>-714.8935103</c:v>
                </c:pt>
                <c:pt idx="3751">
                  <c:v>-714.8310103</c:v>
                </c:pt>
                <c:pt idx="3752">
                  <c:v>-714.7685103</c:v>
                </c:pt>
                <c:pt idx="3753">
                  <c:v>-714.7060103</c:v>
                </c:pt>
                <c:pt idx="3754">
                  <c:v>-714.6435103</c:v>
                </c:pt>
                <c:pt idx="3755">
                  <c:v>-714.5810103</c:v>
                </c:pt>
                <c:pt idx="3756">
                  <c:v>-714.5185103</c:v>
                </c:pt>
                <c:pt idx="3757">
                  <c:v>-714.4560103</c:v>
                </c:pt>
                <c:pt idx="3758">
                  <c:v>-714.3935103</c:v>
                </c:pt>
                <c:pt idx="3759">
                  <c:v>-714.3310103</c:v>
                </c:pt>
                <c:pt idx="3760">
                  <c:v>-714.2685103</c:v>
                </c:pt>
                <c:pt idx="3761">
                  <c:v>-714.2060103</c:v>
                </c:pt>
                <c:pt idx="3762">
                  <c:v>-714.1435103</c:v>
                </c:pt>
                <c:pt idx="3763">
                  <c:v>-714.0810103</c:v>
                </c:pt>
                <c:pt idx="3764">
                  <c:v>-714.0185103</c:v>
                </c:pt>
                <c:pt idx="3765">
                  <c:v>-713.9560103</c:v>
                </c:pt>
                <c:pt idx="3766">
                  <c:v>-713.8935103</c:v>
                </c:pt>
                <c:pt idx="3767">
                  <c:v>-713.8310103</c:v>
                </c:pt>
                <c:pt idx="3768">
                  <c:v>-713.7685103</c:v>
                </c:pt>
                <c:pt idx="3769">
                  <c:v>-713.7060103</c:v>
                </c:pt>
                <c:pt idx="3770">
                  <c:v>-713.6435103</c:v>
                </c:pt>
                <c:pt idx="3771">
                  <c:v>-713.5810103</c:v>
                </c:pt>
                <c:pt idx="3772">
                  <c:v>-713.5185103</c:v>
                </c:pt>
                <c:pt idx="3773">
                  <c:v>-713.4560103</c:v>
                </c:pt>
                <c:pt idx="3774">
                  <c:v>-713.3935103</c:v>
                </c:pt>
                <c:pt idx="3775">
                  <c:v>-713.3310103</c:v>
                </c:pt>
                <c:pt idx="3776">
                  <c:v>-713.2685103</c:v>
                </c:pt>
                <c:pt idx="3777">
                  <c:v>-713.2060103</c:v>
                </c:pt>
                <c:pt idx="3778">
                  <c:v>-713.1435103</c:v>
                </c:pt>
                <c:pt idx="3779">
                  <c:v>-713.0810103</c:v>
                </c:pt>
                <c:pt idx="3780">
                  <c:v>-713.0185103</c:v>
                </c:pt>
                <c:pt idx="3781">
                  <c:v>-712.9560103</c:v>
                </c:pt>
                <c:pt idx="3782">
                  <c:v>-712.8935103</c:v>
                </c:pt>
                <c:pt idx="3783">
                  <c:v>-712.8310103</c:v>
                </c:pt>
                <c:pt idx="3784">
                  <c:v>-712.7685103</c:v>
                </c:pt>
                <c:pt idx="3785">
                  <c:v>-712.7060103</c:v>
                </c:pt>
                <c:pt idx="3786">
                  <c:v>-712.6435103</c:v>
                </c:pt>
                <c:pt idx="3787">
                  <c:v>-712.5810103</c:v>
                </c:pt>
                <c:pt idx="3788">
                  <c:v>-712.5185103</c:v>
                </c:pt>
                <c:pt idx="3789">
                  <c:v>-712.4560103</c:v>
                </c:pt>
                <c:pt idx="3790">
                  <c:v>-712.3935103</c:v>
                </c:pt>
                <c:pt idx="3791">
                  <c:v>-712.3310103</c:v>
                </c:pt>
                <c:pt idx="3792">
                  <c:v>-712.2685103</c:v>
                </c:pt>
                <c:pt idx="3793">
                  <c:v>-712.2060103</c:v>
                </c:pt>
                <c:pt idx="3794">
                  <c:v>-712.1435103</c:v>
                </c:pt>
                <c:pt idx="3795">
                  <c:v>-712.0810103</c:v>
                </c:pt>
                <c:pt idx="3796">
                  <c:v>-712.0185103</c:v>
                </c:pt>
                <c:pt idx="3797">
                  <c:v>-711.9560103</c:v>
                </c:pt>
                <c:pt idx="3798">
                  <c:v>-711.8935103</c:v>
                </c:pt>
                <c:pt idx="3799">
                  <c:v>-711.8310103</c:v>
                </c:pt>
                <c:pt idx="3800">
                  <c:v>-711.7685103</c:v>
                </c:pt>
                <c:pt idx="3801">
                  <c:v>-711.7060103</c:v>
                </c:pt>
                <c:pt idx="3802">
                  <c:v>-711.6435103</c:v>
                </c:pt>
                <c:pt idx="3803">
                  <c:v>-711.5810103</c:v>
                </c:pt>
                <c:pt idx="3804">
                  <c:v>-711.5185103</c:v>
                </c:pt>
                <c:pt idx="3805">
                  <c:v>-711.4560103</c:v>
                </c:pt>
                <c:pt idx="3806">
                  <c:v>-711.3935103</c:v>
                </c:pt>
                <c:pt idx="3807">
                  <c:v>-711.3310103</c:v>
                </c:pt>
                <c:pt idx="3808">
                  <c:v>-711.2685103</c:v>
                </c:pt>
                <c:pt idx="3809">
                  <c:v>-711.2060103</c:v>
                </c:pt>
                <c:pt idx="3810">
                  <c:v>-711.1435103</c:v>
                </c:pt>
                <c:pt idx="3811">
                  <c:v>-711.0810103</c:v>
                </c:pt>
                <c:pt idx="3812">
                  <c:v>-711.0185103</c:v>
                </c:pt>
                <c:pt idx="3813">
                  <c:v>-710.9560103</c:v>
                </c:pt>
                <c:pt idx="3814">
                  <c:v>-710.8935103</c:v>
                </c:pt>
                <c:pt idx="3815">
                  <c:v>-710.8310103</c:v>
                </c:pt>
                <c:pt idx="3816">
                  <c:v>-710.7685103</c:v>
                </c:pt>
                <c:pt idx="3817">
                  <c:v>-710.7060103</c:v>
                </c:pt>
                <c:pt idx="3818">
                  <c:v>-710.6435103</c:v>
                </c:pt>
                <c:pt idx="3819">
                  <c:v>-710.5810103</c:v>
                </c:pt>
                <c:pt idx="3820">
                  <c:v>-710.5185103</c:v>
                </c:pt>
                <c:pt idx="3821">
                  <c:v>-710.4560103</c:v>
                </c:pt>
                <c:pt idx="3822">
                  <c:v>-710.3935103</c:v>
                </c:pt>
                <c:pt idx="3823">
                  <c:v>-710.3310103</c:v>
                </c:pt>
                <c:pt idx="3824">
                  <c:v>-710.2685103</c:v>
                </c:pt>
                <c:pt idx="3825">
                  <c:v>-710.2060103</c:v>
                </c:pt>
                <c:pt idx="3826">
                  <c:v>-710.1435103</c:v>
                </c:pt>
                <c:pt idx="3827">
                  <c:v>-710.0810103</c:v>
                </c:pt>
                <c:pt idx="3828">
                  <c:v>-710.0185103</c:v>
                </c:pt>
                <c:pt idx="3829">
                  <c:v>-709.9560103</c:v>
                </c:pt>
                <c:pt idx="3830">
                  <c:v>-709.8935103</c:v>
                </c:pt>
                <c:pt idx="3831">
                  <c:v>-709.8310103</c:v>
                </c:pt>
                <c:pt idx="3832">
                  <c:v>-709.7685103</c:v>
                </c:pt>
                <c:pt idx="3833">
                  <c:v>-709.7060103</c:v>
                </c:pt>
                <c:pt idx="3834">
                  <c:v>-709.6435103</c:v>
                </c:pt>
                <c:pt idx="3835">
                  <c:v>-709.5810103</c:v>
                </c:pt>
                <c:pt idx="3836">
                  <c:v>-709.5185103</c:v>
                </c:pt>
                <c:pt idx="3837">
                  <c:v>-709.4560103</c:v>
                </c:pt>
                <c:pt idx="3838">
                  <c:v>-709.3935103</c:v>
                </c:pt>
                <c:pt idx="3839">
                  <c:v>-709.3310103</c:v>
                </c:pt>
                <c:pt idx="3840">
                  <c:v>-709.2685103</c:v>
                </c:pt>
                <c:pt idx="3841">
                  <c:v>-709.2060103</c:v>
                </c:pt>
                <c:pt idx="3842">
                  <c:v>-709.1435103</c:v>
                </c:pt>
                <c:pt idx="3843">
                  <c:v>-709.0810103</c:v>
                </c:pt>
                <c:pt idx="3844">
                  <c:v>-709.0185103</c:v>
                </c:pt>
                <c:pt idx="3845">
                  <c:v>-708.9560103</c:v>
                </c:pt>
                <c:pt idx="3846">
                  <c:v>-708.8935103</c:v>
                </c:pt>
                <c:pt idx="3847">
                  <c:v>-708.8310103</c:v>
                </c:pt>
                <c:pt idx="3848">
                  <c:v>-708.7685103</c:v>
                </c:pt>
                <c:pt idx="3849">
                  <c:v>-708.7060103</c:v>
                </c:pt>
                <c:pt idx="3850">
                  <c:v>-708.6435103</c:v>
                </c:pt>
                <c:pt idx="3851">
                  <c:v>-708.5810103</c:v>
                </c:pt>
                <c:pt idx="3852">
                  <c:v>-708.5185103</c:v>
                </c:pt>
                <c:pt idx="3853">
                  <c:v>-708.4560103</c:v>
                </c:pt>
                <c:pt idx="3854">
                  <c:v>-708.3935103</c:v>
                </c:pt>
                <c:pt idx="3855">
                  <c:v>-708.3310103</c:v>
                </c:pt>
                <c:pt idx="3856">
                  <c:v>-708.2685103</c:v>
                </c:pt>
                <c:pt idx="3857">
                  <c:v>-708.2060103</c:v>
                </c:pt>
                <c:pt idx="3858">
                  <c:v>-708.1435103</c:v>
                </c:pt>
                <c:pt idx="3859">
                  <c:v>-708.0810103</c:v>
                </c:pt>
                <c:pt idx="3860">
                  <c:v>-708.0185103</c:v>
                </c:pt>
                <c:pt idx="3861">
                  <c:v>-707.9560103</c:v>
                </c:pt>
                <c:pt idx="3862">
                  <c:v>-707.8935103</c:v>
                </c:pt>
                <c:pt idx="3863">
                  <c:v>-707.8310103</c:v>
                </c:pt>
                <c:pt idx="3864">
                  <c:v>-707.7685103</c:v>
                </c:pt>
                <c:pt idx="3865">
                  <c:v>-707.7060103</c:v>
                </c:pt>
                <c:pt idx="3866">
                  <c:v>-707.6435103</c:v>
                </c:pt>
                <c:pt idx="3867">
                  <c:v>-707.5810103</c:v>
                </c:pt>
                <c:pt idx="3868">
                  <c:v>-707.5185103</c:v>
                </c:pt>
                <c:pt idx="3869">
                  <c:v>-707.4560103</c:v>
                </c:pt>
                <c:pt idx="3870">
                  <c:v>-707.3935103</c:v>
                </c:pt>
                <c:pt idx="3871">
                  <c:v>-707.3310103</c:v>
                </c:pt>
                <c:pt idx="3872">
                  <c:v>-707.2685103</c:v>
                </c:pt>
                <c:pt idx="3873">
                  <c:v>-707.2060103</c:v>
                </c:pt>
                <c:pt idx="3874">
                  <c:v>-707.1435103</c:v>
                </c:pt>
                <c:pt idx="3875">
                  <c:v>-707.0810103</c:v>
                </c:pt>
                <c:pt idx="3876">
                  <c:v>-707.0185103</c:v>
                </c:pt>
                <c:pt idx="3877">
                  <c:v>-706.9560103</c:v>
                </c:pt>
                <c:pt idx="3878">
                  <c:v>-706.8935103</c:v>
                </c:pt>
                <c:pt idx="3879">
                  <c:v>-706.8310103</c:v>
                </c:pt>
                <c:pt idx="3880">
                  <c:v>-706.7685103</c:v>
                </c:pt>
                <c:pt idx="3881">
                  <c:v>-706.7060103</c:v>
                </c:pt>
                <c:pt idx="3882">
                  <c:v>-706.6435103</c:v>
                </c:pt>
                <c:pt idx="3883">
                  <c:v>-706.5810103</c:v>
                </c:pt>
                <c:pt idx="3884">
                  <c:v>-706.5185103</c:v>
                </c:pt>
                <c:pt idx="3885">
                  <c:v>-706.4560103</c:v>
                </c:pt>
                <c:pt idx="3886">
                  <c:v>-706.3935103</c:v>
                </c:pt>
                <c:pt idx="3887">
                  <c:v>-706.3310103</c:v>
                </c:pt>
                <c:pt idx="3888">
                  <c:v>-706.2685103</c:v>
                </c:pt>
                <c:pt idx="3889">
                  <c:v>-706.2060103</c:v>
                </c:pt>
                <c:pt idx="3890">
                  <c:v>-706.1435103</c:v>
                </c:pt>
                <c:pt idx="3891">
                  <c:v>-706.0810103</c:v>
                </c:pt>
                <c:pt idx="3892">
                  <c:v>-706.0185103</c:v>
                </c:pt>
                <c:pt idx="3893">
                  <c:v>-705.9560103</c:v>
                </c:pt>
                <c:pt idx="3894">
                  <c:v>-705.8935103</c:v>
                </c:pt>
                <c:pt idx="3895">
                  <c:v>-705.8310103</c:v>
                </c:pt>
                <c:pt idx="3896">
                  <c:v>-705.7685103</c:v>
                </c:pt>
                <c:pt idx="3897">
                  <c:v>-705.7060103</c:v>
                </c:pt>
                <c:pt idx="3898">
                  <c:v>-705.6435103</c:v>
                </c:pt>
                <c:pt idx="3899">
                  <c:v>-705.5810103</c:v>
                </c:pt>
                <c:pt idx="3900">
                  <c:v>-705.5185103</c:v>
                </c:pt>
                <c:pt idx="3901">
                  <c:v>-705.4560103</c:v>
                </c:pt>
                <c:pt idx="3902">
                  <c:v>-705.3935103</c:v>
                </c:pt>
                <c:pt idx="3903">
                  <c:v>-705.3310103</c:v>
                </c:pt>
                <c:pt idx="3904">
                  <c:v>-705.2685103</c:v>
                </c:pt>
                <c:pt idx="3905">
                  <c:v>-705.2060103</c:v>
                </c:pt>
                <c:pt idx="3906">
                  <c:v>-705.1435103</c:v>
                </c:pt>
                <c:pt idx="3907">
                  <c:v>-705.0810103</c:v>
                </c:pt>
                <c:pt idx="3908">
                  <c:v>-705.0185103</c:v>
                </c:pt>
                <c:pt idx="3909">
                  <c:v>-704.9560103</c:v>
                </c:pt>
                <c:pt idx="3910">
                  <c:v>-704.8935103</c:v>
                </c:pt>
                <c:pt idx="3911">
                  <c:v>-704.8310103</c:v>
                </c:pt>
                <c:pt idx="3912">
                  <c:v>-704.7685103</c:v>
                </c:pt>
                <c:pt idx="3913">
                  <c:v>-704.7060103</c:v>
                </c:pt>
                <c:pt idx="3914">
                  <c:v>-704.6435103</c:v>
                </c:pt>
                <c:pt idx="3915">
                  <c:v>-704.5810103</c:v>
                </c:pt>
                <c:pt idx="3916">
                  <c:v>-704.5185103</c:v>
                </c:pt>
                <c:pt idx="3917">
                  <c:v>-704.4560103</c:v>
                </c:pt>
                <c:pt idx="3918">
                  <c:v>-704.3935103</c:v>
                </c:pt>
                <c:pt idx="3919">
                  <c:v>-704.3310103</c:v>
                </c:pt>
                <c:pt idx="3920">
                  <c:v>-704.2685103</c:v>
                </c:pt>
                <c:pt idx="3921">
                  <c:v>-704.2060103</c:v>
                </c:pt>
                <c:pt idx="3922">
                  <c:v>-704.1435103</c:v>
                </c:pt>
                <c:pt idx="3923">
                  <c:v>-704.0810103</c:v>
                </c:pt>
                <c:pt idx="3924">
                  <c:v>-704.0185103</c:v>
                </c:pt>
                <c:pt idx="3925">
                  <c:v>-703.9560103</c:v>
                </c:pt>
                <c:pt idx="3926">
                  <c:v>-703.8935103</c:v>
                </c:pt>
                <c:pt idx="3927">
                  <c:v>-703.8310103</c:v>
                </c:pt>
                <c:pt idx="3928">
                  <c:v>-703.7685103</c:v>
                </c:pt>
                <c:pt idx="3929">
                  <c:v>-703.7060103</c:v>
                </c:pt>
                <c:pt idx="3930">
                  <c:v>-703.6435103</c:v>
                </c:pt>
                <c:pt idx="3931">
                  <c:v>-703.5810103</c:v>
                </c:pt>
                <c:pt idx="3932">
                  <c:v>-703.5185103</c:v>
                </c:pt>
                <c:pt idx="3933">
                  <c:v>-703.4560103</c:v>
                </c:pt>
                <c:pt idx="3934">
                  <c:v>-703.3935103</c:v>
                </c:pt>
                <c:pt idx="3935">
                  <c:v>-703.3310103</c:v>
                </c:pt>
                <c:pt idx="3936">
                  <c:v>-703.2685103</c:v>
                </c:pt>
                <c:pt idx="3937">
                  <c:v>-703.2060103</c:v>
                </c:pt>
                <c:pt idx="3938">
                  <c:v>-703.1435103</c:v>
                </c:pt>
                <c:pt idx="3939">
                  <c:v>-703.0810103</c:v>
                </c:pt>
                <c:pt idx="3940">
                  <c:v>-703.0185103</c:v>
                </c:pt>
                <c:pt idx="3941">
                  <c:v>-702.9560103</c:v>
                </c:pt>
                <c:pt idx="3942">
                  <c:v>-702.8935103</c:v>
                </c:pt>
                <c:pt idx="3943">
                  <c:v>-702.8310103</c:v>
                </c:pt>
                <c:pt idx="3944">
                  <c:v>-702.7685103</c:v>
                </c:pt>
                <c:pt idx="3945">
                  <c:v>-702.7060103</c:v>
                </c:pt>
                <c:pt idx="3946">
                  <c:v>-702.6435103</c:v>
                </c:pt>
                <c:pt idx="3947">
                  <c:v>-702.5810103</c:v>
                </c:pt>
                <c:pt idx="3948">
                  <c:v>-702.5185103</c:v>
                </c:pt>
                <c:pt idx="3949">
                  <c:v>-702.4560103</c:v>
                </c:pt>
                <c:pt idx="3950">
                  <c:v>-702.3935103</c:v>
                </c:pt>
                <c:pt idx="3951">
                  <c:v>-702.3310103</c:v>
                </c:pt>
                <c:pt idx="3952">
                  <c:v>-702.2685103</c:v>
                </c:pt>
                <c:pt idx="3953">
                  <c:v>-702.2060103</c:v>
                </c:pt>
                <c:pt idx="3954">
                  <c:v>-702.1435103</c:v>
                </c:pt>
                <c:pt idx="3955">
                  <c:v>-702.0810103</c:v>
                </c:pt>
                <c:pt idx="3956">
                  <c:v>-702.0185103</c:v>
                </c:pt>
                <c:pt idx="3957">
                  <c:v>-701.9560103</c:v>
                </c:pt>
                <c:pt idx="3958">
                  <c:v>-701.8935103</c:v>
                </c:pt>
                <c:pt idx="3959">
                  <c:v>-701.8310103</c:v>
                </c:pt>
                <c:pt idx="3960">
                  <c:v>-701.7685103</c:v>
                </c:pt>
                <c:pt idx="3961">
                  <c:v>-701.7060103</c:v>
                </c:pt>
                <c:pt idx="3962">
                  <c:v>-701.6435103</c:v>
                </c:pt>
                <c:pt idx="3963">
                  <c:v>-701.5810103</c:v>
                </c:pt>
                <c:pt idx="3964">
                  <c:v>-701.5185103</c:v>
                </c:pt>
                <c:pt idx="3965">
                  <c:v>-701.4560103</c:v>
                </c:pt>
                <c:pt idx="3966">
                  <c:v>-701.3935103</c:v>
                </c:pt>
                <c:pt idx="3967">
                  <c:v>-701.3310103</c:v>
                </c:pt>
                <c:pt idx="3968">
                  <c:v>-701.2685103</c:v>
                </c:pt>
                <c:pt idx="3969">
                  <c:v>-701.2060103</c:v>
                </c:pt>
                <c:pt idx="3970">
                  <c:v>-701.1435103</c:v>
                </c:pt>
                <c:pt idx="3971">
                  <c:v>-701.0810103</c:v>
                </c:pt>
                <c:pt idx="3972">
                  <c:v>-701.0185103</c:v>
                </c:pt>
                <c:pt idx="3973">
                  <c:v>-700.9560103</c:v>
                </c:pt>
                <c:pt idx="3974">
                  <c:v>-700.8935103</c:v>
                </c:pt>
                <c:pt idx="3975">
                  <c:v>-700.8310103</c:v>
                </c:pt>
                <c:pt idx="3976">
                  <c:v>-700.7685103</c:v>
                </c:pt>
                <c:pt idx="3977">
                  <c:v>-700.7060103</c:v>
                </c:pt>
                <c:pt idx="3978">
                  <c:v>-700.6435103</c:v>
                </c:pt>
                <c:pt idx="3979">
                  <c:v>-700.5810103</c:v>
                </c:pt>
                <c:pt idx="3980">
                  <c:v>-700.5185103</c:v>
                </c:pt>
                <c:pt idx="3981">
                  <c:v>-700.4560103</c:v>
                </c:pt>
                <c:pt idx="3982">
                  <c:v>-700.3935103</c:v>
                </c:pt>
                <c:pt idx="3983">
                  <c:v>-700.3310103</c:v>
                </c:pt>
                <c:pt idx="3984">
                  <c:v>-700.2685103</c:v>
                </c:pt>
                <c:pt idx="3985">
                  <c:v>-700.2060103</c:v>
                </c:pt>
                <c:pt idx="3986">
                  <c:v>-700.1435103</c:v>
                </c:pt>
                <c:pt idx="3987">
                  <c:v>-700.0810103</c:v>
                </c:pt>
                <c:pt idx="3988">
                  <c:v>-700.0185103</c:v>
                </c:pt>
                <c:pt idx="3989">
                  <c:v>-699.9560103</c:v>
                </c:pt>
                <c:pt idx="3990">
                  <c:v>-699.8935103</c:v>
                </c:pt>
                <c:pt idx="3991">
                  <c:v>-699.8310103</c:v>
                </c:pt>
                <c:pt idx="3992">
                  <c:v>-699.7685103</c:v>
                </c:pt>
                <c:pt idx="3993">
                  <c:v>-699.7060103</c:v>
                </c:pt>
                <c:pt idx="3994">
                  <c:v>-699.6435103</c:v>
                </c:pt>
                <c:pt idx="3995">
                  <c:v>-699.5810103</c:v>
                </c:pt>
                <c:pt idx="3996">
                  <c:v>-699.5185103</c:v>
                </c:pt>
                <c:pt idx="3997">
                  <c:v>-699.4560103</c:v>
                </c:pt>
                <c:pt idx="3998">
                  <c:v>-699.3935103</c:v>
                </c:pt>
                <c:pt idx="3999">
                  <c:v>-699.3310103</c:v>
                </c:pt>
                <c:pt idx="4000">
                  <c:v>-699.2685103</c:v>
                </c:pt>
                <c:pt idx="4001">
                  <c:v>-699.2060103</c:v>
                </c:pt>
                <c:pt idx="4002">
                  <c:v>-699.1435103</c:v>
                </c:pt>
                <c:pt idx="4003">
                  <c:v>-699.0810103</c:v>
                </c:pt>
                <c:pt idx="4004">
                  <c:v>-699.0185103</c:v>
                </c:pt>
                <c:pt idx="4005">
                  <c:v>-698.9560103</c:v>
                </c:pt>
                <c:pt idx="4006">
                  <c:v>-698.8935103</c:v>
                </c:pt>
                <c:pt idx="4007">
                  <c:v>-698.8310103</c:v>
                </c:pt>
                <c:pt idx="4008">
                  <c:v>-698.7685103</c:v>
                </c:pt>
                <c:pt idx="4009">
                  <c:v>-698.7060103</c:v>
                </c:pt>
                <c:pt idx="4010">
                  <c:v>-698.6435103</c:v>
                </c:pt>
                <c:pt idx="4011">
                  <c:v>-698.5810103</c:v>
                </c:pt>
                <c:pt idx="4012">
                  <c:v>-698.5185103</c:v>
                </c:pt>
                <c:pt idx="4013">
                  <c:v>-698.4560103</c:v>
                </c:pt>
                <c:pt idx="4014">
                  <c:v>-698.3935103</c:v>
                </c:pt>
                <c:pt idx="4015">
                  <c:v>-698.3310103</c:v>
                </c:pt>
                <c:pt idx="4016">
                  <c:v>-698.2685103</c:v>
                </c:pt>
                <c:pt idx="4017">
                  <c:v>-698.2060103</c:v>
                </c:pt>
                <c:pt idx="4018">
                  <c:v>-698.1435103</c:v>
                </c:pt>
                <c:pt idx="4019">
                  <c:v>-698.0810103</c:v>
                </c:pt>
                <c:pt idx="4020">
                  <c:v>-698.0185103</c:v>
                </c:pt>
                <c:pt idx="4021">
                  <c:v>-697.9560103</c:v>
                </c:pt>
                <c:pt idx="4022">
                  <c:v>-697.8935103</c:v>
                </c:pt>
                <c:pt idx="4023">
                  <c:v>-697.8310103</c:v>
                </c:pt>
                <c:pt idx="4024">
                  <c:v>-697.7685103</c:v>
                </c:pt>
                <c:pt idx="4025">
                  <c:v>-697.7060103</c:v>
                </c:pt>
                <c:pt idx="4026">
                  <c:v>-697.6435103</c:v>
                </c:pt>
                <c:pt idx="4027">
                  <c:v>-697.5810103</c:v>
                </c:pt>
                <c:pt idx="4028">
                  <c:v>-697.5185103</c:v>
                </c:pt>
                <c:pt idx="4029">
                  <c:v>-697.4560103</c:v>
                </c:pt>
                <c:pt idx="4030">
                  <c:v>-697.3935103</c:v>
                </c:pt>
                <c:pt idx="4031">
                  <c:v>-697.3310103</c:v>
                </c:pt>
                <c:pt idx="4032">
                  <c:v>-697.2685103</c:v>
                </c:pt>
                <c:pt idx="4033">
                  <c:v>-697.2060103</c:v>
                </c:pt>
                <c:pt idx="4034">
                  <c:v>-697.1435103</c:v>
                </c:pt>
                <c:pt idx="4035">
                  <c:v>-697.0810103</c:v>
                </c:pt>
                <c:pt idx="4036">
                  <c:v>-697.0185103</c:v>
                </c:pt>
                <c:pt idx="4037">
                  <c:v>-696.9560103</c:v>
                </c:pt>
                <c:pt idx="4038">
                  <c:v>-696.8935103</c:v>
                </c:pt>
                <c:pt idx="4039">
                  <c:v>-696.8310103</c:v>
                </c:pt>
                <c:pt idx="4040">
                  <c:v>-696.7685103</c:v>
                </c:pt>
                <c:pt idx="4041">
                  <c:v>-696.7060103</c:v>
                </c:pt>
                <c:pt idx="4042">
                  <c:v>-696.6435103</c:v>
                </c:pt>
                <c:pt idx="4043">
                  <c:v>-696.5810103</c:v>
                </c:pt>
                <c:pt idx="4044">
                  <c:v>-696.5185103</c:v>
                </c:pt>
                <c:pt idx="4045">
                  <c:v>-696.4560103</c:v>
                </c:pt>
                <c:pt idx="4046">
                  <c:v>-696.3935103</c:v>
                </c:pt>
                <c:pt idx="4047">
                  <c:v>-696.3310103</c:v>
                </c:pt>
                <c:pt idx="4048">
                  <c:v>-696.2685103</c:v>
                </c:pt>
                <c:pt idx="4049">
                  <c:v>-696.2060103</c:v>
                </c:pt>
                <c:pt idx="4050">
                  <c:v>-696.1435103</c:v>
                </c:pt>
                <c:pt idx="4051">
                  <c:v>-696.0810103</c:v>
                </c:pt>
                <c:pt idx="4052">
                  <c:v>-696.0185103</c:v>
                </c:pt>
                <c:pt idx="4053">
                  <c:v>-695.9560103</c:v>
                </c:pt>
                <c:pt idx="4054">
                  <c:v>-695.8935103</c:v>
                </c:pt>
                <c:pt idx="4055">
                  <c:v>-695.8310103</c:v>
                </c:pt>
                <c:pt idx="4056">
                  <c:v>-695.7685103</c:v>
                </c:pt>
                <c:pt idx="4057">
                  <c:v>-695.7060103</c:v>
                </c:pt>
                <c:pt idx="4058">
                  <c:v>-695.6435103</c:v>
                </c:pt>
                <c:pt idx="4059">
                  <c:v>-695.5810103</c:v>
                </c:pt>
                <c:pt idx="4060">
                  <c:v>-695.5185103</c:v>
                </c:pt>
                <c:pt idx="4061">
                  <c:v>-695.4560103</c:v>
                </c:pt>
                <c:pt idx="4062">
                  <c:v>-695.3935103</c:v>
                </c:pt>
                <c:pt idx="4063">
                  <c:v>-695.3310103</c:v>
                </c:pt>
                <c:pt idx="4064">
                  <c:v>-695.2685103</c:v>
                </c:pt>
                <c:pt idx="4065">
                  <c:v>-695.2060103</c:v>
                </c:pt>
                <c:pt idx="4066">
                  <c:v>-695.1435103</c:v>
                </c:pt>
                <c:pt idx="4067">
                  <c:v>-695.0810103</c:v>
                </c:pt>
                <c:pt idx="4068">
                  <c:v>-695.0185103</c:v>
                </c:pt>
                <c:pt idx="4069">
                  <c:v>-694.9560103</c:v>
                </c:pt>
                <c:pt idx="4070">
                  <c:v>-694.8935103</c:v>
                </c:pt>
                <c:pt idx="4071">
                  <c:v>-694.8310103</c:v>
                </c:pt>
                <c:pt idx="4072">
                  <c:v>-694.7685103</c:v>
                </c:pt>
                <c:pt idx="4073">
                  <c:v>-694.7060103</c:v>
                </c:pt>
                <c:pt idx="4074">
                  <c:v>-694.6435103</c:v>
                </c:pt>
                <c:pt idx="4075">
                  <c:v>-694.5810103</c:v>
                </c:pt>
                <c:pt idx="4076">
                  <c:v>-694.5185103</c:v>
                </c:pt>
                <c:pt idx="4077">
                  <c:v>-694.4560103</c:v>
                </c:pt>
                <c:pt idx="4078">
                  <c:v>-694.3935103</c:v>
                </c:pt>
                <c:pt idx="4079">
                  <c:v>-694.3310103</c:v>
                </c:pt>
                <c:pt idx="4080">
                  <c:v>-694.2685103</c:v>
                </c:pt>
                <c:pt idx="4081">
                  <c:v>-694.2060103</c:v>
                </c:pt>
                <c:pt idx="4082">
                  <c:v>-694.1435103</c:v>
                </c:pt>
                <c:pt idx="4083">
                  <c:v>-694.0810103</c:v>
                </c:pt>
                <c:pt idx="4084">
                  <c:v>-694.0185103</c:v>
                </c:pt>
                <c:pt idx="4085">
                  <c:v>-693.9560103</c:v>
                </c:pt>
                <c:pt idx="4086">
                  <c:v>-693.8935103</c:v>
                </c:pt>
                <c:pt idx="4087">
                  <c:v>-693.8310103</c:v>
                </c:pt>
                <c:pt idx="4088">
                  <c:v>-693.7685103</c:v>
                </c:pt>
                <c:pt idx="4089">
                  <c:v>-693.7060103</c:v>
                </c:pt>
                <c:pt idx="4090">
                  <c:v>-693.6435103</c:v>
                </c:pt>
                <c:pt idx="4091">
                  <c:v>-693.5810103</c:v>
                </c:pt>
                <c:pt idx="4092">
                  <c:v>-693.5185103</c:v>
                </c:pt>
                <c:pt idx="4093">
                  <c:v>-693.4560103</c:v>
                </c:pt>
                <c:pt idx="4094">
                  <c:v>-693.3935103</c:v>
                </c:pt>
                <c:pt idx="4095">
                  <c:v>-693.3310103</c:v>
                </c:pt>
                <c:pt idx="4096">
                  <c:v>-693.2685103</c:v>
                </c:pt>
                <c:pt idx="4097">
                  <c:v>-693.2060103</c:v>
                </c:pt>
                <c:pt idx="4098">
                  <c:v>-693.1435103</c:v>
                </c:pt>
                <c:pt idx="4099">
                  <c:v>-693.0810103</c:v>
                </c:pt>
                <c:pt idx="4100">
                  <c:v>-693.0185103</c:v>
                </c:pt>
                <c:pt idx="4101">
                  <c:v>-692.9560103</c:v>
                </c:pt>
                <c:pt idx="4102">
                  <c:v>-692.8935103</c:v>
                </c:pt>
                <c:pt idx="4103">
                  <c:v>-692.8310103</c:v>
                </c:pt>
                <c:pt idx="4104">
                  <c:v>-692.7685103</c:v>
                </c:pt>
                <c:pt idx="4105">
                  <c:v>-692.7060103</c:v>
                </c:pt>
                <c:pt idx="4106">
                  <c:v>-692.6435103</c:v>
                </c:pt>
                <c:pt idx="4107">
                  <c:v>-692.5810103</c:v>
                </c:pt>
                <c:pt idx="4108">
                  <c:v>-692.5185103</c:v>
                </c:pt>
                <c:pt idx="4109">
                  <c:v>-692.4560103</c:v>
                </c:pt>
                <c:pt idx="4110">
                  <c:v>-692.3935103</c:v>
                </c:pt>
                <c:pt idx="4111">
                  <c:v>-692.3310103</c:v>
                </c:pt>
                <c:pt idx="4112">
                  <c:v>-692.2685103</c:v>
                </c:pt>
                <c:pt idx="4113">
                  <c:v>-692.2060103</c:v>
                </c:pt>
                <c:pt idx="4114">
                  <c:v>-692.1435103</c:v>
                </c:pt>
                <c:pt idx="4115">
                  <c:v>-692.0810103</c:v>
                </c:pt>
                <c:pt idx="4116">
                  <c:v>-692.0185103</c:v>
                </c:pt>
                <c:pt idx="4117">
                  <c:v>-691.9560103</c:v>
                </c:pt>
                <c:pt idx="4118">
                  <c:v>-691.8935103</c:v>
                </c:pt>
                <c:pt idx="4119">
                  <c:v>-691.8310103</c:v>
                </c:pt>
                <c:pt idx="4120">
                  <c:v>-691.7685103</c:v>
                </c:pt>
                <c:pt idx="4121">
                  <c:v>-691.7060103</c:v>
                </c:pt>
                <c:pt idx="4122">
                  <c:v>-691.6435103</c:v>
                </c:pt>
                <c:pt idx="4123">
                  <c:v>-691.5810103</c:v>
                </c:pt>
                <c:pt idx="4124">
                  <c:v>-691.5185103</c:v>
                </c:pt>
                <c:pt idx="4125">
                  <c:v>-691.4560103</c:v>
                </c:pt>
                <c:pt idx="4126">
                  <c:v>-691.3935103</c:v>
                </c:pt>
                <c:pt idx="4127">
                  <c:v>-691.3310103</c:v>
                </c:pt>
                <c:pt idx="4128">
                  <c:v>-691.2685103</c:v>
                </c:pt>
                <c:pt idx="4129">
                  <c:v>-691.2060103</c:v>
                </c:pt>
                <c:pt idx="4130">
                  <c:v>-691.1435103</c:v>
                </c:pt>
                <c:pt idx="4131">
                  <c:v>-691.0810103</c:v>
                </c:pt>
                <c:pt idx="4132">
                  <c:v>-691.0185103</c:v>
                </c:pt>
                <c:pt idx="4133">
                  <c:v>-690.9560103</c:v>
                </c:pt>
                <c:pt idx="4134">
                  <c:v>-690.8935103</c:v>
                </c:pt>
                <c:pt idx="4135">
                  <c:v>-690.8310103</c:v>
                </c:pt>
                <c:pt idx="4136">
                  <c:v>-690.7685103</c:v>
                </c:pt>
                <c:pt idx="4137">
                  <c:v>-690.7060103</c:v>
                </c:pt>
                <c:pt idx="4138">
                  <c:v>-690.6435103</c:v>
                </c:pt>
                <c:pt idx="4139">
                  <c:v>-690.5810103</c:v>
                </c:pt>
                <c:pt idx="4140">
                  <c:v>-690.5185103</c:v>
                </c:pt>
                <c:pt idx="4141">
                  <c:v>-690.4560103</c:v>
                </c:pt>
                <c:pt idx="4142">
                  <c:v>-690.3935103</c:v>
                </c:pt>
                <c:pt idx="4143">
                  <c:v>-690.3310103</c:v>
                </c:pt>
                <c:pt idx="4144">
                  <c:v>-690.2685103</c:v>
                </c:pt>
                <c:pt idx="4145">
                  <c:v>-690.2060103</c:v>
                </c:pt>
                <c:pt idx="4146">
                  <c:v>-690.1435103</c:v>
                </c:pt>
                <c:pt idx="4147">
                  <c:v>-690.0810103</c:v>
                </c:pt>
                <c:pt idx="4148">
                  <c:v>-690.0185103</c:v>
                </c:pt>
                <c:pt idx="4149">
                  <c:v>-689.9560103</c:v>
                </c:pt>
                <c:pt idx="4150">
                  <c:v>-689.8935103</c:v>
                </c:pt>
                <c:pt idx="4151">
                  <c:v>-689.8310103</c:v>
                </c:pt>
                <c:pt idx="4152">
                  <c:v>-689.7685103</c:v>
                </c:pt>
                <c:pt idx="4153">
                  <c:v>-689.7060103</c:v>
                </c:pt>
                <c:pt idx="4154">
                  <c:v>-689.6435103</c:v>
                </c:pt>
                <c:pt idx="4155">
                  <c:v>-689.5810103</c:v>
                </c:pt>
                <c:pt idx="4156">
                  <c:v>-689.5185103</c:v>
                </c:pt>
                <c:pt idx="4157">
                  <c:v>-689.4560103</c:v>
                </c:pt>
                <c:pt idx="4158">
                  <c:v>-689.3935103</c:v>
                </c:pt>
                <c:pt idx="4159">
                  <c:v>-689.3310103</c:v>
                </c:pt>
                <c:pt idx="4160">
                  <c:v>-689.2685103</c:v>
                </c:pt>
                <c:pt idx="4161">
                  <c:v>-689.2060103</c:v>
                </c:pt>
                <c:pt idx="4162">
                  <c:v>-689.1435103</c:v>
                </c:pt>
                <c:pt idx="4163">
                  <c:v>-689.0810103</c:v>
                </c:pt>
                <c:pt idx="4164">
                  <c:v>-689.0185103</c:v>
                </c:pt>
                <c:pt idx="4165">
                  <c:v>-688.9560103</c:v>
                </c:pt>
                <c:pt idx="4166">
                  <c:v>-688.8935103</c:v>
                </c:pt>
                <c:pt idx="4167">
                  <c:v>-688.8310103</c:v>
                </c:pt>
                <c:pt idx="4168">
                  <c:v>-688.7685103</c:v>
                </c:pt>
                <c:pt idx="4169">
                  <c:v>-688.7060103</c:v>
                </c:pt>
                <c:pt idx="4170">
                  <c:v>-688.6435103</c:v>
                </c:pt>
                <c:pt idx="4171">
                  <c:v>-688.5810103</c:v>
                </c:pt>
                <c:pt idx="4172">
                  <c:v>-688.5185103</c:v>
                </c:pt>
                <c:pt idx="4173">
                  <c:v>-688.4560103</c:v>
                </c:pt>
                <c:pt idx="4174">
                  <c:v>-688.3935103</c:v>
                </c:pt>
                <c:pt idx="4175">
                  <c:v>-688.3310103</c:v>
                </c:pt>
                <c:pt idx="4176">
                  <c:v>-688.2685103</c:v>
                </c:pt>
                <c:pt idx="4177">
                  <c:v>-688.2060103</c:v>
                </c:pt>
                <c:pt idx="4178">
                  <c:v>-688.1435103</c:v>
                </c:pt>
                <c:pt idx="4179">
                  <c:v>-688.0810103</c:v>
                </c:pt>
                <c:pt idx="4180">
                  <c:v>-688.0185103</c:v>
                </c:pt>
                <c:pt idx="4181">
                  <c:v>-687.9560103</c:v>
                </c:pt>
                <c:pt idx="4182">
                  <c:v>-687.8935103</c:v>
                </c:pt>
                <c:pt idx="4183">
                  <c:v>-687.8310103</c:v>
                </c:pt>
                <c:pt idx="4184">
                  <c:v>-687.7685103</c:v>
                </c:pt>
                <c:pt idx="4185">
                  <c:v>-687.7060103</c:v>
                </c:pt>
                <c:pt idx="4186">
                  <c:v>-687.6435103</c:v>
                </c:pt>
                <c:pt idx="4187">
                  <c:v>-687.5810103</c:v>
                </c:pt>
                <c:pt idx="4188">
                  <c:v>-687.5185103</c:v>
                </c:pt>
                <c:pt idx="4189">
                  <c:v>-687.4560103</c:v>
                </c:pt>
                <c:pt idx="4190">
                  <c:v>-687.3935103</c:v>
                </c:pt>
                <c:pt idx="4191">
                  <c:v>-687.3310103</c:v>
                </c:pt>
                <c:pt idx="4192">
                  <c:v>-687.2685103</c:v>
                </c:pt>
                <c:pt idx="4193">
                  <c:v>-687.2060103</c:v>
                </c:pt>
                <c:pt idx="4194">
                  <c:v>-687.1435103</c:v>
                </c:pt>
                <c:pt idx="4195">
                  <c:v>-687.0810103</c:v>
                </c:pt>
                <c:pt idx="4196">
                  <c:v>-687.0185103</c:v>
                </c:pt>
                <c:pt idx="4197">
                  <c:v>-686.9560103</c:v>
                </c:pt>
                <c:pt idx="4198">
                  <c:v>-686.8935103</c:v>
                </c:pt>
                <c:pt idx="4199">
                  <c:v>-686.8310103</c:v>
                </c:pt>
                <c:pt idx="4200">
                  <c:v>-686.7685103</c:v>
                </c:pt>
                <c:pt idx="4201">
                  <c:v>-686.7060103</c:v>
                </c:pt>
                <c:pt idx="4202">
                  <c:v>-686.6435103</c:v>
                </c:pt>
                <c:pt idx="4203">
                  <c:v>-686.5810103</c:v>
                </c:pt>
                <c:pt idx="4204">
                  <c:v>-686.5185103</c:v>
                </c:pt>
                <c:pt idx="4205">
                  <c:v>-686.4560103</c:v>
                </c:pt>
                <c:pt idx="4206">
                  <c:v>-686.3935103</c:v>
                </c:pt>
                <c:pt idx="4207">
                  <c:v>-686.3310103</c:v>
                </c:pt>
                <c:pt idx="4208">
                  <c:v>-686.2685103</c:v>
                </c:pt>
                <c:pt idx="4209">
                  <c:v>-686.2060103</c:v>
                </c:pt>
                <c:pt idx="4210">
                  <c:v>-686.1435103</c:v>
                </c:pt>
                <c:pt idx="4211">
                  <c:v>-686.0810103</c:v>
                </c:pt>
                <c:pt idx="4212">
                  <c:v>-686.0185103</c:v>
                </c:pt>
                <c:pt idx="4213">
                  <c:v>-685.9560103</c:v>
                </c:pt>
                <c:pt idx="4214">
                  <c:v>-685.8935103</c:v>
                </c:pt>
                <c:pt idx="4215">
                  <c:v>-685.8310103</c:v>
                </c:pt>
                <c:pt idx="4216">
                  <c:v>-685.7685103</c:v>
                </c:pt>
                <c:pt idx="4217">
                  <c:v>-685.7060103</c:v>
                </c:pt>
                <c:pt idx="4218">
                  <c:v>-685.6435103</c:v>
                </c:pt>
                <c:pt idx="4219">
                  <c:v>-685.5810103</c:v>
                </c:pt>
                <c:pt idx="4220">
                  <c:v>-685.5185103</c:v>
                </c:pt>
                <c:pt idx="4221">
                  <c:v>-685.4560103</c:v>
                </c:pt>
                <c:pt idx="4222">
                  <c:v>-685.3935103</c:v>
                </c:pt>
                <c:pt idx="4223">
                  <c:v>-685.3310103</c:v>
                </c:pt>
                <c:pt idx="4224">
                  <c:v>-685.2685103</c:v>
                </c:pt>
                <c:pt idx="4225">
                  <c:v>-685.2060103</c:v>
                </c:pt>
                <c:pt idx="4226">
                  <c:v>-685.1435103</c:v>
                </c:pt>
                <c:pt idx="4227">
                  <c:v>-685.0810103</c:v>
                </c:pt>
                <c:pt idx="4228">
                  <c:v>-685.0185103</c:v>
                </c:pt>
                <c:pt idx="4229">
                  <c:v>-684.9560103</c:v>
                </c:pt>
                <c:pt idx="4230">
                  <c:v>-684.8935103</c:v>
                </c:pt>
                <c:pt idx="4231">
                  <c:v>-684.8310103</c:v>
                </c:pt>
                <c:pt idx="4232">
                  <c:v>-684.7685103</c:v>
                </c:pt>
                <c:pt idx="4233">
                  <c:v>-684.7060103</c:v>
                </c:pt>
                <c:pt idx="4234">
                  <c:v>-684.6435103</c:v>
                </c:pt>
                <c:pt idx="4235">
                  <c:v>-684.5810103</c:v>
                </c:pt>
                <c:pt idx="4236">
                  <c:v>-684.5185103</c:v>
                </c:pt>
                <c:pt idx="4237">
                  <c:v>-684.4560103</c:v>
                </c:pt>
                <c:pt idx="4238">
                  <c:v>-684.3935103</c:v>
                </c:pt>
                <c:pt idx="4239">
                  <c:v>-684.3310103</c:v>
                </c:pt>
                <c:pt idx="4240">
                  <c:v>-684.2685103</c:v>
                </c:pt>
                <c:pt idx="4241">
                  <c:v>-684.2060103</c:v>
                </c:pt>
                <c:pt idx="4242">
                  <c:v>-684.1435103</c:v>
                </c:pt>
                <c:pt idx="4243">
                  <c:v>-684.0810103</c:v>
                </c:pt>
                <c:pt idx="4244">
                  <c:v>-684.0185103</c:v>
                </c:pt>
                <c:pt idx="4245">
                  <c:v>-683.9560103</c:v>
                </c:pt>
                <c:pt idx="4246">
                  <c:v>-683.8935103</c:v>
                </c:pt>
                <c:pt idx="4247">
                  <c:v>-683.8310103</c:v>
                </c:pt>
                <c:pt idx="4248">
                  <c:v>-683.7685103</c:v>
                </c:pt>
                <c:pt idx="4249">
                  <c:v>-683.7060103</c:v>
                </c:pt>
                <c:pt idx="4250">
                  <c:v>-683.6435103</c:v>
                </c:pt>
                <c:pt idx="4251">
                  <c:v>-683.5810103</c:v>
                </c:pt>
                <c:pt idx="4252">
                  <c:v>-683.5185103</c:v>
                </c:pt>
                <c:pt idx="4253">
                  <c:v>-683.4560103</c:v>
                </c:pt>
                <c:pt idx="4254">
                  <c:v>-683.3935103</c:v>
                </c:pt>
                <c:pt idx="4255">
                  <c:v>-683.3310103</c:v>
                </c:pt>
                <c:pt idx="4256">
                  <c:v>-683.2685103</c:v>
                </c:pt>
                <c:pt idx="4257">
                  <c:v>-683.2060103</c:v>
                </c:pt>
                <c:pt idx="4258">
                  <c:v>-683.1435103</c:v>
                </c:pt>
                <c:pt idx="4259">
                  <c:v>-683.0810103</c:v>
                </c:pt>
                <c:pt idx="4260">
                  <c:v>-683.0185103</c:v>
                </c:pt>
                <c:pt idx="4261">
                  <c:v>-682.9560103</c:v>
                </c:pt>
                <c:pt idx="4262">
                  <c:v>-682.8935103</c:v>
                </c:pt>
                <c:pt idx="4263">
                  <c:v>-682.8310103</c:v>
                </c:pt>
                <c:pt idx="4264">
                  <c:v>-682.7685103</c:v>
                </c:pt>
                <c:pt idx="4265">
                  <c:v>-682.7060103</c:v>
                </c:pt>
                <c:pt idx="4266">
                  <c:v>-682.6435103</c:v>
                </c:pt>
                <c:pt idx="4267">
                  <c:v>-682.5810103</c:v>
                </c:pt>
                <c:pt idx="4268">
                  <c:v>-682.5185103</c:v>
                </c:pt>
                <c:pt idx="4269">
                  <c:v>-682.4560103</c:v>
                </c:pt>
                <c:pt idx="4270">
                  <c:v>-682.3935103</c:v>
                </c:pt>
                <c:pt idx="4271">
                  <c:v>-682.3310103</c:v>
                </c:pt>
                <c:pt idx="4272">
                  <c:v>-682.2685103</c:v>
                </c:pt>
                <c:pt idx="4273">
                  <c:v>-682.2060103</c:v>
                </c:pt>
                <c:pt idx="4274">
                  <c:v>-682.1435103</c:v>
                </c:pt>
                <c:pt idx="4275">
                  <c:v>-682.0810103</c:v>
                </c:pt>
                <c:pt idx="4276">
                  <c:v>-682.0185103</c:v>
                </c:pt>
                <c:pt idx="4277">
                  <c:v>-681.9560103</c:v>
                </c:pt>
                <c:pt idx="4278">
                  <c:v>-681.8935103</c:v>
                </c:pt>
                <c:pt idx="4279">
                  <c:v>-681.8310103</c:v>
                </c:pt>
                <c:pt idx="4280">
                  <c:v>-681.7685103</c:v>
                </c:pt>
                <c:pt idx="4281">
                  <c:v>-681.7060103</c:v>
                </c:pt>
                <c:pt idx="4282">
                  <c:v>-681.6435103</c:v>
                </c:pt>
                <c:pt idx="4283">
                  <c:v>-681.5810103</c:v>
                </c:pt>
                <c:pt idx="4284">
                  <c:v>-681.5185103</c:v>
                </c:pt>
                <c:pt idx="4285">
                  <c:v>-681.4560103</c:v>
                </c:pt>
                <c:pt idx="4286">
                  <c:v>-681.3935103</c:v>
                </c:pt>
                <c:pt idx="4287">
                  <c:v>-681.3310103</c:v>
                </c:pt>
                <c:pt idx="4288">
                  <c:v>-681.2685103</c:v>
                </c:pt>
                <c:pt idx="4289">
                  <c:v>-681.2060103</c:v>
                </c:pt>
                <c:pt idx="4290">
                  <c:v>-681.1435103</c:v>
                </c:pt>
                <c:pt idx="4291">
                  <c:v>-681.0810103</c:v>
                </c:pt>
                <c:pt idx="4292">
                  <c:v>-681.0185103</c:v>
                </c:pt>
                <c:pt idx="4293">
                  <c:v>-680.9560103</c:v>
                </c:pt>
                <c:pt idx="4294">
                  <c:v>-680.8935103</c:v>
                </c:pt>
                <c:pt idx="4295">
                  <c:v>-680.8310103</c:v>
                </c:pt>
                <c:pt idx="4296">
                  <c:v>-680.7685103</c:v>
                </c:pt>
                <c:pt idx="4297">
                  <c:v>-680.7060103</c:v>
                </c:pt>
                <c:pt idx="4298">
                  <c:v>-680.6435103</c:v>
                </c:pt>
                <c:pt idx="4299">
                  <c:v>-680.5810103</c:v>
                </c:pt>
                <c:pt idx="4300">
                  <c:v>-680.5185103</c:v>
                </c:pt>
                <c:pt idx="4301">
                  <c:v>-680.4560103</c:v>
                </c:pt>
                <c:pt idx="4302">
                  <c:v>-680.3935103</c:v>
                </c:pt>
                <c:pt idx="4303">
                  <c:v>-680.3310103</c:v>
                </c:pt>
                <c:pt idx="4304">
                  <c:v>-680.2685103</c:v>
                </c:pt>
                <c:pt idx="4305">
                  <c:v>-680.2060103</c:v>
                </c:pt>
                <c:pt idx="4306">
                  <c:v>-680.1435103</c:v>
                </c:pt>
                <c:pt idx="4307">
                  <c:v>-680.0810103</c:v>
                </c:pt>
                <c:pt idx="4308">
                  <c:v>-680.0185103</c:v>
                </c:pt>
                <c:pt idx="4309">
                  <c:v>-679.9560103</c:v>
                </c:pt>
                <c:pt idx="4310">
                  <c:v>-679.8935103</c:v>
                </c:pt>
                <c:pt idx="4311">
                  <c:v>-679.8310103</c:v>
                </c:pt>
                <c:pt idx="4312">
                  <c:v>-679.7685103</c:v>
                </c:pt>
                <c:pt idx="4313">
                  <c:v>-679.7060103</c:v>
                </c:pt>
                <c:pt idx="4314">
                  <c:v>-679.6435103</c:v>
                </c:pt>
                <c:pt idx="4315">
                  <c:v>-679.5810103</c:v>
                </c:pt>
                <c:pt idx="4316">
                  <c:v>-679.5185103</c:v>
                </c:pt>
                <c:pt idx="4317">
                  <c:v>-679.4560103</c:v>
                </c:pt>
                <c:pt idx="4318">
                  <c:v>-679.3935103</c:v>
                </c:pt>
                <c:pt idx="4319">
                  <c:v>-679.3310103</c:v>
                </c:pt>
                <c:pt idx="4320">
                  <c:v>-679.2685103</c:v>
                </c:pt>
                <c:pt idx="4321">
                  <c:v>-679.2060103</c:v>
                </c:pt>
                <c:pt idx="4322">
                  <c:v>-679.1435103</c:v>
                </c:pt>
                <c:pt idx="4323">
                  <c:v>-679.0810103</c:v>
                </c:pt>
                <c:pt idx="4324">
                  <c:v>-679.0185103</c:v>
                </c:pt>
                <c:pt idx="4325">
                  <c:v>-678.9560103</c:v>
                </c:pt>
                <c:pt idx="4326">
                  <c:v>-678.8935103</c:v>
                </c:pt>
                <c:pt idx="4327">
                  <c:v>-678.8310103</c:v>
                </c:pt>
                <c:pt idx="4328">
                  <c:v>-678.7685103</c:v>
                </c:pt>
                <c:pt idx="4329">
                  <c:v>-678.7060103</c:v>
                </c:pt>
                <c:pt idx="4330">
                  <c:v>-678.6435103</c:v>
                </c:pt>
                <c:pt idx="4331">
                  <c:v>-678.5810103</c:v>
                </c:pt>
                <c:pt idx="4332">
                  <c:v>-678.5185103</c:v>
                </c:pt>
                <c:pt idx="4333">
                  <c:v>-678.4560103</c:v>
                </c:pt>
                <c:pt idx="4334">
                  <c:v>-678.3935103</c:v>
                </c:pt>
                <c:pt idx="4335">
                  <c:v>-678.3310103</c:v>
                </c:pt>
                <c:pt idx="4336">
                  <c:v>-678.2685103</c:v>
                </c:pt>
                <c:pt idx="4337">
                  <c:v>-678.2060103</c:v>
                </c:pt>
                <c:pt idx="4338">
                  <c:v>-678.1435103</c:v>
                </c:pt>
                <c:pt idx="4339">
                  <c:v>-678.0810103</c:v>
                </c:pt>
                <c:pt idx="4340">
                  <c:v>-678.0185103</c:v>
                </c:pt>
                <c:pt idx="4341">
                  <c:v>-677.9560103</c:v>
                </c:pt>
                <c:pt idx="4342">
                  <c:v>-677.8935103</c:v>
                </c:pt>
                <c:pt idx="4343">
                  <c:v>-677.8310103</c:v>
                </c:pt>
                <c:pt idx="4344">
                  <c:v>-677.7685103</c:v>
                </c:pt>
                <c:pt idx="4345">
                  <c:v>-677.7060103</c:v>
                </c:pt>
                <c:pt idx="4346">
                  <c:v>-677.6435103</c:v>
                </c:pt>
                <c:pt idx="4347">
                  <c:v>-677.5810103</c:v>
                </c:pt>
                <c:pt idx="4348">
                  <c:v>-677.5185103</c:v>
                </c:pt>
                <c:pt idx="4349">
                  <c:v>-677.4560103</c:v>
                </c:pt>
                <c:pt idx="4350">
                  <c:v>-677.3935103</c:v>
                </c:pt>
                <c:pt idx="4351">
                  <c:v>-677.3310103</c:v>
                </c:pt>
                <c:pt idx="4352">
                  <c:v>-677.2685103</c:v>
                </c:pt>
                <c:pt idx="4353">
                  <c:v>-677.2060103</c:v>
                </c:pt>
                <c:pt idx="4354">
                  <c:v>-677.1435103</c:v>
                </c:pt>
                <c:pt idx="4355">
                  <c:v>-677.0810103</c:v>
                </c:pt>
                <c:pt idx="4356">
                  <c:v>-677.0185103</c:v>
                </c:pt>
                <c:pt idx="4357">
                  <c:v>-676.9560103</c:v>
                </c:pt>
                <c:pt idx="4358">
                  <c:v>-676.8935103</c:v>
                </c:pt>
                <c:pt idx="4359">
                  <c:v>-676.8310103</c:v>
                </c:pt>
                <c:pt idx="4360">
                  <c:v>-676.7685103</c:v>
                </c:pt>
                <c:pt idx="4361">
                  <c:v>-676.7060103</c:v>
                </c:pt>
                <c:pt idx="4362">
                  <c:v>-676.6435103</c:v>
                </c:pt>
                <c:pt idx="4363">
                  <c:v>-676.5810103</c:v>
                </c:pt>
                <c:pt idx="4364">
                  <c:v>-676.5185103</c:v>
                </c:pt>
                <c:pt idx="4365">
                  <c:v>-676.4560103</c:v>
                </c:pt>
                <c:pt idx="4366">
                  <c:v>-676.3935103</c:v>
                </c:pt>
                <c:pt idx="4367">
                  <c:v>-676.3310103</c:v>
                </c:pt>
                <c:pt idx="4368">
                  <c:v>-676.2685103</c:v>
                </c:pt>
                <c:pt idx="4369">
                  <c:v>-676.2060103</c:v>
                </c:pt>
                <c:pt idx="4370">
                  <c:v>-676.1435103</c:v>
                </c:pt>
                <c:pt idx="4371">
                  <c:v>-676.0810103</c:v>
                </c:pt>
                <c:pt idx="4372">
                  <c:v>-676.0185103</c:v>
                </c:pt>
                <c:pt idx="4373">
                  <c:v>-675.9560103</c:v>
                </c:pt>
                <c:pt idx="4374">
                  <c:v>-675.8935103</c:v>
                </c:pt>
                <c:pt idx="4375">
                  <c:v>-675.8310103</c:v>
                </c:pt>
                <c:pt idx="4376">
                  <c:v>-675.7685103</c:v>
                </c:pt>
                <c:pt idx="4377">
                  <c:v>-675.7060103</c:v>
                </c:pt>
                <c:pt idx="4378">
                  <c:v>-675.6435103</c:v>
                </c:pt>
                <c:pt idx="4379">
                  <c:v>-675.5810103</c:v>
                </c:pt>
                <c:pt idx="4380">
                  <c:v>-675.5185103</c:v>
                </c:pt>
                <c:pt idx="4381">
                  <c:v>-675.4560103</c:v>
                </c:pt>
                <c:pt idx="4382">
                  <c:v>-675.3935103</c:v>
                </c:pt>
                <c:pt idx="4383">
                  <c:v>-675.3310103</c:v>
                </c:pt>
                <c:pt idx="4384">
                  <c:v>-675.2685103</c:v>
                </c:pt>
                <c:pt idx="4385">
                  <c:v>-675.2060103</c:v>
                </c:pt>
                <c:pt idx="4386">
                  <c:v>-675.1435103</c:v>
                </c:pt>
                <c:pt idx="4387">
                  <c:v>-675.0810103</c:v>
                </c:pt>
                <c:pt idx="4388">
                  <c:v>-675.0185103</c:v>
                </c:pt>
                <c:pt idx="4389">
                  <c:v>-674.9560103</c:v>
                </c:pt>
                <c:pt idx="4390">
                  <c:v>-674.8935103</c:v>
                </c:pt>
                <c:pt idx="4391">
                  <c:v>-674.8310103</c:v>
                </c:pt>
                <c:pt idx="4392">
                  <c:v>-674.7685103</c:v>
                </c:pt>
                <c:pt idx="4393">
                  <c:v>-674.7060103</c:v>
                </c:pt>
                <c:pt idx="4394">
                  <c:v>-674.6435103</c:v>
                </c:pt>
                <c:pt idx="4395">
                  <c:v>-674.5810103</c:v>
                </c:pt>
                <c:pt idx="4396">
                  <c:v>-674.5185103</c:v>
                </c:pt>
                <c:pt idx="4397">
                  <c:v>-674.4560103</c:v>
                </c:pt>
                <c:pt idx="4398">
                  <c:v>-674.3935103</c:v>
                </c:pt>
                <c:pt idx="4399">
                  <c:v>-674.3310103</c:v>
                </c:pt>
                <c:pt idx="4400">
                  <c:v>-674.2685103</c:v>
                </c:pt>
                <c:pt idx="4401">
                  <c:v>-674.2060103</c:v>
                </c:pt>
                <c:pt idx="4402">
                  <c:v>-674.1435103</c:v>
                </c:pt>
                <c:pt idx="4403">
                  <c:v>-674.0810103</c:v>
                </c:pt>
                <c:pt idx="4404">
                  <c:v>-674.0185103</c:v>
                </c:pt>
                <c:pt idx="4405">
                  <c:v>-673.9560103</c:v>
                </c:pt>
                <c:pt idx="4406">
                  <c:v>-673.8935103</c:v>
                </c:pt>
                <c:pt idx="4407">
                  <c:v>-673.8310103</c:v>
                </c:pt>
                <c:pt idx="4408">
                  <c:v>-673.7685103</c:v>
                </c:pt>
                <c:pt idx="4409">
                  <c:v>-673.7060103</c:v>
                </c:pt>
                <c:pt idx="4410">
                  <c:v>-673.6435103</c:v>
                </c:pt>
                <c:pt idx="4411">
                  <c:v>-673.5810103</c:v>
                </c:pt>
                <c:pt idx="4412">
                  <c:v>-673.5185103</c:v>
                </c:pt>
                <c:pt idx="4413">
                  <c:v>-673.4560103</c:v>
                </c:pt>
                <c:pt idx="4414">
                  <c:v>-673.3935103</c:v>
                </c:pt>
                <c:pt idx="4415">
                  <c:v>-673.3310103</c:v>
                </c:pt>
                <c:pt idx="4416">
                  <c:v>-673.2685103</c:v>
                </c:pt>
                <c:pt idx="4417">
                  <c:v>-673.2060103</c:v>
                </c:pt>
                <c:pt idx="4418">
                  <c:v>-673.1435103</c:v>
                </c:pt>
                <c:pt idx="4419">
                  <c:v>-673.0810103</c:v>
                </c:pt>
                <c:pt idx="4420">
                  <c:v>-673.0185103</c:v>
                </c:pt>
                <c:pt idx="4421">
                  <c:v>-672.9560103</c:v>
                </c:pt>
                <c:pt idx="4422">
                  <c:v>-672.8935103</c:v>
                </c:pt>
                <c:pt idx="4423">
                  <c:v>-672.8310103</c:v>
                </c:pt>
                <c:pt idx="4424">
                  <c:v>-672.7685103</c:v>
                </c:pt>
                <c:pt idx="4425">
                  <c:v>-672.7060103</c:v>
                </c:pt>
                <c:pt idx="4426">
                  <c:v>-672.6435103</c:v>
                </c:pt>
                <c:pt idx="4427">
                  <c:v>-672.5810103</c:v>
                </c:pt>
                <c:pt idx="4428">
                  <c:v>-672.5185103</c:v>
                </c:pt>
                <c:pt idx="4429">
                  <c:v>-672.4560103</c:v>
                </c:pt>
                <c:pt idx="4430">
                  <c:v>-672.3935103</c:v>
                </c:pt>
                <c:pt idx="4431">
                  <c:v>-672.3310103</c:v>
                </c:pt>
                <c:pt idx="4432">
                  <c:v>-672.2685103</c:v>
                </c:pt>
                <c:pt idx="4433">
                  <c:v>-672.2060103</c:v>
                </c:pt>
                <c:pt idx="4434">
                  <c:v>-672.1435103</c:v>
                </c:pt>
                <c:pt idx="4435">
                  <c:v>-672.0810103</c:v>
                </c:pt>
                <c:pt idx="4436">
                  <c:v>-672.0185103</c:v>
                </c:pt>
                <c:pt idx="4437">
                  <c:v>-671.9560103</c:v>
                </c:pt>
                <c:pt idx="4438">
                  <c:v>-671.8935103</c:v>
                </c:pt>
                <c:pt idx="4439">
                  <c:v>-671.8310103</c:v>
                </c:pt>
                <c:pt idx="4440">
                  <c:v>-671.7685103</c:v>
                </c:pt>
                <c:pt idx="4441">
                  <c:v>-671.7060103</c:v>
                </c:pt>
                <c:pt idx="4442">
                  <c:v>-671.6435103</c:v>
                </c:pt>
                <c:pt idx="4443">
                  <c:v>-671.5810103</c:v>
                </c:pt>
                <c:pt idx="4444">
                  <c:v>-671.5185103</c:v>
                </c:pt>
                <c:pt idx="4445">
                  <c:v>-671.4560103</c:v>
                </c:pt>
                <c:pt idx="4446">
                  <c:v>-671.3935103</c:v>
                </c:pt>
                <c:pt idx="4447">
                  <c:v>-671.3310103</c:v>
                </c:pt>
                <c:pt idx="4448">
                  <c:v>-671.2685103</c:v>
                </c:pt>
                <c:pt idx="4449">
                  <c:v>-671.2060103</c:v>
                </c:pt>
                <c:pt idx="4450">
                  <c:v>-671.1435103</c:v>
                </c:pt>
                <c:pt idx="4451">
                  <c:v>-671.0810103</c:v>
                </c:pt>
                <c:pt idx="4452">
                  <c:v>-671.0185103</c:v>
                </c:pt>
                <c:pt idx="4453">
                  <c:v>-670.9560103</c:v>
                </c:pt>
                <c:pt idx="4454">
                  <c:v>-670.8935103</c:v>
                </c:pt>
                <c:pt idx="4455">
                  <c:v>-670.8310103</c:v>
                </c:pt>
                <c:pt idx="4456">
                  <c:v>-670.7685103</c:v>
                </c:pt>
                <c:pt idx="4457">
                  <c:v>-670.7060103</c:v>
                </c:pt>
                <c:pt idx="4458">
                  <c:v>-670.6435103</c:v>
                </c:pt>
                <c:pt idx="4459">
                  <c:v>-670.5810103</c:v>
                </c:pt>
                <c:pt idx="4460">
                  <c:v>-670.5185103</c:v>
                </c:pt>
                <c:pt idx="4461">
                  <c:v>-670.4560103</c:v>
                </c:pt>
                <c:pt idx="4462">
                  <c:v>-670.3935103</c:v>
                </c:pt>
                <c:pt idx="4463">
                  <c:v>-670.3310103</c:v>
                </c:pt>
                <c:pt idx="4464">
                  <c:v>-670.2685103</c:v>
                </c:pt>
                <c:pt idx="4465">
                  <c:v>-670.2060103</c:v>
                </c:pt>
                <c:pt idx="4466">
                  <c:v>-670.1435103</c:v>
                </c:pt>
                <c:pt idx="4467">
                  <c:v>-670.0810103</c:v>
                </c:pt>
                <c:pt idx="4468">
                  <c:v>-670.0185103</c:v>
                </c:pt>
                <c:pt idx="4469">
                  <c:v>-669.9560103</c:v>
                </c:pt>
                <c:pt idx="4470">
                  <c:v>-669.8935103</c:v>
                </c:pt>
                <c:pt idx="4471">
                  <c:v>-669.8310103</c:v>
                </c:pt>
                <c:pt idx="4472">
                  <c:v>-669.7685103</c:v>
                </c:pt>
                <c:pt idx="4473">
                  <c:v>-669.7060103</c:v>
                </c:pt>
                <c:pt idx="4474">
                  <c:v>-669.6435103</c:v>
                </c:pt>
                <c:pt idx="4475">
                  <c:v>-669.5810103</c:v>
                </c:pt>
                <c:pt idx="4476">
                  <c:v>-669.5185103</c:v>
                </c:pt>
                <c:pt idx="4477">
                  <c:v>-669.4560103</c:v>
                </c:pt>
                <c:pt idx="4478">
                  <c:v>-669.3935103</c:v>
                </c:pt>
                <c:pt idx="4479">
                  <c:v>-669.3310103</c:v>
                </c:pt>
                <c:pt idx="4480">
                  <c:v>-669.2685103</c:v>
                </c:pt>
                <c:pt idx="4481">
                  <c:v>-669.2060103</c:v>
                </c:pt>
                <c:pt idx="4482">
                  <c:v>-669.1435103</c:v>
                </c:pt>
                <c:pt idx="4483">
                  <c:v>-669.0810103</c:v>
                </c:pt>
                <c:pt idx="4484">
                  <c:v>-669.0185103</c:v>
                </c:pt>
                <c:pt idx="4485">
                  <c:v>-668.9560103</c:v>
                </c:pt>
                <c:pt idx="4486">
                  <c:v>-668.8935103</c:v>
                </c:pt>
                <c:pt idx="4487">
                  <c:v>-668.8310103</c:v>
                </c:pt>
                <c:pt idx="4488">
                  <c:v>-668.7685103</c:v>
                </c:pt>
                <c:pt idx="4489">
                  <c:v>-668.7060103</c:v>
                </c:pt>
                <c:pt idx="4490">
                  <c:v>-668.6435103</c:v>
                </c:pt>
                <c:pt idx="4491">
                  <c:v>-668.5810103</c:v>
                </c:pt>
                <c:pt idx="4492">
                  <c:v>-668.5185103</c:v>
                </c:pt>
                <c:pt idx="4493">
                  <c:v>-668.4560103</c:v>
                </c:pt>
                <c:pt idx="4494">
                  <c:v>-668.3935103</c:v>
                </c:pt>
                <c:pt idx="4495">
                  <c:v>-668.3310103</c:v>
                </c:pt>
                <c:pt idx="4496">
                  <c:v>-668.2685103</c:v>
                </c:pt>
                <c:pt idx="4497">
                  <c:v>-668.2060103</c:v>
                </c:pt>
                <c:pt idx="4498">
                  <c:v>-668.1435103</c:v>
                </c:pt>
                <c:pt idx="4499">
                  <c:v>-668.0810103</c:v>
                </c:pt>
                <c:pt idx="4500">
                  <c:v>-668.0185103</c:v>
                </c:pt>
                <c:pt idx="4501">
                  <c:v>-667.9560103</c:v>
                </c:pt>
                <c:pt idx="4502">
                  <c:v>-667.8935103</c:v>
                </c:pt>
                <c:pt idx="4503">
                  <c:v>-667.8310103</c:v>
                </c:pt>
                <c:pt idx="4504">
                  <c:v>-667.7685103</c:v>
                </c:pt>
                <c:pt idx="4505">
                  <c:v>-667.7060103</c:v>
                </c:pt>
                <c:pt idx="4506">
                  <c:v>-667.6435103</c:v>
                </c:pt>
                <c:pt idx="4507">
                  <c:v>-667.5810103</c:v>
                </c:pt>
                <c:pt idx="4508">
                  <c:v>-667.5185103</c:v>
                </c:pt>
                <c:pt idx="4509">
                  <c:v>-667.4560103</c:v>
                </c:pt>
                <c:pt idx="4510">
                  <c:v>-667.3935103</c:v>
                </c:pt>
                <c:pt idx="4511">
                  <c:v>-667.3310103</c:v>
                </c:pt>
                <c:pt idx="4512">
                  <c:v>-667.2685103</c:v>
                </c:pt>
                <c:pt idx="4513">
                  <c:v>-667.2060103</c:v>
                </c:pt>
                <c:pt idx="4514">
                  <c:v>-667.1435103</c:v>
                </c:pt>
                <c:pt idx="4515">
                  <c:v>-667.0810103</c:v>
                </c:pt>
                <c:pt idx="4516">
                  <c:v>-667.0185103</c:v>
                </c:pt>
                <c:pt idx="4517">
                  <c:v>-666.9560103</c:v>
                </c:pt>
                <c:pt idx="4518">
                  <c:v>-666.8935103</c:v>
                </c:pt>
                <c:pt idx="4519">
                  <c:v>-666.8310103</c:v>
                </c:pt>
                <c:pt idx="4520">
                  <c:v>-666.7685103</c:v>
                </c:pt>
                <c:pt idx="4521">
                  <c:v>-666.7060103</c:v>
                </c:pt>
                <c:pt idx="4522">
                  <c:v>-666.6435103</c:v>
                </c:pt>
                <c:pt idx="4523">
                  <c:v>-666.5810103</c:v>
                </c:pt>
                <c:pt idx="4524">
                  <c:v>-666.5185103</c:v>
                </c:pt>
                <c:pt idx="4525">
                  <c:v>-666.4560103</c:v>
                </c:pt>
                <c:pt idx="4526">
                  <c:v>-666.3935103</c:v>
                </c:pt>
                <c:pt idx="4527">
                  <c:v>-666.3310103</c:v>
                </c:pt>
                <c:pt idx="4528">
                  <c:v>-666.2685103</c:v>
                </c:pt>
                <c:pt idx="4529">
                  <c:v>-666.2060103</c:v>
                </c:pt>
                <c:pt idx="4530">
                  <c:v>-666.1435103</c:v>
                </c:pt>
                <c:pt idx="4531">
                  <c:v>-666.0810103</c:v>
                </c:pt>
                <c:pt idx="4532">
                  <c:v>-666.0185103</c:v>
                </c:pt>
                <c:pt idx="4533">
                  <c:v>-665.9560103</c:v>
                </c:pt>
                <c:pt idx="4534">
                  <c:v>-665.8935103</c:v>
                </c:pt>
                <c:pt idx="4535">
                  <c:v>-665.8310103</c:v>
                </c:pt>
                <c:pt idx="4536">
                  <c:v>-665.7685103</c:v>
                </c:pt>
                <c:pt idx="4537">
                  <c:v>-665.7060103</c:v>
                </c:pt>
                <c:pt idx="4538">
                  <c:v>-665.6435103</c:v>
                </c:pt>
                <c:pt idx="4539">
                  <c:v>-665.5810103</c:v>
                </c:pt>
                <c:pt idx="4540">
                  <c:v>-665.5185103</c:v>
                </c:pt>
                <c:pt idx="4541">
                  <c:v>-665.4560103</c:v>
                </c:pt>
                <c:pt idx="4542">
                  <c:v>-665.3935103</c:v>
                </c:pt>
                <c:pt idx="4543">
                  <c:v>-665.3310103</c:v>
                </c:pt>
                <c:pt idx="4544">
                  <c:v>-665.2685103</c:v>
                </c:pt>
                <c:pt idx="4545">
                  <c:v>-665.2060103</c:v>
                </c:pt>
                <c:pt idx="4546">
                  <c:v>-665.1435103</c:v>
                </c:pt>
                <c:pt idx="4547">
                  <c:v>-665.0810103</c:v>
                </c:pt>
                <c:pt idx="4548">
                  <c:v>-665.0185103</c:v>
                </c:pt>
                <c:pt idx="4549">
                  <c:v>-664.9560103</c:v>
                </c:pt>
                <c:pt idx="4550">
                  <c:v>-664.8935103</c:v>
                </c:pt>
                <c:pt idx="4551">
                  <c:v>-664.8310103</c:v>
                </c:pt>
                <c:pt idx="4552">
                  <c:v>-664.7685103</c:v>
                </c:pt>
                <c:pt idx="4553">
                  <c:v>-664.7060103</c:v>
                </c:pt>
                <c:pt idx="4554">
                  <c:v>-664.6435103</c:v>
                </c:pt>
                <c:pt idx="4555">
                  <c:v>-664.5810103</c:v>
                </c:pt>
                <c:pt idx="4556">
                  <c:v>-664.5185103</c:v>
                </c:pt>
                <c:pt idx="4557">
                  <c:v>-664.4560103</c:v>
                </c:pt>
                <c:pt idx="4558">
                  <c:v>-664.3935103</c:v>
                </c:pt>
                <c:pt idx="4559">
                  <c:v>-664.3310103</c:v>
                </c:pt>
                <c:pt idx="4560">
                  <c:v>-664.2685103</c:v>
                </c:pt>
                <c:pt idx="4561">
                  <c:v>-664.2060103</c:v>
                </c:pt>
                <c:pt idx="4562">
                  <c:v>-664.1435103</c:v>
                </c:pt>
                <c:pt idx="4563">
                  <c:v>-664.0810103</c:v>
                </c:pt>
                <c:pt idx="4564">
                  <c:v>-664.0185103</c:v>
                </c:pt>
                <c:pt idx="4565">
                  <c:v>-663.9560103</c:v>
                </c:pt>
                <c:pt idx="4566">
                  <c:v>-663.8935103</c:v>
                </c:pt>
                <c:pt idx="4567">
                  <c:v>-663.8310103</c:v>
                </c:pt>
                <c:pt idx="4568">
                  <c:v>-663.7685103</c:v>
                </c:pt>
                <c:pt idx="4569">
                  <c:v>-663.7060103</c:v>
                </c:pt>
                <c:pt idx="4570">
                  <c:v>-663.6435103</c:v>
                </c:pt>
                <c:pt idx="4571">
                  <c:v>-663.5810103</c:v>
                </c:pt>
                <c:pt idx="4572">
                  <c:v>-663.5185103</c:v>
                </c:pt>
                <c:pt idx="4573">
                  <c:v>-663.4560103</c:v>
                </c:pt>
                <c:pt idx="4574">
                  <c:v>-663.3935103</c:v>
                </c:pt>
                <c:pt idx="4575">
                  <c:v>-663.3310103</c:v>
                </c:pt>
                <c:pt idx="4576">
                  <c:v>-663.2685103</c:v>
                </c:pt>
                <c:pt idx="4577">
                  <c:v>-663.2060103</c:v>
                </c:pt>
                <c:pt idx="4578">
                  <c:v>-663.1435103</c:v>
                </c:pt>
                <c:pt idx="4579">
                  <c:v>-663.0810103</c:v>
                </c:pt>
                <c:pt idx="4580">
                  <c:v>-663.0185103</c:v>
                </c:pt>
                <c:pt idx="4581">
                  <c:v>-662.9560103</c:v>
                </c:pt>
                <c:pt idx="4582">
                  <c:v>-662.8935103</c:v>
                </c:pt>
                <c:pt idx="4583">
                  <c:v>-662.8310103</c:v>
                </c:pt>
                <c:pt idx="4584">
                  <c:v>-662.7685103</c:v>
                </c:pt>
                <c:pt idx="4585">
                  <c:v>-662.7060103</c:v>
                </c:pt>
                <c:pt idx="4586">
                  <c:v>-662.6435103</c:v>
                </c:pt>
                <c:pt idx="4587">
                  <c:v>-662.5810103</c:v>
                </c:pt>
                <c:pt idx="4588">
                  <c:v>-662.5185103</c:v>
                </c:pt>
                <c:pt idx="4589">
                  <c:v>-662.4560103</c:v>
                </c:pt>
                <c:pt idx="4590">
                  <c:v>-662.3935103</c:v>
                </c:pt>
                <c:pt idx="4591">
                  <c:v>-662.3310103</c:v>
                </c:pt>
                <c:pt idx="4592">
                  <c:v>-662.2685103</c:v>
                </c:pt>
                <c:pt idx="4593">
                  <c:v>-662.2060103</c:v>
                </c:pt>
                <c:pt idx="4594">
                  <c:v>-662.1435103</c:v>
                </c:pt>
                <c:pt idx="4595">
                  <c:v>-662.0810103</c:v>
                </c:pt>
                <c:pt idx="4596">
                  <c:v>-662.0185103</c:v>
                </c:pt>
                <c:pt idx="4597">
                  <c:v>-661.9560103</c:v>
                </c:pt>
                <c:pt idx="4598">
                  <c:v>-661.8935103</c:v>
                </c:pt>
                <c:pt idx="4599">
                  <c:v>-661.8310103</c:v>
                </c:pt>
                <c:pt idx="4600">
                  <c:v>-661.7685103</c:v>
                </c:pt>
                <c:pt idx="4601">
                  <c:v>-661.7060103</c:v>
                </c:pt>
                <c:pt idx="4602">
                  <c:v>-661.6435103</c:v>
                </c:pt>
                <c:pt idx="4603">
                  <c:v>-661.5810103</c:v>
                </c:pt>
                <c:pt idx="4604">
                  <c:v>-661.5185103</c:v>
                </c:pt>
                <c:pt idx="4605">
                  <c:v>-661.4560103</c:v>
                </c:pt>
                <c:pt idx="4606">
                  <c:v>-661.3935103</c:v>
                </c:pt>
                <c:pt idx="4607">
                  <c:v>-661.3310103</c:v>
                </c:pt>
                <c:pt idx="4608">
                  <c:v>-661.2685103</c:v>
                </c:pt>
                <c:pt idx="4609">
                  <c:v>-661.2060103</c:v>
                </c:pt>
                <c:pt idx="4610">
                  <c:v>-661.1435103</c:v>
                </c:pt>
                <c:pt idx="4611">
                  <c:v>-661.0810103</c:v>
                </c:pt>
                <c:pt idx="4612">
                  <c:v>-661.0185103</c:v>
                </c:pt>
                <c:pt idx="4613">
                  <c:v>-660.9560103</c:v>
                </c:pt>
                <c:pt idx="4614">
                  <c:v>-660.8935103</c:v>
                </c:pt>
                <c:pt idx="4615">
                  <c:v>-660.8310103</c:v>
                </c:pt>
                <c:pt idx="4616">
                  <c:v>-660.7685103</c:v>
                </c:pt>
                <c:pt idx="4617">
                  <c:v>-660.7060103</c:v>
                </c:pt>
                <c:pt idx="4618">
                  <c:v>-660.6435103</c:v>
                </c:pt>
                <c:pt idx="4619">
                  <c:v>-660.5810103</c:v>
                </c:pt>
                <c:pt idx="4620">
                  <c:v>-660.5185103</c:v>
                </c:pt>
                <c:pt idx="4621">
                  <c:v>-660.4560103</c:v>
                </c:pt>
                <c:pt idx="4622">
                  <c:v>-660.3935103</c:v>
                </c:pt>
                <c:pt idx="4623">
                  <c:v>-660.3310103</c:v>
                </c:pt>
                <c:pt idx="4624">
                  <c:v>-660.2685103</c:v>
                </c:pt>
                <c:pt idx="4625">
                  <c:v>-660.2060103</c:v>
                </c:pt>
                <c:pt idx="4626">
                  <c:v>-660.1435103</c:v>
                </c:pt>
                <c:pt idx="4627">
                  <c:v>-660.0810103</c:v>
                </c:pt>
                <c:pt idx="4628">
                  <c:v>-660.0185103</c:v>
                </c:pt>
                <c:pt idx="4629">
                  <c:v>-659.9560103</c:v>
                </c:pt>
                <c:pt idx="4630">
                  <c:v>-659.8935103</c:v>
                </c:pt>
                <c:pt idx="4631">
                  <c:v>-659.8310103</c:v>
                </c:pt>
                <c:pt idx="4632">
                  <c:v>-659.7685103</c:v>
                </c:pt>
                <c:pt idx="4633">
                  <c:v>-659.7060103</c:v>
                </c:pt>
                <c:pt idx="4634">
                  <c:v>-659.6435103</c:v>
                </c:pt>
                <c:pt idx="4635">
                  <c:v>-659.5810103</c:v>
                </c:pt>
                <c:pt idx="4636">
                  <c:v>-659.5185103</c:v>
                </c:pt>
                <c:pt idx="4637">
                  <c:v>-659.4560103</c:v>
                </c:pt>
                <c:pt idx="4638">
                  <c:v>-659.3935103</c:v>
                </c:pt>
                <c:pt idx="4639">
                  <c:v>-659.3310103</c:v>
                </c:pt>
                <c:pt idx="4640">
                  <c:v>-659.2685103</c:v>
                </c:pt>
                <c:pt idx="4641">
                  <c:v>-659.2060103</c:v>
                </c:pt>
                <c:pt idx="4642">
                  <c:v>-659.1435103</c:v>
                </c:pt>
                <c:pt idx="4643">
                  <c:v>-659.0810103</c:v>
                </c:pt>
                <c:pt idx="4644">
                  <c:v>-659.0185103</c:v>
                </c:pt>
                <c:pt idx="4645">
                  <c:v>-658.9560103</c:v>
                </c:pt>
                <c:pt idx="4646">
                  <c:v>-658.8935103</c:v>
                </c:pt>
                <c:pt idx="4647">
                  <c:v>-658.8310103</c:v>
                </c:pt>
                <c:pt idx="4648">
                  <c:v>-658.7685103</c:v>
                </c:pt>
                <c:pt idx="4649">
                  <c:v>-658.7060103</c:v>
                </c:pt>
                <c:pt idx="4650">
                  <c:v>-658.6435103</c:v>
                </c:pt>
                <c:pt idx="4651">
                  <c:v>-658.5810103</c:v>
                </c:pt>
                <c:pt idx="4652">
                  <c:v>-658.5185103</c:v>
                </c:pt>
                <c:pt idx="4653">
                  <c:v>-658.4560103</c:v>
                </c:pt>
                <c:pt idx="4654">
                  <c:v>-658.3935103</c:v>
                </c:pt>
                <c:pt idx="4655">
                  <c:v>-658.3310103</c:v>
                </c:pt>
                <c:pt idx="4656">
                  <c:v>-658.2685103</c:v>
                </c:pt>
                <c:pt idx="4657">
                  <c:v>-658.2060103</c:v>
                </c:pt>
                <c:pt idx="4658">
                  <c:v>-658.1435103</c:v>
                </c:pt>
                <c:pt idx="4659">
                  <c:v>-658.0810103</c:v>
                </c:pt>
                <c:pt idx="4660">
                  <c:v>-658.0185103</c:v>
                </c:pt>
                <c:pt idx="4661">
                  <c:v>-657.9560103</c:v>
                </c:pt>
                <c:pt idx="4662">
                  <c:v>-657.8935103</c:v>
                </c:pt>
                <c:pt idx="4663">
                  <c:v>-657.8310103</c:v>
                </c:pt>
                <c:pt idx="4664">
                  <c:v>-657.7685103</c:v>
                </c:pt>
                <c:pt idx="4665">
                  <c:v>-657.7060103</c:v>
                </c:pt>
                <c:pt idx="4666">
                  <c:v>-657.6435103</c:v>
                </c:pt>
                <c:pt idx="4667">
                  <c:v>-657.5810103</c:v>
                </c:pt>
                <c:pt idx="4668">
                  <c:v>-657.5185103</c:v>
                </c:pt>
                <c:pt idx="4669">
                  <c:v>-657.4560103</c:v>
                </c:pt>
                <c:pt idx="4670">
                  <c:v>-657.3935103</c:v>
                </c:pt>
                <c:pt idx="4671">
                  <c:v>-657.3310103</c:v>
                </c:pt>
                <c:pt idx="4672">
                  <c:v>-657.2685103</c:v>
                </c:pt>
                <c:pt idx="4673">
                  <c:v>-657.2060103</c:v>
                </c:pt>
                <c:pt idx="4674">
                  <c:v>-657.1435103</c:v>
                </c:pt>
                <c:pt idx="4675">
                  <c:v>-657.0810103</c:v>
                </c:pt>
                <c:pt idx="4676">
                  <c:v>-657.0185103</c:v>
                </c:pt>
                <c:pt idx="4677">
                  <c:v>-656.9560103</c:v>
                </c:pt>
                <c:pt idx="4678">
                  <c:v>-656.8935103</c:v>
                </c:pt>
                <c:pt idx="4679">
                  <c:v>-656.8310103</c:v>
                </c:pt>
                <c:pt idx="4680">
                  <c:v>-656.7685103</c:v>
                </c:pt>
                <c:pt idx="4681">
                  <c:v>-656.7060103</c:v>
                </c:pt>
                <c:pt idx="4682">
                  <c:v>-656.6435103</c:v>
                </c:pt>
                <c:pt idx="4683">
                  <c:v>-656.5810103</c:v>
                </c:pt>
                <c:pt idx="4684">
                  <c:v>-656.5185103</c:v>
                </c:pt>
                <c:pt idx="4685">
                  <c:v>-656.4560103</c:v>
                </c:pt>
                <c:pt idx="4686">
                  <c:v>-656.3935103</c:v>
                </c:pt>
                <c:pt idx="4687">
                  <c:v>-656.3310103</c:v>
                </c:pt>
                <c:pt idx="4688">
                  <c:v>-656.2685103</c:v>
                </c:pt>
                <c:pt idx="4689">
                  <c:v>-656.2060103</c:v>
                </c:pt>
                <c:pt idx="4690">
                  <c:v>-656.1435103</c:v>
                </c:pt>
                <c:pt idx="4691">
                  <c:v>-656.0810103</c:v>
                </c:pt>
                <c:pt idx="4692">
                  <c:v>-656.0185103</c:v>
                </c:pt>
                <c:pt idx="4693">
                  <c:v>-655.9560103</c:v>
                </c:pt>
                <c:pt idx="4694">
                  <c:v>-655.8935103</c:v>
                </c:pt>
                <c:pt idx="4695">
                  <c:v>-655.8310103</c:v>
                </c:pt>
                <c:pt idx="4696">
                  <c:v>-655.7685103</c:v>
                </c:pt>
                <c:pt idx="4697">
                  <c:v>-655.7060103</c:v>
                </c:pt>
                <c:pt idx="4698">
                  <c:v>-655.6435103</c:v>
                </c:pt>
                <c:pt idx="4699">
                  <c:v>-655.5810103</c:v>
                </c:pt>
                <c:pt idx="4700">
                  <c:v>-655.5185103</c:v>
                </c:pt>
                <c:pt idx="4701">
                  <c:v>-655.4560103</c:v>
                </c:pt>
                <c:pt idx="4702">
                  <c:v>-655.3935103</c:v>
                </c:pt>
                <c:pt idx="4703">
                  <c:v>-655.3310103</c:v>
                </c:pt>
                <c:pt idx="4704">
                  <c:v>-655.2685103</c:v>
                </c:pt>
                <c:pt idx="4705">
                  <c:v>-655.2060103</c:v>
                </c:pt>
                <c:pt idx="4706">
                  <c:v>-655.1435103</c:v>
                </c:pt>
                <c:pt idx="4707">
                  <c:v>-655.0810103</c:v>
                </c:pt>
                <c:pt idx="4708">
                  <c:v>-655.0185103</c:v>
                </c:pt>
                <c:pt idx="4709">
                  <c:v>-654.9560103</c:v>
                </c:pt>
                <c:pt idx="4710">
                  <c:v>-654.8935103</c:v>
                </c:pt>
                <c:pt idx="4711">
                  <c:v>-654.8310103</c:v>
                </c:pt>
                <c:pt idx="4712">
                  <c:v>-654.7685103</c:v>
                </c:pt>
                <c:pt idx="4713">
                  <c:v>-654.7060103</c:v>
                </c:pt>
                <c:pt idx="4714">
                  <c:v>-654.6435103</c:v>
                </c:pt>
                <c:pt idx="4715">
                  <c:v>-654.5810103</c:v>
                </c:pt>
                <c:pt idx="4716">
                  <c:v>-654.5185103</c:v>
                </c:pt>
                <c:pt idx="4717">
                  <c:v>-654.4560103</c:v>
                </c:pt>
                <c:pt idx="4718">
                  <c:v>-654.3935103</c:v>
                </c:pt>
                <c:pt idx="4719">
                  <c:v>-654.3310103</c:v>
                </c:pt>
                <c:pt idx="4720">
                  <c:v>-654.2685103</c:v>
                </c:pt>
                <c:pt idx="4721">
                  <c:v>-654.2060103</c:v>
                </c:pt>
                <c:pt idx="4722">
                  <c:v>-654.1435103</c:v>
                </c:pt>
                <c:pt idx="4723">
                  <c:v>-654.0810103</c:v>
                </c:pt>
                <c:pt idx="4724">
                  <c:v>-654.0185103</c:v>
                </c:pt>
                <c:pt idx="4725">
                  <c:v>-653.9560103</c:v>
                </c:pt>
                <c:pt idx="4726">
                  <c:v>-653.8935103</c:v>
                </c:pt>
                <c:pt idx="4727">
                  <c:v>-653.8310103</c:v>
                </c:pt>
                <c:pt idx="4728">
                  <c:v>-653.7685103</c:v>
                </c:pt>
                <c:pt idx="4729">
                  <c:v>-653.7060103</c:v>
                </c:pt>
                <c:pt idx="4730">
                  <c:v>-653.6435103</c:v>
                </c:pt>
                <c:pt idx="4731">
                  <c:v>-653.5810103</c:v>
                </c:pt>
                <c:pt idx="4732">
                  <c:v>-653.5185103</c:v>
                </c:pt>
                <c:pt idx="4733">
                  <c:v>-653.4560103</c:v>
                </c:pt>
                <c:pt idx="4734">
                  <c:v>-653.3935103</c:v>
                </c:pt>
                <c:pt idx="4735">
                  <c:v>-653.3310103</c:v>
                </c:pt>
                <c:pt idx="4736">
                  <c:v>-653.2685103</c:v>
                </c:pt>
                <c:pt idx="4737">
                  <c:v>-653.2060103</c:v>
                </c:pt>
                <c:pt idx="4738">
                  <c:v>-653.1435103</c:v>
                </c:pt>
                <c:pt idx="4739">
                  <c:v>-653.0810103</c:v>
                </c:pt>
                <c:pt idx="4740">
                  <c:v>-653.0185103</c:v>
                </c:pt>
                <c:pt idx="4741">
                  <c:v>-652.9560103</c:v>
                </c:pt>
                <c:pt idx="4742">
                  <c:v>-652.8935103</c:v>
                </c:pt>
                <c:pt idx="4743">
                  <c:v>-652.8310103</c:v>
                </c:pt>
                <c:pt idx="4744">
                  <c:v>-652.7685103</c:v>
                </c:pt>
                <c:pt idx="4745">
                  <c:v>-652.7060103</c:v>
                </c:pt>
                <c:pt idx="4746">
                  <c:v>-652.6435103</c:v>
                </c:pt>
                <c:pt idx="4747">
                  <c:v>-652.5810103</c:v>
                </c:pt>
                <c:pt idx="4748">
                  <c:v>-652.5185103</c:v>
                </c:pt>
                <c:pt idx="4749">
                  <c:v>-652.4560103</c:v>
                </c:pt>
                <c:pt idx="4750">
                  <c:v>-652.3935103</c:v>
                </c:pt>
                <c:pt idx="4751">
                  <c:v>-652.3310103</c:v>
                </c:pt>
                <c:pt idx="4752">
                  <c:v>-652.2685103</c:v>
                </c:pt>
                <c:pt idx="4753">
                  <c:v>-652.2060103</c:v>
                </c:pt>
                <c:pt idx="4754">
                  <c:v>-652.1435103</c:v>
                </c:pt>
                <c:pt idx="4755">
                  <c:v>-652.0810103</c:v>
                </c:pt>
                <c:pt idx="4756">
                  <c:v>-652.0185103</c:v>
                </c:pt>
                <c:pt idx="4757">
                  <c:v>-651.9560103</c:v>
                </c:pt>
                <c:pt idx="4758">
                  <c:v>-651.8935103</c:v>
                </c:pt>
                <c:pt idx="4759">
                  <c:v>-651.8310103</c:v>
                </c:pt>
                <c:pt idx="4760">
                  <c:v>-651.7685103</c:v>
                </c:pt>
                <c:pt idx="4761">
                  <c:v>-651.7060103</c:v>
                </c:pt>
                <c:pt idx="4762">
                  <c:v>-651.6435103</c:v>
                </c:pt>
                <c:pt idx="4763">
                  <c:v>-651.5810103</c:v>
                </c:pt>
                <c:pt idx="4764">
                  <c:v>-651.5185103</c:v>
                </c:pt>
                <c:pt idx="4765">
                  <c:v>-651.4560103</c:v>
                </c:pt>
                <c:pt idx="4766">
                  <c:v>-651.3935103</c:v>
                </c:pt>
                <c:pt idx="4767">
                  <c:v>-651.3310103</c:v>
                </c:pt>
                <c:pt idx="4768">
                  <c:v>-651.2685103</c:v>
                </c:pt>
                <c:pt idx="4769">
                  <c:v>-651.2060103</c:v>
                </c:pt>
                <c:pt idx="4770">
                  <c:v>-651.1435103</c:v>
                </c:pt>
                <c:pt idx="4771">
                  <c:v>-651.0810103</c:v>
                </c:pt>
                <c:pt idx="4772">
                  <c:v>-651.0185103</c:v>
                </c:pt>
                <c:pt idx="4773">
                  <c:v>-650.9560103</c:v>
                </c:pt>
                <c:pt idx="4774">
                  <c:v>-650.8935103</c:v>
                </c:pt>
                <c:pt idx="4775">
                  <c:v>-650.8310103</c:v>
                </c:pt>
                <c:pt idx="4776">
                  <c:v>-650.7685103</c:v>
                </c:pt>
                <c:pt idx="4777">
                  <c:v>-650.7060103</c:v>
                </c:pt>
                <c:pt idx="4778">
                  <c:v>-650.6435103</c:v>
                </c:pt>
                <c:pt idx="4779">
                  <c:v>-650.5810103</c:v>
                </c:pt>
                <c:pt idx="4780">
                  <c:v>-650.5185103</c:v>
                </c:pt>
                <c:pt idx="4781">
                  <c:v>-650.4560103</c:v>
                </c:pt>
                <c:pt idx="4782">
                  <c:v>-650.3935103</c:v>
                </c:pt>
                <c:pt idx="4783">
                  <c:v>-650.3310103</c:v>
                </c:pt>
                <c:pt idx="4784">
                  <c:v>-650.2685103</c:v>
                </c:pt>
                <c:pt idx="4785">
                  <c:v>-650.2060103</c:v>
                </c:pt>
                <c:pt idx="4786">
                  <c:v>-650.1435103</c:v>
                </c:pt>
                <c:pt idx="4787">
                  <c:v>-650.0810103</c:v>
                </c:pt>
                <c:pt idx="4788">
                  <c:v>-650.0185103</c:v>
                </c:pt>
                <c:pt idx="4789">
                  <c:v>-649.9560103</c:v>
                </c:pt>
                <c:pt idx="4790">
                  <c:v>-649.8935103</c:v>
                </c:pt>
                <c:pt idx="4791">
                  <c:v>-649.8310103</c:v>
                </c:pt>
                <c:pt idx="4792">
                  <c:v>-649.7685103</c:v>
                </c:pt>
                <c:pt idx="4793">
                  <c:v>-649.7060103</c:v>
                </c:pt>
                <c:pt idx="4794">
                  <c:v>-649.6435103</c:v>
                </c:pt>
                <c:pt idx="4795">
                  <c:v>-649.5810103</c:v>
                </c:pt>
                <c:pt idx="4796">
                  <c:v>-649.5185103</c:v>
                </c:pt>
                <c:pt idx="4797">
                  <c:v>-649.4560103</c:v>
                </c:pt>
                <c:pt idx="4798">
                  <c:v>-649.3935103</c:v>
                </c:pt>
                <c:pt idx="4799">
                  <c:v>-649.3310103</c:v>
                </c:pt>
                <c:pt idx="4800">
                  <c:v>-649.2685103</c:v>
                </c:pt>
                <c:pt idx="4801">
                  <c:v>-649.2060103</c:v>
                </c:pt>
                <c:pt idx="4802">
                  <c:v>-649.1435103</c:v>
                </c:pt>
                <c:pt idx="4803">
                  <c:v>-649.0810103</c:v>
                </c:pt>
                <c:pt idx="4804">
                  <c:v>-649.0185103</c:v>
                </c:pt>
                <c:pt idx="4805">
                  <c:v>-648.9560103</c:v>
                </c:pt>
                <c:pt idx="4806">
                  <c:v>-648.8935103</c:v>
                </c:pt>
                <c:pt idx="4807">
                  <c:v>-648.8310103</c:v>
                </c:pt>
                <c:pt idx="4808">
                  <c:v>-648.7685103</c:v>
                </c:pt>
                <c:pt idx="4809">
                  <c:v>-648.7060103</c:v>
                </c:pt>
                <c:pt idx="4810">
                  <c:v>-648.6435103</c:v>
                </c:pt>
                <c:pt idx="4811">
                  <c:v>-648.5810103</c:v>
                </c:pt>
                <c:pt idx="4812">
                  <c:v>-648.5185103</c:v>
                </c:pt>
                <c:pt idx="4813">
                  <c:v>-648.4560103</c:v>
                </c:pt>
                <c:pt idx="4814">
                  <c:v>-648.3935103</c:v>
                </c:pt>
                <c:pt idx="4815">
                  <c:v>-648.3310103</c:v>
                </c:pt>
                <c:pt idx="4816">
                  <c:v>-648.2685103</c:v>
                </c:pt>
                <c:pt idx="4817">
                  <c:v>-648.2060103</c:v>
                </c:pt>
                <c:pt idx="4818">
                  <c:v>-648.1435103</c:v>
                </c:pt>
                <c:pt idx="4819">
                  <c:v>-648.0810103</c:v>
                </c:pt>
                <c:pt idx="4820">
                  <c:v>-648.0185103</c:v>
                </c:pt>
                <c:pt idx="4821">
                  <c:v>-647.9560103</c:v>
                </c:pt>
                <c:pt idx="4822">
                  <c:v>-647.8935103</c:v>
                </c:pt>
                <c:pt idx="4823">
                  <c:v>-647.8310103</c:v>
                </c:pt>
                <c:pt idx="4824">
                  <c:v>-647.7685103</c:v>
                </c:pt>
                <c:pt idx="4825">
                  <c:v>-647.7060103</c:v>
                </c:pt>
                <c:pt idx="4826">
                  <c:v>-647.6435103</c:v>
                </c:pt>
                <c:pt idx="4827">
                  <c:v>-647.5810103</c:v>
                </c:pt>
                <c:pt idx="4828">
                  <c:v>-647.5185103</c:v>
                </c:pt>
                <c:pt idx="4829">
                  <c:v>-647.4560103</c:v>
                </c:pt>
                <c:pt idx="4830">
                  <c:v>-647.3935103</c:v>
                </c:pt>
                <c:pt idx="4831">
                  <c:v>-647.3310103</c:v>
                </c:pt>
                <c:pt idx="4832">
                  <c:v>-647.2685103</c:v>
                </c:pt>
                <c:pt idx="4833">
                  <c:v>-647.2060103</c:v>
                </c:pt>
                <c:pt idx="4834">
                  <c:v>-647.1435103</c:v>
                </c:pt>
                <c:pt idx="4835">
                  <c:v>-647.0810103</c:v>
                </c:pt>
                <c:pt idx="4836">
                  <c:v>-647.0185103</c:v>
                </c:pt>
                <c:pt idx="4837">
                  <c:v>-646.9560103</c:v>
                </c:pt>
                <c:pt idx="4838">
                  <c:v>-646.8935103</c:v>
                </c:pt>
                <c:pt idx="4839">
                  <c:v>-646.8310103</c:v>
                </c:pt>
                <c:pt idx="4840">
                  <c:v>-646.7685103</c:v>
                </c:pt>
                <c:pt idx="4841">
                  <c:v>-646.7060103</c:v>
                </c:pt>
                <c:pt idx="4842">
                  <c:v>-646.6435103</c:v>
                </c:pt>
                <c:pt idx="4843">
                  <c:v>-646.5810103</c:v>
                </c:pt>
                <c:pt idx="4844">
                  <c:v>-646.5185103</c:v>
                </c:pt>
                <c:pt idx="4845">
                  <c:v>-646.4560103</c:v>
                </c:pt>
                <c:pt idx="4846">
                  <c:v>-646.3935103</c:v>
                </c:pt>
                <c:pt idx="4847">
                  <c:v>-646.3310103</c:v>
                </c:pt>
                <c:pt idx="4848">
                  <c:v>-646.2685103</c:v>
                </c:pt>
                <c:pt idx="4849">
                  <c:v>-646.2060103</c:v>
                </c:pt>
                <c:pt idx="4850">
                  <c:v>-646.1435103</c:v>
                </c:pt>
                <c:pt idx="4851">
                  <c:v>-646.0810103</c:v>
                </c:pt>
                <c:pt idx="4852">
                  <c:v>-646.0185103</c:v>
                </c:pt>
                <c:pt idx="4853">
                  <c:v>-645.9560103</c:v>
                </c:pt>
                <c:pt idx="4854">
                  <c:v>-645.8935103</c:v>
                </c:pt>
                <c:pt idx="4855">
                  <c:v>-645.8310103</c:v>
                </c:pt>
                <c:pt idx="4856">
                  <c:v>-645.7685103</c:v>
                </c:pt>
                <c:pt idx="4857">
                  <c:v>-645.7060103</c:v>
                </c:pt>
                <c:pt idx="4858">
                  <c:v>-645.6435103</c:v>
                </c:pt>
                <c:pt idx="4859">
                  <c:v>-645.5810103</c:v>
                </c:pt>
                <c:pt idx="4860">
                  <c:v>-645.5185103</c:v>
                </c:pt>
                <c:pt idx="4861">
                  <c:v>-645.4560103</c:v>
                </c:pt>
                <c:pt idx="4862">
                  <c:v>-645.3935103</c:v>
                </c:pt>
                <c:pt idx="4863">
                  <c:v>-645.3310103</c:v>
                </c:pt>
                <c:pt idx="4864">
                  <c:v>-645.2685103</c:v>
                </c:pt>
                <c:pt idx="4865">
                  <c:v>-645.2060103</c:v>
                </c:pt>
                <c:pt idx="4866">
                  <c:v>-645.1435103</c:v>
                </c:pt>
                <c:pt idx="4867">
                  <c:v>-645.0810103</c:v>
                </c:pt>
                <c:pt idx="4868">
                  <c:v>-645.0185103</c:v>
                </c:pt>
                <c:pt idx="4869">
                  <c:v>-644.9560103</c:v>
                </c:pt>
                <c:pt idx="4870">
                  <c:v>-644.8935103</c:v>
                </c:pt>
                <c:pt idx="4871">
                  <c:v>-644.8310103</c:v>
                </c:pt>
                <c:pt idx="4872">
                  <c:v>-644.7685103</c:v>
                </c:pt>
                <c:pt idx="4873">
                  <c:v>-644.7060103</c:v>
                </c:pt>
                <c:pt idx="4874">
                  <c:v>-644.6435103</c:v>
                </c:pt>
                <c:pt idx="4875">
                  <c:v>-644.5810103</c:v>
                </c:pt>
                <c:pt idx="4876">
                  <c:v>-644.5185103</c:v>
                </c:pt>
                <c:pt idx="4877">
                  <c:v>-644.4560103</c:v>
                </c:pt>
                <c:pt idx="4878">
                  <c:v>-644.3935103</c:v>
                </c:pt>
                <c:pt idx="4879">
                  <c:v>-644.3310103</c:v>
                </c:pt>
                <c:pt idx="4880">
                  <c:v>-644.2685103</c:v>
                </c:pt>
                <c:pt idx="4881">
                  <c:v>-644.2060103</c:v>
                </c:pt>
                <c:pt idx="4882">
                  <c:v>-644.1435103</c:v>
                </c:pt>
                <c:pt idx="4883">
                  <c:v>-644.0810103</c:v>
                </c:pt>
                <c:pt idx="4884">
                  <c:v>-644.0185103</c:v>
                </c:pt>
                <c:pt idx="4885">
                  <c:v>-643.9560103</c:v>
                </c:pt>
                <c:pt idx="4886">
                  <c:v>-643.8935103</c:v>
                </c:pt>
                <c:pt idx="4887">
                  <c:v>-643.8310103</c:v>
                </c:pt>
                <c:pt idx="4888">
                  <c:v>-643.7685103</c:v>
                </c:pt>
                <c:pt idx="4889">
                  <c:v>-643.7060103</c:v>
                </c:pt>
                <c:pt idx="4890">
                  <c:v>-643.6435103</c:v>
                </c:pt>
                <c:pt idx="4891">
                  <c:v>-643.5810103</c:v>
                </c:pt>
                <c:pt idx="4892">
                  <c:v>-643.5185103</c:v>
                </c:pt>
                <c:pt idx="4893">
                  <c:v>-643.4560103</c:v>
                </c:pt>
                <c:pt idx="4894">
                  <c:v>-643.3935103</c:v>
                </c:pt>
                <c:pt idx="4895">
                  <c:v>-643.3310103</c:v>
                </c:pt>
                <c:pt idx="4896">
                  <c:v>-643.2685103</c:v>
                </c:pt>
                <c:pt idx="4897">
                  <c:v>-643.2060103</c:v>
                </c:pt>
                <c:pt idx="4898">
                  <c:v>-643.1435103</c:v>
                </c:pt>
                <c:pt idx="4899">
                  <c:v>-643.0810103</c:v>
                </c:pt>
                <c:pt idx="4900">
                  <c:v>-643.0185103</c:v>
                </c:pt>
                <c:pt idx="4901">
                  <c:v>-642.9560103</c:v>
                </c:pt>
                <c:pt idx="4902">
                  <c:v>-642.8935103</c:v>
                </c:pt>
                <c:pt idx="4903">
                  <c:v>-642.8310103</c:v>
                </c:pt>
                <c:pt idx="4904">
                  <c:v>-642.7685103</c:v>
                </c:pt>
                <c:pt idx="4905">
                  <c:v>-642.7060103</c:v>
                </c:pt>
                <c:pt idx="4906">
                  <c:v>-642.6435103</c:v>
                </c:pt>
                <c:pt idx="4907">
                  <c:v>-642.5810103</c:v>
                </c:pt>
                <c:pt idx="4908">
                  <c:v>-642.5185103</c:v>
                </c:pt>
                <c:pt idx="4909">
                  <c:v>-642.4560103</c:v>
                </c:pt>
                <c:pt idx="4910">
                  <c:v>-642.3935103</c:v>
                </c:pt>
                <c:pt idx="4911">
                  <c:v>-642.3310103</c:v>
                </c:pt>
                <c:pt idx="4912">
                  <c:v>-642.2685103</c:v>
                </c:pt>
                <c:pt idx="4913">
                  <c:v>-642.2060103</c:v>
                </c:pt>
                <c:pt idx="4914">
                  <c:v>-642.1435103</c:v>
                </c:pt>
                <c:pt idx="4915">
                  <c:v>-642.0810103</c:v>
                </c:pt>
                <c:pt idx="4916">
                  <c:v>-642.0185103</c:v>
                </c:pt>
                <c:pt idx="4917">
                  <c:v>-641.9560103</c:v>
                </c:pt>
                <c:pt idx="4918">
                  <c:v>-641.8935103</c:v>
                </c:pt>
                <c:pt idx="4919">
                  <c:v>-641.8310103</c:v>
                </c:pt>
                <c:pt idx="4920">
                  <c:v>-641.7685103</c:v>
                </c:pt>
                <c:pt idx="4921">
                  <c:v>-641.7060103</c:v>
                </c:pt>
                <c:pt idx="4922">
                  <c:v>-641.6435103</c:v>
                </c:pt>
                <c:pt idx="4923">
                  <c:v>-641.5810103</c:v>
                </c:pt>
                <c:pt idx="4924">
                  <c:v>-641.5185103</c:v>
                </c:pt>
                <c:pt idx="4925">
                  <c:v>-641.4560103</c:v>
                </c:pt>
                <c:pt idx="4926">
                  <c:v>-641.3935103</c:v>
                </c:pt>
                <c:pt idx="4927">
                  <c:v>-641.3310103</c:v>
                </c:pt>
                <c:pt idx="4928">
                  <c:v>-641.2685103</c:v>
                </c:pt>
                <c:pt idx="4929">
                  <c:v>-641.2060103</c:v>
                </c:pt>
                <c:pt idx="4930">
                  <c:v>-641.1435103</c:v>
                </c:pt>
                <c:pt idx="4931">
                  <c:v>-641.0810103</c:v>
                </c:pt>
                <c:pt idx="4932">
                  <c:v>-641.0185103</c:v>
                </c:pt>
                <c:pt idx="4933">
                  <c:v>-640.9560103</c:v>
                </c:pt>
                <c:pt idx="4934">
                  <c:v>-640.8935103</c:v>
                </c:pt>
                <c:pt idx="4935">
                  <c:v>-640.8310103</c:v>
                </c:pt>
                <c:pt idx="4936">
                  <c:v>-640.7685103</c:v>
                </c:pt>
                <c:pt idx="4937">
                  <c:v>-640.7060103</c:v>
                </c:pt>
                <c:pt idx="4938">
                  <c:v>-640.6435103</c:v>
                </c:pt>
                <c:pt idx="4939">
                  <c:v>-640.5810103</c:v>
                </c:pt>
                <c:pt idx="4940">
                  <c:v>-640.5185103</c:v>
                </c:pt>
                <c:pt idx="4941">
                  <c:v>-640.4560103</c:v>
                </c:pt>
                <c:pt idx="4942">
                  <c:v>-640.3935103</c:v>
                </c:pt>
                <c:pt idx="4943">
                  <c:v>-640.3310103</c:v>
                </c:pt>
                <c:pt idx="4944">
                  <c:v>-640.2685103</c:v>
                </c:pt>
                <c:pt idx="4945">
                  <c:v>-640.2060103</c:v>
                </c:pt>
                <c:pt idx="4946">
                  <c:v>-640.1435103</c:v>
                </c:pt>
                <c:pt idx="4947">
                  <c:v>-640.0810103</c:v>
                </c:pt>
                <c:pt idx="4948">
                  <c:v>-640.0185103</c:v>
                </c:pt>
                <c:pt idx="4949">
                  <c:v>-639.9560103</c:v>
                </c:pt>
                <c:pt idx="4950">
                  <c:v>-639.8935103</c:v>
                </c:pt>
                <c:pt idx="4951">
                  <c:v>-639.8310103</c:v>
                </c:pt>
                <c:pt idx="4952">
                  <c:v>-639.7685103</c:v>
                </c:pt>
                <c:pt idx="4953">
                  <c:v>-639.7060103</c:v>
                </c:pt>
                <c:pt idx="4954">
                  <c:v>-639.6435103</c:v>
                </c:pt>
                <c:pt idx="4955">
                  <c:v>-639.5810103</c:v>
                </c:pt>
                <c:pt idx="4956">
                  <c:v>-639.5185103</c:v>
                </c:pt>
                <c:pt idx="4957">
                  <c:v>-639.4560103</c:v>
                </c:pt>
                <c:pt idx="4958">
                  <c:v>-639.3935103</c:v>
                </c:pt>
                <c:pt idx="4959">
                  <c:v>-639.3310103</c:v>
                </c:pt>
                <c:pt idx="4960">
                  <c:v>-639.2685103</c:v>
                </c:pt>
                <c:pt idx="4961">
                  <c:v>-639.2060103</c:v>
                </c:pt>
                <c:pt idx="4962">
                  <c:v>-639.1435103</c:v>
                </c:pt>
                <c:pt idx="4963">
                  <c:v>-639.0810103</c:v>
                </c:pt>
                <c:pt idx="4964">
                  <c:v>-639.0185103</c:v>
                </c:pt>
                <c:pt idx="4965">
                  <c:v>-638.9560103</c:v>
                </c:pt>
                <c:pt idx="4966">
                  <c:v>-638.8935103</c:v>
                </c:pt>
                <c:pt idx="4967">
                  <c:v>-638.8310103</c:v>
                </c:pt>
                <c:pt idx="4968">
                  <c:v>-638.7685103</c:v>
                </c:pt>
                <c:pt idx="4969">
                  <c:v>-638.7060103</c:v>
                </c:pt>
                <c:pt idx="4970">
                  <c:v>-638.6435103</c:v>
                </c:pt>
                <c:pt idx="4971">
                  <c:v>-638.5810103</c:v>
                </c:pt>
                <c:pt idx="4972">
                  <c:v>-638.5185103</c:v>
                </c:pt>
                <c:pt idx="4973">
                  <c:v>-638.4560103</c:v>
                </c:pt>
                <c:pt idx="4974">
                  <c:v>-638.3935103</c:v>
                </c:pt>
                <c:pt idx="4975">
                  <c:v>-638.3310103</c:v>
                </c:pt>
                <c:pt idx="4976">
                  <c:v>-638.2685103</c:v>
                </c:pt>
                <c:pt idx="4977">
                  <c:v>-638.2060103</c:v>
                </c:pt>
                <c:pt idx="4978">
                  <c:v>-638.1435103</c:v>
                </c:pt>
                <c:pt idx="4979">
                  <c:v>-638.0810103</c:v>
                </c:pt>
                <c:pt idx="4980">
                  <c:v>-638.0185103</c:v>
                </c:pt>
                <c:pt idx="4981">
                  <c:v>-637.9560103</c:v>
                </c:pt>
                <c:pt idx="4982">
                  <c:v>-637.8935103</c:v>
                </c:pt>
                <c:pt idx="4983">
                  <c:v>-637.8310103</c:v>
                </c:pt>
                <c:pt idx="4984">
                  <c:v>-637.7685103</c:v>
                </c:pt>
                <c:pt idx="4985">
                  <c:v>-637.7060103</c:v>
                </c:pt>
                <c:pt idx="4986">
                  <c:v>-637.6435103</c:v>
                </c:pt>
                <c:pt idx="4987">
                  <c:v>-637.5810103</c:v>
                </c:pt>
                <c:pt idx="4988">
                  <c:v>-637.5185103</c:v>
                </c:pt>
                <c:pt idx="4989">
                  <c:v>-637.4560103</c:v>
                </c:pt>
                <c:pt idx="4990">
                  <c:v>-637.3935103</c:v>
                </c:pt>
                <c:pt idx="4991">
                  <c:v>-637.3310103</c:v>
                </c:pt>
                <c:pt idx="4992">
                  <c:v>-637.2685103</c:v>
                </c:pt>
                <c:pt idx="4993">
                  <c:v>-637.2060103</c:v>
                </c:pt>
                <c:pt idx="4994">
                  <c:v>-637.1435103</c:v>
                </c:pt>
                <c:pt idx="4995">
                  <c:v>-637.0810103</c:v>
                </c:pt>
                <c:pt idx="4996">
                  <c:v>-637.0185103</c:v>
                </c:pt>
                <c:pt idx="4997">
                  <c:v>-636.9560103</c:v>
                </c:pt>
                <c:pt idx="4998">
                  <c:v>-636.8935103</c:v>
                </c:pt>
                <c:pt idx="4999">
                  <c:v>-636.8310103</c:v>
                </c:pt>
                <c:pt idx="5000">
                  <c:v>-636.7685103</c:v>
                </c:pt>
                <c:pt idx="5001">
                  <c:v>-636.7060103</c:v>
                </c:pt>
                <c:pt idx="5002">
                  <c:v>-636.6435103</c:v>
                </c:pt>
                <c:pt idx="5003">
                  <c:v>-636.5810103</c:v>
                </c:pt>
                <c:pt idx="5004">
                  <c:v>-636.5185103</c:v>
                </c:pt>
                <c:pt idx="5005">
                  <c:v>-636.4560103</c:v>
                </c:pt>
                <c:pt idx="5006">
                  <c:v>-636.3935103</c:v>
                </c:pt>
                <c:pt idx="5007">
                  <c:v>-636.3310103</c:v>
                </c:pt>
                <c:pt idx="5008">
                  <c:v>-636.2685103</c:v>
                </c:pt>
                <c:pt idx="5009">
                  <c:v>-636.2060103</c:v>
                </c:pt>
                <c:pt idx="5010">
                  <c:v>-636.1435103</c:v>
                </c:pt>
                <c:pt idx="5011">
                  <c:v>-636.0810103</c:v>
                </c:pt>
                <c:pt idx="5012">
                  <c:v>-636.0185103</c:v>
                </c:pt>
                <c:pt idx="5013">
                  <c:v>-635.9560103</c:v>
                </c:pt>
                <c:pt idx="5014">
                  <c:v>-635.8935103</c:v>
                </c:pt>
                <c:pt idx="5015">
                  <c:v>-635.8310103</c:v>
                </c:pt>
                <c:pt idx="5016">
                  <c:v>-635.7685103</c:v>
                </c:pt>
                <c:pt idx="5017">
                  <c:v>-635.7060103</c:v>
                </c:pt>
                <c:pt idx="5018">
                  <c:v>-635.6435103</c:v>
                </c:pt>
                <c:pt idx="5019">
                  <c:v>-635.5810103</c:v>
                </c:pt>
                <c:pt idx="5020">
                  <c:v>-635.5185103</c:v>
                </c:pt>
                <c:pt idx="5021">
                  <c:v>-635.4560103</c:v>
                </c:pt>
                <c:pt idx="5022">
                  <c:v>-635.3935103</c:v>
                </c:pt>
                <c:pt idx="5023">
                  <c:v>-635.3310103</c:v>
                </c:pt>
                <c:pt idx="5024">
                  <c:v>-635.2685103</c:v>
                </c:pt>
                <c:pt idx="5025">
                  <c:v>-635.2060103</c:v>
                </c:pt>
                <c:pt idx="5026">
                  <c:v>-635.1435103</c:v>
                </c:pt>
                <c:pt idx="5027">
                  <c:v>-635.0810103</c:v>
                </c:pt>
                <c:pt idx="5028">
                  <c:v>-635.0185103</c:v>
                </c:pt>
                <c:pt idx="5029">
                  <c:v>-634.9560103</c:v>
                </c:pt>
                <c:pt idx="5030">
                  <c:v>-634.8935103</c:v>
                </c:pt>
                <c:pt idx="5031">
                  <c:v>-634.8310103</c:v>
                </c:pt>
                <c:pt idx="5032">
                  <c:v>-634.7685103</c:v>
                </c:pt>
                <c:pt idx="5033">
                  <c:v>-634.7060103</c:v>
                </c:pt>
                <c:pt idx="5034">
                  <c:v>-634.6435103</c:v>
                </c:pt>
                <c:pt idx="5035">
                  <c:v>-634.5810103</c:v>
                </c:pt>
                <c:pt idx="5036">
                  <c:v>-634.5185103</c:v>
                </c:pt>
                <c:pt idx="5037">
                  <c:v>-634.4560103</c:v>
                </c:pt>
                <c:pt idx="5038">
                  <c:v>-634.3935103</c:v>
                </c:pt>
                <c:pt idx="5039">
                  <c:v>-634.3310103</c:v>
                </c:pt>
                <c:pt idx="5040">
                  <c:v>-634.2685103</c:v>
                </c:pt>
                <c:pt idx="5041">
                  <c:v>-634.2060103</c:v>
                </c:pt>
                <c:pt idx="5042">
                  <c:v>-634.1435103</c:v>
                </c:pt>
                <c:pt idx="5043">
                  <c:v>-634.0810103</c:v>
                </c:pt>
                <c:pt idx="5044">
                  <c:v>-634.0185103</c:v>
                </c:pt>
                <c:pt idx="5045">
                  <c:v>-633.9560103</c:v>
                </c:pt>
                <c:pt idx="5046">
                  <c:v>-633.8935103</c:v>
                </c:pt>
                <c:pt idx="5047">
                  <c:v>-633.8310103</c:v>
                </c:pt>
                <c:pt idx="5048">
                  <c:v>-633.7685103</c:v>
                </c:pt>
                <c:pt idx="5049">
                  <c:v>-633.7060103</c:v>
                </c:pt>
                <c:pt idx="5050">
                  <c:v>-633.6435103</c:v>
                </c:pt>
                <c:pt idx="5051">
                  <c:v>-633.5810103</c:v>
                </c:pt>
                <c:pt idx="5052">
                  <c:v>-633.5185103</c:v>
                </c:pt>
                <c:pt idx="5053">
                  <c:v>-633.4560103</c:v>
                </c:pt>
                <c:pt idx="5054">
                  <c:v>-633.3935103</c:v>
                </c:pt>
                <c:pt idx="5055">
                  <c:v>-633.3310103</c:v>
                </c:pt>
                <c:pt idx="5056">
                  <c:v>-633.2685103</c:v>
                </c:pt>
                <c:pt idx="5057">
                  <c:v>-633.2060103</c:v>
                </c:pt>
                <c:pt idx="5058">
                  <c:v>-633.1435103</c:v>
                </c:pt>
                <c:pt idx="5059">
                  <c:v>-633.0810103</c:v>
                </c:pt>
                <c:pt idx="5060">
                  <c:v>-633.0185103</c:v>
                </c:pt>
                <c:pt idx="5061">
                  <c:v>-632.9560103</c:v>
                </c:pt>
                <c:pt idx="5062">
                  <c:v>-632.8935103</c:v>
                </c:pt>
                <c:pt idx="5063">
                  <c:v>-632.8310103</c:v>
                </c:pt>
                <c:pt idx="5064">
                  <c:v>-632.7685103</c:v>
                </c:pt>
                <c:pt idx="5065">
                  <c:v>-632.7060103</c:v>
                </c:pt>
                <c:pt idx="5066">
                  <c:v>-632.6435103</c:v>
                </c:pt>
                <c:pt idx="5067">
                  <c:v>-632.5810103</c:v>
                </c:pt>
                <c:pt idx="5068">
                  <c:v>-632.5185103</c:v>
                </c:pt>
                <c:pt idx="5069">
                  <c:v>-632.4560103</c:v>
                </c:pt>
                <c:pt idx="5070">
                  <c:v>-632.3935103</c:v>
                </c:pt>
                <c:pt idx="5071">
                  <c:v>-632.3310103</c:v>
                </c:pt>
                <c:pt idx="5072">
                  <c:v>-632.2685103</c:v>
                </c:pt>
                <c:pt idx="5073">
                  <c:v>-632.2060103</c:v>
                </c:pt>
                <c:pt idx="5074">
                  <c:v>-632.1435103</c:v>
                </c:pt>
                <c:pt idx="5075">
                  <c:v>-632.0810103</c:v>
                </c:pt>
                <c:pt idx="5076">
                  <c:v>-632.0185103</c:v>
                </c:pt>
                <c:pt idx="5077">
                  <c:v>-631.9560103</c:v>
                </c:pt>
                <c:pt idx="5078">
                  <c:v>-631.8935103</c:v>
                </c:pt>
                <c:pt idx="5079">
                  <c:v>-631.8310103</c:v>
                </c:pt>
                <c:pt idx="5080">
                  <c:v>-631.7685103</c:v>
                </c:pt>
                <c:pt idx="5081">
                  <c:v>-631.7060103</c:v>
                </c:pt>
                <c:pt idx="5082">
                  <c:v>-631.6435103</c:v>
                </c:pt>
                <c:pt idx="5083">
                  <c:v>-631.5810103</c:v>
                </c:pt>
                <c:pt idx="5084">
                  <c:v>-631.5185103</c:v>
                </c:pt>
                <c:pt idx="5085">
                  <c:v>-631.4560103</c:v>
                </c:pt>
                <c:pt idx="5086">
                  <c:v>-631.3935103</c:v>
                </c:pt>
                <c:pt idx="5087">
                  <c:v>-631.3310103</c:v>
                </c:pt>
                <c:pt idx="5088">
                  <c:v>-631.2685103</c:v>
                </c:pt>
                <c:pt idx="5089">
                  <c:v>-631.2060103</c:v>
                </c:pt>
                <c:pt idx="5090">
                  <c:v>-631.1435103</c:v>
                </c:pt>
                <c:pt idx="5091">
                  <c:v>-631.0810103</c:v>
                </c:pt>
                <c:pt idx="5092">
                  <c:v>-631.0185103</c:v>
                </c:pt>
                <c:pt idx="5093">
                  <c:v>-630.9560103</c:v>
                </c:pt>
                <c:pt idx="5094">
                  <c:v>-630.8935103</c:v>
                </c:pt>
                <c:pt idx="5095">
                  <c:v>-630.8310103</c:v>
                </c:pt>
                <c:pt idx="5096">
                  <c:v>-630.7685103</c:v>
                </c:pt>
                <c:pt idx="5097">
                  <c:v>-630.7060103</c:v>
                </c:pt>
                <c:pt idx="5098">
                  <c:v>-630.6435103</c:v>
                </c:pt>
                <c:pt idx="5099">
                  <c:v>-630.5810103</c:v>
                </c:pt>
                <c:pt idx="5100">
                  <c:v>-630.5185103</c:v>
                </c:pt>
                <c:pt idx="5101">
                  <c:v>-630.4560103</c:v>
                </c:pt>
                <c:pt idx="5102">
                  <c:v>-630.3935103</c:v>
                </c:pt>
                <c:pt idx="5103">
                  <c:v>-630.3310103</c:v>
                </c:pt>
                <c:pt idx="5104">
                  <c:v>-630.2685103</c:v>
                </c:pt>
                <c:pt idx="5105">
                  <c:v>-630.2060103</c:v>
                </c:pt>
                <c:pt idx="5106">
                  <c:v>-630.1435103</c:v>
                </c:pt>
                <c:pt idx="5107">
                  <c:v>-630.0810103</c:v>
                </c:pt>
                <c:pt idx="5108">
                  <c:v>-630.0185103</c:v>
                </c:pt>
                <c:pt idx="5109">
                  <c:v>-629.9560103</c:v>
                </c:pt>
                <c:pt idx="5110">
                  <c:v>-629.8935103</c:v>
                </c:pt>
                <c:pt idx="5111">
                  <c:v>-629.8310103</c:v>
                </c:pt>
                <c:pt idx="5112">
                  <c:v>-629.7685103</c:v>
                </c:pt>
                <c:pt idx="5113">
                  <c:v>-629.7060103</c:v>
                </c:pt>
                <c:pt idx="5114">
                  <c:v>-629.6435103</c:v>
                </c:pt>
                <c:pt idx="5115">
                  <c:v>-629.5810103</c:v>
                </c:pt>
                <c:pt idx="5116">
                  <c:v>-629.5185103</c:v>
                </c:pt>
                <c:pt idx="5117">
                  <c:v>-629.4560103</c:v>
                </c:pt>
                <c:pt idx="5118">
                  <c:v>-629.3935103</c:v>
                </c:pt>
                <c:pt idx="5119">
                  <c:v>-629.3310103</c:v>
                </c:pt>
                <c:pt idx="5120">
                  <c:v>-629.2685103</c:v>
                </c:pt>
                <c:pt idx="5121">
                  <c:v>-629.2060103</c:v>
                </c:pt>
                <c:pt idx="5122">
                  <c:v>-629.1435103</c:v>
                </c:pt>
                <c:pt idx="5123">
                  <c:v>-629.0810103</c:v>
                </c:pt>
                <c:pt idx="5124">
                  <c:v>-629.0185103</c:v>
                </c:pt>
                <c:pt idx="5125">
                  <c:v>-628.9560103</c:v>
                </c:pt>
                <c:pt idx="5126">
                  <c:v>-628.8935103</c:v>
                </c:pt>
                <c:pt idx="5127">
                  <c:v>-628.8310103</c:v>
                </c:pt>
                <c:pt idx="5128">
                  <c:v>-628.7685103</c:v>
                </c:pt>
                <c:pt idx="5129">
                  <c:v>-628.7060103</c:v>
                </c:pt>
                <c:pt idx="5130">
                  <c:v>-628.6435103</c:v>
                </c:pt>
                <c:pt idx="5131">
                  <c:v>-628.5810103</c:v>
                </c:pt>
                <c:pt idx="5132">
                  <c:v>-628.5185103</c:v>
                </c:pt>
                <c:pt idx="5133">
                  <c:v>-628.4560103</c:v>
                </c:pt>
                <c:pt idx="5134">
                  <c:v>-628.3935103</c:v>
                </c:pt>
                <c:pt idx="5135">
                  <c:v>-628.3310103</c:v>
                </c:pt>
                <c:pt idx="5136">
                  <c:v>-628.2685103</c:v>
                </c:pt>
                <c:pt idx="5137">
                  <c:v>-628.2060103</c:v>
                </c:pt>
                <c:pt idx="5138">
                  <c:v>-628.1435103</c:v>
                </c:pt>
                <c:pt idx="5139">
                  <c:v>-628.0810103</c:v>
                </c:pt>
                <c:pt idx="5140">
                  <c:v>-628.0185103</c:v>
                </c:pt>
                <c:pt idx="5141">
                  <c:v>-627.9560103</c:v>
                </c:pt>
                <c:pt idx="5142">
                  <c:v>-627.8935103</c:v>
                </c:pt>
                <c:pt idx="5143">
                  <c:v>-627.8310103</c:v>
                </c:pt>
                <c:pt idx="5144">
                  <c:v>-627.7685103</c:v>
                </c:pt>
                <c:pt idx="5145">
                  <c:v>-627.7060103</c:v>
                </c:pt>
                <c:pt idx="5146">
                  <c:v>-627.6435103</c:v>
                </c:pt>
                <c:pt idx="5147">
                  <c:v>-627.5810103</c:v>
                </c:pt>
                <c:pt idx="5148">
                  <c:v>-627.5185103</c:v>
                </c:pt>
                <c:pt idx="5149">
                  <c:v>-627.4560103</c:v>
                </c:pt>
                <c:pt idx="5150">
                  <c:v>-627.3935103</c:v>
                </c:pt>
                <c:pt idx="5151">
                  <c:v>-627.3310103</c:v>
                </c:pt>
                <c:pt idx="5152">
                  <c:v>-627.2685103</c:v>
                </c:pt>
                <c:pt idx="5153">
                  <c:v>-627.2060103</c:v>
                </c:pt>
                <c:pt idx="5154">
                  <c:v>-627.1435103</c:v>
                </c:pt>
                <c:pt idx="5155">
                  <c:v>-627.0810103</c:v>
                </c:pt>
                <c:pt idx="5156">
                  <c:v>-627.0185103</c:v>
                </c:pt>
                <c:pt idx="5157">
                  <c:v>-626.9560103</c:v>
                </c:pt>
                <c:pt idx="5158">
                  <c:v>-626.8935103</c:v>
                </c:pt>
                <c:pt idx="5159">
                  <c:v>-626.8310103</c:v>
                </c:pt>
                <c:pt idx="5160">
                  <c:v>-626.7685103</c:v>
                </c:pt>
                <c:pt idx="5161">
                  <c:v>-626.7060103</c:v>
                </c:pt>
                <c:pt idx="5162">
                  <c:v>-626.6435103</c:v>
                </c:pt>
                <c:pt idx="5163">
                  <c:v>-626.5810103</c:v>
                </c:pt>
                <c:pt idx="5164">
                  <c:v>-626.5185103</c:v>
                </c:pt>
                <c:pt idx="5165">
                  <c:v>-626.4560103</c:v>
                </c:pt>
                <c:pt idx="5166">
                  <c:v>-626.3935103</c:v>
                </c:pt>
                <c:pt idx="5167">
                  <c:v>-626.3310103</c:v>
                </c:pt>
                <c:pt idx="5168">
                  <c:v>-626.2685103</c:v>
                </c:pt>
                <c:pt idx="5169">
                  <c:v>-626.2060103</c:v>
                </c:pt>
                <c:pt idx="5170">
                  <c:v>-626.1435103</c:v>
                </c:pt>
                <c:pt idx="5171">
                  <c:v>-626.0810103</c:v>
                </c:pt>
                <c:pt idx="5172">
                  <c:v>-626.0185103</c:v>
                </c:pt>
                <c:pt idx="5173">
                  <c:v>-625.9560103</c:v>
                </c:pt>
                <c:pt idx="5174">
                  <c:v>-625.8935103</c:v>
                </c:pt>
                <c:pt idx="5175">
                  <c:v>-625.8310103</c:v>
                </c:pt>
                <c:pt idx="5176">
                  <c:v>-625.7685103</c:v>
                </c:pt>
                <c:pt idx="5177">
                  <c:v>-625.7060103</c:v>
                </c:pt>
                <c:pt idx="5178">
                  <c:v>-625.6435103</c:v>
                </c:pt>
                <c:pt idx="5179">
                  <c:v>-625.5810103</c:v>
                </c:pt>
                <c:pt idx="5180">
                  <c:v>-625.5185103</c:v>
                </c:pt>
                <c:pt idx="5181">
                  <c:v>-625.4560103</c:v>
                </c:pt>
                <c:pt idx="5182">
                  <c:v>-625.3935103</c:v>
                </c:pt>
                <c:pt idx="5183">
                  <c:v>-625.3310103</c:v>
                </c:pt>
                <c:pt idx="5184">
                  <c:v>-625.2685103</c:v>
                </c:pt>
                <c:pt idx="5185">
                  <c:v>-625.2060103</c:v>
                </c:pt>
                <c:pt idx="5186">
                  <c:v>-625.1435103</c:v>
                </c:pt>
                <c:pt idx="5187">
                  <c:v>-625.0810103</c:v>
                </c:pt>
                <c:pt idx="5188">
                  <c:v>-625.0185103</c:v>
                </c:pt>
                <c:pt idx="5189">
                  <c:v>-624.9560103</c:v>
                </c:pt>
                <c:pt idx="5190">
                  <c:v>-624.8935103</c:v>
                </c:pt>
                <c:pt idx="5191">
                  <c:v>-624.8310103</c:v>
                </c:pt>
                <c:pt idx="5192">
                  <c:v>-624.7685103</c:v>
                </c:pt>
                <c:pt idx="5193">
                  <c:v>-624.7060103</c:v>
                </c:pt>
                <c:pt idx="5194">
                  <c:v>-624.6435103</c:v>
                </c:pt>
                <c:pt idx="5195">
                  <c:v>-624.5810103</c:v>
                </c:pt>
                <c:pt idx="5196">
                  <c:v>-624.5185103</c:v>
                </c:pt>
                <c:pt idx="5197">
                  <c:v>-624.4560103</c:v>
                </c:pt>
                <c:pt idx="5198">
                  <c:v>-624.3935103</c:v>
                </c:pt>
                <c:pt idx="5199">
                  <c:v>-624.3310103</c:v>
                </c:pt>
                <c:pt idx="5200">
                  <c:v>-624.2685103</c:v>
                </c:pt>
                <c:pt idx="5201">
                  <c:v>-624.2060103</c:v>
                </c:pt>
                <c:pt idx="5202">
                  <c:v>-624.1435103</c:v>
                </c:pt>
                <c:pt idx="5203">
                  <c:v>-624.0810103</c:v>
                </c:pt>
                <c:pt idx="5204">
                  <c:v>-624.0185103</c:v>
                </c:pt>
                <c:pt idx="5205">
                  <c:v>-623.9560103</c:v>
                </c:pt>
                <c:pt idx="5206">
                  <c:v>-623.8935103</c:v>
                </c:pt>
                <c:pt idx="5207">
                  <c:v>-623.8310103</c:v>
                </c:pt>
                <c:pt idx="5208">
                  <c:v>-623.7685103</c:v>
                </c:pt>
                <c:pt idx="5209">
                  <c:v>-623.7060103</c:v>
                </c:pt>
                <c:pt idx="5210">
                  <c:v>-623.6435103</c:v>
                </c:pt>
                <c:pt idx="5211">
                  <c:v>-623.5810103</c:v>
                </c:pt>
                <c:pt idx="5212">
                  <c:v>-623.5185103</c:v>
                </c:pt>
                <c:pt idx="5213">
                  <c:v>-623.4560103</c:v>
                </c:pt>
                <c:pt idx="5214">
                  <c:v>-623.3935103</c:v>
                </c:pt>
                <c:pt idx="5215">
                  <c:v>-623.3310103</c:v>
                </c:pt>
                <c:pt idx="5216">
                  <c:v>-623.2685103</c:v>
                </c:pt>
                <c:pt idx="5217">
                  <c:v>-623.2060103</c:v>
                </c:pt>
                <c:pt idx="5218">
                  <c:v>-623.1435103</c:v>
                </c:pt>
                <c:pt idx="5219">
                  <c:v>-623.0810103</c:v>
                </c:pt>
                <c:pt idx="5220">
                  <c:v>-623.0185103</c:v>
                </c:pt>
                <c:pt idx="5221">
                  <c:v>-622.9560103</c:v>
                </c:pt>
                <c:pt idx="5222">
                  <c:v>-622.8935103</c:v>
                </c:pt>
                <c:pt idx="5223">
                  <c:v>-622.8310103</c:v>
                </c:pt>
                <c:pt idx="5224">
                  <c:v>-622.7685103</c:v>
                </c:pt>
                <c:pt idx="5225">
                  <c:v>-622.7060103</c:v>
                </c:pt>
                <c:pt idx="5226">
                  <c:v>-622.6435103</c:v>
                </c:pt>
                <c:pt idx="5227">
                  <c:v>-622.5810103</c:v>
                </c:pt>
                <c:pt idx="5228">
                  <c:v>-622.5185103</c:v>
                </c:pt>
                <c:pt idx="5229">
                  <c:v>-622.4560103</c:v>
                </c:pt>
                <c:pt idx="5230">
                  <c:v>-622.3935103</c:v>
                </c:pt>
                <c:pt idx="5231">
                  <c:v>-622.3310103</c:v>
                </c:pt>
                <c:pt idx="5232">
                  <c:v>-622.2685103</c:v>
                </c:pt>
                <c:pt idx="5233">
                  <c:v>-622.2060103</c:v>
                </c:pt>
                <c:pt idx="5234">
                  <c:v>-622.1435103</c:v>
                </c:pt>
                <c:pt idx="5235">
                  <c:v>-622.0810103</c:v>
                </c:pt>
                <c:pt idx="5236">
                  <c:v>-622.0185103</c:v>
                </c:pt>
                <c:pt idx="5237">
                  <c:v>-621.9560103</c:v>
                </c:pt>
                <c:pt idx="5238">
                  <c:v>-621.8935103</c:v>
                </c:pt>
                <c:pt idx="5239">
                  <c:v>-621.8310103</c:v>
                </c:pt>
                <c:pt idx="5240">
                  <c:v>-621.7685103</c:v>
                </c:pt>
                <c:pt idx="5241">
                  <c:v>-621.7060103</c:v>
                </c:pt>
                <c:pt idx="5242">
                  <c:v>-621.6435103</c:v>
                </c:pt>
                <c:pt idx="5243">
                  <c:v>-621.5810103</c:v>
                </c:pt>
                <c:pt idx="5244">
                  <c:v>-621.5185103</c:v>
                </c:pt>
                <c:pt idx="5245">
                  <c:v>-621.4560103</c:v>
                </c:pt>
                <c:pt idx="5246">
                  <c:v>-621.3935103</c:v>
                </c:pt>
                <c:pt idx="5247">
                  <c:v>-621.3310103</c:v>
                </c:pt>
                <c:pt idx="5248">
                  <c:v>-621.2685103</c:v>
                </c:pt>
                <c:pt idx="5249">
                  <c:v>-621.2060103</c:v>
                </c:pt>
                <c:pt idx="5250">
                  <c:v>-621.1435103</c:v>
                </c:pt>
                <c:pt idx="5251">
                  <c:v>-621.0810103</c:v>
                </c:pt>
                <c:pt idx="5252">
                  <c:v>-621.0185103</c:v>
                </c:pt>
                <c:pt idx="5253">
                  <c:v>-620.9560103</c:v>
                </c:pt>
                <c:pt idx="5254">
                  <c:v>-620.8935103</c:v>
                </c:pt>
                <c:pt idx="5255">
                  <c:v>-620.8310103</c:v>
                </c:pt>
                <c:pt idx="5256">
                  <c:v>-620.7685103</c:v>
                </c:pt>
                <c:pt idx="5257">
                  <c:v>-620.7060103</c:v>
                </c:pt>
                <c:pt idx="5258">
                  <c:v>-620.6435103</c:v>
                </c:pt>
                <c:pt idx="5259">
                  <c:v>-620.5810103</c:v>
                </c:pt>
                <c:pt idx="5260">
                  <c:v>-620.5185103</c:v>
                </c:pt>
                <c:pt idx="5261">
                  <c:v>-620.4560103</c:v>
                </c:pt>
                <c:pt idx="5262">
                  <c:v>-620.3935103</c:v>
                </c:pt>
                <c:pt idx="5263">
                  <c:v>-620.3310103</c:v>
                </c:pt>
                <c:pt idx="5264">
                  <c:v>-620.2685103</c:v>
                </c:pt>
                <c:pt idx="5265">
                  <c:v>-620.2060103</c:v>
                </c:pt>
                <c:pt idx="5266">
                  <c:v>-620.1435103</c:v>
                </c:pt>
                <c:pt idx="5267">
                  <c:v>-620.0810103</c:v>
                </c:pt>
                <c:pt idx="5268">
                  <c:v>-620.0185103</c:v>
                </c:pt>
                <c:pt idx="5269">
                  <c:v>-619.9560103</c:v>
                </c:pt>
                <c:pt idx="5270">
                  <c:v>-619.8935103</c:v>
                </c:pt>
                <c:pt idx="5271">
                  <c:v>-619.8310103</c:v>
                </c:pt>
                <c:pt idx="5272">
                  <c:v>-619.7685103</c:v>
                </c:pt>
                <c:pt idx="5273">
                  <c:v>-619.7060103</c:v>
                </c:pt>
                <c:pt idx="5274">
                  <c:v>-619.6435103</c:v>
                </c:pt>
                <c:pt idx="5275">
                  <c:v>-619.5810103</c:v>
                </c:pt>
                <c:pt idx="5276">
                  <c:v>-619.5185103</c:v>
                </c:pt>
                <c:pt idx="5277">
                  <c:v>-619.4560103</c:v>
                </c:pt>
                <c:pt idx="5278">
                  <c:v>-619.3935103</c:v>
                </c:pt>
                <c:pt idx="5279">
                  <c:v>-619.3310103</c:v>
                </c:pt>
                <c:pt idx="5280">
                  <c:v>-619.2685103</c:v>
                </c:pt>
                <c:pt idx="5281">
                  <c:v>-619.2060103</c:v>
                </c:pt>
                <c:pt idx="5282">
                  <c:v>-619.1435103</c:v>
                </c:pt>
                <c:pt idx="5283">
                  <c:v>-619.0810103</c:v>
                </c:pt>
                <c:pt idx="5284">
                  <c:v>-619.0185103</c:v>
                </c:pt>
                <c:pt idx="5285">
                  <c:v>-618.9560103</c:v>
                </c:pt>
                <c:pt idx="5286">
                  <c:v>-618.8935103</c:v>
                </c:pt>
                <c:pt idx="5287">
                  <c:v>-618.8310103</c:v>
                </c:pt>
                <c:pt idx="5288">
                  <c:v>-618.7685103</c:v>
                </c:pt>
                <c:pt idx="5289">
                  <c:v>-618.7060103</c:v>
                </c:pt>
                <c:pt idx="5290">
                  <c:v>-618.6435103</c:v>
                </c:pt>
                <c:pt idx="5291">
                  <c:v>-618.5810103</c:v>
                </c:pt>
                <c:pt idx="5292">
                  <c:v>-618.5185103</c:v>
                </c:pt>
                <c:pt idx="5293">
                  <c:v>-618.4560103</c:v>
                </c:pt>
                <c:pt idx="5294">
                  <c:v>-618.3935103</c:v>
                </c:pt>
                <c:pt idx="5295">
                  <c:v>-618.3310103</c:v>
                </c:pt>
                <c:pt idx="5296">
                  <c:v>-618.2685103</c:v>
                </c:pt>
                <c:pt idx="5297">
                  <c:v>-618.2060103</c:v>
                </c:pt>
                <c:pt idx="5298">
                  <c:v>-618.1435103</c:v>
                </c:pt>
                <c:pt idx="5299">
                  <c:v>-618.0810103</c:v>
                </c:pt>
                <c:pt idx="5300">
                  <c:v>-618.0185103</c:v>
                </c:pt>
                <c:pt idx="5301">
                  <c:v>-617.9560103</c:v>
                </c:pt>
                <c:pt idx="5302">
                  <c:v>-617.8935103</c:v>
                </c:pt>
                <c:pt idx="5303">
                  <c:v>-617.8310103</c:v>
                </c:pt>
                <c:pt idx="5304">
                  <c:v>-617.7685103</c:v>
                </c:pt>
                <c:pt idx="5305">
                  <c:v>-617.7060103</c:v>
                </c:pt>
                <c:pt idx="5306">
                  <c:v>-617.6435103</c:v>
                </c:pt>
                <c:pt idx="5307">
                  <c:v>-617.5810103</c:v>
                </c:pt>
                <c:pt idx="5308">
                  <c:v>-617.5185103</c:v>
                </c:pt>
                <c:pt idx="5309">
                  <c:v>-617.4560103</c:v>
                </c:pt>
                <c:pt idx="5310">
                  <c:v>-617.3935103</c:v>
                </c:pt>
                <c:pt idx="5311">
                  <c:v>-617.3310103</c:v>
                </c:pt>
                <c:pt idx="5312">
                  <c:v>-617.2685103</c:v>
                </c:pt>
                <c:pt idx="5313">
                  <c:v>-617.2060103</c:v>
                </c:pt>
                <c:pt idx="5314">
                  <c:v>-617.1435103</c:v>
                </c:pt>
                <c:pt idx="5315">
                  <c:v>-617.0810103</c:v>
                </c:pt>
                <c:pt idx="5316">
                  <c:v>-617.0185103</c:v>
                </c:pt>
                <c:pt idx="5317">
                  <c:v>-616.9560103</c:v>
                </c:pt>
                <c:pt idx="5318">
                  <c:v>-616.8935103</c:v>
                </c:pt>
                <c:pt idx="5319">
                  <c:v>-616.8310103</c:v>
                </c:pt>
                <c:pt idx="5320">
                  <c:v>-616.7685103</c:v>
                </c:pt>
                <c:pt idx="5321">
                  <c:v>-616.7060103</c:v>
                </c:pt>
                <c:pt idx="5322">
                  <c:v>-616.6435103</c:v>
                </c:pt>
                <c:pt idx="5323">
                  <c:v>-616.5810103</c:v>
                </c:pt>
                <c:pt idx="5324">
                  <c:v>-616.5185103</c:v>
                </c:pt>
                <c:pt idx="5325">
                  <c:v>-616.4560103</c:v>
                </c:pt>
                <c:pt idx="5326">
                  <c:v>-616.3935103</c:v>
                </c:pt>
                <c:pt idx="5327">
                  <c:v>-616.3310103</c:v>
                </c:pt>
                <c:pt idx="5328">
                  <c:v>-616.2685103</c:v>
                </c:pt>
                <c:pt idx="5329">
                  <c:v>-616.2060103</c:v>
                </c:pt>
                <c:pt idx="5330">
                  <c:v>-616.1435103</c:v>
                </c:pt>
                <c:pt idx="5331">
                  <c:v>-616.0810103</c:v>
                </c:pt>
                <c:pt idx="5332">
                  <c:v>-616.0185103</c:v>
                </c:pt>
                <c:pt idx="5333">
                  <c:v>-615.9560103</c:v>
                </c:pt>
                <c:pt idx="5334">
                  <c:v>-615.8935103</c:v>
                </c:pt>
                <c:pt idx="5335">
                  <c:v>-615.8310103</c:v>
                </c:pt>
                <c:pt idx="5336">
                  <c:v>-615.7685103</c:v>
                </c:pt>
                <c:pt idx="5337">
                  <c:v>-615.7060103</c:v>
                </c:pt>
                <c:pt idx="5338">
                  <c:v>-615.6435103</c:v>
                </c:pt>
                <c:pt idx="5339">
                  <c:v>-615.5810103</c:v>
                </c:pt>
                <c:pt idx="5340">
                  <c:v>-615.5185103</c:v>
                </c:pt>
                <c:pt idx="5341">
                  <c:v>-615.4560103</c:v>
                </c:pt>
                <c:pt idx="5342">
                  <c:v>-615.3935103</c:v>
                </c:pt>
                <c:pt idx="5343">
                  <c:v>-615.3310103</c:v>
                </c:pt>
                <c:pt idx="5344">
                  <c:v>-615.2685103</c:v>
                </c:pt>
                <c:pt idx="5345">
                  <c:v>-615.2060103</c:v>
                </c:pt>
                <c:pt idx="5346">
                  <c:v>-615.1435103</c:v>
                </c:pt>
                <c:pt idx="5347">
                  <c:v>-615.0810103</c:v>
                </c:pt>
                <c:pt idx="5348">
                  <c:v>-615.0185103</c:v>
                </c:pt>
                <c:pt idx="5349">
                  <c:v>-614.9560103</c:v>
                </c:pt>
                <c:pt idx="5350">
                  <c:v>-614.8935103</c:v>
                </c:pt>
                <c:pt idx="5351">
                  <c:v>-614.8310103</c:v>
                </c:pt>
                <c:pt idx="5352">
                  <c:v>-614.7685103</c:v>
                </c:pt>
                <c:pt idx="5353">
                  <c:v>-614.7060103</c:v>
                </c:pt>
                <c:pt idx="5354">
                  <c:v>-614.6435103</c:v>
                </c:pt>
                <c:pt idx="5355">
                  <c:v>-614.5810103</c:v>
                </c:pt>
                <c:pt idx="5356">
                  <c:v>-614.5185103</c:v>
                </c:pt>
                <c:pt idx="5357">
                  <c:v>-614.4560103</c:v>
                </c:pt>
                <c:pt idx="5358">
                  <c:v>-614.3935103</c:v>
                </c:pt>
                <c:pt idx="5359">
                  <c:v>-614.3310103</c:v>
                </c:pt>
                <c:pt idx="5360">
                  <c:v>-614.2685103</c:v>
                </c:pt>
                <c:pt idx="5361">
                  <c:v>-614.2060103</c:v>
                </c:pt>
                <c:pt idx="5362">
                  <c:v>-614.1435103</c:v>
                </c:pt>
                <c:pt idx="5363">
                  <c:v>-614.0810103</c:v>
                </c:pt>
                <c:pt idx="5364">
                  <c:v>-614.0185103</c:v>
                </c:pt>
                <c:pt idx="5365">
                  <c:v>-613.9560103</c:v>
                </c:pt>
                <c:pt idx="5366">
                  <c:v>-613.8935103</c:v>
                </c:pt>
                <c:pt idx="5367">
                  <c:v>-613.8310103</c:v>
                </c:pt>
                <c:pt idx="5368">
                  <c:v>-613.7685103</c:v>
                </c:pt>
                <c:pt idx="5369">
                  <c:v>-613.7060103</c:v>
                </c:pt>
                <c:pt idx="5370">
                  <c:v>-613.6435103</c:v>
                </c:pt>
                <c:pt idx="5371">
                  <c:v>-613.5810103</c:v>
                </c:pt>
                <c:pt idx="5372">
                  <c:v>-613.5185103</c:v>
                </c:pt>
                <c:pt idx="5373">
                  <c:v>-613.4560103</c:v>
                </c:pt>
                <c:pt idx="5374">
                  <c:v>-613.3935103</c:v>
                </c:pt>
                <c:pt idx="5375">
                  <c:v>-613.3310103</c:v>
                </c:pt>
                <c:pt idx="5376">
                  <c:v>-613.2685103</c:v>
                </c:pt>
                <c:pt idx="5377">
                  <c:v>-613.2060103</c:v>
                </c:pt>
                <c:pt idx="5378">
                  <c:v>-613.1435103</c:v>
                </c:pt>
                <c:pt idx="5379">
                  <c:v>-613.0810103</c:v>
                </c:pt>
                <c:pt idx="5380">
                  <c:v>-613.0185103</c:v>
                </c:pt>
                <c:pt idx="5381">
                  <c:v>-612.9560103</c:v>
                </c:pt>
                <c:pt idx="5382">
                  <c:v>-612.8935103</c:v>
                </c:pt>
                <c:pt idx="5383">
                  <c:v>-612.8310103</c:v>
                </c:pt>
                <c:pt idx="5384">
                  <c:v>-612.7685103</c:v>
                </c:pt>
                <c:pt idx="5385">
                  <c:v>-612.7060103</c:v>
                </c:pt>
                <c:pt idx="5386">
                  <c:v>-612.6435103</c:v>
                </c:pt>
                <c:pt idx="5387">
                  <c:v>-612.5810103</c:v>
                </c:pt>
                <c:pt idx="5388">
                  <c:v>-612.5185103</c:v>
                </c:pt>
                <c:pt idx="5389">
                  <c:v>-612.4560103</c:v>
                </c:pt>
                <c:pt idx="5390">
                  <c:v>-612.3935103</c:v>
                </c:pt>
                <c:pt idx="5391">
                  <c:v>-612.3310103</c:v>
                </c:pt>
                <c:pt idx="5392">
                  <c:v>-612.2685103</c:v>
                </c:pt>
                <c:pt idx="5393">
                  <c:v>-612.2060103</c:v>
                </c:pt>
                <c:pt idx="5394">
                  <c:v>-612.1435103</c:v>
                </c:pt>
                <c:pt idx="5395">
                  <c:v>-612.0810103</c:v>
                </c:pt>
                <c:pt idx="5396">
                  <c:v>-612.0185103</c:v>
                </c:pt>
                <c:pt idx="5397">
                  <c:v>-611.9560103</c:v>
                </c:pt>
                <c:pt idx="5398">
                  <c:v>-611.8935103</c:v>
                </c:pt>
                <c:pt idx="5399">
                  <c:v>-611.8310103</c:v>
                </c:pt>
                <c:pt idx="5400">
                  <c:v>-611.7685103</c:v>
                </c:pt>
                <c:pt idx="5401">
                  <c:v>-611.7060103</c:v>
                </c:pt>
                <c:pt idx="5402">
                  <c:v>-611.6435103</c:v>
                </c:pt>
                <c:pt idx="5403">
                  <c:v>-611.5810103</c:v>
                </c:pt>
                <c:pt idx="5404">
                  <c:v>-611.5185103</c:v>
                </c:pt>
                <c:pt idx="5405">
                  <c:v>-611.4560103</c:v>
                </c:pt>
                <c:pt idx="5406">
                  <c:v>-611.3935103</c:v>
                </c:pt>
                <c:pt idx="5407">
                  <c:v>-611.3310103</c:v>
                </c:pt>
                <c:pt idx="5408">
                  <c:v>-611.2685103</c:v>
                </c:pt>
                <c:pt idx="5409">
                  <c:v>-611.2060103</c:v>
                </c:pt>
                <c:pt idx="5410">
                  <c:v>-611.1435103</c:v>
                </c:pt>
                <c:pt idx="5411">
                  <c:v>-611.0810103</c:v>
                </c:pt>
                <c:pt idx="5412">
                  <c:v>-611.0185103</c:v>
                </c:pt>
                <c:pt idx="5413">
                  <c:v>-610.9560103</c:v>
                </c:pt>
                <c:pt idx="5414">
                  <c:v>-610.8935103</c:v>
                </c:pt>
                <c:pt idx="5415">
                  <c:v>-610.8310103</c:v>
                </c:pt>
                <c:pt idx="5416">
                  <c:v>-610.7685103</c:v>
                </c:pt>
                <c:pt idx="5417">
                  <c:v>-610.7060103</c:v>
                </c:pt>
                <c:pt idx="5418">
                  <c:v>-610.6435103</c:v>
                </c:pt>
                <c:pt idx="5419">
                  <c:v>-610.5810103</c:v>
                </c:pt>
                <c:pt idx="5420">
                  <c:v>-610.5185103</c:v>
                </c:pt>
                <c:pt idx="5421">
                  <c:v>-610.4560103</c:v>
                </c:pt>
                <c:pt idx="5422">
                  <c:v>-610.3935103</c:v>
                </c:pt>
                <c:pt idx="5423">
                  <c:v>-610.3310103</c:v>
                </c:pt>
                <c:pt idx="5424">
                  <c:v>-610.2685103</c:v>
                </c:pt>
                <c:pt idx="5425">
                  <c:v>-610.2060103</c:v>
                </c:pt>
                <c:pt idx="5426">
                  <c:v>-610.1435103</c:v>
                </c:pt>
                <c:pt idx="5427">
                  <c:v>-610.0810103</c:v>
                </c:pt>
                <c:pt idx="5428">
                  <c:v>-610.0185103</c:v>
                </c:pt>
                <c:pt idx="5429">
                  <c:v>-609.9560103</c:v>
                </c:pt>
                <c:pt idx="5430">
                  <c:v>-609.8935103</c:v>
                </c:pt>
                <c:pt idx="5431">
                  <c:v>-609.8310103</c:v>
                </c:pt>
                <c:pt idx="5432">
                  <c:v>-609.7685103</c:v>
                </c:pt>
                <c:pt idx="5433">
                  <c:v>-609.7060103</c:v>
                </c:pt>
                <c:pt idx="5434">
                  <c:v>-609.6435103</c:v>
                </c:pt>
                <c:pt idx="5435">
                  <c:v>-609.5810103</c:v>
                </c:pt>
                <c:pt idx="5436">
                  <c:v>-609.5185103</c:v>
                </c:pt>
                <c:pt idx="5437">
                  <c:v>-609.4560103</c:v>
                </c:pt>
                <c:pt idx="5438">
                  <c:v>-609.3935103</c:v>
                </c:pt>
                <c:pt idx="5439">
                  <c:v>-609.3310103</c:v>
                </c:pt>
                <c:pt idx="5440">
                  <c:v>-609.2685103</c:v>
                </c:pt>
                <c:pt idx="5441">
                  <c:v>-609.2060103</c:v>
                </c:pt>
                <c:pt idx="5442">
                  <c:v>-609.1435103</c:v>
                </c:pt>
                <c:pt idx="5443">
                  <c:v>-609.0810103</c:v>
                </c:pt>
                <c:pt idx="5444">
                  <c:v>-609.0185103</c:v>
                </c:pt>
                <c:pt idx="5445">
                  <c:v>-608.9560103</c:v>
                </c:pt>
                <c:pt idx="5446">
                  <c:v>-608.8935103</c:v>
                </c:pt>
                <c:pt idx="5447">
                  <c:v>-608.8310103</c:v>
                </c:pt>
                <c:pt idx="5448">
                  <c:v>-608.7685103</c:v>
                </c:pt>
                <c:pt idx="5449">
                  <c:v>-608.7060103</c:v>
                </c:pt>
                <c:pt idx="5450">
                  <c:v>-608.6435103</c:v>
                </c:pt>
                <c:pt idx="5451">
                  <c:v>-608.5810103</c:v>
                </c:pt>
                <c:pt idx="5452">
                  <c:v>-608.5185103</c:v>
                </c:pt>
                <c:pt idx="5453">
                  <c:v>-608.4560103</c:v>
                </c:pt>
                <c:pt idx="5454">
                  <c:v>-608.3935103</c:v>
                </c:pt>
                <c:pt idx="5455">
                  <c:v>-608.3310103</c:v>
                </c:pt>
                <c:pt idx="5456">
                  <c:v>-608.2685103</c:v>
                </c:pt>
                <c:pt idx="5457">
                  <c:v>-608.2060103</c:v>
                </c:pt>
                <c:pt idx="5458">
                  <c:v>-608.1435103</c:v>
                </c:pt>
                <c:pt idx="5459">
                  <c:v>-608.0810103</c:v>
                </c:pt>
                <c:pt idx="5460">
                  <c:v>-608.0185103</c:v>
                </c:pt>
                <c:pt idx="5461">
                  <c:v>-607.9560103</c:v>
                </c:pt>
                <c:pt idx="5462">
                  <c:v>-607.8935103</c:v>
                </c:pt>
                <c:pt idx="5463">
                  <c:v>-607.8310103</c:v>
                </c:pt>
                <c:pt idx="5464">
                  <c:v>-607.7685103</c:v>
                </c:pt>
                <c:pt idx="5465">
                  <c:v>-607.7060103</c:v>
                </c:pt>
                <c:pt idx="5466">
                  <c:v>-607.6435103</c:v>
                </c:pt>
                <c:pt idx="5467">
                  <c:v>-607.5810103</c:v>
                </c:pt>
                <c:pt idx="5468">
                  <c:v>-607.5185103</c:v>
                </c:pt>
                <c:pt idx="5469">
                  <c:v>-607.4560103</c:v>
                </c:pt>
                <c:pt idx="5470">
                  <c:v>-607.3935103</c:v>
                </c:pt>
                <c:pt idx="5471">
                  <c:v>-607.3310103</c:v>
                </c:pt>
                <c:pt idx="5472">
                  <c:v>-607.2685103</c:v>
                </c:pt>
                <c:pt idx="5473">
                  <c:v>-607.2060103</c:v>
                </c:pt>
                <c:pt idx="5474">
                  <c:v>-607.1435103</c:v>
                </c:pt>
                <c:pt idx="5475">
                  <c:v>-607.0810103</c:v>
                </c:pt>
                <c:pt idx="5476">
                  <c:v>-607.0185103</c:v>
                </c:pt>
                <c:pt idx="5477">
                  <c:v>-606.9560103</c:v>
                </c:pt>
                <c:pt idx="5478">
                  <c:v>-606.8935103</c:v>
                </c:pt>
                <c:pt idx="5479">
                  <c:v>-606.8310103</c:v>
                </c:pt>
                <c:pt idx="5480">
                  <c:v>-606.7685103</c:v>
                </c:pt>
                <c:pt idx="5481">
                  <c:v>-606.7060103</c:v>
                </c:pt>
                <c:pt idx="5482">
                  <c:v>-606.6435103</c:v>
                </c:pt>
                <c:pt idx="5483">
                  <c:v>-606.5810103</c:v>
                </c:pt>
                <c:pt idx="5484">
                  <c:v>-606.5185103</c:v>
                </c:pt>
                <c:pt idx="5485">
                  <c:v>-606.4560103</c:v>
                </c:pt>
                <c:pt idx="5486">
                  <c:v>-606.3935103</c:v>
                </c:pt>
                <c:pt idx="5487">
                  <c:v>-606.3310103</c:v>
                </c:pt>
                <c:pt idx="5488">
                  <c:v>-606.2685103</c:v>
                </c:pt>
                <c:pt idx="5489">
                  <c:v>-606.2060103</c:v>
                </c:pt>
                <c:pt idx="5490">
                  <c:v>-606.1435103</c:v>
                </c:pt>
                <c:pt idx="5491">
                  <c:v>-606.0810103</c:v>
                </c:pt>
                <c:pt idx="5492">
                  <c:v>-606.0185103</c:v>
                </c:pt>
                <c:pt idx="5493">
                  <c:v>-605.9560103</c:v>
                </c:pt>
                <c:pt idx="5494">
                  <c:v>-605.8935103</c:v>
                </c:pt>
                <c:pt idx="5495">
                  <c:v>-605.8310103</c:v>
                </c:pt>
                <c:pt idx="5496">
                  <c:v>-605.7685103</c:v>
                </c:pt>
                <c:pt idx="5497">
                  <c:v>-605.7060103</c:v>
                </c:pt>
                <c:pt idx="5498">
                  <c:v>-605.6435103</c:v>
                </c:pt>
                <c:pt idx="5499">
                  <c:v>-605.5810103</c:v>
                </c:pt>
                <c:pt idx="5500">
                  <c:v>-605.5185103</c:v>
                </c:pt>
                <c:pt idx="5501">
                  <c:v>-605.4560103</c:v>
                </c:pt>
                <c:pt idx="5502">
                  <c:v>-605.3935103</c:v>
                </c:pt>
                <c:pt idx="5503">
                  <c:v>-605.3310103</c:v>
                </c:pt>
                <c:pt idx="5504">
                  <c:v>-605.2685103</c:v>
                </c:pt>
                <c:pt idx="5505">
                  <c:v>-605.2060103</c:v>
                </c:pt>
                <c:pt idx="5506">
                  <c:v>-605.1435103</c:v>
                </c:pt>
                <c:pt idx="5507">
                  <c:v>-605.0810103</c:v>
                </c:pt>
                <c:pt idx="5508">
                  <c:v>-605.0185103</c:v>
                </c:pt>
                <c:pt idx="5509">
                  <c:v>-604.9560103</c:v>
                </c:pt>
                <c:pt idx="5510">
                  <c:v>-604.8935103</c:v>
                </c:pt>
                <c:pt idx="5511">
                  <c:v>-604.8310103</c:v>
                </c:pt>
                <c:pt idx="5512">
                  <c:v>-604.7685103</c:v>
                </c:pt>
                <c:pt idx="5513">
                  <c:v>-604.7060103</c:v>
                </c:pt>
                <c:pt idx="5514">
                  <c:v>-604.6435103</c:v>
                </c:pt>
                <c:pt idx="5515">
                  <c:v>-604.5810103</c:v>
                </c:pt>
                <c:pt idx="5516">
                  <c:v>-604.5185103</c:v>
                </c:pt>
                <c:pt idx="5517">
                  <c:v>-604.4560103</c:v>
                </c:pt>
                <c:pt idx="5518">
                  <c:v>-604.3935103</c:v>
                </c:pt>
                <c:pt idx="5519">
                  <c:v>-604.3310103</c:v>
                </c:pt>
                <c:pt idx="5520">
                  <c:v>-604.2685103</c:v>
                </c:pt>
                <c:pt idx="5521">
                  <c:v>-604.2060103</c:v>
                </c:pt>
                <c:pt idx="5522">
                  <c:v>-604.1435103</c:v>
                </c:pt>
                <c:pt idx="5523">
                  <c:v>-604.0810103</c:v>
                </c:pt>
                <c:pt idx="5524">
                  <c:v>-604.0185103</c:v>
                </c:pt>
                <c:pt idx="5525">
                  <c:v>-603.9560103</c:v>
                </c:pt>
                <c:pt idx="5526">
                  <c:v>-603.8935103</c:v>
                </c:pt>
                <c:pt idx="5527">
                  <c:v>-603.8310103</c:v>
                </c:pt>
                <c:pt idx="5528">
                  <c:v>-603.7685103</c:v>
                </c:pt>
                <c:pt idx="5529">
                  <c:v>-603.7060103</c:v>
                </c:pt>
                <c:pt idx="5530">
                  <c:v>-603.6435103</c:v>
                </c:pt>
                <c:pt idx="5531">
                  <c:v>-603.5810103</c:v>
                </c:pt>
                <c:pt idx="5532">
                  <c:v>-603.5185103</c:v>
                </c:pt>
                <c:pt idx="5533">
                  <c:v>-603.4560103</c:v>
                </c:pt>
                <c:pt idx="5534">
                  <c:v>-603.3935103</c:v>
                </c:pt>
                <c:pt idx="5535">
                  <c:v>-603.3310103</c:v>
                </c:pt>
                <c:pt idx="5536">
                  <c:v>-603.2685103</c:v>
                </c:pt>
                <c:pt idx="5537">
                  <c:v>-603.2060103</c:v>
                </c:pt>
                <c:pt idx="5538">
                  <c:v>-603.1435103</c:v>
                </c:pt>
                <c:pt idx="5539">
                  <c:v>-603.0810103</c:v>
                </c:pt>
                <c:pt idx="5540">
                  <c:v>-603.0185103</c:v>
                </c:pt>
                <c:pt idx="5541">
                  <c:v>-602.9560103</c:v>
                </c:pt>
                <c:pt idx="5542">
                  <c:v>-602.8935103</c:v>
                </c:pt>
                <c:pt idx="5543">
                  <c:v>-602.8310103</c:v>
                </c:pt>
                <c:pt idx="5544">
                  <c:v>-602.7685103</c:v>
                </c:pt>
                <c:pt idx="5545">
                  <c:v>-602.7060103</c:v>
                </c:pt>
                <c:pt idx="5546">
                  <c:v>-602.6435103</c:v>
                </c:pt>
                <c:pt idx="5547">
                  <c:v>-602.5810103</c:v>
                </c:pt>
                <c:pt idx="5548">
                  <c:v>-602.5185103</c:v>
                </c:pt>
                <c:pt idx="5549">
                  <c:v>-602.4560103</c:v>
                </c:pt>
                <c:pt idx="5550">
                  <c:v>-602.3935103</c:v>
                </c:pt>
                <c:pt idx="5551">
                  <c:v>-602.3310103</c:v>
                </c:pt>
                <c:pt idx="5552">
                  <c:v>-602.2685103</c:v>
                </c:pt>
                <c:pt idx="5553">
                  <c:v>-602.2060103</c:v>
                </c:pt>
                <c:pt idx="5554">
                  <c:v>-602.1435103</c:v>
                </c:pt>
                <c:pt idx="5555">
                  <c:v>-602.0810103</c:v>
                </c:pt>
                <c:pt idx="5556">
                  <c:v>-602.0185103</c:v>
                </c:pt>
                <c:pt idx="5557">
                  <c:v>-601.9560103</c:v>
                </c:pt>
                <c:pt idx="5558">
                  <c:v>-601.8935103</c:v>
                </c:pt>
                <c:pt idx="5559">
                  <c:v>-601.8310103</c:v>
                </c:pt>
                <c:pt idx="5560">
                  <c:v>-601.7685103</c:v>
                </c:pt>
                <c:pt idx="5561">
                  <c:v>-601.7060103</c:v>
                </c:pt>
                <c:pt idx="5562">
                  <c:v>-601.6435103</c:v>
                </c:pt>
                <c:pt idx="5563">
                  <c:v>-601.5810103</c:v>
                </c:pt>
                <c:pt idx="5564">
                  <c:v>-601.5185103</c:v>
                </c:pt>
                <c:pt idx="5565">
                  <c:v>-601.4560103</c:v>
                </c:pt>
                <c:pt idx="5566">
                  <c:v>-601.3935103</c:v>
                </c:pt>
                <c:pt idx="5567">
                  <c:v>-601.3310103</c:v>
                </c:pt>
                <c:pt idx="5568">
                  <c:v>-601.2685103</c:v>
                </c:pt>
                <c:pt idx="5569">
                  <c:v>-601.2060103</c:v>
                </c:pt>
                <c:pt idx="5570">
                  <c:v>-601.1435103</c:v>
                </c:pt>
                <c:pt idx="5571">
                  <c:v>-601.0810103</c:v>
                </c:pt>
                <c:pt idx="5572">
                  <c:v>-601.0185103</c:v>
                </c:pt>
                <c:pt idx="5573">
                  <c:v>-600.9560103</c:v>
                </c:pt>
                <c:pt idx="5574">
                  <c:v>-600.8935103</c:v>
                </c:pt>
                <c:pt idx="5575">
                  <c:v>-600.8310103</c:v>
                </c:pt>
                <c:pt idx="5576">
                  <c:v>-600.7685103</c:v>
                </c:pt>
                <c:pt idx="5577">
                  <c:v>-600.7060103</c:v>
                </c:pt>
                <c:pt idx="5578">
                  <c:v>-600.6435103</c:v>
                </c:pt>
                <c:pt idx="5579">
                  <c:v>-600.5810103</c:v>
                </c:pt>
                <c:pt idx="5580">
                  <c:v>-600.5185103</c:v>
                </c:pt>
                <c:pt idx="5581">
                  <c:v>-600.4560103</c:v>
                </c:pt>
                <c:pt idx="5582">
                  <c:v>-600.3935103</c:v>
                </c:pt>
                <c:pt idx="5583">
                  <c:v>-600.3310103</c:v>
                </c:pt>
                <c:pt idx="5584">
                  <c:v>-600.2685103</c:v>
                </c:pt>
                <c:pt idx="5585">
                  <c:v>-600.2060103</c:v>
                </c:pt>
                <c:pt idx="5586">
                  <c:v>-600.1435103</c:v>
                </c:pt>
                <c:pt idx="5587">
                  <c:v>-600.0810103</c:v>
                </c:pt>
                <c:pt idx="5588">
                  <c:v>-600.0185103</c:v>
                </c:pt>
                <c:pt idx="5589">
                  <c:v>-599.9560103</c:v>
                </c:pt>
                <c:pt idx="5590">
                  <c:v>-599.8935103</c:v>
                </c:pt>
                <c:pt idx="5591">
                  <c:v>-599.8310103</c:v>
                </c:pt>
                <c:pt idx="5592">
                  <c:v>-599.7685103</c:v>
                </c:pt>
                <c:pt idx="5593">
                  <c:v>-599.7060103</c:v>
                </c:pt>
                <c:pt idx="5594">
                  <c:v>-599.6435103</c:v>
                </c:pt>
                <c:pt idx="5595">
                  <c:v>-599.5810103</c:v>
                </c:pt>
                <c:pt idx="5596">
                  <c:v>-599.5185103</c:v>
                </c:pt>
                <c:pt idx="5597">
                  <c:v>-599.4560103</c:v>
                </c:pt>
                <c:pt idx="5598">
                  <c:v>-599.3935103</c:v>
                </c:pt>
                <c:pt idx="5599">
                  <c:v>-599.3310103</c:v>
                </c:pt>
                <c:pt idx="5600">
                  <c:v>-599.2685103</c:v>
                </c:pt>
                <c:pt idx="5601">
                  <c:v>-599.2060103</c:v>
                </c:pt>
                <c:pt idx="5602">
                  <c:v>-599.1435103</c:v>
                </c:pt>
                <c:pt idx="5603">
                  <c:v>-599.0810103</c:v>
                </c:pt>
                <c:pt idx="5604">
                  <c:v>-599.0185103</c:v>
                </c:pt>
                <c:pt idx="5605">
                  <c:v>-598.9560103</c:v>
                </c:pt>
                <c:pt idx="5606">
                  <c:v>-598.8935103</c:v>
                </c:pt>
                <c:pt idx="5607">
                  <c:v>-598.8310103</c:v>
                </c:pt>
                <c:pt idx="5608">
                  <c:v>-598.7685103</c:v>
                </c:pt>
                <c:pt idx="5609">
                  <c:v>-598.7060103</c:v>
                </c:pt>
                <c:pt idx="5610">
                  <c:v>-598.6435103</c:v>
                </c:pt>
                <c:pt idx="5611">
                  <c:v>-598.5810103</c:v>
                </c:pt>
                <c:pt idx="5612">
                  <c:v>-598.5185103</c:v>
                </c:pt>
                <c:pt idx="5613">
                  <c:v>-598.4560103</c:v>
                </c:pt>
                <c:pt idx="5614">
                  <c:v>-598.3935103</c:v>
                </c:pt>
                <c:pt idx="5615">
                  <c:v>-598.3310103</c:v>
                </c:pt>
                <c:pt idx="5616">
                  <c:v>-598.2685103</c:v>
                </c:pt>
                <c:pt idx="5617">
                  <c:v>-598.2060103</c:v>
                </c:pt>
                <c:pt idx="5618">
                  <c:v>-598.1435103</c:v>
                </c:pt>
                <c:pt idx="5619">
                  <c:v>-598.0810103</c:v>
                </c:pt>
                <c:pt idx="5620">
                  <c:v>-598.0185103</c:v>
                </c:pt>
                <c:pt idx="5621">
                  <c:v>-597.9560103</c:v>
                </c:pt>
                <c:pt idx="5622">
                  <c:v>-597.8935103</c:v>
                </c:pt>
                <c:pt idx="5623">
                  <c:v>-597.8310103</c:v>
                </c:pt>
                <c:pt idx="5624">
                  <c:v>-597.7685103</c:v>
                </c:pt>
                <c:pt idx="5625">
                  <c:v>-597.7060103</c:v>
                </c:pt>
                <c:pt idx="5626">
                  <c:v>-597.6435103</c:v>
                </c:pt>
                <c:pt idx="5627">
                  <c:v>-597.5810103</c:v>
                </c:pt>
                <c:pt idx="5628">
                  <c:v>-597.5185103</c:v>
                </c:pt>
                <c:pt idx="5629">
                  <c:v>-597.4560103</c:v>
                </c:pt>
                <c:pt idx="5630">
                  <c:v>-597.3935103</c:v>
                </c:pt>
                <c:pt idx="5631">
                  <c:v>-597.3310103</c:v>
                </c:pt>
                <c:pt idx="5632">
                  <c:v>-597.2685103</c:v>
                </c:pt>
                <c:pt idx="5633">
                  <c:v>-597.2060103</c:v>
                </c:pt>
                <c:pt idx="5634">
                  <c:v>-597.1435103</c:v>
                </c:pt>
                <c:pt idx="5635">
                  <c:v>-597.0810103</c:v>
                </c:pt>
                <c:pt idx="5636">
                  <c:v>-597.0185103</c:v>
                </c:pt>
                <c:pt idx="5637">
                  <c:v>-596.9560103</c:v>
                </c:pt>
                <c:pt idx="5638">
                  <c:v>-596.8935103</c:v>
                </c:pt>
                <c:pt idx="5639">
                  <c:v>-596.8310103</c:v>
                </c:pt>
                <c:pt idx="5640">
                  <c:v>-596.7685103</c:v>
                </c:pt>
                <c:pt idx="5641">
                  <c:v>-596.7060103</c:v>
                </c:pt>
                <c:pt idx="5642">
                  <c:v>-596.6435103</c:v>
                </c:pt>
                <c:pt idx="5643">
                  <c:v>-596.5810103</c:v>
                </c:pt>
                <c:pt idx="5644">
                  <c:v>-596.5185103</c:v>
                </c:pt>
                <c:pt idx="5645">
                  <c:v>-596.4560103</c:v>
                </c:pt>
                <c:pt idx="5646">
                  <c:v>-596.3935103</c:v>
                </c:pt>
                <c:pt idx="5647">
                  <c:v>-596.3310103</c:v>
                </c:pt>
                <c:pt idx="5648">
                  <c:v>-596.2685103</c:v>
                </c:pt>
                <c:pt idx="5649">
                  <c:v>-596.2060103</c:v>
                </c:pt>
                <c:pt idx="5650">
                  <c:v>-596.1435103</c:v>
                </c:pt>
                <c:pt idx="5651">
                  <c:v>-596.0810103</c:v>
                </c:pt>
                <c:pt idx="5652">
                  <c:v>-596.0185103</c:v>
                </c:pt>
                <c:pt idx="5653">
                  <c:v>-595.9560103</c:v>
                </c:pt>
                <c:pt idx="5654">
                  <c:v>-595.8935103</c:v>
                </c:pt>
                <c:pt idx="5655">
                  <c:v>-595.8310103</c:v>
                </c:pt>
                <c:pt idx="5656">
                  <c:v>-595.7685103</c:v>
                </c:pt>
                <c:pt idx="5657">
                  <c:v>-595.7060103</c:v>
                </c:pt>
                <c:pt idx="5658">
                  <c:v>-595.6435103</c:v>
                </c:pt>
                <c:pt idx="5659">
                  <c:v>-595.5810103</c:v>
                </c:pt>
                <c:pt idx="5660">
                  <c:v>-595.5185103</c:v>
                </c:pt>
                <c:pt idx="5661">
                  <c:v>-595.4560103</c:v>
                </c:pt>
                <c:pt idx="5662">
                  <c:v>-595.3935103</c:v>
                </c:pt>
                <c:pt idx="5663">
                  <c:v>-595.3310103</c:v>
                </c:pt>
                <c:pt idx="5664">
                  <c:v>-595.2685103</c:v>
                </c:pt>
                <c:pt idx="5665">
                  <c:v>-595.2060103</c:v>
                </c:pt>
                <c:pt idx="5666">
                  <c:v>-595.1435103</c:v>
                </c:pt>
                <c:pt idx="5667">
                  <c:v>-595.0810103</c:v>
                </c:pt>
                <c:pt idx="5668">
                  <c:v>-595.0185103</c:v>
                </c:pt>
                <c:pt idx="5669">
                  <c:v>-594.9560103</c:v>
                </c:pt>
                <c:pt idx="5670">
                  <c:v>-594.8935103</c:v>
                </c:pt>
                <c:pt idx="5671">
                  <c:v>-594.8310103</c:v>
                </c:pt>
                <c:pt idx="5672">
                  <c:v>-594.7685103</c:v>
                </c:pt>
                <c:pt idx="5673">
                  <c:v>-594.7060103</c:v>
                </c:pt>
                <c:pt idx="5674">
                  <c:v>-594.6435103</c:v>
                </c:pt>
                <c:pt idx="5675">
                  <c:v>-594.5810103</c:v>
                </c:pt>
                <c:pt idx="5676">
                  <c:v>-594.5185103</c:v>
                </c:pt>
                <c:pt idx="5677">
                  <c:v>-594.4560103</c:v>
                </c:pt>
                <c:pt idx="5678">
                  <c:v>-594.3935103</c:v>
                </c:pt>
                <c:pt idx="5679">
                  <c:v>-594.3310103</c:v>
                </c:pt>
                <c:pt idx="5680">
                  <c:v>-594.2685103</c:v>
                </c:pt>
                <c:pt idx="5681">
                  <c:v>-594.2060103</c:v>
                </c:pt>
                <c:pt idx="5682">
                  <c:v>-594.1435103</c:v>
                </c:pt>
                <c:pt idx="5683">
                  <c:v>-594.0810103</c:v>
                </c:pt>
                <c:pt idx="5684">
                  <c:v>-594.0185103</c:v>
                </c:pt>
                <c:pt idx="5685">
                  <c:v>-593.9560103</c:v>
                </c:pt>
                <c:pt idx="5686">
                  <c:v>-593.8935103</c:v>
                </c:pt>
                <c:pt idx="5687">
                  <c:v>-593.8310103</c:v>
                </c:pt>
                <c:pt idx="5688">
                  <c:v>-593.7685103</c:v>
                </c:pt>
                <c:pt idx="5689">
                  <c:v>-593.7060103</c:v>
                </c:pt>
                <c:pt idx="5690">
                  <c:v>-593.6435103</c:v>
                </c:pt>
                <c:pt idx="5691">
                  <c:v>-593.5810103</c:v>
                </c:pt>
                <c:pt idx="5692">
                  <c:v>-593.5185103</c:v>
                </c:pt>
                <c:pt idx="5693">
                  <c:v>-593.4560103</c:v>
                </c:pt>
                <c:pt idx="5694">
                  <c:v>-593.3935103</c:v>
                </c:pt>
                <c:pt idx="5695">
                  <c:v>-593.3310103</c:v>
                </c:pt>
                <c:pt idx="5696">
                  <c:v>-593.2685103</c:v>
                </c:pt>
                <c:pt idx="5697">
                  <c:v>-593.2060103</c:v>
                </c:pt>
                <c:pt idx="5698">
                  <c:v>-593.1435103</c:v>
                </c:pt>
                <c:pt idx="5699">
                  <c:v>-593.0810103</c:v>
                </c:pt>
                <c:pt idx="5700">
                  <c:v>-593.0185103</c:v>
                </c:pt>
                <c:pt idx="5701">
                  <c:v>-592.9560103</c:v>
                </c:pt>
                <c:pt idx="5702">
                  <c:v>-592.8935103</c:v>
                </c:pt>
                <c:pt idx="5703">
                  <c:v>-592.8310103</c:v>
                </c:pt>
                <c:pt idx="5704">
                  <c:v>-592.7685103</c:v>
                </c:pt>
                <c:pt idx="5705">
                  <c:v>-592.7060103</c:v>
                </c:pt>
                <c:pt idx="5706">
                  <c:v>-592.6435103</c:v>
                </c:pt>
                <c:pt idx="5707">
                  <c:v>-592.5810103</c:v>
                </c:pt>
                <c:pt idx="5708">
                  <c:v>-592.5185103</c:v>
                </c:pt>
                <c:pt idx="5709">
                  <c:v>-592.4560103</c:v>
                </c:pt>
                <c:pt idx="5710">
                  <c:v>-592.3935103</c:v>
                </c:pt>
                <c:pt idx="5711">
                  <c:v>-592.3310103</c:v>
                </c:pt>
                <c:pt idx="5712">
                  <c:v>-592.2685103</c:v>
                </c:pt>
                <c:pt idx="5713">
                  <c:v>-592.2060103</c:v>
                </c:pt>
                <c:pt idx="5714">
                  <c:v>-592.1435103</c:v>
                </c:pt>
                <c:pt idx="5715">
                  <c:v>-592.0810103</c:v>
                </c:pt>
                <c:pt idx="5716">
                  <c:v>-592.0185103</c:v>
                </c:pt>
                <c:pt idx="5717">
                  <c:v>-591.9560103</c:v>
                </c:pt>
                <c:pt idx="5718">
                  <c:v>-591.8935103</c:v>
                </c:pt>
                <c:pt idx="5719">
                  <c:v>-591.8310103</c:v>
                </c:pt>
                <c:pt idx="5720">
                  <c:v>-591.7685103</c:v>
                </c:pt>
                <c:pt idx="5721">
                  <c:v>-591.7060103</c:v>
                </c:pt>
                <c:pt idx="5722">
                  <c:v>-591.6435103</c:v>
                </c:pt>
                <c:pt idx="5723">
                  <c:v>-591.5810103</c:v>
                </c:pt>
                <c:pt idx="5724">
                  <c:v>-591.5185103</c:v>
                </c:pt>
                <c:pt idx="5725">
                  <c:v>-591.4560103</c:v>
                </c:pt>
                <c:pt idx="5726">
                  <c:v>-591.3935103</c:v>
                </c:pt>
                <c:pt idx="5727">
                  <c:v>-591.3310103</c:v>
                </c:pt>
                <c:pt idx="5728">
                  <c:v>-591.2685103</c:v>
                </c:pt>
                <c:pt idx="5729">
                  <c:v>-591.2060103</c:v>
                </c:pt>
                <c:pt idx="5730">
                  <c:v>-591.1435103</c:v>
                </c:pt>
                <c:pt idx="5731">
                  <c:v>-591.0810103</c:v>
                </c:pt>
                <c:pt idx="5732">
                  <c:v>-591.0185103</c:v>
                </c:pt>
                <c:pt idx="5733">
                  <c:v>-590.9560103</c:v>
                </c:pt>
                <c:pt idx="5734">
                  <c:v>-590.8935103</c:v>
                </c:pt>
                <c:pt idx="5735">
                  <c:v>-590.8310103</c:v>
                </c:pt>
                <c:pt idx="5736">
                  <c:v>-590.7685103</c:v>
                </c:pt>
                <c:pt idx="5737">
                  <c:v>-590.7060103</c:v>
                </c:pt>
                <c:pt idx="5738">
                  <c:v>-590.6435103</c:v>
                </c:pt>
                <c:pt idx="5739">
                  <c:v>-590.5810103</c:v>
                </c:pt>
                <c:pt idx="5740">
                  <c:v>-590.5185103</c:v>
                </c:pt>
                <c:pt idx="5741">
                  <c:v>-590.4560103</c:v>
                </c:pt>
                <c:pt idx="5742">
                  <c:v>-590.3935103</c:v>
                </c:pt>
                <c:pt idx="5743">
                  <c:v>-590.3310103</c:v>
                </c:pt>
                <c:pt idx="5744">
                  <c:v>-590.2685103</c:v>
                </c:pt>
                <c:pt idx="5745">
                  <c:v>-590.2060103</c:v>
                </c:pt>
                <c:pt idx="5746">
                  <c:v>-590.1435103</c:v>
                </c:pt>
                <c:pt idx="5747">
                  <c:v>-590.0810103</c:v>
                </c:pt>
                <c:pt idx="5748">
                  <c:v>-590.0185103</c:v>
                </c:pt>
                <c:pt idx="5749">
                  <c:v>-589.9560103</c:v>
                </c:pt>
                <c:pt idx="5750">
                  <c:v>-589.8935103</c:v>
                </c:pt>
                <c:pt idx="5751">
                  <c:v>-589.8310103</c:v>
                </c:pt>
                <c:pt idx="5752">
                  <c:v>-589.7685103</c:v>
                </c:pt>
                <c:pt idx="5753">
                  <c:v>-589.7060103</c:v>
                </c:pt>
                <c:pt idx="5754">
                  <c:v>-589.6435103</c:v>
                </c:pt>
                <c:pt idx="5755">
                  <c:v>-589.5810103</c:v>
                </c:pt>
                <c:pt idx="5756">
                  <c:v>-589.5185103</c:v>
                </c:pt>
                <c:pt idx="5757">
                  <c:v>-589.4560103</c:v>
                </c:pt>
                <c:pt idx="5758">
                  <c:v>-589.3935103</c:v>
                </c:pt>
                <c:pt idx="5759">
                  <c:v>-589.3310103</c:v>
                </c:pt>
                <c:pt idx="5760">
                  <c:v>-589.2685103</c:v>
                </c:pt>
                <c:pt idx="5761">
                  <c:v>-589.2060103</c:v>
                </c:pt>
                <c:pt idx="5762">
                  <c:v>-589.1435103</c:v>
                </c:pt>
                <c:pt idx="5763">
                  <c:v>-589.0810103</c:v>
                </c:pt>
                <c:pt idx="5764">
                  <c:v>-589.0185103</c:v>
                </c:pt>
                <c:pt idx="5765">
                  <c:v>-588.9560103</c:v>
                </c:pt>
                <c:pt idx="5766">
                  <c:v>-588.8935103</c:v>
                </c:pt>
                <c:pt idx="5767">
                  <c:v>-588.8310103</c:v>
                </c:pt>
                <c:pt idx="5768">
                  <c:v>-588.7685103</c:v>
                </c:pt>
                <c:pt idx="5769">
                  <c:v>-588.7060103</c:v>
                </c:pt>
                <c:pt idx="5770">
                  <c:v>-588.6435103</c:v>
                </c:pt>
                <c:pt idx="5771">
                  <c:v>-588.5810103</c:v>
                </c:pt>
                <c:pt idx="5772">
                  <c:v>-588.5185103</c:v>
                </c:pt>
                <c:pt idx="5773">
                  <c:v>-588.4560103</c:v>
                </c:pt>
                <c:pt idx="5774">
                  <c:v>-588.3935103</c:v>
                </c:pt>
                <c:pt idx="5775">
                  <c:v>-588.3310103</c:v>
                </c:pt>
                <c:pt idx="5776">
                  <c:v>-588.2685103</c:v>
                </c:pt>
                <c:pt idx="5777">
                  <c:v>-588.2060103</c:v>
                </c:pt>
                <c:pt idx="5778">
                  <c:v>-588.1435103</c:v>
                </c:pt>
                <c:pt idx="5779">
                  <c:v>-588.0810103</c:v>
                </c:pt>
                <c:pt idx="5780">
                  <c:v>-588.0185103</c:v>
                </c:pt>
                <c:pt idx="5781">
                  <c:v>-587.9560103</c:v>
                </c:pt>
                <c:pt idx="5782">
                  <c:v>-587.8935103</c:v>
                </c:pt>
                <c:pt idx="5783">
                  <c:v>-587.8310103</c:v>
                </c:pt>
                <c:pt idx="5784">
                  <c:v>-587.7685103</c:v>
                </c:pt>
                <c:pt idx="5785">
                  <c:v>-587.7060103</c:v>
                </c:pt>
                <c:pt idx="5786">
                  <c:v>-587.6435103</c:v>
                </c:pt>
                <c:pt idx="5787">
                  <c:v>-587.5810103</c:v>
                </c:pt>
                <c:pt idx="5788">
                  <c:v>-587.5185103</c:v>
                </c:pt>
                <c:pt idx="5789">
                  <c:v>-587.4560103</c:v>
                </c:pt>
                <c:pt idx="5790">
                  <c:v>-587.3935103</c:v>
                </c:pt>
                <c:pt idx="5791">
                  <c:v>-587.3310103</c:v>
                </c:pt>
                <c:pt idx="5792">
                  <c:v>-587.2685103</c:v>
                </c:pt>
                <c:pt idx="5793">
                  <c:v>-587.2060103</c:v>
                </c:pt>
                <c:pt idx="5794">
                  <c:v>-587.1435103</c:v>
                </c:pt>
                <c:pt idx="5795">
                  <c:v>-587.0810103</c:v>
                </c:pt>
                <c:pt idx="5796">
                  <c:v>-587.0185103</c:v>
                </c:pt>
                <c:pt idx="5797">
                  <c:v>-586.9560103</c:v>
                </c:pt>
                <c:pt idx="5798">
                  <c:v>-586.8935103</c:v>
                </c:pt>
                <c:pt idx="5799">
                  <c:v>-586.8310103</c:v>
                </c:pt>
                <c:pt idx="5800">
                  <c:v>-586.7685103</c:v>
                </c:pt>
                <c:pt idx="5801">
                  <c:v>-586.7060103</c:v>
                </c:pt>
                <c:pt idx="5802">
                  <c:v>-586.6435103</c:v>
                </c:pt>
                <c:pt idx="5803">
                  <c:v>-586.5810103</c:v>
                </c:pt>
                <c:pt idx="5804">
                  <c:v>-586.5185103</c:v>
                </c:pt>
                <c:pt idx="5805">
                  <c:v>-586.4560103</c:v>
                </c:pt>
                <c:pt idx="5806">
                  <c:v>-586.3935103</c:v>
                </c:pt>
                <c:pt idx="5807">
                  <c:v>-586.3310103</c:v>
                </c:pt>
                <c:pt idx="5808">
                  <c:v>-586.2685103</c:v>
                </c:pt>
                <c:pt idx="5809">
                  <c:v>-586.2060103</c:v>
                </c:pt>
                <c:pt idx="5810">
                  <c:v>-586.1435103</c:v>
                </c:pt>
                <c:pt idx="5811">
                  <c:v>-586.0810103</c:v>
                </c:pt>
                <c:pt idx="5812">
                  <c:v>-586.0185103</c:v>
                </c:pt>
                <c:pt idx="5813">
                  <c:v>-585.9560103</c:v>
                </c:pt>
                <c:pt idx="5814">
                  <c:v>-585.8935103</c:v>
                </c:pt>
                <c:pt idx="5815">
                  <c:v>-585.8310103</c:v>
                </c:pt>
                <c:pt idx="5816">
                  <c:v>-585.7685103</c:v>
                </c:pt>
                <c:pt idx="5817">
                  <c:v>-585.7060103</c:v>
                </c:pt>
                <c:pt idx="5818">
                  <c:v>-585.6435103</c:v>
                </c:pt>
                <c:pt idx="5819">
                  <c:v>-585.5810103</c:v>
                </c:pt>
                <c:pt idx="5820">
                  <c:v>-585.5185103</c:v>
                </c:pt>
                <c:pt idx="5821">
                  <c:v>-585.4560103</c:v>
                </c:pt>
                <c:pt idx="5822">
                  <c:v>-585.3935103</c:v>
                </c:pt>
                <c:pt idx="5823">
                  <c:v>-585.3310103</c:v>
                </c:pt>
                <c:pt idx="5824">
                  <c:v>-585.2685103</c:v>
                </c:pt>
                <c:pt idx="5825">
                  <c:v>-585.2060103</c:v>
                </c:pt>
                <c:pt idx="5826">
                  <c:v>-585.1435103</c:v>
                </c:pt>
                <c:pt idx="5827">
                  <c:v>-585.0810103</c:v>
                </c:pt>
                <c:pt idx="5828">
                  <c:v>-585.0185103</c:v>
                </c:pt>
                <c:pt idx="5829">
                  <c:v>-584.9560103</c:v>
                </c:pt>
                <c:pt idx="5830">
                  <c:v>-584.8935103</c:v>
                </c:pt>
                <c:pt idx="5831">
                  <c:v>-584.8310103</c:v>
                </c:pt>
                <c:pt idx="5832">
                  <c:v>-584.7685103</c:v>
                </c:pt>
                <c:pt idx="5833">
                  <c:v>-584.7060103</c:v>
                </c:pt>
                <c:pt idx="5834">
                  <c:v>-584.6435103</c:v>
                </c:pt>
                <c:pt idx="5835">
                  <c:v>-584.5810103</c:v>
                </c:pt>
                <c:pt idx="5836">
                  <c:v>-584.5185103</c:v>
                </c:pt>
                <c:pt idx="5837">
                  <c:v>-584.4560103</c:v>
                </c:pt>
                <c:pt idx="5838">
                  <c:v>-584.3935103</c:v>
                </c:pt>
                <c:pt idx="5839">
                  <c:v>-584.3310103</c:v>
                </c:pt>
                <c:pt idx="5840">
                  <c:v>-584.2685103</c:v>
                </c:pt>
                <c:pt idx="5841">
                  <c:v>-584.2060103</c:v>
                </c:pt>
                <c:pt idx="5842">
                  <c:v>-584.1435103</c:v>
                </c:pt>
                <c:pt idx="5843">
                  <c:v>-584.0810103</c:v>
                </c:pt>
                <c:pt idx="5844">
                  <c:v>-584.0185103</c:v>
                </c:pt>
                <c:pt idx="5845">
                  <c:v>-583.9560103</c:v>
                </c:pt>
                <c:pt idx="5846">
                  <c:v>-583.8935103</c:v>
                </c:pt>
                <c:pt idx="5847">
                  <c:v>-583.8310103</c:v>
                </c:pt>
                <c:pt idx="5848">
                  <c:v>-583.7685103</c:v>
                </c:pt>
                <c:pt idx="5849">
                  <c:v>-583.7060103</c:v>
                </c:pt>
                <c:pt idx="5850">
                  <c:v>-583.6435103</c:v>
                </c:pt>
                <c:pt idx="5851">
                  <c:v>-583.5810103</c:v>
                </c:pt>
                <c:pt idx="5852">
                  <c:v>-583.5185103</c:v>
                </c:pt>
                <c:pt idx="5853">
                  <c:v>-583.4560103</c:v>
                </c:pt>
                <c:pt idx="5854">
                  <c:v>-583.3935103</c:v>
                </c:pt>
                <c:pt idx="5855">
                  <c:v>-583.3310103</c:v>
                </c:pt>
                <c:pt idx="5856">
                  <c:v>-583.2685103</c:v>
                </c:pt>
                <c:pt idx="5857">
                  <c:v>-583.2060103</c:v>
                </c:pt>
                <c:pt idx="5858">
                  <c:v>-583.1435103</c:v>
                </c:pt>
                <c:pt idx="5859">
                  <c:v>-583.0810103</c:v>
                </c:pt>
                <c:pt idx="5860">
                  <c:v>-583.0185103</c:v>
                </c:pt>
                <c:pt idx="5861">
                  <c:v>-582.9560103</c:v>
                </c:pt>
                <c:pt idx="5862">
                  <c:v>-582.8935103</c:v>
                </c:pt>
                <c:pt idx="5863">
                  <c:v>-582.8310103</c:v>
                </c:pt>
                <c:pt idx="5864">
                  <c:v>-582.7685103</c:v>
                </c:pt>
                <c:pt idx="5865">
                  <c:v>-582.7060103</c:v>
                </c:pt>
                <c:pt idx="5866">
                  <c:v>-582.6435103</c:v>
                </c:pt>
                <c:pt idx="5867">
                  <c:v>-582.5810103</c:v>
                </c:pt>
                <c:pt idx="5868">
                  <c:v>-582.5185103</c:v>
                </c:pt>
                <c:pt idx="5869">
                  <c:v>-582.4560103</c:v>
                </c:pt>
                <c:pt idx="5870">
                  <c:v>-582.3935103</c:v>
                </c:pt>
                <c:pt idx="5871">
                  <c:v>-582.3310103</c:v>
                </c:pt>
                <c:pt idx="5872">
                  <c:v>-582.2685103</c:v>
                </c:pt>
                <c:pt idx="5873">
                  <c:v>-582.2060103</c:v>
                </c:pt>
                <c:pt idx="5874">
                  <c:v>-582.1435103</c:v>
                </c:pt>
                <c:pt idx="5875">
                  <c:v>-582.0810103</c:v>
                </c:pt>
                <c:pt idx="5876">
                  <c:v>-582.0185103</c:v>
                </c:pt>
                <c:pt idx="5877">
                  <c:v>-581.9560103</c:v>
                </c:pt>
                <c:pt idx="5878">
                  <c:v>-581.8935103</c:v>
                </c:pt>
                <c:pt idx="5879">
                  <c:v>-581.8310103</c:v>
                </c:pt>
                <c:pt idx="5880">
                  <c:v>-581.7685103</c:v>
                </c:pt>
                <c:pt idx="5881">
                  <c:v>-581.7060103</c:v>
                </c:pt>
                <c:pt idx="5882">
                  <c:v>-581.6435103</c:v>
                </c:pt>
                <c:pt idx="5883">
                  <c:v>-581.5810103</c:v>
                </c:pt>
                <c:pt idx="5884">
                  <c:v>-581.5185103</c:v>
                </c:pt>
                <c:pt idx="5885">
                  <c:v>-581.4560103</c:v>
                </c:pt>
                <c:pt idx="5886">
                  <c:v>-581.3935103</c:v>
                </c:pt>
                <c:pt idx="5887">
                  <c:v>-581.3310103</c:v>
                </c:pt>
                <c:pt idx="5888">
                  <c:v>-581.2685103</c:v>
                </c:pt>
                <c:pt idx="5889">
                  <c:v>-581.2060103</c:v>
                </c:pt>
                <c:pt idx="5890">
                  <c:v>-581.1435103</c:v>
                </c:pt>
                <c:pt idx="5891">
                  <c:v>-581.0810103</c:v>
                </c:pt>
                <c:pt idx="5892">
                  <c:v>-581.0185103</c:v>
                </c:pt>
                <c:pt idx="5893">
                  <c:v>-580.9560103</c:v>
                </c:pt>
                <c:pt idx="5894">
                  <c:v>-580.8935103</c:v>
                </c:pt>
                <c:pt idx="5895">
                  <c:v>-580.8310103</c:v>
                </c:pt>
                <c:pt idx="5896">
                  <c:v>-580.7685103</c:v>
                </c:pt>
                <c:pt idx="5897">
                  <c:v>-580.7060103</c:v>
                </c:pt>
                <c:pt idx="5898">
                  <c:v>-580.6435103</c:v>
                </c:pt>
                <c:pt idx="5899">
                  <c:v>-580.5810103</c:v>
                </c:pt>
                <c:pt idx="5900">
                  <c:v>-580.5185103</c:v>
                </c:pt>
                <c:pt idx="5901">
                  <c:v>-580.4560103</c:v>
                </c:pt>
                <c:pt idx="5902">
                  <c:v>-580.3935103</c:v>
                </c:pt>
                <c:pt idx="5903">
                  <c:v>-580.3310103</c:v>
                </c:pt>
                <c:pt idx="5904">
                  <c:v>-580.2685103</c:v>
                </c:pt>
                <c:pt idx="5905">
                  <c:v>-580.2060103</c:v>
                </c:pt>
                <c:pt idx="5906">
                  <c:v>-580.1435103</c:v>
                </c:pt>
                <c:pt idx="5907">
                  <c:v>-580.0810103</c:v>
                </c:pt>
                <c:pt idx="5908">
                  <c:v>-580.0185103</c:v>
                </c:pt>
                <c:pt idx="5909">
                  <c:v>-579.9560103</c:v>
                </c:pt>
                <c:pt idx="5910">
                  <c:v>-579.8935103</c:v>
                </c:pt>
                <c:pt idx="5911">
                  <c:v>-579.8310103</c:v>
                </c:pt>
                <c:pt idx="5912">
                  <c:v>-579.7685103</c:v>
                </c:pt>
                <c:pt idx="5913">
                  <c:v>-579.7060103</c:v>
                </c:pt>
                <c:pt idx="5914">
                  <c:v>-579.6435103</c:v>
                </c:pt>
                <c:pt idx="5915">
                  <c:v>-579.5810103</c:v>
                </c:pt>
                <c:pt idx="5916">
                  <c:v>-579.5185103</c:v>
                </c:pt>
                <c:pt idx="5917">
                  <c:v>-579.4560103</c:v>
                </c:pt>
                <c:pt idx="5918">
                  <c:v>-579.3935103</c:v>
                </c:pt>
                <c:pt idx="5919">
                  <c:v>-579.3310103</c:v>
                </c:pt>
                <c:pt idx="5920">
                  <c:v>-579.2685103</c:v>
                </c:pt>
                <c:pt idx="5921">
                  <c:v>-579.2060103</c:v>
                </c:pt>
                <c:pt idx="5922">
                  <c:v>-579.1435103</c:v>
                </c:pt>
                <c:pt idx="5923">
                  <c:v>-579.0810103</c:v>
                </c:pt>
                <c:pt idx="5924">
                  <c:v>-579.0185103</c:v>
                </c:pt>
                <c:pt idx="5925">
                  <c:v>-578.9560103</c:v>
                </c:pt>
                <c:pt idx="5926">
                  <c:v>-578.8935103</c:v>
                </c:pt>
                <c:pt idx="5927">
                  <c:v>-578.8310103</c:v>
                </c:pt>
                <c:pt idx="5928">
                  <c:v>-578.7685103</c:v>
                </c:pt>
                <c:pt idx="5929">
                  <c:v>-578.7060103</c:v>
                </c:pt>
                <c:pt idx="5930">
                  <c:v>-578.6435103</c:v>
                </c:pt>
                <c:pt idx="5931">
                  <c:v>-578.5810103</c:v>
                </c:pt>
                <c:pt idx="5932">
                  <c:v>-578.5185103</c:v>
                </c:pt>
                <c:pt idx="5933">
                  <c:v>-578.4560103</c:v>
                </c:pt>
                <c:pt idx="5934">
                  <c:v>-578.3935103</c:v>
                </c:pt>
                <c:pt idx="5935">
                  <c:v>-578.3310103</c:v>
                </c:pt>
                <c:pt idx="5936">
                  <c:v>-578.2685103</c:v>
                </c:pt>
                <c:pt idx="5937">
                  <c:v>-578.2060103</c:v>
                </c:pt>
                <c:pt idx="5938">
                  <c:v>-578.1435103</c:v>
                </c:pt>
                <c:pt idx="5939">
                  <c:v>-578.0810103</c:v>
                </c:pt>
                <c:pt idx="5940">
                  <c:v>-578.0185103</c:v>
                </c:pt>
                <c:pt idx="5941">
                  <c:v>-577.9560103</c:v>
                </c:pt>
                <c:pt idx="5942">
                  <c:v>-577.8935103</c:v>
                </c:pt>
                <c:pt idx="5943">
                  <c:v>-577.8310103</c:v>
                </c:pt>
                <c:pt idx="5944">
                  <c:v>-577.7685103</c:v>
                </c:pt>
                <c:pt idx="5945">
                  <c:v>-577.7060103</c:v>
                </c:pt>
                <c:pt idx="5946">
                  <c:v>-577.6435103</c:v>
                </c:pt>
                <c:pt idx="5947">
                  <c:v>-577.5810103</c:v>
                </c:pt>
                <c:pt idx="5948">
                  <c:v>-577.5185103</c:v>
                </c:pt>
                <c:pt idx="5949">
                  <c:v>-577.4560103</c:v>
                </c:pt>
                <c:pt idx="5950">
                  <c:v>-577.3935103</c:v>
                </c:pt>
                <c:pt idx="5951">
                  <c:v>-577.3310103</c:v>
                </c:pt>
                <c:pt idx="5952">
                  <c:v>-577.2685103</c:v>
                </c:pt>
                <c:pt idx="5953">
                  <c:v>-577.2060103</c:v>
                </c:pt>
                <c:pt idx="5954">
                  <c:v>-577.1435103</c:v>
                </c:pt>
                <c:pt idx="5955">
                  <c:v>-577.0810103</c:v>
                </c:pt>
                <c:pt idx="5956">
                  <c:v>-577.0185103</c:v>
                </c:pt>
                <c:pt idx="5957">
                  <c:v>-576.9560103</c:v>
                </c:pt>
                <c:pt idx="5958">
                  <c:v>-576.8935103</c:v>
                </c:pt>
                <c:pt idx="5959">
                  <c:v>-576.8310103</c:v>
                </c:pt>
                <c:pt idx="5960">
                  <c:v>-576.7685103</c:v>
                </c:pt>
                <c:pt idx="5961">
                  <c:v>-576.7060103</c:v>
                </c:pt>
                <c:pt idx="5962">
                  <c:v>-576.6435103</c:v>
                </c:pt>
                <c:pt idx="5963">
                  <c:v>-576.5810103</c:v>
                </c:pt>
                <c:pt idx="5964">
                  <c:v>-576.5185103</c:v>
                </c:pt>
                <c:pt idx="5965">
                  <c:v>-576.4560103</c:v>
                </c:pt>
                <c:pt idx="5966">
                  <c:v>-576.3935103</c:v>
                </c:pt>
                <c:pt idx="5967">
                  <c:v>-576.3310103</c:v>
                </c:pt>
                <c:pt idx="5968">
                  <c:v>-576.2685103</c:v>
                </c:pt>
                <c:pt idx="5969">
                  <c:v>-576.2060103</c:v>
                </c:pt>
                <c:pt idx="5970">
                  <c:v>-576.1435103</c:v>
                </c:pt>
                <c:pt idx="5971">
                  <c:v>-576.0810103</c:v>
                </c:pt>
                <c:pt idx="5972">
                  <c:v>-576.0185103</c:v>
                </c:pt>
                <c:pt idx="5973">
                  <c:v>-575.9560103</c:v>
                </c:pt>
                <c:pt idx="5974">
                  <c:v>-575.8935103</c:v>
                </c:pt>
                <c:pt idx="5975">
                  <c:v>-575.8310103</c:v>
                </c:pt>
                <c:pt idx="5976">
                  <c:v>-575.7685103</c:v>
                </c:pt>
                <c:pt idx="5977">
                  <c:v>-575.7060103</c:v>
                </c:pt>
                <c:pt idx="5978">
                  <c:v>-575.6435103</c:v>
                </c:pt>
                <c:pt idx="5979">
                  <c:v>-575.5810103</c:v>
                </c:pt>
                <c:pt idx="5980">
                  <c:v>-575.5185103</c:v>
                </c:pt>
                <c:pt idx="5981">
                  <c:v>-575.4560103</c:v>
                </c:pt>
                <c:pt idx="5982">
                  <c:v>-575.3935103</c:v>
                </c:pt>
                <c:pt idx="5983">
                  <c:v>-575.3310103</c:v>
                </c:pt>
                <c:pt idx="5984">
                  <c:v>-575.2685103</c:v>
                </c:pt>
                <c:pt idx="5985">
                  <c:v>-575.2060103</c:v>
                </c:pt>
                <c:pt idx="5986">
                  <c:v>-575.1435103</c:v>
                </c:pt>
                <c:pt idx="5987">
                  <c:v>-575.0810103</c:v>
                </c:pt>
                <c:pt idx="5988">
                  <c:v>-575.0185103</c:v>
                </c:pt>
                <c:pt idx="5989">
                  <c:v>-574.9560103</c:v>
                </c:pt>
                <c:pt idx="5990">
                  <c:v>-574.8935103</c:v>
                </c:pt>
                <c:pt idx="5991">
                  <c:v>-574.8310103</c:v>
                </c:pt>
                <c:pt idx="5992">
                  <c:v>-574.7685103</c:v>
                </c:pt>
                <c:pt idx="5993">
                  <c:v>-574.7060103</c:v>
                </c:pt>
                <c:pt idx="5994">
                  <c:v>-574.6435103</c:v>
                </c:pt>
                <c:pt idx="5995">
                  <c:v>-574.5810103</c:v>
                </c:pt>
                <c:pt idx="5996">
                  <c:v>-574.5185103</c:v>
                </c:pt>
                <c:pt idx="5997">
                  <c:v>-574.4560103</c:v>
                </c:pt>
                <c:pt idx="5998">
                  <c:v>-574.3935103</c:v>
                </c:pt>
                <c:pt idx="5999">
                  <c:v>-574.3310103</c:v>
                </c:pt>
                <c:pt idx="6000">
                  <c:v>-574.2685103</c:v>
                </c:pt>
                <c:pt idx="6001">
                  <c:v>-574.2060103</c:v>
                </c:pt>
                <c:pt idx="6002">
                  <c:v>-574.1435103</c:v>
                </c:pt>
                <c:pt idx="6003">
                  <c:v>-574.0810103</c:v>
                </c:pt>
                <c:pt idx="6004">
                  <c:v>-574.0185103</c:v>
                </c:pt>
                <c:pt idx="6005">
                  <c:v>-573.9560103</c:v>
                </c:pt>
                <c:pt idx="6006">
                  <c:v>-573.8935103</c:v>
                </c:pt>
                <c:pt idx="6007">
                  <c:v>-573.8310103</c:v>
                </c:pt>
                <c:pt idx="6008">
                  <c:v>-573.7685103</c:v>
                </c:pt>
                <c:pt idx="6009">
                  <c:v>-573.7060103</c:v>
                </c:pt>
                <c:pt idx="6010">
                  <c:v>-573.6435103</c:v>
                </c:pt>
                <c:pt idx="6011">
                  <c:v>-573.5810103</c:v>
                </c:pt>
                <c:pt idx="6012">
                  <c:v>-573.5185103</c:v>
                </c:pt>
                <c:pt idx="6013">
                  <c:v>-573.4560103</c:v>
                </c:pt>
                <c:pt idx="6014">
                  <c:v>-573.3935103</c:v>
                </c:pt>
                <c:pt idx="6015">
                  <c:v>-573.3310103</c:v>
                </c:pt>
                <c:pt idx="6016">
                  <c:v>-573.2685103</c:v>
                </c:pt>
                <c:pt idx="6017">
                  <c:v>-573.2060103</c:v>
                </c:pt>
                <c:pt idx="6018">
                  <c:v>-573.1435103</c:v>
                </c:pt>
                <c:pt idx="6019">
                  <c:v>-573.0810103</c:v>
                </c:pt>
                <c:pt idx="6020">
                  <c:v>-573.0185103</c:v>
                </c:pt>
                <c:pt idx="6021">
                  <c:v>-572.9560103</c:v>
                </c:pt>
                <c:pt idx="6022">
                  <c:v>-572.8935103</c:v>
                </c:pt>
                <c:pt idx="6023">
                  <c:v>-572.8310103</c:v>
                </c:pt>
                <c:pt idx="6024">
                  <c:v>-572.7685103</c:v>
                </c:pt>
                <c:pt idx="6025">
                  <c:v>-572.7060103</c:v>
                </c:pt>
                <c:pt idx="6026">
                  <c:v>-572.6435103</c:v>
                </c:pt>
                <c:pt idx="6027">
                  <c:v>-572.5810103</c:v>
                </c:pt>
                <c:pt idx="6028">
                  <c:v>-572.5185103</c:v>
                </c:pt>
                <c:pt idx="6029">
                  <c:v>-572.4560103</c:v>
                </c:pt>
                <c:pt idx="6030">
                  <c:v>-572.3935103</c:v>
                </c:pt>
                <c:pt idx="6031">
                  <c:v>-572.3310103</c:v>
                </c:pt>
                <c:pt idx="6032">
                  <c:v>-572.2685103</c:v>
                </c:pt>
                <c:pt idx="6033">
                  <c:v>-572.2060103</c:v>
                </c:pt>
                <c:pt idx="6034">
                  <c:v>-572.1435103</c:v>
                </c:pt>
                <c:pt idx="6035">
                  <c:v>-572.0810103</c:v>
                </c:pt>
                <c:pt idx="6036">
                  <c:v>-572.0185103</c:v>
                </c:pt>
                <c:pt idx="6037">
                  <c:v>-571.9560103</c:v>
                </c:pt>
                <c:pt idx="6038">
                  <c:v>-571.8935103</c:v>
                </c:pt>
                <c:pt idx="6039">
                  <c:v>-571.8310103</c:v>
                </c:pt>
                <c:pt idx="6040">
                  <c:v>-571.7685103</c:v>
                </c:pt>
                <c:pt idx="6041">
                  <c:v>-571.7060103</c:v>
                </c:pt>
                <c:pt idx="6042">
                  <c:v>-571.6435103</c:v>
                </c:pt>
                <c:pt idx="6043">
                  <c:v>-571.5810103</c:v>
                </c:pt>
                <c:pt idx="6044">
                  <c:v>-571.5185103</c:v>
                </c:pt>
                <c:pt idx="6045">
                  <c:v>-571.4560103</c:v>
                </c:pt>
                <c:pt idx="6046">
                  <c:v>-571.3935103</c:v>
                </c:pt>
                <c:pt idx="6047">
                  <c:v>-571.3310103</c:v>
                </c:pt>
                <c:pt idx="6048">
                  <c:v>-571.2685103</c:v>
                </c:pt>
                <c:pt idx="6049">
                  <c:v>-571.2060103</c:v>
                </c:pt>
                <c:pt idx="6050">
                  <c:v>-571.1435103</c:v>
                </c:pt>
                <c:pt idx="6051">
                  <c:v>-571.0810103</c:v>
                </c:pt>
                <c:pt idx="6052">
                  <c:v>-571.0185103</c:v>
                </c:pt>
                <c:pt idx="6053">
                  <c:v>-570.9560103</c:v>
                </c:pt>
                <c:pt idx="6054">
                  <c:v>-570.8935103</c:v>
                </c:pt>
                <c:pt idx="6055">
                  <c:v>-570.8310103</c:v>
                </c:pt>
                <c:pt idx="6056">
                  <c:v>-570.7685103</c:v>
                </c:pt>
                <c:pt idx="6057">
                  <c:v>-570.7060103</c:v>
                </c:pt>
                <c:pt idx="6058">
                  <c:v>-570.6435103</c:v>
                </c:pt>
                <c:pt idx="6059">
                  <c:v>-570.5810103</c:v>
                </c:pt>
                <c:pt idx="6060">
                  <c:v>-570.5185103</c:v>
                </c:pt>
                <c:pt idx="6061">
                  <c:v>-570.4560103</c:v>
                </c:pt>
                <c:pt idx="6062">
                  <c:v>-570.3935103</c:v>
                </c:pt>
                <c:pt idx="6063">
                  <c:v>-570.3310103</c:v>
                </c:pt>
                <c:pt idx="6064">
                  <c:v>-570.2685103</c:v>
                </c:pt>
                <c:pt idx="6065">
                  <c:v>-570.2060103</c:v>
                </c:pt>
                <c:pt idx="6066">
                  <c:v>-570.1435103</c:v>
                </c:pt>
                <c:pt idx="6067">
                  <c:v>-570.0810103</c:v>
                </c:pt>
                <c:pt idx="6068">
                  <c:v>-570.0185103</c:v>
                </c:pt>
                <c:pt idx="6069">
                  <c:v>-569.9560103</c:v>
                </c:pt>
                <c:pt idx="6070">
                  <c:v>-569.8935103</c:v>
                </c:pt>
                <c:pt idx="6071">
                  <c:v>-569.8310103</c:v>
                </c:pt>
                <c:pt idx="6072">
                  <c:v>-569.7685103</c:v>
                </c:pt>
                <c:pt idx="6073">
                  <c:v>-569.7060103</c:v>
                </c:pt>
                <c:pt idx="6074">
                  <c:v>-569.6435103</c:v>
                </c:pt>
                <c:pt idx="6075">
                  <c:v>-569.5810103</c:v>
                </c:pt>
                <c:pt idx="6076">
                  <c:v>-569.5185103</c:v>
                </c:pt>
                <c:pt idx="6077">
                  <c:v>-569.4560103</c:v>
                </c:pt>
                <c:pt idx="6078">
                  <c:v>-569.3935103</c:v>
                </c:pt>
                <c:pt idx="6079">
                  <c:v>-569.3310103</c:v>
                </c:pt>
                <c:pt idx="6080">
                  <c:v>-569.2685103</c:v>
                </c:pt>
                <c:pt idx="6081">
                  <c:v>-569.2060103</c:v>
                </c:pt>
                <c:pt idx="6082">
                  <c:v>-569.1435103</c:v>
                </c:pt>
                <c:pt idx="6083">
                  <c:v>-569.0810103</c:v>
                </c:pt>
                <c:pt idx="6084">
                  <c:v>-569.0185103</c:v>
                </c:pt>
                <c:pt idx="6085">
                  <c:v>-568.9560103</c:v>
                </c:pt>
                <c:pt idx="6086">
                  <c:v>-568.8935103</c:v>
                </c:pt>
                <c:pt idx="6087">
                  <c:v>-568.8310103</c:v>
                </c:pt>
                <c:pt idx="6088">
                  <c:v>-568.7685103</c:v>
                </c:pt>
                <c:pt idx="6089">
                  <c:v>-568.7060103</c:v>
                </c:pt>
                <c:pt idx="6090">
                  <c:v>-568.6435103</c:v>
                </c:pt>
                <c:pt idx="6091">
                  <c:v>-568.5810103</c:v>
                </c:pt>
                <c:pt idx="6092">
                  <c:v>-568.5185103</c:v>
                </c:pt>
                <c:pt idx="6093">
                  <c:v>-568.4560103</c:v>
                </c:pt>
                <c:pt idx="6094">
                  <c:v>-568.3935103</c:v>
                </c:pt>
                <c:pt idx="6095">
                  <c:v>-568.3310103</c:v>
                </c:pt>
                <c:pt idx="6096">
                  <c:v>-568.2685103</c:v>
                </c:pt>
                <c:pt idx="6097">
                  <c:v>-568.2060103</c:v>
                </c:pt>
                <c:pt idx="6098">
                  <c:v>-568.1435103</c:v>
                </c:pt>
                <c:pt idx="6099">
                  <c:v>-568.0810103</c:v>
                </c:pt>
                <c:pt idx="6100">
                  <c:v>-568.0185103</c:v>
                </c:pt>
                <c:pt idx="6101">
                  <c:v>-567.9560103</c:v>
                </c:pt>
                <c:pt idx="6102">
                  <c:v>-567.8935103</c:v>
                </c:pt>
                <c:pt idx="6103">
                  <c:v>-567.8310103</c:v>
                </c:pt>
                <c:pt idx="6104">
                  <c:v>-567.7685103</c:v>
                </c:pt>
                <c:pt idx="6105">
                  <c:v>-567.7060103</c:v>
                </c:pt>
                <c:pt idx="6106">
                  <c:v>-567.6435103</c:v>
                </c:pt>
                <c:pt idx="6107">
                  <c:v>-567.5810103</c:v>
                </c:pt>
                <c:pt idx="6108">
                  <c:v>-567.5185103</c:v>
                </c:pt>
                <c:pt idx="6109">
                  <c:v>-567.4560103</c:v>
                </c:pt>
                <c:pt idx="6110">
                  <c:v>-567.3935103</c:v>
                </c:pt>
                <c:pt idx="6111">
                  <c:v>-567.3310103</c:v>
                </c:pt>
                <c:pt idx="6112">
                  <c:v>-567.2685103</c:v>
                </c:pt>
                <c:pt idx="6113">
                  <c:v>-567.2060103</c:v>
                </c:pt>
                <c:pt idx="6114">
                  <c:v>-567.1435103</c:v>
                </c:pt>
                <c:pt idx="6115">
                  <c:v>-567.0810103</c:v>
                </c:pt>
                <c:pt idx="6116">
                  <c:v>-567.0185103</c:v>
                </c:pt>
                <c:pt idx="6117">
                  <c:v>-566.9560103</c:v>
                </c:pt>
                <c:pt idx="6118">
                  <c:v>-566.8935103</c:v>
                </c:pt>
                <c:pt idx="6119">
                  <c:v>-566.8310103</c:v>
                </c:pt>
                <c:pt idx="6120">
                  <c:v>-566.7685103</c:v>
                </c:pt>
                <c:pt idx="6121">
                  <c:v>-566.7060103</c:v>
                </c:pt>
                <c:pt idx="6122">
                  <c:v>-566.6435103</c:v>
                </c:pt>
                <c:pt idx="6123">
                  <c:v>-566.5810103</c:v>
                </c:pt>
                <c:pt idx="6124">
                  <c:v>-566.5185103</c:v>
                </c:pt>
                <c:pt idx="6125">
                  <c:v>-566.4560103</c:v>
                </c:pt>
                <c:pt idx="6126">
                  <c:v>-566.3935103</c:v>
                </c:pt>
                <c:pt idx="6127">
                  <c:v>-566.3310103</c:v>
                </c:pt>
                <c:pt idx="6128">
                  <c:v>-566.2685103</c:v>
                </c:pt>
                <c:pt idx="6129">
                  <c:v>-566.2060103</c:v>
                </c:pt>
                <c:pt idx="6130">
                  <c:v>-566.1435103</c:v>
                </c:pt>
                <c:pt idx="6131">
                  <c:v>-566.0810103</c:v>
                </c:pt>
                <c:pt idx="6132">
                  <c:v>-566.0185103</c:v>
                </c:pt>
                <c:pt idx="6133">
                  <c:v>-565.9560103</c:v>
                </c:pt>
                <c:pt idx="6134">
                  <c:v>-565.8935103</c:v>
                </c:pt>
                <c:pt idx="6135">
                  <c:v>-565.8310103</c:v>
                </c:pt>
                <c:pt idx="6136">
                  <c:v>-565.7685103</c:v>
                </c:pt>
                <c:pt idx="6137">
                  <c:v>-565.7060103</c:v>
                </c:pt>
                <c:pt idx="6138">
                  <c:v>-565.6435103</c:v>
                </c:pt>
                <c:pt idx="6139">
                  <c:v>-565.5810103</c:v>
                </c:pt>
                <c:pt idx="6140">
                  <c:v>-565.5185103</c:v>
                </c:pt>
                <c:pt idx="6141">
                  <c:v>-565.4560103</c:v>
                </c:pt>
                <c:pt idx="6142">
                  <c:v>-565.3935103</c:v>
                </c:pt>
                <c:pt idx="6143">
                  <c:v>-565.3310103</c:v>
                </c:pt>
                <c:pt idx="6144">
                  <c:v>-565.2685103</c:v>
                </c:pt>
                <c:pt idx="6145">
                  <c:v>-565.2060103</c:v>
                </c:pt>
                <c:pt idx="6146">
                  <c:v>-565.1435103</c:v>
                </c:pt>
                <c:pt idx="6147">
                  <c:v>-565.0810103</c:v>
                </c:pt>
                <c:pt idx="6148">
                  <c:v>-565.0185103</c:v>
                </c:pt>
                <c:pt idx="6149">
                  <c:v>-564.9560103</c:v>
                </c:pt>
                <c:pt idx="6150">
                  <c:v>-564.8935103</c:v>
                </c:pt>
                <c:pt idx="6151">
                  <c:v>-564.8310103</c:v>
                </c:pt>
                <c:pt idx="6152">
                  <c:v>-564.7685103</c:v>
                </c:pt>
                <c:pt idx="6153">
                  <c:v>-564.7060103</c:v>
                </c:pt>
                <c:pt idx="6154">
                  <c:v>-564.6435103</c:v>
                </c:pt>
                <c:pt idx="6155">
                  <c:v>-564.5810103</c:v>
                </c:pt>
                <c:pt idx="6156">
                  <c:v>-564.5185103</c:v>
                </c:pt>
                <c:pt idx="6157">
                  <c:v>-564.4560103</c:v>
                </c:pt>
                <c:pt idx="6158">
                  <c:v>-564.3935103</c:v>
                </c:pt>
                <c:pt idx="6159">
                  <c:v>-564.3310103</c:v>
                </c:pt>
                <c:pt idx="6160">
                  <c:v>-564.2685103</c:v>
                </c:pt>
                <c:pt idx="6161">
                  <c:v>-564.2060103</c:v>
                </c:pt>
                <c:pt idx="6162">
                  <c:v>-564.1435103</c:v>
                </c:pt>
                <c:pt idx="6163">
                  <c:v>-564.0810103</c:v>
                </c:pt>
                <c:pt idx="6164">
                  <c:v>-564.0185103</c:v>
                </c:pt>
                <c:pt idx="6165">
                  <c:v>-563.9560103</c:v>
                </c:pt>
                <c:pt idx="6166">
                  <c:v>-563.8935103</c:v>
                </c:pt>
                <c:pt idx="6167">
                  <c:v>-563.8310103</c:v>
                </c:pt>
                <c:pt idx="6168">
                  <c:v>-563.7685103</c:v>
                </c:pt>
                <c:pt idx="6169">
                  <c:v>-563.7060103</c:v>
                </c:pt>
                <c:pt idx="6170">
                  <c:v>-563.6435103</c:v>
                </c:pt>
                <c:pt idx="6171">
                  <c:v>-563.5810103</c:v>
                </c:pt>
                <c:pt idx="6172">
                  <c:v>-563.5185103</c:v>
                </c:pt>
                <c:pt idx="6173">
                  <c:v>-563.4560103</c:v>
                </c:pt>
                <c:pt idx="6174">
                  <c:v>-563.3935103</c:v>
                </c:pt>
                <c:pt idx="6175">
                  <c:v>-563.3310103</c:v>
                </c:pt>
                <c:pt idx="6176">
                  <c:v>-563.2685103</c:v>
                </c:pt>
                <c:pt idx="6177">
                  <c:v>-563.2060103</c:v>
                </c:pt>
                <c:pt idx="6178">
                  <c:v>-563.1435103</c:v>
                </c:pt>
                <c:pt idx="6179">
                  <c:v>-563.0810103</c:v>
                </c:pt>
                <c:pt idx="6180">
                  <c:v>-563.0185103</c:v>
                </c:pt>
                <c:pt idx="6181">
                  <c:v>-562.9560103</c:v>
                </c:pt>
                <c:pt idx="6182">
                  <c:v>-562.8935103</c:v>
                </c:pt>
                <c:pt idx="6183">
                  <c:v>-562.8310103</c:v>
                </c:pt>
                <c:pt idx="6184">
                  <c:v>-562.7685103</c:v>
                </c:pt>
                <c:pt idx="6185">
                  <c:v>-562.7060103</c:v>
                </c:pt>
                <c:pt idx="6186">
                  <c:v>-562.6435103</c:v>
                </c:pt>
                <c:pt idx="6187">
                  <c:v>-562.5810103</c:v>
                </c:pt>
                <c:pt idx="6188">
                  <c:v>-562.5185103</c:v>
                </c:pt>
                <c:pt idx="6189">
                  <c:v>-562.4560103</c:v>
                </c:pt>
                <c:pt idx="6190">
                  <c:v>-562.3935103</c:v>
                </c:pt>
                <c:pt idx="6191">
                  <c:v>-562.3310103</c:v>
                </c:pt>
                <c:pt idx="6192">
                  <c:v>-562.2685103</c:v>
                </c:pt>
                <c:pt idx="6193">
                  <c:v>-562.2060103</c:v>
                </c:pt>
                <c:pt idx="6194">
                  <c:v>-562.1435103</c:v>
                </c:pt>
                <c:pt idx="6195">
                  <c:v>-562.0810103</c:v>
                </c:pt>
                <c:pt idx="6196">
                  <c:v>-562.0185103</c:v>
                </c:pt>
                <c:pt idx="6197">
                  <c:v>-561.9560103</c:v>
                </c:pt>
                <c:pt idx="6198">
                  <c:v>-561.8935103</c:v>
                </c:pt>
                <c:pt idx="6199">
                  <c:v>-561.8310103</c:v>
                </c:pt>
                <c:pt idx="6200">
                  <c:v>-561.7685103</c:v>
                </c:pt>
                <c:pt idx="6201">
                  <c:v>-561.7060103</c:v>
                </c:pt>
                <c:pt idx="6202">
                  <c:v>-561.6435103</c:v>
                </c:pt>
                <c:pt idx="6203">
                  <c:v>-561.5810103</c:v>
                </c:pt>
                <c:pt idx="6204">
                  <c:v>-561.5185103</c:v>
                </c:pt>
                <c:pt idx="6205">
                  <c:v>-561.4560103</c:v>
                </c:pt>
                <c:pt idx="6206">
                  <c:v>-561.3935103</c:v>
                </c:pt>
                <c:pt idx="6207">
                  <c:v>-561.3310103</c:v>
                </c:pt>
                <c:pt idx="6208">
                  <c:v>-561.2685103</c:v>
                </c:pt>
                <c:pt idx="6209">
                  <c:v>-561.2060103</c:v>
                </c:pt>
                <c:pt idx="6210">
                  <c:v>-561.1435103</c:v>
                </c:pt>
                <c:pt idx="6211">
                  <c:v>-561.0810103</c:v>
                </c:pt>
                <c:pt idx="6212">
                  <c:v>-561.0185103</c:v>
                </c:pt>
                <c:pt idx="6213">
                  <c:v>-560.9560103</c:v>
                </c:pt>
                <c:pt idx="6214">
                  <c:v>-560.8935103</c:v>
                </c:pt>
                <c:pt idx="6215">
                  <c:v>-560.8310103</c:v>
                </c:pt>
                <c:pt idx="6216">
                  <c:v>-560.7685103</c:v>
                </c:pt>
                <c:pt idx="6217">
                  <c:v>-560.7060103</c:v>
                </c:pt>
                <c:pt idx="6218">
                  <c:v>-560.6435103</c:v>
                </c:pt>
                <c:pt idx="6219">
                  <c:v>-560.5810103</c:v>
                </c:pt>
                <c:pt idx="6220">
                  <c:v>-560.5185103</c:v>
                </c:pt>
                <c:pt idx="6221">
                  <c:v>-560.4560103</c:v>
                </c:pt>
                <c:pt idx="6222">
                  <c:v>-560.3935103</c:v>
                </c:pt>
                <c:pt idx="6223">
                  <c:v>-560.3310103</c:v>
                </c:pt>
                <c:pt idx="6224">
                  <c:v>-560.2685103</c:v>
                </c:pt>
                <c:pt idx="6225">
                  <c:v>-560.2060103</c:v>
                </c:pt>
                <c:pt idx="6226">
                  <c:v>-560.1435103</c:v>
                </c:pt>
                <c:pt idx="6227">
                  <c:v>-560.0810103</c:v>
                </c:pt>
                <c:pt idx="6228">
                  <c:v>-560.0185103</c:v>
                </c:pt>
                <c:pt idx="6229">
                  <c:v>-559.9560103</c:v>
                </c:pt>
                <c:pt idx="6230">
                  <c:v>-559.8935103</c:v>
                </c:pt>
                <c:pt idx="6231">
                  <c:v>-559.8310103</c:v>
                </c:pt>
                <c:pt idx="6232">
                  <c:v>-559.7685103</c:v>
                </c:pt>
                <c:pt idx="6233">
                  <c:v>-559.7060103</c:v>
                </c:pt>
                <c:pt idx="6234">
                  <c:v>-559.6435103</c:v>
                </c:pt>
                <c:pt idx="6235">
                  <c:v>-559.5810103</c:v>
                </c:pt>
                <c:pt idx="6236">
                  <c:v>-559.5185103</c:v>
                </c:pt>
                <c:pt idx="6237">
                  <c:v>-559.4560103</c:v>
                </c:pt>
                <c:pt idx="6238">
                  <c:v>-559.3935103</c:v>
                </c:pt>
                <c:pt idx="6239">
                  <c:v>-559.3310103</c:v>
                </c:pt>
                <c:pt idx="6240">
                  <c:v>-559.2685103</c:v>
                </c:pt>
                <c:pt idx="6241">
                  <c:v>-559.2060103</c:v>
                </c:pt>
                <c:pt idx="6242">
                  <c:v>-559.1435103</c:v>
                </c:pt>
                <c:pt idx="6243">
                  <c:v>-559.0810103</c:v>
                </c:pt>
                <c:pt idx="6244">
                  <c:v>-559.0185103</c:v>
                </c:pt>
                <c:pt idx="6245">
                  <c:v>-558.9560103</c:v>
                </c:pt>
                <c:pt idx="6246">
                  <c:v>-558.8935103</c:v>
                </c:pt>
                <c:pt idx="6247">
                  <c:v>-558.8310103</c:v>
                </c:pt>
                <c:pt idx="6248">
                  <c:v>-558.7685103</c:v>
                </c:pt>
                <c:pt idx="6249">
                  <c:v>-558.7060103</c:v>
                </c:pt>
                <c:pt idx="6250">
                  <c:v>-558.6435103</c:v>
                </c:pt>
                <c:pt idx="6251">
                  <c:v>-558.5810103</c:v>
                </c:pt>
                <c:pt idx="6252">
                  <c:v>-558.5185103</c:v>
                </c:pt>
                <c:pt idx="6253">
                  <c:v>-558.4560103</c:v>
                </c:pt>
                <c:pt idx="6254">
                  <c:v>-558.3935103</c:v>
                </c:pt>
                <c:pt idx="6255">
                  <c:v>-558.3310103</c:v>
                </c:pt>
                <c:pt idx="6256">
                  <c:v>-558.2685103</c:v>
                </c:pt>
                <c:pt idx="6257">
                  <c:v>-558.2060103</c:v>
                </c:pt>
                <c:pt idx="6258">
                  <c:v>-558.1435103</c:v>
                </c:pt>
                <c:pt idx="6259">
                  <c:v>-558.0810103</c:v>
                </c:pt>
                <c:pt idx="6260">
                  <c:v>-558.0185103</c:v>
                </c:pt>
                <c:pt idx="6261">
                  <c:v>-557.9560103</c:v>
                </c:pt>
                <c:pt idx="6262">
                  <c:v>-557.8935103</c:v>
                </c:pt>
                <c:pt idx="6263">
                  <c:v>-557.8310103</c:v>
                </c:pt>
                <c:pt idx="6264">
                  <c:v>-557.7685103</c:v>
                </c:pt>
                <c:pt idx="6265">
                  <c:v>-557.7060103</c:v>
                </c:pt>
                <c:pt idx="6266">
                  <c:v>-557.6435103</c:v>
                </c:pt>
                <c:pt idx="6267">
                  <c:v>-557.5810103</c:v>
                </c:pt>
                <c:pt idx="6268">
                  <c:v>-557.5185103</c:v>
                </c:pt>
                <c:pt idx="6269">
                  <c:v>-557.4560103</c:v>
                </c:pt>
                <c:pt idx="6270">
                  <c:v>-557.3935103</c:v>
                </c:pt>
                <c:pt idx="6271">
                  <c:v>-557.3310103</c:v>
                </c:pt>
                <c:pt idx="6272">
                  <c:v>-557.2685103</c:v>
                </c:pt>
                <c:pt idx="6273">
                  <c:v>-557.2060103</c:v>
                </c:pt>
                <c:pt idx="6274">
                  <c:v>-557.1435103</c:v>
                </c:pt>
                <c:pt idx="6275">
                  <c:v>-557.0810103</c:v>
                </c:pt>
                <c:pt idx="6276">
                  <c:v>-557.0185103</c:v>
                </c:pt>
                <c:pt idx="6277">
                  <c:v>-556.9560103</c:v>
                </c:pt>
                <c:pt idx="6278">
                  <c:v>-556.8935103</c:v>
                </c:pt>
                <c:pt idx="6279">
                  <c:v>-556.8310103</c:v>
                </c:pt>
                <c:pt idx="6280">
                  <c:v>-556.7685103</c:v>
                </c:pt>
                <c:pt idx="6281">
                  <c:v>-556.7060103</c:v>
                </c:pt>
                <c:pt idx="6282">
                  <c:v>-556.6435103</c:v>
                </c:pt>
                <c:pt idx="6283">
                  <c:v>-556.5810103</c:v>
                </c:pt>
                <c:pt idx="6284">
                  <c:v>-556.5185103</c:v>
                </c:pt>
                <c:pt idx="6285">
                  <c:v>-556.4560103</c:v>
                </c:pt>
                <c:pt idx="6286">
                  <c:v>-556.3935103</c:v>
                </c:pt>
                <c:pt idx="6287">
                  <c:v>-556.3310103</c:v>
                </c:pt>
                <c:pt idx="6288">
                  <c:v>-556.2685103</c:v>
                </c:pt>
                <c:pt idx="6289">
                  <c:v>-556.2060103</c:v>
                </c:pt>
                <c:pt idx="6290">
                  <c:v>-556.1435103</c:v>
                </c:pt>
                <c:pt idx="6291">
                  <c:v>-556.0810103</c:v>
                </c:pt>
                <c:pt idx="6292">
                  <c:v>-556.0185103</c:v>
                </c:pt>
                <c:pt idx="6293">
                  <c:v>-555.9560103</c:v>
                </c:pt>
                <c:pt idx="6294">
                  <c:v>-555.8935103</c:v>
                </c:pt>
                <c:pt idx="6295">
                  <c:v>-555.8310103</c:v>
                </c:pt>
                <c:pt idx="6296">
                  <c:v>-555.7685103</c:v>
                </c:pt>
                <c:pt idx="6297">
                  <c:v>-555.7060103</c:v>
                </c:pt>
                <c:pt idx="6298">
                  <c:v>-555.6435103</c:v>
                </c:pt>
                <c:pt idx="6299">
                  <c:v>-555.5810103</c:v>
                </c:pt>
                <c:pt idx="6300">
                  <c:v>-555.5185103</c:v>
                </c:pt>
                <c:pt idx="6301">
                  <c:v>-555.4560103</c:v>
                </c:pt>
                <c:pt idx="6302">
                  <c:v>-555.3935103</c:v>
                </c:pt>
                <c:pt idx="6303">
                  <c:v>-555.3310103</c:v>
                </c:pt>
                <c:pt idx="6304">
                  <c:v>-555.2685103</c:v>
                </c:pt>
                <c:pt idx="6305">
                  <c:v>-555.2060103</c:v>
                </c:pt>
                <c:pt idx="6306">
                  <c:v>-555.1435103</c:v>
                </c:pt>
                <c:pt idx="6307">
                  <c:v>-555.0810103</c:v>
                </c:pt>
                <c:pt idx="6308">
                  <c:v>-555.0185103</c:v>
                </c:pt>
                <c:pt idx="6309">
                  <c:v>-554.9560103</c:v>
                </c:pt>
                <c:pt idx="6310">
                  <c:v>-554.8935103</c:v>
                </c:pt>
                <c:pt idx="6311">
                  <c:v>-554.8310103</c:v>
                </c:pt>
                <c:pt idx="6312">
                  <c:v>-554.7685103</c:v>
                </c:pt>
                <c:pt idx="6313">
                  <c:v>-554.7060103</c:v>
                </c:pt>
                <c:pt idx="6314">
                  <c:v>-554.6435103</c:v>
                </c:pt>
                <c:pt idx="6315">
                  <c:v>-554.5810103</c:v>
                </c:pt>
                <c:pt idx="6316">
                  <c:v>-554.5185103</c:v>
                </c:pt>
                <c:pt idx="6317">
                  <c:v>-554.4560103</c:v>
                </c:pt>
                <c:pt idx="6318">
                  <c:v>-554.3935103</c:v>
                </c:pt>
                <c:pt idx="6319">
                  <c:v>-554.3310103</c:v>
                </c:pt>
                <c:pt idx="6320">
                  <c:v>-554.2685103</c:v>
                </c:pt>
                <c:pt idx="6321">
                  <c:v>-554.2060103</c:v>
                </c:pt>
                <c:pt idx="6322">
                  <c:v>-554.1435103</c:v>
                </c:pt>
                <c:pt idx="6323">
                  <c:v>-554.0810103</c:v>
                </c:pt>
                <c:pt idx="6324">
                  <c:v>-554.0185103</c:v>
                </c:pt>
                <c:pt idx="6325">
                  <c:v>-553.9560103</c:v>
                </c:pt>
                <c:pt idx="6326">
                  <c:v>-553.8935103</c:v>
                </c:pt>
                <c:pt idx="6327">
                  <c:v>-553.8310103</c:v>
                </c:pt>
                <c:pt idx="6328">
                  <c:v>-553.7685103</c:v>
                </c:pt>
                <c:pt idx="6329">
                  <c:v>-553.7060103</c:v>
                </c:pt>
                <c:pt idx="6330">
                  <c:v>-553.6435103</c:v>
                </c:pt>
                <c:pt idx="6331">
                  <c:v>-553.5810103</c:v>
                </c:pt>
                <c:pt idx="6332">
                  <c:v>-553.5185103</c:v>
                </c:pt>
                <c:pt idx="6333">
                  <c:v>-553.4560103</c:v>
                </c:pt>
                <c:pt idx="6334">
                  <c:v>-553.3935103</c:v>
                </c:pt>
                <c:pt idx="6335">
                  <c:v>-553.3310103</c:v>
                </c:pt>
                <c:pt idx="6336">
                  <c:v>-553.2685103</c:v>
                </c:pt>
                <c:pt idx="6337">
                  <c:v>-553.2060103</c:v>
                </c:pt>
                <c:pt idx="6338">
                  <c:v>-553.1435103</c:v>
                </c:pt>
                <c:pt idx="6339">
                  <c:v>-553.0810103</c:v>
                </c:pt>
                <c:pt idx="6340">
                  <c:v>-553.0185103</c:v>
                </c:pt>
                <c:pt idx="6341">
                  <c:v>-552.9560103</c:v>
                </c:pt>
                <c:pt idx="6342">
                  <c:v>-552.8935103</c:v>
                </c:pt>
                <c:pt idx="6343">
                  <c:v>-552.8310103</c:v>
                </c:pt>
                <c:pt idx="6344">
                  <c:v>-552.7685103</c:v>
                </c:pt>
                <c:pt idx="6345">
                  <c:v>-552.7060103</c:v>
                </c:pt>
                <c:pt idx="6346">
                  <c:v>-552.6435103</c:v>
                </c:pt>
                <c:pt idx="6347">
                  <c:v>-552.5810103</c:v>
                </c:pt>
                <c:pt idx="6348">
                  <c:v>-552.5185103</c:v>
                </c:pt>
                <c:pt idx="6349">
                  <c:v>-552.4560103</c:v>
                </c:pt>
                <c:pt idx="6350">
                  <c:v>-552.3935103</c:v>
                </c:pt>
                <c:pt idx="6351">
                  <c:v>-552.3310103</c:v>
                </c:pt>
                <c:pt idx="6352">
                  <c:v>-552.2685103</c:v>
                </c:pt>
                <c:pt idx="6353">
                  <c:v>-552.2060103</c:v>
                </c:pt>
                <c:pt idx="6354">
                  <c:v>-552.1435103</c:v>
                </c:pt>
                <c:pt idx="6355">
                  <c:v>-552.0810103</c:v>
                </c:pt>
                <c:pt idx="6356">
                  <c:v>-552.0185103</c:v>
                </c:pt>
                <c:pt idx="6357">
                  <c:v>-551.9560103</c:v>
                </c:pt>
                <c:pt idx="6358">
                  <c:v>-551.8935103</c:v>
                </c:pt>
                <c:pt idx="6359">
                  <c:v>-551.8310103</c:v>
                </c:pt>
                <c:pt idx="6360">
                  <c:v>-551.7685103</c:v>
                </c:pt>
                <c:pt idx="6361">
                  <c:v>-551.7060103</c:v>
                </c:pt>
                <c:pt idx="6362">
                  <c:v>-551.6435103</c:v>
                </c:pt>
                <c:pt idx="6363">
                  <c:v>-551.5810103</c:v>
                </c:pt>
                <c:pt idx="6364">
                  <c:v>-551.5185103</c:v>
                </c:pt>
                <c:pt idx="6365">
                  <c:v>-551.4560103</c:v>
                </c:pt>
                <c:pt idx="6366">
                  <c:v>-551.3935103</c:v>
                </c:pt>
                <c:pt idx="6367">
                  <c:v>-551.3310103</c:v>
                </c:pt>
                <c:pt idx="6368">
                  <c:v>-551.2685103</c:v>
                </c:pt>
                <c:pt idx="6369">
                  <c:v>-551.2060103</c:v>
                </c:pt>
                <c:pt idx="6370">
                  <c:v>-551.1435103</c:v>
                </c:pt>
                <c:pt idx="6371">
                  <c:v>-551.0810103</c:v>
                </c:pt>
                <c:pt idx="6372">
                  <c:v>-551.0185103</c:v>
                </c:pt>
                <c:pt idx="6373">
                  <c:v>-550.9560103</c:v>
                </c:pt>
                <c:pt idx="6374">
                  <c:v>-550.8935103</c:v>
                </c:pt>
                <c:pt idx="6375">
                  <c:v>-550.8310103</c:v>
                </c:pt>
                <c:pt idx="6376">
                  <c:v>-550.7685103</c:v>
                </c:pt>
                <c:pt idx="6377">
                  <c:v>-550.7060103</c:v>
                </c:pt>
                <c:pt idx="6378">
                  <c:v>-550.6435103</c:v>
                </c:pt>
                <c:pt idx="6379">
                  <c:v>-550.5810103</c:v>
                </c:pt>
                <c:pt idx="6380">
                  <c:v>-550.5185103</c:v>
                </c:pt>
                <c:pt idx="6381">
                  <c:v>-550.4560103</c:v>
                </c:pt>
                <c:pt idx="6382">
                  <c:v>-550.3935103</c:v>
                </c:pt>
                <c:pt idx="6383">
                  <c:v>-550.3310103</c:v>
                </c:pt>
                <c:pt idx="6384">
                  <c:v>-550.2685103</c:v>
                </c:pt>
                <c:pt idx="6385">
                  <c:v>-550.2060103</c:v>
                </c:pt>
                <c:pt idx="6386">
                  <c:v>-550.1435103</c:v>
                </c:pt>
                <c:pt idx="6387">
                  <c:v>-550.0810103</c:v>
                </c:pt>
                <c:pt idx="6388">
                  <c:v>-550.0185103</c:v>
                </c:pt>
                <c:pt idx="6389">
                  <c:v>-549.9560103</c:v>
                </c:pt>
                <c:pt idx="6390">
                  <c:v>-549.8935103</c:v>
                </c:pt>
                <c:pt idx="6391">
                  <c:v>-549.8310103</c:v>
                </c:pt>
                <c:pt idx="6392">
                  <c:v>-549.7685103</c:v>
                </c:pt>
                <c:pt idx="6393">
                  <c:v>-549.7060103</c:v>
                </c:pt>
                <c:pt idx="6394">
                  <c:v>-549.6435103</c:v>
                </c:pt>
                <c:pt idx="6395">
                  <c:v>-549.5810103</c:v>
                </c:pt>
                <c:pt idx="6396">
                  <c:v>-549.5185103</c:v>
                </c:pt>
                <c:pt idx="6397">
                  <c:v>-549.4560103</c:v>
                </c:pt>
                <c:pt idx="6398">
                  <c:v>-549.3935103</c:v>
                </c:pt>
                <c:pt idx="6399">
                  <c:v>-549.3310103</c:v>
                </c:pt>
                <c:pt idx="6400">
                  <c:v>-549.2685103</c:v>
                </c:pt>
                <c:pt idx="6401">
                  <c:v>-549.2060103</c:v>
                </c:pt>
                <c:pt idx="6402">
                  <c:v>-549.1435103</c:v>
                </c:pt>
                <c:pt idx="6403">
                  <c:v>-549.0810103</c:v>
                </c:pt>
                <c:pt idx="6404">
                  <c:v>-549.0185103</c:v>
                </c:pt>
                <c:pt idx="6405">
                  <c:v>-548.9560103</c:v>
                </c:pt>
                <c:pt idx="6406">
                  <c:v>-548.8935103</c:v>
                </c:pt>
                <c:pt idx="6407">
                  <c:v>-548.8310103</c:v>
                </c:pt>
                <c:pt idx="6408">
                  <c:v>-548.7685103</c:v>
                </c:pt>
                <c:pt idx="6409">
                  <c:v>-548.7060103</c:v>
                </c:pt>
                <c:pt idx="6410">
                  <c:v>-548.6435103</c:v>
                </c:pt>
                <c:pt idx="6411">
                  <c:v>-548.5810103</c:v>
                </c:pt>
                <c:pt idx="6412">
                  <c:v>-548.5185103</c:v>
                </c:pt>
                <c:pt idx="6413">
                  <c:v>-548.4560103</c:v>
                </c:pt>
                <c:pt idx="6414">
                  <c:v>-548.3935103</c:v>
                </c:pt>
                <c:pt idx="6415">
                  <c:v>-548.3310103</c:v>
                </c:pt>
                <c:pt idx="6416">
                  <c:v>-548.2685103</c:v>
                </c:pt>
                <c:pt idx="6417">
                  <c:v>-548.2060103</c:v>
                </c:pt>
                <c:pt idx="6418">
                  <c:v>-548.1435103</c:v>
                </c:pt>
                <c:pt idx="6419">
                  <c:v>-548.0810103</c:v>
                </c:pt>
                <c:pt idx="6420">
                  <c:v>-548.0185103</c:v>
                </c:pt>
                <c:pt idx="6421">
                  <c:v>-547.9560103</c:v>
                </c:pt>
                <c:pt idx="6422">
                  <c:v>-547.8935103</c:v>
                </c:pt>
                <c:pt idx="6423">
                  <c:v>-547.8310103</c:v>
                </c:pt>
                <c:pt idx="6424">
                  <c:v>-547.7685103</c:v>
                </c:pt>
                <c:pt idx="6425">
                  <c:v>-547.7060103</c:v>
                </c:pt>
                <c:pt idx="6426">
                  <c:v>-547.6435103</c:v>
                </c:pt>
                <c:pt idx="6427">
                  <c:v>-547.5810103</c:v>
                </c:pt>
                <c:pt idx="6428">
                  <c:v>-547.5185103</c:v>
                </c:pt>
                <c:pt idx="6429">
                  <c:v>-547.4560103</c:v>
                </c:pt>
                <c:pt idx="6430">
                  <c:v>-547.3935103</c:v>
                </c:pt>
                <c:pt idx="6431">
                  <c:v>-547.3310103</c:v>
                </c:pt>
                <c:pt idx="6432">
                  <c:v>-547.2685103</c:v>
                </c:pt>
                <c:pt idx="6433">
                  <c:v>-547.2060103</c:v>
                </c:pt>
                <c:pt idx="6434">
                  <c:v>-547.1435103</c:v>
                </c:pt>
                <c:pt idx="6435">
                  <c:v>-547.0810103</c:v>
                </c:pt>
                <c:pt idx="6436">
                  <c:v>-547.0185103</c:v>
                </c:pt>
                <c:pt idx="6437">
                  <c:v>-546.9560103</c:v>
                </c:pt>
                <c:pt idx="6438">
                  <c:v>-546.8935103</c:v>
                </c:pt>
                <c:pt idx="6439">
                  <c:v>-546.8310103</c:v>
                </c:pt>
                <c:pt idx="6440">
                  <c:v>-546.7685103</c:v>
                </c:pt>
                <c:pt idx="6441">
                  <c:v>-546.7060103</c:v>
                </c:pt>
                <c:pt idx="6442">
                  <c:v>-546.6435103</c:v>
                </c:pt>
                <c:pt idx="6443">
                  <c:v>-546.5810103</c:v>
                </c:pt>
                <c:pt idx="6444">
                  <c:v>-546.5185103</c:v>
                </c:pt>
                <c:pt idx="6445">
                  <c:v>-546.4560103</c:v>
                </c:pt>
                <c:pt idx="6446">
                  <c:v>-546.3935103</c:v>
                </c:pt>
                <c:pt idx="6447">
                  <c:v>-546.3310103</c:v>
                </c:pt>
                <c:pt idx="6448">
                  <c:v>-546.2685103</c:v>
                </c:pt>
                <c:pt idx="6449">
                  <c:v>-546.2060103</c:v>
                </c:pt>
                <c:pt idx="6450">
                  <c:v>-546.1435103</c:v>
                </c:pt>
                <c:pt idx="6451">
                  <c:v>-546.0810103</c:v>
                </c:pt>
                <c:pt idx="6452">
                  <c:v>-546.0185103</c:v>
                </c:pt>
                <c:pt idx="6453">
                  <c:v>-545.9560103</c:v>
                </c:pt>
                <c:pt idx="6454">
                  <c:v>-545.8935103</c:v>
                </c:pt>
                <c:pt idx="6455">
                  <c:v>-545.8310103</c:v>
                </c:pt>
                <c:pt idx="6456">
                  <c:v>-545.7685103</c:v>
                </c:pt>
                <c:pt idx="6457">
                  <c:v>-545.7060103</c:v>
                </c:pt>
                <c:pt idx="6458">
                  <c:v>-545.6435103</c:v>
                </c:pt>
                <c:pt idx="6459">
                  <c:v>-545.5810103</c:v>
                </c:pt>
                <c:pt idx="6460">
                  <c:v>-545.5185103</c:v>
                </c:pt>
                <c:pt idx="6461">
                  <c:v>-545.4560103</c:v>
                </c:pt>
                <c:pt idx="6462">
                  <c:v>-545.3935103</c:v>
                </c:pt>
                <c:pt idx="6463">
                  <c:v>-545.3310103</c:v>
                </c:pt>
                <c:pt idx="6464">
                  <c:v>-545.2685103</c:v>
                </c:pt>
                <c:pt idx="6465">
                  <c:v>-545.2060103</c:v>
                </c:pt>
                <c:pt idx="6466">
                  <c:v>-545.1435103</c:v>
                </c:pt>
                <c:pt idx="6467">
                  <c:v>-545.0810103</c:v>
                </c:pt>
                <c:pt idx="6468">
                  <c:v>-545.0185103</c:v>
                </c:pt>
                <c:pt idx="6469">
                  <c:v>-544.9560103</c:v>
                </c:pt>
                <c:pt idx="6470">
                  <c:v>-544.8935103</c:v>
                </c:pt>
                <c:pt idx="6471">
                  <c:v>-544.8310103</c:v>
                </c:pt>
                <c:pt idx="6472">
                  <c:v>-544.7685103</c:v>
                </c:pt>
                <c:pt idx="6473">
                  <c:v>-544.7060103</c:v>
                </c:pt>
                <c:pt idx="6474">
                  <c:v>-544.6435103</c:v>
                </c:pt>
                <c:pt idx="6475">
                  <c:v>-544.5810103</c:v>
                </c:pt>
                <c:pt idx="6476">
                  <c:v>-544.5185103</c:v>
                </c:pt>
                <c:pt idx="6477">
                  <c:v>-544.4560103</c:v>
                </c:pt>
                <c:pt idx="6478">
                  <c:v>-544.3935103</c:v>
                </c:pt>
                <c:pt idx="6479">
                  <c:v>-544.3310103</c:v>
                </c:pt>
                <c:pt idx="6480">
                  <c:v>-544.2685103</c:v>
                </c:pt>
                <c:pt idx="6481">
                  <c:v>-544.2060103</c:v>
                </c:pt>
                <c:pt idx="6482">
                  <c:v>-544.1435103</c:v>
                </c:pt>
                <c:pt idx="6483">
                  <c:v>-544.0810103</c:v>
                </c:pt>
                <c:pt idx="6484">
                  <c:v>-544.0185103</c:v>
                </c:pt>
                <c:pt idx="6485">
                  <c:v>-543.9560103</c:v>
                </c:pt>
                <c:pt idx="6486">
                  <c:v>-543.8935103</c:v>
                </c:pt>
                <c:pt idx="6487">
                  <c:v>-543.8310103</c:v>
                </c:pt>
                <c:pt idx="6488">
                  <c:v>-543.7685103</c:v>
                </c:pt>
                <c:pt idx="6489">
                  <c:v>-543.7060103</c:v>
                </c:pt>
                <c:pt idx="6490">
                  <c:v>-543.6435103</c:v>
                </c:pt>
                <c:pt idx="6491">
                  <c:v>-543.5810103</c:v>
                </c:pt>
                <c:pt idx="6492">
                  <c:v>-543.5185103</c:v>
                </c:pt>
                <c:pt idx="6493">
                  <c:v>-543.4560103</c:v>
                </c:pt>
                <c:pt idx="6494">
                  <c:v>-543.3935103</c:v>
                </c:pt>
                <c:pt idx="6495">
                  <c:v>-543.3310103</c:v>
                </c:pt>
                <c:pt idx="6496">
                  <c:v>-543.2685103</c:v>
                </c:pt>
                <c:pt idx="6497">
                  <c:v>-543.2060103</c:v>
                </c:pt>
                <c:pt idx="6498">
                  <c:v>-543.1435103</c:v>
                </c:pt>
                <c:pt idx="6499">
                  <c:v>-543.0810103</c:v>
                </c:pt>
                <c:pt idx="6500">
                  <c:v>-543.0185103</c:v>
                </c:pt>
                <c:pt idx="6501">
                  <c:v>-542.9560103</c:v>
                </c:pt>
                <c:pt idx="6502">
                  <c:v>-542.8935103</c:v>
                </c:pt>
                <c:pt idx="6503">
                  <c:v>-542.8310103</c:v>
                </c:pt>
                <c:pt idx="6504">
                  <c:v>-542.7685103</c:v>
                </c:pt>
                <c:pt idx="6505">
                  <c:v>-542.7060103</c:v>
                </c:pt>
                <c:pt idx="6506">
                  <c:v>-542.6435103</c:v>
                </c:pt>
                <c:pt idx="6507">
                  <c:v>-542.5810103</c:v>
                </c:pt>
                <c:pt idx="6508">
                  <c:v>-542.5185103</c:v>
                </c:pt>
                <c:pt idx="6509">
                  <c:v>-542.4560103</c:v>
                </c:pt>
                <c:pt idx="6510">
                  <c:v>-542.3935103</c:v>
                </c:pt>
                <c:pt idx="6511">
                  <c:v>-542.3310103</c:v>
                </c:pt>
                <c:pt idx="6512">
                  <c:v>-542.2685103</c:v>
                </c:pt>
                <c:pt idx="6513">
                  <c:v>-542.2060103</c:v>
                </c:pt>
                <c:pt idx="6514">
                  <c:v>-542.1435103</c:v>
                </c:pt>
                <c:pt idx="6515">
                  <c:v>-542.0810103</c:v>
                </c:pt>
                <c:pt idx="6516">
                  <c:v>-542.0185103</c:v>
                </c:pt>
                <c:pt idx="6517">
                  <c:v>-541.9560103</c:v>
                </c:pt>
                <c:pt idx="6518">
                  <c:v>-541.8935103</c:v>
                </c:pt>
                <c:pt idx="6519">
                  <c:v>-541.8310103</c:v>
                </c:pt>
                <c:pt idx="6520">
                  <c:v>-541.7685103</c:v>
                </c:pt>
                <c:pt idx="6521">
                  <c:v>-541.7060103</c:v>
                </c:pt>
                <c:pt idx="6522">
                  <c:v>-541.6435103</c:v>
                </c:pt>
                <c:pt idx="6523">
                  <c:v>-541.5810103</c:v>
                </c:pt>
                <c:pt idx="6524">
                  <c:v>-541.5185103</c:v>
                </c:pt>
                <c:pt idx="6525">
                  <c:v>-541.4560103</c:v>
                </c:pt>
                <c:pt idx="6526">
                  <c:v>-541.3935103</c:v>
                </c:pt>
                <c:pt idx="6527">
                  <c:v>-541.3310103</c:v>
                </c:pt>
                <c:pt idx="6528">
                  <c:v>-541.2685103</c:v>
                </c:pt>
                <c:pt idx="6529">
                  <c:v>-541.2060103</c:v>
                </c:pt>
                <c:pt idx="6530">
                  <c:v>-541.1435103</c:v>
                </c:pt>
                <c:pt idx="6531">
                  <c:v>-541.0810103</c:v>
                </c:pt>
                <c:pt idx="6532">
                  <c:v>-541.0185103</c:v>
                </c:pt>
                <c:pt idx="6533">
                  <c:v>-540.9560103</c:v>
                </c:pt>
                <c:pt idx="6534">
                  <c:v>-540.8935103</c:v>
                </c:pt>
                <c:pt idx="6535">
                  <c:v>-540.8310103</c:v>
                </c:pt>
                <c:pt idx="6536">
                  <c:v>-540.7685103</c:v>
                </c:pt>
                <c:pt idx="6537">
                  <c:v>-540.7060103</c:v>
                </c:pt>
                <c:pt idx="6538">
                  <c:v>-540.6435103</c:v>
                </c:pt>
                <c:pt idx="6539">
                  <c:v>-540.5810103</c:v>
                </c:pt>
                <c:pt idx="6540">
                  <c:v>-540.5185103</c:v>
                </c:pt>
                <c:pt idx="6541">
                  <c:v>-540.4560103</c:v>
                </c:pt>
                <c:pt idx="6542">
                  <c:v>-540.3935103</c:v>
                </c:pt>
                <c:pt idx="6543">
                  <c:v>-540.3310103</c:v>
                </c:pt>
                <c:pt idx="6544">
                  <c:v>-540.2685103</c:v>
                </c:pt>
                <c:pt idx="6545">
                  <c:v>-540.2060103</c:v>
                </c:pt>
                <c:pt idx="6546">
                  <c:v>-540.1435103</c:v>
                </c:pt>
                <c:pt idx="6547">
                  <c:v>-540.0810103</c:v>
                </c:pt>
                <c:pt idx="6548">
                  <c:v>-540.0185103</c:v>
                </c:pt>
                <c:pt idx="6549">
                  <c:v>-539.9560103</c:v>
                </c:pt>
                <c:pt idx="6550">
                  <c:v>-539.8935103</c:v>
                </c:pt>
                <c:pt idx="6551">
                  <c:v>-539.8310103</c:v>
                </c:pt>
                <c:pt idx="6552">
                  <c:v>-539.7685103</c:v>
                </c:pt>
                <c:pt idx="6553">
                  <c:v>-539.7060103</c:v>
                </c:pt>
                <c:pt idx="6554">
                  <c:v>-539.6435103</c:v>
                </c:pt>
                <c:pt idx="6555">
                  <c:v>-539.5810103</c:v>
                </c:pt>
                <c:pt idx="6556">
                  <c:v>-539.5185103</c:v>
                </c:pt>
                <c:pt idx="6557">
                  <c:v>-539.4560103</c:v>
                </c:pt>
                <c:pt idx="6558">
                  <c:v>-539.3935103</c:v>
                </c:pt>
                <c:pt idx="6559">
                  <c:v>-539.3310103</c:v>
                </c:pt>
                <c:pt idx="6560">
                  <c:v>-539.2685103</c:v>
                </c:pt>
                <c:pt idx="6561">
                  <c:v>-539.2060103</c:v>
                </c:pt>
                <c:pt idx="6562">
                  <c:v>-539.1435103</c:v>
                </c:pt>
                <c:pt idx="6563">
                  <c:v>-539.0810103</c:v>
                </c:pt>
                <c:pt idx="6564">
                  <c:v>-539.0185103</c:v>
                </c:pt>
                <c:pt idx="6565">
                  <c:v>-538.9560103</c:v>
                </c:pt>
                <c:pt idx="6566">
                  <c:v>-538.8935103</c:v>
                </c:pt>
                <c:pt idx="6567">
                  <c:v>-538.8310103</c:v>
                </c:pt>
                <c:pt idx="6568">
                  <c:v>-538.7685103</c:v>
                </c:pt>
                <c:pt idx="6569">
                  <c:v>-538.7060103</c:v>
                </c:pt>
                <c:pt idx="6570">
                  <c:v>-538.6435103</c:v>
                </c:pt>
                <c:pt idx="6571">
                  <c:v>-538.5810103</c:v>
                </c:pt>
                <c:pt idx="6572">
                  <c:v>-538.5185103</c:v>
                </c:pt>
                <c:pt idx="6573">
                  <c:v>-538.4560103</c:v>
                </c:pt>
                <c:pt idx="6574">
                  <c:v>-538.3935103</c:v>
                </c:pt>
                <c:pt idx="6575">
                  <c:v>-538.3310103</c:v>
                </c:pt>
                <c:pt idx="6576">
                  <c:v>-538.2685103</c:v>
                </c:pt>
                <c:pt idx="6577">
                  <c:v>-538.2060103</c:v>
                </c:pt>
                <c:pt idx="6578">
                  <c:v>-538.1435103</c:v>
                </c:pt>
                <c:pt idx="6579">
                  <c:v>-538.0810103</c:v>
                </c:pt>
                <c:pt idx="6580">
                  <c:v>-538.0185103</c:v>
                </c:pt>
                <c:pt idx="6581">
                  <c:v>-537.9560103</c:v>
                </c:pt>
                <c:pt idx="6582">
                  <c:v>-537.8935103</c:v>
                </c:pt>
                <c:pt idx="6583">
                  <c:v>-537.8310103</c:v>
                </c:pt>
                <c:pt idx="6584">
                  <c:v>-537.7685103</c:v>
                </c:pt>
                <c:pt idx="6585">
                  <c:v>-537.7060103</c:v>
                </c:pt>
                <c:pt idx="6586">
                  <c:v>-537.6435103</c:v>
                </c:pt>
                <c:pt idx="6587">
                  <c:v>-537.5810103</c:v>
                </c:pt>
                <c:pt idx="6588">
                  <c:v>-537.5185103</c:v>
                </c:pt>
                <c:pt idx="6589">
                  <c:v>-537.4560103</c:v>
                </c:pt>
                <c:pt idx="6590">
                  <c:v>-537.3935103</c:v>
                </c:pt>
                <c:pt idx="6591">
                  <c:v>-537.3310103</c:v>
                </c:pt>
                <c:pt idx="6592">
                  <c:v>-537.2685103</c:v>
                </c:pt>
                <c:pt idx="6593">
                  <c:v>-537.2060103</c:v>
                </c:pt>
                <c:pt idx="6594">
                  <c:v>-537.1435103</c:v>
                </c:pt>
                <c:pt idx="6595">
                  <c:v>-537.0810103</c:v>
                </c:pt>
                <c:pt idx="6596">
                  <c:v>-537.0185103</c:v>
                </c:pt>
                <c:pt idx="6597">
                  <c:v>-536.9560103</c:v>
                </c:pt>
                <c:pt idx="6598">
                  <c:v>-536.8935103</c:v>
                </c:pt>
                <c:pt idx="6599">
                  <c:v>-536.8310103</c:v>
                </c:pt>
                <c:pt idx="6600">
                  <c:v>-536.7685103</c:v>
                </c:pt>
                <c:pt idx="6601">
                  <c:v>-536.7060103</c:v>
                </c:pt>
                <c:pt idx="6602">
                  <c:v>-536.6435103</c:v>
                </c:pt>
                <c:pt idx="6603">
                  <c:v>-536.5810103</c:v>
                </c:pt>
                <c:pt idx="6604">
                  <c:v>-536.5185103</c:v>
                </c:pt>
                <c:pt idx="6605">
                  <c:v>-536.4560103</c:v>
                </c:pt>
                <c:pt idx="6606">
                  <c:v>-536.3935103</c:v>
                </c:pt>
                <c:pt idx="6607">
                  <c:v>-536.3310103</c:v>
                </c:pt>
                <c:pt idx="6608">
                  <c:v>-536.2685103</c:v>
                </c:pt>
                <c:pt idx="6609">
                  <c:v>-536.2060103</c:v>
                </c:pt>
                <c:pt idx="6610">
                  <c:v>-536.1435103</c:v>
                </c:pt>
                <c:pt idx="6611">
                  <c:v>-536.0810103</c:v>
                </c:pt>
                <c:pt idx="6612">
                  <c:v>-536.0185103</c:v>
                </c:pt>
                <c:pt idx="6613">
                  <c:v>-535.9560103</c:v>
                </c:pt>
                <c:pt idx="6614">
                  <c:v>-535.8935103</c:v>
                </c:pt>
                <c:pt idx="6615">
                  <c:v>-535.8310103</c:v>
                </c:pt>
                <c:pt idx="6616">
                  <c:v>-535.7685103</c:v>
                </c:pt>
                <c:pt idx="6617">
                  <c:v>-535.7060103</c:v>
                </c:pt>
                <c:pt idx="6618">
                  <c:v>-535.6435103</c:v>
                </c:pt>
                <c:pt idx="6619">
                  <c:v>-535.5810103</c:v>
                </c:pt>
                <c:pt idx="6620">
                  <c:v>-535.5185103</c:v>
                </c:pt>
                <c:pt idx="6621">
                  <c:v>-535.4560103</c:v>
                </c:pt>
                <c:pt idx="6622">
                  <c:v>-535.3935103</c:v>
                </c:pt>
                <c:pt idx="6623">
                  <c:v>-535.3310103</c:v>
                </c:pt>
                <c:pt idx="6624">
                  <c:v>-535.2685103</c:v>
                </c:pt>
                <c:pt idx="6625">
                  <c:v>-535.2060103</c:v>
                </c:pt>
                <c:pt idx="6626">
                  <c:v>-535.1435103</c:v>
                </c:pt>
                <c:pt idx="6627">
                  <c:v>-535.0810103</c:v>
                </c:pt>
                <c:pt idx="6628">
                  <c:v>-535.0185103</c:v>
                </c:pt>
                <c:pt idx="6629">
                  <c:v>-534.9560103</c:v>
                </c:pt>
                <c:pt idx="6630">
                  <c:v>-534.8935103</c:v>
                </c:pt>
                <c:pt idx="6631">
                  <c:v>-534.8310103</c:v>
                </c:pt>
                <c:pt idx="6632">
                  <c:v>-534.7685103</c:v>
                </c:pt>
                <c:pt idx="6633">
                  <c:v>-534.7060103</c:v>
                </c:pt>
                <c:pt idx="6634">
                  <c:v>-534.6435103</c:v>
                </c:pt>
                <c:pt idx="6635">
                  <c:v>-534.5810103</c:v>
                </c:pt>
                <c:pt idx="6636">
                  <c:v>-534.5185103</c:v>
                </c:pt>
                <c:pt idx="6637">
                  <c:v>-534.4560103</c:v>
                </c:pt>
                <c:pt idx="6638">
                  <c:v>-534.3935103</c:v>
                </c:pt>
                <c:pt idx="6639">
                  <c:v>-534.3310103</c:v>
                </c:pt>
                <c:pt idx="6640">
                  <c:v>-534.2685103</c:v>
                </c:pt>
                <c:pt idx="6641">
                  <c:v>-534.2060103</c:v>
                </c:pt>
                <c:pt idx="6642">
                  <c:v>-534.1435103</c:v>
                </c:pt>
                <c:pt idx="6643">
                  <c:v>-534.0810103</c:v>
                </c:pt>
                <c:pt idx="6644">
                  <c:v>-534.0185103</c:v>
                </c:pt>
                <c:pt idx="6645">
                  <c:v>-533.9560103</c:v>
                </c:pt>
                <c:pt idx="6646">
                  <c:v>-533.8935103</c:v>
                </c:pt>
                <c:pt idx="6647">
                  <c:v>-533.8310103</c:v>
                </c:pt>
                <c:pt idx="6648">
                  <c:v>-533.7685103</c:v>
                </c:pt>
                <c:pt idx="6649">
                  <c:v>-533.7060103</c:v>
                </c:pt>
                <c:pt idx="6650">
                  <c:v>-533.6435103</c:v>
                </c:pt>
                <c:pt idx="6651">
                  <c:v>-533.5810103</c:v>
                </c:pt>
                <c:pt idx="6652">
                  <c:v>-533.5185103</c:v>
                </c:pt>
                <c:pt idx="6653">
                  <c:v>-533.4560103</c:v>
                </c:pt>
                <c:pt idx="6654">
                  <c:v>-533.3935103</c:v>
                </c:pt>
                <c:pt idx="6655">
                  <c:v>-533.3310103</c:v>
                </c:pt>
                <c:pt idx="6656">
                  <c:v>-533.2685103</c:v>
                </c:pt>
                <c:pt idx="6657">
                  <c:v>-533.2060103</c:v>
                </c:pt>
                <c:pt idx="6658">
                  <c:v>-533.1435103</c:v>
                </c:pt>
                <c:pt idx="6659">
                  <c:v>-533.0810103</c:v>
                </c:pt>
                <c:pt idx="6660">
                  <c:v>-533.0185103</c:v>
                </c:pt>
                <c:pt idx="6661">
                  <c:v>-532.9560103</c:v>
                </c:pt>
                <c:pt idx="6662">
                  <c:v>-532.8935103</c:v>
                </c:pt>
                <c:pt idx="6663">
                  <c:v>-532.8310103</c:v>
                </c:pt>
                <c:pt idx="6664">
                  <c:v>-532.7685103</c:v>
                </c:pt>
                <c:pt idx="6665">
                  <c:v>-532.7060103</c:v>
                </c:pt>
                <c:pt idx="6666">
                  <c:v>-532.6435103</c:v>
                </c:pt>
                <c:pt idx="6667">
                  <c:v>-532.5810103</c:v>
                </c:pt>
                <c:pt idx="6668">
                  <c:v>-532.5185103</c:v>
                </c:pt>
                <c:pt idx="6669">
                  <c:v>-532.4560103</c:v>
                </c:pt>
                <c:pt idx="6670">
                  <c:v>-532.3935103</c:v>
                </c:pt>
                <c:pt idx="6671">
                  <c:v>-532.3310103</c:v>
                </c:pt>
                <c:pt idx="6672">
                  <c:v>-532.2685103</c:v>
                </c:pt>
                <c:pt idx="6673">
                  <c:v>-532.2060103</c:v>
                </c:pt>
                <c:pt idx="6674">
                  <c:v>-532.1435103</c:v>
                </c:pt>
                <c:pt idx="6675">
                  <c:v>-532.0810103</c:v>
                </c:pt>
                <c:pt idx="6676">
                  <c:v>-532.0185103</c:v>
                </c:pt>
                <c:pt idx="6677">
                  <c:v>-531.9560103</c:v>
                </c:pt>
                <c:pt idx="6678">
                  <c:v>-531.8935103</c:v>
                </c:pt>
                <c:pt idx="6679">
                  <c:v>-531.8310103</c:v>
                </c:pt>
                <c:pt idx="6680">
                  <c:v>-531.7685103</c:v>
                </c:pt>
                <c:pt idx="6681">
                  <c:v>-531.7060103</c:v>
                </c:pt>
                <c:pt idx="6682">
                  <c:v>-531.6435103</c:v>
                </c:pt>
                <c:pt idx="6683">
                  <c:v>-531.5810103</c:v>
                </c:pt>
                <c:pt idx="6684">
                  <c:v>-531.5185103</c:v>
                </c:pt>
                <c:pt idx="6685">
                  <c:v>-531.4560103</c:v>
                </c:pt>
                <c:pt idx="6686">
                  <c:v>-531.3935103</c:v>
                </c:pt>
                <c:pt idx="6687">
                  <c:v>-531.3310103</c:v>
                </c:pt>
                <c:pt idx="6688">
                  <c:v>-531.2685103</c:v>
                </c:pt>
                <c:pt idx="6689">
                  <c:v>-531.2060103</c:v>
                </c:pt>
                <c:pt idx="6690">
                  <c:v>-531.1435103</c:v>
                </c:pt>
                <c:pt idx="6691">
                  <c:v>-531.0810103</c:v>
                </c:pt>
                <c:pt idx="6692">
                  <c:v>-531.0185103</c:v>
                </c:pt>
                <c:pt idx="6693">
                  <c:v>-530.9560103</c:v>
                </c:pt>
                <c:pt idx="6694">
                  <c:v>-530.8935103</c:v>
                </c:pt>
                <c:pt idx="6695">
                  <c:v>-530.8310103</c:v>
                </c:pt>
                <c:pt idx="6696">
                  <c:v>-530.7685103</c:v>
                </c:pt>
                <c:pt idx="6697">
                  <c:v>-530.7060103</c:v>
                </c:pt>
                <c:pt idx="6698">
                  <c:v>-530.6435103</c:v>
                </c:pt>
                <c:pt idx="6699">
                  <c:v>-530.5810103</c:v>
                </c:pt>
                <c:pt idx="6700">
                  <c:v>-530.5185103</c:v>
                </c:pt>
                <c:pt idx="6701">
                  <c:v>-530.4560103</c:v>
                </c:pt>
                <c:pt idx="6702">
                  <c:v>-530.3935103</c:v>
                </c:pt>
                <c:pt idx="6703">
                  <c:v>-530.3310103</c:v>
                </c:pt>
                <c:pt idx="6704">
                  <c:v>-530.2685103</c:v>
                </c:pt>
                <c:pt idx="6705">
                  <c:v>-530.2060103</c:v>
                </c:pt>
                <c:pt idx="6706">
                  <c:v>-530.1435103</c:v>
                </c:pt>
                <c:pt idx="6707">
                  <c:v>-530.0810103</c:v>
                </c:pt>
                <c:pt idx="6708">
                  <c:v>-530.0185103</c:v>
                </c:pt>
                <c:pt idx="6709">
                  <c:v>-529.9560103</c:v>
                </c:pt>
                <c:pt idx="6710">
                  <c:v>-529.8935103</c:v>
                </c:pt>
                <c:pt idx="6711">
                  <c:v>-529.8310103</c:v>
                </c:pt>
                <c:pt idx="6712">
                  <c:v>-529.7685103</c:v>
                </c:pt>
                <c:pt idx="6713">
                  <c:v>-529.7060103</c:v>
                </c:pt>
                <c:pt idx="6714">
                  <c:v>-529.6435103</c:v>
                </c:pt>
                <c:pt idx="6715">
                  <c:v>-529.5810103</c:v>
                </c:pt>
                <c:pt idx="6716">
                  <c:v>-529.5185103</c:v>
                </c:pt>
                <c:pt idx="6717">
                  <c:v>-529.4560103</c:v>
                </c:pt>
                <c:pt idx="6718">
                  <c:v>-529.3935103</c:v>
                </c:pt>
                <c:pt idx="6719">
                  <c:v>-529.3310103</c:v>
                </c:pt>
                <c:pt idx="6720">
                  <c:v>-529.2685103</c:v>
                </c:pt>
                <c:pt idx="6721">
                  <c:v>-529.2060103</c:v>
                </c:pt>
                <c:pt idx="6722">
                  <c:v>-529.1435103</c:v>
                </c:pt>
                <c:pt idx="6723">
                  <c:v>-529.0810103</c:v>
                </c:pt>
                <c:pt idx="6724">
                  <c:v>-529.0185103</c:v>
                </c:pt>
                <c:pt idx="6725">
                  <c:v>-528.9560103</c:v>
                </c:pt>
                <c:pt idx="6726">
                  <c:v>-528.8935103</c:v>
                </c:pt>
                <c:pt idx="6727">
                  <c:v>-528.8310103</c:v>
                </c:pt>
                <c:pt idx="6728">
                  <c:v>-528.7685103</c:v>
                </c:pt>
                <c:pt idx="6729">
                  <c:v>-528.7060103</c:v>
                </c:pt>
                <c:pt idx="6730">
                  <c:v>-528.6435103</c:v>
                </c:pt>
                <c:pt idx="6731">
                  <c:v>-528.5810103</c:v>
                </c:pt>
                <c:pt idx="6732">
                  <c:v>-528.5185103</c:v>
                </c:pt>
                <c:pt idx="6733">
                  <c:v>-528.4560103</c:v>
                </c:pt>
                <c:pt idx="6734">
                  <c:v>-528.3935103</c:v>
                </c:pt>
                <c:pt idx="6735">
                  <c:v>-528.3310103</c:v>
                </c:pt>
                <c:pt idx="6736">
                  <c:v>-528.2685103</c:v>
                </c:pt>
                <c:pt idx="6737">
                  <c:v>-528.2060103</c:v>
                </c:pt>
                <c:pt idx="6738">
                  <c:v>-528.1435103</c:v>
                </c:pt>
                <c:pt idx="6739">
                  <c:v>-528.0810103</c:v>
                </c:pt>
                <c:pt idx="6740">
                  <c:v>-528.0185103</c:v>
                </c:pt>
                <c:pt idx="6741">
                  <c:v>-527.9560103</c:v>
                </c:pt>
                <c:pt idx="6742">
                  <c:v>-527.8935103</c:v>
                </c:pt>
                <c:pt idx="6743">
                  <c:v>-527.8310103</c:v>
                </c:pt>
                <c:pt idx="6744">
                  <c:v>-527.7685103</c:v>
                </c:pt>
                <c:pt idx="6745">
                  <c:v>-527.7060103</c:v>
                </c:pt>
                <c:pt idx="6746">
                  <c:v>-527.6435103</c:v>
                </c:pt>
                <c:pt idx="6747">
                  <c:v>-527.5810103</c:v>
                </c:pt>
                <c:pt idx="6748">
                  <c:v>-527.5185103</c:v>
                </c:pt>
                <c:pt idx="6749">
                  <c:v>-527.4560103</c:v>
                </c:pt>
                <c:pt idx="6750">
                  <c:v>-527.3935103</c:v>
                </c:pt>
                <c:pt idx="6751">
                  <c:v>-527.3310103</c:v>
                </c:pt>
                <c:pt idx="6752">
                  <c:v>-527.2685103</c:v>
                </c:pt>
                <c:pt idx="6753">
                  <c:v>-527.2060103</c:v>
                </c:pt>
                <c:pt idx="6754">
                  <c:v>-527.1435103</c:v>
                </c:pt>
                <c:pt idx="6755">
                  <c:v>-527.0810103</c:v>
                </c:pt>
                <c:pt idx="6756">
                  <c:v>-527.0185103</c:v>
                </c:pt>
                <c:pt idx="6757">
                  <c:v>-526.9560103</c:v>
                </c:pt>
                <c:pt idx="6758">
                  <c:v>-526.8935103</c:v>
                </c:pt>
                <c:pt idx="6759">
                  <c:v>-526.8310103</c:v>
                </c:pt>
                <c:pt idx="6760">
                  <c:v>-526.7685103</c:v>
                </c:pt>
                <c:pt idx="6761">
                  <c:v>-526.7060103</c:v>
                </c:pt>
                <c:pt idx="6762">
                  <c:v>-526.6435103</c:v>
                </c:pt>
                <c:pt idx="6763">
                  <c:v>-526.5810103</c:v>
                </c:pt>
                <c:pt idx="6764">
                  <c:v>-526.5185103</c:v>
                </c:pt>
                <c:pt idx="6765">
                  <c:v>-526.4560103</c:v>
                </c:pt>
                <c:pt idx="6766">
                  <c:v>-526.3935103</c:v>
                </c:pt>
                <c:pt idx="6767">
                  <c:v>-526.3310103</c:v>
                </c:pt>
                <c:pt idx="6768">
                  <c:v>-526.2685103</c:v>
                </c:pt>
                <c:pt idx="6769">
                  <c:v>-526.2060103</c:v>
                </c:pt>
                <c:pt idx="6770">
                  <c:v>-526.1435103</c:v>
                </c:pt>
                <c:pt idx="6771">
                  <c:v>-526.0810103</c:v>
                </c:pt>
                <c:pt idx="6772">
                  <c:v>-526.0185103</c:v>
                </c:pt>
                <c:pt idx="6773">
                  <c:v>-525.9560103</c:v>
                </c:pt>
                <c:pt idx="6774">
                  <c:v>-525.8935103</c:v>
                </c:pt>
                <c:pt idx="6775">
                  <c:v>-525.8310103</c:v>
                </c:pt>
                <c:pt idx="6776">
                  <c:v>-525.7685103</c:v>
                </c:pt>
                <c:pt idx="6777">
                  <c:v>-525.7060103</c:v>
                </c:pt>
                <c:pt idx="6778">
                  <c:v>-525.6435103</c:v>
                </c:pt>
                <c:pt idx="6779">
                  <c:v>-525.5810103</c:v>
                </c:pt>
                <c:pt idx="6780">
                  <c:v>-525.5185103</c:v>
                </c:pt>
                <c:pt idx="6781">
                  <c:v>-525.4560103</c:v>
                </c:pt>
                <c:pt idx="6782">
                  <c:v>-525.3935103</c:v>
                </c:pt>
                <c:pt idx="6783">
                  <c:v>-525.3310103</c:v>
                </c:pt>
                <c:pt idx="6784">
                  <c:v>-525.2685103</c:v>
                </c:pt>
                <c:pt idx="6785">
                  <c:v>-525.2060103</c:v>
                </c:pt>
                <c:pt idx="6786">
                  <c:v>-525.1435103</c:v>
                </c:pt>
                <c:pt idx="6787">
                  <c:v>-525.0810103</c:v>
                </c:pt>
                <c:pt idx="6788">
                  <c:v>-525.0185103</c:v>
                </c:pt>
                <c:pt idx="6789">
                  <c:v>-524.9560103</c:v>
                </c:pt>
                <c:pt idx="6790">
                  <c:v>-524.8935103</c:v>
                </c:pt>
                <c:pt idx="6791">
                  <c:v>-524.8310103</c:v>
                </c:pt>
                <c:pt idx="6792">
                  <c:v>-524.7685103</c:v>
                </c:pt>
                <c:pt idx="6793">
                  <c:v>-524.7060103</c:v>
                </c:pt>
                <c:pt idx="6794">
                  <c:v>-524.6435103</c:v>
                </c:pt>
                <c:pt idx="6795">
                  <c:v>-524.5810103</c:v>
                </c:pt>
                <c:pt idx="6796">
                  <c:v>-524.5185103</c:v>
                </c:pt>
                <c:pt idx="6797">
                  <c:v>-524.4560103</c:v>
                </c:pt>
                <c:pt idx="6798">
                  <c:v>-524.3935103</c:v>
                </c:pt>
                <c:pt idx="6799">
                  <c:v>-524.3310103</c:v>
                </c:pt>
                <c:pt idx="6800">
                  <c:v>-524.2685103</c:v>
                </c:pt>
                <c:pt idx="6801">
                  <c:v>-524.2060103</c:v>
                </c:pt>
                <c:pt idx="6802">
                  <c:v>-524.1435103</c:v>
                </c:pt>
                <c:pt idx="6803">
                  <c:v>-524.0810103</c:v>
                </c:pt>
                <c:pt idx="6804">
                  <c:v>-524.0185103</c:v>
                </c:pt>
                <c:pt idx="6805">
                  <c:v>-523.9560103</c:v>
                </c:pt>
                <c:pt idx="6806">
                  <c:v>-523.8935103</c:v>
                </c:pt>
                <c:pt idx="6807">
                  <c:v>-523.8310103</c:v>
                </c:pt>
                <c:pt idx="6808">
                  <c:v>-523.7685103</c:v>
                </c:pt>
                <c:pt idx="6809">
                  <c:v>-523.7060103</c:v>
                </c:pt>
                <c:pt idx="6810">
                  <c:v>-523.6435103</c:v>
                </c:pt>
                <c:pt idx="6811">
                  <c:v>-523.5810103</c:v>
                </c:pt>
                <c:pt idx="6812">
                  <c:v>-523.5185103</c:v>
                </c:pt>
                <c:pt idx="6813">
                  <c:v>-523.4560103</c:v>
                </c:pt>
                <c:pt idx="6814">
                  <c:v>-523.3935103</c:v>
                </c:pt>
                <c:pt idx="6815">
                  <c:v>-523.3310103</c:v>
                </c:pt>
                <c:pt idx="6816">
                  <c:v>-523.2685103</c:v>
                </c:pt>
                <c:pt idx="6817">
                  <c:v>-523.2060103</c:v>
                </c:pt>
                <c:pt idx="6818">
                  <c:v>-523.1435103</c:v>
                </c:pt>
                <c:pt idx="6819">
                  <c:v>-523.0810103</c:v>
                </c:pt>
                <c:pt idx="6820">
                  <c:v>-523.0185103</c:v>
                </c:pt>
                <c:pt idx="6821">
                  <c:v>-522.9560103</c:v>
                </c:pt>
                <c:pt idx="6822">
                  <c:v>-522.8935103</c:v>
                </c:pt>
                <c:pt idx="6823">
                  <c:v>-522.8310103</c:v>
                </c:pt>
                <c:pt idx="6824">
                  <c:v>-522.7685103</c:v>
                </c:pt>
                <c:pt idx="6825">
                  <c:v>-522.7060103</c:v>
                </c:pt>
                <c:pt idx="6826">
                  <c:v>-522.6435103</c:v>
                </c:pt>
                <c:pt idx="6827">
                  <c:v>-522.5810103</c:v>
                </c:pt>
                <c:pt idx="6828">
                  <c:v>-522.5185103</c:v>
                </c:pt>
                <c:pt idx="6829">
                  <c:v>-522.4560103</c:v>
                </c:pt>
                <c:pt idx="6830">
                  <c:v>-522.3935103</c:v>
                </c:pt>
                <c:pt idx="6831">
                  <c:v>-522.3310103</c:v>
                </c:pt>
                <c:pt idx="6832">
                  <c:v>-522.2685103</c:v>
                </c:pt>
                <c:pt idx="6833">
                  <c:v>-522.2060103</c:v>
                </c:pt>
                <c:pt idx="6834">
                  <c:v>-522.1435103</c:v>
                </c:pt>
                <c:pt idx="6835">
                  <c:v>-522.0810103</c:v>
                </c:pt>
                <c:pt idx="6836">
                  <c:v>-522.0185103</c:v>
                </c:pt>
                <c:pt idx="6837">
                  <c:v>-521.9560103</c:v>
                </c:pt>
                <c:pt idx="6838">
                  <c:v>-521.8935103</c:v>
                </c:pt>
                <c:pt idx="6839">
                  <c:v>-521.8310103</c:v>
                </c:pt>
                <c:pt idx="6840">
                  <c:v>-521.7685103</c:v>
                </c:pt>
                <c:pt idx="6841">
                  <c:v>-521.7060103</c:v>
                </c:pt>
                <c:pt idx="6842">
                  <c:v>-521.6435103</c:v>
                </c:pt>
                <c:pt idx="6843">
                  <c:v>-521.5810103</c:v>
                </c:pt>
                <c:pt idx="6844">
                  <c:v>-521.5185103</c:v>
                </c:pt>
                <c:pt idx="6845">
                  <c:v>-521.4560103</c:v>
                </c:pt>
                <c:pt idx="6846">
                  <c:v>-521.3935103</c:v>
                </c:pt>
                <c:pt idx="6847">
                  <c:v>-521.3310103</c:v>
                </c:pt>
                <c:pt idx="6848">
                  <c:v>-521.2685103</c:v>
                </c:pt>
                <c:pt idx="6849">
                  <c:v>-521.2060103</c:v>
                </c:pt>
                <c:pt idx="6850">
                  <c:v>-521.1435103</c:v>
                </c:pt>
                <c:pt idx="6851">
                  <c:v>-521.0810103</c:v>
                </c:pt>
                <c:pt idx="6852">
                  <c:v>-521.0185103</c:v>
                </c:pt>
                <c:pt idx="6853">
                  <c:v>-520.9560103</c:v>
                </c:pt>
                <c:pt idx="6854">
                  <c:v>-520.8935103</c:v>
                </c:pt>
                <c:pt idx="6855">
                  <c:v>-520.8310103</c:v>
                </c:pt>
                <c:pt idx="6856">
                  <c:v>-520.7685103</c:v>
                </c:pt>
                <c:pt idx="6857">
                  <c:v>-520.7060103</c:v>
                </c:pt>
                <c:pt idx="6858">
                  <c:v>-520.6435103</c:v>
                </c:pt>
                <c:pt idx="6859">
                  <c:v>-520.5810103</c:v>
                </c:pt>
                <c:pt idx="6860">
                  <c:v>-520.5185103</c:v>
                </c:pt>
                <c:pt idx="6861">
                  <c:v>-520.4560103</c:v>
                </c:pt>
                <c:pt idx="6862">
                  <c:v>-520.3935103</c:v>
                </c:pt>
                <c:pt idx="6863">
                  <c:v>-520.3310103</c:v>
                </c:pt>
                <c:pt idx="6864">
                  <c:v>-520.2685103</c:v>
                </c:pt>
                <c:pt idx="6865">
                  <c:v>-520.2060103</c:v>
                </c:pt>
                <c:pt idx="6866">
                  <c:v>-520.1435103</c:v>
                </c:pt>
                <c:pt idx="6867">
                  <c:v>-520.0810103</c:v>
                </c:pt>
                <c:pt idx="6868">
                  <c:v>-520.0185103</c:v>
                </c:pt>
                <c:pt idx="6869">
                  <c:v>-519.9560103</c:v>
                </c:pt>
                <c:pt idx="6870">
                  <c:v>-519.8935103</c:v>
                </c:pt>
                <c:pt idx="6871">
                  <c:v>-519.8310103</c:v>
                </c:pt>
                <c:pt idx="6872">
                  <c:v>-519.7685103</c:v>
                </c:pt>
                <c:pt idx="6873">
                  <c:v>-519.7060103</c:v>
                </c:pt>
                <c:pt idx="6874">
                  <c:v>-519.6435103</c:v>
                </c:pt>
                <c:pt idx="6875">
                  <c:v>-519.5810103</c:v>
                </c:pt>
                <c:pt idx="6876">
                  <c:v>-519.5185103</c:v>
                </c:pt>
                <c:pt idx="6877">
                  <c:v>-519.4560103</c:v>
                </c:pt>
                <c:pt idx="6878">
                  <c:v>-519.3935103</c:v>
                </c:pt>
                <c:pt idx="6879">
                  <c:v>-519.3310103</c:v>
                </c:pt>
                <c:pt idx="6880">
                  <c:v>-519.2685103</c:v>
                </c:pt>
                <c:pt idx="6881">
                  <c:v>-519.2060103</c:v>
                </c:pt>
                <c:pt idx="6882">
                  <c:v>-519.1435103</c:v>
                </c:pt>
                <c:pt idx="6883">
                  <c:v>-519.0810103</c:v>
                </c:pt>
                <c:pt idx="6884">
                  <c:v>-519.0185103</c:v>
                </c:pt>
                <c:pt idx="6885">
                  <c:v>-518.9560103</c:v>
                </c:pt>
                <c:pt idx="6886">
                  <c:v>-518.8935103</c:v>
                </c:pt>
                <c:pt idx="6887">
                  <c:v>-518.8310103</c:v>
                </c:pt>
                <c:pt idx="6888">
                  <c:v>-518.7685103</c:v>
                </c:pt>
                <c:pt idx="6889">
                  <c:v>-518.7060103</c:v>
                </c:pt>
                <c:pt idx="6890">
                  <c:v>-518.6435103</c:v>
                </c:pt>
                <c:pt idx="6891">
                  <c:v>-518.5810103</c:v>
                </c:pt>
                <c:pt idx="6892">
                  <c:v>-518.5185103</c:v>
                </c:pt>
                <c:pt idx="6893">
                  <c:v>-518.4560103</c:v>
                </c:pt>
                <c:pt idx="6894">
                  <c:v>-518.3935103</c:v>
                </c:pt>
                <c:pt idx="6895">
                  <c:v>-518.3310103</c:v>
                </c:pt>
                <c:pt idx="6896">
                  <c:v>-518.2685103</c:v>
                </c:pt>
                <c:pt idx="6897">
                  <c:v>-518.2060103</c:v>
                </c:pt>
                <c:pt idx="6898">
                  <c:v>-518.1435103</c:v>
                </c:pt>
                <c:pt idx="6899">
                  <c:v>-518.0810103</c:v>
                </c:pt>
                <c:pt idx="6900">
                  <c:v>-518.0185103</c:v>
                </c:pt>
                <c:pt idx="6901">
                  <c:v>-517.9560103</c:v>
                </c:pt>
                <c:pt idx="6902">
                  <c:v>-517.8935103</c:v>
                </c:pt>
                <c:pt idx="6903">
                  <c:v>-517.8310103</c:v>
                </c:pt>
                <c:pt idx="6904">
                  <c:v>-517.7685103</c:v>
                </c:pt>
                <c:pt idx="6905">
                  <c:v>-517.7060103</c:v>
                </c:pt>
                <c:pt idx="6906">
                  <c:v>-517.6435103</c:v>
                </c:pt>
                <c:pt idx="6907">
                  <c:v>-517.5810103</c:v>
                </c:pt>
                <c:pt idx="6908">
                  <c:v>-517.5185103</c:v>
                </c:pt>
                <c:pt idx="6909">
                  <c:v>-517.4560103</c:v>
                </c:pt>
                <c:pt idx="6910">
                  <c:v>-517.3935103</c:v>
                </c:pt>
                <c:pt idx="6911">
                  <c:v>-517.3310103</c:v>
                </c:pt>
                <c:pt idx="6912">
                  <c:v>-517.2685103</c:v>
                </c:pt>
                <c:pt idx="6913">
                  <c:v>-517.2060103</c:v>
                </c:pt>
                <c:pt idx="6914">
                  <c:v>-517.1435103</c:v>
                </c:pt>
                <c:pt idx="6915">
                  <c:v>-517.0810103</c:v>
                </c:pt>
                <c:pt idx="6916">
                  <c:v>-517.0185103</c:v>
                </c:pt>
                <c:pt idx="6917">
                  <c:v>-516.9560103</c:v>
                </c:pt>
                <c:pt idx="6918">
                  <c:v>-516.8935103</c:v>
                </c:pt>
                <c:pt idx="6919">
                  <c:v>-516.8310103</c:v>
                </c:pt>
                <c:pt idx="6920">
                  <c:v>-516.7685103</c:v>
                </c:pt>
                <c:pt idx="6921">
                  <c:v>-516.7060103</c:v>
                </c:pt>
                <c:pt idx="6922">
                  <c:v>-516.6435103</c:v>
                </c:pt>
                <c:pt idx="6923">
                  <c:v>-516.5810103</c:v>
                </c:pt>
                <c:pt idx="6924">
                  <c:v>-516.5185103</c:v>
                </c:pt>
                <c:pt idx="6925">
                  <c:v>-516.4560103</c:v>
                </c:pt>
                <c:pt idx="6926">
                  <c:v>-516.3935103</c:v>
                </c:pt>
                <c:pt idx="6927">
                  <c:v>-516.3310103</c:v>
                </c:pt>
                <c:pt idx="6928">
                  <c:v>-516.2685103</c:v>
                </c:pt>
                <c:pt idx="6929">
                  <c:v>-516.2060103</c:v>
                </c:pt>
                <c:pt idx="6930">
                  <c:v>-516.1435103</c:v>
                </c:pt>
                <c:pt idx="6931">
                  <c:v>-516.0810103</c:v>
                </c:pt>
                <c:pt idx="6932">
                  <c:v>-516.0185103</c:v>
                </c:pt>
                <c:pt idx="6933">
                  <c:v>-515.9560103</c:v>
                </c:pt>
                <c:pt idx="6934">
                  <c:v>-515.8935103</c:v>
                </c:pt>
                <c:pt idx="6935">
                  <c:v>-515.8310103</c:v>
                </c:pt>
                <c:pt idx="6936">
                  <c:v>-515.7685103</c:v>
                </c:pt>
                <c:pt idx="6937">
                  <c:v>-515.7060103</c:v>
                </c:pt>
                <c:pt idx="6938">
                  <c:v>-515.6435103</c:v>
                </c:pt>
                <c:pt idx="6939">
                  <c:v>-515.5810103</c:v>
                </c:pt>
                <c:pt idx="6940">
                  <c:v>-515.5185103</c:v>
                </c:pt>
                <c:pt idx="6941">
                  <c:v>-515.4560103</c:v>
                </c:pt>
                <c:pt idx="6942">
                  <c:v>-515.3935103</c:v>
                </c:pt>
                <c:pt idx="6943">
                  <c:v>-515.3310103</c:v>
                </c:pt>
                <c:pt idx="6944">
                  <c:v>-515.2685103</c:v>
                </c:pt>
                <c:pt idx="6945">
                  <c:v>-515.2060103</c:v>
                </c:pt>
                <c:pt idx="6946">
                  <c:v>-515.1435103</c:v>
                </c:pt>
                <c:pt idx="6947">
                  <c:v>-515.0810103</c:v>
                </c:pt>
                <c:pt idx="6948">
                  <c:v>-515.0185103</c:v>
                </c:pt>
                <c:pt idx="6949">
                  <c:v>-514.9560103</c:v>
                </c:pt>
                <c:pt idx="6950">
                  <c:v>-514.8935103</c:v>
                </c:pt>
                <c:pt idx="6951">
                  <c:v>-514.8310103</c:v>
                </c:pt>
                <c:pt idx="6952">
                  <c:v>-514.7685103</c:v>
                </c:pt>
                <c:pt idx="6953">
                  <c:v>-514.7060103</c:v>
                </c:pt>
                <c:pt idx="6954">
                  <c:v>-514.6435103</c:v>
                </c:pt>
                <c:pt idx="6955">
                  <c:v>-514.5810103</c:v>
                </c:pt>
                <c:pt idx="6956">
                  <c:v>-514.5185103</c:v>
                </c:pt>
                <c:pt idx="6957">
                  <c:v>-514.4560103</c:v>
                </c:pt>
                <c:pt idx="6958">
                  <c:v>-514.3935103</c:v>
                </c:pt>
                <c:pt idx="6959">
                  <c:v>-514.3310103</c:v>
                </c:pt>
                <c:pt idx="6960">
                  <c:v>-514.2685103</c:v>
                </c:pt>
                <c:pt idx="6961">
                  <c:v>-514.2060103</c:v>
                </c:pt>
                <c:pt idx="6962">
                  <c:v>-514.1435103</c:v>
                </c:pt>
                <c:pt idx="6963">
                  <c:v>-514.0810103</c:v>
                </c:pt>
                <c:pt idx="6964">
                  <c:v>-514.0185103</c:v>
                </c:pt>
                <c:pt idx="6965">
                  <c:v>-513.9560103</c:v>
                </c:pt>
                <c:pt idx="6966">
                  <c:v>-513.8935103</c:v>
                </c:pt>
                <c:pt idx="6967">
                  <c:v>-513.8310103</c:v>
                </c:pt>
                <c:pt idx="6968">
                  <c:v>-513.7685103</c:v>
                </c:pt>
                <c:pt idx="6969">
                  <c:v>-513.7060103</c:v>
                </c:pt>
                <c:pt idx="6970">
                  <c:v>-513.6435103</c:v>
                </c:pt>
                <c:pt idx="6971">
                  <c:v>-513.5810103</c:v>
                </c:pt>
                <c:pt idx="6972">
                  <c:v>-513.5185103</c:v>
                </c:pt>
                <c:pt idx="6973">
                  <c:v>-513.4560103</c:v>
                </c:pt>
                <c:pt idx="6974">
                  <c:v>-513.3935103</c:v>
                </c:pt>
                <c:pt idx="6975">
                  <c:v>-513.3310103</c:v>
                </c:pt>
                <c:pt idx="6976">
                  <c:v>-513.2685103</c:v>
                </c:pt>
                <c:pt idx="6977">
                  <c:v>-513.2060103</c:v>
                </c:pt>
                <c:pt idx="6978">
                  <c:v>-513.1435103</c:v>
                </c:pt>
                <c:pt idx="6979">
                  <c:v>-513.0810103</c:v>
                </c:pt>
                <c:pt idx="6980">
                  <c:v>-513.0185103</c:v>
                </c:pt>
                <c:pt idx="6981">
                  <c:v>-512.9560103</c:v>
                </c:pt>
                <c:pt idx="6982">
                  <c:v>-512.8935103</c:v>
                </c:pt>
                <c:pt idx="6983">
                  <c:v>-512.8310103</c:v>
                </c:pt>
                <c:pt idx="6984">
                  <c:v>-512.7685103</c:v>
                </c:pt>
                <c:pt idx="6985">
                  <c:v>-512.7060103</c:v>
                </c:pt>
                <c:pt idx="6986">
                  <c:v>-512.6435103</c:v>
                </c:pt>
                <c:pt idx="6987">
                  <c:v>-512.5810103</c:v>
                </c:pt>
                <c:pt idx="6988">
                  <c:v>-512.5185103</c:v>
                </c:pt>
                <c:pt idx="6989">
                  <c:v>-512.4560103</c:v>
                </c:pt>
                <c:pt idx="6990">
                  <c:v>-512.3935103</c:v>
                </c:pt>
                <c:pt idx="6991">
                  <c:v>-512.3310103</c:v>
                </c:pt>
                <c:pt idx="6992">
                  <c:v>-512.2685103</c:v>
                </c:pt>
                <c:pt idx="6993">
                  <c:v>-512.2060103</c:v>
                </c:pt>
                <c:pt idx="6994">
                  <c:v>-512.1435103</c:v>
                </c:pt>
                <c:pt idx="6995">
                  <c:v>-512.0810103</c:v>
                </c:pt>
                <c:pt idx="6996">
                  <c:v>-512.0185103</c:v>
                </c:pt>
                <c:pt idx="6997">
                  <c:v>-511.9560103</c:v>
                </c:pt>
                <c:pt idx="6998">
                  <c:v>-511.8935103</c:v>
                </c:pt>
                <c:pt idx="6999">
                  <c:v>-511.8310103</c:v>
                </c:pt>
                <c:pt idx="7000">
                  <c:v>-511.7685103</c:v>
                </c:pt>
                <c:pt idx="7001">
                  <c:v>-511.7060103</c:v>
                </c:pt>
                <c:pt idx="7002">
                  <c:v>-511.6435103</c:v>
                </c:pt>
                <c:pt idx="7003">
                  <c:v>-511.5810103</c:v>
                </c:pt>
                <c:pt idx="7004">
                  <c:v>-511.5185103</c:v>
                </c:pt>
                <c:pt idx="7005">
                  <c:v>-511.4560103</c:v>
                </c:pt>
                <c:pt idx="7006">
                  <c:v>-511.3935103</c:v>
                </c:pt>
                <c:pt idx="7007">
                  <c:v>-511.3310103</c:v>
                </c:pt>
                <c:pt idx="7008">
                  <c:v>-511.2685103</c:v>
                </c:pt>
                <c:pt idx="7009">
                  <c:v>-511.2060103</c:v>
                </c:pt>
                <c:pt idx="7010">
                  <c:v>-511.1435103</c:v>
                </c:pt>
                <c:pt idx="7011">
                  <c:v>-511.0810103</c:v>
                </c:pt>
                <c:pt idx="7012">
                  <c:v>-511.0185103</c:v>
                </c:pt>
                <c:pt idx="7013">
                  <c:v>-510.9560103</c:v>
                </c:pt>
                <c:pt idx="7014">
                  <c:v>-510.8935103</c:v>
                </c:pt>
                <c:pt idx="7015">
                  <c:v>-510.8310103</c:v>
                </c:pt>
                <c:pt idx="7016">
                  <c:v>-510.7685103</c:v>
                </c:pt>
                <c:pt idx="7017">
                  <c:v>-510.7060103</c:v>
                </c:pt>
                <c:pt idx="7018">
                  <c:v>-510.6435103</c:v>
                </c:pt>
                <c:pt idx="7019">
                  <c:v>-510.5810103</c:v>
                </c:pt>
                <c:pt idx="7020">
                  <c:v>-510.5185103</c:v>
                </c:pt>
                <c:pt idx="7021">
                  <c:v>-510.4560103</c:v>
                </c:pt>
                <c:pt idx="7022">
                  <c:v>-510.3935103</c:v>
                </c:pt>
                <c:pt idx="7023">
                  <c:v>-510.3310103</c:v>
                </c:pt>
                <c:pt idx="7024">
                  <c:v>-510.2685103</c:v>
                </c:pt>
                <c:pt idx="7025">
                  <c:v>-510.2060103</c:v>
                </c:pt>
                <c:pt idx="7026">
                  <c:v>-510.1435103</c:v>
                </c:pt>
                <c:pt idx="7027">
                  <c:v>-510.0810103</c:v>
                </c:pt>
                <c:pt idx="7028">
                  <c:v>-510.0185103</c:v>
                </c:pt>
                <c:pt idx="7029">
                  <c:v>-509.9560103</c:v>
                </c:pt>
                <c:pt idx="7030">
                  <c:v>-509.8935103</c:v>
                </c:pt>
                <c:pt idx="7031">
                  <c:v>-509.8310103</c:v>
                </c:pt>
                <c:pt idx="7032">
                  <c:v>-509.7685103</c:v>
                </c:pt>
                <c:pt idx="7033">
                  <c:v>-509.7060103</c:v>
                </c:pt>
                <c:pt idx="7034">
                  <c:v>-509.6435103</c:v>
                </c:pt>
                <c:pt idx="7035">
                  <c:v>-509.5810103</c:v>
                </c:pt>
                <c:pt idx="7036">
                  <c:v>-509.5185103</c:v>
                </c:pt>
                <c:pt idx="7037">
                  <c:v>-509.4560103</c:v>
                </c:pt>
                <c:pt idx="7038">
                  <c:v>-509.3935103</c:v>
                </c:pt>
                <c:pt idx="7039">
                  <c:v>-509.3310103</c:v>
                </c:pt>
                <c:pt idx="7040">
                  <c:v>-509.2685103</c:v>
                </c:pt>
                <c:pt idx="7041">
                  <c:v>-509.2060103</c:v>
                </c:pt>
                <c:pt idx="7042">
                  <c:v>-509.1435103</c:v>
                </c:pt>
                <c:pt idx="7043">
                  <c:v>-509.0810103</c:v>
                </c:pt>
                <c:pt idx="7044">
                  <c:v>-509.0185103</c:v>
                </c:pt>
                <c:pt idx="7045">
                  <c:v>-508.9560103</c:v>
                </c:pt>
                <c:pt idx="7046">
                  <c:v>-508.8935103</c:v>
                </c:pt>
                <c:pt idx="7047">
                  <c:v>-508.8310103</c:v>
                </c:pt>
                <c:pt idx="7048">
                  <c:v>-508.7685103</c:v>
                </c:pt>
                <c:pt idx="7049">
                  <c:v>-508.7060103</c:v>
                </c:pt>
                <c:pt idx="7050">
                  <c:v>-508.6435103</c:v>
                </c:pt>
                <c:pt idx="7051">
                  <c:v>-508.5810103</c:v>
                </c:pt>
                <c:pt idx="7052">
                  <c:v>-508.5185103</c:v>
                </c:pt>
                <c:pt idx="7053">
                  <c:v>-508.4560103</c:v>
                </c:pt>
                <c:pt idx="7054">
                  <c:v>-508.3935103</c:v>
                </c:pt>
                <c:pt idx="7055">
                  <c:v>-508.3310103</c:v>
                </c:pt>
                <c:pt idx="7056">
                  <c:v>-508.2685103</c:v>
                </c:pt>
                <c:pt idx="7057">
                  <c:v>-508.2060103</c:v>
                </c:pt>
                <c:pt idx="7058">
                  <c:v>-508.1435103</c:v>
                </c:pt>
                <c:pt idx="7059">
                  <c:v>-508.0810103</c:v>
                </c:pt>
                <c:pt idx="7060">
                  <c:v>-508.0185103</c:v>
                </c:pt>
                <c:pt idx="7061">
                  <c:v>-507.9560103</c:v>
                </c:pt>
                <c:pt idx="7062">
                  <c:v>-507.8935103</c:v>
                </c:pt>
                <c:pt idx="7063">
                  <c:v>-507.8310103</c:v>
                </c:pt>
                <c:pt idx="7064">
                  <c:v>-507.7685103</c:v>
                </c:pt>
                <c:pt idx="7065">
                  <c:v>-507.7060103</c:v>
                </c:pt>
                <c:pt idx="7066">
                  <c:v>-507.6435103</c:v>
                </c:pt>
                <c:pt idx="7067">
                  <c:v>-507.5810103</c:v>
                </c:pt>
                <c:pt idx="7068">
                  <c:v>-507.5185103</c:v>
                </c:pt>
                <c:pt idx="7069">
                  <c:v>-507.4560103</c:v>
                </c:pt>
                <c:pt idx="7070">
                  <c:v>-507.3935103</c:v>
                </c:pt>
                <c:pt idx="7071">
                  <c:v>-507.3310103</c:v>
                </c:pt>
                <c:pt idx="7072">
                  <c:v>-507.2685103</c:v>
                </c:pt>
                <c:pt idx="7073">
                  <c:v>-507.2060103</c:v>
                </c:pt>
                <c:pt idx="7074">
                  <c:v>-507.1435103</c:v>
                </c:pt>
                <c:pt idx="7075">
                  <c:v>-507.0810103</c:v>
                </c:pt>
                <c:pt idx="7076">
                  <c:v>-507.0185103</c:v>
                </c:pt>
                <c:pt idx="7077">
                  <c:v>-506.9560103</c:v>
                </c:pt>
                <c:pt idx="7078">
                  <c:v>-506.8935103</c:v>
                </c:pt>
                <c:pt idx="7079">
                  <c:v>-506.8310103</c:v>
                </c:pt>
                <c:pt idx="7080">
                  <c:v>-506.7685103</c:v>
                </c:pt>
                <c:pt idx="7081">
                  <c:v>-506.7060103</c:v>
                </c:pt>
                <c:pt idx="7082">
                  <c:v>-506.6435103</c:v>
                </c:pt>
                <c:pt idx="7083">
                  <c:v>-506.5810103</c:v>
                </c:pt>
                <c:pt idx="7084">
                  <c:v>-506.5185103</c:v>
                </c:pt>
                <c:pt idx="7085">
                  <c:v>-506.4560103</c:v>
                </c:pt>
                <c:pt idx="7086">
                  <c:v>-506.3935103</c:v>
                </c:pt>
                <c:pt idx="7087">
                  <c:v>-506.3310103</c:v>
                </c:pt>
                <c:pt idx="7088">
                  <c:v>-506.2685103</c:v>
                </c:pt>
                <c:pt idx="7089">
                  <c:v>-506.2060103</c:v>
                </c:pt>
                <c:pt idx="7090">
                  <c:v>-506.1435103</c:v>
                </c:pt>
                <c:pt idx="7091">
                  <c:v>-506.0810103</c:v>
                </c:pt>
                <c:pt idx="7092">
                  <c:v>-506.0185103</c:v>
                </c:pt>
                <c:pt idx="7093">
                  <c:v>-505.9560103</c:v>
                </c:pt>
                <c:pt idx="7094">
                  <c:v>-505.8935103</c:v>
                </c:pt>
                <c:pt idx="7095">
                  <c:v>-505.8310103</c:v>
                </c:pt>
                <c:pt idx="7096">
                  <c:v>-505.7685103</c:v>
                </c:pt>
                <c:pt idx="7097">
                  <c:v>-505.7060103</c:v>
                </c:pt>
                <c:pt idx="7098">
                  <c:v>-505.6435103</c:v>
                </c:pt>
                <c:pt idx="7099">
                  <c:v>-505.5810103</c:v>
                </c:pt>
                <c:pt idx="7100">
                  <c:v>-505.5185103</c:v>
                </c:pt>
                <c:pt idx="7101">
                  <c:v>-505.4560103</c:v>
                </c:pt>
                <c:pt idx="7102">
                  <c:v>-505.3935103</c:v>
                </c:pt>
                <c:pt idx="7103">
                  <c:v>-505.3310103</c:v>
                </c:pt>
                <c:pt idx="7104">
                  <c:v>-505.2685103</c:v>
                </c:pt>
                <c:pt idx="7105">
                  <c:v>-505.2060103</c:v>
                </c:pt>
                <c:pt idx="7106">
                  <c:v>-505.1435103</c:v>
                </c:pt>
                <c:pt idx="7107">
                  <c:v>-505.0810103</c:v>
                </c:pt>
                <c:pt idx="7108">
                  <c:v>-505.0185103</c:v>
                </c:pt>
                <c:pt idx="7109">
                  <c:v>-504.9560103</c:v>
                </c:pt>
                <c:pt idx="7110">
                  <c:v>-504.8935103</c:v>
                </c:pt>
                <c:pt idx="7111">
                  <c:v>-504.8310103</c:v>
                </c:pt>
                <c:pt idx="7112">
                  <c:v>-504.7685103</c:v>
                </c:pt>
                <c:pt idx="7113">
                  <c:v>-504.7060103</c:v>
                </c:pt>
                <c:pt idx="7114">
                  <c:v>-504.6435103</c:v>
                </c:pt>
                <c:pt idx="7115">
                  <c:v>-504.5810103</c:v>
                </c:pt>
                <c:pt idx="7116">
                  <c:v>-504.5185103</c:v>
                </c:pt>
                <c:pt idx="7117">
                  <c:v>-504.4560103</c:v>
                </c:pt>
                <c:pt idx="7118">
                  <c:v>-504.3935103</c:v>
                </c:pt>
                <c:pt idx="7119">
                  <c:v>-504.3310103</c:v>
                </c:pt>
                <c:pt idx="7120">
                  <c:v>-504.2685103</c:v>
                </c:pt>
                <c:pt idx="7121">
                  <c:v>-504.2060103</c:v>
                </c:pt>
                <c:pt idx="7122">
                  <c:v>-504.1435103</c:v>
                </c:pt>
                <c:pt idx="7123">
                  <c:v>-504.0810103</c:v>
                </c:pt>
                <c:pt idx="7124">
                  <c:v>-504.0185103</c:v>
                </c:pt>
                <c:pt idx="7125">
                  <c:v>-503.9560103</c:v>
                </c:pt>
                <c:pt idx="7126">
                  <c:v>-503.8935103</c:v>
                </c:pt>
                <c:pt idx="7127">
                  <c:v>-503.8310103</c:v>
                </c:pt>
                <c:pt idx="7128">
                  <c:v>-503.7685103</c:v>
                </c:pt>
                <c:pt idx="7129">
                  <c:v>-503.7060103</c:v>
                </c:pt>
                <c:pt idx="7130">
                  <c:v>-503.6435103</c:v>
                </c:pt>
                <c:pt idx="7131">
                  <c:v>-503.5810103</c:v>
                </c:pt>
                <c:pt idx="7132">
                  <c:v>-503.5185103</c:v>
                </c:pt>
                <c:pt idx="7133">
                  <c:v>-503.4560103</c:v>
                </c:pt>
                <c:pt idx="7134">
                  <c:v>-503.3935103</c:v>
                </c:pt>
                <c:pt idx="7135">
                  <c:v>-503.3310103</c:v>
                </c:pt>
                <c:pt idx="7136">
                  <c:v>-503.2685103</c:v>
                </c:pt>
                <c:pt idx="7137">
                  <c:v>-503.2060103</c:v>
                </c:pt>
                <c:pt idx="7138">
                  <c:v>-503.1435103</c:v>
                </c:pt>
                <c:pt idx="7139">
                  <c:v>-503.0810103</c:v>
                </c:pt>
                <c:pt idx="7140">
                  <c:v>-503.0185103</c:v>
                </c:pt>
                <c:pt idx="7141">
                  <c:v>-502.9560103</c:v>
                </c:pt>
                <c:pt idx="7142">
                  <c:v>-502.8935103</c:v>
                </c:pt>
                <c:pt idx="7143">
                  <c:v>-502.8310103</c:v>
                </c:pt>
                <c:pt idx="7144">
                  <c:v>-502.7685103</c:v>
                </c:pt>
                <c:pt idx="7145">
                  <c:v>-502.7060103</c:v>
                </c:pt>
                <c:pt idx="7146">
                  <c:v>-502.6435103</c:v>
                </c:pt>
                <c:pt idx="7147">
                  <c:v>-502.5810103</c:v>
                </c:pt>
                <c:pt idx="7148">
                  <c:v>-502.5185103</c:v>
                </c:pt>
                <c:pt idx="7149">
                  <c:v>-502.4560103</c:v>
                </c:pt>
                <c:pt idx="7150">
                  <c:v>-502.3935103</c:v>
                </c:pt>
                <c:pt idx="7151">
                  <c:v>-502.3310103</c:v>
                </c:pt>
                <c:pt idx="7152">
                  <c:v>-502.2685103</c:v>
                </c:pt>
                <c:pt idx="7153">
                  <c:v>-502.2060103</c:v>
                </c:pt>
                <c:pt idx="7154">
                  <c:v>-502.1435103</c:v>
                </c:pt>
                <c:pt idx="7155">
                  <c:v>-502.0810103</c:v>
                </c:pt>
                <c:pt idx="7156">
                  <c:v>-502.0185103</c:v>
                </c:pt>
                <c:pt idx="7157">
                  <c:v>-501.9560103</c:v>
                </c:pt>
                <c:pt idx="7158">
                  <c:v>-501.8935103</c:v>
                </c:pt>
                <c:pt idx="7159">
                  <c:v>-501.8310103</c:v>
                </c:pt>
                <c:pt idx="7160">
                  <c:v>-501.7685103</c:v>
                </c:pt>
                <c:pt idx="7161">
                  <c:v>-501.7060103</c:v>
                </c:pt>
                <c:pt idx="7162">
                  <c:v>-501.6435103</c:v>
                </c:pt>
                <c:pt idx="7163">
                  <c:v>-501.5810103</c:v>
                </c:pt>
                <c:pt idx="7164">
                  <c:v>-501.5185103</c:v>
                </c:pt>
                <c:pt idx="7165">
                  <c:v>-501.4560103</c:v>
                </c:pt>
                <c:pt idx="7166">
                  <c:v>-501.3935103</c:v>
                </c:pt>
                <c:pt idx="7167">
                  <c:v>-501.3310103</c:v>
                </c:pt>
                <c:pt idx="7168">
                  <c:v>-501.2685103</c:v>
                </c:pt>
                <c:pt idx="7169">
                  <c:v>-501.2060103</c:v>
                </c:pt>
                <c:pt idx="7170">
                  <c:v>-501.1435103</c:v>
                </c:pt>
                <c:pt idx="7171">
                  <c:v>-501.0810103</c:v>
                </c:pt>
                <c:pt idx="7172">
                  <c:v>-501.0185103</c:v>
                </c:pt>
                <c:pt idx="7173">
                  <c:v>-500.9560103</c:v>
                </c:pt>
                <c:pt idx="7174">
                  <c:v>-500.8935103</c:v>
                </c:pt>
                <c:pt idx="7175">
                  <c:v>-500.8310103</c:v>
                </c:pt>
                <c:pt idx="7176">
                  <c:v>-500.7685103</c:v>
                </c:pt>
                <c:pt idx="7177">
                  <c:v>-500.7060103</c:v>
                </c:pt>
                <c:pt idx="7178">
                  <c:v>-500.6435103</c:v>
                </c:pt>
                <c:pt idx="7179">
                  <c:v>-500.5810103</c:v>
                </c:pt>
                <c:pt idx="7180">
                  <c:v>-500.5185103</c:v>
                </c:pt>
                <c:pt idx="7181">
                  <c:v>-500.4560103</c:v>
                </c:pt>
                <c:pt idx="7182">
                  <c:v>-500.3935103</c:v>
                </c:pt>
                <c:pt idx="7183">
                  <c:v>-500.3310103</c:v>
                </c:pt>
                <c:pt idx="7184">
                  <c:v>-500.2685103</c:v>
                </c:pt>
                <c:pt idx="7185">
                  <c:v>-500.2060103</c:v>
                </c:pt>
                <c:pt idx="7186">
                  <c:v>-500.1435103</c:v>
                </c:pt>
                <c:pt idx="7187">
                  <c:v>-500.0810103</c:v>
                </c:pt>
                <c:pt idx="7188">
                  <c:v>-500.0185103</c:v>
                </c:pt>
                <c:pt idx="7189">
                  <c:v>-499.9560103</c:v>
                </c:pt>
                <c:pt idx="7190">
                  <c:v>-499.8935103</c:v>
                </c:pt>
                <c:pt idx="7191">
                  <c:v>-499.8310103</c:v>
                </c:pt>
                <c:pt idx="7192">
                  <c:v>-499.7685103</c:v>
                </c:pt>
                <c:pt idx="7193">
                  <c:v>-499.7060103</c:v>
                </c:pt>
                <c:pt idx="7194">
                  <c:v>-499.6435103</c:v>
                </c:pt>
                <c:pt idx="7195">
                  <c:v>-499.5810103</c:v>
                </c:pt>
                <c:pt idx="7196">
                  <c:v>-499.5185103</c:v>
                </c:pt>
                <c:pt idx="7197">
                  <c:v>-499.4560103</c:v>
                </c:pt>
                <c:pt idx="7198">
                  <c:v>-499.3935103</c:v>
                </c:pt>
                <c:pt idx="7199">
                  <c:v>-499.3310103</c:v>
                </c:pt>
                <c:pt idx="7200">
                  <c:v>-499.2685103</c:v>
                </c:pt>
                <c:pt idx="7201">
                  <c:v>-499.2060103</c:v>
                </c:pt>
                <c:pt idx="7202">
                  <c:v>-499.1435103</c:v>
                </c:pt>
                <c:pt idx="7203">
                  <c:v>-499.0810103</c:v>
                </c:pt>
                <c:pt idx="7204">
                  <c:v>-499.0185103</c:v>
                </c:pt>
                <c:pt idx="7205">
                  <c:v>-498.9560103</c:v>
                </c:pt>
                <c:pt idx="7206">
                  <c:v>-498.8935103</c:v>
                </c:pt>
                <c:pt idx="7207">
                  <c:v>-498.8310103</c:v>
                </c:pt>
                <c:pt idx="7208">
                  <c:v>-498.7685103</c:v>
                </c:pt>
                <c:pt idx="7209">
                  <c:v>-498.7060103</c:v>
                </c:pt>
                <c:pt idx="7210">
                  <c:v>-498.6435103</c:v>
                </c:pt>
                <c:pt idx="7211">
                  <c:v>-498.5810103</c:v>
                </c:pt>
                <c:pt idx="7212">
                  <c:v>-498.5185103</c:v>
                </c:pt>
                <c:pt idx="7213">
                  <c:v>-498.4560103</c:v>
                </c:pt>
                <c:pt idx="7214">
                  <c:v>-498.3935103</c:v>
                </c:pt>
                <c:pt idx="7215">
                  <c:v>-498.3310103</c:v>
                </c:pt>
                <c:pt idx="7216">
                  <c:v>-498.2685103</c:v>
                </c:pt>
                <c:pt idx="7217">
                  <c:v>-498.2060103</c:v>
                </c:pt>
                <c:pt idx="7218">
                  <c:v>-498.1435103</c:v>
                </c:pt>
                <c:pt idx="7219">
                  <c:v>-498.0810103</c:v>
                </c:pt>
                <c:pt idx="7220">
                  <c:v>-498.0185103</c:v>
                </c:pt>
                <c:pt idx="7221">
                  <c:v>-497.9560103</c:v>
                </c:pt>
                <c:pt idx="7222">
                  <c:v>-497.8935103</c:v>
                </c:pt>
                <c:pt idx="7223">
                  <c:v>-497.8310103</c:v>
                </c:pt>
                <c:pt idx="7224">
                  <c:v>-497.7685103</c:v>
                </c:pt>
                <c:pt idx="7225">
                  <c:v>-497.7060103</c:v>
                </c:pt>
                <c:pt idx="7226">
                  <c:v>-497.6435103</c:v>
                </c:pt>
                <c:pt idx="7227">
                  <c:v>-497.5810103</c:v>
                </c:pt>
                <c:pt idx="7228">
                  <c:v>-497.5185103</c:v>
                </c:pt>
                <c:pt idx="7229">
                  <c:v>-497.4560103</c:v>
                </c:pt>
                <c:pt idx="7230">
                  <c:v>-497.3935103</c:v>
                </c:pt>
                <c:pt idx="7231">
                  <c:v>-497.3310103</c:v>
                </c:pt>
                <c:pt idx="7232">
                  <c:v>-497.2685103</c:v>
                </c:pt>
                <c:pt idx="7233">
                  <c:v>-497.2060103</c:v>
                </c:pt>
                <c:pt idx="7234">
                  <c:v>-497.1435103</c:v>
                </c:pt>
                <c:pt idx="7235">
                  <c:v>-497.0810103</c:v>
                </c:pt>
                <c:pt idx="7236">
                  <c:v>-497.0185103</c:v>
                </c:pt>
                <c:pt idx="7237">
                  <c:v>-496.9560103</c:v>
                </c:pt>
                <c:pt idx="7238">
                  <c:v>-496.8935103</c:v>
                </c:pt>
                <c:pt idx="7239">
                  <c:v>-496.8310103</c:v>
                </c:pt>
                <c:pt idx="7240">
                  <c:v>-496.7685103</c:v>
                </c:pt>
                <c:pt idx="7241">
                  <c:v>-496.7060103</c:v>
                </c:pt>
                <c:pt idx="7242">
                  <c:v>-496.6435103</c:v>
                </c:pt>
                <c:pt idx="7243">
                  <c:v>-496.5810103</c:v>
                </c:pt>
                <c:pt idx="7244">
                  <c:v>-496.5185103</c:v>
                </c:pt>
                <c:pt idx="7245">
                  <c:v>-496.4560103</c:v>
                </c:pt>
                <c:pt idx="7246">
                  <c:v>-496.3935103</c:v>
                </c:pt>
                <c:pt idx="7247">
                  <c:v>-496.3310103</c:v>
                </c:pt>
                <c:pt idx="7248">
                  <c:v>-496.2685103</c:v>
                </c:pt>
                <c:pt idx="7249">
                  <c:v>-496.2060103</c:v>
                </c:pt>
                <c:pt idx="7250">
                  <c:v>-496.1435103</c:v>
                </c:pt>
                <c:pt idx="7251">
                  <c:v>-496.0810103</c:v>
                </c:pt>
                <c:pt idx="7252">
                  <c:v>-496.0185103</c:v>
                </c:pt>
                <c:pt idx="7253">
                  <c:v>-495.9560103</c:v>
                </c:pt>
                <c:pt idx="7254">
                  <c:v>-495.8935103</c:v>
                </c:pt>
                <c:pt idx="7255">
                  <c:v>-495.8310103</c:v>
                </c:pt>
                <c:pt idx="7256">
                  <c:v>-495.7685103</c:v>
                </c:pt>
                <c:pt idx="7257">
                  <c:v>-495.7060103</c:v>
                </c:pt>
                <c:pt idx="7258">
                  <c:v>-495.6435103</c:v>
                </c:pt>
                <c:pt idx="7259">
                  <c:v>-495.5810103</c:v>
                </c:pt>
                <c:pt idx="7260">
                  <c:v>-495.5185103</c:v>
                </c:pt>
                <c:pt idx="7261">
                  <c:v>-495.4560103</c:v>
                </c:pt>
                <c:pt idx="7262">
                  <c:v>-495.3935103</c:v>
                </c:pt>
                <c:pt idx="7263">
                  <c:v>-495.3310103</c:v>
                </c:pt>
                <c:pt idx="7264">
                  <c:v>-495.2685103</c:v>
                </c:pt>
                <c:pt idx="7265">
                  <c:v>-495.2060103</c:v>
                </c:pt>
                <c:pt idx="7266">
                  <c:v>-495.1435103</c:v>
                </c:pt>
                <c:pt idx="7267">
                  <c:v>-495.0810103</c:v>
                </c:pt>
                <c:pt idx="7268">
                  <c:v>-495.0185103</c:v>
                </c:pt>
                <c:pt idx="7269">
                  <c:v>-494.9560103</c:v>
                </c:pt>
                <c:pt idx="7270">
                  <c:v>-494.8935103</c:v>
                </c:pt>
                <c:pt idx="7271">
                  <c:v>-494.8310103</c:v>
                </c:pt>
                <c:pt idx="7272">
                  <c:v>-494.7685103</c:v>
                </c:pt>
                <c:pt idx="7273">
                  <c:v>-494.7060103</c:v>
                </c:pt>
                <c:pt idx="7274">
                  <c:v>-494.6435103</c:v>
                </c:pt>
                <c:pt idx="7275">
                  <c:v>-494.5810103</c:v>
                </c:pt>
                <c:pt idx="7276">
                  <c:v>-494.5185103</c:v>
                </c:pt>
                <c:pt idx="7277">
                  <c:v>-494.4560103</c:v>
                </c:pt>
                <c:pt idx="7278">
                  <c:v>-494.3935103</c:v>
                </c:pt>
                <c:pt idx="7279">
                  <c:v>-494.3310103</c:v>
                </c:pt>
                <c:pt idx="7280">
                  <c:v>-494.2685103</c:v>
                </c:pt>
                <c:pt idx="7281">
                  <c:v>-494.2060103</c:v>
                </c:pt>
                <c:pt idx="7282">
                  <c:v>-494.1435103</c:v>
                </c:pt>
                <c:pt idx="7283">
                  <c:v>-494.0810103</c:v>
                </c:pt>
                <c:pt idx="7284">
                  <c:v>-494.0185103</c:v>
                </c:pt>
                <c:pt idx="7285">
                  <c:v>-493.9560103</c:v>
                </c:pt>
                <c:pt idx="7286">
                  <c:v>-493.8935103</c:v>
                </c:pt>
                <c:pt idx="7287">
                  <c:v>-493.8310103</c:v>
                </c:pt>
                <c:pt idx="7288">
                  <c:v>-493.7685103</c:v>
                </c:pt>
                <c:pt idx="7289">
                  <c:v>-493.7060103</c:v>
                </c:pt>
                <c:pt idx="7290">
                  <c:v>-493.6435103</c:v>
                </c:pt>
                <c:pt idx="7291">
                  <c:v>-493.5810103</c:v>
                </c:pt>
                <c:pt idx="7292">
                  <c:v>-493.5185103</c:v>
                </c:pt>
                <c:pt idx="7293">
                  <c:v>-493.4560103</c:v>
                </c:pt>
                <c:pt idx="7294">
                  <c:v>-493.3935103</c:v>
                </c:pt>
                <c:pt idx="7295">
                  <c:v>-493.3310103</c:v>
                </c:pt>
                <c:pt idx="7296">
                  <c:v>-493.2685103</c:v>
                </c:pt>
                <c:pt idx="7297">
                  <c:v>-493.2060103</c:v>
                </c:pt>
                <c:pt idx="7298">
                  <c:v>-493.1435103</c:v>
                </c:pt>
                <c:pt idx="7299">
                  <c:v>-493.0810103</c:v>
                </c:pt>
                <c:pt idx="7300">
                  <c:v>-493.0185103</c:v>
                </c:pt>
                <c:pt idx="7301">
                  <c:v>-492.9560103</c:v>
                </c:pt>
                <c:pt idx="7302">
                  <c:v>-492.8935103</c:v>
                </c:pt>
                <c:pt idx="7303">
                  <c:v>-492.8310103</c:v>
                </c:pt>
                <c:pt idx="7304">
                  <c:v>-492.7685103</c:v>
                </c:pt>
                <c:pt idx="7305">
                  <c:v>-492.7060103</c:v>
                </c:pt>
                <c:pt idx="7306">
                  <c:v>-492.6435103</c:v>
                </c:pt>
                <c:pt idx="7307">
                  <c:v>-492.5810103</c:v>
                </c:pt>
                <c:pt idx="7308">
                  <c:v>-492.5185103</c:v>
                </c:pt>
                <c:pt idx="7309">
                  <c:v>-492.4560103</c:v>
                </c:pt>
                <c:pt idx="7310">
                  <c:v>-492.3935103</c:v>
                </c:pt>
                <c:pt idx="7311">
                  <c:v>-492.3310103</c:v>
                </c:pt>
                <c:pt idx="7312">
                  <c:v>-492.2685103</c:v>
                </c:pt>
                <c:pt idx="7313">
                  <c:v>-492.2060103</c:v>
                </c:pt>
                <c:pt idx="7314">
                  <c:v>-492.1435103</c:v>
                </c:pt>
                <c:pt idx="7315">
                  <c:v>-492.0810103</c:v>
                </c:pt>
                <c:pt idx="7316">
                  <c:v>-492.0185103</c:v>
                </c:pt>
                <c:pt idx="7317">
                  <c:v>-491.9560103</c:v>
                </c:pt>
                <c:pt idx="7318">
                  <c:v>-491.8935103</c:v>
                </c:pt>
                <c:pt idx="7319">
                  <c:v>-491.8310103</c:v>
                </c:pt>
                <c:pt idx="7320">
                  <c:v>-491.7685103</c:v>
                </c:pt>
                <c:pt idx="7321">
                  <c:v>-491.7060103</c:v>
                </c:pt>
                <c:pt idx="7322">
                  <c:v>-491.6435103</c:v>
                </c:pt>
                <c:pt idx="7323">
                  <c:v>-491.5810103</c:v>
                </c:pt>
                <c:pt idx="7324">
                  <c:v>-491.5185103</c:v>
                </c:pt>
                <c:pt idx="7325">
                  <c:v>-491.4560103</c:v>
                </c:pt>
                <c:pt idx="7326">
                  <c:v>-491.3935103</c:v>
                </c:pt>
                <c:pt idx="7327">
                  <c:v>-491.3310103</c:v>
                </c:pt>
                <c:pt idx="7328">
                  <c:v>-491.2685103</c:v>
                </c:pt>
                <c:pt idx="7329">
                  <c:v>-491.2060103</c:v>
                </c:pt>
                <c:pt idx="7330">
                  <c:v>-491.1435103</c:v>
                </c:pt>
                <c:pt idx="7331">
                  <c:v>-491.0810103</c:v>
                </c:pt>
                <c:pt idx="7332">
                  <c:v>-491.0185103</c:v>
                </c:pt>
                <c:pt idx="7333">
                  <c:v>-490.9560103</c:v>
                </c:pt>
                <c:pt idx="7334">
                  <c:v>-490.8935103</c:v>
                </c:pt>
                <c:pt idx="7335">
                  <c:v>-490.8310103</c:v>
                </c:pt>
                <c:pt idx="7336">
                  <c:v>-490.7685103</c:v>
                </c:pt>
                <c:pt idx="7337">
                  <c:v>-490.7060103</c:v>
                </c:pt>
                <c:pt idx="7338">
                  <c:v>-490.6435103</c:v>
                </c:pt>
                <c:pt idx="7339">
                  <c:v>-490.5810103</c:v>
                </c:pt>
                <c:pt idx="7340">
                  <c:v>-490.5185103</c:v>
                </c:pt>
                <c:pt idx="7341">
                  <c:v>-490.4560103</c:v>
                </c:pt>
                <c:pt idx="7342">
                  <c:v>-490.3935103</c:v>
                </c:pt>
                <c:pt idx="7343">
                  <c:v>-490.3310103</c:v>
                </c:pt>
                <c:pt idx="7344">
                  <c:v>-490.2685103</c:v>
                </c:pt>
                <c:pt idx="7345">
                  <c:v>-490.2060103</c:v>
                </c:pt>
                <c:pt idx="7346">
                  <c:v>-490.1435103</c:v>
                </c:pt>
                <c:pt idx="7347">
                  <c:v>-490.0810103</c:v>
                </c:pt>
                <c:pt idx="7348">
                  <c:v>-490.0185103</c:v>
                </c:pt>
                <c:pt idx="7349">
                  <c:v>-489.9560103</c:v>
                </c:pt>
                <c:pt idx="7350">
                  <c:v>-489.8935103</c:v>
                </c:pt>
                <c:pt idx="7351">
                  <c:v>-489.8310103</c:v>
                </c:pt>
                <c:pt idx="7352">
                  <c:v>-489.7685103</c:v>
                </c:pt>
                <c:pt idx="7353">
                  <c:v>-489.7060103</c:v>
                </c:pt>
                <c:pt idx="7354">
                  <c:v>-489.6435103</c:v>
                </c:pt>
                <c:pt idx="7355">
                  <c:v>-489.5810103</c:v>
                </c:pt>
                <c:pt idx="7356">
                  <c:v>-489.5185103</c:v>
                </c:pt>
                <c:pt idx="7357">
                  <c:v>-489.4560103</c:v>
                </c:pt>
                <c:pt idx="7358">
                  <c:v>-489.3935103</c:v>
                </c:pt>
                <c:pt idx="7359">
                  <c:v>-489.3310103</c:v>
                </c:pt>
                <c:pt idx="7360">
                  <c:v>-489.2685103</c:v>
                </c:pt>
                <c:pt idx="7361">
                  <c:v>-489.2060103</c:v>
                </c:pt>
                <c:pt idx="7362">
                  <c:v>-489.1435103</c:v>
                </c:pt>
                <c:pt idx="7363">
                  <c:v>-489.0810103</c:v>
                </c:pt>
                <c:pt idx="7364">
                  <c:v>-489.0185103</c:v>
                </c:pt>
                <c:pt idx="7365">
                  <c:v>-488.9560103</c:v>
                </c:pt>
                <c:pt idx="7366">
                  <c:v>-488.8935103</c:v>
                </c:pt>
                <c:pt idx="7367">
                  <c:v>-488.8310103</c:v>
                </c:pt>
                <c:pt idx="7368">
                  <c:v>-488.7685103</c:v>
                </c:pt>
                <c:pt idx="7369">
                  <c:v>-488.7060103</c:v>
                </c:pt>
                <c:pt idx="7370">
                  <c:v>-488.6435103</c:v>
                </c:pt>
                <c:pt idx="7371">
                  <c:v>-488.5810103</c:v>
                </c:pt>
                <c:pt idx="7372">
                  <c:v>-488.5185103</c:v>
                </c:pt>
                <c:pt idx="7373">
                  <c:v>-488.4560103</c:v>
                </c:pt>
                <c:pt idx="7374">
                  <c:v>-488.3935103</c:v>
                </c:pt>
                <c:pt idx="7375">
                  <c:v>-488.3310103</c:v>
                </c:pt>
                <c:pt idx="7376">
                  <c:v>-488.2685103</c:v>
                </c:pt>
                <c:pt idx="7377">
                  <c:v>-488.2060103</c:v>
                </c:pt>
                <c:pt idx="7378">
                  <c:v>-488.1435103</c:v>
                </c:pt>
                <c:pt idx="7379">
                  <c:v>-488.0810103</c:v>
                </c:pt>
                <c:pt idx="7380">
                  <c:v>-488.0185103</c:v>
                </c:pt>
                <c:pt idx="7381">
                  <c:v>-487.9560103</c:v>
                </c:pt>
                <c:pt idx="7382">
                  <c:v>-487.8935103</c:v>
                </c:pt>
                <c:pt idx="7383">
                  <c:v>-487.8310103</c:v>
                </c:pt>
                <c:pt idx="7384">
                  <c:v>-487.7685103</c:v>
                </c:pt>
                <c:pt idx="7385">
                  <c:v>-487.7060103</c:v>
                </c:pt>
                <c:pt idx="7386">
                  <c:v>-487.6435103</c:v>
                </c:pt>
                <c:pt idx="7387">
                  <c:v>-487.5810103</c:v>
                </c:pt>
                <c:pt idx="7388">
                  <c:v>-487.5185103</c:v>
                </c:pt>
                <c:pt idx="7389">
                  <c:v>-487.4560103</c:v>
                </c:pt>
                <c:pt idx="7390">
                  <c:v>-487.3935103</c:v>
                </c:pt>
                <c:pt idx="7391">
                  <c:v>-487.3310103</c:v>
                </c:pt>
                <c:pt idx="7392">
                  <c:v>-487.2685103</c:v>
                </c:pt>
                <c:pt idx="7393">
                  <c:v>-487.2060103</c:v>
                </c:pt>
                <c:pt idx="7394">
                  <c:v>-487.1435103</c:v>
                </c:pt>
                <c:pt idx="7395">
                  <c:v>-487.0810103</c:v>
                </c:pt>
                <c:pt idx="7396">
                  <c:v>-487.0185103</c:v>
                </c:pt>
                <c:pt idx="7397">
                  <c:v>-486.9560103</c:v>
                </c:pt>
                <c:pt idx="7398">
                  <c:v>-486.8935103</c:v>
                </c:pt>
                <c:pt idx="7399">
                  <c:v>-486.8310103</c:v>
                </c:pt>
                <c:pt idx="7400">
                  <c:v>-486.7685103</c:v>
                </c:pt>
                <c:pt idx="7401">
                  <c:v>-486.7060103</c:v>
                </c:pt>
                <c:pt idx="7402">
                  <c:v>-486.6435103</c:v>
                </c:pt>
                <c:pt idx="7403">
                  <c:v>-486.5810103</c:v>
                </c:pt>
                <c:pt idx="7404">
                  <c:v>-486.5185103</c:v>
                </c:pt>
                <c:pt idx="7405">
                  <c:v>-486.4560103</c:v>
                </c:pt>
                <c:pt idx="7406">
                  <c:v>-486.3935103</c:v>
                </c:pt>
                <c:pt idx="7407">
                  <c:v>-486.3310103</c:v>
                </c:pt>
                <c:pt idx="7408">
                  <c:v>-486.2685103</c:v>
                </c:pt>
                <c:pt idx="7409">
                  <c:v>-486.2060103</c:v>
                </c:pt>
                <c:pt idx="7410">
                  <c:v>-486.1435103</c:v>
                </c:pt>
                <c:pt idx="7411">
                  <c:v>-486.0810103</c:v>
                </c:pt>
                <c:pt idx="7412">
                  <c:v>-486.0185103</c:v>
                </c:pt>
                <c:pt idx="7413">
                  <c:v>-485.9560103</c:v>
                </c:pt>
                <c:pt idx="7414">
                  <c:v>-485.8935103</c:v>
                </c:pt>
                <c:pt idx="7415">
                  <c:v>-485.8310103</c:v>
                </c:pt>
                <c:pt idx="7416">
                  <c:v>-485.7685103</c:v>
                </c:pt>
                <c:pt idx="7417">
                  <c:v>-485.7060103</c:v>
                </c:pt>
                <c:pt idx="7418">
                  <c:v>-485.6435103</c:v>
                </c:pt>
                <c:pt idx="7419">
                  <c:v>-485.5810103</c:v>
                </c:pt>
                <c:pt idx="7420">
                  <c:v>-485.5185103</c:v>
                </c:pt>
                <c:pt idx="7421">
                  <c:v>-485.4560103</c:v>
                </c:pt>
                <c:pt idx="7422">
                  <c:v>-485.3935103</c:v>
                </c:pt>
                <c:pt idx="7423">
                  <c:v>-485.3310103</c:v>
                </c:pt>
                <c:pt idx="7424">
                  <c:v>-485.2685103</c:v>
                </c:pt>
                <c:pt idx="7425">
                  <c:v>-485.2060103</c:v>
                </c:pt>
                <c:pt idx="7426">
                  <c:v>-485.1435103</c:v>
                </c:pt>
                <c:pt idx="7427">
                  <c:v>-485.0810103</c:v>
                </c:pt>
                <c:pt idx="7428">
                  <c:v>-485.0185103</c:v>
                </c:pt>
                <c:pt idx="7429">
                  <c:v>-484.9560103</c:v>
                </c:pt>
                <c:pt idx="7430">
                  <c:v>-484.8935103</c:v>
                </c:pt>
                <c:pt idx="7431">
                  <c:v>-484.8310103</c:v>
                </c:pt>
                <c:pt idx="7432">
                  <c:v>-484.7685103</c:v>
                </c:pt>
                <c:pt idx="7433">
                  <c:v>-484.7060103</c:v>
                </c:pt>
                <c:pt idx="7434">
                  <c:v>-484.6435103</c:v>
                </c:pt>
                <c:pt idx="7435">
                  <c:v>-484.5810103</c:v>
                </c:pt>
                <c:pt idx="7436">
                  <c:v>-484.5185103</c:v>
                </c:pt>
                <c:pt idx="7437">
                  <c:v>-484.4560103</c:v>
                </c:pt>
                <c:pt idx="7438">
                  <c:v>-484.3935103</c:v>
                </c:pt>
                <c:pt idx="7439">
                  <c:v>-484.3310103</c:v>
                </c:pt>
                <c:pt idx="7440">
                  <c:v>-484.2685103</c:v>
                </c:pt>
                <c:pt idx="7441">
                  <c:v>-484.2060103</c:v>
                </c:pt>
                <c:pt idx="7442">
                  <c:v>-484.1435103</c:v>
                </c:pt>
                <c:pt idx="7443">
                  <c:v>-484.0810103</c:v>
                </c:pt>
                <c:pt idx="7444">
                  <c:v>-484.0185103</c:v>
                </c:pt>
                <c:pt idx="7445">
                  <c:v>-483.9560103</c:v>
                </c:pt>
                <c:pt idx="7446">
                  <c:v>-483.8935103</c:v>
                </c:pt>
                <c:pt idx="7447">
                  <c:v>-483.8310103</c:v>
                </c:pt>
                <c:pt idx="7448">
                  <c:v>-483.7685103</c:v>
                </c:pt>
                <c:pt idx="7449">
                  <c:v>-483.7060103</c:v>
                </c:pt>
                <c:pt idx="7450">
                  <c:v>-483.6435103</c:v>
                </c:pt>
                <c:pt idx="7451">
                  <c:v>-483.5810103</c:v>
                </c:pt>
                <c:pt idx="7452">
                  <c:v>-483.5185103</c:v>
                </c:pt>
                <c:pt idx="7453">
                  <c:v>-483.4560103</c:v>
                </c:pt>
                <c:pt idx="7454">
                  <c:v>-483.3935103</c:v>
                </c:pt>
                <c:pt idx="7455">
                  <c:v>-483.3310103</c:v>
                </c:pt>
                <c:pt idx="7456">
                  <c:v>-483.2685103</c:v>
                </c:pt>
                <c:pt idx="7457">
                  <c:v>-483.2060103</c:v>
                </c:pt>
                <c:pt idx="7458">
                  <c:v>-483.1435103</c:v>
                </c:pt>
                <c:pt idx="7459">
                  <c:v>-483.0810103</c:v>
                </c:pt>
                <c:pt idx="7460">
                  <c:v>-483.0185103</c:v>
                </c:pt>
                <c:pt idx="7461">
                  <c:v>-482.9560103</c:v>
                </c:pt>
                <c:pt idx="7462">
                  <c:v>-482.8935103</c:v>
                </c:pt>
                <c:pt idx="7463">
                  <c:v>-482.8310103</c:v>
                </c:pt>
                <c:pt idx="7464">
                  <c:v>-482.7685103</c:v>
                </c:pt>
                <c:pt idx="7465">
                  <c:v>-482.7060103</c:v>
                </c:pt>
                <c:pt idx="7466">
                  <c:v>-482.6435103</c:v>
                </c:pt>
                <c:pt idx="7467">
                  <c:v>-482.5810103</c:v>
                </c:pt>
                <c:pt idx="7468">
                  <c:v>-482.5185103</c:v>
                </c:pt>
                <c:pt idx="7469">
                  <c:v>-482.4560103</c:v>
                </c:pt>
                <c:pt idx="7470">
                  <c:v>-482.3935103</c:v>
                </c:pt>
                <c:pt idx="7471">
                  <c:v>-482.3310103</c:v>
                </c:pt>
                <c:pt idx="7472">
                  <c:v>-482.2685103</c:v>
                </c:pt>
                <c:pt idx="7473">
                  <c:v>-482.2060103</c:v>
                </c:pt>
                <c:pt idx="7474">
                  <c:v>-482.1435103</c:v>
                </c:pt>
                <c:pt idx="7475">
                  <c:v>-482.0810103</c:v>
                </c:pt>
                <c:pt idx="7476">
                  <c:v>-482.0185103</c:v>
                </c:pt>
                <c:pt idx="7477">
                  <c:v>-481.9560103</c:v>
                </c:pt>
                <c:pt idx="7478">
                  <c:v>-481.8935103</c:v>
                </c:pt>
                <c:pt idx="7479">
                  <c:v>-481.8310103</c:v>
                </c:pt>
                <c:pt idx="7480">
                  <c:v>-481.7685103</c:v>
                </c:pt>
                <c:pt idx="7481">
                  <c:v>-481.7060103</c:v>
                </c:pt>
                <c:pt idx="7482">
                  <c:v>-481.6435103</c:v>
                </c:pt>
                <c:pt idx="7483">
                  <c:v>-481.5810103</c:v>
                </c:pt>
                <c:pt idx="7484">
                  <c:v>-481.5185103</c:v>
                </c:pt>
                <c:pt idx="7485">
                  <c:v>-481.4560103</c:v>
                </c:pt>
                <c:pt idx="7486">
                  <c:v>-481.3935103</c:v>
                </c:pt>
                <c:pt idx="7487">
                  <c:v>-481.3310103</c:v>
                </c:pt>
                <c:pt idx="7488">
                  <c:v>-481.2685103</c:v>
                </c:pt>
                <c:pt idx="7489">
                  <c:v>-481.2060103</c:v>
                </c:pt>
                <c:pt idx="7490">
                  <c:v>-481.1435103</c:v>
                </c:pt>
                <c:pt idx="7491">
                  <c:v>-481.0810103</c:v>
                </c:pt>
                <c:pt idx="7492">
                  <c:v>-481.0185103</c:v>
                </c:pt>
                <c:pt idx="7493">
                  <c:v>-480.9560103</c:v>
                </c:pt>
                <c:pt idx="7494">
                  <c:v>-480.8935103</c:v>
                </c:pt>
                <c:pt idx="7495">
                  <c:v>-480.8310103</c:v>
                </c:pt>
                <c:pt idx="7496">
                  <c:v>-480.7685103</c:v>
                </c:pt>
                <c:pt idx="7497">
                  <c:v>-480.7060103</c:v>
                </c:pt>
                <c:pt idx="7498">
                  <c:v>-480.6435103</c:v>
                </c:pt>
                <c:pt idx="7499">
                  <c:v>-480.5810103</c:v>
                </c:pt>
                <c:pt idx="7500">
                  <c:v>-480.5185103</c:v>
                </c:pt>
                <c:pt idx="7501">
                  <c:v>-480.4560103</c:v>
                </c:pt>
                <c:pt idx="7502">
                  <c:v>-480.3935103</c:v>
                </c:pt>
                <c:pt idx="7503">
                  <c:v>-480.3310103</c:v>
                </c:pt>
                <c:pt idx="7504">
                  <c:v>-480.2685103</c:v>
                </c:pt>
                <c:pt idx="7505">
                  <c:v>-480.2060103</c:v>
                </c:pt>
                <c:pt idx="7506">
                  <c:v>-480.1435103</c:v>
                </c:pt>
                <c:pt idx="7507">
                  <c:v>-480.0810103</c:v>
                </c:pt>
                <c:pt idx="7508">
                  <c:v>-480.0185103</c:v>
                </c:pt>
                <c:pt idx="7509">
                  <c:v>-479.9560103</c:v>
                </c:pt>
                <c:pt idx="7510">
                  <c:v>-479.8935103</c:v>
                </c:pt>
                <c:pt idx="7511">
                  <c:v>-479.8310103</c:v>
                </c:pt>
                <c:pt idx="7512">
                  <c:v>-479.7685103</c:v>
                </c:pt>
                <c:pt idx="7513">
                  <c:v>-479.7060103</c:v>
                </c:pt>
                <c:pt idx="7514">
                  <c:v>-479.6435103</c:v>
                </c:pt>
                <c:pt idx="7515">
                  <c:v>-479.5810103</c:v>
                </c:pt>
                <c:pt idx="7516">
                  <c:v>-479.5185103</c:v>
                </c:pt>
                <c:pt idx="7517">
                  <c:v>-479.4560103</c:v>
                </c:pt>
                <c:pt idx="7518">
                  <c:v>-479.3935103</c:v>
                </c:pt>
                <c:pt idx="7519">
                  <c:v>-479.3310103</c:v>
                </c:pt>
                <c:pt idx="7520">
                  <c:v>-479.2685103</c:v>
                </c:pt>
                <c:pt idx="7521">
                  <c:v>-479.2060103</c:v>
                </c:pt>
                <c:pt idx="7522">
                  <c:v>-479.1435103</c:v>
                </c:pt>
                <c:pt idx="7523">
                  <c:v>-479.0810103</c:v>
                </c:pt>
                <c:pt idx="7524">
                  <c:v>-479.0185103</c:v>
                </c:pt>
                <c:pt idx="7525">
                  <c:v>-478.9560103</c:v>
                </c:pt>
                <c:pt idx="7526">
                  <c:v>-478.8935103</c:v>
                </c:pt>
                <c:pt idx="7527">
                  <c:v>-478.8310103</c:v>
                </c:pt>
                <c:pt idx="7528">
                  <c:v>-478.7685103</c:v>
                </c:pt>
                <c:pt idx="7529">
                  <c:v>-478.7060103</c:v>
                </c:pt>
                <c:pt idx="7530">
                  <c:v>-478.6435103</c:v>
                </c:pt>
                <c:pt idx="7531">
                  <c:v>-478.5810103</c:v>
                </c:pt>
                <c:pt idx="7532">
                  <c:v>-478.5185103</c:v>
                </c:pt>
                <c:pt idx="7533">
                  <c:v>-478.4560103</c:v>
                </c:pt>
                <c:pt idx="7534">
                  <c:v>-478.3935103</c:v>
                </c:pt>
                <c:pt idx="7535">
                  <c:v>-478.3310103</c:v>
                </c:pt>
                <c:pt idx="7536">
                  <c:v>-478.2685103</c:v>
                </c:pt>
                <c:pt idx="7537">
                  <c:v>-478.2060103</c:v>
                </c:pt>
                <c:pt idx="7538">
                  <c:v>-478.1435103</c:v>
                </c:pt>
                <c:pt idx="7539">
                  <c:v>-478.0810103</c:v>
                </c:pt>
                <c:pt idx="7540">
                  <c:v>-478.0185103</c:v>
                </c:pt>
                <c:pt idx="7541">
                  <c:v>-477.9560103</c:v>
                </c:pt>
                <c:pt idx="7542">
                  <c:v>-477.8935103</c:v>
                </c:pt>
                <c:pt idx="7543">
                  <c:v>-477.8310103</c:v>
                </c:pt>
                <c:pt idx="7544">
                  <c:v>-477.7685103</c:v>
                </c:pt>
                <c:pt idx="7545">
                  <c:v>-477.7060103</c:v>
                </c:pt>
                <c:pt idx="7546">
                  <c:v>-477.6435103</c:v>
                </c:pt>
                <c:pt idx="7547">
                  <c:v>-477.5810103</c:v>
                </c:pt>
                <c:pt idx="7548">
                  <c:v>-477.5185103</c:v>
                </c:pt>
                <c:pt idx="7549">
                  <c:v>-477.4560103</c:v>
                </c:pt>
                <c:pt idx="7550">
                  <c:v>-477.3935103</c:v>
                </c:pt>
                <c:pt idx="7551">
                  <c:v>-477.3310103</c:v>
                </c:pt>
                <c:pt idx="7552">
                  <c:v>-477.2685103</c:v>
                </c:pt>
                <c:pt idx="7553">
                  <c:v>-477.2060103</c:v>
                </c:pt>
                <c:pt idx="7554">
                  <c:v>-477.1435103</c:v>
                </c:pt>
                <c:pt idx="7555">
                  <c:v>-477.0810103</c:v>
                </c:pt>
                <c:pt idx="7556">
                  <c:v>-477.0185103</c:v>
                </c:pt>
                <c:pt idx="7557">
                  <c:v>-476.9560103</c:v>
                </c:pt>
                <c:pt idx="7558">
                  <c:v>-476.8935103</c:v>
                </c:pt>
                <c:pt idx="7559">
                  <c:v>-476.8310103</c:v>
                </c:pt>
                <c:pt idx="7560">
                  <c:v>-476.7685103</c:v>
                </c:pt>
                <c:pt idx="7561">
                  <c:v>-476.7060103</c:v>
                </c:pt>
                <c:pt idx="7562">
                  <c:v>-476.6435103</c:v>
                </c:pt>
                <c:pt idx="7563">
                  <c:v>-476.5810103</c:v>
                </c:pt>
                <c:pt idx="7564">
                  <c:v>-476.5185103</c:v>
                </c:pt>
                <c:pt idx="7565">
                  <c:v>-476.4560103</c:v>
                </c:pt>
                <c:pt idx="7566">
                  <c:v>-476.3935103</c:v>
                </c:pt>
                <c:pt idx="7567">
                  <c:v>-476.3310103</c:v>
                </c:pt>
                <c:pt idx="7568">
                  <c:v>-476.2685103</c:v>
                </c:pt>
                <c:pt idx="7569">
                  <c:v>-476.2060103</c:v>
                </c:pt>
                <c:pt idx="7570">
                  <c:v>-476.1435103</c:v>
                </c:pt>
                <c:pt idx="7571">
                  <c:v>-476.0810103</c:v>
                </c:pt>
                <c:pt idx="7572">
                  <c:v>-476.0185103</c:v>
                </c:pt>
                <c:pt idx="7573">
                  <c:v>-475.9560103</c:v>
                </c:pt>
                <c:pt idx="7574">
                  <c:v>-475.8935103</c:v>
                </c:pt>
                <c:pt idx="7575">
                  <c:v>-475.8310103</c:v>
                </c:pt>
                <c:pt idx="7576">
                  <c:v>-475.7685103</c:v>
                </c:pt>
                <c:pt idx="7577">
                  <c:v>-475.7060103</c:v>
                </c:pt>
                <c:pt idx="7578">
                  <c:v>-475.6435103</c:v>
                </c:pt>
                <c:pt idx="7579">
                  <c:v>-475.5810103</c:v>
                </c:pt>
                <c:pt idx="7580">
                  <c:v>-475.5185103</c:v>
                </c:pt>
                <c:pt idx="7581">
                  <c:v>-475.4560103</c:v>
                </c:pt>
                <c:pt idx="7582">
                  <c:v>-475.3935103</c:v>
                </c:pt>
                <c:pt idx="7583">
                  <c:v>-475.3310103</c:v>
                </c:pt>
                <c:pt idx="7584">
                  <c:v>-475.2685103</c:v>
                </c:pt>
                <c:pt idx="7585">
                  <c:v>-475.2060103</c:v>
                </c:pt>
                <c:pt idx="7586">
                  <c:v>-475.1435103</c:v>
                </c:pt>
                <c:pt idx="7587">
                  <c:v>-475.0810103</c:v>
                </c:pt>
                <c:pt idx="7588">
                  <c:v>-475.0185103</c:v>
                </c:pt>
                <c:pt idx="7589">
                  <c:v>-474.9560103</c:v>
                </c:pt>
                <c:pt idx="7590">
                  <c:v>-474.8935103</c:v>
                </c:pt>
                <c:pt idx="7591">
                  <c:v>-474.8310103</c:v>
                </c:pt>
                <c:pt idx="7592">
                  <c:v>-474.7685103</c:v>
                </c:pt>
                <c:pt idx="7593">
                  <c:v>-474.7060103</c:v>
                </c:pt>
                <c:pt idx="7594">
                  <c:v>-474.6435103</c:v>
                </c:pt>
                <c:pt idx="7595">
                  <c:v>-474.5810103</c:v>
                </c:pt>
                <c:pt idx="7596">
                  <c:v>-474.5185103</c:v>
                </c:pt>
                <c:pt idx="7597">
                  <c:v>-474.4560103</c:v>
                </c:pt>
                <c:pt idx="7598">
                  <c:v>-474.3935103</c:v>
                </c:pt>
                <c:pt idx="7599">
                  <c:v>-474.3310103</c:v>
                </c:pt>
                <c:pt idx="7600">
                  <c:v>-474.2685103</c:v>
                </c:pt>
                <c:pt idx="7601">
                  <c:v>-474.2060103</c:v>
                </c:pt>
                <c:pt idx="7602">
                  <c:v>-474.1435103</c:v>
                </c:pt>
                <c:pt idx="7603">
                  <c:v>-474.0810103</c:v>
                </c:pt>
                <c:pt idx="7604">
                  <c:v>-474.0185103</c:v>
                </c:pt>
                <c:pt idx="7605">
                  <c:v>-473.9560103</c:v>
                </c:pt>
                <c:pt idx="7606">
                  <c:v>-473.8935103</c:v>
                </c:pt>
                <c:pt idx="7607">
                  <c:v>-473.8310103</c:v>
                </c:pt>
                <c:pt idx="7608">
                  <c:v>-473.7685103</c:v>
                </c:pt>
                <c:pt idx="7609">
                  <c:v>-473.7060103</c:v>
                </c:pt>
                <c:pt idx="7610">
                  <c:v>-473.6435103</c:v>
                </c:pt>
                <c:pt idx="7611">
                  <c:v>-473.5810103</c:v>
                </c:pt>
                <c:pt idx="7612">
                  <c:v>-473.5185103</c:v>
                </c:pt>
                <c:pt idx="7613">
                  <c:v>-473.4560103</c:v>
                </c:pt>
                <c:pt idx="7614">
                  <c:v>-473.3935103</c:v>
                </c:pt>
                <c:pt idx="7615">
                  <c:v>-473.3310103</c:v>
                </c:pt>
                <c:pt idx="7616">
                  <c:v>-473.2685103</c:v>
                </c:pt>
                <c:pt idx="7617">
                  <c:v>-473.2060103</c:v>
                </c:pt>
                <c:pt idx="7618">
                  <c:v>-473.1435103</c:v>
                </c:pt>
                <c:pt idx="7619">
                  <c:v>-473.0810103</c:v>
                </c:pt>
                <c:pt idx="7620">
                  <c:v>-473.0185103</c:v>
                </c:pt>
                <c:pt idx="7621">
                  <c:v>-472.9560103</c:v>
                </c:pt>
                <c:pt idx="7622">
                  <c:v>-472.8935103</c:v>
                </c:pt>
                <c:pt idx="7623">
                  <c:v>-472.8310103</c:v>
                </c:pt>
                <c:pt idx="7624">
                  <c:v>-472.7685103</c:v>
                </c:pt>
                <c:pt idx="7625">
                  <c:v>-472.7060103</c:v>
                </c:pt>
                <c:pt idx="7626">
                  <c:v>-472.6435103</c:v>
                </c:pt>
                <c:pt idx="7627">
                  <c:v>-472.5810103</c:v>
                </c:pt>
                <c:pt idx="7628">
                  <c:v>-472.5185103</c:v>
                </c:pt>
                <c:pt idx="7629">
                  <c:v>-472.4560103</c:v>
                </c:pt>
                <c:pt idx="7630">
                  <c:v>-472.3935103</c:v>
                </c:pt>
                <c:pt idx="7631">
                  <c:v>-472.3310103</c:v>
                </c:pt>
                <c:pt idx="7632">
                  <c:v>-472.2685103</c:v>
                </c:pt>
                <c:pt idx="7633">
                  <c:v>-472.2060103</c:v>
                </c:pt>
                <c:pt idx="7634">
                  <c:v>-472.1435103</c:v>
                </c:pt>
                <c:pt idx="7635">
                  <c:v>-472.0810103</c:v>
                </c:pt>
                <c:pt idx="7636">
                  <c:v>-472.0185103</c:v>
                </c:pt>
                <c:pt idx="7637">
                  <c:v>-471.9560103</c:v>
                </c:pt>
                <c:pt idx="7638">
                  <c:v>-471.8935103</c:v>
                </c:pt>
                <c:pt idx="7639">
                  <c:v>-471.8310103</c:v>
                </c:pt>
                <c:pt idx="7640">
                  <c:v>-471.7685103</c:v>
                </c:pt>
                <c:pt idx="7641">
                  <c:v>-471.7060103</c:v>
                </c:pt>
                <c:pt idx="7642">
                  <c:v>-471.6435103</c:v>
                </c:pt>
                <c:pt idx="7643">
                  <c:v>-471.5810103</c:v>
                </c:pt>
                <c:pt idx="7644">
                  <c:v>-471.5185103</c:v>
                </c:pt>
                <c:pt idx="7645">
                  <c:v>-471.4560103</c:v>
                </c:pt>
                <c:pt idx="7646">
                  <c:v>-471.3935103</c:v>
                </c:pt>
                <c:pt idx="7647">
                  <c:v>-471.3310103</c:v>
                </c:pt>
                <c:pt idx="7648">
                  <c:v>-471.2685103</c:v>
                </c:pt>
                <c:pt idx="7649">
                  <c:v>-471.2060103</c:v>
                </c:pt>
                <c:pt idx="7650">
                  <c:v>-471.1435103</c:v>
                </c:pt>
                <c:pt idx="7651">
                  <c:v>-471.0810103</c:v>
                </c:pt>
                <c:pt idx="7652">
                  <c:v>-471.0185103</c:v>
                </c:pt>
                <c:pt idx="7653">
                  <c:v>-470.9560103</c:v>
                </c:pt>
                <c:pt idx="7654">
                  <c:v>-470.8935103</c:v>
                </c:pt>
                <c:pt idx="7655">
                  <c:v>-470.8310103</c:v>
                </c:pt>
                <c:pt idx="7656">
                  <c:v>-470.7685103</c:v>
                </c:pt>
                <c:pt idx="7657">
                  <c:v>-470.7060103</c:v>
                </c:pt>
                <c:pt idx="7658">
                  <c:v>-470.6435103</c:v>
                </c:pt>
                <c:pt idx="7659">
                  <c:v>-470.5810103</c:v>
                </c:pt>
                <c:pt idx="7660">
                  <c:v>-470.5185103</c:v>
                </c:pt>
                <c:pt idx="7661">
                  <c:v>-470.4560103</c:v>
                </c:pt>
                <c:pt idx="7662">
                  <c:v>-470.3935103</c:v>
                </c:pt>
                <c:pt idx="7663">
                  <c:v>-470.3310103</c:v>
                </c:pt>
                <c:pt idx="7664">
                  <c:v>-470.2685103</c:v>
                </c:pt>
                <c:pt idx="7665">
                  <c:v>-470.2060103</c:v>
                </c:pt>
                <c:pt idx="7666">
                  <c:v>-470.1435103</c:v>
                </c:pt>
                <c:pt idx="7667">
                  <c:v>-470.0810103</c:v>
                </c:pt>
                <c:pt idx="7668">
                  <c:v>-470.0185103</c:v>
                </c:pt>
                <c:pt idx="7669">
                  <c:v>-469.9560103</c:v>
                </c:pt>
                <c:pt idx="7670">
                  <c:v>-469.8935103</c:v>
                </c:pt>
                <c:pt idx="7671">
                  <c:v>-469.8310103</c:v>
                </c:pt>
                <c:pt idx="7672">
                  <c:v>-469.7685103</c:v>
                </c:pt>
                <c:pt idx="7673">
                  <c:v>-469.7060103</c:v>
                </c:pt>
                <c:pt idx="7674">
                  <c:v>-469.6435103</c:v>
                </c:pt>
                <c:pt idx="7675">
                  <c:v>-469.5810103</c:v>
                </c:pt>
                <c:pt idx="7676">
                  <c:v>-469.5185103</c:v>
                </c:pt>
                <c:pt idx="7677">
                  <c:v>-469.4560103</c:v>
                </c:pt>
                <c:pt idx="7678">
                  <c:v>-469.3935103</c:v>
                </c:pt>
                <c:pt idx="7679">
                  <c:v>-469.3310103</c:v>
                </c:pt>
                <c:pt idx="7680">
                  <c:v>-469.2685103</c:v>
                </c:pt>
                <c:pt idx="7681">
                  <c:v>-469.2060103</c:v>
                </c:pt>
                <c:pt idx="7682">
                  <c:v>-469.1435103</c:v>
                </c:pt>
                <c:pt idx="7683">
                  <c:v>-469.0810103</c:v>
                </c:pt>
                <c:pt idx="7684">
                  <c:v>-469.0185103</c:v>
                </c:pt>
                <c:pt idx="7685">
                  <c:v>-468.9560103</c:v>
                </c:pt>
                <c:pt idx="7686">
                  <c:v>-468.8935103</c:v>
                </c:pt>
                <c:pt idx="7687">
                  <c:v>-468.8310103</c:v>
                </c:pt>
                <c:pt idx="7688">
                  <c:v>-468.7685103</c:v>
                </c:pt>
                <c:pt idx="7689">
                  <c:v>-468.7060103</c:v>
                </c:pt>
                <c:pt idx="7690">
                  <c:v>-468.6435103</c:v>
                </c:pt>
                <c:pt idx="7691">
                  <c:v>-468.5810103</c:v>
                </c:pt>
                <c:pt idx="7692">
                  <c:v>-468.5185103</c:v>
                </c:pt>
                <c:pt idx="7693">
                  <c:v>-468.4560103</c:v>
                </c:pt>
                <c:pt idx="7694">
                  <c:v>-468.3935103</c:v>
                </c:pt>
                <c:pt idx="7695">
                  <c:v>-468.3310103</c:v>
                </c:pt>
                <c:pt idx="7696">
                  <c:v>-468.2685103</c:v>
                </c:pt>
                <c:pt idx="7697">
                  <c:v>-468.2060103</c:v>
                </c:pt>
                <c:pt idx="7698">
                  <c:v>-468.1435103</c:v>
                </c:pt>
                <c:pt idx="7699">
                  <c:v>-468.0810103</c:v>
                </c:pt>
                <c:pt idx="7700">
                  <c:v>-468.0185103</c:v>
                </c:pt>
                <c:pt idx="7701">
                  <c:v>-467.9560103</c:v>
                </c:pt>
                <c:pt idx="7702">
                  <c:v>-467.8935103</c:v>
                </c:pt>
                <c:pt idx="7703">
                  <c:v>-467.8310103</c:v>
                </c:pt>
                <c:pt idx="7704">
                  <c:v>-467.7685103</c:v>
                </c:pt>
                <c:pt idx="7705">
                  <c:v>-467.7060103</c:v>
                </c:pt>
                <c:pt idx="7706">
                  <c:v>-467.6435103</c:v>
                </c:pt>
                <c:pt idx="7707">
                  <c:v>-467.5810103</c:v>
                </c:pt>
                <c:pt idx="7708">
                  <c:v>-467.5185103</c:v>
                </c:pt>
                <c:pt idx="7709">
                  <c:v>-467.4560103</c:v>
                </c:pt>
                <c:pt idx="7710">
                  <c:v>-467.3935103</c:v>
                </c:pt>
                <c:pt idx="7711">
                  <c:v>-467.3310103</c:v>
                </c:pt>
                <c:pt idx="7712">
                  <c:v>-467.2685103</c:v>
                </c:pt>
                <c:pt idx="7713">
                  <c:v>-467.2060103</c:v>
                </c:pt>
                <c:pt idx="7714">
                  <c:v>-467.1435103</c:v>
                </c:pt>
                <c:pt idx="7715">
                  <c:v>-467.0810103</c:v>
                </c:pt>
                <c:pt idx="7716">
                  <c:v>-467.0185103</c:v>
                </c:pt>
                <c:pt idx="7717">
                  <c:v>-466.9560103</c:v>
                </c:pt>
                <c:pt idx="7718">
                  <c:v>-466.8935103</c:v>
                </c:pt>
                <c:pt idx="7719">
                  <c:v>-466.8310103</c:v>
                </c:pt>
                <c:pt idx="7720">
                  <c:v>-466.7685103</c:v>
                </c:pt>
                <c:pt idx="7721">
                  <c:v>-466.7060103</c:v>
                </c:pt>
                <c:pt idx="7722">
                  <c:v>-466.6435103</c:v>
                </c:pt>
                <c:pt idx="7723">
                  <c:v>-466.5810103</c:v>
                </c:pt>
                <c:pt idx="7724">
                  <c:v>-466.5185103</c:v>
                </c:pt>
                <c:pt idx="7725">
                  <c:v>-466.4560103</c:v>
                </c:pt>
                <c:pt idx="7726">
                  <c:v>-466.3935103</c:v>
                </c:pt>
                <c:pt idx="7727">
                  <c:v>-466.3310103</c:v>
                </c:pt>
                <c:pt idx="7728">
                  <c:v>-466.2685103</c:v>
                </c:pt>
                <c:pt idx="7729">
                  <c:v>-466.2060103</c:v>
                </c:pt>
                <c:pt idx="7730">
                  <c:v>-466.1435103</c:v>
                </c:pt>
                <c:pt idx="7731">
                  <c:v>-466.0810103</c:v>
                </c:pt>
                <c:pt idx="7732">
                  <c:v>-466.0185103</c:v>
                </c:pt>
                <c:pt idx="7733">
                  <c:v>-465.9560103</c:v>
                </c:pt>
                <c:pt idx="7734">
                  <c:v>-465.8935103</c:v>
                </c:pt>
                <c:pt idx="7735">
                  <c:v>-465.8310103</c:v>
                </c:pt>
                <c:pt idx="7736">
                  <c:v>-465.7685103</c:v>
                </c:pt>
                <c:pt idx="7737">
                  <c:v>-465.7060103</c:v>
                </c:pt>
                <c:pt idx="7738">
                  <c:v>-465.6435103</c:v>
                </c:pt>
                <c:pt idx="7739">
                  <c:v>-465.5810103</c:v>
                </c:pt>
                <c:pt idx="7740">
                  <c:v>-465.5185103</c:v>
                </c:pt>
                <c:pt idx="7741">
                  <c:v>-465.4560103</c:v>
                </c:pt>
                <c:pt idx="7742">
                  <c:v>-465.3935103</c:v>
                </c:pt>
                <c:pt idx="7743">
                  <c:v>-465.3310103</c:v>
                </c:pt>
                <c:pt idx="7744">
                  <c:v>-465.2685103</c:v>
                </c:pt>
                <c:pt idx="7745">
                  <c:v>-465.2060103</c:v>
                </c:pt>
                <c:pt idx="7746">
                  <c:v>-465.1435103</c:v>
                </c:pt>
                <c:pt idx="7747">
                  <c:v>-465.0810103</c:v>
                </c:pt>
                <c:pt idx="7748">
                  <c:v>-465.0185103</c:v>
                </c:pt>
                <c:pt idx="7749">
                  <c:v>-464.9560103</c:v>
                </c:pt>
                <c:pt idx="7750">
                  <c:v>-464.8935103</c:v>
                </c:pt>
                <c:pt idx="7751">
                  <c:v>-464.8310103</c:v>
                </c:pt>
                <c:pt idx="7752">
                  <c:v>-464.7685103</c:v>
                </c:pt>
                <c:pt idx="7753">
                  <c:v>-464.7060103</c:v>
                </c:pt>
                <c:pt idx="7754">
                  <c:v>-464.6435103</c:v>
                </c:pt>
                <c:pt idx="7755">
                  <c:v>-464.5810103</c:v>
                </c:pt>
                <c:pt idx="7756">
                  <c:v>-464.5185103</c:v>
                </c:pt>
                <c:pt idx="7757">
                  <c:v>-464.4560103</c:v>
                </c:pt>
                <c:pt idx="7758">
                  <c:v>-464.3935103</c:v>
                </c:pt>
                <c:pt idx="7759">
                  <c:v>-464.3310103</c:v>
                </c:pt>
                <c:pt idx="7760">
                  <c:v>-464.2685103</c:v>
                </c:pt>
                <c:pt idx="7761">
                  <c:v>-464.2060103</c:v>
                </c:pt>
                <c:pt idx="7762">
                  <c:v>-464.1435103</c:v>
                </c:pt>
                <c:pt idx="7763">
                  <c:v>-464.0810103</c:v>
                </c:pt>
                <c:pt idx="7764">
                  <c:v>-464.0185103</c:v>
                </c:pt>
                <c:pt idx="7765">
                  <c:v>-463.9560103</c:v>
                </c:pt>
                <c:pt idx="7766">
                  <c:v>-463.8935103</c:v>
                </c:pt>
                <c:pt idx="7767">
                  <c:v>-463.8310103</c:v>
                </c:pt>
                <c:pt idx="7768">
                  <c:v>-463.7685103</c:v>
                </c:pt>
                <c:pt idx="7769">
                  <c:v>-463.7060103</c:v>
                </c:pt>
                <c:pt idx="7770">
                  <c:v>-463.6435103</c:v>
                </c:pt>
                <c:pt idx="7771">
                  <c:v>-463.5810103</c:v>
                </c:pt>
                <c:pt idx="7772">
                  <c:v>-463.5185103</c:v>
                </c:pt>
                <c:pt idx="7773">
                  <c:v>-463.4560103</c:v>
                </c:pt>
                <c:pt idx="7774">
                  <c:v>-463.3935103</c:v>
                </c:pt>
                <c:pt idx="7775">
                  <c:v>-463.3310103</c:v>
                </c:pt>
                <c:pt idx="7776">
                  <c:v>-463.2685103</c:v>
                </c:pt>
                <c:pt idx="7777">
                  <c:v>-463.2060103</c:v>
                </c:pt>
                <c:pt idx="7778">
                  <c:v>-463.1435103</c:v>
                </c:pt>
                <c:pt idx="7779">
                  <c:v>-463.0810103</c:v>
                </c:pt>
                <c:pt idx="7780">
                  <c:v>-463.0185103</c:v>
                </c:pt>
                <c:pt idx="7781">
                  <c:v>-462.9560103</c:v>
                </c:pt>
                <c:pt idx="7782">
                  <c:v>-462.8935103</c:v>
                </c:pt>
                <c:pt idx="7783">
                  <c:v>-462.8310103</c:v>
                </c:pt>
                <c:pt idx="7784">
                  <c:v>-462.7685103</c:v>
                </c:pt>
                <c:pt idx="7785">
                  <c:v>-462.7060103</c:v>
                </c:pt>
                <c:pt idx="7786">
                  <c:v>-462.6435103</c:v>
                </c:pt>
                <c:pt idx="7787">
                  <c:v>-462.5810103</c:v>
                </c:pt>
                <c:pt idx="7788">
                  <c:v>-462.5185103</c:v>
                </c:pt>
                <c:pt idx="7789">
                  <c:v>-462.4560103</c:v>
                </c:pt>
                <c:pt idx="7790">
                  <c:v>-462.3935103</c:v>
                </c:pt>
                <c:pt idx="7791">
                  <c:v>-462.3310103</c:v>
                </c:pt>
                <c:pt idx="7792">
                  <c:v>-462.2685103</c:v>
                </c:pt>
                <c:pt idx="7793">
                  <c:v>-462.2060103</c:v>
                </c:pt>
                <c:pt idx="7794">
                  <c:v>-462.1435103</c:v>
                </c:pt>
                <c:pt idx="7795">
                  <c:v>-462.0810103</c:v>
                </c:pt>
                <c:pt idx="7796">
                  <c:v>-462.0185103</c:v>
                </c:pt>
                <c:pt idx="7797">
                  <c:v>-461.9560103</c:v>
                </c:pt>
                <c:pt idx="7798">
                  <c:v>-461.8935103</c:v>
                </c:pt>
                <c:pt idx="7799">
                  <c:v>-461.8310103</c:v>
                </c:pt>
                <c:pt idx="7800">
                  <c:v>-461.7685103</c:v>
                </c:pt>
                <c:pt idx="7801">
                  <c:v>-461.7060103</c:v>
                </c:pt>
                <c:pt idx="7802">
                  <c:v>-461.6435103</c:v>
                </c:pt>
                <c:pt idx="7803">
                  <c:v>-461.5810103</c:v>
                </c:pt>
                <c:pt idx="7804">
                  <c:v>-461.5185103</c:v>
                </c:pt>
                <c:pt idx="7805">
                  <c:v>-461.4560103</c:v>
                </c:pt>
                <c:pt idx="7806">
                  <c:v>-461.3935103</c:v>
                </c:pt>
                <c:pt idx="7807">
                  <c:v>-461.3310103</c:v>
                </c:pt>
                <c:pt idx="7808">
                  <c:v>-461.2685103</c:v>
                </c:pt>
                <c:pt idx="7809">
                  <c:v>-461.2060103</c:v>
                </c:pt>
                <c:pt idx="7810">
                  <c:v>-461.1435103</c:v>
                </c:pt>
                <c:pt idx="7811">
                  <c:v>-461.0810103</c:v>
                </c:pt>
                <c:pt idx="7812">
                  <c:v>-461.0185103</c:v>
                </c:pt>
                <c:pt idx="7813">
                  <c:v>-460.9560103</c:v>
                </c:pt>
                <c:pt idx="7814">
                  <c:v>-460.8935103</c:v>
                </c:pt>
                <c:pt idx="7815">
                  <c:v>-460.8310103</c:v>
                </c:pt>
                <c:pt idx="7816">
                  <c:v>-460.7685103</c:v>
                </c:pt>
                <c:pt idx="7817">
                  <c:v>-460.7060103</c:v>
                </c:pt>
                <c:pt idx="7818">
                  <c:v>-460.6435103</c:v>
                </c:pt>
                <c:pt idx="7819">
                  <c:v>-460.5810103</c:v>
                </c:pt>
                <c:pt idx="7820">
                  <c:v>-460.5185103</c:v>
                </c:pt>
                <c:pt idx="7821">
                  <c:v>-460.4560103</c:v>
                </c:pt>
                <c:pt idx="7822">
                  <c:v>-460.3935103</c:v>
                </c:pt>
                <c:pt idx="7823">
                  <c:v>-460.3310103</c:v>
                </c:pt>
                <c:pt idx="7824">
                  <c:v>-460.2685103</c:v>
                </c:pt>
                <c:pt idx="7825">
                  <c:v>-460.2060103</c:v>
                </c:pt>
                <c:pt idx="7826">
                  <c:v>-460.1435103</c:v>
                </c:pt>
                <c:pt idx="7827">
                  <c:v>-460.0810103</c:v>
                </c:pt>
                <c:pt idx="7828">
                  <c:v>-460.0185103</c:v>
                </c:pt>
                <c:pt idx="7829">
                  <c:v>-459.9560103</c:v>
                </c:pt>
                <c:pt idx="7830">
                  <c:v>-459.8935103</c:v>
                </c:pt>
                <c:pt idx="7831">
                  <c:v>-459.8310103</c:v>
                </c:pt>
                <c:pt idx="7832">
                  <c:v>-459.7685103</c:v>
                </c:pt>
                <c:pt idx="7833">
                  <c:v>-459.7060103</c:v>
                </c:pt>
                <c:pt idx="7834">
                  <c:v>-459.6435103</c:v>
                </c:pt>
                <c:pt idx="7835">
                  <c:v>-459.5810103</c:v>
                </c:pt>
                <c:pt idx="7836">
                  <c:v>-459.5185103</c:v>
                </c:pt>
                <c:pt idx="7837">
                  <c:v>-459.4560103</c:v>
                </c:pt>
                <c:pt idx="7838">
                  <c:v>-459.3935103</c:v>
                </c:pt>
                <c:pt idx="7839">
                  <c:v>-459.3310103</c:v>
                </c:pt>
                <c:pt idx="7840">
                  <c:v>-459.2685103</c:v>
                </c:pt>
                <c:pt idx="7841">
                  <c:v>-459.2060103</c:v>
                </c:pt>
                <c:pt idx="7842">
                  <c:v>-459.1435103</c:v>
                </c:pt>
                <c:pt idx="7843">
                  <c:v>-459.0810103</c:v>
                </c:pt>
                <c:pt idx="7844">
                  <c:v>-459.0185103</c:v>
                </c:pt>
                <c:pt idx="7845">
                  <c:v>-458.9560103</c:v>
                </c:pt>
                <c:pt idx="7846">
                  <c:v>-458.8935103</c:v>
                </c:pt>
                <c:pt idx="7847">
                  <c:v>-458.8310103</c:v>
                </c:pt>
                <c:pt idx="7848">
                  <c:v>-458.7685103</c:v>
                </c:pt>
                <c:pt idx="7849">
                  <c:v>-458.7060103</c:v>
                </c:pt>
                <c:pt idx="7850">
                  <c:v>-458.6435103</c:v>
                </c:pt>
                <c:pt idx="7851">
                  <c:v>-458.5810103</c:v>
                </c:pt>
                <c:pt idx="7852">
                  <c:v>-458.5185103</c:v>
                </c:pt>
                <c:pt idx="7853">
                  <c:v>-458.4560103</c:v>
                </c:pt>
                <c:pt idx="7854">
                  <c:v>-458.3935103</c:v>
                </c:pt>
                <c:pt idx="7855">
                  <c:v>-458.3310103</c:v>
                </c:pt>
                <c:pt idx="7856">
                  <c:v>-458.2685103</c:v>
                </c:pt>
                <c:pt idx="7857">
                  <c:v>-458.2060103</c:v>
                </c:pt>
                <c:pt idx="7858">
                  <c:v>-458.1435103</c:v>
                </c:pt>
                <c:pt idx="7859">
                  <c:v>-458.0810103</c:v>
                </c:pt>
                <c:pt idx="7860">
                  <c:v>-458.0185103</c:v>
                </c:pt>
                <c:pt idx="7861">
                  <c:v>-457.9560103</c:v>
                </c:pt>
                <c:pt idx="7862">
                  <c:v>-457.8935103</c:v>
                </c:pt>
                <c:pt idx="7863">
                  <c:v>-457.8310103</c:v>
                </c:pt>
                <c:pt idx="7864">
                  <c:v>-457.7685103</c:v>
                </c:pt>
                <c:pt idx="7865">
                  <c:v>-457.7060103</c:v>
                </c:pt>
                <c:pt idx="7866">
                  <c:v>-457.6435103</c:v>
                </c:pt>
                <c:pt idx="7867">
                  <c:v>-457.5810103</c:v>
                </c:pt>
                <c:pt idx="7868">
                  <c:v>-457.5185103</c:v>
                </c:pt>
                <c:pt idx="7869">
                  <c:v>-457.4560103</c:v>
                </c:pt>
                <c:pt idx="7870">
                  <c:v>-457.3935103</c:v>
                </c:pt>
                <c:pt idx="7871">
                  <c:v>-457.3310103</c:v>
                </c:pt>
                <c:pt idx="7872">
                  <c:v>-457.2685103</c:v>
                </c:pt>
                <c:pt idx="7873">
                  <c:v>-457.2060103</c:v>
                </c:pt>
                <c:pt idx="7874">
                  <c:v>-457.1435103</c:v>
                </c:pt>
                <c:pt idx="7875">
                  <c:v>-457.0810103</c:v>
                </c:pt>
                <c:pt idx="7876">
                  <c:v>-457.0185103</c:v>
                </c:pt>
                <c:pt idx="7877">
                  <c:v>-456.9560103</c:v>
                </c:pt>
                <c:pt idx="7878">
                  <c:v>-456.8935103</c:v>
                </c:pt>
                <c:pt idx="7879">
                  <c:v>-456.8310103</c:v>
                </c:pt>
                <c:pt idx="7880">
                  <c:v>-456.7685103</c:v>
                </c:pt>
                <c:pt idx="7881">
                  <c:v>-456.7060103</c:v>
                </c:pt>
                <c:pt idx="7882">
                  <c:v>-456.6435103</c:v>
                </c:pt>
                <c:pt idx="7883">
                  <c:v>-456.5810103</c:v>
                </c:pt>
                <c:pt idx="7884">
                  <c:v>-456.5185103</c:v>
                </c:pt>
                <c:pt idx="7885">
                  <c:v>-456.4560103</c:v>
                </c:pt>
                <c:pt idx="7886">
                  <c:v>-456.3935103</c:v>
                </c:pt>
                <c:pt idx="7887">
                  <c:v>-456.3310103</c:v>
                </c:pt>
                <c:pt idx="7888">
                  <c:v>-456.2685103</c:v>
                </c:pt>
                <c:pt idx="7889">
                  <c:v>-456.2060103</c:v>
                </c:pt>
                <c:pt idx="7890">
                  <c:v>-456.1435103</c:v>
                </c:pt>
                <c:pt idx="7891">
                  <c:v>-456.0810103</c:v>
                </c:pt>
                <c:pt idx="7892">
                  <c:v>-456.0185103</c:v>
                </c:pt>
                <c:pt idx="7893">
                  <c:v>-455.9560103</c:v>
                </c:pt>
                <c:pt idx="7894">
                  <c:v>-455.8935103</c:v>
                </c:pt>
                <c:pt idx="7895">
                  <c:v>-455.8310103</c:v>
                </c:pt>
                <c:pt idx="7896">
                  <c:v>-455.7685103</c:v>
                </c:pt>
                <c:pt idx="7897">
                  <c:v>-455.7060103</c:v>
                </c:pt>
                <c:pt idx="7898">
                  <c:v>-455.6435103</c:v>
                </c:pt>
                <c:pt idx="7899">
                  <c:v>-455.5810103</c:v>
                </c:pt>
                <c:pt idx="7900">
                  <c:v>-455.5185103</c:v>
                </c:pt>
                <c:pt idx="7901">
                  <c:v>-455.4560103</c:v>
                </c:pt>
                <c:pt idx="7902">
                  <c:v>-455.3935103</c:v>
                </c:pt>
                <c:pt idx="7903">
                  <c:v>-455.3310103</c:v>
                </c:pt>
                <c:pt idx="7904">
                  <c:v>-455.2685103</c:v>
                </c:pt>
                <c:pt idx="7905">
                  <c:v>-455.2060103</c:v>
                </c:pt>
                <c:pt idx="7906">
                  <c:v>-455.1435103</c:v>
                </c:pt>
                <c:pt idx="7907">
                  <c:v>-455.0810103</c:v>
                </c:pt>
                <c:pt idx="7908">
                  <c:v>-455.0185103</c:v>
                </c:pt>
                <c:pt idx="7909">
                  <c:v>-454.9560103</c:v>
                </c:pt>
                <c:pt idx="7910">
                  <c:v>-454.8935103</c:v>
                </c:pt>
                <c:pt idx="7911">
                  <c:v>-454.8310103</c:v>
                </c:pt>
                <c:pt idx="7912">
                  <c:v>-454.7685103</c:v>
                </c:pt>
                <c:pt idx="7913">
                  <c:v>-454.7060103</c:v>
                </c:pt>
                <c:pt idx="7914">
                  <c:v>-454.6435103</c:v>
                </c:pt>
                <c:pt idx="7915">
                  <c:v>-454.5810103</c:v>
                </c:pt>
                <c:pt idx="7916">
                  <c:v>-454.5185103</c:v>
                </c:pt>
                <c:pt idx="7917">
                  <c:v>-454.4560103</c:v>
                </c:pt>
                <c:pt idx="7918">
                  <c:v>-454.3935103</c:v>
                </c:pt>
                <c:pt idx="7919">
                  <c:v>-454.3310103</c:v>
                </c:pt>
                <c:pt idx="7920">
                  <c:v>-454.2685103</c:v>
                </c:pt>
                <c:pt idx="7921">
                  <c:v>-454.2060103</c:v>
                </c:pt>
                <c:pt idx="7922">
                  <c:v>-454.1435103</c:v>
                </c:pt>
                <c:pt idx="7923">
                  <c:v>-454.0810103</c:v>
                </c:pt>
                <c:pt idx="7924">
                  <c:v>-454.0185103</c:v>
                </c:pt>
                <c:pt idx="7925">
                  <c:v>-453.9560103</c:v>
                </c:pt>
                <c:pt idx="7926">
                  <c:v>-453.8935103</c:v>
                </c:pt>
                <c:pt idx="7927">
                  <c:v>-453.8310103</c:v>
                </c:pt>
                <c:pt idx="7928">
                  <c:v>-453.7685103</c:v>
                </c:pt>
                <c:pt idx="7929">
                  <c:v>-453.7060103</c:v>
                </c:pt>
                <c:pt idx="7930">
                  <c:v>-453.6435103</c:v>
                </c:pt>
                <c:pt idx="7931">
                  <c:v>-453.5810103</c:v>
                </c:pt>
                <c:pt idx="7932">
                  <c:v>-453.5185103</c:v>
                </c:pt>
                <c:pt idx="7933">
                  <c:v>-453.4560103</c:v>
                </c:pt>
                <c:pt idx="7934">
                  <c:v>-453.3935103</c:v>
                </c:pt>
                <c:pt idx="7935">
                  <c:v>-453.3310103</c:v>
                </c:pt>
                <c:pt idx="7936">
                  <c:v>-453.2685103</c:v>
                </c:pt>
                <c:pt idx="7937">
                  <c:v>-453.2060103</c:v>
                </c:pt>
                <c:pt idx="7938">
                  <c:v>-453.1435103</c:v>
                </c:pt>
                <c:pt idx="7939">
                  <c:v>-453.0810103</c:v>
                </c:pt>
                <c:pt idx="7940">
                  <c:v>-453.0185103</c:v>
                </c:pt>
                <c:pt idx="7941">
                  <c:v>-452.9560103</c:v>
                </c:pt>
                <c:pt idx="7942">
                  <c:v>-452.8935103</c:v>
                </c:pt>
                <c:pt idx="7943">
                  <c:v>-452.8310103</c:v>
                </c:pt>
                <c:pt idx="7944">
                  <c:v>-452.7685103</c:v>
                </c:pt>
                <c:pt idx="7945">
                  <c:v>-452.7060103</c:v>
                </c:pt>
                <c:pt idx="7946">
                  <c:v>-452.6435103</c:v>
                </c:pt>
                <c:pt idx="7947">
                  <c:v>-452.5810103</c:v>
                </c:pt>
                <c:pt idx="7948">
                  <c:v>-452.5185103</c:v>
                </c:pt>
                <c:pt idx="7949">
                  <c:v>-452.4560103</c:v>
                </c:pt>
                <c:pt idx="7950">
                  <c:v>-452.3935103</c:v>
                </c:pt>
                <c:pt idx="7951">
                  <c:v>-452.3310103</c:v>
                </c:pt>
                <c:pt idx="7952">
                  <c:v>-452.2685103</c:v>
                </c:pt>
                <c:pt idx="7953">
                  <c:v>-452.2060103</c:v>
                </c:pt>
                <c:pt idx="7954">
                  <c:v>-452.1435103</c:v>
                </c:pt>
                <c:pt idx="7955">
                  <c:v>-452.0810103</c:v>
                </c:pt>
                <c:pt idx="7956">
                  <c:v>-452.0185103</c:v>
                </c:pt>
                <c:pt idx="7957">
                  <c:v>-451.9560103</c:v>
                </c:pt>
                <c:pt idx="7958">
                  <c:v>-451.8935103</c:v>
                </c:pt>
                <c:pt idx="7959">
                  <c:v>-451.8310103</c:v>
                </c:pt>
                <c:pt idx="7960">
                  <c:v>-451.7685103</c:v>
                </c:pt>
                <c:pt idx="7961">
                  <c:v>-451.7060103</c:v>
                </c:pt>
                <c:pt idx="7962">
                  <c:v>-451.6435103</c:v>
                </c:pt>
                <c:pt idx="7963">
                  <c:v>-451.5810103</c:v>
                </c:pt>
                <c:pt idx="7964">
                  <c:v>-451.5185103</c:v>
                </c:pt>
                <c:pt idx="7965">
                  <c:v>-451.4560103</c:v>
                </c:pt>
                <c:pt idx="7966">
                  <c:v>-451.3935103</c:v>
                </c:pt>
                <c:pt idx="7967">
                  <c:v>-451.3310103</c:v>
                </c:pt>
                <c:pt idx="7968">
                  <c:v>-451.2685103</c:v>
                </c:pt>
                <c:pt idx="7969">
                  <c:v>-451.2060103</c:v>
                </c:pt>
                <c:pt idx="7970">
                  <c:v>-451.1435103</c:v>
                </c:pt>
                <c:pt idx="7971">
                  <c:v>-451.0810103</c:v>
                </c:pt>
                <c:pt idx="7972">
                  <c:v>-451.0185103</c:v>
                </c:pt>
                <c:pt idx="7973">
                  <c:v>-450.9560103</c:v>
                </c:pt>
                <c:pt idx="7974">
                  <c:v>-450.8935103</c:v>
                </c:pt>
                <c:pt idx="7975">
                  <c:v>-450.8310103</c:v>
                </c:pt>
                <c:pt idx="7976">
                  <c:v>-450.7685103</c:v>
                </c:pt>
                <c:pt idx="7977">
                  <c:v>-450.7060103</c:v>
                </c:pt>
                <c:pt idx="7978">
                  <c:v>-450.6435103</c:v>
                </c:pt>
                <c:pt idx="7979">
                  <c:v>-450.5810103</c:v>
                </c:pt>
                <c:pt idx="7980">
                  <c:v>-450.5185103</c:v>
                </c:pt>
                <c:pt idx="7981">
                  <c:v>-450.4560103</c:v>
                </c:pt>
                <c:pt idx="7982">
                  <c:v>-450.3935103</c:v>
                </c:pt>
                <c:pt idx="7983">
                  <c:v>-450.3310103</c:v>
                </c:pt>
                <c:pt idx="7984">
                  <c:v>-450.2685103</c:v>
                </c:pt>
                <c:pt idx="7985">
                  <c:v>-450.2060103</c:v>
                </c:pt>
                <c:pt idx="7986">
                  <c:v>-450.1435103</c:v>
                </c:pt>
                <c:pt idx="7987">
                  <c:v>-450.0810103</c:v>
                </c:pt>
                <c:pt idx="7988">
                  <c:v>-450.0185103</c:v>
                </c:pt>
                <c:pt idx="7989">
                  <c:v>-449.9560103</c:v>
                </c:pt>
                <c:pt idx="7990">
                  <c:v>-449.8935103</c:v>
                </c:pt>
                <c:pt idx="7991">
                  <c:v>-449.8310103</c:v>
                </c:pt>
                <c:pt idx="7992">
                  <c:v>-449.7685103</c:v>
                </c:pt>
                <c:pt idx="7993">
                  <c:v>-449.7060103</c:v>
                </c:pt>
                <c:pt idx="7994">
                  <c:v>-449.6435103</c:v>
                </c:pt>
                <c:pt idx="7995">
                  <c:v>-449.5810103</c:v>
                </c:pt>
                <c:pt idx="7996">
                  <c:v>-449.5185103</c:v>
                </c:pt>
                <c:pt idx="7997">
                  <c:v>-449.4560103</c:v>
                </c:pt>
                <c:pt idx="7998">
                  <c:v>-449.3935103</c:v>
                </c:pt>
                <c:pt idx="7999">
                  <c:v>-449.3310103</c:v>
                </c:pt>
                <c:pt idx="8000">
                  <c:v>-449.2685103</c:v>
                </c:pt>
                <c:pt idx="8001">
                  <c:v>-449.2060103</c:v>
                </c:pt>
                <c:pt idx="8002">
                  <c:v>-449.1435103</c:v>
                </c:pt>
                <c:pt idx="8003">
                  <c:v>-449.0810103</c:v>
                </c:pt>
                <c:pt idx="8004">
                  <c:v>-449.0185103</c:v>
                </c:pt>
                <c:pt idx="8005">
                  <c:v>-448.9560103</c:v>
                </c:pt>
                <c:pt idx="8006">
                  <c:v>-448.8935103</c:v>
                </c:pt>
                <c:pt idx="8007">
                  <c:v>-448.8310103</c:v>
                </c:pt>
                <c:pt idx="8008">
                  <c:v>-448.7685103</c:v>
                </c:pt>
                <c:pt idx="8009">
                  <c:v>-448.7060103</c:v>
                </c:pt>
                <c:pt idx="8010">
                  <c:v>-448.6435103</c:v>
                </c:pt>
                <c:pt idx="8011">
                  <c:v>-448.5810103</c:v>
                </c:pt>
                <c:pt idx="8012">
                  <c:v>-448.5185103</c:v>
                </c:pt>
                <c:pt idx="8013">
                  <c:v>-448.4560103</c:v>
                </c:pt>
                <c:pt idx="8014">
                  <c:v>-448.3935103</c:v>
                </c:pt>
                <c:pt idx="8015">
                  <c:v>-448.3310103</c:v>
                </c:pt>
                <c:pt idx="8016">
                  <c:v>-448.2685103</c:v>
                </c:pt>
                <c:pt idx="8017">
                  <c:v>-448.2060103</c:v>
                </c:pt>
                <c:pt idx="8018">
                  <c:v>-448.1435103</c:v>
                </c:pt>
                <c:pt idx="8019">
                  <c:v>-448.0810103</c:v>
                </c:pt>
                <c:pt idx="8020">
                  <c:v>-448.0185103</c:v>
                </c:pt>
                <c:pt idx="8021">
                  <c:v>-447.9560103</c:v>
                </c:pt>
                <c:pt idx="8022">
                  <c:v>-447.8935103</c:v>
                </c:pt>
                <c:pt idx="8023">
                  <c:v>-447.8310103</c:v>
                </c:pt>
                <c:pt idx="8024">
                  <c:v>-447.7685103</c:v>
                </c:pt>
                <c:pt idx="8025">
                  <c:v>-447.7060103</c:v>
                </c:pt>
                <c:pt idx="8026">
                  <c:v>-447.6435103</c:v>
                </c:pt>
                <c:pt idx="8027">
                  <c:v>-447.5810103</c:v>
                </c:pt>
                <c:pt idx="8028">
                  <c:v>-447.5185103</c:v>
                </c:pt>
                <c:pt idx="8029">
                  <c:v>-447.4560103</c:v>
                </c:pt>
                <c:pt idx="8030">
                  <c:v>-447.3935103</c:v>
                </c:pt>
                <c:pt idx="8031">
                  <c:v>-447.3310103</c:v>
                </c:pt>
                <c:pt idx="8032">
                  <c:v>-447.2685103</c:v>
                </c:pt>
                <c:pt idx="8033">
                  <c:v>-447.2060103</c:v>
                </c:pt>
                <c:pt idx="8034">
                  <c:v>-447.1435103</c:v>
                </c:pt>
                <c:pt idx="8035">
                  <c:v>-447.0810103</c:v>
                </c:pt>
                <c:pt idx="8036">
                  <c:v>-447.0185103</c:v>
                </c:pt>
                <c:pt idx="8037">
                  <c:v>-446.9560103</c:v>
                </c:pt>
                <c:pt idx="8038">
                  <c:v>-446.8935103</c:v>
                </c:pt>
                <c:pt idx="8039">
                  <c:v>-446.8310103</c:v>
                </c:pt>
                <c:pt idx="8040">
                  <c:v>-446.7685103</c:v>
                </c:pt>
                <c:pt idx="8041">
                  <c:v>-446.7060103</c:v>
                </c:pt>
                <c:pt idx="8042">
                  <c:v>-446.6435103</c:v>
                </c:pt>
                <c:pt idx="8043">
                  <c:v>-446.5810103</c:v>
                </c:pt>
                <c:pt idx="8044">
                  <c:v>-446.5185103</c:v>
                </c:pt>
                <c:pt idx="8045">
                  <c:v>-446.4560103</c:v>
                </c:pt>
                <c:pt idx="8046">
                  <c:v>-446.3935103</c:v>
                </c:pt>
                <c:pt idx="8047">
                  <c:v>-446.3310103</c:v>
                </c:pt>
                <c:pt idx="8048">
                  <c:v>-446.2685103</c:v>
                </c:pt>
                <c:pt idx="8049">
                  <c:v>-446.2060103</c:v>
                </c:pt>
                <c:pt idx="8050">
                  <c:v>-446.1435103</c:v>
                </c:pt>
                <c:pt idx="8051">
                  <c:v>-446.0810103</c:v>
                </c:pt>
                <c:pt idx="8052">
                  <c:v>-446.0185103</c:v>
                </c:pt>
                <c:pt idx="8053">
                  <c:v>-445.9560103</c:v>
                </c:pt>
                <c:pt idx="8054">
                  <c:v>-445.8935103</c:v>
                </c:pt>
                <c:pt idx="8055">
                  <c:v>-445.8310103</c:v>
                </c:pt>
                <c:pt idx="8056">
                  <c:v>-445.7685103</c:v>
                </c:pt>
                <c:pt idx="8057">
                  <c:v>-445.7060103</c:v>
                </c:pt>
                <c:pt idx="8058">
                  <c:v>-445.6435103</c:v>
                </c:pt>
                <c:pt idx="8059">
                  <c:v>-445.5810103</c:v>
                </c:pt>
                <c:pt idx="8060">
                  <c:v>-445.5185103</c:v>
                </c:pt>
                <c:pt idx="8061">
                  <c:v>-445.4560103</c:v>
                </c:pt>
                <c:pt idx="8062">
                  <c:v>-445.3935103</c:v>
                </c:pt>
                <c:pt idx="8063">
                  <c:v>-445.3310103</c:v>
                </c:pt>
                <c:pt idx="8064">
                  <c:v>-445.2685103</c:v>
                </c:pt>
                <c:pt idx="8065">
                  <c:v>-445.2060103</c:v>
                </c:pt>
                <c:pt idx="8066">
                  <c:v>-445.1435103</c:v>
                </c:pt>
                <c:pt idx="8067">
                  <c:v>-445.0810103</c:v>
                </c:pt>
                <c:pt idx="8068">
                  <c:v>-445.0185103</c:v>
                </c:pt>
                <c:pt idx="8069">
                  <c:v>-444.9560103</c:v>
                </c:pt>
                <c:pt idx="8070">
                  <c:v>-444.8935103</c:v>
                </c:pt>
                <c:pt idx="8071">
                  <c:v>-444.8310103</c:v>
                </c:pt>
                <c:pt idx="8072">
                  <c:v>-444.7685103</c:v>
                </c:pt>
                <c:pt idx="8073">
                  <c:v>-444.7060103</c:v>
                </c:pt>
                <c:pt idx="8074">
                  <c:v>-444.6435103</c:v>
                </c:pt>
                <c:pt idx="8075">
                  <c:v>-444.5810103</c:v>
                </c:pt>
                <c:pt idx="8076">
                  <c:v>-444.5185103</c:v>
                </c:pt>
                <c:pt idx="8077">
                  <c:v>-444.4560103</c:v>
                </c:pt>
                <c:pt idx="8078">
                  <c:v>-444.3935103</c:v>
                </c:pt>
                <c:pt idx="8079">
                  <c:v>-444.3310103</c:v>
                </c:pt>
                <c:pt idx="8080">
                  <c:v>-444.2685103</c:v>
                </c:pt>
                <c:pt idx="8081">
                  <c:v>-444.2060103</c:v>
                </c:pt>
                <c:pt idx="8082">
                  <c:v>-444.1435103</c:v>
                </c:pt>
                <c:pt idx="8083">
                  <c:v>-444.0810103</c:v>
                </c:pt>
                <c:pt idx="8084">
                  <c:v>-444.0185103</c:v>
                </c:pt>
                <c:pt idx="8085">
                  <c:v>-443.9560103</c:v>
                </c:pt>
                <c:pt idx="8086">
                  <c:v>-443.8935103</c:v>
                </c:pt>
                <c:pt idx="8087">
                  <c:v>-443.8310103</c:v>
                </c:pt>
                <c:pt idx="8088">
                  <c:v>-443.7685103</c:v>
                </c:pt>
                <c:pt idx="8089">
                  <c:v>-443.7060103</c:v>
                </c:pt>
                <c:pt idx="8090">
                  <c:v>-443.6435103</c:v>
                </c:pt>
                <c:pt idx="8091">
                  <c:v>-443.5810103</c:v>
                </c:pt>
                <c:pt idx="8092">
                  <c:v>-443.5185103</c:v>
                </c:pt>
                <c:pt idx="8093">
                  <c:v>-443.4560103</c:v>
                </c:pt>
                <c:pt idx="8094">
                  <c:v>-443.3935103</c:v>
                </c:pt>
                <c:pt idx="8095">
                  <c:v>-443.3310103</c:v>
                </c:pt>
                <c:pt idx="8096">
                  <c:v>-443.2685103</c:v>
                </c:pt>
                <c:pt idx="8097">
                  <c:v>-443.2060103</c:v>
                </c:pt>
                <c:pt idx="8098">
                  <c:v>-443.1435103</c:v>
                </c:pt>
                <c:pt idx="8099">
                  <c:v>-443.0810103</c:v>
                </c:pt>
                <c:pt idx="8100">
                  <c:v>-443.0185103</c:v>
                </c:pt>
                <c:pt idx="8101">
                  <c:v>-442.9560103</c:v>
                </c:pt>
                <c:pt idx="8102">
                  <c:v>-442.8935103</c:v>
                </c:pt>
                <c:pt idx="8103">
                  <c:v>-442.8310103</c:v>
                </c:pt>
                <c:pt idx="8104">
                  <c:v>-442.7685103</c:v>
                </c:pt>
                <c:pt idx="8105">
                  <c:v>-442.7060103</c:v>
                </c:pt>
                <c:pt idx="8106">
                  <c:v>-442.6435103</c:v>
                </c:pt>
                <c:pt idx="8107">
                  <c:v>-442.5810103</c:v>
                </c:pt>
                <c:pt idx="8108">
                  <c:v>-442.5185103</c:v>
                </c:pt>
                <c:pt idx="8109">
                  <c:v>-442.4560103</c:v>
                </c:pt>
                <c:pt idx="8110">
                  <c:v>-442.3935103</c:v>
                </c:pt>
                <c:pt idx="8111">
                  <c:v>-442.3310103</c:v>
                </c:pt>
                <c:pt idx="8112">
                  <c:v>-442.2685103</c:v>
                </c:pt>
                <c:pt idx="8113">
                  <c:v>-442.2060103</c:v>
                </c:pt>
                <c:pt idx="8114">
                  <c:v>-442.1435103</c:v>
                </c:pt>
                <c:pt idx="8115">
                  <c:v>-442.0810103</c:v>
                </c:pt>
                <c:pt idx="8116">
                  <c:v>-442.0185103</c:v>
                </c:pt>
                <c:pt idx="8117">
                  <c:v>-441.9560103</c:v>
                </c:pt>
                <c:pt idx="8118">
                  <c:v>-441.8935103</c:v>
                </c:pt>
                <c:pt idx="8119">
                  <c:v>-441.8310103</c:v>
                </c:pt>
                <c:pt idx="8120">
                  <c:v>-441.7685103</c:v>
                </c:pt>
                <c:pt idx="8121">
                  <c:v>-441.7060103</c:v>
                </c:pt>
                <c:pt idx="8122">
                  <c:v>-441.6435103</c:v>
                </c:pt>
                <c:pt idx="8123">
                  <c:v>-441.5810103</c:v>
                </c:pt>
                <c:pt idx="8124">
                  <c:v>-441.5185103</c:v>
                </c:pt>
                <c:pt idx="8125">
                  <c:v>-441.4560103</c:v>
                </c:pt>
                <c:pt idx="8126">
                  <c:v>-441.3935103</c:v>
                </c:pt>
                <c:pt idx="8127">
                  <c:v>-441.3310103</c:v>
                </c:pt>
                <c:pt idx="8128">
                  <c:v>-441.2685103</c:v>
                </c:pt>
                <c:pt idx="8129">
                  <c:v>-441.2060103</c:v>
                </c:pt>
                <c:pt idx="8130">
                  <c:v>-441.1435103</c:v>
                </c:pt>
                <c:pt idx="8131">
                  <c:v>-441.0810103</c:v>
                </c:pt>
                <c:pt idx="8132">
                  <c:v>-441.0185103</c:v>
                </c:pt>
                <c:pt idx="8133">
                  <c:v>-440.9560103</c:v>
                </c:pt>
                <c:pt idx="8134">
                  <c:v>-440.8935103</c:v>
                </c:pt>
                <c:pt idx="8135">
                  <c:v>-440.8310103</c:v>
                </c:pt>
                <c:pt idx="8136">
                  <c:v>-440.7685103</c:v>
                </c:pt>
                <c:pt idx="8137">
                  <c:v>-440.7060103</c:v>
                </c:pt>
                <c:pt idx="8138">
                  <c:v>-440.6435103</c:v>
                </c:pt>
                <c:pt idx="8139">
                  <c:v>-440.5810103</c:v>
                </c:pt>
                <c:pt idx="8140">
                  <c:v>-440.5185103</c:v>
                </c:pt>
                <c:pt idx="8141">
                  <c:v>-440.4560103</c:v>
                </c:pt>
                <c:pt idx="8142">
                  <c:v>-440.3935103</c:v>
                </c:pt>
                <c:pt idx="8143">
                  <c:v>-440.3310103</c:v>
                </c:pt>
                <c:pt idx="8144">
                  <c:v>-440.2685103</c:v>
                </c:pt>
                <c:pt idx="8145">
                  <c:v>-440.2060103</c:v>
                </c:pt>
                <c:pt idx="8146">
                  <c:v>-440.1435103</c:v>
                </c:pt>
                <c:pt idx="8147">
                  <c:v>-440.0810103</c:v>
                </c:pt>
                <c:pt idx="8148">
                  <c:v>-440.0185103</c:v>
                </c:pt>
                <c:pt idx="8149">
                  <c:v>-439.9560103</c:v>
                </c:pt>
                <c:pt idx="8150">
                  <c:v>-439.8935103</c:v>
                </c:pt>
                <c:pt idx="8151">
                  <c:v>-439.8310103</c:v>
                </c:pt>
                <c:pt idx="8152">
                  <c:v>-439.7685103</c:v>
                </c:pt>
                <c:pt idx="8153">
                  <c:v>-439.7060103</c:v>
                </c:pt>
                <c:pt idx="8154">
                  <c:v>-439.6435103</c:v>
                </c:pt>
                <c:pt idx="8155">
                  <c:v>-439.5810103</c:v>
                </c:pt>
                <c:pt idx="8156">
                  <c:v>-439.5185103</c:v>
                </c:pt>
                <c:pt idx="8157">
                  <c:v>-439.4560103</c:v>
                </c:pt>
                <c:pt idx="8158">
                  <c:v>-439.3935103</c:v>
                </c:pt>
                <c:pt idx="8159">
                  <c:v>-439.3310103</c:v>
                </c:pt>
                <c:pt idx="8160">
                  <c:v>-439.2685103</c:v>
                </c:pt>
                <c:pt idx="8161">
                  <c:v>-439.2060103</c:v>
                </c:pt>
                <c:pt idx="8162">
                  <c:v>-439.1435103</c:v>
                </c:pt>
                <c:pt idx="8163">
                  <c:v>-439.0810103</c:v>
                </c:pt>
                <c:pt idx="8164">
                  <c:v>-439.0185103</c:v>
                </c:pt>
                <c:pt idx="8165">
                  <c:v>-438.9560103</c:v>
                </c:pt>
                <c:pt idx="8166">
                  <c:v>-438.8935103</c:v>
                </c:pt>
                <c:pt idx="8167">
                  <c:v>-438.8310103</c:v>
                </c:pt>
                <c:pt idx="8168">
                  <c:v>-438.7685103</c:v>
                </c:pt>
                <c:pt idx="8169">
                  <c:v>-438.7060103</c:v>
                </c:pt>
                <c:pt idx="8170">
                  <c:v>-438.6435103</c:v>
                </c:pt>
                <c:pt idx="8171">
                  <c:v>-438.5810103</c:v>
                </c:pt>
                <c:pt idx="8172">
                  <c:v>-438.5185103</c:v>
                </c:pt>
                <c:pt idx="8173">
                  <c:v>-438.4560103</c:v>
                </c:pt>
                <c:pt idx="8174">
                  <c:v>-438.3935103</c:v>
                </c:pt>
                <c:pt idx="8175">
                  <c:v>-438.3310103</c:v>
                </c:pt>
                <c:pt idx="8176">
                  <c:v>-438.2685103</c:v>
                </c:pt>
                <c:pt idx="8177">
                  <c:v>-438.2060103</c:v>
                </c:pt>
                <c:pt idx="8178">
                  <c:v>-438.1435103</c:v>
                </c:pt>
                <c:pt idx="8179">
                  <c:v>-438.0810103</c:v>
                </c:pt>
                <c:pt idx="8180">
                  <c:v>-438.0185103</c:v>
                </c:pt>
                <c:pt idx="8181">
                  <c:v>-437.9560103</c:v>
                </c:pt>
                <c:pt idx="8182">
                  <c:v>-437.8935103</c:v>
                </c:pt>
                <c:pt idx="8183">
                  <c:v>-437.8310103</c:v>
                </c:pt>
                <c:pt idx="8184">
                  <c:v>-437.7685103</c:v>
                </c:pt>
                <c:pt idx="8185">
                  <c:v>-437.7060103</c:v>
                </c:pt>
                <c:pt idx="8186">
                  <c:v>-437.6435103</c:v>
                </c:pt>
                <c:pt idx="8187">
                  <c:v>-437.5810103</c:v>
                </c:pt>
                <c:pt idx="8188">
                  <c:v>-437.5185103</c:v>
                </c:pt>
                <c:pt idx="8189">
                  <c:v>-437.4560103</c:v>
                </c:pt>
                <c:pt idx="8190">
                  <c:v>-437.3935103</c:v>
                </c:pt>
                <c:pt idx="8191">
                  <c:v>-437.3310103</c:v>
                </c:pt>
                <c:pt idx="8192">
                  <c:v>-437.2685103</c:v>
                </c:pt>
                <c:pt idx="8193">
                  <c:v>-437.2060103</c:v>
                </c:pt>
                <c:pt idx="8194">
                  <c:v>-437.1435103</c:v>
                </c:pt>
                <c:pt idx="8195">
                  <c:v>-437.0810103</c:v>
                </c:pt>
                <c:pt idx="8196">
                  <c:v>-437.0185103</c:v>
                </c:pt>
                <c:pt idx="8197">
                  <c:v>-436.9560103</c:v>
                </c:pt>
                <c:pt idx="8198">
                  <c:v>-436.8935103</c:v>
                </c:pt>
                <c:pt idx="8199">
                  <c:v>-436.8310103</c:v>
                </c:pt>
                <c:pt idx="8200">
                  <c:v>-436.7685103</c:v>
                </c:pt>
                <c:pt idx="8201">
                  <c:v>-436.7060103</c:v>
                </c:pt>
                <c:pt idx="8202">
                  <c:v>-436.6435103</c:v>
                </c:pt>
                <c:pt idx="8203">
                  <c:v>-436.5810103</c:v>
                </c:pt>
                <c:pt idx="8204">
                  <c:v>-436.5185103</c:v>
                </c:pt>
                <c:pt idx="8205">
                  <c:v>-436.4560103</c:v>
                </c:pt>
                <c:pt idx="8206">
                  <c:v>-436.3935103</c:v>
                </c:pt>
                <c:pt idx="8207">
                  <c:v>-436.3310103</c:v>
                </c:pt>
                <c:pt idx="8208">
                  <c:v>-436.2685103</c:v>
                </c:pt>
                <c:pt idx="8209">
                  <c:v>-436.2060103</c:v>
                </c:pt>
                <c:pt idx="8210">
                  <c:v>-436.1435103</c:v>
                </c:pt>
                <c:pt idx="8211">
                  <c:v>-436.0810103</c:v>
                </c:pt>
                <c:pt idx="8212">
                  <c:v>-436.0185103</c:v>
                </c:pt>
                <c:pt idx="8213">
                  <c:v>-435.9560103</c:v>
                </c:pt>
                <c:pt idx="8214">
                  <c:v>-435.8935103</c:v>
                </c:pt>
                <c:pt idx="8215">
                  <c:v>-435.8310103</c:v>
                </c:pt>
                <c:pt idx="8216">
                  <c:v>-435.7685103</c:v>
                </c:pt>
                <c:pt idx="8217">
                  <c:v>-435.7060103</c:v>
                </c:pt>
                <c:pt idx="8218">
                  <c:v>-435.6435103</c:v>
                </c:pt>
                <c:pt idx="8219">
                  <c:v>-435.5810103</c:v>
                </c:pt>
                <c:pt idx="8220">
                  <c:v>-435.5185103</c:v>
                </c:pt>
                <c:pt idx="8221">
                  <c:v>-435.4560103</c:v>
                </c:pt>
                <c:pt idx="8222">
                  <c:v>-435.3935103</c:v>
                </c:pt>
                <c:pt idx="8223">
                  <c:v>-435.3310103</c:v>
                </c:pt>
                <c:pt idx="8224">
                  <c:v>-435.2685103</c:v>
                </c:pt>
                <c:pt idx="8225">
                  <c:v>-435.2060103</c:v>
                </c:pt>
                <c:pt idx="8226">
                  <c:v>-435.1435103</c:v>
                </c:pt>
                <c:pt idx="8227">
                  <c:v>-435.0810103</c:v>
                </c:pt>
                <c:pt idx="8228">
                  <c:v>-435.0185103</c:v>
                </c:pt>
                <c:pt idx="8229">
                  <c:v>-434.9560103</c:v>
                </c:pt>
                <c:pt idx="8230">
                  <c:v>-434.8935103</c:v>
                </c:pt>
                <c:pt idx="8231">
                  <c:v>-434.8310103</c:v>
                </c:pt>
                <c:pt idx="8232">
                  <c:v>-434.7685103</c:v>
                </c:pt>
                <c:pt idx="8233">
                  <c:v>-434.7060103</c:v>
                </c:pt>
                <c:pt idx="8234">
                  <c:v>-434.6435103</c:v>
                </c:pt>
                <c:pt idx="8235">
                  <c:v>-434.5810103</c:v>
                </c:pt>
                <c:pt idx="8236">
                  <c:v>-434.5185103</c:v>
                </c:pt>
                <c:pt idx="8237">
                  <c:v>-434.4560103</c:v>
                </c:pt>
                <c:pt idx="8238">
                  <c:v>-434.3935103</c:v>
                </c:pt>
                <c:pt idx="8239">
                  <c:v>-434.3310103</c:v>
                </c:pt>
                <c:pt idx="8240">
                  <c:v>-434.2685103</c:v>
                </c:pt>
                <c:pt idx="8241">
                  <c:v>-434.2060103</c:v>
                </c:pt>
                <c:pt idx="8242">
                  <c:v>-434.1435103</c:v>
                </c:pt>
                <c:pt idx="8243">
                  <c:v>-434.0810103</c:v>
                </c:pt>
                <c:pt idx="8244">
                  <c:v>-434.0185103</c:v>
                </c:pt>
                <c:pt idx="8245">
                  <c:v>-433.9560103</c:v>
                </c:pt>
                <c:pt idx="8246">
                  <c:v>-433.8935103</c:v>
                </c:pt>
                <c:pt idx="8247">
                  <c:v>-433.8310103</c:v>
                </c:pt>
                <c:pt idx="8248">
                  <c:v>-433.7685103</c:v>
                </c:pt>
                <c:pt idx="8249">
                  <c:v>-433.7060103</c:v>
                </c:pt>
                <c:pt idx="8250">
                  <c:v>-433.6435103</c:v>
                </c:pt>
                <c:pt idx="8251">
                  <c:v>-433.5810103</c:v>
                </c:pt>
                <c:pt idx="8252">
                  <c:v>-433.5185103</c:v>
                </c:pt>
                <c:pt idx="8253">
                  <c:v>-433.4560103</c:v>
                </c:pt>
                <c:pt idx="8254">
                  <c:v>-433.3935103</c:v>
                </c:pt>
                <c:pt idx="8255">
                  <c:v>-433.3310103</c:v>
                </c:pt>
                <c:pt idx="8256">
                  <c:v>-433.2685103</c:v>
                </c:pt>
                <c:pt idx="8257">
                  <c:v>-433.2060103</c:v>
                </c:pt>
                <c:pt idx="8258">
                  <c:v>-433.1435103</c:v>
                </c:pt>
                <c:pt idx="8259">
                  <c:v>-433.0810103</c:v>
                </c:pt>
                <c:pt idx="8260">
                  <c:v>-433.0185103</c:v>
                </c:pt>
                <c:pt idx="8261">
                  <c:v>-432.9560103</c:v>
                </c:pt>
                <c:pt idx="8262">
                  <c:v>-432.8935103</c:v>
                </c:pt>
                <c:pt idx="8263">
                  <c:v>-432.8310103</c:v>
                </c:pt>
                <c:pt idx="8264">
                  <c:v>-432.7685103</c:v>
                </c:pt>
                <c:pt idx="8265">
                  <c:v>-432.7060103</c:v>
                </c:pt>
                <c:pt idx="8266">
                  <c:v>-432.6435103</c:v>
                </c:pt>
                <c:pt idx="8267">
                  <c:v>-432.5810103</c:v>
                </c:pt>
                <c:pt idx="8268">
                  <c:v>-432.5185103</c:v>
                </c:pt>
                <c:pt idx="8269">
                  <c:v>-432.4560103</c:v>
                </c:pt>
                <c:pt idx="8270">
                  <c:v>-432.3935103</c:v>
                </c:pt>
                <c:pt idx="8271">
                  <c:v>-432.3310103</c:v>
                </c:pt>
                <c:pt idx="8272">
                  <c:v>-432.2685103</c:v>
                </c:pt>
                <c:pt idx="8273">
                  <c:v>-432.2060103</c:v>
                </c:pt>
                <c:pt idx="8274">
                  <c:v>-432.1435103</c:v>
                </c:pt>
                <c:pt idx="8275">
                  <c:v>-432.0810103</c:v>
                </c:pt>
                <c:pt idx="8276">
                  <c:v>-432.0185103</c:v>
                </c:pt>
                <c:pt idx="8277">
                  <c:v>-431.9560103</c:v>
                </c:pt>
                <c:pt idx="8278">
                  <c:v>-431.8935103</c:v>
                </c:pt>
                <c:pt idx="8279">
                  <c:v>-431.8310103</c:v>
                </c:pt>
                <c:pt idx="8280">
                  <c:v>-431.7685103</c:v>
                </c:pt>
                <c:pt idx="8281">
                  <c:v>-431.7060103</c:v>
                </c:pt>
                <c:pt idx="8282">
                  <c:v>-431.6435103</c:v>
                </c:pt>
                <c:pt idx="8283">
                  <c:v>-431.5810103</c:v>
                </c:pt>
                <c:pt idx="8284">
                  <c:v>-431.5185103</c:v>
                </c:pt>
                <c:pt idx="8285">
                  <c:v>-431.4560103</c:v>
                </c:pt>
                <c:pt idx="8286">
                  <c:v>-431.3935103</c:v>
                </c:pt>
                <c:pt idx="8287">
                  <c:v>-431.3310103</c:v>
                </c:pt>
                <c:pt idx="8288">
                  <c:v>-431.2685103</c:v>
                </c:pt>
                <c:pt idx="8289">
                  <c:v>-431.2060103</c:v>
                </c:pt>
                <c:pt idx="8290">
                  <c:v>-431.1435103</c:v>
                </c:pt>
                <c:pt idx="8291">
                  <c:v>-431.0810103</c:v>
                </c:pt>
                <c:pt idx="8292">
                  <c:v>-431.0185103</c:v>
                </c:pt>
                <c:pt idx="8293">
                  <c:v>-430.9560103</c:v>
                </c:pt>
                <c:pt idx="8294">
                  <c:v>-430.8935103</c:v>
                </c:pt>
                <c:pt idx="8295">
                  <c:v>-430.8310103</c:v>
                </c:pt>
                <c:pt idx="8296">
                  <c:v>-430.7685103</c:v>
                </c:pt>
                <c:pt idx="8297">
                  <c:v>-430.7060103</c:v>
                </c:pt>
                <c:pt idx="8298">
                  <c:v>-430.6435103</c:v>
                </c:pt>
                <c:pt idx="8299">
                  <c:v>-430.5810103</c:v>
                </c:pt>
                <c:pt idx="8300">
                  <c:v>-430.5185103</c:v>
                </c:pt>
                <c:pt idx="8301">
                  <c:v>-430.4560103</c:v>
                </c:pt>
                <c:pt idx="8302">
                  <c:v>-430.3935103</c:v>
                </c:pt>
                <c:pt idx="8303">
                  <c:v>-430.3310103</c:v>
                </c:pt>
                <c:pt idx="8304">
                  <c:v>-430.2685103</c:v>
                </c:pt>
                <c:pt idx="8305">
                  <c:v>-430.2060103</c:v>
                </c:pt>
                <c:pt idx="8306">
                  <c:v>-430.1435103</c:v>
                </c:pt>
                <c:pt idx="8307">
                  <c:v>-430.0810103</c:v>
                </c:pt>
                <c:pt idx="8308">
                  <c:v>-430.0185103</c:v>
                </c:pt>
                <c:pt idx="8309">
                  <c:v>-429.9560103</c:v>
                </c:pt>
                <c:pt idx="8310">
                  <c:v>-429.8935103</c:v>
                </c:pt>
                <c:pt idx="8311">
                  <c:v>-429.8310103</c:v>
                </c:pt>
                <c:pt idx="8312">
                  <c:v>-429.7685103</c:v>
                </c:pt>
                <c:pt idx="8313">
                  <c:v>-429.7060103</c:v>
                </c:pt>
                <c:pt idx="8314">
                  <c:v>-429.6435103</c:v>
                </c:pt>
                <c:pt idx="8315">
                  <c:v>-429.5810103</c:v>
                </c:pt>
                <c:pt idx="8316">
                  <c:v>-429.5185103</c:v>
                </c:pt>
                <c:pt idx="8317">
                  <c:v>-429.4560103</c:v>
                </c:pt>
                <c:pt idx="8318">
                  <c:v>-429.3935103</c:v>
                </c:pt>
                <c:pt idx="8319">
                  <c:v>-429.3310103</c:v>
                </c:pt>
                <c:pt idx="8320">
                  <c:v>-429.2685103</c:v>
                </c:pt>
                <c:pt idx="8321">
                  <c:v>-429.2060103</c:v>
                </c:pt>
                <c:pt idx="8322">
                  <c:v>-429.1435103</c:v>
                </c:pt>
                <c:pt idx="8323">
                  <c:v>-429.0810103</c:v>
                </c:pt>
                <c:pt idx="8324">
                  <c:v>-429.0185103</c:v>
                </c:pt>
                <c:pt idx="8325">
                  <c:v>-428.9560103</c:v>
                </c:pt>
                <c:pt idx="8326">
                  <c:v>-428.8935103</c:v>
                </c:pt>
                <c:pt idx="8327">
                  <c:v>-428.8310103</c:v>
                </c:pt>
                <c:pt idx="8328">
                  <c:v>-428.7685103</c:v>
                </c:pt>
                <c:pt idx="8329">
                  <c:v>-428.7060103</c:v>
                </c:pt>
                <c:pt idx="8330">
                  <c:v>-428.6435103</c:v>
                </c:pt>
                <c:pt idx="8331">
                  <c:v>-428.5810103</c:v>
                </c:pt>
                <c:pt idx="8332">
                  <c:v>-428.5185103</c:v>
                </c:pt>
                <c:pt idx="8333">
                  <c:v>-428.4560103</c:v>
                </c:pt>
                <c:pt idx="8334">
                  <c:v>-428.3935103</c:v>
                </c:pt>
                <c:pt idx="8335">
                  <c:v>-428.3310103</c:v>
                </c:pt>
                <c:pt idx="8336">
                  <c:v>-428.2685103</c:v>
                </c:pt>
                <c:pt idx="8337">
                  <c:v>-428.2060103</c:v>
                </c:pt>
                <c:pt idx="8338">
                  <c:v>-428.1435103</c:v>
                </c:pt>
                <c:pt idx="8339">
                  <c:v>-428.0810103</c:v>
                </c:pt>
                <c:pt idx="8340">
                  <c:v>-428.0185103</c:v>
                </c:pt>
                <c:pt idx="8341">
                  <c:v>-427.9560103</c:v>
                </c:pt>
                <c:pt idx="8342">
                  <c:v>-427.8935103</c:v>
                </c:pt>
                <c:pt idx="8343">
                  <c:v>-427.8310103</c:v>
                </c:pt>
                <c:pt idx="8344">
                  <c:v>-427.7685103</c:v>
                </c:pt>
                <c:pt idx="8345">
                  <c:v>-427.7060103</c:v>
                </c:pt>
                <c:pt idx="8346">
                  <c:v>-427.6435103</c:v>
                </c:pt>
                <c:pt idx="8347">
                  <c:v>-427.5810103</c:v>
                </c:pt>
                <c:pt idx="8348">
                  <c:v>-427.5185103</c:v>
                </c:pt>
                <c:pt idx="8349">
                  <c:v>-427.4560103</c:v>
                </c:pt>
                <c:pt idx="8350">
                  <c:v>-427.3935103</c:v>
                </c:pt>
                <c:pt idx="8351">
                  <c:v>-427.3310103</c:v>
                </c:pt>
                <c:pt idx="8352">
                  <c:v>-427.2685103</c:v>
                </c:pt>
                <c:pt idx="8353">
                  <c:v>-427.2060103</c:v>
                </c:pt>
                <c:pt idx="8354">
                  <c:v>-427.1435103</c:v>
                </c:pt>
                <c:pt idx="8355">
                  <c:v>-427.0810103</c:v>
                </c:pt>
                <c:pt idx="8356">
                  <c:v>-427.0185103</c:v>
                </c:pt>
                <c:pt idx="8357">
                  <c:v>-426.9560103</c:v>
                </c:pt>
                <c:pt idx="8358">
                  <c:v>-426.8935103</c:v>
                </c:pt>
                <c:pt idx="8359">
                  <c:v>-426.8310103</c:v>
                </c:pt>
                <c:pt idx="8360">
                  <c:v>-426.7685103</c:v>
                </c:pt>
                <c:pt idx="8361">
                  <c:v>-426.7060103</c:v>
                </c:pt>
                <c:pt idx="8362">
                  <c:v>-426.6435103</c:v>
                </c:pt>
                <c:pt idx="8363">
                  <c:v>-426.5810103</c:v>
                </c:pt>
                <c:pt idx="8364">
                  <c:v>-426.5185103</c:v>
                </c:pt>
                <c:pt idx="8365">
                  <c:v>-426.4560103</c:v>
                </c:pt>
                <c:pt idx="8366">
                  <c:v>-426.3935103</c:v>
                </c:pt>
                <c:pt idx="8367">
                  <c:v>-426.3310103</c:v>
                </c:pt>
                <c:pt idx="8368">
                  <c:v>-426.2685103</c:v>
                </c:pt>
                <c:pt idx="8369">
                  <c:v>-426.2060103</c:v>
                </c:pt>
                <c:pt idx="8370">
                  <c:v>-426.1435103</c:v>
                </c:pt>
                <c:pt idx="8371">
                  <c:v>-426.0810103</c:v>
                </c:pt>
                <c:pt idx="8372">
                  <c:v>-426.0185103</c:v>
                </c:pt>
                <c:pt idx="8373">
                  <c:v>-425.9560103</c:v>
                </c:pt>
                <c:pt idx="8374">
                  <c:v>-425.8935103</c:v>
                </c:pt>
                <c:pt idx="8375">
                  <c:v>-425.8310103</c:v>
                </c:pt>
                <c:pt idx="8376">
                  <c:v>-425.7685103</c:v>
                </c:pt>
                <c:pt idx="8377">
                  <c:v>-425.7060103</c:v>
                </c:pt>
                <c:pt idx="8378">
                  <c:v>-425.6435103</c:v>
                </c:pt>
                <c:pt idx="8379">
                  <c:v>-425.5810103</c:v>
                </c:pt>
                <c:pt idx="8380">
                  <c:v>-425.5185103</c:v>
                </c:pt>
                <c:pt idx="8381">
                  <c:v>-425.4560103</c:v>
                </c:pt>
                <c:pt idx="8382">
                  <c:v>-425.3935103</c:v>
                </c:pt>
                <c:pt idx="8383">
                  <c:v>-425.3310103</c:v>
                </c:pt>
                <c:pt idx="8384">
                  <c:v>-425.2685103</c:v>
                </c:pt>
                <c:pt idx="8385">
                  <c:v>-425.2060103</c:v>
                </c:pt>
                <c:pt idx="8386">
                  <c:v>-425.1435103</c:v>
                </c:pt>
                <c:pt idx="8387">
                  <c:v>-425.0810103</c:v>
                </c:pt>
                <c:pt idx="8388">
                  <c:v>-425.0185103</c:v>
                </c:pt>
                <c:pt idx="8389">
                  <c:v>-424.9560103</c:v>
                </c:pt>
                <c:pt idx="8390">
                  <c:v>-424.8935103</c:v>
                </c:pt>
                <c:pt idx="8391">
                  <c:v>-424.8310103</c:v>
                </c:pt>
                <c:pt idx="8392">
                  <c:v>-424.7685103</c:v>
                </c:pt>
                <c:pt idx="8393">
                  <c:v>-424.7060103</c:v>
                </c:pt>
                <c:pt idx="8394">
                  <c:v>-424.6435103</c:v>
                </c:pt>
                <c:pt idx="8395">
                  <c:v>-424.5810103</c:v>
                </c:pt>
                <c:pt idx="8396">
                  <c:v>-424.5185103</c:v>
                </c:pt>
                <c:pt idx="8397">
                  <c:v>-424.4560103</c:v>
                </c:pt>
                <c:pt idx="8398">
                  <c:v>-424.3935103</c:v>
                </c:pt>
                <c:pt idx="8399">
                  <c:v>-424.3310103</c:v>
                </c:pt>
                <c:pt idx="8400">
                  <c:v>-424.2685103</c:v>
                </c:pt>
                <c:pt idx="8401">
                  <c:v>-424.2060103</c:v>
                </c:pt>
                <c:pt idx="8402">
                  <c:v>-424.1435103</c:v>
                </c:pt>
                <c:pt idx="8403">
                  <c:v>-424.0810103</c:v>
                </c:pt>
                <c:pt idx="8404">
                  <c:v>-424.0185103</c:v>
                </c:pt>
                <c:pt idx="8405">
                  <c:v>-423.9560103</c:v>
                </c:pt>
                <c:pt idx="8406">
                  <c:v>-423.8935103</c:v>
                </c:pt>
                <c:pt idx="8407">
                  <c:v>-423.8310103</c:v>
                </c:pt>
                <c:pt idx="8408">
                  <c:v>-423.7685103</c:v>
                </c:pt>
                <c:pt idx="8409">
                  <c:v>-423.7060103</c:v>
                </c:pt>
                <c:pt idx="8410">
                  <c:v>-423.6435103</c:v>
                </c:pt>
                <c:pt idx="8411">
                  <c:v>-423.5810103</c:v>
                </c:pt>
                <c:pt idx="8412">
                  <c:v>-423.5185103</c:v>
                </c:pt>
                <c:pt idx="8413">
                  <c:v>-423.4560103</c:v>
                </c:pt>
                <c:pt idx="8414">
                  <c:v>-423.3935103</c:v>
                </c:pt>
                <c:pt idx="8415">
                  <c:v>-423.3310103</c:v>
                </c:pt>
                <c:pt idx="8416">
                  <c:v>-423.2685103</c:v>
                </c:pt>
                <c:pt idx="8417">
                  <c:v>-423.2060103</c:v>
                </c:pt>
                <c:pt idx="8418">
                  <c:v>-423.1435103</c:v>
                </c:pt>
                <c:pt idx="8419">
                  <c:v>-423.0810103</c:v>
                </c:pt>
                <c:pt idx="8420">
                  <c:v>-423.0185103</c:v>
                </c:pt>
                <c:pt idx="8421">
                  <c:v>-422.9560103</c:v>
                </c:pt>
                <c:pt idx="8422">
                  <c:v>-422.8935103</c:v>
                </c:pt>
                <c:pt idx="8423">
                  <c:v>-422.8310103</c:v>
                </c:pt>
                <c:pt idx="8424">
                  <c:v>-422.7685103</c:v>
                </c:pt>
                <c:pt idx="8425">
                  <c:v>-422.7060103</c:v>
                </c:pt>
                <c:pt idx="8426">
                  <c:v>-422.6435103</c:v>
                </c:pt>
                <c:pt idx="8427">
                  <c:v>-422.5810103</c:v>
                </c:pt>
                <c:pt idx="8428">
                  <c:v>-422.5185103</c:v>
                </c:pt>
                <c:pt idx="8429">
                  <c:v>-422.4560103</c:v>
                </c:pt>
                <c:pt idx="8430">
                  <c:v>-422.3935103</c:v>
                </c:pt>
                <c:pt idx="8431">
                  <c:v>-422.3310103</c:v>
                </c:pt>
                <c:pt idx="8432">
                  <c:v>-422.2685103</c:v>
                </c:pt>
                <c:pt idx="8433">
                  <c:v>-422.2060103</c:v>
                </c:pt>
                <c:pt idx="8434">
                  <c:v>-422.1435103</c:v>
                </c:pt>
                <c:pt idx="8435">
                  <c:v>-422.0810103</c:v>
                </c:pt>
                <c:pt idx="8436">
                  <c:v>-422.0185103</c:v>
                </c:pt>
                <c:pt idx="8437">
                  <c:v>-421.9560103</c:v>
                </c:pt>
                <c:pt idx="8438">
                  <c:v>-421.8935103</c:v>
                </c:pt>
                <c:pt idx="8439">
                  <c:v>-421.8310103</c:v>
                </c:pt>
                <c:pt idx="8440">
                  <c:v>-421.7685103</c:v>
                </c:pt>
                <c:pt idx="8441">
                  <c:v>-421.7060103</c:v>
                </c:pt>
                <c:pt idx="8442">
                  <c:v>-421.6435103</c:v>
                </c:pt>
                <c:pt idx="8443">
                  <c:v>-421.5810103</c:v>
                </c:pt>
                <c:pt idx="8444">
                  <c:v>-421.5185103</c:v>
                </c:pt>
                <c:pt idx="8445">
                  <c:v>-421.4560103</c:v>
                </c:pt>
                <c:pt idx="8446">
                  <c:v>-421.3935103</c:v>
                </c:pt>
                <c:pt idx="8447">
                  <c:v>-421.3310103</c:v>
                </c:pt>
                <c:pt idx="8448">
                  <c:v>-421.2685103</c:v>
                </c:pt>
                <c:pt idx="8449">
                  <c:v>-421.2060103</c:v>
                </c:pt>
                <c:pt idx="8450">
                  <c:v>-421.1435103</c:v>
                </c:pt>
                <c:pt idx="8451">
                  <c:v>-421.0810103</c:v>
                </c:pt>
                <c:pt idx="8452">
                  <c:v>-421.0185103</c:v>
                </c:pt>
                <c:pt idx="8453">
                  <c:v>-420.9560103</c:v>
                </c:pt>
                <c:pt idx="8454">
                  <c:v>-420.8935103</c:v>
                </c:pt>
                <c:pt idx="8455">
                  <c:v>-420.8310103</c:v>
                </c:pt>
                <c:pt idx="8456">
                  <c:v>-420.7685103</c:v>
                </c:pt>
                <c:pt idx="8457">
                  <c:v>-420.7060103</c:v>
                </c:pt>
                <c:pt idx="8458">
                  <c:v>-420.6435103</c:v>
                </c:pt>
                <c:pt idx="8459">
                  <c:v>-420.5810103</c:v>
                </c:pt>
                <c:pt idx="8460">
                  <c:v>-420.5185103</c:v>
                </c:pt>
                <c:pt idx="8461">
                  <c:v>-420.4560103</c:v>
                </c:pt>
                <c:pt idx="8462">
                  <c:v>-420.3935103</c:v>
                </c:pt>
                <c:pt idx="8463">
                  <c:v>-420.3310103</c:v>
                </c:pt>
                <c:pt idx="8464">
                  <c:v>-420.2685103</c:v>
                </c:pt>
                <c:pt idx="8465">
                  <c:v>-420.2060103</c:v>
                </c:pt>
                <c:pt idx="8466">
                  <c:v>-420.1435103</c:v>
                </c:pt>
                <c:pt idx="8467">
                  <c:v>-420.0810103</c:v>
                </c:pt>
                <c:pt idx="8468">
                  <c:v>-420.0185103</c:v>
                </c:pt>
                <c:pt idx="8469">
                  <c:v>-419.9560103</c:v>
                </c:pt>
                <c:pt idx="8470">
                  <c:v>-419.8935103</c:v>
                </c:pt>
                <c:pt idx="8471">
                  <c:v>-419.8310103</c:v>
                </c:pt>
                <c:pt idx="8472">
                  <c:v>-419.7685103</c:v>
                </c:pt>
                <c:pt idx="8473">
                  <c:v>-419.7060103</c:v>
                </c:pt>
                <c:pt idx="8474">
                  <c:v>-419.6435103</c:v>
                </c:pt>
                <c:pt idx="8475">
                  <c:v>-419.5810103</c:v>
                </c:pt>
                <c:pt idx="8476">
                  <c:v>-419.5185103</c:v>
                </c:pt>
                <c:pt idx="8477">
                  <c:v>-419.4560103</c:v>
                </c:pt>
                <c:pt idx="8478">
                  <c:v>-419.3935103</c:v>
                </c:pt>
                <c:pt idx="8479">
                  <c:v>-419.3310103</c:v>
                </c:pt>
                <c:pt idx="8480">
                  <c:v>-419.2685103</c:v>
                </c:pt>
                <c:pt idx="8481">
                  <c:v>-419.2060103</c:v>
                </c:pt>
                <c:pt idx="8482">
                  <c:v>-419.1435103</c:v>
                </c:pt>
                <c:pt idx="8483">
                  <c:v>-419.0810103</c:v>
                </c:pt>
                <c:pt idx="8484">
                  <c:v>-419.0185103</c:v>
                </c:pt>
                <c:pt idx="8485">
                  <c:v>-418.9560103</c:v>
                </c:pt>
                <c:pt idx="8486">
                  <c:v>-418.8935103</c:v>
                </c:pt>
                <c:pt idx="8487">
                  <c:v>-418.8310103</c:v>
                </c:pt>
                <c:pt idx="8488">
                  <c:v>-418.7685103</c:v>
                </c:pt>
                <c:pt idx="8489">
                  <c:v>-418.7060103</c:v>
                </c:pt>
                <c:pt idx="8490">
                  <c:v>-418.6435103</c:v>
                </c:pt>
                <c:pt idx="8491">
                  <c:v>-418.5810103</c:v>
                </c:pt>
                <c:pt idx="8492">
                  <c:v>-418.5185103</c:v>
                </c:pt>
                <c:pt idx="8493">
                  <c:v>-418.4560103</c:v>
                </c:pt>
                <c:pt idx="8494">
                  <c:v>-418.3935103</c:v>
                </c:pt>
                <c:pt idx="8495">
                  <c:v>-418.3310103</c:v>
                </c:pt>
                <c:pt idx="8496">
                  <c:v>-418.2685103</c:v>
                </c:pt>
                <c:pt idx="8497">
                  <c:v>-418.2060103</c:v>
                </c:pt>
                <c:pt idx="8498">
                  <c:v>-418.1435103</c:v>
                </c:pt>
                <c:pt idx="8499">
                  <c:v>-418.0810103</c:v>
                </c:pt>
                <c:pt idx="8500">
                  <c:v>-418.0185103</c:v>
                </c:pt>
                <c:pt idx="8501">
                  <c:v>-417.9560103</c:v>
                </c:pt>
                <c:pt idx="8502">
                  <c:v>-417.8935103</c:v>
                </c:pt>
                <c:pt idx="8503">
                  <c:v>-417.8310103</c:v>
                </c:pt>
                <c:pt idx="8504">
                  <c:v>-417.7685103</c:v>
                </c:pt>
                <c:pt idx="8505">
                  <c:v>-417.7060103</c:v>
                </c:pt>
                <c:pt idx="8506">
                  <c:v>-417.6435103</c:v>
                </c:pt>
                <c:pt idx="8507">
                  <c:v>-417.5810103</c:v>
                </c:pt>
                <c:pt idx="8508">
                  <c:v>-417.5185103</c:v>
                </c:pt>
                <c:pt idx="8509">
                  <c:v>-417.4560103</c:v>
                </c:pt>
                <c:pt idx="8510">
                  <c:v>-417.3935103</c:v>
                </c:pt>
                <c:pt idx="8511">
                  <c:v>-417.3310103</c:v>
                </c:pt>
                <c:pt idx="8512">
                  <c:v>-417.2685103</c:v>
                </c:pt>
                <c:pt idx="8513">
                  <c:v>-417.2060103</c:v>
                </c:pt>
                <c:pt idx="8514">
                  <c:v>-417.1435103</c:v>
                </c:pt>
                <c:pt idx="8515">
                  <c:v>-417.0810103</c:v>
                </c:pt>
                <c:pt idx="8516">
                  <c:v>-417.0185103</c:v>
                </c:pt>
                <c:pt idx="8517">
                  <c:v>-416.9560103</c:v>
                </c:pt>
                <c:pt idx="8518">
                  <c:v>-416.8935103</c:v>
                </c:pt>
                <c:pt idx="8519">
                  <c:v>-416.8310103</c:v>
                </c:pt>
                <c:pt idx="8520">
                  <c:v>-416.7685103</c:v>
                </c:pt>
                <c:pt idx="8521">
                  <c:v>-416.7060103</c:v>
                </c:pt>
                <c:pt idx="8522">
                  <c:v>-416.6435103</c:v>
                </c:pt>
                <c:pt idx="8523">
                  <c:v>-416.5810103</c:v>
                </c:pt>
                <c:pt idx="8524">
                  <c:v>-416.5185103</c:v>
                </c:pt>
                <c:pt idx="8525">
                  <c:v>-416.4560103</c:v>
                </c:pt>
                <c:pt idx="8526">
                  <c:v>-416.3935103</c:v>
                </c:pt>
                <c:pt idx="8527">
                  <c:v>-416.3310103</c:v>
                </c:pt>
                <c:pt idx="8528">
                  <c:v>-416.2685103</c:v>
                </c:pt>
                <c:pt idx="8529">
                  <c:v>-416.2060103</c:v>
                </c:pt>
                <c:pt idx="8530">
                  <c:v>-416.1435103</c:v>
                </c:pt>
                <c:pt idx="8531">
                  <c:v>-416.0810103</c:v>
                </c:pt>
                <c:pt idx="8532">
                  <c:v>-416.0185103</c:v>
                </c:pt>
                <c:pt idx="8533">
                  <c:v>-415.9560103</c:v>
                </c:pt>
                <c:pt idx="8534">
                  <c:v>-415.8935103</c:v>
                </c:pt>
                <c:pt idx="8535">
                  <c:v>-415.8310103</c:v>
                </c:pt>
                <c:pt idx="8536">
                  <c:v>-415.7685103</c:v>
                </c:pt>
                <c:pt idx="8537">
                  <c:v>-415.7060103</c:v>
                </c:pt>
                <c:pt idx="8538">
                  <c:v>-415.6435103</c:v>
                </c:pt>
                <c:pt idx="8539">
                  <c:v>-415.5810103</c:v>
                </c:pt>
                <c:pt idx="8540">
                  <c:v>-415.5185103</c:v>
                </c:pt>
                <c:pt idx="8541">
                  <c:v>-415.4560103</c:v>
                </c:pt>
                <c:pt idx="8542">
                  <c:v>-415.3935103</c:v>
                </c:pt>
                <c:pt idx="8543">
                  <c:v>-415.3310103</c:v>
                </c:pt>
                <c:pt idx="8544">
                  <c:v>-415.2685103</c:v>
                </c:pt>
                <c:pt idx="8545">
                  <c:v>-415.2060103</c:v>
                </c:pt>
                <c:pt idx="8546">
                  <c:v>-415.1435103</c:v>
                </c:pt>
                <c:pt idx="8547">
                  <c:v>-415.0810103</c:v>
                </c:pt>
                <c:pt idx="8548">
                  <c:v>-415.0185103</c:v>
                </c:pt>
                <c:pt idx="8549">
                  <c:v>-414.9560103</c:v>
                </c:pt>
                <c:pt idx="8550">
                  <c:v>-414.8935103</c:v>
                </c:pt>
                <c:pt idx="8551">
                  <c:v>-414.8310103</c:v>
                </c:pt>
                <c:pt idx="8552">
                  <c:v>-414.7685103</c:v>
                </c:pt>
                <c:pt idx="8553">
                  <c:v>-414.7060103</c:v>
                </c:pt>
                <c:pt idx="8554">
                  <c:v>-414.6435103</c:v>
                </c:pt>
                <c:pt idx="8555">
                  <c:v>-414.5810103</c:v>
                </c:pt>
                <c:pt idx="8556">
                  <c:v>-414.5185103</c:v>
                </c:pt>
                <c:pt idx="8557">
                  <c:v>-414.4560103</c:v>
                </c:pt>
                <c:pt idx="8558">
                  <c:v>-414.3935103</c:v>
                </c:pt>
                <c:pt idx="8559">
                  <c:v>-414.3310103</c:v>
                </c:pt>
                <c:pt idx="8560">
                  <c:v>-414.2685103</c:v>
                </c:pt>
                <c:pt idx="8561">
                  <c:v>-414.2060103</c:v>
                </c:pt>
                <c:pt idx="8562">
                  <c:v>-414.1435103</c:v>
                </c:pt>
                <c:pt idx="8563">
                  <c:v>-414.0810103</c:v>
                </c:pt>
                <c:pt idx="8564">
                  <c:v>-414.0185103</c:v>
                </c:pt>
                <c:pt idx="8565">
                  <c:v>-413.9560103</c:v>
                </c:pt>
                <c:pt idx="8566">
                  <c:v>-413.8935103</c:v>
                </c:pt>
                <c:pt idx="8567">
                  <c:v>-413.8310103</c:v>
                </c:pt>
                <c:pt idx="8568">
                  <c:v>-413.7685103</c:v>
                </c:pt>
                <c:pt idx="8569">
                  <c:v>-413.7060103</c:v>
                </c:pt>
                <c:pt idx="8570">
                  <c:v>-413.6435103</c:v>
                </c:pt>
                <c:pt idx="8571">
                  <c:v>-413.5810103</c:v>
                </c:pt>
                <c:pt idx="8572">
                  <c:v>-413.5185103</c:v>
                </c:pt>
                <c:pt idx="8573">
                  <c:v>-413.4560103</c:v>
                </c:pt>
                <c:pt idx="8574">
                  <c:v>-413.3935103</c:v>
                </c:pt>
                <c:pt idx="8575">
                  <c:v>-413.3310103</c:v>
                </c:pt>
                <c:pt idx="8576">
                  <c:v>-413.2685103</c:v>
                </c:pt>
                <c:pt idx="8577">
                  <c:v>-413.2060103</c:v>
                </c:pt>
                <c:pt idx="8578">
                  <c:v>-413.1435103</c:v>
                </c:pt>
                <c:pt idx="8579">
                  <c:v>-413.0810103</c:v>
                </c:pt>
                <c:pt idx="8580">
                  <c:v>-413.0185103</c:v>
                </c:pt>
                <c:pt idx="8581">
                  <c:v>-412.9560103</c:v>
                </c:pt>
                <c:pt idx="8582">
                  <c:v>-412.8935103</c:v>
                </c:pt>
                <c:pt idx="8583">
                  <c:v>-412.8310103</c:v>
                </c:pt>
                <c:pt idx="8584">
                  <c:v>-412.7685103</c:v>
                </c:pt>
                <c:pt idx="8585">
                  <c:v>-412.7060103</c:v>
                </c:pt>
                <c:pt idx="8586">
                  <c:v>-412.6435103</c:v>
                </c:pt>
                <c:pt idx="8587">
                  <c:v>-412.5810103</c:v>
                </c:pt>
                <c:pt idx="8588">
                  <c:v>-412.5185103</c:v>
                </c:pt>
                <c:pt idx="8589">
                  <c:v>-412.4560103</c:v>
                </c:pt>
                <c:pt idx="8590">
                  <c:v>-412.3935103</c:v>
                </c:pt>
                <c:pt idx="8591">
                  <c:v>-412.3310103</c:v>
                </c:pt>
                <c:pt idx="8592">
                  <c:v>-412.2685103</c:v>
                </c:pt>
                <c:pt idx="8593">
                  <c:v>-412.2060103</c:v>
                </c:pt>
                <c:pt idx="8594">
                  <c:v>-412.1435103</c:v>
                </c:pt>
                <c:pt idx="8595">
                  <c:v>-412.0810103</c:v>
                </c:pt>
                <c:pt idx="8596">
                  <c:v>-412.0185103</c:v>
                </c:pt>
                <c:pt idx="8597">
                  <c:v>-411.9560103</c:v>
                </c:pt>
                <c:pt idx="8598">
                  <c:v>-411.8935103</c:v>
                </c:pt>
                <c:pt idx="8599">
                  <c:v>-411.8310103</c:v>
                </c:pt>
                <c:pt idx="8600">
                  <c:v>-411.7685103</c:v>
                </c:pt>
                <c:pt idx="8601">
                  <c:v>-411.7060103</c:v>
                </c:pt>
                <c:pt idx="8602">
                  <c:v>-411.6435103</c:v>
                </c:pt>
                <c:pt idx="8603">
                  <c:v>-411.5810103</c:v>
                </c:pt>
                <c:pt idx="8604">
                  <c:v>-411.5185103</c:v>
                </c:pt>
                <c:pt idx="8605">
                  <c:v>-411.4560103</c:v>
                </c:pt>
                <c:pt idx="8606">
                  <c:v>-411.3935103</c:v>
                </c:pt>
                <c:pt idx="8607">
                  <c:v>-411.3310103</c:v>
                </c:pt>
                <c:pt idx="8608">
                  <c:v>-411.2685103</c:v>
                </c:pt>
                <c:pt idx="8609">
                  <c:v>-411.2060103</c:v>
                </c:pt>
                <c:pt idx="8610">
                  <c:v>-411.1435103</c:v>
                </c:pt>
                <c:pt idx="8611">
                  <c:v>-411.0810103</c:v>
                </c:pt>
                <c:pt idx="8612">
                  <c:v>-411.0185103</c:v>
                </c:pt>
                <c:pt idx="8613">
                  <c:v>-410.9560103</c:v>
                </c:pt>
                <c:pt idx="8614">
                  <c:v>-410.8935103</c:v>
                </c:pt>
                <c:pt idx="8615">
                  <c:v>-410.8310103</c:v>
                </c:pt>
                <c:pt idx="8616">
                  <c:v>-410.7685103</c:v>
                </c:pt>
                <c:pt idx="8617">
                  <c:v>-410.7060103</c:v>
                </c:pt>
                <c:pt idx="8618">
                  <c:v>-410.6435103</c:v>
                </c:pt>
                <c:pt idx="8619">
                  <c:v>-410.5810103</c:v>
                </c:pt>
                <c:pt idx="8620">
                  <c:v>-410.5185103</c:v>
                </c:pt>
                <c:pt idx="8621">
                  <c:v>-410.4560103</c:v>
                </c:pt>
                <c:pt idx="8622">
                  <c:v>-410.3935103</c:v>
                </c:pt>
                <c:pt idx="8623">
                  <c:v>-410.3310103</c:v>
                </c:pt>
                <c:pt idx="8624">
                  <c:v>-410.2685103</c:v>
                </c:pt>
                <c:pt idx="8625">
                  <c:v>-410.2060103</c:v>
                </c:pt>
                <c:pt idx="8626">
                  <c:v>-410.1435103</c:v>
                </c:pt>
                <c:pt idx="8627">
                  <c:v>-410.0810103</c:v>
                </c:pt>
                <c:pt idx="8628">
                  <c:v>-410.0185103</c:v>
                </c:pt>
                <c:pt idx="8629">
                  <c:v>-409.9560103</c:v>
                </c:pt>
                <c:pt idx="8630">
                  <c:v>-409.8935103</c:v>
                </c:pt>
                <c:pt idx="8631">
                  <c:v>-409.8310103</c:v>
                </c:pt>
                <c:pt idx="8632">
                  <c:v>-409.7685103</c:v>
                </c:pt>
                <c:pt idx="8633">
                  <c:v>-409.7060103</c:v>
                </c:pt>
                <c:pt idx="8634">
                  <c:v>-409.6435103</c:v>
                </c:pt>
                <c:pt idx="8635">
                  <c:v>-409.5810103</c:v>
                </c:pt>
                <c:pt idx="8636">
                  <c:v>-409.5185103</c:v>
                </c:pt>
                <c:pt idx="8637">
                  <c:v>-409.4560103</c:v>
                </c:pt>
                <c:pt idx="8638">
                  <c:v>-409.3935103</c:v>
                </c:pt>
                <c:pt idx="8639">
                  <c:v>-409.3310103</c:v>
                </c:pt>
                <c:pt idx="8640">
                  <c:v>-409.2685103</c:v>
                </c:pt>
                <c:pt idx="8641">
                  <c:v>-409.2060103</c:v>
                </c:pt>
                <c:pt idx="8642">
                  <c:v>-409.1435103</c:v>
                </c:pt>
                <c:pt idx="8643">
                  <c:v>-409.0810103</c:v>
                </c:pt>
                <c:pt idx="8644">
                  <c:v>-409.0185103</c:v>
                </c:pt>
                <c:pt idx="8645">
                  <c:v>-408.9560103</c:v>
                </c:pt>
                <c:pt idx="8646">
                  <c:v>-408.8935103</c:v>
                </c:pt>
                <c:pt idx="8647">
                  <c:v>-408.8310103</c:v>
                </c:pt>
                <c:pt idx="8648">
                  <c:v>-408.7685103</c:v>
                </c:pt>
                <c:pt idx="8649">
                  <c:v>-408.7060103</c:v>
                </c:pt>
                <c:pt idx="8650">
                  <c:v>-408.6435103</c:v>
                </c:pt>
                <c:pt idx="8651">
                  <c:v>-408.5810103</c:v>
                </c:pt>
                <c:pt idx="8652">
                  <c:v>-408.5185103</c:v>
                </c:pt>
                <c:pt idx="8653">
                  <c:v>-408.4560103</c:v>
                </c:pt>
                <c:pt idx="8654">
                  <c:v>-408.3935103</c:v>
                </c:pt>
                <c:pt idx="8655">
                  <c:v>-408.3310103</c:v>
                </c:pt>
                <c:pt idx="8656">
                  <c:v>-408.2685103</c:v>
                </c:pt>
                <c:pt idx="8657">
                  <c:v>-408.2060103</c:v>
                </c:pt>
                <c:pt idx="8658">
                  <c:v>-408.1435103</c:v>
                </c:pt>
                <c:pt idx="8659">
                  <c:v>-408.0810103</c:v>
                </c:pt>
                <c:pt idx="8660">
                  <c:v>-408.0185103</c:v>
                </c:pt>
                <c:pt idx="8661">
                  <c:v>-407.9560103</c:v>
                </c:pt>
                <c:pt idx="8662">
                  <c:v>-407.8935103</c:v>
                </c:pt>
                <c:pt idx="8663">
                  <c:v>-407.8310103</c:v>
                </c:pt>
                <c:pt idx="8664">
                  <c:v>-407.7685103</c:v>
                </c:pt>
                <c:pt idx="8665">
                  <c:v>-407.7060103</c:v>
                </c:pt>
                <c:pt idx="8666">
                  <c:v>-407.6435103</c:v>
                </c:pt>
                <c:pt idx="8667">
                  <c:v>-407.5810103</c:v>
                </c:pt>
                <c:pt idx="8668">
                  <c:v>-407.5185103</c:v>
                </c:pt>
                <c:pt idx="8669">
                  <c:v>-407.4560103</c:v>
                </c:pt>
                <c:pt idx="8670">
                  <c:v>-407.3935103</c:v>
                </c:pt>
                <c:pt idx="8671">
                  <c:v>-407.3310103</c:v>
                </c:pt>
                <c:pt idx="8672">
                  <c:v>-407.2685103</c:v>
                </c:pt>
                <c:pt idx="8673">
                  <c:v>-407.2060103</c:v>
                </c:pt>
                <c:pt idx="8674">
                  <c:v>-407.1435103</c:v>
                </c:pt>
                <c:pt idx="8675">
                  <c:v>-407.0810103</c:v>
                </c:pt>
                <c:pt idx="8676">
                  <c:v>-407.0185103</c:v>
                </c:pt>
                <c:pt idx="8677">
                  <c:v>-406.9560103</c:v>
                </c:pt>
                <c:pt idx="8678">
                  <c:v>-406.8935103</c:v>
                </c:pt>
                <c:pt idx="8679">
                  <c:v>-406.8310103</c:v>
                </c:pt>
                <c:pt idx="8680">
                  <c:v>-406.7685103</c:v>
                </c:pt>
                <c:pt idx="8681">
                  <c:v>-406.7060103</c:v>
                </c:pt>
                <c:pt idx="8682">
                  <c:v>-406.6435103</c:v>
                </c:pt>
                <c:pt idx="8683">
                  <c:v>-406.5810103</c:v>
                </c:pt>
                <c:pt idx="8684">
                  <c:v>-406.5185103</c:v>
                </c:pt>
                <c:pt idx="8685">
                  <c:v>-406.4560103</c:v>
                </c:pt>
                <c:pt idx="8686">
                  <c:v>-406.3935103</c:v>
                </c:pt>
                <c:pt idx="8687">
                  <c:v>-406.3310103</c:v>
                </c:pt>
                <c:pt idx="8688">
                  <c:v>-406.2685103</c:v>
                </c:pt>
                <c:pt idx="8689">
                  <c:v>-406.2060103</c:v>
                </c:pt>
                <c:pt idx="8690">
                  <c:v>-406.1435103</c:v>
                </c:pt>
                <c:pt idx="8691">
                  <c:v>-406.0810103</c:v>
                </c:pt>
                <c:pt idx="8692">
                  <c:v>-406.0185103</c:v>
                </c:pt>
                <c:pt idx="8693">
                  <c:v>-405.9560103</c:v>
                </c:pt>
                <c:pt idx="8694">
                  <c:v>-405.8935103</c:v>
                </c:pt>
                <c:pt idx="8695">
                  <c:v>-405.8310103</c:v>
                </c:pt>
                <c:pt idx="8696">
                  <c:v>-405.7685103</c:v>
                </c:pt>
                <c:pt idx="8697">
                  <c:v>-405.7060103</c:v>
                </c:pt>
                <c:pt idx="8698">
                  <c:v>-405.6435103</c:v>
                </c:pt>
                <c:pt idx="8699">
                  <c:v>-405.5810103</c:v>
                </c:pt>
                <c:pt idx="8700">
                  <c:v>-405.5185103</c:v>
                </c:pt>
                <c:pt idx="8701">
                  <c:v>-405.4560103</c:v>
                </c:pt>
                <c:pt idx="8702">
                  <c:v>-405.3935103</c:v>
                </c:pt>
                <c:pt idx="8703">
                  <c:v>-405.3310103</c:v>
                </c:pt>
                <c:pt idx="8704">
                  <c:v>-405.2685103</c:v>
                </c:pt>
                <c:pt idx="8705">
                  <c:v>-405.2060103</c:v>
                </c:pt>
                <c:pt idx="8706">
                  <c:v>-405.1435103</c:v>
                </c:pt>
                <c:pt idx="8707">
                  <c:v>-405.0810103</c:v>
                </c:pt>
                <c:pt idx="8708">
                  <c:v>-405.0185103</c:v>
                </c:pt>
                <c:pt idx="8709">
                  <c:v>-404.9560103</c:v>
                </c:pt>
                <c:pt idx="8710">
                  <c:v>-404.8935103</c:v>
                </c:pt>
                <c:pt idx="8711">
                  <c:v>-404.8310103</c:v>
                </c:pt>
                <c:pt idx="8712">
                  <c:v>-404.7685103</c:v>
                </c:pt>
                <c:pt idx="8713">
                  <c:v>-404.7060103</c:v>
                </c:pt>
                <c:pt idx="8714">
                  <c:v>-404.6435103</c:v>
                </c:pt>
                <c:pt idx="8715">
                  <c:v>-404.5810103</c:v>
                </c:pt>
                <c:pt idx="8716">
                  <c:v>-404.5185103</c:v>
                </c:pt>
                <c:pt idx="8717">
                  <c:v>-404.4560103</c:v>
                </c:pt>
                <c:pt idx="8718">
                  <c:v>-404.3935103</c:v>
                </c:pt>
                <c:pt idx="8719">
                  <c:v>-404.3310103</c:v>
                </c:pt>
                <c:pt idx="8720">
                  <c:v>-404.2685103</c:v>
                </c:pt>
                <c:pt idx="8721">
                  <c:v>-404.2060103</c:v>
                </c:pt>
                <c:pt idx="8722">
                  <c:v>-404.1435103</c:v>
                </c:pt>
                <c:pt idx="8723">
                  <c:v>-404.0810103</c:v>
                </c:pt>
                <c:pt idx="8724">
                  <c:v>-404.0185103</c:v>
                </c:pt>
                <c:pt idx="8725">
                  <c:v>-403.9560103</c:v>
                </c:pt>
                <c:pt idx="8726">
                  <c:v>-403.8935103</c:v>
                </c:pt>
                <c:pt idx="8727">
                  <c:v>-403.8310103</c:v>
                </c:pt>
                <c:pt idx="8728">
                  <c:v>-403.7685103</c:v>
                </c:pt>
                <c:pt idx="8729">
                  <c:v>-403.7060103</c:v>
                </c:pt>
                <c:pt idx="8730">
                  <c:v>-403.6435103</c:v>
                </c:pt>
                <c:pt idx="8731">
                  <c:v>-403.5810103</c:v>
                </c:pt>
                <c:pt idx="8732">
                  <c:v>-403.5185103</c:v>
                </c:pt>
                <c:pt idx="8733">
                  <c:v>-403.4560103</c:v>
                </c:pt>
                <c:pt idx="8734">
                  <c:v>-403.3935103</c:v>
                </c:pt>
                <c:pt idx="8735">
                  <c:v>-403.3310103</c:v>
                </c:pt>
                <c:pt idx="8736">
                  <c:v>-403.2685103</c:v>
                </c:pt>
                <c:pt idx="8737">
                  <c:v>-403.2060103</c:v>
                </c:pt>
                <c:pt idx="8738">
                  <c:v>-403.1435103</c:v>
                </c:pt>
                <c:pt idx="8739">
                  <c:v>-403.0810103</c:v>
                </c:pt>
                <c:pt idx="8740">
                  <c:v>-403.0185103</c:v>
                </c:pt>
                <c:pt idx="8741">
                  <c:v>-402.9560103</c:v>
                </c:pt>
                <c:pt idx="8742">
                  <c:v>-402.8935103</c:v>
                </c:pt>
                <c:pt idx="8743">
                  <c:v>-402.8310103</c:v>
                </c:pt>
                <c:pt idx="8744">
                  <c:v>-402.7685103</c:v>
                </c:pt>
                <c:pt idx="8745">
                  <c:v>-402.7060103</c:v>
                </c:pt>
                <c:pt idx="8746">
                  <c:v>-402.6435103</c:v>
                </c:pt>
                <c:pt idx="8747">
                  <c:v>-402.5810103</c:v>
                </c:pt>
                <c:pt idx="8748">
                  <c:v>-402.5185103</c:v>
                </c:pt>
                <c:pt idx="8749">
                  <c:v>-402.4560103</c:v>
                </c:pt>
                <c:pt idx="8750">
                  <c:v>-402.3935103</c:v>
                </c:pt>
                <c:pt idx="8751">
                  <c:v>-402.3310103</c:v>
                </c:pt>
                <c:pt idx="8752">
                  <c:v>-402.2685103</c:v>
                </c:pt>
                <c:pt idx="8753">
                  <c:v>-402.2060103</c:v>
                </c:pt>
                <c:pt idx="8754">
                  <c:v>-402.1435103</c:v>
                </c:pt>
                <c:pt idx="8755">
                  <c:v>-402.0810103</c:v>
                </c:pt>
                <c:pt idx="8756">
                  <c:v>-402.0185103</c:v>
                </c:pt>
                <c:pt idx="8757">
                  <c:v>-401.9560103</c:v>
                </c:pt>
                <c:pt idx="8758">
                  <c:v>-401.8935103</c:v>
                </c:pt>
                <c:pt idx="8759">
                  <c:v>-401.8310103</c:v>
                </c:pt>
                <c:pt idx="8760">
                  <c:v>-401.7685103</c:v>
                </c:pt>
                <c:pt idx="8761">
                  <c:v>-401.7060103</c:v>
                </c:pt>
                <c:pt idx="8762">
                  <c:v>-401.6435103</c:v>
                </c:pt>
                <c:pt idx="8763">
                  <c:v>-401.5810103</c:v>
                </c:pt>
                <c:pt idx="8764">
                  <c:v>-401.5185103</c:v>
                </c:pt>
                <c:pt idx="8765">
                  <c:v>-401.4560103</c:v>
                </c:pt>
                <c:pt idx="8766">
                  <c:v>-401.3935103</c:v>
                </c:pt>
                <c:pt idx="8767">
                  <c:v>-401.3310103</c:v>
                </c:pt>
                <c:pt idx="8768">
                  <c:v>-401.2685103</c:v>
                </c:pt>
                <c:pt idx="8769">
                  <c:v>-401.2060103</c:v>
                </c:pt>
                <c:pt idx="8770">
                  <c:v>-401.1435103</c:v>
                </c:pt>
                <c:pt idx="8771">
                  <c:v>-401.0810103</c:v>
                </c:pt>
                <c:pt idx="8772">
                  <c:v>-401.0185103</c:v>
                </c:pt>
                <c:pt idx="8773">
                  <c:v>-400.9560103</c:v>
                </c:pt>
                <c:pt idx="8774">
                  <c:v>-400.8935103</c:v>
                </c:pt>
                <c:pt idx="8775">
                  <c:v>-400.8310103</c:v>
                </c:pt>
                <c:pt idx="8776">
                  <c:v>-400.7685103</c:v>
                </c:pt>
                <c:pt idx="8777">
                  <c:v>-400.7060103</c:v>
                </c:pt>
                <c:pt idx="8778">
                  <c:v>-400.6435103</c:v>
                </c:pt>
                <c:pt idx="8779">
                  <c:v>-400.5810103</c:v>
                </c:pt>
                <c:pt idx="8780">
                  <c:v>-400.5185103</c:v>
                </c:pt>
                <c:pt idx="8781">
                  <c:v>-400.4560103</c:v>
                </c:pt>
                <c:pt idx="8782">
                  <c:v>-400.3935103</c:v>
                </c:pt>
                <c:pt idx="8783">
                  <c:v>-400.3310103</c:v>
                </c:pt>
                <c:pt idx="8784">
                  <c:v>-400.2685103</c:v>
                </c:pt>
                <c:pt idx="8785">
                  <c:v>-400.2060103</c:v>
                </c:pt>
                <c:pt idx="8786">
                  <c:v>-400.1435103</c:v>
                </c:pt>
                <c:pt idx="8787">
                  <c:v>-400.0810103</c:v>
                </c:pt>
                <c:pt idx="8788">
                  <c:v>-400.0185103</c:v>
                </c:pt>
                <c:pt idx="8789">
                  <c:v>-399.9560103</c:v>
                </c:pt>
                <c:pt idx="8790">
                  <c:v>-399.8935103</c:v>
                </c:pt>
                <c:pt idx="8791">
                  <c:v>-399.8310103</c:v>
                </c:pt>
                <c:pt idx="8792">
                  <c:v>-399.7685103</c:v>
                </c:pt>
                <c:pt idx="8793">
                  <c:v>-399.7060103</c:v>
                </c:pt>
                <c:pt idx="8794">
                  <c:v>-399.6435103</c:v>
                </c:pt>
                <c:pt idx="8795">
                  <c:v>-399.5810103</c:v>
                </c:pt>
                <c:pt idx="8796">
                  <c:v>-399.5185103</c:v>
                </c:pt>
                <c:pt idx="8797">
                  <c:v>-399.4560103</c:v>
                </c:pt>
                <c:pt idx="8798">
                  <c:v>-399.3935103</c:v>
                </c:pt>
                <c:pt idx="8799">
                  <c:v>-399.3310103</c:v>
                </c:pt>
                <c:pt idx="8800">
                  <c:v>-399.2685103</c:v>
                </c:pt>
                <c:pt idx="8801">
                  <c:v>-399.2060103</c:v>
                </c:pt>
                <c:pt idx="8802">
                  <c:v>-399.1435103</c:v>
                </c:pt>
                <c:pt idx="8803">
                  <c:v>-399.0810103</c:v>
                </c:pt>
                <c:pt idx="8804">
                  <c:v>-399.0185103</c:v>
                </c:pt>
                <c:pt idx="8805">
                  <c:v>-398.9560103</c:v>
                </c:pt>
                <c:pt idx="8806">
                  <c:v>-398.8935103</c:v>
                </c:pt>
                <c:pt idx="8807">
                  <c:v>-398.8310103</c:v>
                </c:pt>
                <c:pt idx="8808">
                  <c:v>-398.7685103</c:v>
                </c:pt>
                <c:pt idx="8809">
                  <c:v>-398.7060103</c:v>
                </c:pt>
                <c:pt idx="8810">
                  <c:v>-398.6435103</c:v>
                </c:pt>
                <c:pt idx="8811">
                  <c:v>-398.5810103</c:v>
                </c:pt>
                <c:pt idx="8812">
                  <c:v>-398.5185103</c:v>
                </c:pt>
                <c:pt idx="8813">
                  <c:v>-398.4560103</c:v>
                </c:pt>
                <c:pt idx="8814">
                  <c:v>-398.3935103</c:v>
                </c:pt>
                <c:pt idx="8815">
                  <c:v>-398.3310103</c:v>
                </c:pt>
                <c:pt idx="8816">
                  <c:v>-398.2685103</c:v>
                </c:pt>
                <c:pt idx="8817">
                  <c:v>-398.2060103</c:v>
                </c:pt>
                <c:pt idx="8818">
                  <c:v>-398.1435103</c:v>
                </c:pt>
                <c:pt idx="8819">
                  <c:v>-398.0810103</c:v>
                </c:pt>
                <c:pt idx="8820">
                  <c:v>-398.0185103</c:v>
                </c:pt>
                <c:pt idx="8821">
                  <c:v>-397.9560103</c:v>
                </c:pt>
                <c:pt idx="8822">
                  <c:v>-397.8935103</c:v>
                </c:pt>
                <c:pt idx="8823">
                  <c:v>-397.8310103</c:v>
                </c:pt>
                <c:pt idx="8824">
                  <c:v>-397.7685103</c:v>
                </c:pt>
                <c:pt idx="8825">
                  <c:v>-397.7060103</c:v>
                </c:pt>
                <c:pt idx="8826">
                  <c:v>-397.6435103</c:v>
                </c:pt>
                <c:pt idx="8827">
                  <c:v>-397.5810103</c:v>
                </c:pt>
                <c:pt idx="8828">
                  <c:v>-397.5185103</c:v>
                </c:pt>
                <c:pt idx="8829">
                  <c:v>-397.4560103</c:v>
                </c:pt>
                <c:pt idx="8830">
                  <c:v>-397.3935103</c:v>
                </c:pt>
                <c:pt idx="8831">
                  <c:v>-397.3310103</c:v>
                </c:pt>
                <c:pt idx="8832">
                  <c:v>-397.2685103</c:v>
                </c:pt>
                <c:pt idx="8833">
                  <c:v>-397.2060103</c:v>
                </c:pt>
                <c:pt idx="8834">
                  <c:v>-397.1435103</c:v>
                </c:pt>
                <c:pt idx="8835">
                  <c:v>-397.0810103</c:v>
                </c:pt>
                <c:pt idx="8836">
                  <c:v>-397.0185103</c:v>
                </c:pt>
                <c:pt idx="8837">
                  <c:v>-396.9560103</c:v>
                </c:pt>
                <c:pt idx="8838">
                  <c:v>-396.8935103</c:v>
                </c:pt>
                <c:pt idx="8839">
                  <c:v>-396.8310103</c:v>
                </c:pt>
                <c:pt idx="8840">
                  <c:v>-396.7685103</c:v>
                </c:pt>
                <c:pt idx="8841">
                  <c:v>-396.7060103</c:v>
                </c:pt>
                <c:pt idx="8842">
                  <c:v>-396.6435103</c:v>
                </c:pt>
                <c:pt idx="8843">
                  <c:v>-396.5810103</c:v>
                </c:pt>
                <c:pt idx="8844">
                  <c:v>-396.5185103</c:v>
                </c:pt>
                <c:pt idx="8845">
                  <c:v>-396.4560103</c:v>
                </c:pt>
                <c:pt idx="8846">
                  <c:v>-396.3935103</c:v>
                </c:pt>
                <c:pt idx="8847">
                  <c:v>-396.3310103</c:v>
                </c:pt>
                <c:pt idx="8848">
                  <c:v>-396.2685103</c:v>
                </c:pt>
                <c:pt idx="8849">
                  <c:v>-396.2060103</c:v>
                </c:pt>
                <c:pt idx="8850">
                  <c:v>-396.1435103</c:v>
                </c:pt>
                <c:pt idx="8851">
                  <c:v>-396.0810103</c:v>
                </c:pt>
                <c:pt idx="8852">
                  <c:v>-396.0185103</c:v>
                </c:pt>
                <c:pt idx="8853">
                  <c:v>-395.9560103</c:v>
                </c:pt>
                <c:pt idx="8854">
                  <c:v>-395.8935103</c:v>
                </c:pt>
                <c:pt idx="8855">
                  <c:v>-395.8310103</c:v>
                </c:pt>
                <c:pt idx="8856">
                  <c:v>-395.7685103</c:v>
                </c:pt>
                <c:pt idx="8857">
                  <c:v>-395.7060103</c:v>
                </c:pt>
                <c:pt idx="8858">
                  <c:v>-395.6435103</c:v>
                </c:pt>
                <c:pt idx="8859">
                  <c:v>-395.5810103</c:v>
                </c:pt>
                <c:pt idx="8860">
                  <c:v>-395.5185103</c:v>
                </c:pt>
                <c:pt idx="8861">
                  <c:v>-395.4560103</c:v>
                </c:pt>
                <c:pt idx="8862">
                  <c:v>-395.3935103</c:v>
                </c:pt>
                <c:pt idx="8863">
                  <c:v>-395.3310103</c:v>
                </c:pt>
                <c:pt idx="8864">
                  <c:v>-395.2685103</c:v>
                </c:pt>
                <c:pt idx="8865">
                  <c:v>-395.2060103</c:v>
                </c:pt>
                <c:pt idx="8866">
                  <c:v>-395.1435103</c:v>
                </c:pt>
                <c:pt idx="8867">
                  <c:v>-395.0810103</c:v>
                </c:pt>
                <c:pt idx="8868">
                  <c:v>-395.0185103</c:v>
                </c:pt>
                <c:pt idx="8869">
                  <c:v>-394.9560103</c:v>
                </c:pt>
                <c:pt idx="8870">
                  <c:v>-394.8935103</c:v>
                </c:pt>
                <c:pt idx="8871">
                  <c:v>-394.8310103</c:v>
                </c:pt>
                <c:pt idx="8872">
                  <c:v>-394.7685103</c:v>
                </c:pt>
                <c:pt idx="8873">
                  <c:v>-394.7060103</c:v>
                </c:pt>
                <c:pt idx="8874">
                  <c:v>-394.6435103</c:v>
                </c:pt>
                <c:pt idx="8875">
                  <c:v>-394.5810103</c:v>
                </c:pt>
                <c:pt idx="8876">
                  <c:v>-394.5185103</c:v>
                </c:pt>
                <c:pt idx="8877">
                  <c:v>-394.4560103</c:v>
                </c:pt>
                <c:pt idx="8878">
                  <c:v>-394.3935103</c:v>
                </c:pt>
                <c:pt idx="8879">
                  <c:v>-394.3310103</c:v>
                </c:pt>
                <c:pt idx="8880">
                  <c:v>-394.2685103</c:v>
                </c:pt>
                <c:pt idx="8881">
                  <c:v>-394.2060103</c:v>
                </c:pt>
                <c:pt idx="8882">
                  <c:v>-394.1435103</c:v>
                </c:pt>
                <c:pt idx="8883">
                  <c:v>-394.0810103</c:v>
                </c:pt>
                <c:pt idx="8884">
                  <c:v>-394.0185103</c:v>
                </c:pt>
                <c:pt idx="8885">
                  <c:v>-393.9560103</c:v>
                </c:pt>
                <c:pt idx="8886">
                  <c:v>-393.8935103</c:v>
                </c:pt>
                <c:pt idx="8887">
                  <c:v>-393.8310103</c:v>
                </c:pt>
                <c:pt idx="8888">
                  <c:v>-393.7685103</c:v>
                </c:pt>
                <c:pt idx="8889">
                  <c:v>-393.7060103</c:v>
                </c:pt>
                <c:pt idx="8890">
                  <c:v>-393.6435103</c:v>
                </c:pt>
                <c:pt idx="8891">
                  <c:v>-393.5810103</c:v>
                </c:pt>
                <c:pt idx="8892">
                  <c:v>-393.5185103</c:v>
                </c:pt>
                <c:pt idx="8893">
                  <c:v>-393.4560103</c:v>
                </c:pt>
                <c:pt idx="8894">
                  <c:v>-393.3935103</c:v>
                </c:pt>
                <c:pt idx="8895">
                  <c:v>-393.3310103</c:v>
                </c:pt>
                <c:pt idx="8896">
                  <c:v>-393.2685103</c:v>
                </c:pt>
                <c:pt idx="8897">
                  <c:v>-393.2060103</c:v>
                </c:pt>
                <c:pt idx="8898">
                  <c:v>-393.1435103</c:v>
                </c:pt>
                <c:pt idx="8899">
                  <c:v>-393.0810103</c:v>
                </c:pt>
                <c:pt idx="8900">
                  <c:v>-393.0185103</c:v>
                </c:pt>
                <c:pt idx="8901">
                  <c:v>-392.9560103</c:v>
                </c:pt>
                <c:pt idx="8902">
                  <c:v>-392.8935103</c:v>
                </c:pt>
                <c:pt idx="8903">
                  <c:v>-392.8310103</c:v>
                </c:pt>
                <c:pt idx="8904">
                  <c:v>-392.7685103</c:v>
                </c:pt>
                <c:pt idx="8905">
                  <c:v>-392.7060103</c:v>
                </c:pt>
                <c:pt idx="8906">
                  <c:v>-392.6435103</c:v>
                </c:pt>
                <c:pt idx="8907">
                  <c:v>-392.5810103</c:v>
                </c:pt>
                <c:pt idx="8908">
                  <c:v>-392.5185103</c:v>
                </c:pt>
                <c:pt idx="8909">
                  <c:v>-392.4560103</c:v>
                </c:pt>
                <c:pt idx="8910">
                  <c:v>-392.3935103</c:v>
                </c:pt>
                <c:pt idx="8911">
                  <c:v>-392.3310103</c:v>
                </c:pt>
                <c:pt idx="8912">
                  <c:v>-392.2685103</c:v>
                </c:pt>
                <c:pt idx="8913">
                  <c:v>-392.2060103</c:v>
                </c:pt>
                <c:pt idx="8914">
                  <c:v>-392.1435103</c:v>
                </c:pt>
                <c:pt idx="8915">
                  <c:v>-392.0810103</c:v>
                </c:pt>
                <c:pt idx="8916">
                  <c:v>-392.0185103</c:v>
                </c:pt>
                <c:pt idx="8917">
                  <c:v>-391.9560103</c:v>
                </c:pt>
                <c:pt idx="8918">
                  <c:v>-391.8935103</c:v>
                </c:pt>
                <c:pt idx="8919">
                  <c:v>-391.8310103</c:v>
                </c:pt>
                <c:pt idx="8920">
                  <c:v>-391.7685103</c:v>
                </c:pt>
                <c:pt idx="8921">
                  <c:v>-391.7060103</c:v>
                </c:pt>
                <c:pt idx="8922">
                  <c:v>-391.6435103</c:v>
                </c:pt>
                <c:pt idx="8923">
                  <c:v>-391.5810103</c:v>
                </c:pt>
                <c:pt idx="8924">
                  <c:v>-391.5185103</c:v>
                </c:pt>
                <c:pt idx="8925">
                  <c:v>-391.4560103</c:v>
                </c:pt>
                <c:pt idx="8926">
                  <c:v>-391.3935103</c:v>
                </c:pt>
                <c:pt idx="8927">
                  <c:v>-391.3310103</c:v>
                </c:pt>
                <c:pt idx="8928">
                  <c:v>-391.2685103</c:v>
                </c:pt>
                <c:pt idx="8929">
                  <c:v>-391.2060103</c:v>
                </c:pt>
                <c:pt idx="8930">
                  <c:v>-391.1435103</c:v>
                </c:pt>
                <c:pt idx="8931">
                  <c:v>-391.0810103</c:v>
                </c:pt>
                <c:pt idx="8932">
                  <c:v>-391.0185103</c:v>
                </c:pt>
                <c:pt idx="8933">
                  <c:v>-390.9560103</c:v>
                </c:pt>
                <c:pt idx="8934">
                  <c:v>-390.8935103</c:v>
                </c:pt>
                <c:pt idx="8935">
                  <c:v>-390.8310103</c:v>
                </c:pt>
                <c:pt idx="8936">
                  <c:v>-390.7685103</c:v>
                </c:pt>
                <c:pt idx="8937">
                  <c:v>-390.7060103</c:v>
                </c:pt>
                <c:pt idx="8938">
                  <c:v>-390.6435103</c:v>
                </c:pt>
                <c:pt idx="8939">
                  <c:v>-390.5810103</c:v>
                </c:pt>
                <c:pt idx="8940">
                  <c:v>-390.5185103</c:v>
                </c:pt>
                <c:pt idx="8941">
                  <c:v>-390.4560103</c:v>
                </c:pt>
                <c:pt idx="8942">
                  <c:v>-390.3935103</c:v>
                </c:pt>
                <c:pt idx="8943">
                  <c:v>-390.3310103</c:v>
                </c:pt>
                <c:pt idx="8944">
                  <c:v>-390.2685103</c:v>
                </c:pt>
                <c:pt idx="8945">
                  <c:v>-390.2060103</c:v>
                </c:pt>
                <c:pt idx="8946">
                  <c:v>-390.1435103</c:v>
                </c:pt>
                <c:pt idx="8947">
                  <c:v>-390.0810103</c:v>
                </c:pt>
                <c:pt idx="8948">
                  <c:v>-390.0185103</c:v>
                </c:pt>
                <c:pt idx="8949">
                  <c:v>-389.9560103</c:v>
                </c:pt>
                <c:pt idx="8950">
                  <c:v>-389.8935103</c:v>
                </c:pt>
                <c:pt idx="8951">
                  <c:v>-389.8310103</c:v>
                </c:pt>
                <c:pt idx="8952">
                  <c:v>-389.7685103</c:v>
                </c:pt>
                <c:pt idx="8953">
                  <c:v>-389.7060103</c:v>
                </c:pt>
                <c:pt idx="8954">
                  <c:v>-389.6435103</c:v>
                </c:pt>
                <c:pt idx="8955">
                  <c:v>-389.5810103</c:v>
                </c:pt>
                <c:pt idx="8956">
                  <c:v>-389.5185103</c:v>
                </c:pt>
                <c:pt idx="8957">
                  <c:v>-389.4560103</c:v>
                </c:pt>
                <c:pt idx="8958">
                  <c:v>-389.3935103</c:v>
                </c:pt>
                <c:pt idx="8959">
                  <c:v>-389.3310103</c:v>
                </c:pt>
                <c:pt idx="8960">
                  <c:v>-389.2685103</c:v>
                </c:pt>
                <c:pt idx="8961">
                  <c:v>-389.2060103</c:v>
                </c:pt>
                <c:pt idx="8962">
                  <c:v>-389.1435103</c:v>
                </c:pt>
                <c:pt idx="8963">
                  <c:v>-389.0810103</c:v>
                </c:pt>
                <c:pt idx="8964">
                  <c:v>-389.0185103</c:v>
                </c:pt>
                <c:pt idx="8965">
                  <c:v>-388.9560103</c:v>
                </c:pt>
                <c:pt idx="8966">
                  <c:v>-388.8935103</c:v>
                </c:pt>
                <c:pt idx="8967">
                  <c:v>-388.8310103</c:v>
                </c:pt>
                <c:pt idx="8968">
                  <c:v>-388.7685103</c:v>
                </c:pt>
                <c:pt idx="8969">
                  <c:v>-388.7060103</c:v>
                </c:pt>
                <c:pt idx="8970">
                  <c:v>-388.6435103</c:v>
                </c:pt>
                <c:pt idx="8971">
                  <c:v>-388.5810103</c:v>
                </c:pt>
                <c:pt idx="8972">
                  <c:v>-388.5185103</c:v>
                </c:pt>
                <c:pt idx="8973">
                  <c:v>-388.4560103</c:v>
                </c:pt>
                <c:pt idx="8974">
                  <c:v>-388.3935103</c:v>
                </c:pt>
                <c:pt idx="8975">
                  <c:v>-388.3310103</c:v>
                </c:pt>
                <c:pt idx="8976">
                  <c:v>-388.2685103</c:v>
                </c:pt>
                <c:pt idx="8977">
                  <c:v>-388.2060103</c:v>
                </c:pt>
                <c:pt idx="8978">
                  <c:v>-388.1435103</c:v>
                </c:pt>
                <c:pt idx="8979">
                  <c:v>-388.0810103</c:v>
                </c:pt>
                <c:pt idx="8980">
                  <c:v>-388.0185103</c:v>
                </c:pt>
                <c:pt idx="8981">
                  <c:v>-387.9560103</c:v>
                </c:pt>
                <c:pt idx="8982">
                  <c:v>-387.8935103</c:v>
                </c:pt>
                <c:pt idx="8983">
                  <c:v>-387.8310103</c:v>
                </c:pt>
                <c:pt idx="8984">
                  <c:v>-387.7685103</c:v>
                </c:pt>
                <c:pt idx="8985">
                  <c:v>-387.7060103</c:v>
                </c:pt>
                <c:pt idx="8986">
                  <c:v>-387.6435103</c:v>
                </c:pt>
                <c:pt idx="8987">
                  <c:v>-387.5810103</c:v>
                </c:pt>
                <c:pt idx="8988">
                  <c:v>-387.5185103</c:v>
                </c:pt>
                <c:pt idx="8989">
                  <c:v>-387.4560103</c:v>
                </c:pt>
                <c:pt idx="8990">
                  <c:v>-387.3935103</c:v>
                </c:pt>
                <c:pt idx="8991">
                  <c:v>-387.3310103</c:v>
                </c:pt>
                <c:pt idx="8992">
                  <c:v>-387.2685103</c:v>
                </c:pt>
                <c:pt idx="8993">
                  <c:v>-387.2060103</c:v>
                </c:pt>
                <c:pt idx="8994">
                  <c:v>-387.1435103</c:v>
                </c:pt>
                <c:pt idx="8995">
                  <c:v>-387.0810103</c:v>
                </c:pt>
                <c:pt idx="8996">
                  <c:v>-387.0185103</c:v>
                </c:pt>
                <c:pt idx="8997">
                  <c:v>-386.9560103</c:v>
                </c:pt>
                <c:pt idx="8998">
                  <c:v>-386.8935103</c:v>
                </c:pt>
                <c:pt idx="8999">
                  <c:v>-386.8310103</c:v>
                </c:pt>
                <c:pt idx="9000">
                  <c:v>-386.7685103</c:v>
                </c:pt>
                <c:pt idx="9001">
                  <c:v>-386.7060103</c:v>
                </c:pt>
                <c:pt idx="9002">
                  <c:v>-386.6435103</c:v>
                </c:pt>
                <c:pt idx="9003">
                  <c:v>-386.5810103</c:v>
                </c:pt>
                <c:pt idx="9004">
                  <c:v>-386.5185103</c:v>
                </c:pt>
                <c:pt idx="9005">
                  <c:v>-386.4560103</c:v>
                </c:pt>
                <c:pt idx="9006">
                  <c:v>-386.3935103</c:v>
                </c:pt>
                <c:pt idx="9007">
                  <c:v>-386.3310103</c:v>
                </c:pt>
                <c:pt idx="9008">
                  <c:v>-386.2685103</c:v>
                </c:pt>
                <c:pt idx="9009">
                  <c:v>-386.2060103</c:v>
                </c:pt>
                <c:pt idx="9010">
                  <c:v>-386.1435103</c:v>
                </c:pt>
                <c:pt idx="9011">
                  <c:v>-386.0810103</c:v>
                </c:pt>
                <c:pt idx="9012">
                  <c:v>-386.0185103</c:v>
                </c:pt>
                <c:pt idx="9013">
                  <c:v>-385.9560103</c:v>
                </c:pt>
                <c:pt idx="9014">
                  <c:v>-385.8935103</c:v>
                </c:pt>
                <c:pt idx="9015">
                  <c:v>-385.8310103</c:v>
                </c:pt>
                <c:pt idx="9016">
                  <c:v>-385.7685103</c:v>
                </c:pt>
                <c:pt idx="9017">
                  <c:v>-385.7060103</c:v>
                </c:pt>
                <c:pt idx="9018">
                  <c:v>-385.6435103</c:v>
                </c:pt>
                <c:pt idx="9019">
                  <c:v>-385.5810103</c:v>
                </c:pt>
                <c:pt idx="9020">
                  <c:v>-385.5185103</c:v>
                </c:pt>
                <c:pt idx="9021">
                  <c:v>-385.4560103</c:v>
                </c:pt>
                <c:pt idx="9022">
                  <c:v>-385.3935103</c:v>
                </c:pt>
                <c:pt idx="9023">
                  <c:v>-385.3310103</c:v>
                </c:pt>
                <c:pt idx="9024">
                  <c:v>-385.2685103</c:v>
                </c:pt>
                <c:pt idx="9025">
                  <c:v>-385.2060103</c:v>
                </c:pt>
                <c:pt idx="9026">
                  <c:v>-385.1435103</c:v>
                </c:pt>
                <c:pt idx="9027">
                  <c:v>-385.0810103</c:v>
                </c:pt>
                <c:pt idx="9028">
                  <c:v>-385.0185103</c:v>
                </c:pt>
                <c:pt idx="9029">
                  <c:v>-384.9560103</c:v>
                </c:pt>
                <c:pt idx="9030">
                  <c:v>-384.8935103</c:v>
                </c:pt>
                <c:pt idx="9031">
                  <c:v>-384.8310103</c:v>
                </c:pt>
                <c:pt idx="9032">
                  <c:v>-384.7685103</c:v>
                </c:pt>
                <c:pt idx="9033">
                  <c:v>-384.7060103</c:v>
                </c:pt>
                <c:pt idx="9034">
                  <c:v>-384.6435103</c:v>
                </c:pt>
                <c:pt idx="9035">
                  <c:v>-384.5810103</c:v>
                </c:pt>
                <c:pt idx="9036">
                  <c:v>-384.5185103</c:v>
                </c:pt>
                <c:pt idx="9037">
                  <c:v>-384.4560103</c:v>
                </c:pt>
                <c:pt idx="9038">
                  <c:v>-384.3935103</c:v>
                </c:pt>
                <c:pt idx="9039">
                  <c:v>-384.3310103</c:v>
                </c:pt>
                <c:pt idx="9040">
                  <c:v>-384.2685103</c:v>
                </c:pt>
                <c:pt idx="9041">
                  <c:v>-384.2060103</c:v>
                </c:pt>
                <c:pt idx="9042">
                  <c:v>-384.1435103</c:v>
                </c:pt>
                <c:pt idx="9043">
                  <c:v>-384.0810103</c:v>
                </c:pt>
                <c:pt idx="9044">
                  <c:v>-384.0185103</c:v>
                </c:pt>
                <c:pt idx="9045">
                  <c:v>-383.9560103</c:v>
                </c:pt>
                <c:pt idx="9046">
                  <c:v>-383.8935103</c:v>
                </c:pt>
                <c:pt idx="9047">
                  <c:v>-383.8310103</c:v>
                </c:pt>
                <c:pt idx="9048">
                  <c:v>-383.7685103</c:v>
                </c:pt>
                <c:pt idx="9049">
                  <c:v>-383.7060103</c:v>
                </c:pt>
                <c:pt idx="9050">
                  <c:v>-383.6435103</c:v>
                </c:pt>
                <c:pt idx="9051">
                  <c:v>-383.5810103</c:v>
                </c:pt>
                <c:pt idx="9052">
                  <c:v>-383.5185103</c:v>
                </c:pt>
                <c:pt idx="9053">
                  <c:v>-383.4560103</c:v>
                </c:pt>
                <c:pt idx="9054">
                  <c:v>-383.3935103</c:v>
                </c:pt>
                <c:pt idx="9055">
                  <c:v>-383.3310103</c:v>
                </c:pt>
                <c:pt idx="9056">
                  <c:v>-383.2685103</c:v>
                </c:pt>
                <c:pt idx="9057">
                  <c:v>-383.2060103</c:v>
                </c:pt>
                <c:pt idx="9058">
                  <c:v>-383.1435103</c:v>
                </c:pt>
                <c:pt idx="9059">
                  <c:v>-383.0810103</c:v>
                </c:pt>
                <c:pt idx="9060">
                  <c:v>-383.0185103</c:v>
                </c:pt>
                <c:pt idx="9061">
                  <c:v>-382.9560103</c:v>
                </c:pt>
                <c:pt idx="9062">
                  <c:v>-382.8935103</c:v>
                </c:pt>
                <c:pt idx="9063">
                  <c:v>-382.8310103</c:v>
                </c:pt>
                <c:pt idx="9064">
                  <c:v>-382.7685103</c:v>
                </c:pt>
                <c:pt idx="9065">
                  <c:v>-382.7060103</c:v>
                </c:pt>
                <c:pt idx="9066">
                  <c:v>-382.6435103</c:v>
                </c:pt>
                <c:pt idx="9067">
                  <c:v>-382.5810103</c:v>
                </c:pt>
                <c:pt idx="9068">
                  <c:v>-382.5185103</c:v>
                </c:pt>
                <c:pt idx="9069">
                  <c:v>-382.4560103</c:v>
                </c:pt>
                <c:pt idx="9070">
                  <c:v>-382.3935103</c:v>
                </c:pt>
                <c:pt idx="9071">
                  <c:v>-382.3310103</c:v>
                </c:pt>
                <c:pt idx="9072">
                  <c:v>-382.2685103</c:v>
                </c:pt>
                <c:pt idx="9073">
                  <c:v>-382.2060103</c:v>
                </c:pt>
                <c:pt idx="9074">
                  <c:v>-382.1435103</c:v>
                </c:pt>
                <c:pt idx="9075">
                  <c:v>-382.0810103</c:v>
                </c:pt>
                <c:pt idx="9076">
                  <c:v>-382.0185103</c:v>
                </c:pt>
                <c:pt idx="9077">
                  <c:v>-381.9560103</c:v>
                </c:pt>
                <c:pt idx="9078">
                  <c:v>-381.8935103</c:v>
                </c:pt>
                <c:pt idx="9079">
                  <c:v>-381.8310103</c:v>
                </c:pt>
                <c:pt idx="9080">
                  <c:v>-381.7685103</c:v>
                </c:pt>
                <c:pt idx="9081">
                  <c:v>-381.7060103</c:v>
                </c:pt>
                <c:pt idx="9082">
                  <c:v>-381.6435103</c:v>
                </c:pt>
                <c:pt idx="9083">
                  <c:v>-381.5810103</c:v>
                </c:pt>
                <c:pt idx="9084">
                  <c:v>-381.5185103</c:v>
                </c:pt>
                <c:pt idx="9085">
                  <c:v>-381.4560103</c:v>
                </c:pt>
                <c:pt idx="9086">
                  <c:v>-381.3935103</c:v>
                </c:pt>
                <c:pt idx="9087">
                  <c:v>-381.3310103</c:v>
                </c:pt>
                <c:pt idx="9088">
                  <c:v>-381.2685103</c:v>
                </c:pt>
                <c:pt idx="9089">
                  <c:v>-381.2060103</c:v>
                </c:pt>
                <c:pt idx="9090">
                  <c:v>-381.1435103</c:v>
                </c:pt>
                <c:pt idx="9091">
                  <c:v>-381.0810103</c:v>
                </c:pt>
                <c:pt idx="9092">
                  <c:v>-381.0185103</c:v>
                </c:pt>
                <c:pt idx="9093">
                  <c:v>-380.9560103</c:v>
                </c:pt>
                <c:pt idx="9094">
                  <c:v>-380.8935103</c:v>
                </c:pt>
                <c:pt idx="9095">
                  <c:v>-380.8310103</c:v>
                </c:pt>
                <c:pt idx="9096">
                  <c:v>-380.7685103</c:v>
                </c:pt>
                <c:pt idx="9097">
                  <c:v>-380.7060103</c:v>
                </c:pt>
                <c:pt idx="9098">
                  <c:v>-380.6435103</c:v>
                </c:pt>
                <c:pt idx="9099">
                  <c:v>-380.5810103</c:v>
                </c:pt>
                <c:pt idx="9100">
                  <c:v>-380.5185103</c:v>
                </c:pt>
                <c:pt idx="9101">
                  <c:v>-380.4560103</c:v>
                </c:pt>
                <c:pt idx="9102">
                  <c:v>-380.3935103</c:v>
                </c:pt>
                <c:pt idx="9103">
                  <c:v>-380.3310103</c:v>
                </c:pt>
                <c:pt idx="9104">
                  <c:v>-380.2685103</c:v>
                </c:pt>
                <c:pt idx="9105">
                  <c:v>-380.2060103</c:v>
                </c:pt>
                <c:pt idx="9106">
                  <c:v>-380.1435103</c:v>
                </c:pt>
                <c:pt idx="9107">
                  <c:v>-380.0810103</c:v>
                </c:pt>
                <c:pt idx="9108">
                  <c:v>-380.0185103</c:v>
                </c:pt>
                <c:pt idx="9109">
                  <c:v>-379.9560103</c:v>
                </c:pt>
                <c:pt idx="9110">
                  <c:v>-379.8935103</c:v>
                </c:pt>
                <c:pt idx="9111">
                  <c:v>-379.8310103</c:v>
                </c:pt>
                <c:pt idx="9112">
                  <c:v>-379.7685103</c:v>
                </c:pt>
                <c:pt idx="9113">
                  <c:v>-379.7060103</c:v>
                </c:pt>
                <c:pt idx="9114">
                  <c:v>-379.6435103</c:v>
                </c:pt>
                <c:pt idx="9115">
                  <c:v>-379.5810103</c:v>
                </c:pt>
                <c:pt idx="9116">
                  <c:v>-379.5185103</c:v>
                </c:pt>
                <c:pt idx="9117">
                  <c:v>-379.4560103</c:v>
                </c:pt>
                <c:pt idx="9118">
                  <c:v>-379.3935103</c:v>
                </c:pt>
                <c:pt idx="9119">
                  <c:v>-379.3310103</c:v>
                </c:pt>
                <c:pt idx="9120">
                  <c:v>-379.2685103</c:v>
                </c:pt>
                <c:pt idx="9121">
                  <c:v>-379.2060103</c:v>
                </c:pt>
                <c:pt idx="9122">
                  <c:v>-379.1435103</c:v>
                </c:pt>
                <c:pt idx="9123">
                  <c:v>-379.0810103</c:v>
                </c:pt>
                <c:pt idx="9124">
                  <c:v>-379.0185103</c:v>
                </c:pt>
                <c:pt idx="9125">
                  <c:v>-378.9560103</c:v>
                </c:pt>
                <c:pt idx="9126">
                  <c:v>-378.8935103</c:v>
                </c:pt>
                <c:pt idx="9127">
                  <c:v>-378.8310103</c:v>
                </c:pt>
                <c:pt idx="9128">
                  <c:v>-378.7685103</c:v>
                </c:pt>
                <c:pt idx="9129">
                  <c:v>-378.7060103</c:v>
                </c:pt>
                <c:pt idx="9130">
                  <c:v>-378.6435103</c:v>
                </c:pt>
                <c:pt idx="9131">
                  <c:v>-378.5810103</c:v>
                </c:pt>
                <c:pt idx="9132">
                  <c:v>-378.5185103</c:v>
                </c:pt>
                <c:pt idx="9133">
                  <c:v>-378.4560103</c:v>
                </c:pt>
                <c:pt idx="9134">
                  <c:v>-378.3935103</c:v>
                </c:pt>
                <c:pt idx="9135">
                  <c:v>-378.3310103</c:v>
                </c:pt>
                <c:pt idx="9136">
                  <c:v>-378.2685103</c:v>
                </c:pt>
                <c:pt idx="9137">
                  <c:v>-378.2060103</c:v>
                </c:pt>
                <c:pt idx="9138">
                  <c:v>-378.1435103</c:v>
                </c:pt>
                <c:pt idx="9139">
                  <c:v>-378.0810103</c:v>
                </c:pt>
                <c:pt idx="9140">
                  <c:v>-378.0185103</c:v>
                </c:pt>
                <c:pt idx="9141">
                  <c:v>-377.9560103</c:v>
                </c:pt>
                <c:pt idx="9142">
                  <c:v>-377.8935103</c:v>
                </c:pt>
                <c:pt idx="9143">
                  <c:v>-377.8310103</c:v>
                </c:pt>
                <c:pt idx="9144">
                  <c:v>-377.7685103</c:v>
                </c:pt>
                <c:pt idx="9145">
                  <c:v>-377.7060103</c:v>
                </c:pt>
                <c:pt idx="9146">
                  <c:v>-377.6435103</c:v>
                </c:pt>
                <c:pt idx="9147">
                  <c:v>-377.5810103</c:v>
                </c:pt>
                <c:pt idx="9148">
                  <c:v>-377.5185103</c:v>
                </c:pt>
                <c:pt idx="9149">
                  <c:v>-377.4560103</c:v>
                </c:pt>
                <c:pt idx="9150">
                  <c:v>-377.3935103</c:v>
                </c:pt>
                <c:pt idx="9151">
                  <c:v>-377.3310103</c:v>
                </c:pt>
                <c:pt idx="9152">
                  <c:v>-377.2685103</c:v>
                </c:pt>
                <c:pt idx="9153">
                  <c:v>-377.2060103</c:v>
                </c:pt>
                <c:pt idx="9154">
                  <c:v>-377.1435103</c:v>
                </c:pt>
                <c:pt idx="9155">
                  <c:v>-377.0810103</c:v>
                </c:pt>
                <c:pt idx="9156">
                  <c:v>-377.0185103</c:v>
                </c:pt>
                <c:pt idx="9157">
                  <c:v>-376.9560103</c:v>
                </c:pt>
                <c:pt idx="9158">
                  <c:v>-376.8935103</c:v>
                </c:pt>
                <c:pt idx="9159">
                  <c:v>-376.8310103</c:v>
                </c:pt>
                <c:pt idx="9160">
                  <c:v>-376.7685103</c:v>
                </c:pt>
                <c:pt idx="9161">
                  <c:v>-376.7060103</c:v>
                </c:pt>
                <c:pt idx="9162">
                  <c:v>-376.6435103</c:v>
                </c:pt>
                <c:pt idx="9163">
                  <c:v>-376.5810103</c:v>
                </c:pt>
                <c:pt idx="9164">
                  <c:v>-376.5185103</c:v>
                </c:pt>
                <c:pt idx="9165">
                  <c:v>-376.4560103</c:v>
                </c:pt>
                <c:pt idx="9166">
                  <c:v>-376.3935103</c:v>
                </c:pt>
                <c:pt idx="9167">
                  <c:v>-376.3310103</c:v>
                </c:pt>
                <c:pt idx="9168">
                  <c:v>-376.2685103</c:v>
                </c:pt>
                <c:pt idx="9169">
                  <c:v>-376.2060103</c:v>
                </c:pt>
                <c:pt idx="9170">
                  <c:v>-376.1435103</c:v>
                </c:pt>
                <c:pt idx="9171">
                  <c:v>-376.0810103</c:v>
                </c:pt>
                <c:pt idx="9172">
                  <c:v>-376.0185103</c:v>
                </c:pt>
                <c:pt idx="9173">
                  <c:v>-375.9560103</c:v>
                </c:pt>
                <c:pt idx="9174">
                  <c:v>-375.8935103</c:v>
                </c:pt>
                <c:pt idx="9175">
                  <c:v>-375.8310103</c:v>
                </c:pt>
                <c:pt idx="9176">
                  <c:v>-375.7685103</c:v>
                </c:pt>
                <c:pt idx="9177">
                  <c:v>-375.7060103</c:v>
                </c:pt>
                <c:pt idx="9178">
                  <c:v>-375.6435103</c:v>
                </c:pt>
                <c:pt idx="9179">
                  <c:v>-375.5810103</c:v>
                </c:pt>
                <c:pt idx="9180">
                  <c:v>-375.5185103</c:v>
                </c:pt>
                <c:pt idx="9181">
                  <c:v>-375.4560103</c:v>
                </c:pt>
                <c:pt idx="9182">
                  <c:v>-375.3935103</c:v>
                </c:pt>
                <c:pt idx="9183">
                  <c:v>-375.3310103</c:v>
                </c:pt>
                <c:pt idx="9184">
                  <c:v>-375.2685103</c:v>
                </c:pt>
                <c:pt idx="9185">
                  <c:v>-375.2060103</c:v>
                </c:pt>
                <c:pt idx="9186">
                  <c:v>-375.1435103</c:v>
                </c:pt>
                <c:pt idx="9187">
                  <c:v>-375.0810103</c:v>
                </c:pt>
                <c:pt idx="9188">
                  <c:v>-375.0185103</c:v>
                </c:pt>
                <c:pt idx="9189">
                  <c:v>-374.9560103</c:v>
                </c:pt>
                <c:pt idx="9190">
                  <c:v>-374.8935103</c:v>
                </c:pt>
                <c:pt idx="9191">
                  <c:v>-374.8310103</c:v>
                </c:pt>
                <c:pt idx="9192">
                  <c:v>-374.7685103</c:v>
                </c:pt>
                <c:pt idx="9193">
                  <c:v>-374.7060103</c:v>
                </c:pt>
                <c:pt idx="9194">
                  <c:v>-374.6435103</c:v>
                </c:pt>
                <c:pt idx="9195">
                  <c:v>-374.5810103</c:v>
                </c:pt>
                <c:pt idx="9196">
                  <c:v>-374.5185103</c:v>
                </c:pt>
                <c:pt idx="9197">
                  <c:v>-374.4560103</c:v>
                </c:pt>
                <c:pt idx="9198">
                  <c:v>-374.3935103</c:v>
                </c:pt>
                <c:pt idx="9199">
                  <c:v>-374.3310103</c:v>
                </c:pt>
                <c:pt idx="9200">
                  <c:v>-374.2685103</c:v>
                </c:pt>
                <c:pt idx="9201">
                  <c:v>-374.2060103</c:v>
                </c:pt>
                <c:pt idx="9202">
                  <c:v>-374.1435103</c:v>
                </c:pt>
                <c:pt idx="9203">
                  <c:v>-374.0810103</c:v>
                </c:pt>
                <c:pt idx="9204">
                  <c:v>-374.0185103</c:v>
                </c:pt>
                <c:pt idx="9205">
                  <c:v>-373.9560103</c:v>
                </c:pt>
                <c:pt idx="9206">
                  <c:v>-373.8935103</c:v>
                </c:pt>
                <c:pt idx="9207">
                  <c:v>-373.8310103</c:v>
                </c:pt>
                <c:pt idx="9208">
                  <c:v>-373.7685103</c:v>
                </c:pt>
                <c:pt idx="9209">
                  <c:v>-373.7060103</c:v>
                </c:pt>
                <c:pt idx="9210">
                  <c:v>-373.6435103</c:v>
                </c:pt>
                <c:pt idx="9211">
                  <c:v>-373.5810103</c:v>
                </c:pt>
                <c:pt idx="9212">
                  <c:v>-373.5185103</c:v>
                </c:pt>
                <c:pt idx="9213">
                  <c:v>-373.4560103</c:v>
                </c:pt>
                <c:pt idx="9214">
                  <c:v>-373.3935103</c:v>
                </c:pt>
                <c:pt idx="9215">
                  <c:v>-373.3310103</c:v>
                </c:pt>
                <c:pt idx="9216">
                  <c:v>-373.2685103</c:v>
                </c:pt>
                <c:pt idx="9217">
                  <c:v>-373.2060103</c:v>
                </c:pt>
                <c:pt idx="9218">
                  <c:v>-373.1435103</c:v>
                </c:pt>
                <c:pt idx="9219">
                  <c:v>-373.0810103</c:v>
                </c:pt>
                <c:pt idx="9220">
                  <c:v>-373.0185103</c:v>
                </c:pt>
                <c:pt idx="9221">
                  <c:v>-372.9560103</c:v>
                </c:pt>
                <c:pt idx="9222">
                  <c:v>-372.8935103</c:v>
                </c:pt>
                <c:pt idx="9223">
                  <c:v>-372.8310103</c:v>
                </c:pt>
                <c:pt idx="9224">
                  <c:v>-372.7685103</c:v>
                </c:pt>
                <c:pt idx="9225">
                  <c:v>-372.7060103</c:v>
                </c:pt>
                <c:pt idx="9226">
                  <c:v>-372.6435103</c:v>
                </c:pt>
                <c:pt idx="9227">
                  <c:v>-372.5810103</c:v>
                </c:pt>
                <c:pt idx="9228">
                  <c:v>-372.5185103</c:v>
                </c:pt>
                <c:pt idx="9229">
                  <c:v>-372.4560103</c:v>
                </c:pt>
                <c:pt idx="9230">
                  <c:v>-372.3935103</c:v>
                </c:pt>
                <c:pt idx="9231">
                  <c:v>-372.3310103</c:v>
                </c:pt>
                <c:pt idx="9232">
                  <c:v>-372.2685103</c:v>
                </c:pt>
                <c:pt idx="9233">
                  <c:v>-372.2060103</c:v>
                </c:pt>
                <c:pt idx="9234">
                  <c:v>-372.1435103</c:v>
                </c:pt>
                <c:pt idx="9235">
                  <c:v>-372.0810103</c:v>
                </c:pt>
                <c:pt idx="9236">
                  <c:v>-372.0185103</c:v>
                </c:pt>
                <c:pt idx="9237">
                  <c:v>-371.9560103</c:v>
                </c:pt>
                <c:pt idx="9238">
                  <c:v>-371.8935103</c:v>
                </c:pt>
                <c:pt idx="9239">
                  <c:v>-371.8310103</c:v>
                </c:pt>
                <c:pt idx="9240">
                  <c:v>-371.7685103</c:v>
                </c:pt>
                <c:pt idx="9241">
                  <c:v>-371.7060103</c:v>
                </c:pt>
                <c:pt idx="9242">
                  <c:v>-371.6435103</c:v>
                </c:pt>
                <c:pt idx="9243">
                  <c:v>-371.5810103</c:v>
                </c:pt>
                <c:pt idx="9244">
                  <c:v>-371.5185103</c:v>
                </c:pt>
                <c:pt idx="9245">
                  <c:v>-371.4560103</c:v>
                </c:pt>
                <c:pt idx="9246">
                  <c:v>-371.3935103</c:v>
                </c:pt>
                <c:pt idx="9247">
                  <c:v>-371.3310103</c:v>
                </c:pt>
                <c:pt idx="9248">
                  <c:v>-371.2685103</c:v>
                </c:pt>
                <c:pt idx="9249">
                  <c:v>-371.2060103</c:v>
                </c:pt>
                <c:pt idx="9250">
                  <c:v>-371.1435103</c:v>
                </c:pt>
                <c:pt idx="9251">
                  <c:v>-371.0810103</c:v>
                </c:pt>
                <c:pt idx="9252">
                  <c:v>-371.0185103</c:v>
                </c:pt>
                <c:pt idx="9253">
                  <c:v>-370.9560103</c:v>
                </c:pt>
                <c:pt idx="9254">
                  <c:v>-370.8935103</c:v>
                </c:pt>
                <c:pt idx="9255">
                  <c:v>-370.8310103</c:v>
                </c:pt>
                <c:pt idx="9256">
                  <c:v>-370.7685103</c:v>
                </c:pt>
                <c:pt idx="9257">
                  <c:v>-370.7060103</c:v>
                </c:pt>
                <c:pt idx="9258">
                  <c:v>-370.6435103</c:v>
                </c:pt>
                <c:pt idx="9259">
                  <c:v>-370.5810103</c:v>
                </c:pt>
                <c:pt idx="9260">
                  <c:v>-370.5185103</c:v>
                </c:pt>
                <c:pt idx="9261">
                  <c:v>-370.4560103</c:v>
                </c:pt>
                <c:pt idx="9262">
                  <c:v>-370.3935103</c:v>
                </c:pt>
                <c:pt idx="9263">
                  <c:v>-370.3310103</c:v>
                </c:pt>
                <c:pt idx="9264">
                  <c:v>-370.2685103</c:v>
                </c:pt>
                <c:pt idx="9265">
                  <c:v>-370.2060103</c:v>
                </c:pt>
                <c:pt idx="9266">
                  <c:v>-370.1435103</c:v>
                </c:pt>
                <c:pt idx="9267">
                  <c:v>-370.0810103</c:v>
                </c:pt>
                <c:pt idx="9268">
                  <c:v>-370.0185103</c:v>
                </c:pt>
                <c:pt idx="9269">
                  <c:v>-369.9560103</c:v>
                </c:pt>
                <c:pt idx="9270">
                  <c:v>-369.8935103</c:v>
                </c:pt>
                <c:pt idx="9271">
                  <c:v>-369.8310103</c:v>
                </c:pt>
                <c:pt idx="9272">
                  <c:v>-369.7685103</c:v>
                </c:pt>
                <c:pt idx="9273">
                  <c:v>-369.7060103</c:v>
                </c:pt>
                <c:pt idx="9274">
                  <c:v>-369.6435103</c:v>
                </c:pt>
                <c:pt idx="9275">
                  <c:v>-369.5810103</c:v>
                </c:pt>
                <c:pt idx="9276">
                  <c:v>-369.5185103</c:v>
                </c:pt>
                <c:pt idx="9277">
                  <c:v>-369.4560103</c:v>
                </c:pt>
                <c:pt idx="9278">
                  <c:v>-369.3935103</c:v>
                </c:pt>
                <c:pt idx="9279">
                  <c:v>-369.3310103</c:v>
                </c:pt>
                <c:pt idx="9280">
                  <c:v>-369.2685103</c:v>
                </c:pt>
                <c:pt idx="9281">
                  <c:v>-369.2060103</c:v>
                </c:pt>
                <c:pt idx="9282">
                  <c:v>-369.1435103</c:v>
                </c:pt>
                <c:pt idx="9283">
                  <c:v>-369.0810103</c:v>
                </c:pt>
                <c:pt idx="9284">
                  <c:v>-369.0185103</c:v>
                </c:pt>
                <c:pt idx="9285">
                  <c:v>-368.9560103</c:v>
                </c:pt>
                <c:pt idx="9286">
                  <c:v>-368.8935103</c:v>
                </c:pt>
                <c:pt idx="9287">
                  <c:v>-368.8310103</c:v>
                </c:pt>
                <c:pt idx="9288">
                  <c:v>-368.7685103</c:v>
                </c:pt>
                <c:pt idx="9289">
                  <c:v>-368.7060103</c:v>
                </c:pt>
                <c:pt idx="9290">
                  <c:v>-368.6435103</c:v>
                </c:pt>
                <c:pt idx="9291">
                  <c:v>-368.5810103</c:v>
                </c:pt>
                <c:pt idx="9292">
                  <c:v>-368.5185103</c:v>
                </c:pt>
                <c:pt idx="9293">
                  <c:v>-368.4560103</c:v>
                </c:pt>
                <c:pt idx="9294">
                  <c:v>-368.3935103</c:v>
                </c:pt>
                <c:pt idx="9295">
                  <c:v>-368.3310103</c:v>
                </c:pt>
                <c:pt idx="9296">
                  <c:v>-368.2685103</c:v>
                </c:pt>
                <c:pt idx="9297">
                  <c:v>-368.2060103</c:v>
                </c:pt>
                <c:pt idx="9298">
                  <c:v>-368.1435103</c:v>
                </c:pt>
                <c:pt idx="9299">
                  <c:v>-368.0810103</c:v>
                </c:pt>
                <c:pt idx="9300">
                  <c:v>-368.0185103</c:v>
                </c:pt>
                <c:pt idx="9301">
                  <c:v>-367.9560103</c:v>
                </c:pt>
                <c:pt idx="9302">
                  <c:v>-367.8935103</c:v>
                </c:pt>
                <c:pt idx="9303">
                  <c:v>-367.8310103</c:v>
                </c:pt>
                <c:pt idx="9304">
                  <c:v>-367.7685103</c:v>
                </c:pt>
                <c:pt idx="9305">
                  <c:v>-367.7060103</c:v>
                </c:pt>
                <c:pt idx="9306">
                  <c:v>-367.6435103</c:v>
                </c:pt>
                <c:pt idx="9307">
                  <c:v>-367.5810103</c:v>
                </c:pt>
                <c:pt idx="9308">
                  <c:v>-367.5185103</c:v>
                </c:pt>
                <c:pt idx="9309">
                  <c:v>-367.4560103</c:v>
                </c:pt>
                <c:pt idx="9310">
                  <c:v>-367.3935103</c:v>
                </c:pt>
                <c:pt idx="9311">
                  <c:v>-367.3310103</c:v>
                </c:pt>
                <c:pt idx="9312">
                  <c:v>-367.2685103</c:v>
                </c:pt>
                <c:pt idx="9313">
                  <c:v>-367.2060103</c:v>
                </c:pt>
                <c:pt idx="9314">
                  <c:v>-367.1435103</c:v>
                </c:pt>
                <c:pt idx="9315">
                  <c:v>-367.0810103</c:v>
                </c:pt>
                <c:pt idx="9316">
                  <c:v>-367.0185103</c:v>
                </c:pt>
                <c:pt idx="9317">
                  <c:v>-366.9560103</c:v>
                </c:pt>
                <c:pt idx="9318">
                  <c:v>-366.8935103</c:v>
                </c:pt>
                <c:pt idx="9319">
                  <c:v>-366.8310103</c:v>
                </c:pt>
                <c:pt idx="9320">
                  <c:v>-366.7685103</c:v>
                </c:pt>
                <c:pt idx="9321">
                  <c:v>-366.7060103</c:v>
                </c:pt>
                <c:pt idx="9322">
                  <c:v>-366.6435103</c:v>
                </c:pt>
                <c:pt idx="9323">
                  <c:v>-366.5810103</c:v>
                </c:pt>
                <c:pt idx="9324">
                  <c:v>-366.5185103</c:v>
                </c:pt>
                <c:pt idx="9325">
                  <c:v>-366.4560103</c:v>
                </c:pt>
                <c:pt idx="9326">
                  <c:v>-366.3935103</c:v>
                </c:pt>
                <c:pt idx="9327">
                  <c:v>-366.3310103</c:v>
                </c:pt>
                <c:pt idx="9328">
                  <c:v>-366.2685103</c:v>
                </c:pt>
                <c:pt idx="9329">
                  <c:v>-366.2060103</c:v>
                </c:pt>
                <c:pt idx="9330">
                  <c:v>-366.1435103</c:v>
                </c:pt>
                <c:pt idx="9331">
                  <c:v>-366.0810103</c:v>
                </c:pt>
                <c:pt idx="9332">
                  <c:v>-366.0185103</c:v>
                </c:pt>
                <c:pt idx="9333">
                  <c:v>-365.9560103</c:v>
                </c:pt>
                <c:pt idx="9334">
                  <c:v>-365.8935103</c:v>
                </c:pt>
                <c:pt idx="9335">
                  <c:v>-365.8310103</c:v>
                </c:pt>
                <c:pt idx="9336">
                  <c:v>-365.7685103</c:v>
                </c:pt>
                <c:pt idx="9337">
                  <c:v>-365.7060103</c:v>
                </c:pt>
                <c:pt idx="9338">
                  <c:v>-365.6435103</c:v>
                </c:pt>
                <c:pt idx="9339">
                  <c:v>-365.5810103</c:v>
                </c:pt>
                <c:pt idx="9340">
                  <c:v>-365.5185103</c:v>
                </c:pt>
                <c:pt idx="9341">
                  <c:v>-365.4560103</c:v>
                </c:pt>
                <c:pt idx="9342">
                  <c:v>-365.3935103</c:v>
                </c:pt>
                <c:pt idx="9343">
                  <c:v>-365.3310103</c:v>
                </c:pt>
                <c:pt idx="9344">
                  <c:v>-365.2685103</c:v>
                </c:pt>
                <c:pt idx="9345">
                  <c:v>-365.2060103</c:v>
                </c:pt>
                <c:pt idx="9346">
                  <c:v>-365.1435103</c:v>
                </c:pt>
                <c:pt idx="9347">
                  <c:v>-365.0810103</c:v>
                </c:pt>
                <c:pt idx="9348">
                  <c:v>-365.0185103</c:v>
                </c:pt>
                <c:pt idx="9349">
                  <c:v>-364.9560103</c:v>
                </c:pt>
                <c:pt idx="9350">
                  <c:v>-364.8935103</c:v>
                </c:pt>
                <c:pt idx="9351">
                  <c:v>-364.8310103</c:v>
                </c:pt>
                <c:pt idx="9352">
                  <c:v>-364.7685103</c:v>
                </c:pt>
                <c:pt idx="9353">
                  <c:v>-364.7060103</c:v>
                </c:pt>
                <c:pt idx="9354">
                  <c:v>-364.6435103</c:v>
                </c:pt>
                <c:pt idx="9355">
                  <c:v>-364.5810103</c:v>
                </c:pt>
                <c:pt idx="9356">
                  <c:v>-364.5185103</c:v>
                </c:pt>
                <c:pt idx="9357">
                  <c:v>-364.4560103</c:v>
                </c:pt>
                <c:pt idx="9358">
                  <c:v>-364.3935103</c:v>
                </c:pt>
                <c:pt idx="9359">
                  <c:v>-364.3310103</c:v>
                </c:pt>
                <c:pt idx="9360">
                  <c:v>-364.2685103</c:v>
                </c:pt>
                <c:pt idx="9361">
                  <c:v>-364.2060103</c:v>
                </c:pt>
                <c:pt idx="9362">
                  <c:v>-364.1435103</c:v>
                </c:pt>
                <c:pt idx="9363">
                  <c:v>-364.0810103</c:v>
                </c:pt>
                <c:pt idx="9364">
                  <c:v>-364.0185103</c:v>
                </c:pt>
                <c:pt idx="9365">
                  <c:v>-363.9560103</c:v>
                </c:pt>
                <c:pt idx="9366">
                  <c:v>-363.8935103</c:v>
                </c:pt>
                <c:pt idx="9367">
                  <c:v>-363.8310103</c:v>
                </c:pt>
                <c:pt idx="9368">
                  <c:v>-363.7685103</c:v>
                </c:pt>
                <c:pt idx="9369">
                  <c:v>-363.7060103</c:v>
                </c:pt>
                <c:pt idx="9370">
                  <c:v>-363.6435103</c:v>
                </c:pt>
                <c:pt idx="9371">
                  <c:v>-363.5810103</c:v>
                </c:pt>
                <c:pt idx="9372">
                  <c:v>-363.5185103</c:v>
                </c:pt>
                <c:pt idx="9373">
                  <c:v>-363.4560103</c:v>
                </c:pt>
                <c:pt idx="9374">
                  <c:v>-363.3935103</c:v>
                </c:pt>
                <c:pt idx="9375">
                  <c:v>-363.3310103</c:v>
                </c:pt>
                <c:pt idx="9376">
                  <c:v>-363.2685103</c:v>
                </c:pt>
                <c:pt idx="9377">
                  <c:v>-363.2060103</c:v>
                </c:pt>
                <c:pt idx="9378">
                  <c:v>-363.1435103</c:v>
                </c:pt>
                <c:pt idx="9379">
                  <c:v>-363.0810103</c:v>
                </c:pt>
                <c:pt idx="9380">
                  <c:v>-363.0185103</c:v>
                </c:pt>
                <c:pt idx="9381">
                  <c:v>-362.9560103</c:v>
                </c:pt>
                <c:pt idx="9382">
                  <c:v>-362.8935103</c:v>
                </c:pt>
                <c:pt idx="9383">
                  <c:v>-362.8310103</c:v>
                </c:pt>
                <c:pt idx="9384">
                  <c:v>-362.7685103</c:v>
                </c:pt>
                <c:pt idx="9385">
                  <c:v>-362.7060103</c:v>
                </c:pt>
                <c:pt idx="9386">
                  <c:v>-362.6435103</c:v>
                </c:pt>
                <c:pt idx="9387">
                  <c:v>-362.5810103</c:v>
                </c:pt>
                <c:pt idx="9388">
                  <c:v>-362.5185103</c:v>
                </c:pt>
                <c:pt idx="9389">
                  <c:v>-362.4560103</c:v>
                </c:pt>
                <c:pt idx="9390">
                  <c:v>-362.3935103</c:v>
                </c:pt>
                <c:pt idx="9391">
                  <c:v>-362.3310103</c:v>
                </c:pt>
                <c:pt idx="9392">
                  <c:v>-362.2685103</c:v>
                </c:pt>
                <c:pt idx="9393">
                  <c:v>-362.2060103</c:v>
                </c:pt>
                <c:pt idx="9394">
                  <c:v>-362.1435103</c:v>
                </c:pt>
                <c:pt idx="9395">
                  <c:v>-362.0810103</c:v>
                </c:pt>
                <c:pt idx="9396">
                  <c:v>-362.0185103</c:v>
                </c:pt>
                <c:pt idx="9397">
                  <c:v>-361.9560103</c:v>
                </c:pt>
                <c:pt idx="9398">
                  <c:v>-361.8935103</c:v>
                </c:pt>
                <c:pt idx="9399">
                  <c:v>-361.8310103</c:v>
                </c:pt>
                <c:pt idx="9400">
                  <c:v>-361.7685103</c:v>
                </c:pt>
                <c:pt idx="9401">
                  <c:v>-361.7060103</c:v>
                </c:pt>
                <c:pt idx="9402">
                  <c:v>-361.6435103</c:v>
                </c:pt>
                <c:pt idx="9403">
                  <c:v>-361.5810103</c:v>
                </c:pt>
                <c:pt idx="9404">
                  <c:v>-361.5185103</c:v>
                </c:pt>
                <c:pt idx="9405">
                  <c:v>-361.4560103</c:v>
                </c:pt>
                <c:pt idx="9406">
                  <c:v>-361.3935103</c:v>
                </c:pt>
                <c:pt idx="9407">
                  <c:v>-361.3310103</c:v>
                </c:pt>
                <c:pt idx="9408">
                  <c:v>-361.2685103</c:v>
                </c:pt>
                <c:pt idx="9409">
                  <c:v>-361.2060103</c:v>
                </c:pt>
                <c:pt idx="9410">
                  <c:v>-361.1435103</c:v>
                </c:pt>
                <c:pt idx="9411">
                  <c:v>-361.0810103</c:v>
                </c:pt>
                <c:pt idx="9412">
                  <c:v>-361.0185103</c:v>
                </c:pt>
                <c:pt idx="9413">
                  <c:v>-360.9560103</c:v>
                </c:pt>
                <c:pt idx="9414">
                  <c:v>-360.8935103</c:v>
                </c:pt>
                <c:pt idx="9415">
                  <c:v>-360.8310103</c:v>
                </c:pt>
                <c:pt idx="9416">
                  <c:v>-360.7685103</c:v>
                </c:pt>
                <c:pt idx="9417">
                  <c:v>-360.7060103</c:v>
                </c:pt>
                <c:pt idx="9418">
                  <c:v>-360.6435103</c:v>
                </c:pt>
                <c:pt idx="9419">
                  <c:v>-360.5810103</c:v>
                </c:pt>
                <c:pt idx="9420">
                  <c:v>-360.5185103</c:v>
                </c:pt>
                <c:pt idx="9421">
                  <c:v>-360.4560103</c:v>
                </c:pt>
                <c:pt idx="9422">
                  <c:v>-360.3935103</c:v>
                </c:pt>
                <c:pt idx="9423">
                  <c:v>-360.3310103</c:v>
                </c:pt>
                <c:pt idx="9424">
                  <c:v>-360.2685103</c:v>
                </c:pt>
                <c:pt idx="9425">
                  <c:v>-360.2060103</c:v>
                </c:pt>
                <c:pt idx="9426">
                  <c:v>-360.1435103</c:v>
                </c:pt>
                <c:pt idx="9427">
                  <c:v>-360.0810103</c:v>
                </c:pt>
                <c:pt idx="9428">
                  <c:v>-360.0185103</c:v>
                </c:pt>
                <c:pt idx="9429">
                  <c:v>-359.9560103</c:v>
                </c:pt>
                <c:pt idx="9430">
                  <c:v>-359.8935103</c:v>
                </c:pt>
                <c:pt idx="9431">
                  <c:v>-359.8310103</c:v>
                </c:pt>
                <c:pt idx="9432">
                  <c:v>-359.7685103</c:v>
                </c:pt>
                <c:pt idx="9433">
                  <c:v>-359.7060103</c:v>
                </c:pt>
                <c:pt idx="9434">
                  <c:v>-359.6435103</c:v>
                </c:pt>
                <c:pt idx="9435">
                  <c:v>-359.5810103</c:v>
                </c:pt>
                <c:pt idx="9436">
                  <c:v>-359.5185103</c:v>
                </c:pt>
                <c:pt idx="9437">
                  <c:v>-359.4560103</c:v>
                </c:pt>
                <c:pt idx="9438">
                  <c:v>-359.3935103</c:v>
                </c:pt>
                <c:pt idx="9439">
                  <c:v>-359.3310103</c:v>
                </c:pt>
                <c:pt idx="9440">
                  <c:v>-359.2685103</c:v>
                </c:pt>
                <c:pt idx="9441">
                  <c:v>-359.2060103</c:v>
                </c:pt>
                <c:pt idx="9442">
                  <c:v>-359.1435103</c:v>
                </c:pt>
                <c:pt idx="9443">
                  <c:v>-359.0810103</c:v>
                </c:pt>
                <c:pt idx="9444">
                  <c:v>-359.0185103</c:v>
                </c:pt>
                <c:pt idx="9445">
                  <c:v>-358.9560103</c:v>
                </c:pt>
                <c:pt idx="9446">
                  <c:v>-358.8935103</c:v>
                </c:pt>
                <c:pt idx="9447">
                  <c:v>-358.8310103</c:v>
                </c:pt>
                <c:pt idx="9448">
                  <c:v>-358.7685103</c:v>
                </c:pt>
                <c:pt idx="9449">
                  <c:v>-358.7060103</c:v>
                </c:pt>
                <c:pt idx="9450">
                  <c:v>-358.6435103</c:v>
                </c:pt>
                <c:pt idx="9451">
                  <c:v>-358.5810103</c:v>
                </c:pt>
                <c:pt idx="9452">
                  <c:v>-358.5185103</c:v>
                </c:pt>
                <c:pt idx="9453">
                  <c:v>-358.4560103</c:v>
                </c:pt>
                <c:pt idx="9454">
                  <c:v>-358.3935103</c:v>
                </c:pt>
                <c:pt idx="9455">
                  <c:v>-358.3310103</c:v>
                </c:pt>
                <c:pt idx="9456">
                  <c:v>-358.2685103</c:v>
                </c:pt>
                <c:pt idx="9457">
                  <c:v>-358.2060103</c:v>
                </c:pt>
                <c:pt idx="9458">
                  <c:v>-358.1435103</c:v>
                </c:pt>
                <c:pt idx="9459">
                  <c:v>-358.0810103</c:v>
                </c:pt>
                <c:pt idx="9460">
                  <c:v>-358.0185103</c:v>
                </c:pt>
                <c:pt idx="9461">
                  <c:v>-357.9560103</c:v>
                </c:pt>
                <c:pt idx="9462">
                  <c:v>-357.8935103</c:v>
                </c:pt>
                <c:pt idx="9463">
                  <c:v>-357.8310103</c:v>
                </c:pt>
                <c:pt idx="9464">
                  <c:v>-357.7685103</c:v>
                </c:pt>
                <c:pt idx="9465">
                  <c:v>-357.7060103</c:v>
                </c:pt>
                <c:pt idx="9466">
                  <c:v>-357.6435103</c:v>
                </c:pt>
                <c:pt idx="9467">
                  <c:v>-357.5810103</c:v>
                </c:pt>
                <c:pt idx="9468">
                  <c:v>-357.5185103</c:v>
                </c:pt>
                <c:pt idx="9469">
                  <c:v>-357.4560103</c:v>
                </c:pt>
                <c:pt idx="9470">
                  <c:v>-357.3935103</c:v>
                </c:pt>
                <c:pt idx="9471">
                  <c:v>-357.3310103</c:v>
                </c:pt>
                <c:pt idx="9472">
                  <c:v>-357.2685103</c:v>
                </c:pt>
                <c:pt idx="9473">
                  <c:v>-357.2060103</c:v>
                </c:pt>
                <c:pt idx="9474">
                  <c:v>-357.1435103</c:v>
                </c:pt>
                <c:pt idx="9475">
                  <c:v>-357.0810103</c:v>
                </c:pt>
                <c:pt idx="9476">
                  <c:v>-357.0185103</c:v>
                </c:pt>
                <c:pt idx="9477">
                  <c:v>-356.9560103</c:v>
                </c:pt>
                <c:pt idx="9478">
                  <c:v>-356.8935103</c:v>
                </c:pt>
                <c:pt idx="9479">
                  <c:v>-356.8310103</c:v>
                </c:pt>
                <c:pt idx="9480">
                  <c:v>-356.7685103</c:v>
                </c:pt>
                <c:pt idx="9481">
                  <c:v>-356.7060103</c:v>
                </c:pt>
                <c:pt idx="9482">
                  <c:v>-356.6435103</c:v>
                </c:pt>
                <c:pt idx="9483">
                  <c:v>-356.5810103</c:v>
                </c:pt>
                <c:pt idx="9484">
                  <c:v>-356.5185103</c:v>
                </c:pt>
                <c:pt idx="9485">
                  <c:v>-356.4560103</c:v>
                </c:pt>
                <c:pt idx="9486">
                  <c:v>-356.3935103</c:v>
                </c:pt>
                <c:pt idx="9487">
                  <c:v>-356.3310103</c:v>
                </c:pt>
                <c:pt idx="9488">
                  <c:v>-356.2685103</c:v>
                </c:pt>
                <c:pt idx="9489">
                  <c:v>-356.2060103</c:v>
                </c:pt>
                <c:pt idx="9490">
                  <c:v>-356.1435103</c:v>
                </c:pt>
                <c:pt idx="9491">
                  <c:v>-356.0810103</c:v>
                </c:pt>
                <c:pt idx="9492">
                  <c:v>-356.0185103</c:v>
                </c:pt>
                <c:pt idx="9493">
                  <c:v>-355.9560103</c:v>
                </c:pt>
                <c:pt idx="9494">
                  <c:v>-355.8935103</c:v>
                </c:pt>
                <c:pt idx="9495">
                  <c:v>-355.8310103</c:v>
                </c:pt>
                <c:pt idx="9496">
                  <c:v>-355.7685103</c:v>
                </c:pt>
                <c:pt idx="9497">
                  <c:v>-355.7060103</c:v>
                </c:pt>
                <c:pt idx="9498">
                  <c:v>-355.6435103</c:v>
                </c:pt>
                <c:pt idx="9499">
                  <c:v>-355.5810103</c:v>
                </c:pt>
                <c:pt idx="9500">
                  <c:v>-355.5185103</c:v>
                </c:pt>
                <c:pt idx="9501">
                  <c:v>-355.4560103</c:v>
                </c:pt>
                <c:pt idx="9502">
                  <c:v>-355.3935103</c:v>
                </c:pt>
                <c:pt idx="9503">
                  <c:v>-355.3310103</c:v>
                </c:pt>
                <c:pt idx="9504">
                  <c:v>-355.2685103</c:v>
                </c:pt>
                <c:pt idx="9505">
                  <c:v>-355.2060103</c:v>
                </c:pt>
                <c:pt idx="9506">
                  <c:v>-355.1435103</c:v>
                </c:pt>
                <c:pt idx="9507">
                  <c:v>-355.0810103</c:v>
                </c:pt>
                <c:pt idx="9508">
                  <c:v>-355.0185103</c:v>
                </c:pt>
                <c:pt idx="9509">
                  <c:v>-354.9560103</c:v>
                </c:pt>
                <c:pt idx="9510">
                  <c:v>-354.8935103</c:v>
                </c:pt>
                <c:pt idx="9511">
                  <c:v>-354.8310103</c:v>
                </c:pt>
                <c:pt idx="9512">
                  <c:v>-354.7685103</c:v>
                </c:pt>
                <c:pt idx="9513">
                  <c:v>-354.7060103</c:v>
                </c:pt>
                <c:pt idx="9514">
                  <c:v>-354.6435103</c:v>
                </c:pt>
                <c:pt idx="9515">
                  <c:v>-354.5810103</c:v>
                </c:pt>
                <c:pt idx="9516">
                  <c:v>-354.5185103</c:v>
                </c:pt>
                <c:pt idx="9517">
                  <c:v>-354.4560103</c:v>
                </c:pt>
                <c:pt idx="9518">
                  <c:v>-354.3935103</c:v>
                </c:pt>
                <c:pt idx="9519">
                  <c:v>-354.3310103</c:v>
                </c:pt>
                <c:pt idx="9520">
                  <c:v>-354.2685103</c:v>
                </c:pt>
                <c:pt idx="9521">
                  <c:v>-354.2060103</c:v>
                </c:pt>
                <c:pt idx="9522">
                  <c:v>-354.1435103</c:v>
                </c:pt>
                <c:pt idx="9523">
                  <c:v>-354.0810103</c:v>
                </c:pt>
                <c:pt idx="9524">
                  <c:v>-354.0185103</c:v>
                </c:pt>
                <c:pt idx="9525">
                  <c:v>-353.9560103</c:v>
                </c:pt>
                <c:pt idx="9526">
                  <c:v>-353.8935103</c:v>
                </c:pt>
                <c:pt idx="9527">
                  <c:v>-353.8310103</c:v>
                </c:pt>
                <c:pt idx="9528">
                  <c:v>-353.7685103</c:v>
                </c:pt>
                <c:pt idx="9529">
                  <c:v>-353.7060103</c:v>
                </c:pt>
                <c:pt idx="9530">
                  <c:v>-353.6435103</c:v>
                </c:pt>
                <c:pt idx="9531">
                  <c:v>-353.5810103</c:v>
                </c:pt>
                <c:pt idx="9532">
                  <c:v>-353.5185103</c:v>
                </c:pt>
                <c:pt idx="9533">
                  <c:v>-353.4560103</c:v>
                </c:pt>
                <c:pt idx="9534">
                  <c:v>-353.3935103</c:v>
                </c:pt>
                <c:pt idx="9535">
                  <c:v>-353.3310103</c:v>
                </c:pt>
                <c:pt idx="9536">
                  <c:v>-353.2685103</c:v>
                </c:pt>
                <c:pt idx="9537">
                  <c:v>-353.2060103</c:v>
                </c:pt>
                <c:pt idx="9538">
                  <c:v>-353.1435103</c:v>
                </c:pt>
                <c:pt idx="9539">
                  <c:v>-353.0810103</c:v>
                </c:pt>
                <c:pt idx="9540">
                  <c:v>-353.0185103</c:v>
                </c:pt>
                <c:pt idx="9541">
                  <c:v>-352.9560103</c:v>
                </c:pt>
                <c:pt idx="9542">
                  <c:v>-352.8935103</c:v>
                </c:pt>
                <c:pt idx="9543">
                  <c:v>-352.8310103</c:v>
                </c:pt>
                <c:pt idx="9544">
                  <c:v>-352.7685103</c:v>
                </c:pt>
                <c:pt idx="9545">
                  <c:v>-352.7060103</c:v>
                </c:pt>
                <c:pt idx="9546">
                  <c:v>-352.6435103</c:v>
                </c:pt>
                <c:pt idx="9547">
                  <c:v>-352.5810103</c:v>
                </c:pt>
                <c:pt idx="9548">
                  <c:v>-352.5185103</c:v>
                </c:pt>
                <c:pt idx="9549">
                  <c:v>-352.4560103</c:v>
                </c:pt>
                <c:pt idx="9550">
                  <c:v>-352.3935103</c:v>
                </c:pt>
                <c:pt idx="9551">
                  <c:v>-352.3310103</c:v>
                </c:pt>
                <c:pt idx="9552">
                  <c:v>-352.2685103</c:v>
                </c:pt>
                <c:pt idx="9553">
                  <c:v>-352.2060103</c:v>
                </c:pt>
                <c:pt idx="9554">
                  <c:v>-352.1435103</c:v>
                </c:pt>
                <c:pt idx="9555">
                  <c:v>-352.0810103</c:v>
                </c:pt>
                <c:pt idx="9556">
                  <c:v>-352.0185103</c:v>
                </c:pt>
                <c:pt idx="9557">
                  <c:v>-351.9560103</c:v>
                </c:pt>
                <c:pt idx="9558">
                  <c:v>-351.8935103</c:v>
                </c:pt>
                <c:pt idx="9559">
                  <c:v>-351.8310103</c:v>
                </c:pt>
                <c:pt idx="9560">
                  <c:v>-351.7685103</c:v>
                </c:pt>
                <c:pt idx="9561">
                  <c:v>-351.7060103</c:v>
                </c:pt>
                <c:pt idx="9562">
                  <c:v>-351.6435103</c:v>
                </c:pt>
                <c:pt idx="9563">
                  <c:v>-351.5810103</c:v>
                </c:pt>
                <c:pt idx="9564">
                  <c:v>-351.5185103</c:v>
                </c:pt>
                <c:pt idx="9565">
                  <c:v>-351.4560103</c:v>
                </c:pt>
                <c:pt idx="9566">
                  <c:v>-351.3935103</c:v>
                </c:pt>
                <c:pt idx="9567">
                  <c:v>-351.3310103</c:v>
                </c:pt>
                <c:pt idx="9568">
                  <c:v>-351.2685103</c:v>
                </c:pt>
                <c:pt idx="9569">
                  <c:v>-351.2060103</c:v>
                </c:pt>
                <c:pt idx="9570">
                  <c:v>-351.1435103</c:v>
                </c:pt>
                <c:pt idx="9571">
                  <c:v>-351.0810103</c:v>
                </c:pt>
                <c:pt idx="9572">
                  <c:v>-351.0185103</c:v>
                </c:pt>
                <c:pt idx="9573">
                  <c:v>-350.9560103</c:v>
                </c:pt>
                <c:pt idx="9574">
                  <c:v>-350.8935103</c:v>
                </c:pt>
                <c:pt idx="9575">
                  <c:v>-350.8310103</c:v>
                </c:pt>
                <c:pt idx="9576">
                  <c:v>-350.7685103</c:v>
                </c:pt>
                <c:pt idx="9577">
                  <c:v>-350.7060103</c:v>
                </c:pt>
                <c:pt idx="9578">
                  <c:v>-350.6435103</c:v>
                </c:pt>
                <c:pt idx="9579">
                  <c:v>-350.5810103</c:v>
                </c:pt>
                <c:pt idx="9580">
                  <c:v>-350.5185103</c:v>
                </c:pt>
                <c:pt idx="9581">
                  <c:v>-350.4560103</c:v>
                </c:pt>
                <c:pt idx="9582">
                  <c:v>-350.3935103</c:v>
                </c:pt>
                <c:pt idx="9583">
                  <c:v>-350.3310103</c:v>
                </c:pt>
                <c:pt idx="9584">
                  <c:v>-350.2685103</c:v>
                </c:pt>
                <c:pt idx="9585">
                  <c:v>-350.2060103</c:v>
                </c:pt>
                <c:pt idx="9586">
                  <c:v>-350.1435103</c:v>
                </c:pt>
                <c:pt idx="9587">
                  <c:v>-350.0810103</c:v>
                </c:pt>
                <c:pt idx="9588">
                  <c:v>-350.0185103</c:v>
                </c:pt>
                <c:pt idx="9589">
                  <c:v>-349.9560103</c:v>
                </c:pt>
                <c:pt idx="9590">
                  <c:v>-349.8935103</c:v>
                </c:pt>
                <c:pt idx="9591">
                  <c:v>-349.8310103</c:v>
                </c:pt>
                <c:pt idx="9592">
                  <c:v>-349.7685103</c:v>
                </c:pt>
                <c:pt idx="9593">
                  <c:v>-349.7060103</c:v>
                </c:pt>
                <c:pt idx="9594">
                  <c:v>-349.6435103</c:v>
                </c:pt>
                <c:pt idx="9595">
                  <c:v>-349.5810103</c:v>
                </c:pt>
                <c:pt idx="9596">
                  <c:v>-349.5185103</c:v>
                </c:pt>
                <c:pt idx="9597">
                  <c:v>-349.4560103</c:v>
                </c:pt>
                <c:pt idx="9598">
                  <c:v>-349.3935103</c:v>
                </c:pt>
                <c:pt idx="9599">
                  <c:v>-349.3310103</c:v>
                </c:pt>
                <c:pt idx="9600">
                  <c:v>-349.2685103</c:v>
                </c:pt>
                <c:pt idx="9601">
                  <c:v>-349.2060103</c:v>
                </c:pt>
                <c:pt idx="9602">
                  <c:v>-349.1435103</c:v>
                </c:pt>
                <c:pt idx="9603">
                  <c:v>-349.0810103</c:v>
                </c:pt>
                <c:pt idx="9604">
                  <c:v>-349.0185103</c:v>
                </c:pt>
                <c:pt idx="9605">
                  <c:v>-348.9560103</c:v>
                </c:pt>
                <c:pt idx="9606">
                  <c:v>-348.8935103</c:v>
                </c:pt>
                <c:pt idx="9607">
                  <c:v>-348.8310103</c:v>
                </c:pt>
                <c:pt idx="9608">
                  <c:v>-348.7685103</c:v>
                </c:pt>
                <c:pt idx="9609">
                  <c:v>-348.7060103</c:v>
                </c:pt>
                <c:pt idx="9610">
                  <c:v>-348.6435103</c:v>
                </c:pt>
                <c:pt idx="9611">
                  <c:v>-348.5810103</c:v>
                </c:pt>
                <c:pt idx="9612">
                  <c:v>-348.5185103</c:v>
                </c:pt>
                <c:pt idx="9613">
                  <c:v>-348.4560103</c:v>
                </c:pt>
                <c:pt idx="9614">
                  <c:v>-348.3935103</c:v>
                </c:pt>
                <c:pt idx="9615">
                  <c:v>-348.3310103</c:v>
                </c:pt>
                <c:pt idx="9616">
                  <c:v>-348.2685103</c:v>
                </c:pt>
                <c:pt idx="9617">
                  <c:v>-348.2060103</c:v>
                </c:pt>
                <c:pt idx="9618">
                  <c:v>-348.1435103</c:v>
                </c:pt>
                <c:pt idx="9619">
                  <c:v>-348.0810103</c:v>
                </c:pt>
                <c:pt idx="9620">
                  <c:v>-348.0185103</c:v>
                </c:pt>
                <c:pt idx="9621">
                  <c:v>-347.9560103</c:v>
                </c:pt>
                <c:pt idx="9622">
                  <c:v>-347.8935103</c:v>
                </c:pt>
                <c:pt idx="9623">
                  <c:v>-347.8310103</c:v>
                </c:pt>
                <c:pt idx="9624">
                  <c:v>-347.7685103</c:v>
                </c:pt>
                <c:pt idx="9625">
                  <c:v>-347.7060103</c:v>
                </c:pt>
                <c:pt idx="9626">
                  <c:v>-347.6435103</c:v>
                </c:pt>
                <c:pt idx="9627">
                  <c:v>-347.5810103</c:v>
                </c:pt>
                <c:pt idx="9628">
                  <c:v>-347.5185103</c:v>
                </c:pt>
                <c:pt idx="9629">
                  <c:v>-347.4560103</c:v>
                </c:pt>
                <c:pt idx="9630">
                  <c:v>-347.3935103</c:v>
                </c:pt>
                <c:pt idx="9631">
                  <c:v>-347.3310103</c:v>
                </c:pt>
                <c:pt idx="9632">
                  <c:v>-347.2685103</c:v>
                </c:pt>
                <c:pt idx="9633">
                  <c:v>-347.2060103</c:v>
                </c:pt>
                <c:pt idx="9634">
                  <c:v>-347.1435103</c:v>
                </c:pt>
                <c:pt idx="9635">
                  <c:v>-347.0810103</c:v>
                </c:pt>
                <c:pt idx="9636">
                  <c:v>-347.0185103</c:v>
                </c:pt>
                <c:pt idx="9637">
                  <c:v>-346.9560103</c:v>
                </c:pt>
                <c:pt idx="9638">
                  <c:v>-346.8935103</c:v>
                </c:pt>
                <c:pt idx="9639">
                  <c:v>-346.8310103</c:v>
                </c:pt>
                <c:pt idx="9640">
                  <c:v>-346.7685103</c:v>
                </c:pt>
                <c:pt idx="9641">
                  <c:v>-346.7060103</c:v>
                </c:pt>
                <c:pt idx="9642">
                  <c:v>-346.6435103</c:v>
                </c:pt>
                <c:pt idx="9643">
                  <c:v>-346.5810103</c:v>
                </c:pt>
                <c:pt idx="9644">
                  <c:v>-346.5185103</c:v>
                </c:pt>
                <c:pt idx="9645">
                  <c:v>-346.4560103</c:v>
                </c:pt>
                <c:pt idx="9646">
                  <c:v>-346.3935103</c:v>
                </c:pt>
                <c:pt idx="9647">
                  <c:v>-346.3310103</c:v>
                </c:pt>
                <c:pt idx="9648">
                  <c:v>-346.2685103</c:v>
                </c:pt>
                <c:pt idx="9649">
                  <c:v>-346.2060103</c:v>
                </c:pt>
                <c:pt idx="9650">
                  <c:v>-346.1435103</c:v>
                </c:pt>
                <c:pt idx="9651">
                  <c:v>-346.0810103</c:v>
                </c:pt>
                <c:pt idx="9652">
                  <c:v>-346.0185103</c:v>
                </c:pt>
                <c:pt idx="9653">
                  <c:v>-345.9560103</c:v>
                </c:pt>
                <c:pt idx="9654">
                  <c:v>-345.8935103</c:v>
                </c:pt>
                <c:pt idx="9655">
                  <c:v>-345.8310103</c:v>
                </c:pt>
                <c:pt idx="9656">
                  <c:v>-345.7685103</c:v>
                </c:pt>
                <c:pt idx="9657">
                  <c:v>-345.7060103</c:v>
                </c:pt>
                <c:pt idx="9658">
                  <c:v>-345.6435103</c:v>
                </c:pt>
                <c:pt idx="9659">
                  <c:v>-345.5810103</c:v>
                </c:pt>
                <c:pt idx="9660">
                  <c:v>-345.5185103</c:v>
                </c:pt>
                <c:pt idx="9661">
                  <c:v>-345.4560103</c:v>
                </c:pt>
                <c:pt idx="9662">
                  <c:v>-345.3935103</c:v>
                </c:pt>
                <c:pt idx="9663">
                  <c:v>-345.3310103</c:v>
                </c:pt>
                <c:pt idx="9664">
                  <c:v>-345.2685103</c:v>
                </c:pt>
                <c:pt idx="9665">
                  <c:v>-345.2060103</c:v>
                </c:pt>
                <c:pt idx="9666">
                  <c:v>-345.1435103</c:v>
                </c:pt>
                <c:pt idx="9667">
                  <c:v>-345.0810103</c:v>
                </c:pt>
                <c:pt idx="9668">
                  <c:v>-345.0185103</c:v>
                </c:pt>
                <c:pt idx="9669">
                  <c:v>-344.9560103</c:v>
                </c:pt>
                <c:pt idx="9670">
                  <c:v>-344.8935103</c:v>
                </c:pt>
                <c:pt idx="9671">
                  <c:v>-344.8310103</c:v>
                </c:pt>
                <c:pt idx="9672">
                  <c:v>-344.7685103</c:v>
                </c:pt>
                <c:pt idx="9673">
                  <c:v>-344.7060103</c:v>
                </c:pt>
                <c:pt idx="9674">
                  <c:v>-344.6435103</c:v>
                </c:pt>
                <c:pt idx="9675">
                  <c:v>-344.5810103</c:v>
                </c:pt>
                <c:pt idx="9676">
                  <c:v>-344.5185103</c:v>
                </c:pt>
                <c:pt idx="9677">
                  <c:v>-344.4560103</c:v>
                </c:pt>
                <c:pt idx="9678">
                  <c:v>-344.3935103</c:v>
                </c:pt>
                <c:pt idx="9679">
                  <c:v>-344.3310103</c:v>
                </c:pt>
                <c:pt idx="9680">
                  <c:v>-344.2685103</c:v>
                </c:pt>
                <c:pt idx="9681">
                  <c:v>-344.2060103</c:v>
                </c:pt>
                <c:pt idx="9682">
                  <c:v>-344.1435103</c:v>
                </c:pt>
                <c:pt idx="9683">
                  <c:v>-344.0810103</c:v>
                </c:pt>
                <c:pt idx="9684">
                  <c:v>-344.0185103</c:v>
                </c:pt>
                <c:pt idx="9685">
                  <c:v>-343.9560103</c:v>
                </c:pt>
                <c:pt idx="9686">
                  <c:v>-343.8935103</c:v>
                </c:pt>
                <c:pt idx="9687">
                  <c:v>-343.8310103</c:v>
                </c:pt>
                <c:pt idx="9688">
                  <c:v>-343.7685103</c:v>
                </c:pt>
                <c:pt idx="9689">
                  <c:v>-343.7060103</c:v>
                </c:pt>
                <c:pt idx="9690">
                  <c:v>-343.6435103</c:v>
                </c:pt>
                <c:pt idx="9691">
                  <c:v>-343.5810103</c:v>
                </c:pt>
                <c:pt idx="9692">
                  <c:v>-343.5185103</c:v>
                </c:pt>
                <c:pt idx="9693">
                  <c:v>-343.4560103</c:v>
                </c:pt>
                <c:pt idx="9694">
                  <c:v>-343.3935103</c:v>
                </c:pt>
                <c:pt idx="9695">
                  <c:v>-343.3310103</c:v>
                </c:pt>
                <c:pt idx="9696">
                  <c:v>-343.2685103</c:v>
                </c:pt>
                <c:pt idx="9697">
                  <c:v>-343.2060103</c:v>
                </c:pt>
                <c:pt idx="9698">
                  <c:v>-343.1435103</c:v>
                </c:pt>
                <c:pt idx="9699">
                  <c:v>-343.0810103</c:v>
                </c:pt>
                <c:pt idx="9700">
                  <c:v>-343.0185103</c:v>
                </c:pt>
                <c:pt idx="9701">
                  <c:v>-342.9560103</c:v>
                </c:pt>
                <c:pt idx="9702">
                  <c:v>-342.8935103</c:v>
                </c:pt>
                <c:pt idx="9703">
                  <c:v>-342.8310103</c:v>
                </c:pt>
                <c:pt idx="9704">
                  <c:v>-342.7685103</c:v>
                </c:pt>
                <c:pt idx="9705">
                  <c:v>-342.7060103</c:v>
                </c:pt>
                <c:pt idx="9706">
                  <c:v>-342.6435103</c:v>
                </c:pt>
                <c:pt idx="9707">
                  <c:v>-342.5810103</c:v>
                </c:pt>
                <c:pt idx="9708">
                  <c:v>-342.5185103</c:v>
                </c:pt>
                <c:pt idx="9709">
                  <c:v>-342.4560103</c:v>
                </c:pt>
                <c:pt idx="9710">
                  <c:v>-342.3935103</c:v>
                </c:pt>
                <c:pt idx="9711">
                  <c:v>-342.3310103</c:v>
                </c:pt>
                <c:pt idx="9712">
                  <c:v>-342.2685103</c:v>
                </c:pt>
                <c:pt idx="9713">
                  <c:v>-342.2060103</c:v>
                </c:pt>
                <c:pt idx="9714">
                  <c:v>-342.1435103</c:v>
                </c:pt>
                <c:pt idx="9715">
                  <c:v>-342.0810103</c:v>
                </c:pt>
                <c:pt idx="9716">
                  <c:v>-342.0185103</c:v>
                </c:pt>
                <c:pt idx="9717">
                  <c:v>-341.9560103</c:v>
                </c:pt>
                <c:pt idx="9718">
                  <c:v>-341.8935103</c:v>
                </c:pt>
                <c:pt idx="9719">
                  <c:v>-341.8310103</c:v>
                </c:pt>
                <c:pt idx="9720">
                  <c:v>-341.7685103</c:v>
                </c:pt>
                <c:pt idx="9721">
                  <c:v>-341.7060103</c:v>
                </c:pt>
                <c:pt idx="9722">
                  <c:v>-341.6435103</c:v>
                </c:pt>
                <c:pt idx="9723">
                  <c:v>-341.5810103</c:v>
                </c:pt>
                <c:pt idx="9724">
                  <c:v>-341.5185103</c:v>
                </c:pt>
                <c:pt idx="9725">
                  <c:v>-341.4560103</c:v>
                </c:pt>
                <c:pt idx="9726">
                  <c:v>-341.3935103</c:v>
                </c:pt>
                <c:pt idx="9727">
                  <c:v>-341.3310103</c:v>
                </c:pt>
                <c:pt idx="9728">
                  <c:v>-341.2685103</c:v>
                </c:pt>
                <c:pt idx="9729">
                  <c:v>-341.2060103</c:v>
                </c:pt>
                <c:pt idx="9730">
                  <c:v>-341.1435103</c:v>
                </c:pt>
                <c:pt idx="9731">
                  <c:v>-341.0810103</c:v>
                </c:pt>
                <c:pt idx="9732">
                  <c:v>-341.0185103</c:v>
                </c:pt>
                <c:pt idx="9733">
                  <c:v>-340.9560103</c:v>
                </c:pt>
                <c:pt idx="9734">
                  <c:v>-340.8935103</c:v>
                </c:pt>
                <c:pt idx="9735">
                  <c:v>-340.8310103</c:v>
                </c:pt>
                <c:pt idx="9736">
                  <c:v>-340.7685103</c:v>
                </c:pt>
                <c:pt idx="9737">
                  <c:v>-340.7060103</c:v>
                </c:pt>
                <c:pt idx="9738">
                  <c:v>-340.6435103</c:v>
                </c:pt>
                <c:pt idx="9739">
                  <c:v>-340.5810103</c:v>
                </c:pt>
                <c:pt idx="9740">
                  <c:v>-340.5185103</c:v>
                </c:pt>
                <c:pt idx="9741">
                  <c:v>-340.4560103</c:v>
                </c:pt>
                <c:pt idx="9742">
                  <c:v>-340.3935103</c:v>
                </c:pt>
                <c:pt idx="9743">
                  <c:v>-340.3310103</c:v>
                </c:pt>
                <c:pt idx="9744">
                  <c:v>-340.2685103</c:v>
                </c:pt>
                <c:pt idx="9745">
                  <c:v>-340.2060103</c:v>
                </c:pt>
                <c:pt idx="9746">
                  <c:v>-340.1435103</c:v>
                </c:pt>
                <c:pt idx="9747">
                  <c:v>-340.0810103</c:v>
                </c:pt>
                <c:pt idx="9748">
                  <c:v>-340.0185103</c:v>
                </c:pt>
                <c:pt idx="9749">
                  <c:v>-339.9560103</c:v>
                </c:pt>
                <c:pt idx="9750">
                  <c:v>-339.8935103</c:v>
                </c:pt>
                <c:pt idx="9751">
                  <c:v>-339.8310103</c:v>
                </c:pt>
                <c:pt idx="9752">
                  <c:v>-339.7685103</c:v>
                </c:pt>
                <c:pt idx="9753">
                  <c:v>-339.7060103</c:v>
                </c:pt>
                <c:pt idx="9754">
                  <c:v>-339.6435103</c:v>
                </c:pt>
                <c:pt idx="9755">
                  <c:v>-339.5810103</c:v>
                </c:pt>
                <c:pt idx="9756">
                  <c:v>-339.5185103</c:v>
                </c:pt>
                <c:pt idx="9757">
                  <c:v>-339.4560103</c:v>
                </c:pt>
                <c:pt idx="9758">
                  <c:v>-339.3935103</c:v>
                </c:pt>
                <c:pt idx="9759">
                  <c:v>-339.3310103</c:v>
                </c:pt>
                <c:pt idx="9760">
                  <c:v>-339.2685103</c:v>
                </c:pt>
                <c:pt idx="9761">
                  <c:v>-339.2060103</c:v>
                </c:pt>
                <c:pt idx="9762">
                  <c:v>-339.1435103</c:v>
                </c:pt>
                <c:pt idx="9763">
                  <c:v>-339.0810103</c:v>
                </c:pt>
                <c:pt idx="9764">
                  <c:v>-339.0185103</c:v>
                </c:pt>
                <c:pt idx="9765">
                  <c:v>-338.9560103</c:v>
                </c:pt>
                <c:pt idx="9766">
                  <c:v>-338.8935103</c:v>
                </c:pt>
                <c:pt idx="9767">
                  <c:v>-338.8310103</c:v>
                </c:pt>
                <c:pt idx="9768">
                  <c:v>-338.7685103</c:v>
                </c:pt>
                <c:pt idx="9769">
                  <c:v>-338.7060103</c:v>
                </c:pt>
                <c:pt idx="9770">
                  <c:v>-338.6435103</c:v>
                </c:pt>
                <c:pt idx="9771">
                  <c:v>-338.5810103</c:v>
                </c:pt>
                <c:pt idx="9772">
                  <c:v>-338.5185103</c:v>
                </c:pt>
                <c:pt idx="9773">
                  <c:v>-338.4560103</c:v>
                </c:pt>
                <c:pt idx="9774">
                  <c:v>-338.3935103</c:v>
                </c:pt>
                <c:pt idx="9775">
                  <c:v>-338.3310103</c:v>
                </c:pt>
                <c:pt idx="9776">
                  <c:v>-338.2685103</c:v>
                </c:pt>
                <c:pt idx="9777">
                  <c:v>-338.2060103</c:v>
                </c:pt>
                <c:pt idx="9778">
                  <c:v>-338.1435103</c:v>
                </c:pt>
                <c:pt idx="9779">
                  <c:v>-338.0810103</c:v>
                </c:pt>
                <c:pt idx="9780">
                  <c:v>-338.0185103</c:v>
                </c:pt>
                <c:pt idx="9781">
                  <c:v>-337.9560103</c:v>
                </c:pt>
                <c:pt idx="9782">
                  <c:v>-337.8935103</c:v>
                </c:pt>
                <c:pt idx="9783">
                  <c:v>-337.8310103</c:v>
                </c:pt>
                <c:pt idx="9784">
                  <c:v>-337.7685103</c:v>
                </c:pt>
                <c:pt idx="9785">
                  <c:v>-337.7060103</c:v>
                </c:pt>
                <c:pt idx="9786">
                  <c:v>-337.6435103</c:v>
                </c:pt>
                <c:pt idx="9787">
                  <c:v>-337.5810103</c:v>
                </c:pt>
                <c:pt idx="9788">
                  <c:v>-337.5185103</c:v>
                </c:pt>
                <c:pt idx="9789">
                  <c:v>-337.4560103</c:v>
                </c:pt>
                <c:pt idx="9790">
                  <c:v>-337.3935103</c:v>
                </c:pt>
                <c:pt idx="9791">
                  <c:v>-337.3310103</c:v>
                </c:pt>
                <c:pt idx="9792">
                  <c:v>-337.2685103</c:v>
                </c:pt>
                <c:pt idx="9793">
                  <c:v>-337.2060103</c:v>
                </c:pt>
                <c:pt idx="9794">
                  <c:v>-337.1435103</c:v>
                </c:pt>
                <c:pt idx="9795">
                  <c:v>-337.0810103</c:v>
                </c:pt>
                <c:pt idx="9796">
                  <c:v>-337.0185103</c:v>
                </c:pt>
                <c:pt idx="9797">
                  <c:v>-336.9560103</c:v>
                </c:pt>
                <c:pt idx="9798">
                  <c:v>-336.8935103</c:v>
                </c:pt>
                <c:pt idx="9799">
                  <c:v>-336.8310103</c:v>
                </c:pt>
                <c:pt idx="9800">
                  <c:v>-336.7685103</c:v>
                </c:pt>
                <c:pt idx="9801">
                  <c:v>-336.7060103</c:v>
                </c:pt>
                <c:pt idx="9802">
                  <c:v>-336.6435103</c:v>
                </c:pt>
                <c:pt idx="9803">
                  <c:v>-336.5810103</c:v>
                </c:pt>
                <c:pt idx="9804">
                  <c:v>-336.5185103</c:v>
                </c:pt>
                <c:pt idx="9805">
                  <c:v>-336.4560103</c:v>
                </c:pt>
                <c:pt idx="9806">
                  <c:v>-336.3935103</c:v>
                </c:pt>
                <c:pt idx="9807">
                  <c:v>-336.3310103</c:v>
                </c:pt>
                <c:pt idx="9808">
                  <c:v>-336.2685103</c:v>
                </c:pt>
                <c:pt idx="9809">
                  <c:v>-336.2060103</c:v>
                </c:pt>
                <c:pt idx="9810">
                  <c:v>-336.1435103</c:v>
                </c:pt>
                <c:pt idx="9811">
                  <c:v>-336.0810103</c:v>
                </c:pt>
                <c:pt idx="9812">
                  <c:v>-336.0185103</c:v>
                </c:pt>
                <c:pt idx="9813">
                  <c:v>-335.9560103</c:v>
                </c:pt>
                <c:pt idx="9814">
                  <c:v>-335.8935103</c:v>
                </c:pt>
                <c:pt idx="9815">
                  <c:v>-335.8310103</c:v>
                </c:pt>
                <c:pt idx="9816">
                  <c:v>-335.7685103</c:v>
                </c:pt>
                <c:pt idx="9817">
                  <c:v>-335.7060103</c:v>
                </c:pt>
                <c:pt idx="9818">
                  <c:v>-335.6435103</c:v>
                </c:pt>
                <c:pt idx="9819">
                  <c:v>-335.5810103</c:v>
                </c:pt>
                <c:pt idx="9820">
                  <c:v>-335.5185103</c:v>
                </c:pt>
                <c:pt idx="9821">
                  <c:v>-335.4560103</c:v>
                </c:pt>
                <c:pt idx="9822">
                  <c:v>-335.3935103</c:v>
                </c:pt>
                <c:pt idx="9823">
                  <c:v>-335.3310103</c:v>
                </c:pt>
                <c:pt idx="9824">
                  <c:v>-335.2685103</c:v>
                </c:pt>
                <c:pt idx="9825">
                  <c:v>-335.2060103</c:v>
                </c:pt>
                <c:pt idx="9826">
                  <c:v>-335.1435103</c:v>
                </c:pt>
                <c:pt idx="9827">
                  <c:v>-335.0810103</c:v>
                </c:pt>
                <c:pt idx="9828">
                  <c:v>-335.0185103</c:v>
                </c:pt>
                <c:pt idx="9829">
                  <c:v>-334.9560103</c:v>
                </c:pt>
                <c:pt idx="9830">
                  <c:v>-334.8935103</c:v>
                </c:pt>
                <c:pt idx="9831">
                  <c:v>-334.8310103</c:v>
                </c:pt>
                <c:pt idx="9832">
                  <c:v>-334.7685103</c:v>
                </c:pt>
                <c:pt idx="9833">
                  <c:v>-334.7060103</c:v>
                </c:pt>
                <c:pt idx="9834">
                  <c:v>-334.6435103</c:v>
                </c:pt>
                <c:pt idx="9835">
                  <c:v>-334.5810103</c:v>
                </c:pt>
                <c:pt idx="9836">
                  <c:v>-334.5185103</c:v>
                </c:pt>
                <c:pt idx="9837">
                  <c:v>-334.4560103</c:v>
                </c:pt>
                <c:pt idx="9838">
                  <c:v>-334.3935103</c:v>
                </c:pt>
                <c:pt idx="9839">
                  <c:v>-334.3310103</c:v>
                </c:pt>
                <c:pt idx="9840">
                  <c:v>-334.2685103</c:v>
                </c:pt>
                <c:pt idx="9841">
                  <c:v>-334.2060103</c:v>
                </c:pt>
                <c:pt idx="9842">
                  <c:v>-334.1435103</c:v>
                </c:pt>
                <c:pt idx="9843">
                  <c:v>-334.0810103</c:v>
                </c:pt>
                <c:pt idx="9844">
                  <c:v>-334.0185103</c:v>
                </c:pt>
                <c:pt idx="9845">
                  <c:v>-333.9560103</c:v>
                </c:pt>
                <c:pt idx="9846">
                  <c:v>-333.8935103</c:v>
                </c:pt>
                <c:pt idx="9847">
                  <c:v>-333.8310103</c:v>
                </c:pt>
                <c:pt idx="9848">
                  <c:v>-333.7685103</c:v>
                </c:pt>
                <c:pt idx="9849">
                  <c:v>-333.7060103</c:v>
                </c:pt>
                <c:pt idx="9850">
                  <c:v>-333.6435103</c:v>
                </c:pt>
                <c:pt idx="9851">
                  <c:v>-333.5810103</c:v>
                </c:pt>
                <c:pt idx="9852">
                  <c:v>-333.5185103</c:v>
                </c:pt>
                <c:pt idx="9853">
                  <c:v>-333.4560103</c:v>
                </c:pt>
                <c:pt idx="9854">
                  <c:v>-333.3935103</c:v>
                </c:pt>
                <c:pt idx="9855">
                  <c:v>-333.3310103</c:v>
                </c:pt>
                <c:pt idx="9856">
                  <c:v>-333.2685103</c:v>
                </c:pt>
                <c:pt idx="9857">
                  <c:v>-333.2060103</c:v>
                </c:pt>
                <c:pt idx="9858">
                  <c:v>-333.1435103</c:v>
                </c:pt>
                <c:pt idx="9859">
                  <c:v>-333.0810103</c:v>
                </c:pt>
                <c:pt idx="9860">
                  <c:v>-333.0185103</c:v>
                </c:pt>
                <c:pt idx="9861">
                  <c:v>-332.9560103</c:v>
                </c:pt>
                <c:pt idx="9862">
                  <c:v>-332.8935103</c:v>
                </c:pt>
                <c:pt idx="9863">
                  <c:v>-332.8310103</c:v>
                </c:pt>
                <c:pt idx="9864">
                  <c:v>-332.7685103</c:v>
                </c:pt>
                <c:pt idx="9865">
                  <c:v>-332.7060103</c:v>
                </c:pt>
                <c:pt idx="9866">
                  <c:v>-332.6435103</c:v>
                </c:pt>
                <c:pt idx="9867">
                  <c:v>-332.5810103</c:v>
                </c:pt>
                <c:pt idx="9868">
                  <c:v>-332.5185103</c:v>
                </c:pt>
                <c:pt idx="9869">
                  <c:v>-332.4560103</c:v>
                </c:pt>
                <c:pt idx="9870">
                  <c:v>-332.3935103</c:v>
                </c:pt>
                <c:pt idx="9871">
                  <c:v>-332.3310103</c:v>
                </c:pt>
                <c:pt idx="9872">
                  <c:v>-332.2685103</c:v>
                </c:pt>
                <c:pt idx="9873">
                  <c:v>-332.2060103</c:v>
                </c:pt>
                <c:pt idx="9874">
                  <c:v>-332.1435103</c:v>
                </c:pt>
                <c:pt idx="9875">
                  <c:v>-332.0810103</c:v>
                </c:pt>
                <c:pt idx="9876">
                  <c:v>-332.0185103</c:v>
                </c:pt>
                <c:pt idx="9877">
                  <c:v>-331.9560103</c:v>
                </c:pt>
                <c:pt idx="9878">
                  <c:v>-331.8935103</c:v>
                </c:pt>
                <c:pt idx="9879">
                  <c:v>-331.8310103</c:v>
                </c:pt>
                <c:pt idx="9880">
                  <c:v>-331.7685103</c:v>
                </c:pt>
                <c:pt idx="9881">
                  <c:v>-331.7060103</c:v>
                </c:pt>
                <c:pt idx="9882">
                  <c:v>-331.6435103</c:v>
                </c:pt>
                <c:pt idx="9883">
                  <c:v>-331.5810103</c:v>
                </c:pt>
                <c:pt idx="9884">
                  <c:v>-331.5185103</c:v>
                </c:pt>
                <c:pt idx="9885">
                  <c:v>-331.4560103</c:v>
                </c:pt>
                <c:pt idx="9886">
                  <c:v>-331.3935103</c:v>
                </c:pt>
                <c:pt idx="9887">
                  <c:v>-331.3310103</c:v>
                </c:pt>
                <c:pt idx="9888">
                  <c:v>-331.2685103</c:v>
                </c:pt>
                <c:pt idx="9889">
                  <c:v>-331.2060103</c:v>
                </c:pt>
                <c:pt idx="9890">
                  <c:v>-331.1435103</c:v>
                </c:pt>
                <c:pt idx="9891">
                  <c:v>-331.0810103</c:v>
                </c:pt>
                <c:pt idx="9892">
                  <c:v>-331.0185103</c:v>
                </c:pt>
                <c:pt idx="9893">
                  <c:v>-330.9560103</c:v>
                </c:pt>
                <c:pt idx="9894">
                  <c:v>-330.8935103</c:v>
                </c:pt>
                <c:pt idx="9895">
                  <c:v>-330.8310103</c:v>
                </c:pt>
                <c:pt idx="9896">
                  <c:v>-330.7685103</c:v>
                </c:pt>
                <c:pt idx="9897">
                  <c:v>-330.7060103</c:v>
                </c:pt>
                <c:pt idx="9898">
                  <c:v>-330.6435103</c:v>
                </c:pt>
                <c:pt idx="9899">
                  <c:v>-330.5810103</c:v>
                </c:pt>
                <c:pt idx="9900">
                  <c:v>-330.5185103</c:v>
                </c:pt>
                <c:pt idx="9901">
                  <c:v>-330.4560103</c:v>
                </c:pt>
                <c:pt idx="9902">
                  <c:v>-330.3935103</c:v>
                </c:pt>
                <c:pt idx="9903">
                  <c:v>-330.3310103</c:v>
                </c:pt>
                <c:pt idx="9904">
                  <c:v>-330.2685103</c:v>
                </c:pt>
                <c:pt idx="9905">
                  <c:v>-330.2060103</c:v>
                </c:pt>
                <c:pt idx="9906">
                  <c:v>-330.1435103</c:v>
                </c:pt>
                <c:pt idx="9907">
                  <c:v>-330.0810103</c:v>
                </c:pt>
                <c:pt idx="9908">
                  <c:v>-330.0185103</c:v>
                </c:pt>
                <c:pt idx="9909">
                  <c:v>-329.9560103</c:v>
                </c:pt>
                <c:pt idx="9910">
                  <c:v>-329.8935103</c:v>
                </c:pt>
                <c:pt idx="9911">
                  <c:v>-329.8310103</c:v>
                </c:pt>
                <c:pt idx="9912">
                  <c:v>-329.7685103</c:v>
                </c:pt>
                <c:pt idx="9913">
                  <c:v>-329.7060103</c:v>
                </c:pt>
                <c:pt idx="9914">
                  <c:v>-329.6435103</c:v>
                </c:pt>
                <c:pt idx="9915">
                  <c:v>-329.5810103</c:v>
                </c:pt>
                <c:pt idx="9916">
                  <c:v>-329.5185103</c:v>
                </c:pt>
                <c:pt idx="9917">
                  <c:v>-329.4560103</c:v>
                </c:pt>
                <c:pt idx="9918">
                  <c:v>-329.3935103</c:v>
                </c:pt>
                <c:pt idx="9919">
                  <c:v>-329.3310103</c:v>
                </c:pt>
                <c:pt idx="9920">
                  <c:v>-329.2685103</c:v>
                </c:pt>
                <c:pt idx="9921">
                  <c:v>-329.2060103</c:v>
                </c:pt>
                <c:pt idx="9922">
                  <c:v>-329.1435103</c:v>
                </c:pt>
                <c:pt idx="9923">
                  <c:v>-329.0810103</c:v>
                </c:pt>
                <c:pt idx="9924">
                  <c:v>-329.0185103</c:v>
                </c:pt>
                <c:pt idx="9925">
                  <c:v>-328.9560103</c:v>
                </c:pt>
                <c:pt idx="9926">
                  <c:v>-328.8935103</c:v>
                </c:pt>
                <c:pt idx="9927">
                  <c:v>-328.8310103</c:v>
                </c:pt>
                <c:pt idx="9928">
                  <c:v>-328.7685103</c:v>
                </c:pt>
                <c:pt idx="9929">
                  <c:v>-328.7060103</c:v>
                </c:pt>
                <c:pt idx="9930">
                  <c:v>-328.6435103</c:v>
                </c:pt>
                <c:pt idx="9931">
                  <c:v>-328.5810103</c:v>
                </c:pt>
                <c:pt idx="9932">
                  <c:v>-328.5185103</c:v>
                </c:pt>
                <c:pt idx="9933">
                  <c:v>-328.4560103</c:v>
                </c:pt>
                <c:pt idx="9934">
                  <c:v>-328.3935103</c:v>
                </c:pt>
                <c:pt idx="9935">
                  <c:v>-328.3310103</c:v>
                </c:pt>
                <c:pt idx="9936">
                  <c:v>-328.2685103</c:v>
                </c:pt>
                <c:pt idx="9937">
                  <c:v>-328.2060103</c:v>
                </c:pt>
                <c:pt idx="9938">
                  <c:v>-328.1435103</c:v>
                </c:pt>
                <c:pt idx="9939">
                  <c:v>-328.0810103</c:v>
                </c:pt>
                <c:pt idx="9940">
                  <c:v>-328.0185103</c:v>
                </c:pt>
                <c:pt idx="9941">
                  <c:v>-327.9560103</c:v>
                </c:pt>
                <c:pt idx="9942">
                  <c:v>-327.8935103</c:v>
                </c:pt>
                <c:pt idx="9943">
                  <c:v>-327.8310103</c:v>
                </c:pt>
                <c:pt idx="9944">
                  <c:v>-327.7685103</c:v>
                </c:pt>
                <c:pt idx="9945">
                  <c:v>-327.7060103</c:v>
                </c:pt>
                <c:pt idx="9946">
                  <c:v>-327.6435103</c:v>
                </c:pt>
                <c:pt idx="9947">
                  <c:v>-327.5810103</c:v>
                </c:pt>
                <c:pt idx="9948">
                  <c:v>-327.5185103</c:v>
                </c:pt>
                <c:pt idx="9949">
                  <c:v>-327.4560103</c:v>
                </c:pt>
                <c:pt idx="9950">
                  <c:v>-327.3935103</c:v>
                </c:pt>
                <c:pt idx="9951">
                  <c:v>-327.3310103</c:v>
                </c:pt>
                <c:pt idx="9952">
                  <c:v>-327.2685103</c:v>
                </c:pt>
                <c:pt idx="9953">
                  <c:v>-327.2060103</c:v>
                </c:pt>
                <c:pt idx="9954">
                  <c:v>-327.1435103</c:v>
                </c:pt>
                <c:pt idx="9955">
                  <c:v>-327.0810103</c:v>
                </c:pt>
                <c:pt idx="9956">
                  <c:v>-327.0185103</c:v>
                </c:pt>
                <c:pt idx="9957">
                  <c:v>-326.9560103</c:v>
                </c:pt>
                <c:pt idx="9958">
                  <c:v>-326.8935103</c:v>
                </c:pt>
                <c:pt idx="9959">
                  <c:v>-326.8310103</c:v>
                </c:pt>
                <c:pt idx="9960">
                  <c:v>-326.7685103</c:v>
                </c:pt>
                <c:pt idx="9961">
                  <c:v>-326.7060103</c:v>
                </c:pt>
                <c:pt idx="9962">
                  <c:v>-326.6435103</c:v>
                </c:pt>
                <c:pt idx="9963">
                  <c:v>-326.5810103</c:v>
                </c:pt>
                <c:pt idx="9964">
                  <c:v>-326.5185103</c:v>
                </c:pt>
                <c:pt idx="9965">
                  <c:v>-326.4560103</c:v>
                </c:pt>
                <c:pt idx="9966">
                  <c:v>-326.3935103</c:v>
                </c:pt>
                <c:pt idx="9967">
                  <c:v>-326.3310103</c:v>
                </c:pt>
                <c:pt idx="9968">
                  <c:v>-326.2685103</c:v>
                </c:pt>
                <c:pt idx="9969">
                  <c:v>-326.2060103</c:v>
                </c:pt>
                <c:pt idx="9970">
                  <c:v>-326.1435103</c:v>
                </c:pt>
                <c:pt idx="9971">
                  <c:v>-326.0810103</c:v>
                </c:pt>
                <c:pt idx="9972">
                  <c:v>-326.0185103</c:v>
                </c:pt>
                <c:pt idx="9973">
                  <c:v>-325.9560103</c:v>
                </c:pt>
                <c:pt idx="9974">
                  <c:v>-325.8935103</c:v>
                </c:pt>
                <c:pt idx="9975">
                  <c:v>-325.8310103</c:v>
                </c:pt>
                <c:pt idx="9976">
                  <c:v>-325.7685103</c:v>
                </c:pt>
                <c:pt idx="9977">
                  <c:v>-325.7060103</c:v>
                </c:pt>
                <c:pt idx="9978">
                  <c:v>-325.6435103</c:v>
                </c:pt>
                <c:pt idx="9979">
                  <c:v>-325.5810103</c:v>
                </c:pt>
                <c:pt idx="9980">
                  <c:v>-325.5185103</c:v>
                </c:pt>
                <c:pt idx="9981">
                  <c:v>-325.4560103</c:v>
                </c:pt>
                <c:pt idx="9982">
                  <c:v>-325.3935103</c:v>
                </c:pt>
                <c:pt idx="9983">
                  <c:v>-325.3310103</c:v>
                </c:pt>
                <c:pt idx="9984">
                  <c:v>-325.2685103</c:v>
                </c:pt>
                <c:pt idx="9985">
                  <c:v>-325.2060103</c:v>
                </c:pt>
                <c:pt idx="9986">
                  <c:v>-325.1435103</c:v>
                </c:pt>
                <c:pt idx="9987">
                  <c:v>-325.0810103</c:v>
                </c:pt>
                <c:pt idx="9988">
                  <c:v>-325.0185103</c:v>
                </c:pt>
                <c:pt idx="9989">
                  <c:v>-324.9560103</c:v>
                </c:pt>
                <c:pt idx="9990">
                  <c:v>-324.8935103</c:v>
                </c:pt>
                <c:pt idx="9991">
                  <c:v>-324.8310103</c:v>
                </c:pt>
                <c:pt idx="9992">
                  <c:v>-324.7685103</c:v>
                </c:pt>
                <c:pt idx="9993">
                  <c:v>-324.7060103</c:v>
                </c:pt>
                <c:pt idx="9994">
                  <c:v>-324.6435103</c:v>
                </c:pt>
                <c:pt idx="9995">
                  <c:v>-324.5810103</c:v>
                </c:pt>
                <c:pt idx="9996">
                  <c:v>-324.5185103</c:v>
                </c:pt>
                <c:pt idx="9997">
                  <c:v>-324.4560103</c:v>
                </c:pt>
                <c:pt idx="9998">
                  <c:v>-324.3935103</c:v>
                </c:pt>
                <c:pt idx="9999">
                  <c:v>-324.3310103</c:v>
                </c:pt>
                <c:pt idx="10000">
                  <c:v>-324.2685103</c:v>
                </c:pt>
                <c:pt idx="10001">
                  <c:v>-324.2060103</c:v>
                </c:pt>
                <c:pt idx="10002">
                  <c:v>-324.1435103</c:v>
                </c:pt>
                <c:pt idx="10003">
                  <c:v>-324.0810103</c:v>
                </c:pt>
                <c:pt idx="10004">
                  <c:v>-324.0185103</c:v>
                </c:pt>
                <c:pt idx="10005">
                  <c:v>-323.9560103</c:v>
                </c:pt>
                <c:pt idx="10006">
                  <c:v>-323.8935103</c:v>
                </c:pt>
                <c:pt idx="10007">
                  <c:v>-323.8310103</c:v>
                </c:pt>
                <c:pt idx="10008">
                  <c:v>-323.7685103</c:v>
                </c:pt>
                <c:pt idx="10009">
                  <c:v>-323.7060103</c:v>
                </c:pt>
                <c:pt idx="10010">
                  <c:v>-323.6435103</c:v>
                </c:pt>
                <c:pt idx="10011">
                  <c:v>-323.5810103</c:v>
                </c:pt>
                <c:pt idx="10012">
                  <c:v>-323.5185103</c:v>
                </c:pt>
                <c:pt idx="10013">
                  <c:v>-323.4560103</c:v>
                </c:pt>
                <c:pt idx="10014">
                  <c:v>-323.3935103</c:v>
                </c:pt>
                <c:pt idx="10015">
                  <c:v>-323.3310103</c:v>
                </c:pt>
                <c:pt idx="10016">
                  <c:v>-323.2685103</c:v>
                </c:pt>
                <c:pt idx="10017">
                  <c:v>-323.2060103</c:v>
                </c:pt>
                <c:pt idx="10018">
                  <c:v>-323.1435103</c:v>
                </c:pt>
                <c:pt idx="10019">
                  <c:v>-323.0810103</c:v>
                </c:pt>
                <c:pt idx="10020">
                  <c:v>-323.0185103</c:v>
                </c:pt>
                <c:pt idx="10021">
                  <c:v>-322.9560103</c:v>
                </c:pt>
                <c:pt idx="10022">
                  <c:v>-322.8935103</c:v>
                </c:pt>
                <c:pt idx="10023">
                  <c:v>-322.8310103</c:v>
                </c:pt>
                <c:pt idx="10024">
                  <c:v>-322.7685103</c:v>
                </c:pt>
                <c:pt idx="10025">
                  <c:v>-322.7060103</c:v>
                </c:pt>
                <c:pt idx="10026">
                  <c:v>-322.6435103</c:v>
                </c:pt>
                <c:pt idx="10027">
                  <c:v>-322.5810103</c:v>
                </c:pt>
                <c:pt idx="10028">
                  <c:v>-322.5185103</c:v>
                </c:pt>
                <c:pt idx="10029">
                  <c:v>-322.4560103</c:v>
                </c:pt>
                <c:pt idx="10030">
                  <c:v>-322.3935103</c:v>
                </c:pt>
                <c:pt idx="10031">
                  <c:v>-322.3310103</c:v>
                </c:pt>
                <c:pt idx="10032">
                  <c:v>-322.2685103</c:v>
                </c:pt>
                <c:pt idx="10033">
                  <c:v>-322.2060103</c:v>
                </c:pt>
                <c:pt idx="10034">
                  <c:v>-322.1435103</c:v>
                </c:pt>
                <c:pt idx="10035">
                  <c:v>-322.0810103</c:v>
                </c:pt>
                <c:pt idx="10036">
                  <c:v>-322.0185103</c:v>
                </c:pt>
                <c:pt idx="10037">
                  <c:v>-321.9560103</c:v>
                </c:pt>
                <c:pt idx="10038">
                  <c:v>-321.8935103</c:v>
                </c:pt>
                <c:pt idx="10039">
                  <c:v>-321.8310103</c:v>
                </c:pt>
                <c:pt idx="10040">
                  <c:v>-321.7685103</c:v>
                </c:pt>
                <c:pt idx="10041">
                  <c:v>-321.7060103</c:v>
                </c:pt>
                <c:pt idx="10042">
                  <c:v>-321.6435103</c:v>
                </c:pt>
                <c:pt idx="10043">
                  <c:v>-321.5810103</c:v>
                </c:pt>
                <c:pt idx="10044">
                  <c:v>-321.5185103</c:v>
                </c:pt>
                <c:pt idx="10045">
                  <c:v>-321.4560103</c:v>
                </c:pt>
                <c:pt idx="10046">
                  <c:v>-321.3935103</c:v>
                </c:pt>
                <c:pt idx="10047">
                  <c:v>-321.3310103</c:v>
                </c:pt>
                <c:pt idx="10048">
                  <c:v>-321.2685103</c:v>
                </c:pt>
                <c:pt idx="10049">
                  <c:v>-321.2060103</c:v>
                </c:pt>
                <c:pt idx="10050">
                  <c:v>-321.1435103</c:v>
                </c:pt>
                <c:pt idx="10051">
                  <c:v>-321.0810103</c:v>
                </c:pt>
                <c:pt idx="10052">
                  <c:v>-321.0185103</c:v>
                </c:pt>
                <c:pt idx="10053">
                  <c:v>-320.9560103</c:v>
                </c:pt>
                <c:pt idx="10054">
                  <c:v>-320.8935103</c:v>
                </c:pt>
                <c:pt idx="10055">
                  <c:v>-320.8310103</c:v>
                </c:pt>
                <c:pt idx="10056">
                  <c:v>-320.7685103</c:v>
                </c:pt>
                <c:pt idx="10057">
                  <c:v>-320.7060103</c:v>
                </c:pt>
                <c:pt idx="10058">
                  <c:v>-320.6435103</c:v>
                </c:pt>
                <c:pt idx="10059">
                  <c:v>-320.5810103</c:v>
                </c:pt>
                <c:pt idx="10060">
                  <c:v>-320.5185103</c:v>
                </c:pt>
                <c:pt idx="10061">
                  <c:v>-320.4560103</c:v>
                </c:pt>
                <c:pt idx="10062">
                  <c:v>-320.3935103</c:v>
                </c:pt>
                <c:pt idx="10063">
                  <c:v>-320.3310103</c:v>
                </c:pt>
                <c:pt idx="10064">
                  <c:v>-320.2685103</c:v>
                </c:pt>
                <c:pt idx="10065">
                  <c:v>-320.2060103</c:v>
                </c:pt>
                <c:pt idx="10066">
                  <c:v>-320.1435103</c:v>
                </c:pt>
                <c:pt idx="10067">
                  <c:v>-320.0810103</c:v>
                </c:pt>
                <c:pt idx="10068">
                  <c:v>-320.0185103</c:v>
                </c:pt>
                <c:pt idx="10069">
                  <c:v>-319.9560103</c:v>
                </c:pt>
                <c:pt idx="10070">
                  <c:v>-319.8935103</c:v>
                </c:pt>
                <c:pt idx="10071">
                  <c:v>-319.8310103</c:v>
                </c:pt>
                <c:pt idx="10072">
                  <c:v>-319.7685103</c:v>
                </c:pt>
                <c:pt idx="10073">
                  <c:v>-319.7060103</c:v>
                </c:pt>
                <c:pt idx="10074">
                  <c:v>-319.6435103</c:v>
                </c:pt>
                <c:pt idx="10075">
                  <c:v>-319.5810103</c:v>
                </c:pt>
                <c:pt idx="10076">
                  <c:v>-319.5185103</c:v>
                </c:pt>
                <c:pt idx="10077">
                  <c:v>-319.4560103</c:v>
                </c:pt>
                <c:pt idx="10078">
                  <c:v>-319.3935103</c:v>
                </c:pt>
                <c:pt idx="10079">
                  <c:v>-319.3310103</c:v>
                </c:pt>
                <c:pt idx="10080">
                  <c:v>-319.2685103</c:v>
                </c:pt>
                <c:pt idx="10081">
                  <c:v>-319.2060103</c:v>
                </c:pt>
                <c:pt idx="10082">
                  <c:v>-319.1435103</c:v>
                </c:pt>
                <c:pt idx="10083">
                  <c:v>-319.0810103</c:v>
                </c:pt>
                <c:pt idx="10084">
                  <c:v>-319.0185103</c:v>
                </c:pt>
                <c:pt idx="10085">
                  <c:v>-318.9560103</c:v>
                </c:pt>
                <c:pt idx="10086">
                  <c:v>-318.8935103</c:v>
                </c:pt>
                <c:pt idx="10087">
                  <c:v>-318.8310103</c:v>
                </c:pt>
                <c:pt idx="10088">
                  <c:v>-318.7685103</c:v>
                </c:pt>
                <c:pt idx="10089">
                  <c:v>-318.7060103</c:v>
                </c:pt>
                <c:pt idx="10090">
                  <c:v>-318.6435103</c:v>
                </c:pt>
                <c:pt idx="10091">
                  <c:v>-318.5810103</c:v>
                </c:pt>
                <c:pt idx="10092">
                  <c:v>-318.5185103</c:v>
                </c:pt>
                <c:pt idx="10093">
                  <c:v>-318.4560103</c:v>
                </c:pt>
                <c:pt idx="10094">
                  <c:v>-318.3935103</c:v>
                </c:pt>
                <c:pt idx="10095">
                  <c:v>-318.3310103</c:v>
                </c:pt>
                <c:pt idx="10096">
                  <c:v>-318.2685103</c:v>
                </c:pt>
                <c:pt idx="10097">
                  <c:v>-318.2060103</c:v>
                </c:pt>
                <c:pt idx="10098">
                  <c:v>-318.1435103</c:v>
                </c:pt>
                <c:pt idx="10099">
                  <c:v>-318.0810103</c:v>
                </c:pt>
                <c:pt idx="10100">
                  <c:v>-318.0185103</c:v>
                </c:pt>
                <c:pt idx="10101">
                  <c:v>-317.9560103</c:v>
                </c:pt>
                <c:pt idx="10102">
                  <c:v>-317.8935103</c:v>
                </c:pt>
                <c:pt idx="10103">
                  <c:v>-317.8310103</c:v>
                </c:pt>
                <c:pt idx="10104">
                  <c:v>-317.7685103</c:v>
                </c:pt>
                <c:pt idx="10105">
                  <c:v>-317.7060103</c:v>
                </c:pt>
                <c:pt idx="10106">
                  <c:v>-317.6435103</c:v>
                </c:pt>
                <c:pt idx="10107">
                  <c:v>-317.5810103</c:v>
                </c:pt>
                <c:pt idx="10108">
                  <c:v>-317.5185103</c:v>
                </c:pt>
                <c:pt idx="10109">
                  <c:v>-317.4560103</c:v>
                </c:pt>
                <c:pt idx="10110">
                  <c:v>-317.3935103</c:v>
                </c:pt>
                <c:pt idx="10111">
                  <c:v>-317.3310103</c:v>
                </c:pt>
                <c:pt idx="10112">
                  <c:v>-317.2685103</c:v>
                </c:pt>
                <c:pt idx="10113">
                  <c:v>-317.2060103</c:v>
                </c:pt>
                <c:pt idx="10114">
                  <c:v>-317.1435103</c:v>
                </c:pt>
                <c:pt idx="10115">
                  <c:v>-317.0810103</c:v>
                </c:pt>
                <c:pt idx="10116">
                  <c:v>-317.0185103</c:v>
                </c:pt>
                <c:pt idx="10117">
                  <c:v>-316.9560103</c:v>
                </c:pt>
                <c:pt idx="10118">
                  <c:v>-316.8935103</c:v>
                </c:pt>
                <c:pt idx="10119">
                  <c:v>-316.8310103</c:v>
                </c:pt>
                <c:pt idx="10120">
                  <c:v>-316.7685103</c:v>
                </c:pt>
                <c:pt idx="10121">
                  <c:v>-316.7060103</c:v>
                </c:pt>
                <c:pt idx="10122">
                  <c:v>-316.6435103</c:v>
                </c:pt>
                <c:pt idx="10123">
                  <c:v>-316.5810103</c:v>
                </c:pt>
                <c:pt idx="10124">
                  <c:v>-316.5185103</c:v>
                </c:pt>
                <c:pt idx="10125">
                  <c:v>-316.4560103</c:v>
                </c:pt>
                <c:pt idx="10126">
                  <c:v>-316.3935103</c:v>
                </c:pt>
                <c:pt idx="10127">
                  <c:v>-316.3310103</c:v>
                </c:pt>
                <c:pt idx="10128">
                  <c:v>-316.2685103</c:v>
                </c:pt>
                <c:pt idx="10129">
                  <c:v>-316.2060103</c:v>
                </c:pt>
                <c:pt idx="10130">
                  <c:v>-316.1435103</c:v>
                </c:pt>
                <c:pt idx="10131">
                  <c:v>-316.0810103</c:v>
                </c:pt>
                <c:pt idx="10132">
                  <c:v>-316.0185103</c:v>
                </c:pt>
                <c:pt idx="10133">
                  <c:v>-315.9560103</c:v>
                </c:pt>
                <c:pt idx="10134">
                  <c:v>-315.8935103</c:v>
                </c:pt>
                <c:pt idx="10135">
                  <c:v>-315.8310103</c:v>
                </c:pt>
                <c:pt idx="10136">
                  <c:v>-315.7685103</c:v>
                </c:pt>
                <c:pt idx="10137">
                  <c:v>-315.7060103</c:v>
                </c:pt>
                <c:pt idx="10138">
                  <c:v>-315.6435103</c:v>
                </c:pt>
                <c:pt idx="10139">
                  <c:v>-315.5810103</c:v>
                </c:pt>
                <c:pt idx="10140">
                  <c:v>-315.5185103</c:v>
                </c:pt>
                <c:pt idx="10141">
                  <c:v>-315.4560103</c:v>
                </c:pt>
                <c:pt idx="10142">
                  <c:v>-315.3935103</c:v>
                </c:pt>
                <c:pt idx="10143">
                  <c:v>-315.3310103</c:v>
                </c:pt>
                <c:pt idx="10144">
                  <c:v>-315.2685103</c:v>
                </c:pt>
                <c:pt idx="10145">
                  <c:v>-315.2060103</c:v>
                </c:pt>
                <c:pt idx="10146">
                  <c:v>-315.1435103</c:v>
                </c:pt>
                <c:pt idx="10147">
                  <c:v>-315.0810103</c:v>
                </c:pt>
                <c:pt idx="10148">
                  <c:v>-315.0185103</c:v>
                </c:pt>
                <c:pt idx="10149">
                  <c:v>-314.9560103</c:v>
                </c:pt>
                <c:pt idx="10150">
                  <c:v>-314.8935103</c:v>
                </c:pt>
                <c:pt idx="10151">
                  <c:v>-314.8310103</c:v>
                </c:pt>
                <c:pt idx="10152">
                  <c:v>-314.7685103</c:v>
                </c:pt>
                <c:pt idx="10153">
                  <c:v>-314.7060103</c:v>
                </c:pt>
                <c:pt idx="10154">
                  <c:v>-314.6435103</c:v>
                </c:pt>
                <c:pt idx="10155">
                  <c:v>-314.5810103</c:v>
                </c:pt>
                <c:pt idx="10156">
                  <c:v>-314.5185103</c:v>
                </c:pt>
                <c:pt idx="10157">
                  <c:v>-314.4560103</c:v>
                </c:pt>
                <c:pt idx="10158">
                  <c:v>-314.3935103</c:v>
                </c:pt>
                <c:pt idx="10159">
                  <c:v>-314.3310103</c:v>
                </c:pt>
                <c:pt idx="10160">
                  <c:v>-314.2685103</c:v>
                </c:pt>
                <c:pt idx="10161">
                  <c:v>-314.2060103</c:v>
                </c:pt>
                <c:pt idx="10162">
                  <c:v>-314.1435103</c:v>
                </c:pt>
                <c:pt idx="10163">
                  <c:v>-314.0810103</c:v>
                </c:pt>
                <c:pt idx="10164">
                  <c:v>-314.0185103</c:v>
                </c:pt>
                <c:pt idx="10165">
                  <c:v>-313.9560103</c:v>
                </c:pt>
                <c:pt idx="10166">
                  <c:v>-313.8935103</c:v>
                </c:pt>
                <c:pt idx="10167">
                  <c:v>-313.8310103</c:v>
                </c:pt>
                <c:pt idx="10168">
                  <c:v>-313.7685103</c:v>
                </c:pt>
                <c:pt idx="10169">
                  <c:v>-313.7060103</c:v>
                </c:pt>
                <c:pt idx="10170">
                  <c:v>-313.6435103</c:v>
                </c:pt>
                <c:pt idx="10171">
                  <c:v>-313.5810103</c:v>
                </c:pt>
                <c:pt idx="10172">
                  <c:v>-313.5185103</c:v>
                </c:pt>
                <c:pt idx="10173">
                  <c:v>-313.4560103</c:v>
                </c:pt>
                <c:pt idx="10174">
                  <c:v>-313.3935103</c:v>
                </c:pt>
                <c:pt idx="10175">
                  <c:v>-313.3310103</c:v>
                </c:pt>
                <c:pt idx="10176">
                  <c:v>-313.2685103</c:v>
                </c:pt>
                <c:pt idx="10177">
                  <c:v>-313.2060103</c:v>
                </c:pt>
                <c:pt idx="10178">
                  <c:v>-313.1435103</c:v>
                </c:pt>
                <c:pt idx="10179">
                  <c:v>-313.0810103</c:v>
                </c:pt>
                <c:pt idx="10180">
                  <c:v>-313.0185103</c:v>
                </c:pt>
                <c:pt idx="10181">
                  <c:v>-312.9560103</c:v>
                </c:pt>
                <c:pt idx="10182">
                  <c:v>-312.8935103</c:v>
                </c:pt>
                <c:pt idx="10183">
                  <c:v>-312.8310103</c:v>
                </c:pt>
                <c:pt idx="10184">
                  <c:v>-312.7685103</c:v>
                </c:pt>
                <c:pt idx="10185">
                  <c:v>-312.7060103</c:v>
                </c:pt>
                <c:pt idx="10186">
                  <c:v>-312.6435103</c:v>
                </c:pt>
                <c:pt idx="10187">
                  <c:v>-312.5810103</c:v>
                </c:pt>
                <c:pt idx="10188">
                  <c:v>-312.5185103</c:v>
                </c:pt>
                <c:pt idx="10189">
                  <c:v>-312.4560103</c:v>
                </c:pt>
                <c:pt idx="10190">
                  <c:v>-312.3935103</c:v>
                </c:pt>
                <c:pt idx="10191">
                  <c:v>-312.3310103</c:v>
                </c:pt>
                <c:pt idx="10192">
                  <c:v>-312.2685103</c:v>
                </c:pt>
                <c:pt idx="10193">
                  <c:v>-312.2060103</c:v>
                </c:pt>
                <c:pt idx="10194">
                  <c:v>-312.1435103</c:v>
                </c:pt>
                <c:pt idx="10195">
                  <c:v>-312.0810103</c:v>
                </c:pt>
                <c:pt idx="10196">
                  <c:v>-312.0185103</c:v>
                </c:pt>
                <c:pt idx="10197">
                  <c:v>-311.9560103</c:v>
                </c:pt>
                <c:pt idx="10198">
                  <c:v>-311.8935103</c:v>
                </c:pt>
                <c:pt idx="10199">
                  <c:v>-311.8310103</c:v>
                </c:pt>
                <c:pt idx="10200">
                  <c:v>-311.7685103</c:v>
                </c:pt>
                <c:pt idx="10201">
                  <c:v>-311.7060103</c:v>
                </c:pt>
                <c:pt idx="10202">
                  <c:v>-311.6435103</c:v>
                </c:pt>
                <c:pt idx="10203">
                  <c:v>-311.5810103</c:v>
                </c:pt>
                <c:pt idx="10204">
                  <c:v>-311.5185103</c:v>
                </c:pt>
                <c:pt idx="10205">
                  <c:v>-311.4560103</c:v>
                </c:pt>
                <c:pt idx="10206">
                  <c:v>-311.3935103</c:v>
                </c:pt>
                <c:pt idx="10207">
                  <c:v>-311.3310103</c:v>
                </c:pt>
                <c:pt idx="10208">
                  <c:v>-311.2685103</c:v>
                </c:pt>
                <c:pt idx="10209">
                  <c:v>-311.2060103</c:v>
                </c:pt>
                <c:pt idx="10210">
                  <c:v>-311.1435103</c:v>
                </c:pt>
                <c:pt idx="10211">
                  <c:v>-311.0810103</c:v>
                </c:pt>
                <c:pt idx="10212">
                  <c:v>-311.0185103</c:v>
                </c:pt>
                <c:pt idx="10213">
                  <c:v>-310.9560103</c:v>
                </c:pt>
                <c:pt idx="10214">
                  <c:v>-310.8935103</c:v>
                </c:pt>
                <c:pt idx="10215">
                  <c:v>-310.8310103</c:v>
                </c:pt>
                <c:pt idx="10216">
                  <c:v>-310.7685103</c:v>
                </c:pt>
                <c:pt idx="10217">
                  <c:v>-310.7060103</c:v>
                </c:pt>
                <c:pt idx="10218">
                  <c:v>-310.6435103</c:v>
                </c:pt>
                <c:pt idx="10219">
                  <c:v>-310.5810103</c:v>
                </c:pt>
                <c:pt idx="10220">
                  <c:v>-310.5185103</c:v>
                </c:pt>
                <c:pt idx="10221">
                  <c:v>-310.4560103</c:v>
                </c:pt>
                <c:pt idx="10222">
                  <c:v>-310.3935103</c:v>
                </c:pt>
                <c:pt idx="10223">
                  <c:v>-310.3310103</c:v>
                </c:pt>
                <c:pt idx="10224">
                  <c:v>-310.2685103</c:v>
                </c:pt>
                <c:pt idx="10225">
                  <c:v>-310.2060103</c:v>
                </c:pt>
                <c:pt idx="10226">
                  <c:v>-310.1435103</c:v>
                </c:pt>
                <c:pt idx="10227">
                  <c:v>-310.0810103</c:v>
                </c:pt>
                <c:pt idx="10228">
                  <c:v>-310.0185103</c:v>
                </c:pt>
                <c:pt idx="10229">
                  <c:v>-309.9560103</c:v>
                </c:pt>
                <c:pt idx="10230">
                  <c:v>-309.8935103</c:v>
                </c:pt>
                <c:pt idx="10231">
                  <c:v>-309.8310103</c:v>
                </c:pt>
                <c:pt idx="10232">
                  <c:v>-309.7685103</c:v>
                </c:pt>
                <c:pt idx="10233">
                  <c:v>-309.7060103</c:v>
                </c:pt>
                <c:pt idx="10234">
                  <c:v>-309.6435103</c:v>
                </c:pt>
                <c:pt idx="10235">
                  <c:v>-309.5810103</c:v>
                </c:pt>
                <c:pt idx="10236">
                  <c:v>-309.5185103</c:v>
                </c:pt>
                <c:pt idx="10237">
                  <c:v>-309.4560103</c:v>
                </c:pt>
                <c:pt idx="10238">
                  <c:v>-309.3935103</c:v>
                </c:pt>
                <c:pt idx="10239">
                  <c:v>-309.3310103</c:v>
                </c:pt>
                <c:pt idx="10240">
                  <c:v>-309.2685103</c:v>
                </c:pt>
                <c:pt idx="10241">
                  <c:v>-309.2060103</c:v>
                </c:pt>
                <c:pt idx="10242">
                  <c:v>-309.1435103</c:v>
                </c:pt>
                <c:pt idx="10243">
                  <c:v>-309.0810103</c:v>
                </c:pt>
                <c:pt idx="10244">
                  <c:v>-309.0185103</c:v>
                </c:pt>
                <c:pt idx="10245">
                  <c:v>-308.9560103</c:v>
                </c:pt>
                <c:pt idx="10246">
                  <c:v>-308.8935103</c:v>
                </c:pt>
                <c:pt idx="10247">
                  <c:v>-308.8310103</c:v>
                </c:pt>
                <c:pt idx="10248">
                  <c:v>-308.7685103</c:v>
                </c:pt>
                <c:pt idx="10249">
                  <c:v>-308.7060103</c:v>
                </c:pt>
                <c:pt idx="10250">
                  <c:v>-308.6435103</c:v>
                </c:pt>
                <c:pt idx="10251">
                  <c:v>-308.5810103</c:v>
                </c:pt>
                <c:pt idx="10252">
                  <c:v>-308.5185103</c:v>
                </c:pt>
                <c:pt idx="10253">
                  <c:v>-308.4560103</c:v>
                </c:pt>
                <c:pt idx="10254">
                  <c:v>-308.3935103</c:v>
                </c:pt>
                <c:pt idx="10255">
                  <c:v>-308.3310103</c:v>
                </c:pt>
                <c:pt idx="10256">
                  <c:v>-308.2685103</c:v>
                </c:pt>
                <c:pt idx="10257">
                  <c:v>-308.2060103</c:v>
                </c:pt>
                <c:pt idx="10258">
                  <c:v>-308.1435103</c:v>
                </c:pt>
                <c:pt idx="10259">
                  <c:v>-308.0810103</c:v>
                </c:pt>
                <c:pt idx="10260">
                  <c:v>-308.0185103</c:v>
                </c:pt>
                <c:pt idx="10261">
                  <c:v>-307.9560103</c:v>
                </c:pt>
                <c:pt idx="10262">
                  <c:v>-307.8935103</c:v>
                </c:pt>
                <c:pt idx="10263">
                  <c:v>-307.8310103</c:v>
                </c:pt>
                <c:pt idx="10264">
                  <c:v>-307.7685103</c:v>
                </c:pt>
                <c:pt idx="10265">
                  <c:v>-307.7060103</c:v>
                </c:pt>
                <c:pt idx="10266">
                  <c:v>-307.6435103</c:v>
                </c:pt>
                <c:pt idx="10267">
                  <c:v>-307.5810103</c:v>
                </c:pt>
                <c:pt idx="10268">
                  <c:v>-307.5185103</c:v>
                </c:pt>
                <c:pt idx="10269">
                  <c:v>-307.4560103</c:v>
                </c:pt>
                <c:pt idx="10270">
                  <c:v>-307.3935103</c:v>
                </c:pt>
                <c:pt idx="10271">
                  <c:v>-307.3310103</c:v>
                </c:pt>
                <c:pt idx="10272">
                  <c:v>-307.2685103</c:v>
                </c:pt>
                <c:pt idx="10273">
                  <c:v>-307.2060103</c:v>
                </c:pt>
                <c:pt idx="10274">
                  <c:v>-307.1435103</c:v>
                </c:pt>
                <c:pt idx="10275">
                  <c:v>-307.0810103</c:v>
                </c:pt>
                <c:pt idx="10276">
                  <c:v>-307.0185103</c:v>
                </c:pt>
                <c:pt idx="10277">
                  <c:v>-306.9560103</c:v>
                </c:pt>
                <c:pt idx="10278">
                  <c:v>-306.8935103</c:v>
                </c:pt>
                <c:pt idx="10279">
                  <c:v>-306.8310103</c:v>
                </c:pt>
                <c:pt idx="10280">
                  <c:v>-306.7685103</c:v>
                </c:pt>
                <c:pt idx="10281">
                  <c:v>-306.7060103</c:v>
                </c:pt>
                <c:pt idx="10282">
                  <c:v>-306.6435103</c:v>
                </c:pt>
                <c:pt idx="10283">
                  <c:v>-306.5810103</c:v>
                </c:pt>
                <c:pt idx="10284">
                  <c:v>-306.5185103</c:v>
                </c:pt>
                <c:pt idx="10285">
                  <c:v>-306.4560103</c:v>
                </c:pt>
                <c:pt idx="10286">
                  <c:v>-306.3935103</c:v>
                </c:pt>
                <c:pt idx="10287">
                  <c:v>-306.3310103</c:v>
                </c:pt>
                <c:pt idx="10288">
                  <c:v>-306.2685103</c:v>
                </c:pt>
                <c:pt idx="10289">
                  <c:v>-306.2060103</c:v>
                </c:pt>
                <c:pt idx="10290">
                  <c:v>-306.1435103</c:v>
                </c:pt>
                <c:pt idx="10291">
                  <c:v>-306.0810103</c:v>
                </c:pt>
                <c:pt idx="10292">
                  <c:v>-306.0185103</c:v>
                </c:pt>
                <c:pt idx="10293">
                  <c:v>-305.9560103</c:v>
                </c:pt>
                <c:pt idx="10294">
                  <c:v>-305.8935103</c:v>
                </c:pt>
                <c:pt idx="10295">
                  <c:v>-305.8310103</c:v>
                </c:pt>
                <c:pt idx="10296">
                  <c:v>-305.7685103</c:v>
                </c:pt>
                <c:pt idx="10297">
                  <c:v>-305.7060103</c:v>
                </c:pt>
                <c:pt idx="10298">
                  <c:v>-305.6435103</c:v>
                </c:pt>
                <c:pt idx="10299">
                  <c:v>-305.5810103</c:v>
                </c:pt>
                <c:pt idx="10300">
                  <c:v>-305.5185103</c:v>
                </c:pt>
                <c:pt idx="10301">
                  <c:v>-305.4560103</c:v>
                </c:pt>
                <c:pt idx="10302">
                  <c:v>-305.3935103</c:v>
                </c:pt>
                <c:pt idx="10303">
                  <c:v>-305.3310103</c:v>
                </c:pt>
                <c:pt idx="10304">
                  <c:v>-305.2685103</c:v>
                </c:pt>
                <c:pt idx="10305">
                  <c:v>-305.2060103</c:v>
                </c:pt>
                <c:pt idx="10306">
                  <c:v>-305.1435103</c:v>
                </c:pt>
                <c:pt idx="10307">
                  <c:v>-305.0810103</c:v>
                </c:pt>
                <c:pt idx="10308">
                  <c:v>-305.0185103</c:v>
                </c:pt>
                <c:pt idx="10309">
                  <c:v>-304.9560103</c:v>
                </c:pt>
                <c:pt idx="10310">
                  <c:v>-304.8935103</c:v>
                </c:pt>
                <c:pt idx="10311">
                  <c:v>-304.8310103</c:v>
                </c:pt>
                <c:pt idx="10312">
                  <c:v>-304.7685103</c:v>
                </c:pt>
                <c:pt idx="10313">
                  <c:v>-304.7060103</c:v>
                </c:pt>
                <c:pt idx="10314">
                  <c:v>-304.6435103</c:v>
                </c:pt>
                <c:pt idx="10315">
                  <c:v>-304.5810103</c:v>
                </c:pt>
                <c:pt idx="10316">
                  <c:v>-304.5185103</c:v>
                </c:pt>
                <c:pt idx="10317">
                  <c:v>-304.4560103</c:v>
                </c:pt>
                <c:pt idx="10318">
                  <c:v>-304.3935103</c:v>
                </c:pt>
                <c:pt idx="10319">
                  <c:v>-304.3310103</c:v>
                </c:pt>
                <c:pt idx="10320">
                  <c:v>-304.2685103</c:v>
                </c:pt>
                <c:pt idx="10321">
                  <c:v>-304.2060103</c:v>
                </c:pt>
                <c:pt idx="10322">
                  <c:v>-304.1435103</c:v>
                </c:pt>
                <c:pt idx="10323">
                  <c:v>-304.0810103</c:v>
                </c:pt>
                <c:pt idx="10324">
                  <c:v>-304.0185103</c:v>
                </c:pt>
                <c:pt idx="10325">
                  <c:v>-303.9560103</c:v>
                </c:pt>
                <c:pt idx="10326">
                  <c:v>-303.8935103</c:v>
                </c:pt>
                <c:pt idx="10327">
                  <c:v>-303.8310103</c:v>
                </c:pt>
                <c:pt idx="10328">
                  <c:v>-303.7685103</c:v>
                </c:pt>
                <c:pt idx="10329">
                  <c:v>-303.7060103</c:v>
                </c:pt>
                <c:pt idx="10330">
                  <c:v>-303.6435103</c:v>
                </c:pt>
                <c:pt idx="10331">
                  <c:v>-303.5810103</c:v>
                </c:pt>
                <c:pt idx="10332">
                  <c:v>-303.5185103</c:v>
                </c:pt>
                <c:pt idx="10333">
                  <c:v>-303.4560103</c:v>
                </c:pt>
                <c:pt idx="10334">
                  <c:v>-303.3935103</c:v>
                </c:pt>
                <c:pt idx="10335">
                  <c:v>-303.3310103</c:v>
                </c:pt>
                <c:pt idx="10336">
                  <c:v>-303.2685103</c:v>
                </c:pt>
                <c:pt idx="10337">
                  <c:v>-303.2060103</c:v>
                </c:pt>
                <c:pt idx="10338">
                  <c:v>-303.1435103</c:v>
                </c:pt>
                <c:pt idx="10339">
                  <c:v>-303.0810103</c:v>
                </c:pt>
                <c:pt idx="10340">
                  <c:v>-303.0185103</c:v>
                </c:pt>
                <c:pt idx="10341">
                  <c:v>-302.9560103</c:v>
                </c:pt>
                <c:pt idx="10342">
                  <c:v>-302.8935103</c:v>
                </c:pt>
                <c:pt idx="10343">
                  <c:v>-302.8310103</c:v>
                </c:pt>
                <c:pt idx="10344">
                  <c:v>-302.7685103</c:v>
                </c:pt>
                <c:pt idx="10345">
                  <c:v>-302.7060103</c:v>
                </c:pt>
                <c:pt idx="10346">
                  <c:v>-302.6435103</c:v>
                </c:pt>
                <c:pt idx="10347">
                  <c:v>-302.5810103</c:v>
                </c:pt>
                <c:pt idx="10348">
                  <c:v>-302.5185103</c:v>
                </c:pt>
                <c:pt idx="10349">
                  <c:v>-302.4560103</c:v>
                </c:pt>
                <c:pt idx="10350">
                  <c:v>-302.3935103</c:v>
                </c:pt>
                <c:pt idx="10351">
                  <c:v>-302.3310103</c:v>
                </c:pt>
                <c:pt idx="10352">
                  <c:v>-302.2685103</c:v>
                </c:pt>
                <c:pt idx="10353">
                  <c:v>-302.2060103</c:v>
                </c:pt>
                <c:pt idx="10354">
                  <c:v>-302.1435103</c:v>
                </c:pt>
                <c:pt idx="10355">
                  <c:v>-302.0810103</c:v>
                </c:pt>
                <c:pt idx="10356">
                  <c:v>-302.0185103</c:v>
                </c:pt>
                <c:pt idx="10357">
                  <c:v>-301.9560103</c:v>
                </c:pt>
                <c:pt idx="10358">
                  <c:v>-301.8935103</c:v>
                </c:pt>
                <c:pt idx="10359">
                  <c:v>-301.8310103</c:v>
                </c:pt>
                <c:pt idx="10360">
                  <c:v>-301.7685103</c:v>
                </c:pt>
                <c:pt idx="10361">
                  <c:v>-301.7060103</c:v>
                </c:pt>
                <c:pt idx="10362">
                  <c:v>-301.6435103</c:v>
                </c:pt>
                <c:pt idx="10363">
                  <c:v>-301.5810103</c:v>
                </c:pt>
                <c:pt idx="10364">
                  <c:v>-301.5185103</c:v>
                </c:pt>
                <c:pt idx="10365">
                  <c:v>-301.4560103</c:v>
                </c:pt>
                <c:pt idx="10366">
                  <c:v>-301.3935103</c:v>
                </c:pt>
                <c:pt idx="10367">
                  <c:v>-301.3310103</c:v>
                </c:pt>
                <c:pt idx="10368">
                  <c:v>-301.2685103</c:v>
                </c:pt>
                <c:pt idx="10369">
                  <c:v>-301.2060103</c:v>
                </c:pt>
                <c:pt idx="10370">
                  <c:v>-301.1435103</c:v>
                </c:pt>
                <c:pt idx="10371">
                  <c:v>-301.0810103</c:v>
                </c:pt>
                <c:pt idx="10372">
                  <c:v>-301.0185103</c:v>
                </c:pt>
                <c:pt idx="10373">
                  <c:v>-300.9560103</c:v>
                </c:pt>
                <c:pt idx="10374">
                  <c:v>-300.8935103</c:v>
                </c:pt>
                <c:pt idx="10375">
                  <c:v>-300.8310103</c:v>
                </c:pt>
                <c:pt idx="10376">
                  <c:v>-300.7685103</c:v>
                </c:pt>
                <c:pt idx="10377">
                  <c:v>-300.7060103</c:v>
                </c:pt>
                <c:pt idx="10378">
                  <c:v>-300.6435103</c:v>
                </c:pt>
                <c:pt idx="10379">
                  <c:v>-300.5810103</c:v>
                </c:pt>
                <c:pt idx="10380">
                  <c:v>-300.5185103</c:v>
                </c:pt>
                <c:pt idx="10381">
                  <c:v>-300.4560103</c:v>
                </c:pt>
                <c:pt idx="10382">
                  <c:v>-300.3935103</c:v>
                </c:pt>
                <c:pt idx="10383">
                  <c:v>-300.3310103</c:v>
                </c:pt>
                <c:pt idx="10384">
                  <c:v>-300.2685103</c:v>
                </c:pt>
                <c:pt idx="10385">
                  <c:v>-300.2060103</c:v>
                </c:pt>
                <c:pt idx="10386">
                  <c:v>-300.1435103</c:v>
                </c:pt>
                <c:pt idx="10387">
                  <c:v>-300.0810103</c:v>
                </c:pt>
                <c:pt idx="10388">
                  <c:v>-300.0185103</c:v>
                </c:pt>
                <c:pt idx="10389">
                  <c:v>-299.9560103</c:v>
                </c:pt>
                <c:pt idx="10390">
                  <c:v>-299.8935103</c:v>
                </c:pt>
                <c:pt idx="10391">
                  <c:v>-299.8310103</c:v>
                </c:pt>
                <c:pt idx="10392">
                  <c:v>-299.7685103</c:v>
                </c:pt>
                <c:pt idx="10393">
                  <c:v>-299.7060103</c:v>
                </c:pt>
                <c:pt idx="10394">
                  <c:v>-299.6435103</c:v>
                </c:pt>
                <c:pt idx="10395">
                  <c:v>-299.5810103</c:v>
                </c:pt>
                <c:pt idx="10396">
                  <c:v>-299.5185103</c:v>
                </c:pt>
                <c:pt idx="10397">
                  <c:v>-299.4560103</c:v>
                </c:pt>
                <c:pt idx="10398">
                  <c:v>-299.3935103</c:v>
                </c:pt>
                <c:pt idx="10399">
                  <c:v>-299.3310103</c:v>
                </c:pt>
                <c:pt idx="10400">
                  <c:v>-299.2685103</c:v>
                </c:pt>
                <c:pt idx="10401">
                  <c:v>-299.2060103</c:v>
                </c:pt>
                <c:pt idx="10402">
                  <c:v>-299.1435103</c:v>
                </c:pt>
                <c:pt idx="10403">
                  <c:v>-299.0810103</c:v>
                </c:pt>
                <c:pt idx="10404">
                  <c:v>-299.0185103</c:v>
                </c:pt>
                <c:pt idx="10405">
                  <c:v>-298.9560103</c:v>
                </c:pt>
                <c:pt idx="10406">
                  <c:v>-298.8935103</c:v>
                </c:pt>
                <c:pt idx="10407">
                  <c:v>-298.8310103</c:v>
                </c:pt>
                <c:pt idx="10408">
                  <c:v>-298.7685103</c:v>
                </c:pt>
                <c:pt idx="10409">
                  <c:v>-298.7060103</c:v>
                </c:pt>
                <c:pt idx="10410">
                  <c:v>-298.6435103</c:v>
                </c:pt>
                <c:pt idx="10411">
                  <c:v>-298.5810103</c:v>
                </c:pt>
                <c:pt idx="10412">
                  <c:v>-298.5185103</c:v>
                </c:pt>
                <c:pt idx="10413">
                  <c:v>-298.4560103</c:v>
                </c:pt>
                <c:pt idx="10414">
                  <c:v>-298.3935103</c:v>
                </c:pt>
                <c:pt idx="10415">
                  <c:v>-298.3310103</c:v>
                </c:pt>
                <c:pt idx="10416">
                  <c:v>-298.2685103</c:v>
                </c:pt>
                <c:pt idx="10417">
                  <c:v>-298.2060103</c:v>
                </c:pt>
                <c:pt idx="10418">
                  <c:v>-298.1435103</c:v>
                </c:pt>
                <c:pt idx="10419">
                  <c:v>-298.0810103</c:v>
                </c:pt>
                <c:pt idx="10420">
                  <c:v>-298.0185103</c:v>
                </c:pt>
                <c:pt idx="10421">
                  <c:v>-297.9560103</c:v>
                </c:pt>
                <c:pt idx="10422">
                  <c:v>-297.8935103</c:v>
                </c:pt>
                <c:pt idx="10423">
                  <c:v>-297.8310103</c:v>
                </c:pt>
                <c:pt idx="10424">
                  <c:v>-297.7685103</c:v>
                </c:pt>
                <c:pt idx="10425">
                  <c:v>-297.7060103</c:v>
                </c:pt>
                <c:pt idx="10426">
                  <c:v>-297.6435103</c:v>
                </c:pt>
                <c:pt idx="10427">
                  <c:v>-297.5810103</c:v>
                </c:pt>
                <c:pt idx="10428">
                  <c:v>-297.5185103</c:v>
                </c:pt>
                <c:pt idx="10429">
                  <c:v>-297.4560103</c:v>
                </c:pt>
                <c:pt idx="10430">
                  <c:v>-297.3935103</c:v>
                </c:pt>
                <c:pt idx="10431">
                  <c:v>-297.3310103</c:v>
                </c:pt>
                <c:pt idx="10432">
                  <c:v>-297.2685103</c:v>
                </c:pt>
                <c:pt idx="10433">
                  <c:v>-297.2060103</c:v>
                </c:pt>
                <c:pt idx="10434">
                  <c:v>-297.1435103</c:v>
                </c:pt>
                <c:pt idx="10435">
                  <c:v>-297.0810103</c:v>
                </c:pt>
                <c:pt idx="10436">
                  <c:v>-297.0185103</c:v>
                </c:pt>
                <c:pt idx="10437">
                  <c:v>-296.9560103</c:v>
                </c:pt>
                <c:pt idx="10438">
                  <c:v>-296.8935103</c:v>
                </c:pt>
                <c:pt idx="10439">
                  <c:v>-296.8310103</c:v>
                </c:pt>
                <c:pt idx="10440">
                  <c:v>-296.7685103</c:v>
                </c:pt>
                <c:pt idx="10441">
                  <c:v>-296.7060103</c:v>
                </c:pt>
                <c:pt idx="10442">
                  <c:v>-296.6435103</c:v>
                </c:pt>
                <c:pt idx="10443">
                  <c:v>-296.5810103</c:v>
                </c:pt>
                <c:pt idx="10444">
                  <c:v>-296.5185103</c:v>
                </c:pt>
                <c:pt idx="10445">
                  <c:v>-296.4560103</c:v>
                </c:pt>
                <c:pt idx="10446">
                  <c:v>-296.3935103</c:v>
                </c:pt>
                <c:pt idx="10447">
                  <c:v>-296.3310103</c:v>
                </c:pt>
                <c:pt idx="10448">
                  <c:v>-296.2685103</c:v>
                </c:pt>
                <c:pt idx="10449">
                  <c:v>-296.2060103</c:v>
                </c:pt>
                <c:pt idx="10450">
                  <c:v>-296.1435103</c:v>
                </c:pt>
                <c:pt idx="10451">
                  <c:v>-296.0810103</c:v>
                </c:pt>
                <c:pt idx="10452">
                  <c:v>-296.0185103</c:v>
                </c:pt>
                <c:pt idx="10453">
                  <c:v>-295.9560103</c:v>
                </c:pt>
                <c:pt idx="10454">
                  <c:v>-295.8935103</c:v>
                </c:pt>
                <c:pt idx="10455">
                  <c:v>-295.8310103</c:v>
                </c:pt>
                <c:pt idx="10456">
                  <c:v>-295.7685103</c:v>
                </c:pt>
                <c:pt idx="10457">
                  <c:v>-295.7060103</c:v>
                </c:pt>
                <c:pt idx="10458">
                  <c:v>-295.6435103</c:v>
                </c:pt>
                <c:pt idx="10459">
                  <c:v>-295.5810103</c:v>
                </c:pt>
                <c:pt idx="10460">
                  <c:v>-295.5185103</c:v>
                </c:pt>
                <c:pt idx="10461">
                  <c:v>-295.4560103</c:v>
                </c:pt>
                <c:pt idx="10462">
                  <c:v>-295.3935103</c:v>
                </c:pt>
                <c:pt idx="10463">
                  <c:v>-295.3310103</c:v>
                </c:pt>
                <c:pt idx="10464">
                  <c:v>-295.2685103</c:v>
                </c:pt>
                <c:pt idx="10465">
                  <c:v>-295.2060103</c:v>
                </c:pt>
                <c:pt idx="10466">
                  <c:v>-295.1435103</c:v>
                </c:pt>
                <c:pt idx="10467">
                  <c:v>-295.0810103</c:v>
                </c:pt>
                <c:pt idx="10468">
                  <c:v>-295.0185103</c:v>
                </c:pt>
                <c:pt idx="10469">
                  <c:v>-294.9560103</c:v>
                </c:pt>
                <c:pt idx="10470">
                  <c:v>-294.8935103</c:v>
                </c:pt>
                <c:pt idx="10471">
                  <c:v>-294.8310103</c:v>
                </c:pt>
                <c:pt idx="10472">
                  <c:v>-294.7685103</c:v>
                </c:pt>
                <c:pt idx="10473">
                  <c:v>-294.7060103</c:v>
                </c:pt>
                <c:pt idx="10474">
                  <c:v>-294.6435103</c:v>
                </c:pt>
                <c:pt idx="10475">
                  <c:v>-294.5810103</c:v>
                </c:pt>
                <c:pt idx="10476">
                  <c:v>-294.5185103</c:v>
                </c:pt>
                <c:pt idx="10477">
                  <c:v>-294.4560103</c:v>
                </c:pt>
                <c:pt idx="10478">
                  <c:v>-294.3935103</c:v>
                </c:pt>
                <c:pt idx="10479">
                  <c:v>-294.3310103</c:v>
                </c:pt>
                <c:pt idx="10480">
                  <c:v>-294.2685103</c:v>
                </c:pt>
                <c:pt idx="10481">
                  <c:v>-294.2060103</c:v>
                </c:pt>
                <c:pt idx="10482">
                  <c:v>-294.1435103</c:v>
                </c:pt>
                <c:pt idx="10483">
                  <c:v>-294.0810103</c:v>
                </c:pt>
                <c:pt idx="10484">
                  <c:v>-294.0185103</c:v>
                </c:pt>
                <c:pt idx="10485">
                  <c:v>-293.9560103</c:v>
                </c:pt>
                <c:pt idx="10486">
                  <c:v>-293.8935103</c:v>
                </c:pt>
                <c:pt idx="10487">
                  <c:v>-293.8310103</c:v>
                </c:pt>
                <c:pt idx="10488">
                  <c:v>-293.7685103</c:v>
                </c:pt>
                <c:pt idx="10489">
                  <c:v>-293.7060103</c:v>
                </c:pt>
                <c:pt idx="10490">
                  <c:v>-293.6435103</c:v>
                </c:pt>
                <c:pt idx="10491">
                  <c:v>-293.5810103</c:v>
                </c:pt>
                <c:pt idx="10492">
                  <c:v>-293.5185103</c:v>
                </c:pt>
                <c:pt idx="10493">
                  <c:v>-293.4560103</c:v>
                </c:pt>
                <c:pt idx="10494">
                  <c:v>-293.3935103</c:v>
                </c:pt>
                <c:pt idx="10495">
                  <c:v>-293.3310103</c:v>
                </c:pt>
                <c:pt idx="10496">
                  <c:v>-293.2685103</c:v>
                </c:pt>
                <c:pt idx="10497">
                  <c:v>-293.2060103</c:v>
                </c:pt>
                <c:pt idx="10498">
                  <c:v>-293.1435103</c:v>
                </c:pt>
                <c:pt idx="10499">
                  <c:v>-293.0810103</c:v>
                </c:pt>
                <c:pt idx="10500">
                  <c:v>-293.0185103</c:v>
                </c:pt>
                <c:pt idx="10501">
                  <c:v>-292.9560103</c:v>
                </c:pt>
                <c:pt idx="10502">
                  <c:v>-292.8935103</c:v>
                </c:pt>
                <c:pt idx="10503">
                  <c:v>-292.8310103</c:v>
                </c:pt>
                <c:pt idx="10504">
                  <c:v>-292.7685103</c:v>
                </c:pt>
                <c:pt idx="10505">
                  <c:v>-292.7060103</c:v>
                </c:pt>
                <c:pt idx="10506">
                  <c:v>-292.6435103</c:v>
                </c:pt>
                <c:pt idx="10507">
                  <c:v>-292.5810103</c:v>
                </c:pt>
                <c:pt idx="10508">
                  <c:v>-292.5185103</c:v>
                </c:pt>
                <c:pt idx="10509">
                  <c:v>-292.4560103</c:v>
                </c:pt>
                <c:pt idx="10510">
                  <c:v>-292.3935103</c:v>
                </c:pt>
                <c:pt idx="10511">
                  <c:v>-292.3310103</c:v>
                </c:pt>
                <c:pt idx="10512">
                  <c:v>-292.2685103</c:v>
                </c:pt>
                <c:pt idx="10513">
                  <c:v>-292.2060103</c:v>
                </c:pt>
                <c:pt idx="10514">
                  <c:v>-292.1435103</c:v>
                </c:pt>
                <c:pt idx="10515">
                  <c:v>-292.0810103</c:v>
                </c:pt>
                <c:pt idx="10516">
                  <c:v>-292.0185103</c:v>
                </c:pt>
                <c:pt idx="10517">
                  <c:v>-291.9560103</c:v>
                </c:pt>
                <c:pt idx="10518">
                  <c:v>-291.8935103</c:v>
                </c:pt>
                <c:pt idx="10519">
                  <c:v>-291.8310103</c:v>
                </c:pt>
                <c:pt idx="10520">
                  <c:v>-291.7685103</c:v>
                </c:pt>
                <c:pt idx="10521">
                  <c:v>-291.7060103</c:v>
                </c:pt>
                <c:pt idx="10522">
                  <c:v>-291.6435103</c:v>
                </c:pt>
                <c:pt idx="10523">
                  <c:v>-291.5810103</c:v>
                </c:pt>
                <c:pt idx="10524">
                  <c:v>-291.5185103</c:v>
                </c:pt>
                <c:pt idx="10525">
                  <c:v>-291.4560103</c:v>
                </c:pt>
                <c:pt idx="10526">
                  <c:v>-291.3935103</c:v>
                </c:pt>
                <c:pt idx="10527">
                  <c:v>-291.3310103</c:v>
                </c:pt>
                <c:pt idx="10528">
                  <c:v>-291.2685103</c:v>
                </c:pt>
                <c:pt idx="10529">
                  <c:v>-291.2060103</c:v>
                </c:pt>
                <c:pt idx="10530">
                  <c:v>-291.1435103</c:v>
                </c:pt>
                <c:pt idx="10531">
                  <c:v>-291.0810103</c:v>
                </c:pt>
                <c:pt idx="10532">
                  <c:v>-291.0185103</c:v>
                </c:pt>
                <c:pt idx="10533">
                  <c:v>-290.9560103</c:v>
                </c:pt>
                <c:pt idx="10534">
                  <c:v>-290.8935103</c:v>
                </c:pt>
                <c:pt idx="10535">
                  <c:v>-290.8310103</c:v>
                </c:pt>
                <c:pt idx="10536">
                  <c:v>-290.7685103</c:v>
                </c:pt>
                <c:pt idx="10537">
                  <c:v>-290.7060103</c:v>
                </c:pt>
                <c:pt idx="10538">
                  <c:v>-290.6435103</c:v>
                </c:pt>
                <c:pt idx="10539">
                  <c:v>-290.5810103</c:v>
                </c:pt>
                <c:pt idx="10540">
                  <c:v>-290.5185103</c:v>
                </c:pt>
                <c:pt idx="10541">
                  <c:v>-290.4560103</c:v>
                </c:pt>
                <c:pt idx="10542">
                  <c:v>-290.3935103</c:v>
                </c:pt>
                <c:pt idx="10543">
                  <c:v>-290.3310103</c:v>
                </c:pt>
                <c:pt idx="10544">
                  <c:v>-290.2685103</c:v>
                </c:pt>
                <c:pt idx="10545">
                  <c:v>-290.2060103</c:v>
                </c:pt>
                <c:pt idx="10546">
                  <c:v>-290.1435103</c:v>
                </c:pt>
                <c:pt idx="10547">
                  <c:v>-290.0810103</c:v>
                </c:pt>
                <c:pt idx="10548">
                  <c:v>-290.0185103</c:v>
                </c:pt>
                <c:pt idx="10549">
                  <c:v>-289.9560103</c:v>
                </c:pt>
                <c:pt idx="10550">
                  <c:v>-289.8935103</c:v>
                </c:pt>
                <c:pt idx="10551">
                  <c:v>-289.8310103</c:v>
                </c:pt>
                <c:pt idx="10552">
                  <c:v>-289.7685103</c:v>
                </c:pt>
                <c:pt idx="10553">
                  <c:v>-289.7060103</c:v>
                </c:pt>
                <c:pt idx="10554">
                  <c:v>-289.6435103</c:v>
                </c:pt>
                <c:pt idx="10555">
                  <c:v>-289.5810103</c:v>
                </c:pt>
                <c:pt idx="10556">
                  <c:v>-289.5185103</c:v>
                </c:pt>
                <c:pt idx="10557">
                  <c:v>-289.4560103</c:v>
                </c:pt>
                <c:pt idx="10558">
                  <c:v>-289.3935103</c:v>
                </c:pt>
                <c:pt idx="10559">
                  <c:v>-289.3310103</c:v>
                </c:pt>
                <c:pt idx="10560">
                  <c:v>-289.2685103</c:v>
                </c:pt>
                <c:pt idx="10561">
                  <c:v>-289.2060103</c:v>
                </c:pt>
                <c:pt idx="10562">
                  <c:v>-289.1435103</c:v>
                </c:pt>
                <c:pt idx="10563">
                  <c:v>-289.0810103</c:v>
                </c:pt>
                <c:pt idx="10564">
                  <c:v>-289.0185103</c:v>
                </c:pt>
                <c:pt idx="10565">
                  <c:v>-288.9560103</c:v>
                </c:pt>
                <c:pt idx="10566">
                  <c:v>-288.8935103</c:v>
                </c:pt>
                <c:pt idx="10567">
                  <c:v>-288.8310103</c:v>
                </c:pt>
                <c:pt idx="10568">
                  <c:v>-288.7685103</c:v>
                </c:pt>
                <c:pt idx="10569">
                  <c:v>-288.7060103</c:v>
                </c:pt>
                <c:pt idx="10570">
                  <c:v>-288.6435103</c:v>
                </c:pt>
                <c:pt idx="10571">
                  <c:v>-288.5810103</c:v>
                </c:pt>
                <c:pt idx="10572">
                  <c:v>-288.5185103</c:v>
                </c:pt>
                <c:pt idx="10573">
                  <c:v>-288.4560103</c:v>
                </c:pt>
                <c:pt idx="10574">
                  <c:v>-288.3935103</c:v>
                </c:pt>
                <c:pt idx="10575">
                  <c:v>-288.3310103</c:v>
                </c:pt>
                <c:pt idx="10576">
                  <c:v>-288.2685103</c:v>
                </c:pt>
                <c:pt idx="10577">
                  <c:v>-288.2060103</c:v>
                </c:pt>
                <c:pt idx="10578">
                  <c:v>-288.1435103</c:v>
                </c:pt>
                <c:pt idx="10579">
                  <c:v>-288.0810103</c:v>
                </c:pt>
                <c:pt idx="10580">
                  <c:v>-288.0185103</c:v>
                </c:pt>
                <c:pt idx="10581">
                  <c:v>-287.9560103</c:v>
                </c:pt>
                <c:pt idx="10582">
                  <c:v>-287.8935103</c:v>
                </c:pt>
                <c:pt idx="10583">
                  <c:v>-287.8310103</c:v>
                </c:pt>
                <c:pt idx="10584">
                  <c:v>-287.7685103</c:v>
                </c:pt>
                <c:pt idx="10585">
                  <c:v>-287.7060103</c:v>
                </c:pt>
                <c:pt idx="10586">
                  <c:v>-287.6435103</c:v>
                </c:pt>
                <c:pt idx="10587">
                  <c:v>-287.5810103</c:v>
                </c:pt>
                <c:pt idx="10588">
                  <c:v>-287.5185103</c:v>
                </c:pt>
                <c:pt idx="10589">
                  <c:v>-287.4560103</c:v>
                </c:pt>
                <c:pt idx="10590">
                  <c:v>-287.3935103</c:v>
                </c:pt>
                <c:pt idx="10591">
                  <c:v>-287.3310103</c:v>
                </c:pt>
                <c:pt idx="10592">
                  <c:v>-287.2685103</c:v>
                </c:pt>
                <c:pt idx="10593">
                  <c:v>-287.2060103</c:v>
                </c:pt>
                <c:pt idx="10594">
                  <c:v>-287.1435103</c:v>
                </c:pt>
                <c:pt idx="10595">
                  <c:v>-287.0810103</c:v>
                </c:pt>
                <c:pt idx="10596">
                  <c:v>-287.0185103</c:v>
                </c:pt>
                <c:pt idx="10597">
                  <c:v>-286.9560103</c:v>
                </c:pt>
                <c:pt idx="10598">
                  <c:v>-286.8935103</c:v>
                </c:pt>
                <c:pt idx="10599">
                  <c:v>-286.8310103</c:v>
                </c:pt>
                <c:pt idx="10600">
                  <c:v>-286.7685103</c:v>
                </c:pt>
                <c:pt idx="10601">
                  <c:v>-286.7060103</c:v>
                </c:pt>
                <c:pt idx="10602">
                  <c:v>-286.6435103</c:v>
                </c:pt>
                <c:pt idx="10603">
                  <c:v>-286.5810103</c:v>
                </c:pt>
                <c:pt idx="10604">
                  <c:v>-286.5185103</c:v>
                </c:pt>
                <c:pt idx="10605">
                  <c:v>-286.4560103</c:v>
                </c:pt>
                <c:pt idx="10606">
                  <c:v>-286.3935103</c:v>
                </c:pt>
                <c:pt idx="10607">
                  <c:v>-286.3310103</c:v>
                </c:pt>
                <c:pt idx="10608">
                  <c:v>-286.2685103</c:v>
                </c:pt>
                <c:pt idx="10609">
                  <c:v>-286.2060103</c:v>
                </c:pt>
                <c:pt idx="10610">
                  <c:v>-286.1435103</c:v>
                </c:pt>
                <c:pt idx="10611">
                  <c:v>-286.0810103</c:v>
                </c:pt>
                <c:pt idx="10612">
                  <c:v>-286.0185103</c:v>
                </c:pt>
                <c:pt idx="10613">
                  <c:v>-285.9560103</c:v>
                </c:pt>
                <c:pt idx="10614">
                  <c:v>-285.8935103</c:v>
                </c:pt>
                <c:pt idx="10615">
                  <c:v>-285.8310103</c:v>
                </c:pt>
                <c:pt idx="10616">
                  <c:v>-285.7685103</c:v>
                </c:pt>
                <c:pt idx="10617">
                  <c:v>-285.7060103</c:v>
                </c:pt>
                <c:pt idx="10618">
                  <c:v>-285.6435103</c:v>
                </c:pt>
                <c:pt idx="10619">
                  <c:v>-285.5810103</c:v>
                </c:pt>
                <c:pt idx="10620">
                  <c:v>-285.5185103</c:v>
                </c:pt>
                <c:pt idx="10621">
                  <c:v>-285.4560103</c:v>
                </c:pt>
                <c:pt idx="10622">
                  <c:v>-285.3935103</c:v>
                </c:pt>
                <c:pt idx="10623">
                  <c:v>-285.3310103</c:v>
                </c:pt>
                <c:pt idx="10624">
                  <c:v>-285.2685103</c:v>
                </c:pt>
                <c:pt idx="10625">
                  <c:v>-285.2060103</c:v>
                </c:pt>
                <c:pt idx="10626">
                  <c:v>-285.1435103</c:v>
                </c:pt>
                <c:pt idx="10627">
                  <c:v>-285.0810103</c:v>
                </c:pt>
                <c:pt idx="10628">
                  <c:v>-285.0185103</c:v>
                </c:pt>
                <c:pt idx="10629">
                  <c:v>-284.9560103</c:v>
                </c:pt>
                <c:pt idx="10630">
                  <c:v>-284.8935103</c:v>
                </c:pt>
                <c:pt idx="10631">
                  <c:v>-284.8310103</c:v>
                </c:pt>
                <c:pt idx="10632">
                  <c:v>-284.7685103</c:v>
                </c:pt>
                <c:pt idx="10633">
                  <c:v>-284.7060103</c:v>
                </c:pt>
                <c:pt idx="10634">
                  <c:v>-284.6435103</c:v>
                </c:pt>
                <c:pt idx="10635">
                  <c:v>-284.5810103</c:v>
                </c:pt>
                <c:pt idx="10636">
                  <c:v>-284.5185103</c:v>
                </c:pt>
                <c:pt idx="10637">
                  <c:v>-284.4560103</c:v>
                </c:pt>
                <c:pt idx="10638">
                  <c:v>-284.3935103</c:v>
                </c:pt>
                <c:pt idx="10639">
                  <c:v>-284.3310103</c:v>
                </c:pt>
                <c:pt idx="10640">
                  <c:v>-284.2685103</c:v>
                </c:pt>
                <c:pt idx="10641">
                  <c:v>-284.2060103</c:v>
                </c:pt>
                <c:pt idx="10642">
                  <c:v>-284.1435103</c:v>
                </c:pt>
                <c:pt idx="10643">
                  <c:v>-284.0810103</c:v>
                </c:pt>
                <c:pt idx="10644">
                  <c:v>-284.0185103</c:v>
                </c:pt>
                <c:pt idx="10645">
                  <c:v>-283.9560103</c:v>
                </c:pt>
                <c:pt idx="10646">
                  <c:v>-283.8935103</c:v>
                </c:pt>
                <c:pt idx="10647">
                  <c:v>-283.8310103</c:v>
                </c:pt>
                <c:pt idx="10648">
                  <c:v>-283.7685103</c:v>
                </c:pt>
                <c:pt idx="10649">
                  <c:v>-283.7060103</c:v>
                </c:pt>
                <c:pt idx="10650">
                  <c:v>-283.6435103</c:v>
                </c:pt>
                <c:pt idx="10651">
                  <c:v>-283.5810103</c:v>
                </c:pt>
                <c:pt idx="10652">
                  <c:v>-283.5185103</c:v>
                </c:pt>
                <c:pt idx="10653">
                  <c:v>-283.4560103</c:v>
                </c:pt>
                <c:pt idx="10654">
                  <c:v>-283.3935103</c:v>
                </c:pt>
                <c:pt idx="10655">
                  <c:v>-283.3310103</c:v>
                </c:pt>
                <c:pt idx="10656">
                  <c:v>-283.2685103</c:v>
                </c:pt>
                <c:pt idx="10657">
                  <c:v>-283.2060103</c:v>
                </c:pt>
                <c:pt idx="10658">
                  <c:v>-283.1435103</c:v>
                </c:pt>
                <c:pt idx="10659">
                  <c:v>-283.0810103</c:v>
                </c:pt>
                <c:pt idx="10660">
                  <c:v>-283.0185103</c:v>
                </c:pt>
                <c:pt idx="10661">
                  <c:v>-282.9560103</c:v>
                </c:pt>
                <c:pt idx="10662">
                  <c:v>-282.8935103</c:v>
                </c:pt>
                <c:pt idx="10663">
                  <c:v>-282.8310103</c:v>
                </c:pt>
                <c:pt idx="10664">
                  <c:v>-282.7685103</c:v>
                </c:pt>
                <c:pt idx="10665">
                  <c:v>-282.7060103</c:v>
                </c:pt>
                <c:pt idx="10666">
                  <c:v>-282.6435103</c:v>
                </c:pt>
                <c:pt idx="10667">
                  <c:v>-282.5810103</c:v>
                </c:pt>
                <c:pt idx="10668">
                  <c:v>-282.5185103</c:v>
                </c:pt>
                <c:pt idx="10669">
                  <c:v>-282.4560103</c:v>
                </c:pt>
                <c:pt idx="10670">
                  <c:v>-282.3935103</c:v>
                </c:pt>
                <c:pt idx="10671">
                  <c:v>-282.3310103</c:v>
                </c:pt>
                <c:pt idx="10672">
                  <c:v>-282.2685103</c:v>
                </c:pt>
                <c:pt idx="10673">
                  <c:v>-282.2060103</c:v>
                </c:pt>
                <c:pt idx="10674">
                  <c:v>-282.1435103</c:v>
                </c:pt>
                <c:pt idx="10675">
                  <c:v>-282.0810103</c:v>
                </c:pt>
                <c:pt idx="10676">
                  <c:v>-282.0185103</c:v>
                </c:pt>
                <c:pt idx="10677">
                  <c:v>-281.9560103</c:v>
                </c:pt>
                <c:pt idx="10678">
                  <c:v>-281.8935103</c:v>
                </c:pt>
                <c:pt idx="10679">
                  <c:v>-281.8310103</c:v>
                </c:pt>
                <c:pt idx="10680">
                  <c:v>-281.7685103</c:v>
                </c:pt>
                <c:pt idx="10681">
                  <c:v>-281.7060103</c:v>
                </c:pt>
                <c:pt idx="10682">
                  <c:v>-281.6435103</c:v>
                </c:pt>
                <c:pt idx="10683">
                  <c:v>-281.5810103</c:v>
                </c:pt>
                <c:pt idx="10684">
                  <c:v>-281.5185103</c:v>
                </c:pt>
                <c:pt idx="10685">
                  <c:v>-281.4560103</c:v>
                </c:pt>
                <c:pt idx="10686">
                  <c:v>-281.3935103</c:v>
                </c:pt>
                <c:pt idx="10687">
                  <c:v>-281.3310103</c:v>
                </c:pt>
                <c:pt idx="10688">
                  <c:v>-281.2685103</c:v>
                </c:pt>
                <c:pt idx="10689">
                  <c:v>-281.2060103</c:v>
                </c:pt>
                <c:pt idx="10690">
                  <c:v>-281.1435103</c:v>
                </c:pt>
                <c:pt idx="10691">
                  <c:v>-281.0810103</c:v>
                </c:pt>
                <c:pt idx="10692">
                  <c:v>-281.0185103</c:v>
                </c:pt>
                <c:pt idx="10693">
                  <c:v>-280.9560103</c:v>
                </c:pt>
                <c:pt idx="10694">
                  <c:v>-280.8935103</c:v>
                </c:pt>
                <c:pt idx="10695">
                  <c:v>-280.8310103</c:v>
                </c:pt>
                <c:pt idx="10696">
                  <c:v>-280.7685103</c:v>
                </c:pt>
                <c:pt idx="10697">
                  <c:v>-280.7060103</c:v>
                </c:pt>
                <c:pt idx="10698">
                  <c:v>-280.6435103</c:v>
                </c:pt>
                <c:pt idx="10699">
                  <c:v>-280.5810103</c:v>
                </c:pt>
                <c:pt idx="10700">
                  <c:v>-280.5185103</c:v>
                </c:pt>
                <c:pt idx="10701">
                  <c:v>-280.4560103</c:v>
                </c:pt>
                <c:pt idx="10702">
                  <c:v>-280.3935103</c:v>
                </c:pt>
                <c:pt idx="10703">
                  <c:v>-280.3310103</c:v>
                </c:pt>
                <c:pt idx="10704">
                  <c:v>-280.2685103</c:v>
                </c:pt>
                <c:pt idx="10705">
                  <c:v>-280.2060103</c:v>
                </c:pt>
                <c:pt idx="10706">
                  <c:v>-280.1435103</c:v>
                </c:pt>
                <c:pt idx="10707">
                  <c:v>-280.0810103</c:v>
                </c:pt>
                <c:pt idx="10708">
                  <c:v>-280.0185103</c:v>
                </c:pt>
                <c:pt idx="10709">
                  <c:v>-279.9560103</c:v>
                </c:pt>
                <c:pt idx="10710">
                  <c:v>-279.8935103</c:v>
                </c:pt>
                <c:pt idx="10711">
                  <c:v>-279.8310103</c:v>
                </c:pt>
                <c:pt idx="10712">
                  <c:v>-279.7685103</c:v>
                </c:pt>
                <c:pt idx="10713">
                  <c:v>-279.7060103</c:v>
                </c:pt>
                <c:pt idx="10714">
                  <c:v>-279.6435103</c:v>
                </c:pt>
                <c:pt idx="10715">
                  <c:v>-279.5810103</c:v>
                </c:pt>
                <c:pt idx="10716">
                  <c:v>-279.5185103</c:v>
                </c:pt>
                <c:pt idx="10717">
                  <c:v>-279.4560103</c:v>
                </c:pt>
                <c:pt idx="10718">
                  <c:v>-279.3935103</c:v>
                </c:pt>
                <c:pt idx="10719">
                  <c:v>-279.3310103</c:v>
                </c:pt>
                <c:pt idx="10720">
                  <c:v>-279.2685103</c:v>
                </c:pt>
                <c:pt idx="10721">
                  <c:v>-279.2060103</c:v>
                </c:pt>
                <c:pt idx="10722">
                  <c:v>-279.1435103</c:v>
                </c:pt>
                <c:pt idx="10723">
                  <c:v>-279.0810103</c:v>
                </c:pt>
                <c:pt idx="10724">
                  <c:v>-279.0185103</c:v>
                </c:pt>
                <c:pt idx="10725">
                  <c:v>-278.9560103</c:v>
                </c:pt>
                <c:pt idx="10726">
                  <c:v>-278.8935103</c:v>
                </c:pt>
                <c:pt idx="10727">
                  <c:v>-278.8310103</c:v>
                </c:pt>
                <c:pt idx="10728">
                  <c:v>-278.7685103</c:v>
                </c:pt>
                <c:pt idx="10729">
                  <c:v>-278.7060103</c:v>
                </c:pt>
                <c:pt idx="10730">
                  <c:v>-278.6435103</c:v>
                </c:pt>
                <c:pt idx="10731">
                  <c:v>-278.5810103</c:v>
                </c:pt>
                <c:pt idx="10732">
                  <c:v>-278.5185103</c:v>
                </c:pt>
                <c:pt idx="10733">
                  <c:v>-278.4560103</c:v>
                </c:pt>
                <c:pt idx="10734">
                  <c:v>-278.3935103</c:v>
                </c:pt>
                <c:pt idx="10735">
                  <c:v>-278.3310103</c:v>
                </c:pt>
                <c:pt idx="10736">
                  <c:v>-278.2685103</c:v>
                </c:pt>
                <c:pt idx="10737">
                  <c:v>-278.2060103</c:v>
                </c:pt>
                <c:pt idx="10738">
                  <c:v>-278.1435103</c:v>
                </c:pt>
                <c:pt idx="10739">
                  <c:v>-278.0810103</c:v>
                </c:pt>
                <c:pt idx="10740">
                  <c:v>-278.0185103</c:v>
                </c:pt>
                <c:pt idx="10741">
                  <c:v>-277.9560103</c:v>
                </c:pt>
                <c:pt idx="10742">
                  <c:v>-277.8935103</c:v>
                </c:pt>
                <c:pt idx="10743">
                  <c:v>-277.8310103</c:v>
                </c:pt>
                <c:pt idx="10744">
                  <c:v>-277.7685103</c:v>
                </c:pt>
                <c:pt idx="10745">
                  <c:v>-277.7060103</c:v>
                </c:pt>
                <c:pt idx="10746">
                  <c:v>-277.6435103</c:v>
                </c:pt>
                <c:pt idx="10747">
                  <c:v>-277.5810103</c:v>
                </c:pt>
                <c:pt idx="10748">
                  <c:v>-277.5185103</c:v>
                </c:pt>
                <c:pt idx="10749">
                  <c:v>-277.4560103</c:v>
                </c:pt>
                <c:pt idx="10750">
                  <c:v>-277.3935103</c:v>
                </c:pt>
                <c:pt idx="10751">
                  <c:v>-277.3310103</c:v>
                </c:pt>
                <c:pt idx="10752">
                  <c:v>-277.2685103</c:v>
                </c:pt>
                <c:pt idx="10753">
                  <c:v>-277.2060103</c:v>
                </c:pt>
                <c:pt idx="10754">
                  <c:v>-277.1435103</c:v>
                </c:pt>
                <c:pt idx="10755">
                  <c:v>-277.0810103</c:v>
                </c:pt>
                <c:pt idx="10756">
                  <c:v>-277.0185103</c:v>
                </c:pt>
                <c:pt idx="10757">
                  <c:v>-276.9560103</c:v>
                </c:pt>
                <c:pt idx="10758">
                  <c:v>-276.8935103</c:v>
                </c:pt>
                <c:pt idx="10759">
                  <c:v>-276.8310103</c:v>
                </c:pt>
                <c:pt idx="10760">
                  <c:v>-276.7685103</c:v>
                </c:pt>
                <c:pt idx="10761">
                  <c:v>-276.7060103</c:v>
                </c:pt>
                <c:pt idx="10762">
                  <c:v>-276.6435103</c:v>
                </c:pt>
                <c:pt idx="10763">
                  <c:v>-276.5810103</c:v>
                </c:pt>
                <c:pt idx="10764">
                  <c:v>-276.5185103</c:v>
                </c:pt>
                <c:pt idx="10765">
                  <c:v>-276.4560103</c:v>
                </c:pt>
                <c:pt idx="10766">
                  <c:v>-276.3935103</c:v>
                </c:pt>
                <c:pt idx="10767">
                  <c:v>-276.3310103</c:v>
                </c:pt>
                <c:pt idx="10768">
                  <c:v>-276.2685103</c:v>
                </c:pt>
                <c:pt idx="10769">
                  <c:v>-276.2060103</c:v>
                </c:pt>
                <c:pt idx="10770">
                  <c:v>-276.1435103</c:v>
                </c:pt>
                <c:pt idx="10771">
                  <c:v>-276.0810103</c:v>
                </c:pt>
                <c:pt idx="10772">
                  <c:v>-276.0185103</c:v>
                </c:pt>
                <c:pt idx="10773">
                  <c:v>-275.9560103</c:v>
                </c:pt>
                <c:pt idx="10774">
                  <c:v>-275.8935103</c:v>
                </c:pt>
                <c:pt idx="10775">
                  <c:v>-275.8310103</c:v>
                </c:pt>
                <c:pt idx="10776">
                  <c:v>-275.7685103</c:v>
                </c:pt>
                <c:pt idx="10777">
                  <c:v>-275.7060103</c:v>
                </c:pt>
                <c:pt idx="10778">
                  <c:v>-275.6435103</c:v>
                </c:pt>
                <c:pt idx="10779">
                  <c:v>-275.5810103</c:v>
                </c:pt>
                <c:pt idx="10780">
                  <c:v>-275.5185103</c:v>
                </c:pt>
                <c:pt idx="10781">
                  <c:v>-275.4560103</c:v>
                </c:pt>
                <c:pt idx="10782">
                  <c:v>-275.3935103</c:v>
                </c:pt>
                <c:pt idx="10783">
                  <c:v>-275.3310103</c:v>
                </c:pt>
                <c:pt idx="10784">
                  <c:v>-275.2685103</c:v>
                </c:pt>
                <c:pt idx="10785">
                  <c:v>-275.2060103</c:v>
                </c:pt>
                <c:pt idx="10786">
                  <c:v>-275.1435103</c:v>
                </c:pt>
                <c:pt idx="10787">
                  <c:v>-275.0810103</c:v>
                </c:pt>
                <c:pt idx="10788">
                  <c:v>-275.0185103</c:v>
                </c:pt>
                <c:pt idx="10789">
                  <c:v>-274.9560103</c:v>
                </c:pt>
                <c:pt idx="10790">
                  <c:v>-274.8935103</c:v>
                </c:pt>
                <c:pt idx="10791">
                  <c:v>-274.8310103</c:v>
                </c:pt>
                <c:pt idx="10792">
                  <c:v>-274.7685103</c:v>
                </c:pt>
                <c:pt idx="10793">
                  <c:v>-274.7060103</c:v>
                </c:pt>
                <c:pt idx="10794">
                  <c:v>-274.6435103</c:v>
                </c:pt>
                <c:pt idx="10795">
                  <c:v>-274.5810103</c:v>
                </c:pt>
                <c:pt idx="10796">
                  <c:v>-274.5185103</c:v>
                </c:pt>
                <c:pt idx="10797">
                  <c:v>-274.4560103</c:v>
                </c:pt>
                <c:pt idx="10798">
                  <c:v>-274.3935103</c:v>
                </c:pt>
                <c:pt idx="10799">
                  <c:v>-274.3310103</c:v>
                </c:pt>
                <c:pt idx="10800">
                  <c:v>-274.2685103</c:v>
                </c:pt>
                <c:pt idx="10801">
                  <c:v>-274.2060103</c:v>
                </c:pt>
                <c:pt idx="10802">
                  <c:v>-274.1435103</c:v>
                </c:pt>
                <c:pt idx="10803">
                  <c:v>-274.0810103</c:v>
                </c:pt>
                <c:pt idx="10804">
                  <c:v>-274.0185103</c:v>
                </c:pt>
                <c:pt idx="10805">
                  <c:v>-273.9560103</c:v>
                </c:pt>
                <c:pt idx="10806">
                  <c:v>-273.8935103</c:v>
                </c:pt>
                <c:pt idx="10807">
                  <c:v>-273.8310103</c:v>
                </c:pt>
                <c:pt idx="10808">
                  <c:v>-273.7685103</c:v>
                </c:pt>
                <c:pt idx="10809">
                  <c:v>-273.7060103</c:v>
                </c:pt>
                <c:pt idx="10810">
                  <c:v>-273.6435103</c:v>
                </c:pt>
                <c:pt idx="10811">
                  <c:v>-273.5810103</c:v>
                </c:pt>
                <c:pt idx="10812">
                  <c:v>-273.5185103</c:v>
                </c:pt>
                <c:pt idx="10813">
                  <c:v>-273.4560103</c:v>
                </c:pt>
                <c:pt idx="10814">
                  <c:v>-273.3935103</c:v>
                </c:pt>
                <c:pt idx="10815">
                  <c:v>-273.3310103</c:v>
                </c:pt>
                <c:pt idx="10816">
                  <c:v>-273.2685103</c:v>
                </c:pt>
                <c:pt idx="10817">
                  <c:v>-273.2060103</c:v>
                </c:pt>
                <c:pt idx="10818">
                  <c:v>-273.1435103</c:v>
                </c:pt>
                <c:pt idx="10819">
                  <c:v>-273.0810103</c:v>
                </c:pt>
                <c:pt idx="10820">
                  <c:v>-273.0185103</c:v>
                </c:pt>
                <c:pt idx="10821">
                  <c:v>-272.9560103</c:v>
                </c:pt>
                <c:pt idx="10822">
                  <c:v>-272.8935103</c:v>
                </c:pt>
                <c:pt idx="10823">
                  <c:v>-272.8310103</c:v>
                </c:pt>
                <c:pt idx="10824">
                  <c:v>-272.7685103</c:v>
                </c:pt>
                <c:pt idx="10825">
                  <c:v>-272.7060103</c:v>
                </c:pt>
                <c:pt idx="10826">
                  <c:v>-272.6435103</c:v>
                </c:pt>
                <c:pt idx="10827">
                  <c:v>-272.5810103</c:v>
                </c:pt>
                <c:pt idx="10828">
                  <c:v>-272.5185103</c:v>
                </c:pt>
                <c:pt idx="10829">
                  <c:v>-272.4560103</c:v>
                </c:pt>
                <c:pt idx="10830">
                  <c:v>-272.3935103</c:v>
                </c:pt>
                <c:pt idx="10831">
                  <c:v>-272.3310103</c:v>
                </c:pt>
                <c:pt idx="10832">
                  <c:v>-272.2685103</c:v>
                </c:pt>
                <c:pt idx="10833">
                  <c:v>-272.2060103</c:v>
                </c:pt>
                <c:pt idx="10834">
                  <c:v>-272.1435103</c:v>
                </c:pt>
                <c:pt idx="10835">
                  <c:v>-272.0810103</c:v>
                </c:pt>
                <c:pt idx="10836">
                  <c:v>-272.0185103</c:v>
                </c:pt>
                <c:pt idx="10837">
                  <c:v>-271.9560103</c:v>
                </c:pt>
                <c:pt idx="10838">
                  <c:v>-271.8935103</c:v>
                </c:pt>
                <c:pt idx="10839">
                  <c:v>-271.8310103</c:v>
                </c:pt>
                <c:pt idx="10840">
                  <c:v>-271.7685103</c:v>
                </c:pt>
                <c:pt idx="10841">
                  <c:v>-271.7060103</c:v>
                </c:pt>
                <c:pt idx="10842">
                  <c:v>-271.6435103</c:v>
                </c:pt>
                <c:pt idx="10843">
                  <c:v>-271.5810103</c:v>
                </c:pt>
                <c:pt idx="10844">
                  <c:v>-271.5185103</c:v>
                </c:pt>
                <c:pt idx="10845">
                  <c:v>-271.4560103</c:v>
                </c:pt>
                <c:pt idx="10846">
                  <c:v>-271.3935103</c:v>
                </c:pt>
                <c:pt idx="10847">
                  <c:v>-271.3310103</c:v>
                </c:pt>
                <c:pt idx="10848">
                  <c:v>-271.2685103</c:v>
                </c:pt>
                <c:pt idx="10849">
                  <c:v>-271.2060103</c:v>
                </c:pt>
                <c:pt idx="10850">
                  <c:v>-271.1435103</c:v>
                </c:pt>
                <c:pt idx="10851">
                  <c:v>-271.0810103</c:v>
                </c:pt>
                <c:pt idx="10852">
                  <c:v>-271.0185103</c:v>
                </c:pt>
                <c:pt idx="10853">
                  <c:v>-270.9560103</c:v>
                </c:pt>
                <c:pt idx="10854">
                  <c:v>-270.8935103</c:v>
                </c:pt>
                <c:pt idx="10855">
                  <c:v>-270.8310103</c:v>
                </c:pt>
                <c:pt idx="10856">
                  <c:v>-270.7685103</c:v>
                </c:pt>
                <c:pt idx="10857">
                  <c:v>-270.7060103</c:v>
                </c:pt>
                <c:pt idx="10858">
                  <c:v>-270.6435103</c:v>
                </c:pt>
                <c:pt idx="10859">
                  <c:v>-270.5810103</c:v>
                </c:pt>
                <c:pt idx="10860">
                  <c:v>-270.5185103</c:v>
                </c:pt>
                <c:pt idx="10861">
                  <c:v>-270.4560103</c:v>
                </c:pt>
                <c:pt idx="10862">
                  <c:v>-270.3935103</c:v>
                </c:pt>
                <c:pt idx="10863">
                  <c:v>-270.3310103</c:v>
                </c:pt>
                <c:pt idx="10864">
                  <c:v>-270.2685103</c:v>
                </c:pt>
                <c:pt idx="10865">
                  <c:v>-270.2060103</c:v>
                </c:pt>
                <c:pt idx="10866">
                  <c:v>-270.1435103</c:v>
                </c:pt>
                <c:pt idx="10867">
                  <c:v>-270.0810103</c:v>
                </c:pt>
                <c:pt idx="10868">
                  <c:v>-270.0185103</c:v>
                </c:pt>
                <c:pt idx="10869">
                  <c:v>-269.9560103</c:v>
                </c:pt>
                <c:pt idx="10870">
                  <c:v>-269.8935103</c:v>
                </c:pt>
                <c:pt idx="10871">
                  <c:v>-269.8310103</c:v>
                </c:pt>
                <c:pt idx="10872">
                  <c:v>-269.7685103</c:v>
                </c:pt>
                <c:pt idx="10873">
                  <c:v>-269.7060103</c:v>
                </c:pt>
                <c:pt idx="10874">
                  <c:v>-269.6435103</c:v>
                </c:pt>
                <c:pt idx="10875">
                  <c:v>-269.5810103</c:v>
                </c:pt>
                <c:pt idx="10876">
                  <c:v>-269.5185103</c:v>
                </c:pt>
                <c:pt idx="10877">
                  <c:v>-269.4560103</c:v>
                </c:pt>
                <c:pt idx="10878">
                  <c:v>-269.3935103</c:v>
                </c:pt>
                <c:pt idx="10879">
                  <c:v>-269.3310103</c:v>
                </c:pt>
                <c:pt idx="10880">
                  <c:v>-269.2685103</c:v>
                </c:pt>
                <c:pt idx="10881">
                  <c:v>-269.2060103</c:v>
                </c:pt>
                <c:pt idx="10882">
                  <c:v>-269.1435103</c:v>
                </c:pt>
                <c:pt idx="10883">
                  <c:v>-269.0810103</c:v>
                </c:pt>
                <c:pt idx="10884">
                  <c:v>-269.0185103</c:v>
                </c:pt>
                <c:pt idx="10885">
                  <c:v>-268.9560103</c:v>
                </c:pt>
                <c:pt idx="10886">
                  <c:v>-268.8935103</c:v>
                </c:pt>
                <c:pt idx="10887">
                  <c:v>-268.8310103</c:v>
                </c:pt>
                <c:pt idx="10888">
                  <c:v>-268.7685103</c:v>
                </c:pt>
                <c:pt idx="10889">
                  <c:v>-268.7060103</c:v>
                </c:pt>
                <c:pt idx="10890">
                  <c:v>-268.6435103</c:v>
                </c:pt>
                <c:pt idx="10891">
                  <c:v>-268.5810103</c:v>
                </c:pt>
                <c:pt idx="10892">
                  <c:v>-268.5185103</c:v>
                </c:pt>
                <c:pt idx="10893">
                  <c:v>-268.4560103</c:v>
                </c:pt>
                <c:pt idx="10894">
                  <c:v>-268.3935103</c:v>
                </c:pt>
                <c:pt idx="10895">
                  <c:v>-268.3310103</c:v>
                </c:pt>
                <c:pt idx="10896">
                  <c:v>-268.2685103</c:v>
                </c:pt>
                <c:pt idx="10897">
                  <c:v>-268.2060103</c:v>
                </c:pt>
                <c:pt idx="10898">
                  <c:v>-268.1435103</c:v>
                </c:pt>
                <c:pt idx="10899">
                  <c:v>-268.0810103</c:v>
                </c:pt>
                <c:pt idx="10900">
                  <c:v>-268.0185103</c:v>
                </c:pt>
                <c:pt idx="10901">
                  <c:v>-267.9560103</c:v>
                </c:pt>
                <c:pt idx="10902">
                  <c:v>-267.8935103</c:v>
                </c:pt>
                <c:pt idx="10903">
                  <c:v>-267.8310103</c:v>
                </c:pt>
                <c:pt idx="10904">
                  <c:v>-267.7685103</c:v>
                </c:pt>
                <c:pt idx="10905">
                  <c:v>-267.7060103</c:v>
                </c:pt>
                <c:pt idx="10906">
                  <c:v>-267.6435103</c:v>
                </c:pt>
                <c:pt idx="10907">
                  <c:v>-267.5810103</c:v>
                </c:pt>
                <c:pt idx="10908">
                  <c:v>-267.5185103</c:v>
                </c:pt>
                <c:pt idx="10909">
                  <c:v>-267.4560103</c:v>
                </c:pt>
                <c:pt idx="10910">
                  <c:v>-267.3935103</c:v>
                </c:pt>
                <c:pt idx="10911">
                  <c:v>-267.3310103</c:v>
                </c:pt>
                <c:pt idx="10912">
                  <c:v>-267.2685103</c:v>
                </c:pt>
                <c:pt idx="10913">
                  <c:v>-267.2060103</c:v>
                </c:pt>
                <c:pt idx="10914">
                  <c:v>-267.1435103</c:v>
                </c:pt>
                <c:pt idx="10915">
                  <c:v>-267.0810103</c:v>
                </c:pt>
                <c:pt idx="10916">
                  <c:v>-267.0185103</c:v>
                </c:pt>
                <c:pt idx="10917">
                  <c:v>-266.9560103</c:v>
                </c:pt>
                <c:pt idx="10918">
                  <c:v>-266.8935103</c:v>
                </c:pt>
                <c:pt idx="10919">
                  <c:v>-266.8310103</c:v>
                </c:pt>
                <c:pt idx="10920">
                  <c:v>-266.7685103</c:v>
                </c:pt>
                <c:pt idx="10921">
                  <c:v>-266.7060103</c:v>
                </c:pt>
                <c:pt idx="10922">
                  <c:v>-266.6435103</c:v>
                </c:pt>
                <c:pt idx="10923">
                  <c:v>-266.5810103</c:v>
                </c:pt>
                <c:pt idx="10924">
                  <c:v>-266.5185103</c:v>
                </c:pt>
                <c:pt idx="10925">
                  <c:v>-266.4560103</c:v>
                </c:pt>
                <c:pt idx="10926">
                  <c:v>-266.3935103</c:v>
                </c:pt>
                <c:pt idx="10927">
                  <c:v>-266.3310103</c:v>
                </c:pt>
                <c:pt idx="10928">
                  <c:v>-266.2685103</c:v>
                </c:pt>
                <c:pt idx="10929">
                  <c:v>-266.2060103</c:v>
                </c:pt>
                <c:pt idx="10930">
                  <c:v>-266.1435103</c:v>
                </c:pt>
                <c:pt idx="10931">
                  <c:v>-266.0810103</c:v>
                </c:pt>
                <c:pt idx="10932">
                  <c:v>-266.0185103</c:v>
                </c:pt>
                <c:pt idx="10933">
                  <c:v>-265.9560103</c:v>
                </c:pt>
                <c:pt idx="10934">
                  <c:v>-265.8935103</c:v>
                </c:pt>
                <c:pt idx="10935">
                  <c:v>-265.8310103</c:v>
                </c:pt>
                <c:pt idx="10936">
                  <c:v>-265.7685103</c:v>
                </c:pt>
                <c:pt idx="10937">
                  <c:v>-265.7060103</c:v>
                </c:pt>
                <c:pt idx="10938">
                  <c:v>-265.6435103</c:v>
                </c:pt>
                <c:pt idx="10939">
                  <c:v>-265.5810103</c:v>
                </c:pt>
                <c:pt idx="10940">
                  <c:v>-265.5185103</c:v>
                </c:pt>
                <c:pt idx="10941">
                  <c:v>-265.4560103</c:v>
                </c:pt>
                <c:pt idx="10942">
                  <c:v>-265.3935103</c:v>
                </c:pt>
                <c:pt idx="10943">
                  <c:v>-265.3310103</c:v>
                </c:pt>
                <c:pt idx="10944">
                  <c:v>-265.2685103</c:v>
                </c:pt>
                <c:pt idx="10945">
                  <c:v>-265.2060103</c:v>
                </c:pt>
                <c:pt idx="10946">
                  <c:v>-265.1435103</c:v>
                </c:pt>
                <c:pt idx="10947">
                  <c:v>-265.0810103</c:v>
                </c:pt>
                <c:pt idx="10948">
                  <c:v>-265.0185103</c:v>
                </c:pt>
                <c:pt idx="10949">
                  <c:v>-264.9560103</c:v>
                </c:pt>
                <c:pt idx="10950">
                  <c:v>-264.8935103</c:v>
                </c:pt>
                <c:pt idx="10951">
                  <c:v>-264.8310103</c:v>
                </c:pt>
                <c:pt idx="10952">
                  <c:v>-264.7685103</c:v>
                </c:pt>
                <c:pt idx="10953">
                  <c:v>-264.7060103</c:v>
                </c:pt>
                <c:pt idx="10954">
                  <c:v>-264.6435103</c:v>
                </c:pt>
                <c:pt idx="10955">
                  <c:v>-264.5810103</c:v>
                </c:pt>
                <c:pt idx="10956">
                  <c:v>-264.5185103</c:v>
                </c:pt>
                <c:pt idx="10957">
                  <c:v>-264.4560103</c:v>
                </c:pt>
                <c:pt idx="10958">
                  <c:v>-264.3935103</c:v>
                </c:pt>
                <c:pt idx="10959">
                  <c:v>-264.3310103</c:v>
                </c:pt>
                <c:pt idx="10960">
                  <c:v>-264.2685103</c:v>
                </c:pt>
                <c:pt idx="10961">
                  <c:v>-264.2060103</c:v>
                </c:pt>
                <c:pt idx="10962">
                  <c:v>-264.1435103</c:v>
                </c:pt>
                <c:pt idx="10963">
                  <c:v>-264.0810103</c:v>
                </c:pt>
                <c:pt idx="10964">
                  <c:v>-264.0185103</c:v>
                </c:pt>
                <c:pt idx="10965">
                  <c:v>-263.9560103</c:v>
                </c:pt>
                <c:pt idx="10966">
                  <c:v>-263.8935103</c:v>
                </c:pt>
                <c:pt idx="10967">
                  <c:v>-263.8310103</c:v>
                </c:pt>
                <c:pt idx="10968">
                  <c:v>-263.7685103</c:v>
                </c:pt>
                <c:pt idx="10969">
                  <c:v>-263.7060103</c:v>
                </c:pt>
                <c:pt idx="10970">
                  <c:v>-263.6435103</c:v>
                </c:pt>
                <c:pt idx="10971">
                  <c:v>-263.5810103</c:v>
                </c:pt>
                <c:pt idx="10972">
                  <c:v>-263.5185103</c:v>
                </c:pt>
                <c:pt idx="10973">
                  <c:v>-263.4560103</c:v>
                </c:pt>
                <c:pt idx="10974">
                  <c:v>-263.3935103</c:v>
                </c:pt>
                <c:pt idx="10975">
                  <c:v>-263.3310103</c:v>
                </c:pt>
                <c:pt idx="10976">
                  <c:v>-263.2685103</c:v>
                </c:pt>
                <c:pt idx="10977">
                  <c:v>-263.2060103</c:v>
                </c:pt>
                <c:pt idx="10978">
                  <c:v>-263.1435103</c:v>
                </c:pt>
                <c:pt idx="10979">
                  <c:v>-263.0810103</c:v>
                </c:pt>
                <c:pt idx="10980">
                  <c:v>-263.0185103</c:v>
                </c:pt>
                <c:pt idx="10981">
                  <c:v>-262.9560103</c:v>
                </c:pt>
                <c:pt idx="10982">
                  <c:v>-262.8935103</c:v>
                </c:pt>
                <c:pt idx="10983">
                  <c:v>-262.8310103</c:v>
                </c:pt>
                <c:pt idx="10984">
                  <c:v>-262.7685103</c:v>
                </c:pt>
                <c:pt idx="10985">
                  <c:v>-262.7060103</c:v>
                </c:pt>
                <c:pt idx="10986">
                  <c:v>-262.6435103</c:v>
                </c:pt>
                <c:pt idx="10987">
                  <c:v>-262.5810103</c:v>
                </c:pt>
                <c:pt idx="10988">
                  <c:v>-262.5185103</c:v>
                </c:pt>
                <c:pt idx="10989">
                  <c:v>-262.4560103</c:v>
                </c:pt>
                <c:pt idx="10990">
                  <c:v>-262.3935103</c:v>
                </c:pt>
                <c:pt idx="10991">
                  <c:v>-262.3310103</c:v>
                </c:pt>
                <c:pt idx="10992">
                  <c:v>-262.2685103</c:v>
                </c:pt>
                <c:pt idx="10993">
                  <c:v>-262.2060103</c:v>
                </c:pt>
                <c:pt idx="10994">
                  <c:v>-262.1435103</c:v>
                </c:pt>
                <c:pt idx="10995">
                  <c:v>-262.0810103</c:v>
                </c:pt>
                <c:pt idx="10996">
                  <c:v>-262.0185103</c:v>
                </c:pt>
                <c:pt idx="10997">
                  <c:v>-261.9560103</c:v>
                </c:pt>
                <c:pt idx="10998">
                  <c:v>-261.8935103</c:v>
                </c:pt>
                <c:pt idx="10999">
                  <c:v>-261.8310103</c:v>
                </c:pt>
                <c:pt idx="11000">
                  <c:v>-261.7685103</c:v>
                </c:pt>
                <c:pt idx="11001">
                  <c:v>-261.7060103</c:v>
                </c:pt>
                <c:pt idx="11002">
                  <c:v>-261.6435103</c:v>
                </c:pt>
                <c:pt idx="11003">
                  <c:v>-261.5810103</c:v>
                </c:pt>
                <c:pt idx="11004">
                  <c:v>-261.5185103</c:v>
                </c:pt>
                <c:pt idx="11005">
                  <c:v>-261.4560103</c:v>
                </c:pt>
                <c:pt idx="11006">
                  <c:v>-261.3935103</c:v>
                </c:pt>
                <c:pt idx="11007">
                  <c:v>-261.3310103</c:v>
                </c:pt>
                <c:pt idx="11008">
                  <c:v>-261.2685103</c:v>
                </c:pt>
                <c:pt idx="11009">
                  <c:v>-261.2060103</c:v>
                </c:pt>
                <c:pt idx="11010">
                  <c:v>-261.1435103</c:v>
                </c:pt>
                <c:pt idx="11011">
                  <c:v>-261.0810103</c:v>
                </c:pt>
                <c:pt idx="11012">
                  <c:v>-261.0185103</c:v>
                </c:pt>
                <c:pt idx="11013">
                  <c:v>-260.9560103</c:v>
                </c:pt>
                <c:pt idx="11014">
                  <c:v>-260.8935103</c:v>
                </c:pt>
                <c:pt idx="11015">
                  <c:v>-260.8310103</c:v>
                </c:pt>
                <c:pt idx="11016">
                  <c:v>-260.7685103</c:v>
                </c:pt>
                <c:pt idx="11017">
                  <c:v>-260.7060103</c:v>
                </c:pt>
                <c:pt idx="11018">
                  <c:v>-260.6435103</c:v>
                </c:pt>
                <c:pt idx="11019">
                  <c:v>-260.5810103</c:v>
                </c:pt>
                <c:pt idx="11020">
                  <c:v>-260.5185103</c:v>
                </c:pt>
                <c:pt idx="11021">
                  <c:v>-260.4560103</c:v>
                </c:pt>
                <c:pt idx="11022">
                  <c:v>-260.3935103</c:v>
                </c:pt>
                <c:pt idx="11023">
                  <c:v>-260.3310103</c:v>
                </c:pt>
                <c:pt idx="11024">
                  <c:v>-260.2685103</c:v>
                </c:pt>
                <c:pt idx="11025">
                  <c:v>-260.2060103</c:v>
                </c:pt>
                <c:pt idx="11026">
                  <c:v>-260.1435103</c:v>
                </c:pt>
                <c:pt idx="11027">
                  <c:v>-260.0810103</c:v>
                </c:pt>
                <c:pt idx="11028">
                  <c:v>-260.0185103</c:v>
                </c:pt>
                <c:pt idx="11029">
                  <c:v>-259.9560103</c:v>
                </c:pt>
                <c:pt idx="11030">
                  <c:v>-259.8935103</c:v>
                </c:pt>
                <c:pt idx="11031">
                  <c:v>-259.8310103</c:v>
                </c:pt>
                <c:pt idx="11032">
                  <c:v>-259.7685103</c:v>
                </c:pt>
                <c:pt idx="11033">
                  <c:v>-259.7060103</c:v>
                </c:pt>
                <c:pt idx="11034">
                  <c:v>-259.6435103</c:v>
                </c:pt>
                <c:pt idx="11035">
                  <c:v>-259.5810103</c:v>
                </c:pt>
                <c:pt idx="11036">
                  <c:v>-259.5185103</c:v>
                </c:pt>
                <c:pt idx="11037">
                  <c:v>-259.4560103</c:v>
                </c:pt>
                <c:pt idx="11038">
                  <c:v>-259.3935103</c:v>
                </c:pt>
                <c:pt idx="11039">
                  <c:v>-259.3310103</c:v>
                </c:pt>
                <c:pt idx="11040">
                  <c:v>-259.2685103</c:v>
                </c:pt>
                <c:pt idx="11041">
                  <c:v>-259.2060103</c:v>
                </c:pt>
                <c:pt idx="11042">
                  <c:v>-259.1435103</c:v>
                </c:pt>
                <c:pt idx="11043">
                  <c:v>-259.0810103</c:v>
                </c:pt>
                <c:pt idx="11044">
                  <c:v>-259.0185103</c:v>
                </c:pt>
                <c:pt idx="11045">
                  <c:v>-258.9560103</c:v>
                </c:pt>
                <c:pt idx="11046">
                  <c:v>-258.8935103</c:v>
                </c:pt>
                <c:pt idx="11047">
                  <c:v>-258.8310103</c:v>
                </c:pt>
                <c:pt idx="11048">
                  <c:v>-258.7685103</c:v>
                </c:pt>
                <c:pt idx="11049">
                  <c:v>-258.7060103</c:v>
                </c:pt>
                <c:pt idx="11050">
                  <c:v>-258.6435103</c:v>
                </c:pt>
                <c:pt idx="11051">
                  <c:v>-258.5810103</c:v>
                </c:pt>
                <c:pt idx="11052">
                  <c:v>-258.5185103</c:v>
                </c:pt>
                <c:pt idx="11053">
                  <c:v>-258.4560103</c:v>
                </c:pt>
                <c:pt idx="11054">
                  <c:v>-258.3935103</c:v>
                </c:pt>
                <c:pt idx="11055">
                  <c:v>-258.3310103</c:v>
                </c:pt>
                <c:pt idx="11056">
                  <c:v>-258.2685103</c:v>
                </c:pt>
                <c:pt idx="11057">
                  <c:v>-258.2060103</c:v>
                </c:pt>
                <c:pt idx="11058">
                  <c:v>-258.1435103</c:v>
                </c:pt>
                <c:pt idx="11059">
                  <c:v>-258.0810103</c:v>
                </c:pt>
                <c:pt idx="11060">
                  <c:v>-258.0185103</c:v>
                </c:pt>
                <c:pt idx="11061">
                  <c:v>-257.9560103</c:v>
                </c:pt>
                <c:pt idx="11062">
                  <c:v>-257.8935103</c:v>
                </c:pt>
                <c:pt idx="11063">
                  <c:v>-257.8310103</c:v>
                </c:pt>
                <c:pt idx="11064">
                  <c:v>-257.7685103</c:v>
                </c:pt>
                <c:pt idx="11065">
                  <c:v>-257.7060103</c:v>
                </c:pt>
                <c:pt idx="11066">
                  <c:v>-257.6435103</c:v>
                </c:pt>
                <c:pt idx="11067">
                  <c:v>-257.5810103</c:v>
                </c:pt>
                <c:pt idx="11068">
                  <c:v>-257.5185103</c:v>
                </c:pt>
                <c:pt idx="11069">
                  <c:v>-257.4560103</c:v>
                </c:pt>
                <c:pt idx="11070">
                  <c:v>-257.3935103</c:v>
                </c:pt>
                <c:pt idx="11071">
                  <c:v>-257.3310103</c:v>
                </c:pt>
                <c:pt idx="11072">
                  <c:v>-257.2685103</c:v>
                </c:pt>
                <c:pt idx="11073">
                  <c:v>-257.2060103</c:v>
                </c:pt>
                <c:pt idx="11074">
                  <c:v>-257.1435103</c:v>
                </c:pt>
                <c:pt idx="11075">
                  <c:v>-257.0810103</c:v>
                </c:pt>
                <c:pt idx="11076">
                  <c:v>-257.0185103</c:v>
                </c:pt>
                <c:pt idx="11077">
                  <c:v>-256.9560103</c:v>
                </c:pt>
                <c:pt idx="11078">
                  <c:v>-256.8935103</c:v>
                </c:pt>
                <c:pt idx="11079">
                  <c:v>-256.8310103</c:v>
                </c:pt>
                <c:pt idx="11080">
                  <c:v>-256.7685103</c:v>
                </c:pt>
                <c:pt idx="11081">
                  <c:v>-256.7060103</c:v>
                </c:pt>
                <c:pt idx="11082">
                  <c:v>-256.6435103</c:v>
                </c:pt>
                <c:pt idx="11083">
                  <c:v>-256.5810103</c:v>
                </c:pt>
                <c:pt idx="11084">
                  <c:v>-256.5185103</c:v>
                </c:pt>
                <c:pt idx="11085">
                  <c:v>-256.4560103</c:v>
                </c:pt>
                <c:pt idx="11086">
                  <c:v>-256.3935103</c:v>
                </c:pt>
                <c:pt idx="11087">
                  <c:v>-256.3310103</c:v>
                </c:pt>
                <c:pt idx="11088">
                  <c:v>-256.2685103</c:v>
                </c:pt>
                <c:pt idx="11089">
                  <c:v>-256.2060103</c:v>
                </c:pt>
                <c:pt idx="11090">
                  <c:v>-256.1435103</c:v>
                </c:pt>
                <c:pt idx="11091">
                  <c:v>-256.0810103</c:v>
                </c:pt>
                <c:pt idx="11092">
                  <c:v>-256.0185103</c:v>
                </c:pt>
                <c:pt idx="11093">
                  <c:v>-255.9560103</c:v>
                </c:pt>
                <c:pt idx="11094">
                  <c:v>-255.8935103</c:v>
                </c:pt>
                <c:pt idx="11095">
                  <c:v>-255.8310103</c:v>
                </c:pt>
                <c:pt idx="11096">
                  <c:v>-255.7685103</c:v>
                </c:pt>
                <c:pt idx="11097">
                  <c:v>-255.7060103</c:v>
                </c:pt>
                <c:pt idx="11098">
                  <c:v>-255.6435103</c:v>
                </c:pt>
                <c:pt idx="11099">
                  <c:v>-255.5810103</c:v>
                </c:pt>
                <c:pt idx="11100">
                  <c:v>-255.5185103</c:v>
                </c:pt>
                <c:pt idx="11101">
                  <c:v>-255.4560103</c:v>
                </c:pt>
                <c:pt idx="11102">
                  <c:v>-255.3935103</c:v>
                </c:pt>
                <c:pt idx="11103">
                  <c:v>-255.3310103</c:v>
                </c:pt>
                <c:pt idx="11104">
                  <c:v>-255.2685103</c:v>
                </c:pt>
                <c:pt idx="11105">
                  <c:v>-255.2060103</c:v>
                </c:pt>
                <c:pt idx="11106">
                  <c:v>-255.1435103</c:v>
                </c:pt>
                <c:pt idx="11107">
                  <c:v>-255.0810103</c:v>
                </c:pt>
                <c:pt idx="11108">
                  <c:v>-255.0185103</c:v>
                </c:pt>
                <c:pt idx="11109">
                  <c:v>-254.9560103</c:v>
                </c:pt>
                <c:pt idx="11110">
                  <c:v>-254.8935103</c:v>
                </c:pt>
                <c:pt idx="11111">
                  <c:v>-254.8310103</c:v>
                </c:pt>
                <c:pt idx="11112">
                  <c:v>-254.7685103</c:v>
                </c:pt>
                <c:pt idx="11113">
                  <c:v>-254.7060103</c:v>
                </c:pt>
                <c:pt idx="11114">
                  <c:v>-254.6435103</c:v>
                </c:pt>
                <c:pt idx="11115">
                  <c:v>-254.5810103</c:v>
                </c:pt>
                <c:pt idx="11116">
                  <c:v>-254.5185103</c:v>
                </c:pt>
                <c:pt idx="11117">
                  <c:v>-254.4560103</c:v>
                </c:pt>
                <c:pt idx="11118">
                  <c:v>-254.3935103</c:v>
                </c:pt>
                <c:pt idx="11119">
                  <c:v>-254.3310103</c:v>
                </c:pt>
                <c:pt idx="11120">
                  <c:v>-254.2685103</c:v>
                </c:pt>
                <c:pt idx="11121">
                  <c:v>-254.2060103</c:v>
                </c:pt>
                <c:pt idx="11122">
                  <c:v>-254.1435103</c:v>
                </c:pt>
                <c:pt idx="11123">
                  <c:v>-254.0810103</c:v>
                </c:pt>
                <c:pt idx="11124">
                  <c:v>-254.0185103</c:v>
                </c:pt>
                <c:pt idx="11125">
                  <c:v>-253.9560103</c:v>
                </c:pt>
                <c:pt idx="11126">
                  <c:v>-253.8935103</c:v>
                </c:pt>
                <c:pt idx="11127">
                  <c:v>-253.8310103</c:v>
                </c:pt>
                <c:pt idx="11128">
                  <c:v>-253.7685103</c:v>
                </c:pt>
                <c:pt idx="11129">
                  <c:v>-253.7060103</c:v>
                </c:pt>
                <c:pt idx="11130">
                  <c:v>-253.6435103</c:v>
                </c:pt>
                <c:pt idx="11131">
                  <c:v>-253.5810103</c:v>
                </c:pt>
                <c:pt idx="11132">
                  <c:v>-253.5185103</c:v>
                </c:pt>
                <c:pt idx="11133">
                  <c:v>-253.4560103</c:v>
                </c:pt>
                <c:pt idx="11134">
                  <c:v>-253.3935103</c:v>
                </c:pt>
                <c:pt idx="11135">
                  <c:v>-253.3310103</c:v>
                </c:pt>
                <c:pt idx="11136">
                  <c:v>-253.2685103</c:v>
                </c:pt>
                <c:pt idx="11137">
                  <c:v>-253.2060103</c:v>
                </c:pt>
                <c:pt idx="11138">
                  <c:v>-253.1435103</c:v>
                </c:pt>
                <c:pt idx="11139">
                  <c:v>-253.0810103</c:v>
                </c:pt>
                <c:pt idx="11140">
                  <c:v>-253.0185103</c:v>
                </c:pt>
                <c:pt idx="11141">
                  <c:v>-252.9560103</c:v>
                </c:pt>
                <c:pt idx="11142">
                  <c:v>-252.8935103</c:v>
                </c:pt>
                <c:pt idx="11143">
                  <c:v>-252.8310103</c:v>
                </c:pt>
                <c:pt idx="11144">
                  <c:v>-252.7685103</c:v>
                </c:pt>
                <c:pt idx="11145">
                  <c:v>-252.7060103</c:v>
                </c:pt>
                <c:pt idx="11146">
                  <c:v>-252.6435103</c:v>
                </c:pt>
                <c:pt idx="11147">
                  <c:v>-252.5810103</c:v>
                </c:pt>
                <c:pt idx="11148">
                  <c:v>-252.5185103</c:v>
                </c:pt>
                <c:pt idx="11149">
                  <c:v>-252.4560103</c:v>
                </c:pt>
                <c:pt idx="11150">
                  <c:v>-252.3935103</c:v>
                </c:pt>
                <c:pt idx="11151">
                  <c:v>-252.3310103</c:v>
                </c:pt>
                <c:pt idx="11152">
                  <c:v>-252.2685103</c:v>
                </c:pt>
                <c:pt idx="11153">
                  <c:v>-252.2060103</c:v>
                </c:pt>
                <c:pt idx="11154">
                  <c:v>-252.1435103</c:v>
                </c:pt>
                <c:pt idx="11155">
                  <c:v>-252.0810103</c:v>
                </c:pt>
                <c:pt idx="11156">
                  <c:v>-252.0185103</c:v>
                </c:pt>
                <c:pt idx="11157">
                  <c:v>-251.9560103</c:v>
                </c:pt>
                <c:pt idx="11158">
                  <c:v>-251.8935103</c:v>
                </c:pt>
                <c:pt idx="11159">
                  <c:v>-251.8310103</c:v>
                </c:pt>
                <c:pt idx="11160">
                  <c:v>-251.7685103</c:v>
                </c:pt>
                <c:pt idx="11161">
                  <c:v>-251.7060103</c:v>
                </c:pt>
                <c:pt idx="11162">
                  <c:v>-251.6435103</c:v>
                </c:pt>
                <c:pt idx="11163">
                  <c:v>-251.5810103</c:v>
                </c:pt>
                <c:pt idx="11164">
                  <c:v>-251.5185103</c:v>
                </c:pt>
                <c:pt idx="11165">
                  <c:v>-251.4560103</c:v>
                </c:pt>
                <c:pt idx="11166">
                  <c:v>-251.3935103</c:v>
                </c:pt>
                <c:pt idx="11167">
                  <c:v>-251.3310103</c:v>
                </c:pt>
                <c:pt idx="11168">
                  <c:v>-251.2685103</c:v>
                </c:pt>
                <c:pt idx="11169">
                  <c:v>-251.2060103</c:v>
                </c:pt>
                <c:pt idx="11170">
                  <c:v>-251.1435103</c:v>
                </c:pt>
                <c:pt idx="11171">
                  <c:v>-251.0810103</c:v>
                </c:pt>
                <c:pt idx="11172">
                  <c:v>-251.0185103</c:v>
                </c:pt>
                <c:pt idx="11173">
                  <c:v>-250.9560103</c:v>
                </c:pt>
                <c:pt idx="11174">
                  <c:v>-250.8935103</c:v>
                </c:pt>
                <c:pt idx="11175">
                  <c:v>-250.8310103</c:v>
                </c:pt>
                <c:pt idx="11176">
                  <c:v>-250.7685103</c:v>
                </c:pt>
                <c:pt idx="11177">
                  <c:v>-250.7060103</c:v>
                </c:pt>
                <c:pt idx="11178">
                  <c:v>-250.6435103</c:v>
                </c:pt>
                <c:pt idx="11179">
                  <c:v>-250.5810103</c:v>
                </c:pt>
                <c:pt idx="11180">
                  <c:v>-250.5185103</c:v>
                </c:pt>
                <c:pt idx="11181">
                  <c:v>-250.4560103</c:v>
                </c:pt>
                <c:pt idx="11182">
                  <c:v>-250.3935103</c:v>
                </c:pt>
                <c:pt idx="11183">
                  <c:v>-250.3310103</c:v>
                </c:pt>
                <c:pt idx="11184">
                  <c:v>-250.2685103</c:v>
                </c:pt>
                <c:pt idx="11185">
                  <c:v>-250.2060103</c:v>
                </c:pt>
                <c:pt idx="11186">
                  <c:v>-250.1435103</c:v>
                </c:pt>
                <c:pt idx="11187">
                  <c:v>-250.0810103</c:v>
                </c:pt>
                <c:pt idx="11188">
                  <c:v>-250.0185103</c:v>
                </c:pt>
                <c:pt idx="11189">
                  <c:v>-249.9560103</c:v>
                </c:pt>
                <c:pt idx="11190">
                  <c:v>-249.8935103</c:v>
                </c:pt>
                <c:pt idx="11191">
                  <c:v>-249.8310103</c:v>
                </c:pt>
                <c:pt idx="11192">
                  <c:v>-249.7685103</c:v>
                </c:pt>
                <c:pt idx="11193">
                  <c:v>-249.7060103</c:v>
                </c:pt>
                <c:pt idx="11194">
                  <c:v>-249.6435103</c:v>
                </c:pt>
                <c:pt idx="11195">
                  <c:v>-249.5810103</c:v>
                </c:pt>
                <c:pt idx="11196">
                  <c:v>-249.5185103</c:v>
                </c:pt>
                <c:pt idx="11197">
                  <c:v>-249.4560103</c:v>
                </c:pt>
                <c:pt idx="11198">
                  <c:v>-249.3935103</c:v>
                </c:pt>
                <c:pt idx="11199">
                  <c:v>-249.3310103</c:v>
                </c:pt>
                <c:pt idx="11200">
                  <c:v>-249.2685103</c:v>
                </c:pt>
                <c:pt idx="11201">
                  <c:v>-249.2060103</c:v>
                </c:pt>
                <c:pt idx="11202">
                  <c:v>-249.1435103</c:v>
                </c:pt>
                <c:pt idx="11203">
                  <c:v>-249.0810103</c:v>
                </c:pt>
                <c:pt idx="11204">
                  <c:v>-249.0185103</c:v>
                </c:pt>
                <c:pt idx="11205">
                  <c:v>-248.9560103</c:v>
                </c:pt>
                <c:pt idx="11206">
                  <c:v>-248.8935103</c:v>
                </c:pt>
                <c:pt idx="11207">
                  <c:v>-248.8310103</c:v>
                </c:pt>
                <c:pt idx="11208">
                  <c:v>-248.7685103</c:v>
                </c:pt>
                <c:pt idx="11209">
                  <c:v>-248.7060103</c:v>
                </c:pt>
                <c:pt idx="11210">
                  <c:v>-248.6435103</c:v>
                </c:pt>
                <c:pt idx="11211">
                  <c:v>-248.5810103</c:v>
                </c:pt>
                <c:pt idx="11212">
                  <c:v>-248.5185103</c:v>
                </c:pt>
                <c:pt idx="11213">
                  <c:v>-248.4560103</c:v>
                </c:pt>
                <c:pt idx="11214">
                  <c:v>-248.3935103</c:v>
                </c:pt>
                <c:pt idx="11215">
                  <c:v>-248.3310103</c:v>
                </c:pt>
                <c:pt idx="11216">
                  <c:v>-248.2685103</c:v>
                </c:pt>
                <c:pt idx="11217">
                  <c:v>-248.2060103</c:v>
                </c:pt>
                <c:pt idx="11218">
                  <c:v>-248.1435103</c:v>
                </c:pt>
                <c:pt idx="11219">
                  <c:v>-248.0810103</c:v>
                </c:pt>
                <c:pt idx="11220">
                  <c:v>-248.0185103</c:v>
                </c:pt>
                <c:pt idx="11221">
                  <c:v>-247.9560103</c:v>
                </c:pt>
                <c:pt idx="11222">
                  <c:v>-247.8935103</c:v>
                </c:pt>
                <c:pt idx="11223">
                  <c:v>-247.8310103</c:v>
                </c:pt>
                <c:pt idx="11224">
                  <c:v>-247.7685103</c:v>
                </c:pt>
                <c:pt idx="11225">
                  <c:v>-247.7060103</c:v>
                </c:pt>
                <c:pt idx="11226">
                  <c:v>-247.6435103</c:v>
                </c:pt>
                <c:pt idx="11227">
                  <c:v>-247.5810103</c:v>
                </c:pt>
                <c:pt idx="11228">
                  <c:v>-247.5185103</c:v>
                </c:pt>
                <c:pt idx="11229">
                  <c:v>-247.4560103</c:v>
                </c:pt>
                <c:pt idx="11230">
                  <c:v>-247.3935103</c:v>
                </c:pt>
                <c:pt idx="11231">
                  <c:v>-247.3310103</c:v>
                </c:pt>
                <c:pt idx="11232">
                  <c:v>-247.2685103</c:v>
                </c:pt>
                <c:pt idx="11233">
                  <c:v>-247.2060103</c:v>
                </c:pt>
                <c:pt idx="11234">
                  <c:v>-247.1435103</c:v>
                </c:pt>
                <c:pt idx="11235">
                  <c:v>-247.0810103</c:v>
                </c:pt>
                <c:pt idx="11236">
                  <c:v>-247.0185103</c:v>
                </c:pt>
                <c:pt idx="11237">
                  <c:v>-246.9560103</c:v>
                </c:pt>
                <c:pt idx="11238">
                  <c:v>-246.8935103</c:v>
                </c:pt>
                <c:pt idx="11239">
                  <c:v>-246.8310103</c:v>
                </c:pt>
                <c:pt idx="11240">
                  <c:v>-246.7685103</c:v>
                </c:pt>
                <c:pt idx="11241">
                  <c:v>-246.7060103</c:v>
                </c:pt>
                <c:pt idx="11242">
                  <c:v>-246.6435103</c:v>
                </c:pt>
                <c:pt idx="11243">
                  <c:v>-246.5810103</c:v>
                </c:pt>
                <c:pt idx="11244">
                  <c:v>-246.5185103</c:v>
                </c:pt>
                <c:pt idx="11245">
                  <c:v>-246.4560103</c:v>
                </c:pt>
                <c:pt idx="11246">
                  <c:v>-246.3935103</c:v>
                </c:pt>
                <c:pt idx="11247">
                  <c:v>-246.3310103</c:v>
                </c:pt>
                <c:pt idx="11248">
                  <c:v>-246.2685103</c:v>
                </c:pt>
                <c:pt idx="11249">
                  <c:v>-246.2060103</c:v>
                </c:pt>
                <c:pt idx="11250">
                  <c:v>-246.1435103</c:v>
                </c:pt>
                <c:pt idx="11251">
                  <c:v>-246.0810103</c:v>
                </c:pt>
                <c:pt idx="11252">
                  <c:v>-246.0185103</c:v>
                </c:pt>
                <c:pt idx="11253">
                  <c:v>-245.9560103</c:v>
                </c:pt>
                <c:pt idx="11254">
                  <c:v>-245.8935103</c:v>
                </c:pt>
                <c:pt idx="11255">
                  <c:v>-245.8310103</c:v>
                </c:pt>
                <c:pt idx="11256">
                  <c:v>-245.7685103</c:v>
                </c:pt>
                <c:pt idx="11257">
                  <c:v>-245.7060103</c:v>
                </c:pt>
                <c:pt idx="11258">
                  <c:v>-245.6435103</c:v>
                </c:pt>
                <c:pt idx="11259">
                  <c:v>-245.5810103</c:v>
                </c:pt>
                <c:pt idx="11260">
                  <c:v>-245.5185103</c:v>
                </c:pt>
                <c:pt idx="11261">
                  <c:v>-245.4560103</c:v>
                </c:pt>
                <c:pt idx="11262">
                  <c:v>-245.3935103</c:v>
                </c:pt>
                <c:pt idx="11263">
                  <c:v>-245.3310103</c:v>
                </c:pt>
                <c:pt idx="11264">
                  <c:v>-245.2685103</c:v>
                </c:pt>
                <c:pt idx="11265">
                  <c:v>-245.2060103</c:v>
                </c:pt>
                <c:pt idx="11266">
                  <c:v>-245.1435103</c:v>
                </c:pt>
                <c:pt idx="11267">
                  <c:v>-245.0810103</c:v>
                </c:pt>
                <c:pt idx="11268">
                  <c:v>-245.0185103</c:v>
                </c:pt>
                <c:pt idx="11269">
                  <c:v>-244.9560103</c:v>
                </c:pt>
                <c:pt idx="11270">
                  <c:v>-244.8935103</c:v>
                </c:pt>
                <c:pt idx="11271">
                  <c:v>-244.8310103</c:v>
                </c:pt>
                <c:pt idx="11272">
                  <c:v>-244.7685103</c:v>
                </c:pt>
                <c:pt idx="11273">
                  <c:v>-244.7060103</c:v>
                </c:pt>
                <c:pt idx="11274">
                  <c:v>-244.6435103</c:v>
                </c:pt>
                <c:pt idx="11275">
                  <c:v>-244.5810103</c:v>
                </c:pt>
                <c:pt idx="11276">
                  <c:v>-244.5185103</c:v>
                </c:pt>
                <c:pt idx="11277">
                  <c:v>-244.4560103</c:v>
                </c:pt>
                <c:pt idx="11278">
                  <c:v>-244.3935103</c:v>
                </c:pt>
                <c:pt idx="11279">
                  <c:v>-244.3310103</c:v>
                </c:pt>
                <c:pt idx="11280">
                  <c:v>-244.2685103</c:v>
                </c:pt>
                <c:pt idx="11281">
                  <c:v>-244.2060103</c:v>
                </c:pt>
                <c:pt idx="11282">
                  <c:v>-244.1435103</c:v>
                </c:pt>
                <c:pt idx="11283">
                  <c:v>-244.0810103</c:v>
                </c:pt>
                <c:pt idx="11284">
                  <c:v>-244.0185103</c:v>
                </c:pt>
                <c:pt idx="11285">
                  <c:v>-243.9560103</c:v>
                </c:pt>
                <c:pt idx="11286">
                  <c:v>-243.8935103</c:v>
                </c:pt>
                <c:pt idx="11287">
                  <c:v>-243.8310103</c:v>
                </c:pt>
                <c:pt idx="11288">
                  <c:v>-243.7685103</c:v>
                </c:pt>
                <c:pt idx="11289">
                  <c:v>-243.7060103</c:v>
                </c:pt>
                <c:pt idx="11290">
                  <c:v>-243.6435103</c:v>
                </c:pt>
                <c:pt idx="11291">
                  <c:v>-243.5810103</c:v>
                </c:pt>
                <c:pt idx="11292">
                  <c:v>-243.5185103</c:v>
                </c:pt>
                <c:pt idx="11293">
                  <c:v>-243.4560103</c:v>
                </c:pt>
                <c:pt idx="11294">
                  <c:v>-243.3935103</c:v>
                </c:pt>
                <c:pt idx="11295">
                  <c:v>-243.3310103</c:v>
                </c:pt>
                <c:pt idx="11296">
                  <c:v>-243.2685103</c:v>
                </c:pt>
                <c:pt idx="11297">
                  <c:v>-243.2060103</c:v>
                </c:pt>
                <c:pt idx="11298">
                  <c:v>-243.1435103</c:v>
                </c:pt>
                <c:pt idx="11299">
                  <c:v>-243.0810103</c:v>
                </c:pt>
                <c:pt idx="11300">
                  <c:v>-243.0185103</c:v>
                </c:pt>
                <c:pt idx="11301">
                  <c:v>-242.9560103</c:v>
                </c:pt>
                <c:pt idx="11302">
                  <c:v>-242.8935103</c:v>
                </c:pt>
                <c:pt idx="11303">
                  <c:v>-242.8310103</c:v>
                </c:pt>
                <c:pt idx="11304">
                  <c:v>-242.7685103</c:v>
                </c:pt>
                <c:pt idx="11305">
                  <c:v>-242.7060103</c:v>
                </c:pt>
                <c:pt idx="11306">
                  <c:v>-242.6435103</c:v>
                </c:pt>
                <c:pt idx="11307">
                  <c:v>-242.5810103</c:v>
                </c:pt>
                <c:pt idx="11308">
                  <c:v>-242.5185103</c:v>
                </c:pt>
                <c:pt idx="11309">
                  <c:v>-242.4560103</c:v>
                </c:pt>
                <c:pt idx="11310">
                  <c:v>-242.3935103</c:v>
                </c:pt>
                <c:pt idx="11311">
                  <c:v>-242.3310103</c:v>
                </c:pt>
                <c:pt idx="11312">
                  <c:v>-242.2685103</c:v>
                </c:pt>
                <c:pt idx="11313">
                  <c:v>-242.2060103</c:v>
                </c:pt>
                <c:pt idx="11314">
                  <c:v>-242.1435103</c:v>
                </c:pt>
                <c:pt idx="11315">
                  <c:v>-242.0810103</c:v>
                </c:pt>
                <c:pt idx="11316">
                  <c:v>-242.0185103</c:v>
                </c:pt>
                <c:pt idx="11317">
                  <c:v>-241.9560103</c:v>
                </c:pt>
                <c:pt idx="11318">
                  <c:v>-241.8935103</c:v>
                </c:pt>
                <c:pt idx="11319">
                  <c:v>-241.8310103</c:v>
                </c:pt>
                <c:pt idx="11320">
                  <c:v>-241.7685103</c:v>
                </c:pt>
                <c:pt idx="11321">
                  <c:v>-241.7060103</c:v>
                </c:pt>
                <c:pt idx="11322">
                  <c:v>-241.6435103</c:v>
                </c:pt>
                <c:pt idx="11323">
                  <c:v>-241.5810103</c:v>
                </c:pt>
                <c:pt idx="11324">
                  <c:v>-241.5185103</c:v>
                </c:pt>
                <c:pt idx="11325">
                  <c:v>-241.4560103</c:v>
                </c:pt>
                <c:pt idx="11326">
                  <c:v>-241.3935103</c:v>
                </c:pt>
                <c:pt idx="11327">
                  <c:v>-241.3310103</c:v>
                </c:pt>
                <c:pt idx="11328">
                  <c:v>-241.2685103</c:v>
                </c:pt>
                <c:pt idx="11329">
                  <c:v>-241.2060103</c:v>
                </c:pt>
                <c:pt idx="11330">
                  <c:v>-241.1435103</c:v>
                </c:pt>
                <c:pt idx="11331">
                  <c:v>-241.0810103</c:v>
                </c:pt>
                <c:pt idx="11332">
                  <c:v>-241.0185103</c:v>
                </c:pt>
                <c:pt idx="11333">
                  <c:v>-240.9560103</c:v>
                </c:pt>
                <c:pt idx="11334">
                  <c:v>-240.8935103</c:v>
                </c:pt>
                <c:pt idx="11335">
                  <c:v>-240.8310103</c:v>
                </c:pt>
                <c:pt idx="11336">
                  <c:v>-240.7685103</c:v>
                </c:pt>
                <c:pt idx="11337">
                  <c:v>-240.7060103</c:v>
                </c:pt>
                <c:pt idx="11338">
                  <c:v>-240.6435103</c:v>
                </c:pt>
                <c:pt idx="11339">
                  <c:v>-240.5810103</c:v>
                </c:pt>
                <c:pt idx="11340">
                  <c:v>-240.5185103</c:v>
                </c:pt>
                <c:pt idx="11341">
                  <c:v>-240.4560103</c:v>
                </c:pt>
                <c:pt idx="11342">
                  <c:v>-240.3935103</c:v>
                </c:pt>
                <c:pt idx="11343">
                  <c:v>-240.3310103</c:v>
                </c:pt>
                <c:pt idx="11344">
                  <c:v>-240.2685103</c:v>
                </c:pt>
                <c:pt idx="11345">
                  <c:v>-240.2060103</c:v>
                </c:pt>
                <c:pt idx="11346">
                  <c:v>-240.1435103</c:v>
                </c:pt>
                <c:pt idx="11347">
                  <c:v>-240.0810103</c:v>
                </c:pt>
                <c:pt idx="11348">
                  <c:v>-240.0185103</c:v>
                </c:pt>
                <c:pt idx="11349">
                  <c:v>-239.9560103</c:v>
                </c:pt>
                <c:pt idx="11350">
                  <c:v>-239.8935103</c:v>
                </c:pt>
                <c:pt idx="11351">
                  <c:v>-239.8310103</c:v>
                </c:pt>
                <c:pt idx="11352">
                  <c:v>-239.7685103</c:v>
                </c:pt>
                <c:pt idx="11353">
                  <c:v>-239.7060103</c:v>
                </c:pt>
                <c:pt idx="11354">
                  <c:v>-239.6435103</c:v>
                </c:pt>
                <c:pt idx="11355">
                  <c:v>-239.5810103</c:v>
                </c:pt>
                <c:pt idx="11356">
                  <c:v>-239.5185103</c:v>
                </c:pt>
                <c:pt idx="11357">
                  <c:v>-239.4560103</c:v>
                </c:pt>
                <c:pt idx="11358">
                  <c:v>-239.3935103</c:v>
                </c:pt>
                <c:pt idx="11359">
                  <c:v>-239.3310103</c:v>
                </c:pt>
                <c:pt idx="11360">
                  <c:v>-239.2685103</c:v>
                </c:pt>
                <c:pt idx="11361">
                  <c:v>-239.2060103</c:v>
                </c:pt>
                <c:pt idx="11362">
                  <c:v>-239.1435103</c:v>
                </c:pt>
                <c:pt idx="11363">
                  <c:v>-239.0810103</c:v>
                </c:pt>
                <c:pt idx="11364">
                  <c:v>-239.0185103</c:v>
                </c:pt>
                <c:pt idx="11365">
                  <c:v>-238.9560103</c:v>
                </c:pt>
                <c:pt idx="11366">
                  <c:v>-238.8935103</c:v>
                </c:pt>
                <c:pt idx="11367">
                  <c:v>-238.8310103</c:v>
                </c:pt>
                <c:pt idx="11368">
                  <c:v>-238.7685103</c:v>
                </c:pt>
                <c:pt idx="11369">
                  <c:v>-238.7060103</c:v>
                </c:pt>
                <c:pt idx="11370">
                  <c:v>-238.6435103</c:v>
                </c:pt>
                <c:pt idx="11371">
                  <c:v>-238.5810103</c:v>
                </c:pt>
                <c:pt idx="11372">
                  <c:v>-238.5185103</c:v>
                </c:pt>
                <c:pt idx="11373">
                  <c:v>-238.4560103</c:v>
                </c:pt>
                <c:pt idx="11374">
                  <c:v>-238.3935103</c:v>
                </c:pt>
                <c:pt idx="11375">
                  <c:v>-238.3310103</c:v>
                </c:pt>
                <c:pt idx="11376">
                  <c:v>-238.2685103</c:v>
                </c:pt>
                <c:pt idx="11377">
                  <c:v>-238.2060103</c:v>
                </c:pt>
                <c:pt idx="11378">
                  <c:v>-238.1435103</c:v>
                </c:pt>
                <c:pt idx="11379">
                  <c:v>-238.0810103</c:v>
                </c:pt>
                <c:pt idx="11380">
                  <c:v>-238.0185103</c:v>
                </c:pt>
                <c:pt idx="11381">
                  <c:v>-237.9560103</c:v>
                </c:pt>
                <c:pt idx="11382">
                  <c:v>-237.8935103</c:v>
                </c:pt>
                <c:pt idx="11383">
                  <c:v>-237.8310103</c:v>
                </c:pt>
                <c:pt idx="11384">
                  <c:v>-237.7685103</c:v>
                </c:pt>
                <c:pt idx="11385">
                  <c:v>-237.7060103</c:v>
                </c:pt>
                <c:pt idx="11386">
                  <c:v>-237.6435103</c:v>
                </c:pt>
                <c:pt idx="11387">
                  <c:v>-237.5810103</c:v>
                </c:pt>
                <c:pt idx="11388">
                  <c:v>-237.5185103</c:v>
                </c:pt>
                <c:pt idx="11389">
                  <c:v>-237.4560103</c:v>
                </c:pt>
                <c:pt idx="11390">
                  <c:v>-237.3935103</c:v>
                </c:pt>
                <c:pt idx="11391">
                  <c:v>-237.3310103</c:v>
                </c:pt>
                <c:pt idx="11392">
                  <c:v>-237.2685103</c:v>
                </c:pt>
                <c:pt idx="11393">
                  <c:v>-237.2060103</c:v>
                </c:pt>
                <c:pt idx="11394">
                  <c:v>-237.1435103</c:v>
                </c:pt>
                <c:pt idx="11395">
                  <c:v>-237.0810103</c:v>
                </c:pt>
                <c:pt idx="11396">
                  <c:v>-237.0185103</c:v>
                </c:pt>
                <c:pt idx="11397">
                  <c:v>-236.9560103</c:v>
                </c:pt>
                <c:pt idx="11398">
                  <c:v>-236.8935103</c:v>
                </c:pt>
                <c:pt idx="11399">
                  <c:v>-236.8310103</c:v>
                </c:pt>
                <c:pt idx="11400">
                  <c:v>-236.7685103</c:v>
                </c:pt>
                <c:pt idx="11401">
                  <c:v>-236.7060103</c:v>
                </c:pt>
                <c:pt idx="11402">
                  <c:v>-236.6435103</c:v>
                </c:pt>
                <c:pt idx="11403">
                  <c:v>-236.5810103</c:v>
                </c:pt>
                <c:pt idx="11404">
                  <c:v>-236.5185103</c:v>
                </c:pt>
                <c:pt idx="11405">
                  <c:v>-236.4560103</c:v>
                </c:pt>
                <c:pt idx="11406">
                  <c:v>-236.3935103</c:v>
                </c:pt>
                <c:pt idx="11407">
                  <c:v>-236.3310103</c:v>
                </c:pt>
                <c:pt idx="11408">
                  <c:v>-236.2685103</c:v>
                </c:pt>
                <c:pt idx="11409">
                  <c:v>-236.2060103</c:v>
                </c:pt>
                <c:pt idx="11410">
                  <c:v>-236.1435103</c:v>
                </c:pt>
                <c:pt idx="11411">
                  <c:v>-236.0810103</c:v>
                </c:pt>
                <c:pt idx="11412">
                  <c:v>-236.0185103</c:v>
                </c:pt>
                <c:pt idx="11413">
                  <c:v>-235.9560103</c:v>
                </c:pt>
                <c:pt idx="11414">
                  <c:v>-235.8935103</c:v>
                </c:pt>
                <c:pt idx="11415">
                  <c:v>-235.8310103</c:v>
                </c:pt>
                <c:pt idx="11416">
                  <c:v>-235.7685103</c:v>
                </c:pt>
                <c:pt idx="11417">
                  <c:v>-235.7060103</c:v>
                </c:pt>
                <c:pt idx="11418">
                  <c:v>-235.6435103</c:v>
                </c:pt>
                <c:pt idx="11419">
                  <c:v>-235.5810103</c:v>
                </c:pt>
                <c:pt idx="11420">
                  <c:v>-235.5185103</c:v>
                </c:pt>
                <c:pt idx="11421">
                  <c:v>-235.4560103</c:v>
                </c:pt>
                <c:pt idx="11422">
                  <c:v>-235.3935103</c:v>
                </c:pt>
                <c:pt idx="11423">
                  <c:v>-235.3310103</c:v>
                </c:pt>
                <c:pt idx="11424">
                  <c:v>-235.2685103</c:v>
                </c:pt>
                <c:pt idx="11425">
                  <c:v>-235.2060103</c:v>
                </c:pt>
                <c:pt idx="11426">
                  <c:v>-235.1435103</c:v>
                </c:pt>
                <c:pt idx="11427">
                  <c:v>-235.0810103</c:v>
                </c:pt>
                <c:pt idx="11428">
                  <c:v>-235.0185103</c:v>
                </c:pt>
                <c:pt idx="11429">
                  <c:v>-234.9560103</c:v>
                </c:pt>
                <c:pt idx="11430">
                  <c:v>-234.8935103</c:v>
                </c:pt>
                <c:pt idx="11431">
                  <c:v>-234.8310103</c:v>
                </c:pt>
                <c:pt idx="11432">
                  <c:v>-234.7685103</c:v>
                </c:pt>
                <c:pt idx="11433">
                  <c:v>-234.7060103</c:v>
                </c:pt>
                <c:pt idx="11434">
                  <c:v>-234.6435103</c:v>
                </c:pt>
                <c:pt idx="11435">
                  <c:v>-234.5810103</c:v>
                </c:pt>
                <c:pt idx="11436">
                  <c:v>-234.5185103</c:v>
                </c:pt>
                <c:pt idx="11437">
                  <c:v>-234.4560103</c:v>
                </c:pt>
                <c:pt idx="11438">
                  <c:v>-234.3935103</c:v>
                </c:pt>
                <c:pt idx="11439">
                  <c:v>-234.3310103</c:v>
                </c:pt>
                <c:pt idx="11440">
                  <c:v>-234.2685103</c:v>
                </c:pt>
                <c:pt idx="11441">
                  <c:v>-234.2060103</c:v>
                </c:pt>
                <c:pt idx="11442">
                  <c:v>-234.1435103</c:v>
                </c:pt>
                <c:pt idx="11443">
                  <c:v>-234.0810103</c:v>
                </c:pt>
                <c:pt idx="11444">
                  <c:v>-234.0185103</c:v>
                </c:pt>
                <c:pt idx="11445">
                  <c:v>-233.9560103</c:v>
                </c:pt>
                <c:pt idx="11446">
                  <c:v>-233.8935103</c:v>
                </c:pt>
                <c:pt idx="11447">
                  <c:v>-233.8310103</c:v>
                </c:pt>
                <c:pt idx="11448">
                  <c:v>-233.7685103</c:v>
                </c:pt>
                <c:pt idx="11449">
                  <c:v>-233.7060103</c:v>
                </c:pt>
                <c:pt idx="11450">
                  <c:v>-233.6435103</c:v>
                </c:pt>
                <c:pt idx="11451">
                  <c:v>-233.5810103</c:v>
                </c:pt>
                <c:pt idx="11452">
                  <c:v>-233.5185103</c:v>
                </c:pt>
                <c:pt idx="11453">
                  <c:v>-233.4560103</c:v>
                </c:pt>
                <c:pt idx="11454">
                  <c:v>-233.3935103</c:v>
                </c:pt>
                <c:pt idx="11455">
                  <c:v>-233.3310103</c:v>
                </c:pt>
                <c:pt idx="11456">
                  <c:v>-233.2685103</c:v>
                </c:pt>
                <c:pt idx="11457">
                  <c:v>-233.2060103</c:v>
                </c:pt>
                <c:pt idx="11458">
                  <c:v>-233.1435103</c:v>
                </c:pt>
                <c:pt idx="11459">
                  <c:v>-233.0810103</c:v>
                </c:pt>
                <c:pt idx="11460">
                  <c:v>-233.0185103</c:v>
                </c:pt>
                <c:pt idx="11461">
                  <c:v>-232.9560103</c:v>
                </c:pt>
                <c:pt idx="11462">
                  <c:v>-232.8935103</c:v>
                </c:pt>
                <c:pt idx="11463">
                  <c:v>-232.8310103</c:v>
                </c:pt>
                <c:pt idx="11464">
                  <c:v>-232.7685103</c:v>
                </c:pt>
                <c:pt idx="11465">
                  <c:v>-232.7060103</c:v>
                </c:pt>
                <c:pt idx="11466">
                  <c:v>-232.6435103</c:v>
                </c:pt>
                <c:pt idx="11467">
                  <c:v>-232.5810103</c:v>
                </c:pt>
                <c:pt idx="11468">
                  <c:v>-232.5185103</c:v>
                </c:pt>
                <c:pt idx="11469">
                  <c:v>-232.4560103</c:v>
                </c:pt>
                <c:pt idx="11470">
                  <c:v>-232.3935103</c:v>
                </c:pt>
                <c:pt idx="11471">
                  <c:v>-232.3310103</c:v>
                </c:pt>
                <c:pt idx="11472">
                  <c:v>-232.2685103</c:v>
                </c:pt>
                <c:pt idx="11473">
                  <c:v>-232.2060103</c:v>
                </c:pt>
                <c:pt idx="11474">
                  <c:v>-232.1435103</c:v>
                </c:pt>
                <c:pt idx="11475">
                  <c:v>-232.0810103</c:v>
                </c:pt>
                <c:pt idx="11476">
                  <c:v>-232.0185103</c:v>
                </c:pt>
                <c:pt idx="11477">
                  <c:v>-231.9560103</c:v>
                </c:pt>
                <c:pt idx="11478">
                  <c:v>-231.8935103</c:v>
                </c:pt>
                <c:pt idx="11479">
                  <c:v>-231.8310103</c:v>
                </c:pt>
                <c:pt idx="11480">
                  <c:v>-231.7685103</c:v>
                </c:pt>
                <c:pt idx="11481">
                  <c:v>-231.7060103</c:v>
                </c:pt>
                <c:pt idx="11482">
                  <c:v>-231.6435103</c:v>
                </c:pt>
                <c:pt idx="11483">
                  <c:v>-231.5810103</c:v>
                </c:pt>
                <c:pt idx="11484">
                  <c:v>-231.5185103</c:v>
                </c:pt>
                <c:pt idx="11485">
                  <c:v>-231.4560103</c:v>
                </c:pt>
                <c:pt idx="11486">
                  <c:v>-231.3935103</c:v>
                </c:pt>
                <c:pt idx="11487">
                  <c:v>-231.3310103</c:v>
                </c:pt>
                <c:pt idx="11488">
                  <c:v>-231.2685103</c:v>
                </c:pt>
                <c:pt idx="11489">
                  <c:v>-231.2060103</c:v>
                </c:pt>
                <c:pt idx="11490">
                  <c:v>-231.1435103</c:v>
                </c:pt>
                <c:pt idx="11491">
                  <c:v>-231.0810103</c:v>
                </c:pt>
                <c:pt idx="11492">
                  <c:v>-231.0185103</c:v>
                </c:pt>
                <c:pt idx="11493">
                  <c:v>-230.9560103</c:v>
                </c:pt>
                <c:pt idx="11494">
                  <c:v>-230.8935103</c:v>
                </c:pt>
                <c:pt idx="11495">
                  <c:v>-230.8310103</c:v>
                </c:pt>
                <c:pt idx="11496">
                  <c:v>-230.7685103</c:v>
                </c:pt>
                <c:pt idx="11497">
                  <c:v>-230.7060103</c:v>
                </c:pt>
                <c:pt idx="11498">
                  <c:v>-230.6435103</c:v>
                </c:pt>
                <c:pt idx="11499">
                  <c:v>-230.5810103</c:v>
                </c:pt>
                <c:pt idx="11500">
                  <c:v>-230.5185103</c:v>
                </c:pt>
                <c:pt idx="11501">
                  <c:v>-230.4560103</c:v>
                </c:pt>
                <c:pt idx="11502">
                  <c:v>-230.3935103</c:v>
                </c:pt>
                <c:pt idx="11503">
                  <c:v>-230.3310103</c:v>
                </c:pt>
                <c:pt idx="11504">
                  <c:v>-230.2685103</c:v>
                </c:pt>
                <c:pt idx="11505">
                  <c:v>-230.2060103</c:v>
                </c:pt>
                <c:pt idx="11506">
                  <c:v>-230.1435103</c:v>
                </c:pt>
                <c:pt idx="11507">
                  <c:v>-230.0810103</c:v>
                </c:pt>
                <c:pt idx="11508">
                  <c:v>-230.0185103</c:v>
                </c:pt>
                <c:pt idx="11509">
                  <c:v>-229.9560103</c:v>
                </c:pt>
                <c:pt idx="11510">
                  <c:v>-229.8935103</c:v>
                </c:pt>
                <c:pt idx="11511">
                  <c:v>-229.8310103</c:v>
                </c:pt>
                <c:pt idx="11512">
                  <c:v>-229.7685103</c:v>
                </c:pt>
                <c:pt idx="11513">
                  <c:v>-229.7060103</c:v>
                </c:pt>
                <c:pt idx="11514">
                  <c:v>-229.6435103</c:v>
                </c:pt>
                <c:pt idx="11515">
                  <c:v>-229.5810103</c:v>
                </c:pt>
                <c:pt idx="11516">
                  <c:v>-229.5185103</c:v>
                </c:pt>
                <c:pt idx="11517">
                  <c:v>-229.4560103</c:v>
                </c:pt>
                <c:pt idx="11518">
                  <c:v>-229.3935103</c:v>
                </c:pt>
                <c:pt idx="11519">
                  <c:v>-229.3310103</c:v>
                </c:pt>
                <c:pt idx="11520">
                  <c:v>-229.2685103</c:v>
                </c:pt>
                <c:pt idx="11521">
                  <c:v>-229.2060103</c:v>
                </c:pt>
                <c:pt idx="11522">
                  <c:v>-229.1435103</c:v>
                </c:pt>
                <c:pt idx="11523">
                  <c:v>-229.0810103</c:v>
                </c:pt>
                <c:pt idx="11524">
                  <c:v>-229.0185103</c:v>
                </c:pt>
                <c:pt idx="11525">
                  <c:v>-228.9560103</c:v>
                </c:pt>
                <c:pt idx="11526">
                  <c:v>-228.8935103</c:v>
                </c:pt>
                <c:pt idx="11527">
                  <c:v>-228.8310103</c:v>
                </c:pt>
                <c:pt idx="11528">
                  <c:v>-228.7685103</c:v>
                </c:pt>
                <c:pt idx="11529">
                  <c:v>-228.7060103</c:v>
                </c:pt>
                <c:pt idx="11530">
                  <c:v>-228.6435103</c:v>
                </c:pt>
                <c:pt idx="11531">
                  <c:v>-228.5810103</c:v>
                </c:pt>
                <c:pt idx="11532">
                  <c:v>-228.5185103</c:v>
                </c:pt>
                <c:pt idx="11533">
                  <c:v>-228.4560103</c:v>
                </c:pt>
                <c:pt idx="11534">
                  <c:v>-228.3935103</c:v>
                </c:pt>
                <c:pt idx="11535">
                  <c:v>-228.3310103</c:v>
                </c:pt>
                <c:pt idx="11536">
                  <c:v>-228.2685103</c:v>
                </c:pt>
                <c:pt idx="11537">
                  <c:v>-228.2060103</c:v>
                </c:pt>
                <c:pt idx="11538">
                  <c:v>-228.1435103</c:v>
                </c:pt>
                <c:pt idx="11539">
                  <c:v>-228.0810103</c:v>
                </c:pt>
                <c:pt idx="11540">
                  <c:v>-228.0185103</c:v>
                </c:pt>
                <c:pt idx="11541">
                  <c:v>-227.9560103</c:v>
                </c:pt>
                <c:pt idx="11542">
                  <c:v>-227.8935103</c:v>
                </c:pt>
                <c:pt idx="11543">
                  <c:v>-227.8310103</c:v>
                </c:pt>
                <c:pt idx="11544">
                  <c:v>-227.7685103</c:v>
                </c:pt>
                <c:pt idx="11545">
                  <c:v>-227.7060103</c:v>
                </c:pt>
                <c:pt idx="11546">
                  <c:v>-227.6435103</c:v>
                </c:pt>
                <c:pt idx="11547">
                  <c:v>-227.5810103</c:v>
                </c:pt>
                <c:pt idx="11548">
                  <c:v>-227.5185103</c:v>
                </c:pt>
                <c:pt idx="11549">
                  <c:v>-227.4560103</c:v>
                </c:pt>
                <c:pt idx="11550">
                  <c:v>-227.3935103</c:v>
                </c:pt>
                <c:pt idx="11551">
                  <c:v>-227.3310103</c:v>
                </c:pt>
                <c:pt idx="11552">
                  <c:v>-227.2685103</c:v>
                </c:pt>
                <c:pt idx="11553">
                  <c:v>-227.2060103</c:v>
                </c:pt>
                <c:pt idx="11554">
                  <c:v>-227.1435103</c:v>
                </c:pt>
                <c:pt idx="11555">
                  <c:v>-227.0810103</c:v>
                </c:pt>
                <c:pt idx="11556">
                  <c:v>-227.0185103</c:v>
                </c:pt>
                <c:pt idx="11557">
                  <c:v>-226.9560103</c:v>
                </c:pt>
                <c:pt idx="11558">
                  <c:v>-226.8935103</c:v>
                </c:pt>
                <c:pt idx="11559">
                  <c:v>-226.8310103</c:v>
                </c:pt>
                <c:pt idx="11560">
                  <c:v>-226.7685103</c:v>
                </c:pt>
                <c:pt idx="11561">
                  <c:v>-226.7060103</c:v>
                </c:pt>
                <c:pt idx="11562">
                  <c:v>-226.6435103</c:v>
                </c:pt>
                <c:pt idx="11563">
                  <c:v>-226.5810103</c:v>
                </c:pt>
                <c:pt idx="11564">
                  <c:v>-226.5185103</c:v>
                </c:pt>
                <c:pt idx="11565">
                  <c:v>-226.4560103</c:v>
                </c:pt>
                <c:pt idx="11566">
                  <c:v>-226.3935103</c:v>
                </c:pt>
                <c:pt idx="11567">
                  <c:v>-226.3310103</c:v>
                </c:pt>
                <c:pt idx="11568">
                  <c:v>-226.2685103</c:v>
                </c:pt>
                <c:pt idx="11569">
                  <c:v>-226.2060103</c:v>
                </c:pt>
                <c:pt idx="11570">
                  <c:v>-226.1435103</c:v>
                </c:pt>
                <c:pt idx="11571">
                  <c:v>-226.0810103</c:v>
                </c:pt>
                <c:pt idx="11572">
                  <c:v>-226.0185103</c:v>
                </c:pt>
                <c:pt idx="11573">
                  <c:v>-225.9560103</c:v>
                </c:pt>
                <c:pt idx="11574">
                  <c:v>-225.8935103</c:v>
                </c:pt>
                <c:pt idx="11575">
                  <c:v>-225.8310103</c:v>
                </c:pt>
                <c:pt idx="11576">
                  <c:v>-225.7685103</c:v>
                </c:pt>
                <c:pt idx="11577">
                  <c:v>-225.7060103</c:v>
                </c:pt>
                <c:pt idx="11578">
                  <c:v>-225.6435103</c:v>
                </c:pt>
                <c:pt idx="11579">
                  <c:v>-225.5810103</c:v>
                </c:pt>
                <c:pt idx="11580">
                  <c:v>-225.5185103</c:v>
                </c:pt>
                <c:pt idx="11581">
                  <c:v>-225.4560103</c:v>
                </c:pt>
                <c:pt idx="11582">
                  <c:v>-225.3935103</c:v>
                </c:pt>
                <c:pt idx="11583">
                  <c:v>-225.3310103</c:v>
                </c:pt>
                <c:pt idx="11584">
                  <c:v>-225.2685103</c:v>
                </c:pt>
                <c:pt idx="11585">
                  <c:v>-225.2060103</c:v>
                </c:pt>
                <c:pt idx="11586">
                  <c:v>-225.1435103</c:v>
                </c:pt>
                <c:pt idx="11587">
                  <c:v>-225.0810103</c:v>
                </c:pt>
                <c:pt idx="11588">
                  <c:v>-225.0185103</c:v>
                </c:pt>
                <c:pt idx="11589">
                  <c:v>-224.9560103</c:v>
                </c:pt>
                <c:pt idx="11590">
                  <c:v>-224.8935103</c:v>
                </c:pt>
                <c:pt idx="11591">
                  <c:v>-224.8310103</c:v>
                </c:pt>
                <c:pt idx="11592">
                  <c:v>-224.7685103</c:v>
                </c:pt>
                <c:pt idx="11593">
                  <c:v>-224.7060103</c:v>
                </c:pt>
                <c:pt idx="11594">
                  <c:v>-224.6435103</c:v>
                </c:pt>
                <c:pt idx="11595">
                  <c:v>-224.5810103</c:v>
                </c:pt>
                <c:pt idx="11596">
                  <c:v>-224.5185103</c:v>
                </c:pt>
                <c:pt idx="11597">
                  <c:v>-224.4560103</c:v>
                </c:pt>
                <c:pt idx="11598">
                  <c:v>-224.3935103</c:v>
                </c:pt>
                <c:pt idx="11599">
                  <c:v>-224.3310103</c:v>
                </c:pt>
                <c:pt idx="11600">
                  <c:v>-224.2685103</c:v>
                </c:pt>
                <c:pt idx="11601">
                  <c:v>-224.2060103</c:v>
                </c:pt>
                <c:pt idx="11602">
                  <c:v>-224.1435103</c:v>
                </c:pt>
                <c:pt idx="11603">
                  <c:v>-224.0810103</c:v>
                </c:pt>
                <c:pt idx="11604">
                  <c:v>-224.0185103</c:v>
                </c:pt>
                <c:pt idx="11605">
                  <c:v>-223.9560103</c:v>
                </c:pt>
                <c:pt idx="11606">
                  <c:v>-223.8935103</c:v>
                </c:pt>
                <c:pt idx="11607">
                  <c:v>-223.8310103</c:v>
                </c:pt>
                <c:pt idx="11608">
                  <c:v>-223.7685103</c:v>
                </c:pt>
                <c:pt idx="11609">
                  <c:v>-223.7060103</c:v>
                </c:pt>
                <c:pt idx="11610">
                  <c:v>-223.6435103</c:v>
                </c:pt>
                <c:pt idx="11611">
                  <c:v>-223.5810103</c:v>
                </c:pt>
                <c:pt idx="11612">
                  <c:v>-223.5185103</c:v>
                </c:pt>
                <c:pt idx="11613">
                  <c:v>-223.4560103</c:v>
                </c:pt>
                <c:pt idx="11614">
                  <c:v>-223.3935103</c:v>
                </c:pt>
                <c:pt idx="11615">
                  <c:v>-223.3310103</c:v>
                </c:pt>
                <c:pt idx="11616">
                  <c:v>-223.2685103</c:v>
                </c:pt>
                <c:pt idx="11617">
                  <c:v>-223.2060103</c:v>
                </c:pt>
                <c:pt idx="11618">
                  <c:v>-223.1435103</c:v>
                </c:pt>
                <c:pt idx="11619">
                  <c:v>-223.0810103</c:v>
                </c:pt>
                <c:pt idx="11620">
                  <c:v>-223.0185103</c:v>
                </c:pt>
                <c:pt idx="11621">
                  <c:v>-222.9560103</c:v>
                </c:pt>
                <c:pt idx="11622">
                  <c:v>-222.8935103</c:v>
                </c:pt>
                <c:pt idx="11623">
                  <c:v>-222.8310103</c:v>
                </c:pt>
                <c:pt idx="11624">
                  <c:v>-222.7685103</c:v>
                </c:pt>
                <c:pt idx="11625">
                  <c:v>-222.7060103</c:v>
                </c:pt>
                <c:pt idx="11626">
                  <c:v>-222.6435103</c:v>
                </c:pt>
                <c:pt idx="11627">
                  <c:v>-222.5810103</c:v>
                </c:pt>
                <c:pt idx="11628">
                  <c:v>-222.5185103</c:v>
                </c:pt>
                <c:pt idx="11629">
                  <c:v>-222.4560103</c:v>
                </c:pt>
                <c:pt idx="11630">
                  <c:v>-222.3935103</c:v>
                </c:pt>
                <c:pt idx="11631">
                  <c:v>-222.3310103</c:v>
                </c:pt>
                <c:pt idx="11632">
                  <c:v>-222.2685103</c:v>
                </c:pt>
                <c:pt idx="11633">
                  <c:v>-222.2060103</c:v>
                </c:pt>
                <c:pt idx="11634">
                  <c:v>-222.1435103</c:v>
                </c:pt>
                <c:pt idx="11635">
                  <c:v>-222.0810103</c:v>
                </c:pt>
                <c:pt idx="11636">
                  <c:v>-222.0185103</c:v>
                </c:pt>
                <c:pt idx="11637">
                  <c:v>-221.9560103</c:v>
                </c:pt>
                <c:pt idx="11638">
                  <c:v>-221.8935103</c:v>
                </c:pt>
                <c:pt idx="11639">
                  <c:v>-221.8310103</c:v>
                </c:pt>
                <c:pt idx="11640">
                  <c:v>-221.7685103</c:v>
                </c:pt>
                <c:pt idx="11641">
                  <c:v>-221.7060103</c:v>
                </c:pt>
                <c:pt idx="11642">
                  <c:v>-221.6435103</c:v>
                </c:pt>
                <c:pt idx="11643">
                  <c:v>-221.5810103</c:v>
                </c:pt>
                <c:pt idx="11644">
                  <c:v>-221.5185103</c:v>
                </c:pt>
                <c:pt idx="11645">
                  <c:v>-221.4560103</c:v>
                </c:pt>
                <c:pt idx="11646">
                  <c:v>-221.3935103</c:v>
                </c:pt>
                <c:pt idx="11647">
                  <c:v>-221.3310103</c:v>
                </c:pt>
                <c:pt idx="11648">
                  <c:v>-221.2685103</c:v>
                </c:pt>
                <c:pt idx="11649">
                  <c:v>-221.2060103</c:v>
                </c:pt>
                <c:pt idx="11650">
                  <c:v>-221.1435103</c:v>
                </c:pt>
                <c:pt idx="11651">
                  <c:v>-221.0810103</c:v>
                </c:pt>
                <c:pt idx="11652">
                  <c:v>-221.0185103</c:v>
                </c:pt>
                <c:pt idx="11653">
                  <c:v>-220.9560103</c:v>
                </c:pt>
                <c:pt idx="11654">
                  <c:v>-220.8935103</c:v>
                </c:pt>
                <c:pt idx="11655">
                  <c:v>-220.8310103</c:v>
                </c:pt>
                <c:pt idx="11656">
                  <c:v>-220.7685103</c:v>
                </c:pt>
                <c:pt idx="11657">
                  <c:v>-220.7060103</c:v>
                </c:pt>
                <c:pt idx="11658">
                  <c:v>-220.6435103</c:v>
                </c:pt>
                <c:pt idx="11659">
                  <c:v>-220.5810103</c:v>
                </c:pt>
                <c:pt idx="11660">
                  <c:v>-220.5185103</c:v>
                </c:pt>
                <c:pt idx="11661">
                  <c:v>-220.4560103</c:v>
                </c:pt>
                <c:pt idx="11662">
                  <c:v>-220.3935103</c:v>
                </c:pt>
                <c:pt idx="11663">
                  <c:v>-220.3310103</c:v>
                </c:pt>
                <c:pt idx="11664">
                  <c:v>-220.2685103</c:v>
                </c:pt>
                <c:pt idx="11665">
                  <c:v>-220.2060103</c:v>
                </c:pt>
                <c:pt idx="11666">
                  <c:v>-220.1435103</c:v>
                </c:pt>
                <c:pt idx="11667">
                  <c:v>-220.0810103</c:v>
                </c:pt>
                <c:pt idx="11668">
                  <c:v>-220.0185103</c:v>
                </c:pt>
                <c:pt idx="11669">
                  <c:v>-219.9560103</c:v>
                </c:pt>
                <c:pt idx="11670">
                  <c:v>-219.8935103</c:v>
                </c:pt>
                <c:pt idx="11671">
                  <c:v>-219.8310103</c:v>
                </c:pt>
                <c:pt idx="11672">
                  <c:v>-219.7685103</c:v>
                </c:pt>
                <c:pt idx="11673">
                  <c:v>-219.7060103</c:v>
                </c:pt>
                <c:pt idx="11674">
                  <c:v>-219.6435103</c:v>
                </c:pt>
                <c:pt idx="11675">
                  <c:v>-219.5810103</c:v>
                </c:pt>
                <c:pt idx="11676">
                  <c:v>-219.5185103</c:v>
                </c:pt>
                <c:pt idx="11677">
                  <c:v>-219.4560103</c:v>
                </c:pt>
                <c:pt idx="11678">
                  <c:v>-219.3935103</c:v>
                </c:pt>
                <c:pt idx="11679">
                  <c:v>-219.3310103</c:v>
                </c:pt>
                <c:pt idx="11680">
                  <c:v>-219.2685103</c:v>
                </c:pt>
                <c:pt idx="11681">
                  <c:v>-219.2060103</c:v>
                </c:pt>
                <c:pt idx="11682">
                  <c:v>-219.1435103</c:v>
                </c:pt>
                <c:pt idx="11683">
                  <c:v>-219.0810103</c:v>
                </c:pt>
                <c:pt idx="11684">
                  <c:v>-219.0185103</c:v>
                </c:pt>
                <c:pt idx="11685">
                  <c:v>-218.9560103</c:v>
                </c:pt>
                <c:pt idx="11686">
                  <c:v>-218.8935103</c:v>
                </c:pt>
                <c:pt idx="11687">
                  <c:v>-218.8310103</c:v>
                </c:pt>
                <c:pt idx="11688">
                  <c:v>-218.7685103</c:v>
                </c:pt>
                <c:pt idx="11689">
                  <c:v>-218.7060103</c:v>
                </c:pt>
                <c:pt idx="11690">
                  <c:v>-218.6435103</c:v>
                </c:pt>
                <c:pt idx="11691">
                  <c:v>-218.5810103</c:v>
                </c:pt>
                <c:pt idx="11692">
                  <c:v>-218.5185103</c:v>
                </c:pt>
                <c:pt idx="11693">
                  <c:v>-218.4560103</c:v>
                </c:pt>
                <c:pt idx="11694">
                  <c:v>-218.3935103</c:v>
                </c:pt>
                <c:pt idx="11695">
                  <c:v>-218.3310103</c:v>
                </c:pt>
                <c:pt idx="11696">
                  <c:v>-218.2685103</c:v>
                </c:pt>
                <c:pt idx="11697">
                  <c:v>-218.2060103</c:v>
                </c:pt>
                <c:pt idx="11698">
                  <c:v>-218.1435103</c:v>
                </c:pt>
                <c:pt idx="11699">
                  <c:v>-218.0810103</c:v>
                </c:pt>
                <c:pt idx="11700">
                  <c:v>-218.0185103</c:v>
                </c:pt>
                <c:pt idx="11701">
                  <c:v>-217.9560103</c:v>
                </c:pt>
                <c:pt idx="11702">
                  <c:v>-217.8935103</c:v>
                </c:pt>
                <c:pt idx="11703">
                  <c:v>-217.8310103</c:v>
                </c:pt>
                <c:pt idx="11704">
                  <c:v>-217.7685103</c:v>
                </c:pt>
                <c:pt idx="11705">
                  <c:v>-217.7060103</c:v>
                </c:pt>
                <c:pt idx="11706">
                  <c:v>-217.6435103</c:v>
                </c:pt>
                <c:pt idx="11707">
                  <c:v>-217.5810103</c:v>
                </c:pt>
                <c:pt idx="11708">
                  <c:v>-217.5185103</c:v>
                </c:pt>
                <c:pt idx="11709">
                  <c:v>-217.4560103</c:v>
                </c:pt>
                <c:pt idx="11710">
                  <c:v>-217.3935103</c:v>
                </c:pt>
                <c:pt idx="11711">
                  <c:v>-217.3310103</c:v>
                </c:pt>
                <c:pt idx="11712">
                  <c:v>-217.2685103</c:v>
                </c:pt>
                <c:pt idx="11713">
                  <c:v>-217.2060103</c:v>
                </c:pt>
                <c:pt idx="11714">
                  <c:v>-217.1435103</c:v>
                </c:pt>
                <c:pt idx="11715">
                  <c:v>-217.0810103</c:v>
                </c:pt>
                <c:pt idx="11716">
                  <c:v>-217.0185103</c:v>
                </c:pt>
                <c:pt idx="11717">
                  <c:v>-216.9560103</c:v>
                </c:pt>
                <c:pt idx="11718">
                  <c:v>-216.8935103</c:v>
                </c:pt>
                <c:pt idx="11719">
                  <c:v>-216.8310103</c:v>
                </c:pt>
                <c:pt idx="11720">
                  <c:v>-216.7685103</c:v>
                </c:pt>
                <c:pt idx="11721">
                  <c:v>-216.7060103</c:v>
                </c:pt>
                <c:pt idx="11722">
                  <c:v>-216.6435103</c:v>
                </c:pt>
                <c:pt idx="11723">
                  <c:v>-216.5810103</c:v>
                </c:pt>
                <c:pt idx="11724">
                  <c:v>-216.5185103</c:v>
                </c:pt>
                <c:pt idx="11725">
                  <c:v>-216.4560103</c:v>
                </c:pt>
                <c:pt idx="11726">
                  <c:v>-216.3935103</c:v>
                </c:pt>
                <c:pt idx="11727">
                  <c:v>-216.3310103</c:v>
                </c:pt>
                <c:pt idx="11728">
                  <c:v>-216.2685103</c:v>
                </c:pt>
                <c:pt idx="11729">
                  <c:v>-216.2060103</c:v>
                </c:pt>
                <c:pt idx="11730">
                  <c:v>-216.1435103</c:v>
                </c:pt>
                <c:pt idx="11731">
                  <c:v>-216.0810103</c:v>
                </c:pt>
                <c:pt idx="11732">
                  <c:v>-216.0185103</c:v>
                </c:pt>
                <c:pt idx="11733">
                  <c:v>-215.9560103</c:v>
                </c:pt>
                <c:pt idx="11734">
                  <c:v>-215.8935103</c:v>
                </c:pt>
                <c:pt idx="11735">
                  <c:v>-215.8310103</c:v>
                </c:pt>
                <c:pt idx="11736">
                  <c:v>-215.7685103</c:v>
                </c:pt>
                <c:pt idx="11737">
                  <c:v>-215.7060103</c:v>
                </c:pt>
                <c:pt idx="11738">
                  <c:v>-215.6435103</c:v>
                </c:pt>
                <c:pt idx="11739">
                  <c:v>-215.5810103</c:v>
                </c:pt>
                <c:pt idx="11740">
                  <c:v>-215.5185103</c:v>
                </c:pt>
                <c:pt idx="11741">
                  <c:v>-215.4560103</c:v>
                </c:pt>
                <c:pt idx="11742">
                  <c:v>-215.3935103</c:v>
                </c:pt>
                <c:pt idx="11743">
                  <c:v>-215.3310103</c:v>
                </c:pt>
                <c:pt idx="11744">
                  <c:v>-215.2685103</c:v>
                </c:pt>
                <c:pt idx="11745">
                  <c:v>-215.2060103</c:v>
                </c:pt>
                <c:pt idx="11746">
                  <c:v>-215.1435103</c:v>
                </c:pt>
                <c:pt idx="11747">
                  <c:v>-215.0810103</c:v>
                </c:pt>
                <c:pt idx="11748">
                  <c:v>-215.0185103</c:v>
                </c:pt>
                <c:pt idx="11749">
                  <c:v>-214.9560103</c:v>
                </c:pt>
                <c:pt idx="11750">
                  <c:v>-214.8935103</c:v>
                </c:pt>
                <c:pt idx="11751">
                  <c:v>-214.8310103</c:v>
                </c:pt>
                <c:pt idx="11752">
                  <c:v>-214.7685103</c:v>
                </c:pt>
                <c:pt idx="11753">
                  <c:v>-214.7060103</c:v>
                </c:pt>
                <c:pt idx="11754">
                  <c:v>-214.6435103</c:v>
                </c:pt>
                <c:pt idx="11755">
                  <c:v>-214.5810103</c:v>
                </c:pt>
                <c:pt idx="11756">
                  <c:v>-214.5185103</c:v>
                </c:pt>
                <c:pt idx="11757">
                  <c:v>-214.4560103</c:v>
                </c:pt>
                <c:pt idx="11758">
                  <c:v>-214.3935103</c:v>
                </c:pt>
                <c:pt idx="11759">
                  <c:v>-214.3310103</c:v>
                </c:pt>
                <c:pt idx="11760">
                  <c:v>-214.2685103</c:v>
                </c:pt>
                <c:pt idx="11761">
                  <c:v>-214.2060103</c:v>
                </c:pt>
                <c:pt idx="11762">
                  <c:v>-214.1435103</c:v>
                </c:pt>
                <c:pt idx="11763">
                  <c:v>-214.0810103</c:v>
                </c:pt>
                <c:pt idx="11764">
                  <c:v>-214.0185103</c:v>
                </c:pt>
                <c:pt idx="11765">
                  <c:v>-213.9560103</c:v>
                </c:pt>
                <c:pt idx="11766">
                  <c:v>-213.8935103</c:v>
                </c:pt>
                <c:pt idx="11767">
                  <c:v>-213.8310103</c:v>
                </c:pt>
                <c:pt idx="11768">
                  <c:v>-213.7685103</c:v>
                </c:pt>
                <c:pt idx="11769">
                  <c:v>-213.7060103</c:v>
                </c:pt>
                <c:pt idx="11770">
                  <c:v>-213.6435103</c:v>
                </c:pt>
                <c:pt idx="11771">
                  <c:v>-213.5810103</c:v>
                </c:pt>
                <c:pt idx="11772">
                  <c:v>-213.5185103</c:v>
                </c:pt>
                <c:pt idx="11773">
                  <c:v>-213.4560103</c:v>
                </c:pt>
                <c:pt idx="11774">
                  <c:v>-213.3935103</c:v>
                </c:pt>
                <c:pt idx="11775">
                  <c:v>-213.3310103</c:v>
                </c:pt>
                <c:pt idx="11776">
                  <c:v>-213.2685103</c:v>
                </c:pt>
                <c:pt idx="11777">
                  <c:v>-213.2060103</c:v>
                </c:pt>
                <c:pt idx="11778">
                  <c:v>-213.1435103</c:v>
                </c:pt>
                <c:pt idx="11779">
                  <c:v>-213.0810103</c:v>
                </c:pt>
                <c:pt idx="11780">
                  <c:v>-213.0185103</c:v>
                </c:pt>
                <c:pt idx="11781">
                  <c:v>-212.9560103</c:v>
                </c:pt>
                <c:pt idx="11782">
                  <c:v>-212.8935103</c:v>
                </c:pt>
                <c:pt idx="11783">
                  <c:v>-212.8310103</c:v>
                </c:pt>
                <c:pt idx="11784">
                  <c:v>-212.7685103</c:v>
                </c:pt>
                <c:pt idx="11785">
                  <c:v>-212.7060103</c:v>
                </c:pt>
                <c:pt idx="11786">
                  <c:v>-212.6435103</c:v>
                </c:pt>
                <c:pt idx="11787">
                  <c:v>-212.5810103</c:v>
                </c:pt>
                <c:pt idx="11788">
                  <c:v>-212.5185103</c:v>
                </c:pt>
                <c:pt idx="11789">
                  <c:v>-212.4560103</c:v>
                </c:pt>
                <c:pt idx="11790">
                  <c:v>-212.3935103</c:v>
                </c:pt>
                <c:pt idx="11791">
                  <c:v>-212.3310103</c:v>
                </c:pt>
                <c:pt idx="11792">
                  <c:v>-212.2685103</c:v>
                </c:pt>
                <c:pt idx="11793">
                  <c:v>-212.2060103</c:v>
                </c:pt>
                <c:pt idx="11794">
                  <c:v>-212.1435103</c:v>
                </c:pt>
                <c:pt idx="11795">
                  <c:v>-212.0810103</c:v>
                </c:pt>
                <c:pt idx="11796">
                  <c:v>-212.0185103</c:v>
                </c:pt>
                <c:pt idx="11797">
                  <c:v>-211.9560103</c:v>
                </c:pt>
                <c:pt idx="11798">
                  <c:v>-211.8935103</c:v>
                </c:pt>
                <c:pt idx="11799">
                  <c:v>-211.8310103</c:v>
                </c:pt>
                <c:pt idx="11800">
                  <c:v>-211.7685103</c:v>
                </c:pt>
                <c:pt idx="11801">
                  <c:v>-211.7060103</c:v>
                </c:pt>
                <c:pt idx="11802">
                  <c:v>-211.6435103</c:v>
                </c:pt>
                <c:pt idx="11803">
                  <c:v>-211.5810103</c:v>
                </c:pt>
                <c:pt idx="11804">
                  <c:v>-211.5185103</c:v>
                </c:pt>
                <c:pt idx="11805">
                  <c:v>-211.4560103</c:v>
                </c:pt>
                <c:pt idx="11806">
                  <c:v>-211.3935103</c:v>
                </c:pt>
                <c:pt idx="11807">
                  <c:v>-211.3310103</c:v>
                </c:pt>
                <c:pt idx="11808">
                  <c:v>-211.2685103</c:v>
                </c:pt>
                <c:pt idx="11809">
                  <c:v>-211.2060103</c:v>
                </c:pt>
                <c:pt idx="11810">
                  <c:v>-211.1435103</c:v>
                </c:pt>
                <c:pt idx="11811">
                  <c:v>-211.0810103</c:v>
                </c:pt>
                <c:pt idx="11812">
                  <c:v>-211.0185103</c:v>
                </c:pt>
                <c:pt idx="11813">
                  <c:v>-210.9560103</c:v>
                </c:pt>
                <c:pt idx="11814">
                  <c:v>-210.8935103</c:v>
                </c:pt>
                <c:pt idx="11815">
                  <c:v>-210.8310103</c:v>
                </c:pt>
                <c:pt idx="11816">
                  <c:v>-210.7685103</c:v>
                </c:pt>
                <c:pt idx="11817">
                  <c:v>-210.7060103</c:v>
                </c:pt>
                <c:pt idx="11818">
                  <c:v>-210.6435103</c:v>
                </c:pt>
                <c:pt idx="11819">
                  <c:v>-210.5810103</c:v>
                </c:pt>
                <c:pt idx="11820">
                  <c:v>-210.5185103</c:v>
                </c:pt>
                <c:pt idx="11821">
                  <c:v>-210.4560103</c:v>
                </c:pt>
                <c:pt idx="11822">
                  <c:v>-210.3935103</c:v>
                </c:pt>
                <c:pt idx="11823">
                  <c:v>-210.3310103</c:v>
                </c:pt>
                <c:pt idx="11824">
                  <c:v>-210.2685103</c:v>
                </c:pt>
                <c:pt idx="11825">
                  <c:v>-210.2060103</c:v>
                </c:pt>
                <c:pt idx="11826">
                  <c:v>-210.1435103</c:v>
                </c:pt>
                <c:pt idx="11827">
                  <c:v>-210.0810103</c:v>
                </c:pt>
                <c:pt idx="11828">
                  <c:v>-210.0185103</c:v>
                </c:pt>
                <c:pt idx="11829">
                  <c:v>-209.9560103</c:v>
                </c:pt>
                <c:pt idx="11830">
                  <c:v>-209.8935103</c:v>
                </c:pt>
                <c:pt idx="11831">
                  <c:v>-209.8310103</c:v>
                </c:pt>
                <c:pt idx="11832">
                  <c:v>-209.7685103</c:v>
                </c:pt>
                <c:pt idx="11833">
                  <c:v>-209.7060103</c:v>
                </c:pt>
                <c:pt idx="11834">
                  <c:v>-209.6435103</c:v>
                </c:pt>
                <c:pt idx="11835">
                  <c:v>-209.5810103</c:v>
                </c:pt>
                <c:pt idx="11836">
                  <c:v>-209.5185103</c:v>
                </c:pt>
                <c:pt idx="11837">
                  <c:v>-209.4560103</c:v>
                </c:pt>
                <c:pt idx="11838">
                  <c:v>-209.3935103</c:v>
                </c:pt>
                <c:pt idx="11839">
                  <c:v>-209.3310103</c:v>
                </c:pt>
                <c:pt idx="11840">
                  <c:v>-209.2685103</c:v>
                </c:pt>
                <c:pt idx="11841">
                  <c:v>-209.2060103</c:v>
                </c:pt>
                <c:pt idx="11842">
                  <c:v>-209.1435103</c:v>
                </c:pt>
                <c:pt idx="11843">
                  <c:v>-209.0810103</c:v>
                </c:pt>
                <c:pt idx="11844">
                  <c:v>-209.0185103</c:v>
                </c:pt>
                <c:pt idx="11845">
                  <c:v>-208.9560103</c:v>
                </c:pt>
                <c:pt idx="11846">
                  <c:v>-208.8935103</c:v>
                </c:pt>
                <c:pt idx="11847">
                  <c:v>-208.8310103</c:v>
                </c:pt>
                <c:pt idx="11848">
                  <c:v>-208.7685103</c:v>
                </c:pt>
                <c:pt idx="11849">
                  <c:v>-208.7060103</c:v>
                </c:pt>
                <c:pt idx="11850">
                  <c:v>-208.6435103</c:v>
                </c:pt>
                <c:pt idx="11851">
                  <c:v>-208.5810103</c:v>
                </c:pt>
                <c:pt idx="11852">
                  <c:v>-208.5185103</c:v>
                </c:pt>
                <c:pt idx="11853">
                  <c:v>-208.4560103</c:v>
                </c:pt>
                <c:pt idx="11854">
                  <c:v>-208.3935103</c:v>
                </c:pt>
                <c:pt idx="11855">
                  <c:v>-208.3310103</c:v>
                </c:pt>
                <c:pt idx="11856">
                  <c:v>-208.2685103</c:v>
                </c:pt>
                <c:pt idx="11857">
                  <c:v>-208.2060103</c:v>
                </c:pt>
                <c:pt idx="11858">
                  <c:v>-208.1435103</c:v>
                </c:pt>
                <c:pt idx="11859">
                  <c:v>-208.0810103</c:v>
                </c:pt>
                <c:pt idx="11860">
                  <c:v>-208.0185103</c:v>
                </c:pt>
                <c:pt idx="11861">
                  <c:v>-207.9560103</c:v>
                </c:pt>
                <c:pt idx="11862">
                  <c:v>-207.8935103</c:v>
                </c:pt>
                <c:pt idx="11863">
                  <c:v>-207.8310103</c:v>
                </c:pt>
                <c:pt idx="11864">
                  <c:v>-207.7685103</c:v>
                </c:pt>
                <c:pt idx="11865">
                  <c:v>-207.7060103</c:v>
                </c:pt>
                <c:pt idx="11866">
                  <c:v>-207.6435103</c:v>
                </c:pt>
                <c:pt idx="11867">
                  <c:v>-207.5810103</c:v>
                </c:pt>
                <c:pt idx="11868">
                  <c:v>-207.5185103</c:v>
                </c:pt>
                <c:pt idx="11869">
                  <c:v>-207.4560103</c:v>
                </c:pt>
                <c:pt idx="11870">
                  <c:v>-207.3935103</c:v>
                </c:pt>
                <c:pt idx="11871">
                  <c:v>-207.3310103</c:v>
                </c:pt>
                <c:pt idx="11872">
                  <c:v>-207.2685103</c:v>
                </c:pt>
                <c:pt idx="11873">
                  <c:v>-207.2060103</c:v>
                </c:pt>
                <c:pt idx="11874">
                  <c:v>-207.1435103</c:v>
                </c:pt>
                <c:pt idx="11875">
                  <c:v>-207.0810103</c:v>
                </c:pt>
                <c:pt idx="11876">
                  <c:v>-207.0185103</c:v>
                </c:pt>
                <c:pt idx="11877">
                  <c:v>-206.9560103</c:v>
                </c:pt>
                <c:pt idx="11878">
                  <c:v>-206.8935103</c:v>
                </c:pt>
                <c:pt idx="11879">
                  <c:v>-206.8310103</c:v>
                </c:pt>
                <c:pt idx="11880">
                  <c:v>-206.7685103</c:v>
                </c:pt>
                <c:pt idx="11881">
                  <c:v>-206.7060103</c:v>
                </c:pt>
                <c:pt idx="11882">
                  <c:v>-206.6435103</c:v>
                </c:pt>
                <c:pt idx="11883">
                  <c:v>-206.5810103</c:v>
                </c:pt>
                <c:pt idx="11884">
                  <c:v>-206.5185103</c:v>
                </c:pt>
                <c:pt idx="11885">
                  <c:v>-206.4560103</c:v>
                </c:pt>
                <c:pt idx="11886">
                  <c:v>-206.3935103</c:v>
                </c:pt>
                <c:pt idx="11887">
                  <c:v>-206.3310103</c:v>
                </c:pt>
                <c:pt idx="11888">
                  <c:v>-206.2685103</c:v>
                </c:pt>
                <c:pt idx="11889">
                  <c:v>-206.2060103</c:v>
                </c:pt>
                <c:pt idx="11890">
                  <c:v>-206.1435103</c:v>
                </c:pt>
                <c:pt idx="11891">
                  <c:v>-206.0810103</c:v>
                </c:pt>
                <c:pt idx="11892">
                  <c:v>-206.0185103</c:v>
                </c:pt>
                <c:pt idx="11893">
                  <c:v>-205.9560103</c:v>
                </c:pt>
                <c:pt idx="11894">
                  <c:v>-205.8935103</c:v>
                </c:pt>
                <c:pt idx="11895">
                  <c:v>-205.8310103</c:v>
                </c:pt>
                <c:pt idx="11896">
                  <c:v>-205.7685103</c:v>
                </c:pt>
                <c:pt idx="11897">
                  <c:v>-205.7060103</c:v>
                </c:pt>
                <c:pt idx="11898">
                  <c:v>-205.6435103</c:v>
                </c:pt>
                <c:pt idx="11899">
                  <c:v>-205.5810103</c:v>
                </c:pt>
                <c:pt idx="11900">
                  <c:v>-205.5185103</c:v>
                </c:pt>
                <c:pt idx="11901">
                  <c:v>-205.4560103</c:v>
                </c:pt>
                <c:pt idx="11902">
                  <c:v>-205.3935103</c:v>
                </c:pt>
                <c:pt idx="11903">
                  <c:v>-205.3310103</c:v>
                </c:pt>
                <c:pt idx="11904">
                  <c:v>-205.2685103</c:v>
                </c:pt>
                <c:pt idx="11905">
                  <c:v>-205.2060103</c:v>
                </c:pt>
                <c:pt idx="11906">
                  <c:v>-205.1435103</c:v>
                </c:pt>
                <c:pt idx="11907">
                  <c:v>-205.0810103</c:v>
                </c:pt>
                <c:pt idx="11908">
                  <c:v>-205.0185103</c:v>
                </c:pt>
                <c:pt idx="11909">
                  <c:v>-204.9560103</c:v>
                </c:pt>
                <c:pt idx="11910">
                  <c:v>-204.8935103</c:v>
                </c:pt>
                <c:pt idx="11911">
                  <c:v>-204.8310103</c:v>
                </c:pt>
                <c:pt idx="11912">
                  <c:v>-204.7685103</c:v>
                </c:pt>
                <c:pt idx="11913">
                  <c:v>-204.7060103</c:v>
                </c:pt>
                <c:pt idx="11914">
                  <c:v>-204.6435103</c:v>
                </c:pt>
                <c:pt idx="11915">
                  <c:v>-204.5810103</c:v>
                </c:pt>
                <c:pt idx="11916">
                  <c:v>-204.5185103</c:v>
                </c:pt>
                <c:pt idx="11917">
                  <c:v>-204.4560103</c:v>
                </c:pt>
                <c:pt idx="11918">
                  <c:v>-204.3935103</c:v>
                </c:pt>
                <c:pt idx="11919">
                  <c:v>-204.3310103</c:v>
                </c:pt>
                <c:pt idx="11920">
                  <c:v>-204.2685103</c:v>
                </c:pt>
                <c:pt idx="11921">
                  <c:v>-204.2060103</c:v>
                </c:pt>
                <c:pt idx="11922">
                  <c:v>-204.1435103</c:v>
                </c:pt>
                <c:pt idx="11923">
                  <c:v>-204.0810103</c:v>
                </c:pt>
                <c:pt idx="11924">
                  <c:v>-204.0185103</c:v>
                </c:pt>
                <c:pt idx="11925">
                  <c:v>-203.9560103</c:v>
                </c:pt>
                <c:pt idx="11926">
                  <c:v>-203.8935103</c:v>
                </c:pt>
                <c:pt idx="11927">
                  <c:v>-203.8310103</c:v>
                </c:pt>
                <c:pt idx="11928">
                  <c:v>-203.7685103</c:v>
                </c:pt>
                <c:pt idx="11929">
                  <c:v>-203.7060103</c:v>
                </c:pt>
                <c:pt idx="11930">
                  <c:v>-203.6435103</c:v>
                </c:pt>
                <c:pt idx="11931">
                  <c:v>-203.5810103</c:v>
                </c:pt>
                <c:pt idx="11932">
                  <c:v>-203.5185103</c:v>
                </c:pt>
                <c:pt idx="11933">
                  <c:v>-203.4560103</c:v>
                </c:pt>
                <c:pt idx="11934">
                  <c:v>-203.3935103</c:v>
                </c:pt>
                <c:pt idx="11935">
                  <c:v>-203.3310103</c:v>
                </c:pt>
                <c:pt idx="11936">
                  <c:v>-203.2685103</c:v>
                </c:pt>
                <c:pt idx="11937">
                  <c:v>-203.2060103</c:v>
                </c:pt>
                <c:pt idx="11938">
                  <c:v>-203.1435103</c:v>
                </c:pt>
                <c:pt idx="11939">
                  <c:v>-203.0810103</c:v>
                </c:pt>
                <c:pt idx="11940">
                  <c:v>-203.0185103</c:v>
                </c:pt>
                <c:pt idx="11941">
                  <c:v>-202.9560103</c:v>
                </c:pt>
                <c:pt idx="11942">
                  <c:v>-202.8935103</c:v>
                </c:pt>
                <c:pt idx="11943">
                  <c:v>-202.8310103</c:v>
                </c:pt>
                <c:pt idx="11944">
                  <c:v>-202.7685103</c:v>
                </c:pt>
                <c:pt idx="11945">
                  <c:v>-202.7060103</c:v>
                </c:pt>
                <c:pt idx="11946">
                  <c:v>-202.6435103</c:v>
                </c:pt>
                <c:pt idx="11947">
                  <c:v>-202.5810103</c:v>
                </c:pt>
                <c:pt idx="11948">
                  <c:v>-202.5185103</c:v>
                </c:pt>
                <c:pt idx="11949">
                  <c:v>-202.4560103</c:v>
                </c:pt>
                <c:pt idx="11950">
                  <c:v>-202.3935103</c:v>
                </c:pt>
                <c:pt idx="11951">
                  <c:v>-202.3310103</c:v>
                </c:pt>
                <c:pt idx="11952">
                  <c:v>-202.2685103</c:v>
                </c:pt>
                <c:pt idx="11953">
                  <c:v>-202.2060103</c:v>
                </c:pt>
                <c:pt idx="11954">
                  <c:v>-202.1435103</c:v>
                </c:pt>
                <c:pt idx="11955">
                  <c:v>-202.0810103</c:v>
                </c:pt>
                <c:pt idx="11956">
                  <c:v>-202.0185103</c:v>
                </c:pt>
                <c:pt idx="11957">
                  <c:v>-201.9560103</c:v>
                </c:pt>
                <c:pt idx="11958">
                  <c:v>-201.8935103</c:v>
                </c:pt>
                <c:pt idx="11959">
                  <c:v>-201.8310103</c:v>
                </c:pt>
                <c:pt idx="11960">
                  <c:v>-201.7685103</c:v>
                </c:pt>
                <c:pt idx="11961">
                  <c:v>-201.7060103</c:v>
                </c:pt>
                <c:pt idx="11962">
                  <c:v>-201.6435103</c:v>
                </c:pt>
                <c:pt idx="11963">
                  <c:v>-201.5810103</c:v>
                </c:pt>
                <c:pt idx="11964">
                  <c:v>-201.5185103</c:v>
                </c:pt>
                <c:pt idx="11965">
                  <c:v>-201.4560103</c:v>
                </c:pt>
                <c:pt idx="11966">
                  <c:v>-201.3935103</c:v>
                </c:pt>
                <c:pt idx="11967">
                  <c:v>-201.3310103</c:v>
                </c:pt>
                <c:pt idx="11968">
                  <c:v>-201.2685103</c:v>
                </c:pt>
                <c:pt idx="11969">
                  <c:v>-201.2060103</c:v>
                </c:pt>
                <c:pt idx="11970">
                  <c:v>-201.1435103</c:v>
                </c:pt>
                <c:pt idx="11971">
                  <c:v>-201.0810103</c:v>
                </c:pt>
                <c:pt idx="11972">
                  <c:v>-201.0185103</c:v>
                </c:pt>
                <c:pt idx="11973">
                  <c:v>-200.9560103</c:v>
                </c:pt>
                <c:pt idx="11974">
                  <c:v>-200.8935103</c:v>
                </c:pt>
                <c:pt idx="11975">
                  <c:v>-200.8310103</c:v>
                </c:pt>
                <c:pt idx="11976">
                  <c:v>-200.7685103</c:v>
                </c:pt>
                <c:pt idx="11977">
                  <c:v>-200.7060103</c:v>
                </c:pt>
                <c:pt idx="11978">
                  <c:v>-200.6435103</c:v>
                </c:pt>
                <c:pt idx="11979">
                  <c:v>-200.5810103</c:v>
                </c:pt>
                <c:pt idx="11980">
                  <c:v>-200.5185103</c:v>
                </c:pt>
                <c:pt idx="11981">
                  <c:v>-200.4560103</c:v>
                </c:pt>
                <c:pt idx="11982">
                  <c:v>-200.3935103</c:v>
                </c:pt>
                <c:pt idx="11983">
                  <c:v>-200.3310103</c:v>
                </c:pt>
                <c:pt idx="11984">
                  <c:v>-200.2685103</c:v>
                </c:pt>
                <c:pt idx="11985">
                  <c:v>-200.2060103</c:v>
                </c:pt>
                <c:pt idx="11986">
                  <c:v>-200.1435103</c:v>
                </c:pt>
                <c:pt idx="11987">
                  <c:v>-200.0810103</c:v>
                </c:pt>
                <c:pt idx="11988">
                  <c:v>-200.0185103</c:v>
                </c:pt>
                <c:pt idx="11989">
                  <c:v>-199.9560103</c:v>
                </c:pt>
                <c:pt idx="11990">
                  <c:v>-199.8935103</c:v>
                </c:pt>
                <c:pt idx="11991">
                  <c:v>-199.8310103</c:v>
                </c:pt>
                <c:pt idx="11992">
                  <c:v>-199.7685103</c:v>
                </c:pt>
                <c:pt idx="11993">
                  <c:v>-199.7060103</c:v>
                </c:pt>
                <c:pt idx="11994">
                  <c:v>-199.6435103</c:v>
                </c:pt>
                <c:pt idx="11995">
                  <c:v>-199.5810103</c:v>
                </c:pt>
                <c:pt idx="11996">
                  <c:v>-199.5185103</c:v>
                </c:pt>
                <c:pt idx="11997">
                  <c:v>-199.4560103</c:v>
                </c:pt>
                <c:pt idx="11998">
                  <c:v>-199.3935103</c:v>
                </c:pt>
                <c:pt idx="11999">
                  <c:v>-199.3310103</c:v>
                </c:pt>
                <c:pt idx="12000">
                  <c:v>-199.2685103</c:v>
                </c:pt>
                <c:pt idx="12001">
                  <c:v>-199.2060103</c:v>
                </c:pt>
                <c:pt idx="12002">
                  <c:v>-199.1435103</c:v>
                </c:pt>
                <c:pt idx="12003">
                  <c:v>-199.0810103</c:v>
                </c:pt>
                <c:pt idx="12004">
                  <c:v>-199.0185103</c:v>
                </c:pt>
                <c:pt idx="12005">
                  <c:v>-198.9560103</c:v>
                </c:pt>
                <c:pt idx="12006">
                  <c:v>-198.8935103</c:v>
                </c:pt>
                <c:pt idx="12007">
                  <c:v>-198.8310103</c:v>
                </c:pt>
                <c:pt idx="12008">
                  <c:v>-198.7685103</c:v>
                </c:pt>
                <c:pt idx="12009">
                  <c:v>-198.7060103</c:v>
                </c:pt>
                <c:pt idx="12010">
                  <c:v>-198.6435103</c:v>
                </c:pt>
                <c:pt idx="12011">
                  <c:v>-198.5810103</c:v>
                </c:pt>
                <c:pt idx="12012">
                  <c:v>-198.5185103</c:v>
                </c:pt>
                <c:pt idx="12013">
                  <c:v>-198.4560103</c:v>
                </c:pt>
                <c:pt idx="12014">
                  <c:v>-198.3935103</c:v>
                </c:pt>
                <c:pt idx="12015">
                  <c:v>-198.3310103</c:v>
                </c:pt>
                <c:pt idx="12016">
                  <c:v>-198.2685103</c:v>
                </c:pt>
                <c:pt idx="12017">
                  <c:v>-198.2060103</c:v>
                </c:pt>
                <c:pt idx="12018">
                  <c:v>-198.1435103</c:v>
                </c:pt>
                <c:pt idx="12019">
                  <c:v>-198.0810103</c:v>
                </c:pt>
                <c:pt idx="12020">
                  <c:v>-198.0185103</c:v>
                </c:pt>
                <c:pt idx="12021">
                  <c:v>-197.9560103</c:v>
                </c:pt>
                <c:pt idx="12022">
                  <c:v>-197.8935103</c:v>
                </c:pt>
                <c:pt idx="12023">
                  <c:v>-197.8310103</c:v>
                </c:pt>
                <c:pt idx="12024">
                  <c:v>-197.7685103</c:v>
                </c:pt>
                <c:pt idx="12025">
                  <c:v>-197.7060103</c:v>
                </c:pt>
                <c:pt idx="12026">
                  <c:v>-197.6435103</c:v>
                </c:pt>
                <c:pt idx="12027">
                  <c:v>-197.5810103</c:v>
                </c:pt>
                <c:pt idx="12028">
                  <c:v>-197.5185103</c:v>
                </c:pt>
                <c:pt idx="12029">
                  <c:v>-197.4560103</c:v>
                </c:pt>
                <c:pt idx="12030">
                  <c:v>-197.3935103</c:v>
                </c:pt>
                <c:pt idx="12031">
                  <c:v>-197.3310103</c:v>
                </c:pt>
                <c:pt idx="12032">
                  <c:v>-197.2685103</c:v>
                </c:pt>
                <c:pt idx="12033">
                  <c:v>-197.2060103</c:v>
                </c:pt>
                <c:pt idx="12034">
                  <c:v>-197.1435103</c:v>
                </c:pt>
                <c:pt idx="12035">
                  <c:v>-197.0810103</c:v>
                </c:pt>
                <c:pt idx="12036">
                  <c:v>-197.0185103</c:v>
                </c:pt>
                <c:pt idx="12037">
                  <c:v>-196.9560103</c:v>
                </c:pt>
                <c:pt idx="12038">
                  <c:v>-196.8935103</c:v>
                </c:pt>
                <c:pt idx="12039">
                  <c:v>-196.8310103</c:v>
                </c:pt>
                <c:pt idx="12040">
                  <c:v>-196.7685103</c:v>
                </c:pt>
                <c:pt idx="12041">
                  <c:v>-196.7060103</c:v>
                </c:pt>
                <c:pt idx="12042">
                  <c:v>-196.6435103</c:v>
                </c:pt>
                <c:pt idx="12043">
                  <c:v>-196.5810103</c:v>
                </c:pt>
                <c:pt idx="12044">
                  <c:v>-196.5185103</c:v>
                </c:pt>
                <c:pt idx="12045">
                  <c:v>-196.4560103</c:v>
                </c:pt>
                <c:pt idx="12046">
                  <c:v>-196.3935103</c:v>
                </c:pt>
                <c:pt idx="12047">
                  <c:v>-196.3310103</c:v>
                </c:pt>
                <c:pt idx="12048">
                  <c:v>-196.2685103</c:v>
                </c:pt>
                <c:pt idx="12049">
                  <c:v>-196.2060103</c:v>
                </c:pt>
                <c:pt idx="12050">
                  <c:v>-196.1435103</c:v>
                </c:pt>
                <c:pt idx="12051">
                  <c:v>-196.0810103</c:v>
                </c:pt>
                <c:pt idx="12052">
                  <c:v>-196.0185103</c:v>
                </c:pt>
                <c:pt idx="12053">
                  <c:v>-195.9560103</c:v>
                </c:pt>
                <c:pt idx="12054">
                  <c:v>-195.8935103</c:v>
                </c:pt>
                <c:pt idx="12055">
                  <c:v>-195.8310103</c:v>
                </c:pt>
                <c:pt idx="12056">
                  <c:v>-195.7685103</c:v>
                </c:pt>
                <c:pt idx="12057">
                  <c:v>-195.7060103</c:v>
                </c:pt>
                <c:pt idx="12058">
                  <c:v>-195.6435103</c:v>
                </c:pt>
                <c:pt idx="12059">
                  <c:v>-195.5810103</c:v>
                </c:pt>
                <c:pt idx="12060">
                  <c:v>-195.5185103</c:v>
                </c:pt>
                <c:pt idx="12061">
                  <c:v>-195.4560103</c:v>
                </c:pt>
                <c:pt idx="12062">
                  <c:v>-195.3935103</c:v>
                </c:pt>
                <c:pt idx="12063">
                  <c:v>-195.3310103</c:v>
                </c:pt>
                <c:pt idx="12064">
                  <c:v>-195.2685103</c:v>
                </c:pt>
                <c:pt idx="12065">
                  <c:v>-195.2060103</c:v>
                </c:pt>
                <c:pt idx="12066">
                  <c:v>-195.1435103</c:v>
                </c:pt>
                <c:pt idx="12067">
                  <c:v>-195.0810103</c:v>
                </c:pt>
                <c:pt idx="12068">
                  <c:v>-195.0185103</c:v>
                </c:pt>
                <c:pt idx="12069">
                  <c:v>-194.9560103</c:v>
                </c:pt>
                <c:pt idx="12070">
                  <c:v>-194.8935103</c:v>
                </c:pt>
                <c:pt idx="12071">
                  <c:v>-194.8310103</c:v>
                </c:pt>
                <c:pt idx="12072">
                  <c:v>-194.7685103</c:v>
                </c:pt>
                <c:pt idx="12073">
                  <c:v>-194.7060103</c:v>
                </c:pt>
                <c:pt idx="12074">
                  <c:v>-194.6435103</c:v>
                </c:pt>
                <c:pt idx="12075">
                  <c:v>-194.5810103</c:v>
                </c:pt>
                <c:pt idx="12076">
                  <c:v>-194.5185103</c:v>
                </c:pt>
                <c:pt idx="12077">
                  <c:v>-194.4560103</c:v>
                </c:pt>
                <c:pt idx="12078">
                  <c:v>-194.3935103</c:v>
                </c:pt>
                <c:pt idx="12079">
                  <c:v>-194.3310103</c:v>
                </c:pt>
                <c:pt idx="12080">
                  <c:v>-194.2685103</c:v>
                </c:pt>
                <c:pt idx="12081">
                  <c:v>-194.2060103</c:v>
                </c:pt>
                <c:pt idx="12082">
                  <c:v>-194.1435103</c:v>
                </c:pt>
                <c:pt idx="12083">
                  <c:v>-194.0810103</c:v>
                </c:pt>
                <c:pt idx="12084">
                  <c:v>-194.0185103</c:v>
                </c:pt>
                <c:pt idx="12085">
                  <c:v>-193.9560103</c:v>
                </c:pt>
                <c:pt idx="12086">
                  <c:v>-193.8935103</c:v>
                </c:pt>
                <c:pt idx="12087">
                  <c:v>-193.8310103</c:v>
                </c:pt>
                <c:pt idx="12088">
                  <c:v>-193.7685103</c:v>
                </c:pt>
                <c:pt idx="12089">
                  <c:v>-193.7060103</c:v>
                </c:pt>
                <c:pt idx="12090">
                  <c:v>-193.6435103</c:v>
                </c:pt>
                <c:pt idx="12091">
                  <c:v>-193.5810103</c:v>
                </c:pt>
                <c:pt idx="12092">
                  <c:v>-193.5185103</c:v>
                </c:pt>
                <c:pt idx="12093">
                  <c:v>-193.4560103</c:v>
                </c:pt>
                <c:pt idx="12094">
                  <c:v>-193.3935103</c:v>
                </c:pt>
                <c:pt idx="12095">
                  <c:v>-193.3310103</c:v>
                </c:pt>
                <c:pt idx="12096">
                  <c:v>-193.2685103</c:v>
                </c:pt>
                <c:pt idx="12097">
                  <c:v>-193.2060103</c:v>
                </c:pt>
                <c:pt idx="12098">
                  <c:v>-193.1435103</c:v>
                </c:pt>
                <c:pt idx="12099">
                  <c:v>-193.0810103</c:v>
                </c:pt>
                <c:pt idx="12100">
                  <c:v>-193.0185103</c:v>
                </c:pt>
                <c:pt idx="12101">
                  <c:v>-192.9560103</c:v>
                </c:pt>
                <c:pt idx="12102">
                  <c:v>-192.8935103</c:v>
                </c:pt>
                <c:pt idx="12103">
                  <c:v>-192.8310103</c:v>
                </c:pt>
                <c:pt idx="12104">
                  <c:v>-192.7685103</c:v>
                </c:pt>
                <c:pt idx="12105">
                  <c:v>-192.7060103</c:v>
                </c:pt>
                <c:pt idx="12106">
                  <c:v>-192.6435103</c:v>
                </c:pt>
                <c:pt idx="12107">
                  <c:v>-192.5810103</c:v>
                </c:pt>
                <c:pt idx="12108">
                  <c:v>-192.5185103</c:v>
                </c:pt>
                <c:pt idx="12109">
                  <c:v>-192.4560103</c:v>
                </c:pt>
                <c:pt idx="12110">
                  <c:v>-192.3935103</c:v>
                </c:pt>
                <c:pt idx="12111">
                  <c:v>-192.3310103</c:v>
                </c:pt>
                <c:pt idx="12112">
                  <c:v>-192.2685103</c:v>
                </c:pt>
                <c:pt idx="12113">
                  <c:v>-192.2060103</c:v>
                </c:pt>
                <c:pt idx="12114">
                  <c:v>-192.1435103</c:v>
                </c:pt>
                <c:pt idx="12115">
                  <c:v>-192.0810103</c:v>
                </c:pt>
                <c:pt idx="12116">
                  <c:v>-192.0185103</c:v>
                </c:pt>
                <c:pt idx="12117">
                  <c:v>-191.9560103</c:v>
                </c:pt>
                <c:pt idx="12118">
                  <c:v>-191.8935103</c:v>
                </c:pt>
                <c:pt idx="12119">
                  <c:v>-191.8310103</c:v>
                </c:pt>
                <c:pt idx="12120">
                  <c:v>-191.7685103</c:v>
                </c:pt>
                <c:pt idx="12121">
                  <c:v>-191.7060103</c:v>
                </c:pt>
                <c:pt idx="12122">
                  <c:v>-191.6435103</c:v>
                </c:pt>
                <c:pt idx="12123">
                  <c:v>-191.5810103</c:v>
                </c:pt>
                <c:pt idx="12124">
                  <c:v>-191.5185103</c:v>
                </c:pt>
                <c:pt idx="12125">
                  <c:v>-191.4560103</c:v>
                </c:pt>
                <c:pt idx="12126">
                  <c:v>-191.3935103</c:v>
                </c:pt>
                <c:pt idx="12127">
                  <c:v>-191.3310103</c:v>
                </c:pt>
                <c:pt idx="12128">
                  <c:v>-191.2685103</c:v>
                </c:pt>
                <c:pt idx="12129">
                  <c:v>-191.2060103</c:v>
                </c:pt>
                <c:pt idx="12130">
                  <c:v>-191.1435103</c:v>
                </c:pt>
                <c:pt idx="12131">
                  <c:v>-191.0810103</c:v>
                </c:pt>
                <c:pt idx="12132">
                  <c:v>-191.0185103</c:v>
                </c:pt>
                <c:pt idx="12133">
                  <c:v>-190.9560103</c:v>
                </c:pt>
                <c:pt idx="12134">
                  <c:v>-190.8935103</c:v>
                </c:pt>
                <c:pt idx="12135">
                  <c:v>-190.8310103</c:v>
                </c:pt>
                <c:pt idx="12136">
                  <c:v>-190.7685103</c:v>
                </c:pt>
                <c:pt idx="12137">
                  <c:v>-190.7060103</c:v>
                </c:pt>
                <c:pt idx="12138">
                  <c:v>-190.6435103</c:v>
                </c:pt>
                <c:pt idx="12139">
                  <c:v>-190.5810103</c:v>
                </c:pt>
                <c:pt idx="12140">
                  <c:v>-190.5185103</c:v>
                </c:pt>
                <c:pt idx="12141">
                  <c:v>-190.4560103</c:v>
                </c:pt>
                <c:pt idx="12142">
                  <c:v>-190.3935103</c:v>
                </c:pt>
                <c:pt idx="12143">
                  <c:v>-190.3310103</c:v>
                </c:pt>
                <c:pt idx="12144">
                  <c:v>-190.2685103</c:v>
                </c:pt>
                <c:pt idx="12145">
                  <c:v>-190.2060103</c:v>
                </c:pt>
                <c:pt idx="12146">
                  <c:v>-190.1435103</c:v>
                </c:pt>
                <c:pt idx="12147">
                  <c:v>-190.0810103</c:v>
                </c:pt>
                <c:pt idx="12148">
                  <c:v>-190.0185103</c:v>
                </c:pt>
                <c:pt idx="12149">
                  <c:v>-189.9560103</c:v>
                </c:pt>
                <c:pt idx="12150">
                  <c:v>-189.8935103</c:v>
                </c:pt>
                <c:pt idx="12151">
                  <c:v>-189.8310103</c:v>
                </c:pt>
                <c:pt idx="12152">
                  <c:v>-189.7685103</c:v>
                </c:pt>
                <c:pt idx="12153">
                  <c:v>-189.7060103</c:v>
                </c:pt>
                <c:pt idx="12154">
                  <c:v>-189.6435103</c:v>
                </c:pt>
                <c:pt idx="12155">
                  <c:v>-189.5810103</c:v>
                </c:pt>
                <c:pt idx="12156">
                  <c:v>-189.5185103</c:v>
                </c:pt>
                <c:pt idx="12157">
                  <c:v>-189.4560103</c:v>
                </c:pt>
                <c:pt idx="12158">
                  <c:v>-189.3935103</c:v>
                </c:pt>
                <c:pt idx="12159">
                  <c:v>-189.3310103</c:v>
                </c:pt>
                <c:pt idx="12160">
                  <c:v>-189.2685103</c:v>
                </c:pt>
                <c:pt idx="12161">
                  <c:v>-189.2060103</c:v>
                </c:pt>
                <c:pt idx="12162">
                  <c:v>-189.1435103</c:v>
                </c:pt>
                <c:pt idx="12163">
                  <c:v>-189.0810103</c:v>
                </c:pt>
                <c:pt idx="12164">
                  <c:v>-189.0185103</c:v>
                </c:pt>
                <c:pt idx="12165">
                  <c:v>-188.9560103</c:v>
                </c:pt>
                <c:pt idx="12166">
                  <c:v>-188.8935103</c:v>
                </c:pt>
                <c:pt idx="12167">
                  <c:v>-188.8310103</c:v>
                </c:pt>
                <c:pt idx="12168">
                  <c:v>-188.7685103</c:v>
                </c:pt>
                <c:pt idx="12169">
                  <c:v>-188.7060103</c:v>
                </c:pt>
                <c:pt idx="12170">
                  <c:v>-188.6435103</c:v>
                </c:pt>
                <c:pt idx="12171">
                  <c:v>-188.5810103</c:v>
                </c:pt>
                <c:pt idx="12172">
                  <c:v>-188.5185103</c:v>
                </c:pt>
                <c:pt idx="12173">
                  <c:v>-188.4560103</c:v>
                </c:pt>
                <c:pt idx="12174">
                  <c:v>-188.3935103</c:v>
                </c:pt>
                <c:pt idx="12175">
                  <c:v>-188.3310103</c:v>
                </c:pt>
                <c:pt idx="12176">
                  <c:v>-188.2685103</c:v>
                </c:pt>
                <c:pt idx="12177">
                  <c:v>-188.2060103</c:v>
                </c:pt>
                <c:pt idx="12178">
                  <c:v>-188.1435103</c:v>
                </c:pt>
                <c:pt idx="12179">
                  <c:v>-188.0810103</c:v>
                </c:pt>
                <c:pt idx="12180">
                  <c:v>-188.0185103</c:v>
                </c:pt>
                <c:pt idx="12181">
                  <c:v>-187.9560103</c:v>
                </c:pt>
                <c:pt idx="12182">
                  <c:v>-187.8935103</c:v>
                </c:pt>
                <c:pt idx="12183">
                  <c:v>-187.8310103</c:v>
                </c:pt>
                <c:pt idx="12184">
                  <c:v>-187.7685103</c:v>
                </c:pt>
                <c:pt idx="12185">
                  <c:v>-187.7060103</c:v>
                </c:pt>
                <c:pt idx="12186">
                  <c:v>-187.6435103</c:v>
                </c:pt>
                <c:pt idx="12187">
                  <c:v>-187.5810103</c:v>
                </c:pt>
                <c:pt idx="12188">
                  <c:v>-187.5185103</c:v>
                </c:pt>
                <c:pt idx="12189">
                  <c:v>-187.4560103</c:v>
                </c:pt>
                <c:pt idx="12190">
                  <c:v>-187.3935103</c:v>
                </c:pt>
                <c:pt idx="12191">
                  <c:v>-187.3310103</c:v>
                </c:pt>
                <c:pt idx="12192">
                  <c:v>-187.2685103</c:v>
                </c:pt>
                <c:pt idx="12193">
                  <c:v>-187.2060103</c:v>
                </c:pt>
                <c:pt idx="12194">
                  <c:v>-187.1435103</c:v>
                </c:pt>
                <c:pt idx="12195">
                  <c:v>-187.0810103</c:v>
                </c:pt>
                <c:pt idx="12196">
                  <c:v>-187.0185103</c:v>
                </c:pt>
                <c:pt idx="12197">
                  <c:v>-186.9560103</c:v>
                </c:pt>
                <c:pt idx="12198">
                  <c:v>-186.8935103</c:v>
                </c:pt>
                <c:pt idx="12199">
                  <c:v>-186.8310103</c:v>
                </c:pt>
                <c:pt idx="12200">
                  <c:v>-186.7685103</c:v>
                </c:pt>
                <c:pt idx="12201">
                  <c:v>-186.7060103</c:v>
                </c:pt>
                <c:pt idx="12202">
                  <c:v>-186.6435103</c:v>
                </c:pt>
                <c:pt idx="12203">
                  <c:v>-186.5810103</c:v>
                </c:pt>
                <c:pt idx="12204">
                  <c:v>-186.5185103</c:v>
                </c:pt>
                <c:pt idx="12205">
                  <c:v>-186.4560103</c:v>
                </c:pt>
                <c:pt idx="12206">
                  <c:v>-186.3935103</c:v>
                </c:pt>
                <c:pt idx="12207">
                  <c:v>-186.3310103</c:v>
                </c:pt>
                <c:pt idx="12208">
                  <c:v>-186.2685103</c:v>
                </c:pt>
                <c:pt idx="12209">
                  <c:v>-186.2060103</c:v>
                </c:pt>
                <c:pt idx="12210">
                  <c:v>-186.1435103</c:v>
                </c:pt>
                <c:pt idx="12211">
                  <c:v>-186.0810103</c:v>
                </c:pt>
                <c:pt idx="12212">
                  <c:v>-186.0185103</c:v>
                </c:pt>
                <c:pt idx="12213">
                  <c:v>-185.9560103</c:v>
                </c:pt>
                <c:pt idx="12214">
                  <c:v>-185.8935103</c:v>
                </c:pt>
                <c:pt idx="12215">
                  <c:v>-185.8310103</c:v>
                </c:pt>
                <c:pt idx="12216">
                  <c:v>-185.7685103</c:v>
                </c:pt>
                <c:pt idx="12217">
                  <c:v>-185.7060103</c:v>
                </c:pt>
                <c:pt idx="12218">
                  <c:v>-185.6435103</c:v>
                </c:pt>
                <c:pt idx="12219">
                  <c:v>-185.5810103</c:v>
                </c:pt>
                <c:pt idx="12220">
                  <c:v>-185.5185103</c:v>
                </c:pt>
                <c:pt idx="12221">
                  <c:v>-185.4560103</c:v>
                </c:pt>
                <c:pt idx="12222">
                  <c:v>-185.3935103</c:v>
                </c:pt>
                <c:pt idx="12223">
                  <c:v>-185.3310103</c:v>
                </c:pt>
                <c:pt idx="12224">
                  <c:v>-185.2685103</c:v>
                </c:pt>
                <c:pt idx="12225">
                  <c:v>-185.2060103</c:v>
                </c:pt>
                <c:pt idx="12226">
                  <c:v>-185.1435103</c:v>
                </c:pt>
                <c:pt idx="12227">
                  <c:v>-185.0810103</c:v>
                </c:pt>
                <c:pt idx="12228">
                  <c:v>-185.0185103</c:v>
                </c:pt>
                <c:pt idx="12229">
                  <c:v>-184.9560103</c:v>
                </c:pt>
                <c:pt idx="12230">
                  <c:v>-184.8935103</c:v>
                </c:pt>
                <c:pt idx="12231">
                  <c:v>-184.8310103</c:v>
                </c:pt>
                <c:pt idx="12232">
                  <c:v>-184.7685103</c:v>
                </c:pt>
                <c:pt idx="12233">
                  <c:v>-184.7060103</c:v>
                </c:pt>
                <c:pt idx="12234">
                  <c:v>-184.6435103</c:v>
                </c:pt>
                <c:pt idx="12235">
                  <c:v>-184.5810103</c:v>
                </c:pt>
                <c:pt idx="12236">
                  <c:v>-184.5185103</c:v>
                </c:pt>
                <c:pt idx="12237">
                  <c:v>-184.4560103</c:v>
                </c:pt>
                <c:pt idx="12238">
                  <c:v>-184.3935103</c:v>
                </c:pt>
                <c:pt idx="12239">
                  <c:v>-184.3310103</c:v>
                </c:pt>
                <c:pt idx="12240">
                  <c:v>-184.2685103</c:v>
                </c:pt>
                <c:pt idx="12241">
                  <c:v>-184.2060103</c:v>
                </c:pt>
                <c:pt idx="12242">
                  <c:v>-184.1435103</c:v>
                </c:pt>
                <c:pt idx="12243">
                  <c:v>-184.0810103</c:v>
                </c:pt>
                <c:pt idx="12244">
                  <c:v>-184.0185103</c:v>
                </c:pt>
                <c:pt idx="12245">
                  <c:v>-183.9560103</c:v>
                </c:pt>
                <c:pt idx="12246">
                  <c:v>-183.8935103</c:v>
                </c:pt>
                <c:pt idx="12247">
                  <c:v>-183.8310103</c:v>
                </c:pt>
                <c:pt idx="12248">
                  <c:v>-183.7685103</c:v>
                </c:pt>
                <c:pt idx="12249">
                  <c:v>-183.7060103</c:v>
                </c:pt>
                <c:pt idx="12250">
                  <c:v>-183.6435103</c:v>
                </c:pt>
                <c:pt idx="12251">
                  <c:v>-183.5810103</c:v>
                </c:pt>
                <c:pt idx="12252">
                  <c:v>-183.5185103</c:v>
                </c:pt>
                <c:pt idx="12253">
                  <c:v>-183.4560103</c:v>
                </c:pt>
                <c:pt idx="12254">
                  <c:v>-183.3935103</c:v>
                </c:pt>
                <c:pt idx="12255">
                  <c:v>-183.3310103</c:v>
                </c:pt>
                <c:pt idx="12256">
                  <c:v>-183.2685103</c:v>
                </c:pt>
                <c:pt idx="12257">
                  <c:v>-183.2060103</c:v>
                </c:pt>
                <c:pt idx="12258">
                  <c:v>-183.1435103</c:v>
                </c:pt>
                <c:pt idx="12259">
                  <c:v>-183.0810103</c:v>
                </c:pt>
                <c:pt idx="12260">
                  <c:v>-183.0185103</c:v>
                </c:pt>
                <c:pt idx="12261">
                  <c:v>-182.9560103</c:v>
                </c:pt>
                <c:pt idx="12262">
                  <c:v>-182.8935103</c:v>
                </c:pt>
                <c:pt idx="12263">
                  <c:v>-182.8310103</c:v>
                </c:pt>
                <c:pt idx="12264">
                  <c:v>-182.7685103</c:v>
                </c:pt>
                <c:pt idx="12265">
                  <c:v>-182.7060103</c:v>
                </c:pt>
                <c:pt idx="12266">
                  <c:v>-182.6435103</c:v>
                </c:pt>
                <c:pt idx="12267">
                  <c:v>-182.5810103</c:v>
                </c:pt>
                <c:pt idx="12268">
                  <c:v>-182.5185103</c:v>
                </c:pt>
                <c:pt idx="12269">
                  <c:v>-182.4560103</c:v>
                </c:pt>
                <c:pt idx="12270">
                  <c:v>-182.3935103</c:v>
                </c:pt>
                <c:pt idx="12271">
                  <c:v>-182.3310103</c:v>
                </c:pt>
                <c:pt idx="12272">
                  <c:v>-182.2685103</c:v>
                </c:pt>
                <c:pt idx="12273">
                  <c:v>-182.2060103</c:v>
                </c:pt>
                <c:pt idx="12274">
                  <c:v>-182.1435103</c:v>
                </c:pt>
                <c:pt idx="12275">
                  <c:v>-182.0810103</c:v>
                </c:pt>
                <c:pt idx="12276">
                  <c:v>-182.0185103</c:v>
                </c:pt>
                <c:pt idx="12277">
                  <c:v>-181.9560103</c:v>
                </c:pt>
                <c:pt idx="12278">
                  <c:v>-181.8935103</c:v>
                </c:pt>
                <c:pt idx="12279">
                  <c:v>-181.8310103</c:v>
                </c:pt>
                <c:pt idx="12280">
                  <c:v>-181.7685103</c:v>
                </c:pt>
                <c:pt idx="12281">
                  <c:v>-181.7060103</c:v>
                </c:pt>
                <c:pt idx="12282">
                  <c:v>-181.6435103</c:v>
                </c:pt>
                <c:pt idx="12283">
                  <c:v>-181.5810103</c:v>
                </c:pt>
                <c:pt idx="12284">
                  <c:v>-181.5185103</c:v>
                </c:pt>
                <c:pt idx="12285">
                  <c:v>-181.4560103</c:v>
                </c:pt>
                <c:pt idx="12286">
                  <c:v>-181.3935103</c:v>
                </c:pt>
                <c:pt idx="12287">
                  <c:v>-181.3310103</c:v>
                </c:pt>
                <c:pt idx="12288">
                  <c:v>-181.2685103</c:v>
                </c:pt>
                <c:pt idx="12289">
                  <c:v>-181.2060103</c:v>
                </c:pt>
                <c:pt idx="12290">
                  <c:v>-181.1435103</c:v>
                </c:pt>
                <c:pt idx="12291">
                  <c:v>-181.0810103</c:v>
                </c:pt>
                <c:pt idx="12292">
                  <c:v>-181.0185103</c:v>
                </c:pt>
                <c:pt idx="12293">
                  <c:v>-180.9560103</c:v>
                </c:pt>
                <c:pt idx="12294">
                  <c:v>-180.8935103</c:v>
                </c:pt>
                <c:pt idx="12295">
                  <c:v>-180.8310103</c:v>
                </c:pt>
                <c:pt idx="12296">
                  <c:v>-180.7685103</c:v>
                </c:pt>
                <c:pt idx="12297">
                  <c:v>-180.7060103</c:v>
                </c:pt>
                <c:pt idx="12298">
                  <c:v>-180.6435103</c:v>
                </c:pt>
                <c:pt idx="12299">
                  <c:v>-180.5810103</c:v>
                </c:pt>
                <c:pt idx="12300">
                  <c:v>-180.5185103</c:v>
                </c:pt>
                <c:pt idx="12301">
                  <c:v>-180.4560103</c:v>
                </c:pt>
                <c:pt idx="12302">
                  <c:v>-180.3935103</c:v>
                </c:pt>
                <c:pt idx="12303">
                  <c:v>-180.3310103</c:v>
                </c:pt>
                <c:pt idx="12304">
                  <c:v>-180.2685103</c:v>
                </c:pt>
                <c:pt idx="12305">
                  <c:v>-180.2060103</c:v>
                </c:pt>
                <c:pt idx="12306">
                  <c:v>-180.1435103</c:v>
                </c:pt>
                <c:pt idx="12307">
                  <c:v>-180.0810103</c:v>
                </c:pt>
                <c:pt idx="12308">
                  <c:v>-180.0185103</c:v>
                </c:pt>
                <c:pt idx="12309">
                  <c:v>-179.9560103</c:v>
                </c:pt>
                <c:pt idx="12310">
                  <c:v>-179.8935103</c:v>
                </c:pt>
                <c:pt idx="12311">
                  <c:v>-179.8310103</c:v>
                </c:pt>
                <c:pt idx="12312">
                  <c:v>-179.7685103</c:v>
                </c:pt>
                <c:pt idx="12313">
                  <c:v>-179.7060103</c:v>
                </c:pt>
                <c:pt idx="12314">
                  <c:v>-179.6435103</c:v>
                </c:pt>
                <c:pt idx="12315">
                  <c:v>-179.5810103</c:v>
                </c:pt>
                <c:pt idx="12316">
                  <c:v>-179.5185103</c:v>
                </c:pt>
                <c:pt idx="12317">
                  <c:v>-179.4560103</c:v>
                </c:pt>
                <c:pt idx="12318">
                  <c:v>-179.3935103</c:v>
                </c:pt>
                <c:pt idx="12319">
                  <c:v>-179.3310103</c:v>
                </c:pt>
                <c:pt idx="12320">
                  <c:v>-179.2685103</c:v>
                </c:pt>
                <c:pt idx="12321">
                  <c:v>-179.2060103</c:v>
                </c:pt>
                <c:pt idx="12322">
                  <c:v>-179.1435103</c:v>
                </c:pt>
                <c:pt idx="12323">
                  <c:v>-179.0810103</c:v>
                </c:pt>
                <c:pt idx="12324">
                  <c:v>-179.0185103</c:v>
                </c:pt>
                <c:pt idx="12325">
                  <c:v>-178.9560103</c:v>
                </c:pt>
                <c:pt idx="12326">
                  <c:v>-178.8935103</c:v>
                </c:pt>
                <c:pt idx="12327">
                  <c:v>-178.8310103</c:v>
                </c:pt>
                <c:pt idx="12328">
                  <c:v>-178.7685103</c:v>
                </c:pt>
                <c:pt idx="12329">
                  <c:v>-178.7060103</c:v>
                </c:pt>
                <c:pt idx="12330">
                  <c:v>-178.6435103</c:v>
                </c:pt>
                <c:pt idx="12331">
                  <c:v>-178.5810103</c:v>
                </c:pt>
                <c:pt idx="12332">
                  <c:v>-178.5185103</c:v>
                </c:pt>
                <c:pt idx="12333">
                  <c:v>-178.4560103</c:v>
                </c:pt>
                <c:pt idx="12334">
                  <c:v>-178.3935103</c:v>
                </c:pt>
                <c:pt idx="12335">
                  <c:v>-178.3310103</c:v>
                </c:pt>
                <c:pt idx="12336">
                  <c:v>-178.2685103</c:v>
                </c:pt>
                <c:pt idx="12337">
                  <c:v>-178.2060103</c:v>
                </c:pt>
                <c:pt idx="12338">
                  <c:v>-178.1435103</c:v>
                </c:pt>
                <c:pt idx="12339">
                  <c:v>-178.0810103</c:v>
                </c:pt>
                <c:pt idx="12340">
                  <c:v>-178.0185103</c:v>
                </c:pt>
                <c:pt idx="12341">
                  <c:v>-177.9560103</c:v>
                </c:pt>
                <c:pt idx="12342">
                  <c:v>-177.8935103</c:v>
                </c:pt>
                <c:pt idx="12343">
                  <c:v>-177.8310103</c:v>
                </c:pt>
                <c:pt idx="12344">
                  <c:v>-177.7685103</c:v>
                </c:pt>
                <c:pt idx="12345">
                  <c:v>-177.7060103</c:v>
                </c:pt>
                <c:pt idx="12346">
                  <c:v>-177.6435103</c:v>
                </c:pt>
                <c:pt idx="12347">
                  <c:v>-177.5810103</c:v>
                </c:pt>
                <c:pt idx="12348">
                  <c:v>-177.5185103</c:v>
                </c:pt>
                <c:pt idx="12349">
                  <c:v>-177.4560103</c:v>
                </c:pt>
                <c:pt idx="12350">
                  <c:v>-177.3935103</c:v>
                </c:pt>
                <c:pt idx="12351">
                  <c:v>-177.3310103</c:v>
                </c:pt>
                <c:pt idx="12352">
                  <c:v>-177.2685103</c:v>
                </c:pt>
                <c:pt idx="12353">
                  <c:v>-177.2060103</c:v>
                </c:pt>
                <c:pt idx="12354">
                  <c:v>-177.1435103</c:v>
                </c:pt>
                <c:pt idx="12355">
                  <c:v>-177.0810103</c:v>
                </c:pt>
                <c:pt idx="12356">
                  <c:v>-177.0185103</c:v>
                </c:pt>
                <c:pt idx="12357">
                  <c:v>-176.9560103</c:v>
                </c:pt>
                <c:pt idx="12358">
                  <c:v>-176.8935103</c:v>
                </c:pt>
                <c:pt idx="12359">
                  <c:v>-176.8310103</c:v>
                </c:pt>
                <c:pt idx="12360">
                  <c:v>-176.7685103</c:v>
                </c:pt>
                <c:pt idx="12361">
                  <c:v>-176.7060103</c:v>
                </c:pt>
                <c:pt idx="12362">
                  <c:v>-176.6435103</c:v>
                </c:pt>
                <c:pt idx="12363">
                  <c:v>-176.5810103</c:v>
                </c:pt>
                <c:pt idx="12364">
                  <c:v>-176.5185103</c:v>
                </c:pt>
                <c:pt idx="12365">
                  <c:v>-176.4560103</c:v>
                </c:pt>
                <c:pt idx="12366">
                  <c:v>-176.3935103</c:v>
                </c:pt>
                <c:pt idx="12367">
                  <c:v>-176.3310103</c:v>
                </c:pt>
                <c:pt idx="12368">
                  <c:v>-176.2685103</c:v>
                </c:pt>
                <c:pt idx="12369">
                  <c:v>-176.2060103</c:v>
                </c:pt>
                <c:pt idx="12370">
                  <c:v>-176.1435103</c:v>
                </c:pt>
                <c:pt idx="12371">
                  <c:v>-176.0810103</c:v>
                </c:pt>
                <c:pt idx="12372">
                  <c:v>-176.0185103</c:v>
                </c:pt>
                <c:pt idx="12373">
                  <c:v>-175.9560103</c:v>
                </c:pt>
                <c:pt idx="12374">
                  <c:v>-175.8935103</c:v>
                </c:pt>
                <c:pt idx="12375">
                  <c:v>-175.8310103</c:v>
                </c:pt>
                <c:pt idx="12376">
                  <c:v>-175.7685103</c:v>
                </c:pt>
                <c:pt idx="12377">
                  <c:v>-175.7060103</c:v>
                </c:pt>
                <c:pt idx="12378">
                  <c:v>-175.6435103</c:v>
                </c:pt>
                <c:pt idx="12379">
                  <c:v>-175.5810103</c:v>
                </c:pt>
                <c:pt idx="12380">
                  <c:v>-175.5185103</c:v>
                </c:pt>
                <c:pt idx="12381">
                  <c:v>-175.4560103</c:v>
                </c:pt>
                <c:pt idx="12382">
                  <c:v>-175.3935103</c:v>
                </c:pt>
                <c:pt idx="12383">
                  <c:v>-175.3310103</c:v>
                </c:pt>
                <c:pt idx="12384">
                  <c:v>-175.2685103</c:v>
                </c:pt>
                <c:pt idx="12385">
                  <c:v>-175.2060103</c:v>
                </c:pt>
                <c:pt idx="12386">
                  <c:v>-175.1435103</c:v>
                </c:pt>
                <c:pt idx="12387">
                  <c:v>-175.0810103</c:v>
                </c:pt>
                <c:pt idx="12388">
                  <c:v>-175.0185103</c:v>
                </c:pt>
                <c:pt idx="12389">
                  <c:v>-174.9560103</c:v>
                </c:pt>
                <c:pt idx="12390">
                  <c:v>-174.8935103</c:v>
                </c:pt>
                <c:pt idx="12391">
                  <c:v>-174.8310103</c:v>
                </c:pt>
                <c:pt idx="12392">
                  <c:v>-174.7685103</c:v>
                </c:pt>
                <c:pt idx="12393">
                  <c:v>-174.7060103</c:v>
                </c:pt>
                <c:pt idx="12394">
                  <c:v>-174.6435103</c:v>
                </c:pt>
                <c:pt idx="12395">
                  <c:v>-174.5810103</c:v>
                </c:pt>
                <c:pt idx="12396">
                  <c:v>-174.5185103</c:v>
                </c:pt>
                <c:pt idx="12397">
                  <c:v>-174.4560103</c:v>
                </c:pt>
                <c:pt idx="12398">
                  <c:v>-174.3935103</c:v>
                </c:pt>
                <c:pt idx="12399">
                  <c:v>-174.3310103</c:v>
                </c:pt>
                <c:pt idx="12400">
                  <c:v>-174.2685103</c:v>
                </c:pt>
                <c:pt idx="12401">
                  <c:v>-174.2060103</c:v>
                </c:pt>
                <c:pt idx="12402">
                  <c:v>-174.1435103</c:v>
                </c:pt>
                <c:pt idx="12403">
                  <c:v>-174.0810103</c:v>
                </c:pt>
                <c:pt idx="12404">
                  <c:v>-174.0185103</c:v>
                </c:pt>
                <c:pt idx="12405">
                  <c:v>-173.9560103</c:v>
                </c:pt>
                <c:pt idx="12406">
                  <c:v>-173.8935103</c:v>
                </c:pt>
                <c:pt idx="12407">
                  <c:v>-173.8310103</c:v>
                </c:pt>
                <c:pt idx="12408">
                  <c:v>-173.7685103</c:v>
                </c:pt>
                <c:pt idx="12409">
                  <c:v>-173.7060103</c:v>
                </c:pt>
                <c:pt idx="12410">
                  <c:v>-173.6435103</c:v>
                </c:pt>
                <c:pt idx="12411">
                  <c:v>-173.5810103</c:v>
                </c:pt>
                <c:pt idx="12412">
                  <c:v>-173.5185103</c:v>
                </c:pt>
                <c:pt idx="12413">
                  <c:v>-173.4560103</c:v>
                </c:pt>
                <c:pt idx="12414">
                  <c:v>-173.3935103</c:v>
                </c:pt>
                <c:pt idx="12415">
                  <c:v>-173.3310103</c:v>
                </c:pt>
                <c:pt idx="12416">
                  <c:v>-173.2685103</c:v>
                </c:pt>
                <c:pt idx="12417">
                  <c:v>-173.2060103</c:v>
                </c:pt>
                <c:pt idx="12418">
                  <c:v>-173.1435103</c:v>
                </c:pt>
                <c:pt idx="12419">
                  <c:v>-173.0810103</c:v>
                </c:pt>
                <c:pt idx="12420">
                  <c:v>-173.0185103</c:v>
                </c:pt>
                <c:pt idx="12421">
                  <c:v>-172.9560103</c:v>
                </c:pt>
                <c:pt idx="12422">
                  <c:v>-172.8935103</c:v>
                </c:pt>
                <c:pt idx="12423">
                  <c:v>-172.8310103</c:v>
                </c:pt>
                <c:pt idx="12424">
                  <c:v>-172.7685103</c:v>
                </c:pt>
                <c:pt idx="12425">
                  <c:v>-172.7060103</c:v>
                </c:pt>
                <c:pt idx="12426">
                  <c:v>-172.6435103</c:v>
                </c:pt>
                <c:pt idx="12427">
                  <c:v>-172.5810103</c:v>
                </c:pt>
                <c:pt idx="12428">
                  <c:v>-172.5185103</c:v>
                </c:pt>
                <c:pt idx="12429">
                  <c:v>-172.4560103</c:v>
                </c:pt>
                <c:pt idx="12430">
                  <c:v>-172.3935103</c:v>
                </c:pt>
                <c:pt idx="12431">
                  <c:v>-172.3310103</c:v>
                </c:pt>
                <c:pt idx="12432">
                  <c:v>-172.2685103</c:v>
                </c:pt>
                <c:pt idx="12433">
                  <c:v>-172.2060103</c:v>
                </c:pt>
                <c:pt idx="12434">
                  <c:v>-172.1435103</c:v>
                </c:pt>
                <c:pt idx="12435">
                  <c:v>-172.0810103</c:v>
                </c:pt>
                <c:pt idx="12436">
                  <c:v>-172.0185103</c:v>
                </c:pt>
                <c:pt idx="12437">
                  <c:v>-171.9560103</c:v>
                </c:pt>
                <c:pt idx="12438">
                  <c:v>-171.8935103</c:v>
                </c:pt>
                <c:pt idx="12439">
                  <c:v>-171.8310103</c:v>
                </c:pt>
                <c:pt idx="12440">
                  <c:v>-171.7685103</c:v>
                </c:pt>
                <c:pt idx="12441">
                  <c:v>-171.7060103</c:v>
                </c:pt>
                <c:pt idx="12442">
                  <c:v>-171.6435103</c:v>
                </c:pt>
                <c:pt idx="12443">
                  <c:v>-171.5810103</c:v>
                </c:pt>
                <c:pt idx="12444">
                  <c:v>-171.5185103</c:v>
                </c:pt>
                <c:pt idx="12445">
                  <c:v>-171.4560103</c:v>
                </c:pt>
                <c:pt idx="12446">
                  <c:v>-171.3935103</c:v>
                </c:pt>
                <c:pt idx="12447">
                  <c:v>-171.3310103</c:v>
                </c:pt>
                <c:pt idx="12448">
                  <c:v>-171.2685103</c:v>
                </c:pt>
                <c:pt idx="12449">
                  <c:v>-171.2060103</c:v>
                </c:pt>
                <c:pt idx="12450">
                  <c:v>-171.1435103</c:v>
                </c:pt>
                <c:pt idx="12451">
                  <c:v>-171.0810103</c:v>
                </c:pt>
                <c:pt idx="12452">
                  <c:v>-171.0185103</c:v>
                </c:pt>
                <c:pt idx="12453">
                  <c:v>-170.9560103</c:v>
                </c:pt>
                <c:pt idx="12454">
                  <c:v>-170.8935103</c:v>
                </c:pt>
                <c:pt idx="12455">
                  <c:v>-170.8310103</c:v>
                </c:pt>
                <c:pt idx="12456">
                  <c:v>-170.7685103</c:v>
                </c:pt>
                <c:pt idx="12457">
                  <c:v>-170.7060103</c:v>
                </c:pt>
                <c:pt idx="12458">
                  <c:v>-170.6435103</c:v>
                </c:pt>
                <c:pt idx="12459">
                  <c:v>-170.5810103</c:v>
                </c:pt>
                <c:pt idx="12460">
                  <c:v>-170.5185103</c:v>
                </c:pt>
                <c:pt idx="12461">
                  <c:v>-170.4560103</c:v>
                </c:pt>
                <c:pt idx="12462">
                  <c:v>-170.3935103</c:v>
                </c:pt>
                <c:pt idx="12463">
                  <c:v>-170.3310103</c:v>
                </c:pt>
                <c:pt idx="12464">
                  <c:v>-170.2685103</c:v>
                </c:pt>
                <c:pt idx="12465">
                  <c:v>-170.2060103</c:v>
                </c:pt>
                <c:pt idx="12466">
                  <c:v>-170.1435103</c:v>
                </c:pt>
                <c:pt idx="12467">
                  <c:v>-170.0810103</c:v>
                </c:pt>
                <c:pt idx="12468">
                  <c:v>-170.0185103</c:v>
                </c:pt>
                <c:pt idx="12469">
                  <c:v>-169.9560103</c:v>
                </c:pt>
                <c:pt idx="12470">
                  <c:v>-169.8935103</c:v>
                </c:pt>
                <c:pt idx="12471">
                  <c:v>-169.8310103</c:v>
                </c:pt>
                <c:pt idx="12472">
                  <c:v>-169.7685103</c:v>
                </c:pt>
                <c:pt idx="12473">
                  <c:v>-169.7060103</c:v>
                </c:pt>
                <c:pt idx="12474">
                  <c:v>-169.6435103</c:v>
                </c:pt>
                <c:pt idx="12475">
                  <c:v>-169.5810103</c:v>
                </c:pt>
                <c:pt idx="12476">
                  <c:v>-169.5185103</c:v>
                </c:pt>
                <c:pt idx="12477">
                  <c:v>-169.4560103</c:v>
                </c:pt>
                <c:pt idx="12478">
                  <c:v>-169.3935103</c:v>
                </c:pt>
                <c:pt idx="12479">
                  <c:v>-169.3310103</c:v>
                </c:pt>
                <c:pt idx="12480">
                  <c:v>-169.2685103</c:v>
                </c:pt>
                <c:pt idx="12481">
                  <c:v>-169.2060103</c:v>
                </c:pt>
                <c:pt idx="12482">
                  <c:v>-169.1435103</c:v>
                </c:pt>
                <c:pt idx="12483">
                  <c:v>-169.0810103</c:v>
                </c:pt>
                <c:pt idx="12484">
                  <c:v>-169.0185103</c:v>
                </c:pt>
                <c:pt idx="12485">
                  <c:v>-168.9560103</c:v>
                </c:pt>
                <c:pt idx="12486">
                  <c:v>-168.8935103</c:v>
                </c:pt>
                <c:pt idx="12487">
                  <c:v>-168.8310103</c:v>
                </c:pt>
                <c:pt idx="12488">
                  <c:v>-168.7685103</c:v>
                </c:pt>
                <c:pt idx="12489">
                  <c:v>-168.7060103</c:v>
                </c:pt>
                <c:pt idx="12490">
                  <c:v>-168.6435103</c:v>
                </c:pt>
                <c:pt idx="12491">
                  <c:v>-168.5810103</c:v>
                </c:pt>
                <c:pt idx="12492">
                  <c:v>-168.5185103</c:v>
                </c:pt>
                <c:pt idx="12493">
                  <c:v>-168.4560103</c:v>
                </c:pt>
                <c:pt idx="12494">
                  <c:v>-168.3935103</c:v>
                </c:pt>
                <c:pt idx="12495">
                  <c:v>-168.3310103</c:v>
                </c:pt>
                <c:pt idx="12496">
                  <c:v>-168.2685103</c:v>
                </c:pt>
                <c:pt idx="12497">
                  <c:v>-168.2060103</c:v>
                </c:pt>
                <c:pt idx="12498">
                  <c:v>-168.1435103</c:v>
                </c:pt>
                <c:pt idx="12499">
                  <c:v>-168.0810103</c:v>
                </c:pt>
                <c:pt idx="12500">
                  <c:v>-168.0185103</c:v>
                </c:pt>
                <c:pt idx="12501">
                  <c:v>-167.9560103</c:v>
                </c:pt>
                <c:pt idx="12502">
                  <c:v>-167.8935103</c:v>
                </c:pt>
                <c:pt idx="12503">
                  <c:v>-167.8310103</c:v>
                </c:pt>
                <c:pt idx="12504">
                  <c:v>-167.7685103</c:v>
                </c:pt>
                <c:pt idx="12505">
                  <c:v>-167.7060103</c:v>
                </c:pt>
                <c:pt idx="12506">
                  <c:v>-167.6435103</c:v>
                </c:pt>
                <c:pt idx="12507">
                  <c:v>-167.5810103</c:v>
                </c:pt>
                <c:pt idx="12508">
                  <c:v>-167.5185103</c:v>
                </c:pt>
                <c:pt idx="12509">
                  <c:v>-167.4560103</c:v>
                </c:pt>
                <c:pt idx="12510">
                  <c:v>-167.3935103</c:v>
                </c:pt>
                <c:pt idx="12511">
                  <c:v>-167.3310103</c:v>
                </c:pt>
                <c:pt idx="12512">
                  <c:v>-167.2685103</c:v>
                </c:pt>
                <c:pt idx="12513">
                  <c:v>-167.2060103</c:v>
                </c:pt>
                <c:pt idx="12514">
                  <c:v>-167.1435103</c:v>
                </c:pt>
                <c:pt idx="12515">
                  <c:v>-167.0810103</c:v>
                </c:pt>
                <c:pt idx="12516">
                  <c:v>-167.0185103</c:v>
                </c:pt>
                <c:pt idx="12517">
                  <c:v>-166.9560103</c:v>
                </c:pt>
                <c:pt idx="12518">
                  <c:v>-166.8935103</c:v>
                </c:pt>
                <c:pt idx="12519">
                  <c:v>-166.8310103</c:v>
                </c:pt>
                <c:pt idx="12520">
                  <c:v>-166.7685103</c:v>
                </c:pt>
                <c:pt idx="12521">
                  <c:v>-166.7060103</c:v>
                </c:pt>
                <c:pt idx="12522">
                  <c:v>-166.6435103</c:v>
                </c:pt>
                <c:pt idx="12523">
                  <c:v>-166.5810103</c:v>
                </c:pt>
                <c:pt idx="12524">
                  <c:v>-166.5185103</c:v>
                </c:pt>
                <c:pt idx="12525">
                  <c:v>-166.4560103</c:v>
                </c:pt>
                <c:pt idx="12526">
                  <c:v>-166.3935103</c:v>
                </c:pt>
                <c:pt idx="12527">
                  <c:v>-166.3310103</c:v>
                </c:pt>
                <c:pt idx="12528">
                  <c:v>-166.2685103</c:v>
                </c:pt>
                <c:pt idx="12529">
                  <c:v>-166.2060103</c:v>
                </c:pt>
                <c:pt idx="12530">
                  <c:v>-166.1435103</c:v>
                </c:pt>
                <c:pt idx="12531">
                  <c:v>-166.0810103</c:v>
                </c:pt>
                <c:pt idx="12532">
                  <c:v>-166.0185103</c:v>
                </c:pt>
                <c:pt idx="12533">
                  <c:v>-165.9560103</c:v>
                </c:pt>
                <c:pt idx="12534">
                  <c:v>-165.8935103</c:v>
                </c:pt>
                <c:pt idx="12535">
                  <c:v>-165.8310103</c:v>
                </c:pt>
                <c:pt idx="12536">
                  <c:v>-165.7685103</c:v>
                </c:pt>
                <c:pt idx="12537">
                  <c:v>-165.7060103</c:v>
                </c:pt>
                <c:pt idx="12538">
                  <c:v>-165.6435103</c:v>
                </c:pt>
                <c:pt idx="12539">
                  <c:v>-165.5810103</c:v>
                </c:pt>
                <c:pt idx="12540">
                  <c:v>-165.5185103</c:v>
                </c:pt>
                <c:pt idx="12541">
                  <c:v>-165.4560103</c:v>
                </c:pt>
                <c:pt idx="12542">
                  <c:v>-165.3935103</c:v>
                </c:pt>
                <c:pt idx="12543">
                  <c:v>-165.3310103</c:v>
                </c:pt>
                <c:pt idx="12544">
                  <c:v>-165.2685103</c:v>
                </c:pt>
                <c:pt idx="12545">
                  <c:v>-165.2060103</c:v>
                </c:pt>
                <c:pt idx="12546">
                  <c:v>-165.1435103</c:v>
                </c:pt>
                <c:pt idx="12547">
                  <c:v>-165.0810103</c:v>
                </c:pt>
                <c:pt idx="12548">
                  <c:v>-165.0185103</c:v>
                </c:pt>
                <c:pt idx="12549">
                  <c:v>-164.9560103</c:v>
                </c:pt>
                <c:pt idx="12550">
                  <c:v>-164.8935103</c:v>
                </c:pt>
                <c:pt idx="12551">
                  <c:v>-164.8310103</c:v>
                </c:pt>
                <c:pt idx="12552">
                  <c:v>-164.7685103</c:v>
                </c:pt>
                <c:pt idx="12553">
                  <c:v>-164.7060103</c:v>
                </c:pt>
                <c:pt idx="12554">
                  <c:v>-164.6435103</c:v>
                </c:pt>
                <c:pt idx="12555">
                  <c:v>-164.5810103</c:v>
                </c:pt>
                <c:pt idx="12556">
                  <c:v>-164.5185103</c:v>
                </c:pt>
                <c:pt idx="12557">
                  <c:v>-164.4560103</c:v>
                </c:pt>
                <c:pt idx="12558">
                  <c:v>-164.3935103</c:v>
                </c:pt>
                <c:pt idx="12559">
                  <c:v>-164.3310103</c:v>
                </c:pt>
                <c:pt idx="12560">
                  <c:v>-164.2685103</c:v>
                </c:pt>
                <c:pt idx="12561">
                  <c:v>-164.2060103</c:v>
                </c:pt>
                <c:pt idx="12562">
                  <c:v>-164.1435103</c:v>
                </c:pt>
                <c:pt idx="12563">
                  <c:v>-164.0810103</c:v>
                </c:pt>
                <c:pt idx="12564">
                  <c:v>-164.0185103</c:v>
                </c:pt>
                <c:pt idx="12565">
                  <c:v>-163.9560103</c:v>
                </c:pt>
                <c:pt idx="12566">
                  <c:v>-163.8935103</c:v>
                </c:pt>
                <c:pt idx="12567">
                  <c:v>-163.8310103</c:v>
                </c:pt>
                <c:pt idx="12568">
                  <c:v>-163.7685103</c:v>
                </c:pt>
                <c:pt idx="12569">
                  <c:v>-163.7060103</c:v>
                </c:pt>
                <c:pt idx="12570">
                  <c:v>-163.6435103</c:v>
                </c:pt>
                <c:pt idx="12571">
                  <c:v>-163.5810103</c:v>
                </c:pt>
                <c:pt idx="12572">
                  <c:v>-163.5185103</c:v>
                </c:pt>
                <c:pt idx="12573">
                  <c:v>-163.4560103</c:v>
                </c:pt>
                <c:pt idx="12574">
                  <c:v>-163.3935103</c:v>
                </c:pt>
                <c:pt idx="12575">
                  <c:v>-163.3310103</c:v>
                </c:pt>
                <c:pt idx="12576">
                  <c:v>-163.2685103</c:v>
                </c:pt>
                <c:pt idx="12577">
                  <c:v>-163.2060103</c:v>
                </c:pt>
                <c:pt idx="12578">
                  <c:v>-163.1435103</c:v>
                </c:pt>
                <c:pt idx="12579">
                  <c:v>-163.0810103</c:v>
                </c:pt>
                <c:pt idx="12580">
                  <c:v>-163.0185103</c:v>
                </c:pt>
                <c:pt idx="12581">
                  <c:v>-162.9560103</c:v>
                </c:pt>
                <c:pt idx="12582">
                  <c:v>-162.8935103</c:v>
                </c:pt>
                <c:pt idx="12583">
                  <c:v>-162.8310103</c:v>
                </c:pt>
                <c:pt idx="12584">
                  <c:v>-162.7685103</c:v>
                </c:pt>
                <c:pt idx="12585">
                  <c:v>-162.7060103</c:v>
                </c:pt>
                <c:pt idx="12586">
                  <c:v>-162.6435103</c:v>
                </c:pt>
                <c:pt idx="12587">
                  <c:v>-162.5810103</c:v>
                </c:pt>
                <c:pt idx="12588">
                  <c:v>-162.5185103</c:v>
                </c:pt>
                <c:pt idx="12589">
                  <c:v>-162.4560103</c:v>
                </c:pt>
                <c:pt idx="12590">
                  <c:v>-162.3935103</c:v>
                </c:pt>
                <c:pt idx="12591">
                  <c:v>-162.3310103</c:v>
                </c:pt>
                <c:pt idx="12592">
                  <c:v>-162.2685103</c:v>
                </c:pt>
                <c:pt idx="12593">
                  <c:v>-162.2060103</c:v>
                </c:pt>
                <c:pt idx="12594">
                  <c:v>-162.1435103</c:v>
                </c:pt>
                <c:pt idx="12595">
                  <c:v>-162.0810103</c:v>
                </c:pt>
                <c:pt idx="12596">
                  <c:v>-162.0185103</c:v>
                </c:pt>
                <c:pt idx="12597">
                  <c:v>-161.9560103</c:v>
                </c:pt>
                <c:pt idx="12598">
                  <c:v>-161.8935103</c:v>
                </c:pt>
                <c:pt idx="12599">
                  <c:v>-161.8310103</c:v>
                </c:pt>
                <c:pt idx="12600">
                  <c:v>-161.7685103</c:v>
                </c:pt>
                <c:pt idx="12601">
                  <c:v>-161.7060103</c:v>
                </c:pt>
                <c:pt idx="12602">
                  <c:v>-161.6435103</c:v>
                </c:pt>
                <c:pt idx="12603">
                  <c:v>-161.5810103</c:v>
                </c:pt>
                <c:pt idx="12604">
                  <c:v>-161.5185103</c:v>
                </c:pt>
                <c:pt idx="12605">
                  <c:v>-161.4560103</c:v>
                </c:pt>
                <c:pt idx="12606">
                  <c:v>-161.3935103</c:v>
                </c:pt>
                <c:pt idx="12607">
                  <c:v>-161.3310103</c:v>
                </c:pt>
                <c:pt idx="12608">
                  <c:v>-161.2685103</c:v>
                </c:pt>
                <c:pt idx="12609">
                  <c:v>-161.2060103</c:v>
                </c:pt>
                <c:pt idx="12610">
                  <c:v>-161.1435103</c:v>
                </c:pt>
                <c:pt idx="12611">
                  <c:v>-161.0810103</c:v>
                </c:pt>
                <c:pt idx="12612">
                  <c:v>-161.0185103</c:v>
                </c:pt>
                <c:pt idx="12613">
                  <c:v>-160.9560103</c:v>
                </c:pt>
                <c:pt idx="12614">
                  <c:v>-160.8935103</c:v>
                </c:pt>
                <c:pt idx="12615">
                  <c:v>-160.8310103</c:v>
                </c:pt>
                <c:pt idx="12616">
                  <c:v>-160.7685103</c:v>
                </c:pt>
                <c:pt idx="12617">
                  <c:v>-160.7060103</c:v>
                </c:pt>
                <c:pt idx="12618">
                  <c:v>-160.6435103</c:v>
                </c:pt>
                <c:pt idx="12619">
                  <c:v>-160.5810103</c:v>
                </c:pt>
                <c:pt idx="12620">
                  <c:v>-160.5185103</c:v>
                </c:pt>
                <c:pt idx="12621">
                  <c:v>-160.4560103</c:v>
                </c:pt>
                <c:pt idx="12622">
                  <c:v>-160.3935103</c:v>
                </c:pt>
                <c:pt idx="12623">
                  <c:v>-160.3310103</c:v>
                </c:pt>
                <c:pt idx="12624">
                  <c:v>-160.2685103</c:v>
                </c:pt>
                <c:pt idx="12625">
                  <c:v>-160.2060103</c:v>
                </c:pt>
                <c:pt idx="12626">
                  <c:v>-160.1435103</c:v>
                </c:pt>
                <c:pt idx="12627">
                  <c:v>-160.0810103</c:v>
                </c:pt>
                <c:pt idx="12628">
                  <c:v>-160.0185103</c:v>
                </c:pt>
                <c:pt idx="12629">
                  <c:v>-159.9560103</c:v>
                </c:pt>
                <c:pt idx="12630">
                  <c:v>-159.8935103</c:v>
                </c:pt>
                <c:pt idx="12631">
                  <c:v>-159.8310103</c:v>
                </c:pt>
                <c:pt idx="12632">
                  <c:v>-159.7685103</c:v>
                </c:pt>
                <c:pt idx="12633">
                  <c:v>-159.7060103</c:v>
                </c:pt>
                <c:pt idx="12634">
                  <c:v>-159.6435103</c:v>
                </c:pt>
                <c:pt idx="12635">
                  <c:v>-159.5810103</c:v>
                </c:pt>
                <c:pt idx="12636">
                  <c:v>-159.5185103</c:v>
                </c:pt>
                <c:pt idx="12637">
                  <c:v>-159.4560103</c:v>
                </c:pt>
                <c:pt idx="12638">
                  <c:v>-159.3935103</c:v>
                </c:pt>
                <c:pt idx="12639">
                  <c:v>-159.3310103</c:v>
                </c:pt>
                <c:pt idx="12640">
                  <c:v>-159.2685103</c:v>
                </c:pt>
                <c:pt idx="12641">
                  <c:v>-159.2060103</c:v>
                </c:pt>
                <c:pt idx="12642">
                  <c:v>-159.1435103</c:v>
                </c:pt>
                <c:pt idx="12643">
                  <c:v>-159.0810103</c:v>
                </c:pt>
                <c:pt idx="12644">
                  <c:v>-159.0185103</c:v>
                </c:pt>
                <c:pt idx="12645">
                  <c:v>-158.9560103</c:v>
                </c:pt>
                <c:pt idx="12646">
                  <c:v>-158.8935103</c:v>
                </c:pt>
                <c:pt idx="12647">
                  <c:v>-158.8310103</c:v>
                </c:pt>
                <c:pt idx="12648">
                  <c:v>-158.7685103</c:v>
                </c:pt>
                <c:pt idx="12649">
                  <c:v>-158.7060103</c:v>
                </c:pt>
                <c:pt idx="12650">
                  <c:v>-158.6435103</c:v>
                </c:pt>
                <c:pt idx="12651">
                  <c:v>-158.5810103</c:v>
                </c:pt>
                <c:pt idx="12652">
                  <c:v>-158.5185103</c:v>
                </c:pt>
                <c:pt idx="12653">
                  <c:v>-158.4560103</c:v>
                </c:pt>
                <c:pt idx="12654">
                  <c:v>-158.3935103</c:v>
                </c:pt>
                <c:pt idx="12655">
                  <c:v>-158.3310103</c:v>
                </c:pt>
                <c:pt idx="12656">
                  <c:v>-158.2685103</c:v>
                </c:pt>
                <c:pt idx="12657">
                  <c:v>-158.2060103</c:v>
                </c:pt>
                <c:pt idx="12658">
                  <c:v>-158.1435103</c:v>
                </c:pt>
                <c:pt idx="12659">
                  <c:v>-158.0810103</c:v>
                </c:pt>
                <c:pt idx="12660">
                  <c:v>-158.0185103</c:v>
                </c:pt>
                <c:pt idx="12661">
                  <c:v>-157.9560103</c:v>
                </c:pt>
                <c:pt idx="12662">
                  <c:v>-157.8935103</c:v>
                </c:pt>
                <c:pt idx="12663">
                  <c:v>-157.8310103</c:v>
                </c:pt>
                <c:pt idx="12664">
                  <c:v>-157.7685103</c:v>
                </c:pt>
                <c:pt idx="12665">
                  <c:v>-157.7060103</c:v>
                </c:pt>
                <c:pt idx="12666">
                  <c:v>-157.6435103</c:v>
                </c:pt>
                <c:pt idx="12667">
                  <c:v>-157.5810103</c:v>
                </c:pt>
                <c:pt idx="12668">
                  <c:v>-157.5185103</c:v>
                </c:pt>
                <c:pt idx="12669">
                  <c:v>-157.4560103</c:v>
                </c:pt>
                <c:pt idx="12670">
                  <c:v>-157.3935103</c:v>
                </c:pt>
                <c:pt idx="12671">
                  <c:v>-157.3310103</c:v>
                </c:pt>
                <c:pt idx="12672">
                  <c:v>-157.2685103</c:v>
                </c:pt>
                <c:pt idx="12673">
                  <c:v>-157.2060103</c:v>
                </c:pt>
                <c:pt idx="12674">
                  <c:v>-157.1435103</c:v>
                </c:pt>
                <c:pt idx="12675">
                  <c:v>-157.0810103</c:v>
                </c:pt>
                <c:pt idx="12676">
                  <c:v>-157.0185103</c:v>
                </c:pt>
                <c:pt idx="12677">
                  <c:v>-156.9560103</c:v>
                </c:pt>
                <c:pt idx="12678">
                  <c:v>-156.8935103</c:v>
                </c:pt>
                <c:pt idx="12679">
                  <c:v>-156.8310103</c:v>
                </c:pt>
                <c:pt idx="12680">
                  <c:v>-156.7685103</c:v>
                </c:pt>
                <c:pt idx="12681">
                  <c:v>-156.7060103</c:v>
                </c:pt>
                <c:pt idx="12682">
                  <c:v>-156.6435103</c:v>
                </c:pt>
                <c:pt idx="12683">
                  <c:v>-156.5810103</c:v>
                </c:pt>
                <c:pt idx="12684">
                  <c:v>-156.5185103</c:v>
                </c:pt>
                <c:pt idx="12685">
                  <c:v>-156.4560103</c:v>
                </c:pt>
                <c:pt idx="12686">
                  <c:v>-156.3935103</c:v>
                </c:pt>
                <c:pt idx="12687">
                  <c:v>-156.3310103</c:v>
                </c:pt>
                <c:pt idx="12688">
                  <c:v>-156.2685103</c:v>
                </c:pt>
                <c:pt idx="12689">
                  <c:v>-156.2060103</c:v>
                </c:pt>
                <c:pt idx="12690">
                  <c:v>-156.1435103</c:v>
                </c:pt>
                <c:pt idx="12691">
                  <c:v>-156.0810103</c:v>
                </c:pt>
                <c:pt idx="12692">
                  <c:v>-156.0185103</c:v>
                </c:pt>
                <c:pt idx="12693">
                  <c:v>-155.9560103</c:v>
                </c:pt>
                <c:pt idx="12694">
                  <c:v>-155.8935103</c:v>
                </c:pt>
                <c:pt idx="12695">
                  <c:v>-155.8310103</c:v>
                </c:pt>
                <c:pt idx="12696">
                  <c:v>-155.7685103</c:v>
                </c:pt>
                <c:pt idx="12697">
                  <c:v>-155.7060103</c:v>
                </c:pt>
                <c:pt idx="12698">
                  <c:v>-155.6435103</c:v>
                </c:pt>
                <c:pt idx="12699">
                  <c:v>-155.5810103</c:v>
                </c:pt>
                <c:pt idx="12700">
                  <c:v>-155.5185103</c:v>
                </c:pt>
                <c:pt idx="12701">
                  <c:v>-155.4560103</c:v>
                </c:pt>
                <c:pt idx="12702">
                  <c:v>-155.3935103</c:v>
                </c:pt>
                <c:pt idx="12703">
                  <c:v>-155.3310103</c:v>
                </c:pt>
                <c:pt idx="12704">
                  <c:v>-155.2685103</c:v>
                </c:pt>
                <c:pt idx="12705">
                  <c:v>-155.2060103</c:v>
                </c:pt>
                <c:pt idx="12706">
                  <c:v>-155.1435103</c:v>
                </c:pt>
                <c:pt idx="12707">
                  <c:v>-155.0810103</c:v>
                </c:pt>
                <c:pt idx="12708">
                  <c:v>-155.0185103</c:v>
                </c:pt>
                <c:pt idx="12709">
                  <c:v>-154.9560103</c:v>
                </c:pt>
                <c:pt idx="12710">
                  <c:v>-154.8935103</c:v>
                </c:pt>
                <c:pt idx="12711">
                  <c:v>-154.8310103</c:v>
                </c:pt>
                <c:pt idx="12712">
                  <c:v>-154.7685103</c:v>
                </c:pt>
                <c:pt idx="12713">
                  <c:v>-154.7060103</c:v>
                </c:pt>
                <c:pt idx="12714">
                  <c:v>-154.6435103</c:v>
                </c:pt>
                <c:pt idx="12715">
                  <c:v>-154.5810103</c:v>
                </c:pt>
                <c:pt idx="12716">
                  <c:v>-154.5185103</c:v>
                </c:pt>
                <c:pt idx="12717">
                  <c:v>-154.4560103</c:v>
                </c:pt>
                <c:pt idx="12718">
                  <c:v>-154.3935103</c:v>
                </c:pt>
                <c:pt idx="12719">
                  <c:v>-154.3310103</c:v>
                </c:pt>
                <c:pt idx="12720">
                  <c:v>-154.2685103</c:v>
                </c:pt>
                <c:pt idx="12721">
                  <c:v>-154.2060103</c:v>
                </c:pt>
                <c:pt idx="12722">
                  <c:v>-154.1435103</c:v>
                </c:pt>
                <c:pt idx="12723">
                  <c:v>-154.0810103</c:v>
                </c:pt>
                <c:pt idx="12724">
                  <c:v>-154.0185103</c:v>
                </c:pt>
                <c:pt idx="12725">
                  <c:v>-153.9560103</c:v>
                </c:pt>
                <c:pt idx="12726">
                  <c:v>-153.8935103</c:v>
                </c:pt>
                <c:pt idx="12727">
                  <c:v>-153.8310103</c:v>
                </c:pt>
                <c:pt idx="12728">
                  <c:v>-153.7685103</c:v>
                </c:pt>
                <c:pt idx="12729">
                  <c:v>-153.7060103</c:v>
                </c:pt>
                <c:pt idx="12730">
                  <c:v>-153.6435103</c:v>
                </c:pt>
                <c:pt idx="12731">
                  <c:v>-153.5810103</c:v>
                </c:pt>
                <c:pt idx="12732">
                  <c:v>-153.5185103</c:v>
                </c:pt>
                <c:pt idx="12733">
                  <c:v>-153.4560103</c:v>
                </c:pt>
                <c:pt idx="12734">
                  <c:v>-153.3935103</c:v>
                </c:pt>
                <c:pt idx="12735">
                  <c:v>-153.3310103</c:v>
                </c:pt>
                <c:pt idx="12736">
                  <c:v>-153.2685103</c:v>
                </c:pt>
                <c:pt idx="12737">
                  <c:v>-153.2060103</c:v>
                </c:pt>
                <c:pt idx="12738">
                  <c:v>-153.1435103</c:v>
                </c:pt>
                <c:pt idx="12739">
                  <c:v>-153.0810103</c:v>
                </c:pt>
                <c:pt idx="12740">
                  <c:v>-153.0185103</c:v>
                </c:pt>
                <c:pt idx="12741">
                  <c:v>-152.9560103</c:v>
                </c:pt>
                <c:pt idx="12742">
                  <c:v>-152.8935103</c:v>
                </c:pt>
                <c:pt idx="12743">
                  <c:v>-152.8310103</c:v>
                </c:pt>
                <c:pt idx="12744">
                  <c:v>-152.7685103</c:v>
                </c:pt>
                <c:pt idx="12745">
                  <c:v>-152.7060103</c:v>
                </c:pt>
                <c:pt idx="12746">
                  <c:v>-152.6435103</c:v>
                </c:pt>
                <c:pt idx="12747">
                  <c:v>-152.5810103</c:v>
                </c:pt>
                <c:pt idx="12748">
                  <c:v>-152.5185103</c:v>
                </c:pt>
                <c:pt idx="12749">
                  <c:v>-152.4560103</c:v>
                </c:pt>
                <c:pt idx="12750">
                  <c:v>-152.3935103</c:v>
                </c:pt>
                <c:pt idx="12751">
                  <c:v>-152.3310103</c:v>
                </c:pt>
                <c:pt idx="12752">
                  <c:v>-152.2685103</c:v>
                </c:pt>
                <c:pt idx="12753">
                  <c:v>-152.2060103</c:v>
                </c:pt>
                <c:pt idx="12754">
                  <c:v>-152.1435103</c:v>
                </c:pt>
                <c:pt idx="12755">
                  <c:v>-152.0810103</c:v>
                </c:pt>
                <c:pt idx="12756">
                  <c:v>-152.0185103</c:v>
                </c:pt>
                <c:pt idx="12757">
                  <c:v>-151.9560103</c:v>
                </c:pt>
                <c:pt idx="12758">
                  <c:v>-151.8935103</c:v>
                </c:pt>
                <c:pt idx="12759">
                  <c:v>-151.8310103</c:v>
                </c:pt>
                <c:pt idx="12760">
                  <c:v>-151.7685103</c:v>
                </c:pt>
                <c:pt idx="12761">
                  <c:v>-151.7060103</c:v>
                </c:pt>
                <c:pt idx="12762">
                  <c:v>-151.6435103</c:v>
                </c:pt>
                <c:pt idx="12763">
                  <c:v>-151.5810103</c:v>
                </c:pt>
                <c:pt idx="12764">
                  <c:v>-151.5185103</c:v>
                </c:pt>
                <c:pt idx="12765">
                  <c:v>-151.4560103</c:v>
                </c:pt>
                <c:pt idx="12766">
                  <c:v>-151.3935103</c:v>
                </c:pt>
                <c:pt idx="12767">
                  <c:v>-151.3310103</c:v>
                </c:pt>
                <c:pt idx="12768">
                  <c:v>-151.2685103</c:v>
                </c:pt>
                <c:pt idx="12769">
                  <c:v>-151.2060103</c:v>
                </c:pt>
                <c:pt idx="12770">
                  <c:v>-151.1435103</c:v>
                </c:pt>
                <c:pt idx="12771">
                  <c:v>-151.0810103</c:v>
                </c:pt>
                <c:pt idx="12772">
                  <c:v>-151.0185103</c:v>
                </c:pt>
                <c:pt idx="12773">
                  <c:v>-150.9560103</c:v>
                </c:pt>
                <c:pt idx="12774">
                  <c:v>-150.8935103</c:v>
                </c:pt>
                <c:pt idx="12775">
                  <c:v>-150.8310103</c:v>
                </c:pt>
                <c:pt idx="12776">
                  <c:v>-150.7685103</c:v>
                </c:pt>
                <c:pt idx="12777">
                  <c:v>-150.7060103</c:v>
                </c:pt>
                <c:pt idx="12778">
                  <c:v>-150.6435103</c:v>
                </c:pt>
                <c:pt idx="12779">
                  <c:v>-150.5810103</c:v>
                </c:pt>
                <c:pt idx="12780">
                  <c:v>-150.5185103</c:v>
                </c:pt>
                <c:pt idx="12781">
                  <c:v>-150.4560103</c:v>
                </c:pt>
                <c:pt idx="12782">
                  <c:v>-150.3935103</c:v>
                </c:pt>
                <c:pt idx="12783">
                  <c:v>-150.3310103</c:v>
                </c:pt>
                <c:pt idx="12784">
                  <c:v>-150.2685103</c:v>
                </c:pt>
                <c:pt idx="12785">
                  <c:v>-150.2060103</c:v>
                </c:pt>
                <c:pt idx="12786">
                  <c:v>-150.1435103</c:v>
                </c:pt>
                <c:pt idx="12787">
                  <c:v>-150.0810103</c:v>
                </c:pt>
                <c:pt idx="12788">
                  <c:v>-150.0185103</c:v>
                </c:pt>
                <c:pt idx="12789">
                  <c:v>-149.9560103</c:v>
                </c:pt>
                <c:pt idx="12790">
                  <c:v>-149.8935103</c:v>
                </c:pt>
                <c:pt idx="12791">
                  <c:v>-149.8310103</c:v>
                </c:pt>
                <c:pt idx="12792">
                  <c:v>-149.7685103</c:v>
                </c:pt>
                <c:pt idx="12793">
                  <c:v>-149.7060103</c:v>
                </c:pt>
                <c:pt idx="12794">
                  <c:v>-149.6435103</c:v>
                </c:pt>
                <c:pt idx="12795">
                  <c:v>-149.5810103</c:v>
                </c:pt>
                <c:pt idx="12796">
                  <c:v>-149.5185103</c:v>
                </c:pt>
                <c:pt idx="12797">
                  <c:v>-149.4560103</c:v>
                </c:pt>
                <c:pt idx="12798">
                  <c:v>-149.3935103</c:v>
                </c:pt>
                <c:pt idx="12799">
                  <c:v>-149.3310103</c:v>
                </c:pt>
                <c:pt idx="12800">
                  <c:v>-149.2685103</c:v>
                </c:pt>
                <c:pt idx="12801">
                  <c:v>-149.2060103</c:v>
                </c:pt>
                <c:pt idx="12802">
                  <c:v>-149.1435103</c:v>
                </c:pt>
                <c:pt idx="12803">
                  <c:v>-149.0810103</c:v>
                </c:pt>
                <c:pt idx="12804">
                  <c:v>-149.0185103</c:v>
                </c:pt>
                <c:pt idx="12805">
                  <c:v>-148.9560103</c:v>
                </c:pt>
                <c:pt idx="12806">
                  <c:v>-148.8935103</c:v>
                </c:pt>
                <c:pt idx="12807">
                  <c:v>-148.8310103</c:v>
                </c:pt>
                <c:pt idx="12808">
                  <c:v>-148.7685103</c:v>
                </c:pt>
                <c:pt idx="12809">
                  <c:v>-148.7060103</c:v>
                </c:pt>
                <c:pt idx="12810">
                  <c:v>-148.6435103</c:v>
                </c:pt>
                <c:pt idx="12811">
                  <c:v>-148.5810103</c:v>
                </c:pt>
                <c:pt idx="12812">
                  <c:v>-148.5185103</c:v>
                </c:pt>
                <c:pt idx="12813">
                  <c:v>-148.4560103</c:v>
                </c:pt>
                <c:pt idx="12814">
                  <c:v>-148.3935103</c:v>
                </c:pt>
                <c:pt idx="12815">
                  <c:v>-148.3310103</c:v>
                </c:pt>
                <c:pt idx="12816">
                  <c:v>-148.2685103</c:v>
                </c:pt>
                <c:pt idx="12817">
                  <c:v>-148.2060103</c:v>
                </c:pt>
                <c:pt idx="12818">
                  <c:v>-148.1435103</c:v>
                </c:pt>
                <c:pt idx="12819">
                  <c:v>-148.0810103</c:v>
                </c:pt>
                <c:pt idx="12820">
                  <c:v>-148.0185103</c:v>
                </c:pt>
                <c:pt idx="12821">
                  <c:v>-147.9560103</c:v>
                </c:pt>
                <c:pt idx="12822">
                  <c:v>-147.8935103</c:v>
                </c:pt>
                <c:pt idx="12823">
                  <c:v>-147.8310103</c:v>
                </c:pt>
                <c:pt idx="12824">
                  <c:v>-147.7685103</c:v>
                </c:pt>
                <c:pt idx="12825">
                  <c:v>-147.7060103</c:v>
                </c:pt>
                <c:pt idx="12826">
                  <c:v>-147.6435103</c:v>
                </c:pt>
                <c:pt idx="12827">
                  <c:v>-147.5810103</c:v>
                </c:pt>
                <c:pt idx="12828">
                  <c:v>-147.5185103</c:v>
                </c:pt>
                <c:pt idx="12829">
                  <c:v>-147.4560103</c:v>
                </c:pt>
                <c:pt idx="12830">
                  <c:v>-147.3935103</c:v>
                </c:pt>
                <c:pt idx="12831">
                  <c:v>-147.3310103</c:v>
                </c:pt>
                <c:pt idx="12832">
                  <c:v>-147.2685103</c:v>
                </c:pt>
                <c:pt idx="12833">
                  <c:v>-147.2060103</c:v>
                </c:pt>
                <c:pt idx="12834">
                  <c:v>-147.1435103</c:v>
                </c:pt>
                <c:pt idx="12835">
                  <c:v>-147.0810103</c:v>
                </c:pt>
                <c:pt idx="12836">
                  <c:v>-147.0185103</c:v>
                </c:pt>
                <c:pt idx="12837">
                  <c:v>-146.9560103</c:v>
                </c:pt>
                <c:pt idx="12838">
                  <c:v>-146.8935103</c:v>
                </c:pt>
                <c:pt idx="12839">
                  <c:v>-146.8310103</c:v>
                </c:pt>
                <c:pt idx="12840">
                  <c:v>-146.7685103</c:v>
                </c:pt>
                <c:pt idx="12841">
                  <c:v>-146.7060103</c:v>
                </c:pt>
                <c:pt idx="12842">
                  <c:v>-146.6435103</c:v>
                </c:pt>
                <c:pt idx="12843">
                  <c:v>-146.5810103</c:v>
                </c:pt>
                <c:pt idx="12844">
                  <c:v>-146.5185103</c:v>
                </c:pt>
                <c:pt idx="12845">
                  <c:v>-146.4560103</c:v>
                </c:pt>
                <c:pt idx="12846">
                  <c:v>-146.3935103</c:v>
                </c:pt>
                <c:pt idx="12847">
                  <c:v>-146.3310103</c:v>
                </c:pt>
                <c:pt idx="12848">
                  <c:v>-146.2685103</c:v>
                </c:pt>
                <c:pt idx="12849">
                  <c:v>-146.2060103</c:v>
                </c:pt>
                <c:pt idx="12850">
                  <c:v>-146.1435103</c:v>
                </c:pt>
                <c:pt idx="12851">
                  <c:v>-146.0810103</c:v>
                </c:pt>
                <c:pt idx="12852">
                  <c:v>-146.0185103</c:v>
                </c:pt>
                <c:pt idx="12853">
                  <c:v>-145.9560103</c:v>
                </c:pt>
                <c:pt idx="12854">
                  <c:v>-145.8935103</c:v>
                </c:pt>
                <c:pt idx="12855">
                  <c:v>-145.8310103</c:v>
                </c:pt>
                <c:pt idx="12856">
                  <c:v>-145.7685103</c:v>
                </c:pt>
                <c:pt idx="12857">
                  <c:v>-145.7060103</c:v>
                </c:pt>
                <c:pt idx="12858">
                  <c:v>-145.6435103</c:v>
                </c:pt>
                <c:pt idx="12859">
                  <c:v>-145.5810103</c:v>
                </c:pt>
                <c:pt idx="12860">
                  <c:v>-145.5185103</c:v>
                </c:pt>
                <c:pt idx="12861">
                  <c:v>-145.4560103</c:v>
                </c:pt>
                <c:pt idx="12862">
                  <c:v>-145.3935103</c:v>
                </c:pt>
                <c:pt idx="12863">
                  <c:v>-145.3310103</c:v>
                </c:pt>
                <c:pt idx="12864">
                  <c:v>-145.2685103</c:v>
                </c:pt>
                <c:pt idx="12865">
                  <c:v>-145.2060103</c:v>
                </c:pt>
                <c:pt idx="12866">
                  <c:v>-145.1435103</c:v>
                </c:pt>
                <c:pt idx="12867">
                  <c:v>-145.0810103</c:v>
                </c:pt>
                <c:pt idx="12868">
                  <c:v>-145.0185103</c:v>
                </c:pt>
                <c:pt idx="12869">
                  <c:v>-144.9560103</c:v>
                </c:pt>
                <c:pt idx="12870">
                  <c:v>-144.8935103</c:v>
                </c:pt>
                <c:pt idx="12871">
                  <c:v>-144.8310103</c:v>
                </c:pt>
                <c:pt idx="12872">
                  <c:v>-144.7685103</c:v>
                </c:pt>
                <c:pt idx="12873">
                  <c:v>-144.7060103</c:v>
                </c:pt>
                <c:pt idx="12874">
                  <c:v>-144.6435103</c:v>
                </c:pt>
                <c:pt idx="12875">
                  <c:v>-144.5810103</c:v>
                </c:pt>
                <c:pt idx="12876">
                  <c:v>-144.5185103</c:v>
                </c:pt>
                <c:pt idx="12877">
                  <c:v>-144.4560103</c:v>
                </c:pt>
                <c:pt idx="12878">
                  <c:v>-144.3935103</c:v>
                </c:pt>
                <c:pt idx="12879">
                  <c:v>-144.3310103</c:v>
                </c:pt>
                <c:pt idx="12880">
                  <c:v>-144.2685103</c:v>
                </c:pt>
                <c:pt idx="12881">
                  <c:v>-144.2060103</c:v>
                </c:pt>
                <c:pt idx="12882">
                  <c:v>-144.1435103</c:v>
                </c:pt>
                <c:pt idx="12883">
                  <c:v>-144.0810103</c:v>
                </c:pt>
                <c:pt idx="12884">
                  <c:v>-144.0185103</c:v>
                </c:pt>
                <c:pt idx="12885">
                  <c:v>-143.9560103</c:v>
                </c:pt>
                <c:pt idx="12886">
                  <c:v>-143.8935103</c:v>
                </c:pt>
                <c:pt idx="12887">
                  <c:v>-143.8310103</c:v>
                </c:pt>
                <c:pt idx="12888">
                  <c:v>-143.7685103</c:v>
                </c:pt>
                <c:pt idx="12889">
                  <c:v>-143.7060103</c:v>
                </c:pt>
                <c:pt idx="12890">
                  <c:v>-143.6435103</c:v>
                </c:pt>
                <c:pt idx="12891">
                  <c:v>-143.5810103</c:v>
                </c:pt>
                <c:pt idx="12892">
                  <c:v>-143.5185103</c:v>
                </c:pt>
                <c:pt idx="12893">
                  <c:v>-143.4560103</c:v>
                </c:pt>
                <c:pt idx="12894">
                  <c:v>-143.3935103</c:v>
                </c:pt>
                <c:pt idx="12895">
                  <c:v>-143.3310103</c:v>
                </c:pt>
                <c:pt idx="12896">
                  <c:v>-143.2685103</c:v>
                </c:pt>
                <c:pt idx="12897">
                  <c:v>-143.2060103</c:v>
                </c:pt>
                <c:pt idx="12898">
                  <c:v>-143.1435103</c:v>
                </c:pt>
                <c:pt idx="12899">
                  <c:v>-143.0810103</c:v>
                </c:pt>
                <c:pt idx="12900">
                  <c:v>-143.0185103</c:v>
                </c:pt>
                <c:pt idx="12901">
                  <c:v>-142.9560103</c:v>
                </c:pt>
                <c:pt idx="12902">
                  <c:v>-142.8935103</c:v>
                </c:pt>
                <c:pt idx="12903">
                  <c:v>-142.8310103</c:v>
                </c:pt>
                <c:pt idx="12904">
                  <c:v>-142.7685103</c:v>
                </c:pt>
                <c:pt idx="12905">
                  <c:v>-142.7060103</c:v>
                </c:pt>
                <c:pt idx="12906">
                  <c:v>-142.6435103</c:v>
                </c:pt>
                <c:pt idx="12907">
                  <c:v>-142.5810103</c:v>
                </c:pt>
                <c:pt idx="12908">
                  <c:v>-142.5185103</c:v>
                </c:pt>
                <c:pt idx="12909">
                  <c:v>-142.4560103</c:v>
                </c:pt>
                <c:pt idx="12910">
                  <c:v>-142.3935103</c:v>
                </c:pt>
                <c:pt idx="12911">
                  <c:v>-142.3310103</c:v>
                </c:pt>
                <c:pt idx="12912">
                  <c:v>-142.2685103</c:v>
                </c:pt>
                <c:pt idx="12913">
                  <c:v>-142.2060103</c:v>
                </c:pt>
                <c:pt idx="12914">
                  <c:v>-142.1435103</c:v>
                </c:pt>
                <c:pt idx="12915">
                  <c:v>-142.0810103</c:v>
                </c:pt>
                <c:pt idx="12916">
                  <c:v>-142.0185103</c:v>
                </c:pt>
                <c:pt idx="12917">
                  <c:v>-141.9560103</c:v>
                </c:pt>
                <c:pt idx="12918">
                  <c:v>-141.8935103</c:v>
                </c:pt>
                <c:pt idx="12919">
                  <c:v>-141.8310103</c:v>
                </c:pt>
                <c:pt idx="12920">
                  <c:v>-141.7685103</c:v>
                </c:pt>
                <c:pt idx="12921">
                  <c:v>-141.7060103</c:v>
                </c:pt>
                <c:pt idx="12922">
                  <c:v>-141.6435103</c:v>
                </c:pt>
                <c:pt idx="12923">
                  <c:v>-141.5810103</c:v>
                </c:pt>
                <c:pt idx="12924">
                  <c:v>-141.5185103</c:v>
                </c:pt>
                <c:pt idx="12925">
                  <c:v>-141.4560103</c:v>
                </c:pt>
                <c:pt idx="12926">
                  <c:v>-141.3935103</c:v>
                </c:pt>
                <c:pt idx="12927">
                  <c:v>-141.3310103</c:v>
                </c:pt>
                <c:pt idx="12928">
                  <c:v>-141.2685103</c:v>
                </c:pt>
                <c:pt idx="12929">
                  <c:v>-141.2060103</c:v>
                </c:pt>
                <c:pt idx="12930">
                  <c:v>-141.1435103</c:v>
                </c:pt>
                <c:pt idx="12931">
                  <c:v>-141.0810103</c:v>
                </c:pt>
                <c:pt idx="12932">
                  <c:v>-141.0185103</c:v>
                </c:pt>
                <c:pt idx="12933">
                  <c:v>-140.9560103</c:v>
                </c:pt>
                <c:pt idx="12934">
                  <c:v>-140.8935103</c:v>
                </c:pt>
                <c:pt idx="12935">
                  <c:v>-140.8310103</c:v>
                </c:pt>
                <c:pt idx="12936">
                  <c:v>-140.7685103</c:v>
                </c:pt>
                <c:pt idx="12937">
                  <c:v>-140.7060103</c:v>
                </c:pt>
                <c:pt idx="12938">
                  <c:v>-140.6435103</c:v>
                </c:pt>
                <c:pt idx="12939">
                  <c:v>-140.5810103</c:v>
                </c:pt>
                <c:pt idx="12940">
                  <c:v>-140.5185103</c:v>
                </c:pt>
                <c:pt idx="12941">
                  <c:v>-140.4560103</c:v>
                </c:pt>
                <c:pt idx="12942">
                  <c:v>-140.3935103</c:v>
                </c:pt>
                <c:pt idx="12943">
                  <c:v>-140.3310103</c:v>
                </c:pt>
                <c:pt idx="12944">
                  <c:v>-140.2685103</c:v>
                </c:pt>
                <c:pt idx="12945">
                  <c:v>-140.2060103</c:v>
                </c:pt>
                <c:pt idx="12946">
                  <c:v>-140.1435103</c:v>
                </c:pt>
                <c:pt idx="12947">
                  <c:v>-140.0810103</c:v>
                </c:pt>
                <c:pt idx="12948">
                  <c:v>-140.0185103</c:v>
                </c:pt>
                <c:pt idx="12949">
                  <c:v>-139.9560103</c:v>
                </c:pt>
                <c:pt idx="12950">
                  <c:v>-139.8935103</c:v>
                </c:pt>
                <c:pt idx="12951">
                  <c:v>-139.8310103</c:v>
                </c:pt>
                <c:pt idx="12952">
                  <c:v>-139.7685103</c:v>
                </c:pt>
                <c:pt idx="12953">
                  <c:v>-139.7060103</c:v>
                </c:pt>
                <c:pt idx="12954">
                  <c:v>-139.6435103</c:v>
                </c:pt>
                <c:pt idx="12955">
                  <c:v>-139.5810103</c:v>
                </c:pt>
                <c:pt idx="12956">
                  <c:v>-139.5185103</c:v>
                </c:pt>
                <c:pt idx="12957">
                  <c:v>-139.4560103</c:v>
                </c:pt>
                <c:pt idx="12958">
                  <c:v>-139.3935103</c:v>
                </c:pt>
                <c:pt idx="12959">
                  <c:v>-139.3310103</c:v>
                </c:pt>
                <c:pt idx="12960">
                  <c:v>-139.2685103</c:v>
                </c:pt>
                <c:pt idx="12961">
                  <c:v>-139.2060103</c:v>
                </c:pt>
                <c:pt idx="12962">
                  <c:v>-139.1435103</c:v>
                </c:pt>
                <c:pt idx="12963">
                  <c:v>-139.0810103</c:v>
                </c:pt>
                <c:pt idx="12964">
                  <c:v>-139.0185103</c:v>
                </c:pt>
                <c:pt idx="12965">
                  <c:v>-138.9560103</c:v>
                </c:pt>
                <c:pt idx="12966">
                  <c:v>-138.8935103</c:v>
                </c:pt>
                <c:pt idx="12967">
                  <c:v>-138.8310103</c:v>
                </c:pt>
                <c:pt idx="12968">
                  <c:v>-138.7685103</c:v>
                </c:pt>
                <c:pt idx="12969">
                  <c:v>-138.7060103</c:v>
                </c:pt>
                <c:pt idx="12970">
                  <c:v>-138.6435103</c:v>
                </c:pt>
                <c:pt idx="12971">
                  <c:v>-138.5810103</c:v>
                </c:pt>
                <c:pt idx="12972">
                  <c:v>-138.5185103</c:v>
                </c:pt>
                <c:pt idx="12973">
                  <c:v>-138.4560103</c:v>
                </c:pt>
                <c:pt idx="12974">
                  <c:v>-138.3935103</c:v>
                </c:pt>
                <c:pt idx="12975">
                  <c:v>-138.3310103</c:v>
                </c:pt>
                <c:pt idx="12976">
                  <c:v>-138.2685103</c:v>
                </c:pt>
                <c:pt idx="12977">
                  <c:v>-138.2060103</c:v>
                </c:pt>
                <c:pt idx="12978">
                  <c:v>-138.1435103</c:v>
                </c:pt>
                <c:pt idx="12979">
                  <c:v>-138.0810103</c:v>
                </c:pt>
                <c:pt idx="12980">
                  <c:v>-138.0185103</c:v>
                </c:pt>
                <c:pt idx="12981">
                  <c:v>-137.9560103</c:v>
                </c:pt>
                <c:pt idx="12982">
                  <c:v>-137.8935103</c:v>
                </c:pt>
                <c:pt idx="12983">
                  <c:v>-137.8310103</c:v>
                </c:pt>
                <c:pt idx="12984">
                  <c:v>-137.7685103</c:v>
                </c:pt>
                <c:pt idx="12985">
                  <c:v>-137.7060103</c:v>
                </c:pt>
                <c:pt idx="12986">
                  <c:v>-137.6435103</c:v>
                </c:pt>
                <c:pt idx="12987">
                  <c:v>-137.5810103</c:v>
                </c:pt>
                <c:pt idx="12988">
                  <c:v>-137.5185103</c:v>
                </c:pt>
                <c:pt idx="12989">
                  <c:v>-137.4560103</c:v>
                </c:pt>
                <c:pt idx="12990">
                  <c:v>-137.3935103</c:v>
                </c:pt>
                <c:pt idx="12991">
                  <c:v>-137.3310103</c:v>
                </c:pt>
                <c:pt idx="12992">
                  <c:v>-137.2685103</c:v>
                </c:pt>
                <c:pt idx="12993">
                  <c:v>-137.2060103</c:v>
                </c:pt>
                <c:pt idx="12994">
                  <c:v>-137.1435103</c:v>
                </c:pt>
                <c:pt idx="12995">
                  <c:v>-137.0810103</c:v>
                </c:pt>
                <c:pt idx="12996">
                  <c:v>-137.0185103</c:v>
                </c:pt>
                <c:pt idx="12997">
                  <c:v>-136.9560103</c:v>
                </c:pt>
                <c:pt idx="12998">
                  <c:v>-136.8935103</c:v>
                </c:pt>
                <c:pt idx="12999">
                  <c:v>-136.8310103</c:v>
                </c:pt>
                <c:pt idx="13000">
                  <c:v>-136.7685103</c:v>
                </c:pt>
                <c:pt idx="13001">
                  <c:v>-136.7060103</c:v>
                </c:pt>
                <c:pt idx="13002">
                  <c:v>-136.6435103</c:v>
                </c:pt>
                <c:pt idx="13003">
                  <c:v>-136.5810103</c:v>
                </c:pt>
                <c:pt idx="13004">
                  <c:v>-136.5185103</c:v>
                </c:pt>
                <c:pt idx="13005">
                  <c:v>-136.4560103</c:v>
                </c:pt>
                <c:pt idx="13006">
                  <c:v>-136.3935103</c:v>
                </c:pt>
                <c:pt idx="13007">
                  <c:v>-136.3310103</c:v>
                </c:pt>
                <c:pt idx="13008">
                  <c:v>-136.2685103</c:v>
                </c:pt>
                <c:pt idx="13009">
                  <c:v>-136.2060103</c:v>
                </c:pt>
                <c:pt idx="13010">
                  <c:v>-136.1435103</c:v>
                </c:pt>
                <c:pt idx="13011">
                  <c:v>-136.0810103</c:v>
                </c:pt>
                <c:pt idx="13012">
                  <c:v>-136.0185103</c:v>
                </c:pt>
                <c:pt idx="13013">
                  <c:v>-135.9560103</c:v>
                </c:pt>
                <c:pt idx="13014">
                  <c:v>-135.8935103</c:v>
                </c:pt>
                <c:pt idx="13015">
                  <c:v>-135.8310103</c:v>
                </c:pt>
                <c:pt idx="13016">
                  <c:v>-135.7685103</c:v>
                </c:pt>
                <c:pt idx="13017">
                  <c:v>-135.7060103</c:v>
                </c:pt>
                <c:pt idx="13018">
                  <c:v>-135.6435103</c:v>
                </c:pt>
                <c:pt idx="13019">
                  <c:v>-135.5810103</c:v>
                </c:pt>
                <c:pt idx="13020">
                  <c:v>-135.5185103</c:v>
                </c:pt>
                <c:pt idx="13021">
                  <c:v>-135.4560103</c:v>
                </c:pt>
                <c:pt idx="13022">
                  <c:v>-135.3935103</c:v>
                </c:pt>
                <c:pt idx="13023">
                  <c:v>-135.3310103</c:v>
                </c:pt>
                <c:pt idx="13024">
                  <c:v>-135.2685103</c:v>
                </c:pt>
                <c:pt idx="13025">
                  <c:v>-135.2060103</c:v>
                </c:pt>
                <c:pt idx="13026">
                  <c:v>-135.1435103</c:v>
                </c:pt>
                <c:pt idx="13027">
                  <c:v>-135.0810103</c:v>
                </c:pt>
                <c:pt idx="13028">
                  <c:v>-135.0185103</c:v>
                </c:pt>
                <c:pt idx="13029">
                  <c:v>-134.9560103</c:v>
                </c:pt>
                <c:pt idx="13030">
                  <c:v>-134.8935103</c:v>
                </c:pt>
                <c:pt idx="13031">
                  <c:v>-134.8310103</c:v>
                </c:pt>
                <c:pt idx="13032">
                  <c:v>-134.7685103</c:v>
                </c:pt>
                <c:pt idx="13033">
                  <c:v>-134.7060103</c:v>
                </c:pt>
                <c:pt idx="13034">
                  <c:v>-134.6435103</c:v>
                </c:pt>
                <c:pt idx="13035">
                  <c:v>-134.5810103</c:v>
                </c:pt>
                <c:pt idx="13036">
                  <c:v>-134.5185103</c:v>
                </c:pt>
                <c:pt idx="13037">
                  <c:v>-134.4560103</c:v>
                </c:pt>
                <c:pt idx="13038">
                  <c:v>-134.3935103</c:v>
                </c:pt>
                <c:pt idx="13039">
                  <c:v>-134.3310103</c:v>
                </c:pt>
                <c:pt idx="13040">
                  <c:v>-134.2685103</c:v>
                </c:pt>
                <c:pt idx="13041">
                  <c:v>-134.2060103</c:v>
                </c:pt>
                <c:pt idx="13042">
                  <c:v>-134.1435103</c:v>
                </c:pt>
                <c:pt idx="13043">
                  <c:v>-134.0810103</c:v>
                </c:pt>
                <c:pt idx="13044">
                  <c:v>-134.0185103</c:v>
                </c:pt>
                <c:pt idx="13045">
                  <c:v>-133.9560103</c:v>
                </c:pt>
                <c:pt idx="13046">
                  <c:v>-133.8935103</c:v>
                </c:pt>
                <c:pt idx="13047">
                  <c:v>-133.8310103</c:v>
                </c:pt>
                <c:pt idx="13048">
                  <c:v>-133.7685103</c:v>
                </c:pt>
                <c:pt idx="13049">
                  <c:v>-133.7060103</c:v>
                </c:pt>
                <c:pt idx="13050">
                  <c:v>-133.6435103</c:v>
                </c:pt>
                <c:pt idx="13051">
                  <c:v>-133.5810103</c:v>
                </c:pt>
                <c:pt idx="13052">
                  <c:v>-133.5185103</c:v>
                </c:pt>
                <c:pt idx="13053">
                  <c:v>-133.4560103</c:v>
                </c:pt>
                <c:pt idx="13054">
                  <c:v>-133.3935103</c:v>
                </c:pt>
                <c:pt idx="13055">
                  <c:v>-133.3310103</c:v>
                </c:pt>
                <c:pt idx="13056">
                  <c:v>-133.2685103</c:v>
                </c:pt>
                <c:pt idx="13057">
                  <c:v>-133.2060103</c:v>
                </c:pt>
                <c:pt idx="13058">
                  <c:v>-133.1435103</c:v>
                </c:pt>
                <c:pt idx="13059">
                  <c:v>-133.0810103</c:v>
                </c:pt>
                <c:pt idx="13060">
                  <c:v>-133.0185103</c:v>
                </c:pt>
                <c:pt idx="13061">
                  <c:v>-132.9560103</c:v>
                </c:pt>
                <c:pt idx="13062">
                  <c:v>-132.8935103</c:v>
                </c:pt>
                <c:pt idx="13063">
                  <c:v>-132.8310103</c:v>
                </c:pt>
                <c:pt idx="13064">
                  <c:v>-132.7685103</c:v>
                </c:pt>
                <c:pt idx="13065">
                  <c:v>-132.7060103</c:v>
                </c:pt>
                <c:pt idx="13066">
                  <c:v>-132.6435103</c:v>
                </c:pt>
                <c:pt idx="13067">
                  <c:v>-132.5810103</c:v>
                </c:pt>
                <c:pt idx="13068">
                  <c:v>-132.5185103</c:v>
                </c:pt>
                <c:pt idx="13069">
                  <c:v>-132.4560103</c:v>
                </c:pt>
                <c:pt idx="13070">
                  <c:v>-132.3935103</c:v>
                </c:pt>
                <c:pt idx="13071">
                  <c:v>-132.3310103</c:v>
                </c:pt>
                <c:pt idx="13072">
                  <c:v>-132.2685103</c:v>
                </c:pt>
                <c:pt idx="13073">
                  <c:v>-132.2060103</c:v>
                </c:pt>
                <c:pt idx="13074">
                  <c:v>-132.1435103</c:v>
                </c:pt>
                <c:pt idx="13075">
                  <c:v>-132.0810103</c:v>
                </c:pt>
                <c:pt idx="13076">
                  <c:v>-132.0185103</c:v>
                </c:pt>
                <c:pt idx="13077">
                  <c:v>-131.9560103</c:v>
                </c:pt>
                <c:pt idx="13078">
                  <c:v>-131.8935103</c:v>
                </c:pt>
                <c:pt idx="13079">
                  <c:v>-131.8310103</c:v>
                </c:pt>
                <c:pt idx="13080">
                  <c:v>-131.7685103</c:v>
                </c:pt>
                <c:pt idx="13081">
                  <c:v>-131.7060103</c:v>
                </c:pt>
                <c:pt idx="13082">
                  <c:v>-131.6435103</c:v>
                </c:pt>
                <c:pt idx="13083">
                  <c:v>-131.5810103</c:v>
                </c:pt>
                <c:pt idx="13084">
                  <c:v>-131.5185103</c:v>
                </c:pt>
                <c:pt idx="13085">
                  <c:v>-131.4560103</c:v>
                </c:pt>
                <c:pt idx="13086">
                  <c:v>-131.3935103</c:v>
                </c:pt>
                <c:pt idx="13087">
                  <c:v>-131.3310103</c:v>
                </c:pt>
                <c:pt idx="13088">
                  <c:v>-131.2685103</c:v>
                </c:pt>
                <c:pt idx="13089">
                  <c:v>-131.2060103</c:v>
                </c:pt>
                <c:pt idx="13090">
                  <c:v>-131.1435103</c:v>
                </c:pt>
                <c:pt idx="13091">
                  <c:v>-131.0810103</c:v>
                </c:pt>
                <c:pt idx="13092">
                  <c:v>-131.0185103</c:v>
                </c:pt>
                <c:pt idx="13093">
                  <c:v>-130.9560103</c:v>
                </c:pt>
                <c:pt idx="13094">
                  <c:v>-130.8935103</c:v>
                </c:pt>
                <c:pt idx="13095">
                  <c:v>-130.8310103</c:v>
                </c:pt>
                <c:pt idx="13096">
                  <c:v>-130.7685103</c:v>
                </c:pt>
                <c:pt idx="13097">
                  <c:v>-130.7060103</c:v>
                </c:pt>
                <c:pt idx="13098">
                  <c:v>-130.6435103</c:v>
                </c:pt>
                <c:pt idx="13099">
                  <c:v>-130.5810103</c:v>
                </c:pt>
                <c:pt idx="13100">
                  <c:v>-130.5185103</c:v>
                </c:pt>
                <c:pt idx="13101">
                  <c:v>-130.4560103</c:v>
                </c:pt>
                <c:pt idx="13102">
                  <c:v>-130.3935103</c:v>
                </c:pt>
                <c:pt idx="13103">
                  <c:v>-130.3310103</c:v>
                </c:pt>
                <c:pt idx="13104">
                  <c:v>-130.2685103</c:v>
                </c:pt>
                <c:pt idx="13105">
                  <c:v>-130.2060103</c:v>
                </c:pt>
                <c:pt idx="13106">
                  <c:v>-130.1435103</c:v>
                </c:pt>
                <c:pt idx="13107">
                  <c:v>-130.0810103</c:v>
                </c:pt>
                <c:pt idx="13108">
                  <c:v>-130.0185103</c:v>
                </c:pt>
                <c:pt idx="13109">
                  <c:v>-129.9560103</c:v>
                </c:pt>
                <c:pt idx="13110">
                  <c:v>-129.8935103</c:v>
                </c:pt>
                <c:pt idx="13111">
                  <c:v>-129.8310103</c:v>
                </c:pt>
                <c:pt idx="13112">
                  <c:v>-129.7685103</c:v>
                </c:pt>
                <c:pt idx="13113">
                  <c:v>-129.7060103</c:v>
                </c:pt>
                <c:pt idx="13114">
                  <c:v>-129.6435103</c:v>
                </c:pt>
                <c:pt idx="13115">
                  <c:v>-129.5810103</c:v>
                </c:pt>
                <c:pt idx="13116">
                  <c:v>-129.5185103</c:v>
                </c:pt>
                <c:pt idx="13117">
                  <c:v>-129.4560103</c:v>
                </c:pt>
                <c:pt idx="13118">
                  <c:v>-129.3935103</c:v>
                </c:pt>
                <c:pt idx="13119">
                  <c:v>-129.3310103</c:v>
                </c:pt>
                <c:pt idx="13120">
                  <c:v>-129.2685103</c:v>
                </c:pt>
                <c:pt idx="13121">
                  <c:v>-129.2060103</c:v>
                </c:pt>
                <c:pt idx="13122">
                  <c:v>-129.1435103</c:v>
                </c:pt>
                <c:pt idx="13123">
                  <c:v>-129.0810103</c:v>
                </c:pt>
                <c:pt idx="13124">
                  <c:v>-129.0185103</c:v>
                </c:pt>
                <c:pt idx="13125">
                  <c:v>-128.9560103</c:v>
                </c:pt>
                <c:pt idx="13126">
                  <c:v>-128.8935103</c:v>
                </c:pt>
                <c:pt idx="13127">
                  <c:v>-128.8310103</c:v>
                </c:pt>
                <c:pt idx="13128">
                  <c:v>-128.7685103</c:v>
                </c:pt>
                <c:pt idx="13129">
                  <c:v>-128.7060103</c:v>
                </c:pt>
                <c:pt idx="13130">
                  <c:v>-128.6435103</c:v>
                </c:pt>
                <c:pt idx="13131">
                  <c:v>-128.5810103</c:v>
                </c:pt>
                <c:pt idx="13132">
                  <c:v>-128.5185103</c:v>
                </c:pt>
                <c:pt idx="13133">
                  <c:v>-128.4560103</c:v>
                </c:pt>
                <c:pt idx="13134">
                  <c:v>-128.3935103</c:v>
                </c:pt>
                <c:pt idx="13135">
                  <c:v>-128.3310103</c:v>
                </c:pt>
                <c:pt idx="13136">
                  <c:v>-128.2685103</c:v>
                </c:pt>
                <c:pt idx="13137">
                  <c:v>-128.2060103</c:v>
                </c:pt>
                <c:pt idx="13138">
                  <c:v>-128.1435103</c:v>
                </c:pt>
                <c:pt idx="13139">
                  <c:v>-128.0810103</c:v>
                </c:pt>
                <c:pt idx="13140">
                  <c:v>-128.0185103</c:v>
                </c:pt>
                <c:pt idx="13141">
                  <c:v>-127.9560103</c:v>
                </c:pt>
                <c:pt idx="13142">
                  <c:v>-127.8935103</c:v>
                </c:pt>
                <c:pt idx="13143">
                  <c:v>-127.8310103</c:v>
                </c:pt>
                <c:pt idx="13144">
                  <c:v>-127.7685103</c:v>
                </c:pt>
                <c:pt idx="13145">
                  <c:v>-127.7060103</c:v>
                </c:pt>
                <c:pt idx="13146">
                  <c:v>-127.6435103</c:v>
                </c:pt>
                <c:pt idx="13147">
                  <c:v>-127.5810103</c:v>
                </c:pt>
                <c:pt idx="13148">
                  <c:v>-127.5185103</c:v>
                </c:pt>
                <c:pt idx="13149">
                  <c:v>-127.4560103</c:v>
                </c:pt>
                <c:pt idx="13150">
                  <c:v>-127.3935103</c:v>
                </c:pt>
                <c:pt idx="13151">
                  <c:v>-127.3310103</c:v>
                </c:pt>
                <c:pt idx="13152">
                  <c:v>-127.2685103</c:v>
                </c:pt>
                <c:pt idx="13153">
                  <c:v>-127.2060103</c:v>
                </c:pt>
                <c:pt idx="13154">
                  <c:v>-127.1435103</c:v>
                </c:pt>
                <c:pt idx="13155">
                  <c:v>-127.0810103</c:v>
                </c:pt>
                <c:pt idx="13156">
                  <c:v>-127.0185103</c:v>
                </c:pt>
                <c:pt idx="13157">
                  <c:v>-126.9560103</c:v>
                </c:pt>
                <c:pt idx="13158">
                  <c:v>-126.8935103</c:v>
                </c:pt>
                <c:pt idx="13159">
                  <c:v>-126.8310103</c:v>
                </c:pt>
                <c:pt idx="13160">
                  <c:v>-126.7685103</c:v>
                </c:pt>
                <c:pt idx="13161">
                  <c:v>-126.7060103</c:v>
                </c:pt>
                <c:pt idx="13162">
                  <c:v>-126.6435103</c:v>
                </c:pt>
                <c:pt idx="13163">
                  <c:v>-126.5810103</c:v>
                </c:pt>
                <c:pt idx="13164">
                  <c:v>-126.5185103</c:v>
                </c:pt>
                <c:pt idx="13165">
                  <c:v>-126.4560103</c:v>
                </c:pt>
                <c:pt idx="13166">
                  <c:v>-126.3935103</c:v>
                </c:pt>
                <c:pt idx="13167">
                  <c:v>-126.3310103</c:v>
                </c:pt>
                <c:pt idx="13168">
                  <c:v>-126.2685103</c:v>
                </c:pt>
                <c:pt idx="13169">
                  <c:v>-126.2060103</c:v>
                </c:pt>
                <c:pt idx="13170">
                  <c:v>-126.1435103</c:v>
                </c:pt>
                <c:pt idx="13171">
                  <c:v>-126.0810103</c:v>
                </c:pt>
                <c:pt idx="13172">
                  <c:v>-126.0185103</c:v>
                </c:pt>
                <c:pt idx="13173">
                  <c:v>-125.9560103</c:v>
                </c:pt>
                <c:pt idx="13174">
                  <c:v>-125.8935103</c:v>
                </c:pt>
                <c:pt idx="13175">
                  <c:v>-125.8310103</c:v>
                </c:pt>
                <c:pt idx="13176">
                  <c:v>-125.7685103</c:v>
                </c:pt>
                <c:pt idx="13177">
                  <c:v>-125.7060103</c:v>
                </c:pt>
                <c:pt idx="13178">
                  <c:v>-125.6435103</c:v>
                </c:pt>
                <c:pt idx="13179">
                  <c:v>-125.5810103</c:v>
                </c:pt>
                <c:pt idx="13180">
                  <c:v>-125.5185103</c:v>
                </c:pt>
                <c:pt idx="13181">
                  <c:v>-125.4560103</c:v>
                </c:pt>
                <c:pt idx="13182">
                  <c:v>-125.3935103</c:v>
                </c:pt>
                <c:pt idx="13183">
                  <c:v>-125.3310103</c:v>
                </c:pt>
                <c:pt idx="13184">
                  <c:v>-125.2685103</c:v>
                </c:pt>
                <c:pt idx="13185">
                  <c:v>-125.2060103</c:v>
                </c:pt>
                <c:pt idx="13186">
                  <c:v>-125.1435103</c:v>
                </c:pt>
                <c:pt idx="13187">
                  <c:v>-125.0810103</c:v>
                </c:pt>
                <c:pt idx="13188">
                  <c:v>-125.0185103</c:v>
                </c:pt>
                <c:pt idx="13189">
                  <c:v>-124.9560103</c:v>
                </c:pt>
                <c:pt idx="13190">
                  <c:v>-124.8935103</c:v>
                </c:pt>
                <c:pt idx="13191">
                  <c:v>-124.8310103</c:v>
                </c:pt>
                <c:pt idx="13192">
                  <c:v>-124.7685103</c:v>
                </c:pt>
                <c:pt idx="13193">
                  <c:v>-124.7060103</c:v>
                </c:pt>
                <c:pt idx="13194">
                  <c:v>-124.6435103</c:v>
                </c:pt>
                <c:pt idx="13195">
                  <c:v>-124.5810103</c:v>
                </c:pt>
                <c:pt idx="13196">
                  <c:v>-124.5185103</c:v>
                </c:pt>
                <c:pt idx="13197">
                  <c:v>-124.4560103</c:v>
                </c:pt>
                <c:pt idx="13198">
                  <c:v>-124.3935103</c:v>
                </c:pt>
                <c:pt idx="13199">
                  <c:v>-124.3310103</c:v>
                </c:pt>
                <c:pt idx="13200">
                  <c:v>-124.2685103</c:v>
                </c:pt>
                <c:pt idx="13201">
                  <c:v>-124.2060103</c:v>
                </c:pt>
                <c:pt idx="13202">
                  <c:v>-124.1435103</c:v>
                </c:pt>
                <c:pt idx="13203">
                  <c:v>-124.0810103</c:v>
                </c:pt>
                <c:pt idx="13204">
                  <c:v>-124.0185103</c:v>
                </c:pt>
                <c:pt idx="13205">
                  <c:v>-123.9560103</c:v>
                </c:pt>
                <c:pt idx="13206">
                  <c:v>-123.8935103</c:v>
                </c:pt>
                <c:pt idx="13207">
                  <c:v>-123.8310103</c:v>
                </c:pt>
                <c:pt idx="13208">
                  <c:v>-123.7685103</c:v>
                </c:pt>
                <c:pt idx="13209">
                  <c:v>-123.7060103</c:v>
                </c:pt>
                <c:pt idx="13210">
                  <c:v>-123.6435103</c:v>
                </c:pt>
                <c:pt idx="13211">
                  <c:v>-123.5810103</c:v>
                </c:pt>
                <c:pt idx="13212">
                  <c:v>-123.5185103</c:v>
                </c:pt>
                <c:pt idx="13213">
                  <c:v>-123.4560103</c:v>
                </c:pt>
                <c:pt idx="13214">
                  <c:v>-123.3935103</c:v>
                </c:pt>
                <c:pt idx="13215">
                  <c:v>-123.3310103</c:v>
                </c:pt>
                <c:pt idx="13216">
                  <c:v>-123.2685103</c:v>
                </c:pt>
                <c:pt idx="13217">
                  <c:v>-123.2060103</c:v>
                </c:pt>
                <c:pt idx="13218">
                  <c:v>-123.1435103</c:v>
                </c:pt>
                <c:pt idx="13219">
                  <c:v>-123.0810103</c:v>
                </c:pt>
                <c:pt idx="13220">
                  <c:v>-123.0185103</c:v>
                </c:pt>
                <c:pt idx="13221">
                  <c:v>-122.9560103</c:v>
                </c:pt>
                <c:pt idx="13222">
                  <c:v>-122.8935103</c:v>
                </c:pt>
                <c:pt idx="13223">
                  <c:v>-122.8310103</c:v>
                </c:pt>
                <c:pt idx="13224">
                  <c:v>-122.7685103</c:v>
                </c:pt>
                <c:pt idx="13225">
                  <c:v>-122.7060103</c:v>
                </c:pt>
                <c:pt idx="13226">
                  <c:v>-122.6435103</c:v>
                </c:pt>
                <c:pt idx="13227">
                  <c:v>-122.5810103</c:v>
                </c:pt>
                <c:pt idx="13228">
                  <c:v>-122.5185103</c:v>
                </c:pt>
                <c:pt idx="13229">
                  <c:v>-122.4560103</c:v>
                </c:pt>
                <c:pt idx="13230">
                  <c:v>-122.3935103</c:v>
                </c:pt>
                <c:pt idx="13231">
                  <c:v>-122.3310103</c:v>
                </c:pt>
                <c:pt idx="13232">
                  <c:v>-122.2685103</c:v>
                </c:pt>
                <c:pt idx="13233">
                  <c:v>-122.2060103</c:v>
                </c:pt>
                <c:pt idx="13234">
                  <c:v>-122.1435103</c:v>
                </c:pt>
                <c:pt idx="13235">
                  <c:v>-122.0810103</c:v>
                </c:pt>
                <c:pt idx="13236">
                  <c:v>-122.0185103</c:v>
                </c:pt>
                <c:pt idx="13237">
                  <c:v>-121.9560103</c:v>
                </c:pt>
                <c:pt idx="13238">
                  <c:v>-121.8935103</c:v>
                </c:pt>
                <c:pt idx="13239">
                  <c:v>-121.8310103</c:v>
                </c:pt>
                <c:pt idx="13240">
                  <c:v>-121.7685103</c:v>
                </c:pt>
                <c:pt idx="13241">
                  <c:v>-121.7060103</c:v>
                </c:pt>
                <c:pt idx="13242">
                  <c:v>-121.6435103</c:v>
                </c:pt>
                <c:pt idx="13243">
                  <c:v>-121.5810103</c:v>
                </c:pt>
                <c:pt idx="13244">
                  <c:v>-121.5185103</c:v>
                </c:pt>
                <c:pt idx="13245">
                  <c:v>-121.4560103</c:v>
                </c:pt>
                <c:pt idx="13246">
                  <c:v>-121.3935103</c:v>
                </c:pt>
                <c:pt idx="13247">
                  <c:v>-121.3310103</c:v>
                </c:pt>
                <c:pt idx="13248">
                  <c:v>-121.2685103</c:v>
                </c:pt>
                <c:pt idx="13249">
                  <c:v>-121.2060103</c:v>
                </c:pt>
                <c:pt idx="13250">
                  <c:v>-121.1435103</c:v>
                </c:pt>
                <c:pt idx="13251">
                  <c:v>-121.0810103</c:v>
                </c:pt>
                <c:pt idx="13252">
                  <c:v>-121.0185103</c:v>
                </c:pt>
                <c:pt idx="13253">
                  <c:v>-120.9560103</c:v>
                </c:pt>
                <c:pt idx="13254">
                  <c:v>-120.8935103</c:v>
                </c:pt>
                <c:pt idx="13255">
                  <c:v>-120.8310103</c:v>
                </c:pt>
                <c:pt idx="13256">
                  <c:v>-120.7685103</c:v>
                </c:pt>
                <c:pt idx="13257">
                  <c:v>-120.7060103</c:v>
                </c:pt>
                <c:pt idx="13258">
                  <c:v>-120.6435103</c:v>
                </c:pt>
                <c:pt idx="13259">
                  <c:v>-120.5810103</c:v>
                </c:pt>
                <c:pt idx="13260">
                  <c:v>-120.5185103</c:v>
                </c:pt>
                <c:pt idx="13261">
                  <c:v>-120.4560103</c:v>
                </c:pt>
                <c:pt idx="13262">
                  <c:v>-120.3935103</c:v>
                </c:pt>
                <c:pt idx="13263">
                  <c:v>-120.3310103</c:v>
                </c:pt>
                <c:pt idx="13264">
                  <c:v>-120.2685103</c:v>
                </c:pt>
                <c:pt idx="13265">
                  <c:v>-120.2060103</c:v>
                </c:pt>
                <c:pt idx="13266">
                  <c:v>-120.1435103</c:v>
                </c:pt>
                <c:pt idx="13267">
                  <c:v>-120.0810103</c:v>
                </c:pt>
                <c:pt idx="13268">
                  <c:v>-120.0185103</c:v>
                </c:pt>
                <c:pt idx="13269">
                  <c:v>-119.9560103</c:v>
                </c:pt>
                <c:pt idx="13270">
                  <c:v>-119.8935103</c:v>
                </c:pt>
                <c:pt idx="13271">
                  <c:v>-119.8310103</c:v>
                </c:pt>
                <c:pt idx="13272">
                  <c:v>-119.7685103</c:v>
                </c:pt>
                <c:pt idx="13273">
                  <c:v>-119.7060103</c:v>
                </c:pt>
                <c:pt idx="13274">
                  <c:v>-119.6435103</c:v>
                </c:pt>
                <c:pt idx="13275">
                  <c:v>-119.5810103</c:v>
                </c:pt>
                <c:pt idx="13276">
                  <c:v>-119.5185103</c:v>
                </c:pt>
                <c:pt idx="13277">
                  <c:v>-119.4560103</c:v>
                </c:pt>
                <c:pt idx="13278">
                  <c:v>-119.3935103</c:v>
                </c:pt>
                <c:pt idx="13279">
                  <c:v>-119.3310103</c:v>
                </c:pt>
                <c:pt idx="13280">
                  <c:v>-119.2685103</c:v>
                </c:pt>
                <c:pt idx="13281">
                  <c:v>-119.2060103</c:v>
                </c:pt>
                <c:pt idx="13282">
                  <c:v>-119.1435103</c:v>
                </c:pt>
                <c:pt idx="13283">
                  <c:v>-119.0810103</c:v>
                </c:pt>
                <c:pt idx="13284">
                  <c:v>-119.0185103</c:v>
                </c:pt>
                <c:pt idx="13285">
                  <c:v>-118.9560103</c:v>
                </c:pt>
                <c:pt idx="13286">
                  <c:v>-118.8935103</c:v>
                </c:pt>
                <c:pt idx="13287">
                  <c:v>-118.8310103</c:v>
                </c:pt>
                <c:pt idx="13288">
                  <c:v>-118.7685103</c:v>
                </c:pt>
                <c:pt idx="13289">
                  <c:v>-118.7060103</c:v>
                </c:pt>
                <c:pt idx="13290">
                  <c:v>-118.6435103</c:v>
                </c:pt>
                <c:pt idx="13291">
                  <c:v>-118.5810103</c:v>
                </c:pt>
                <c:pt idx="13292">
                  <c:v>-118.5185103</c:v>
                </c:pt>
                <c:pt idx="13293">
                  <c:v>-118.4560103</c:v>
                </c:pt>
                <c:pt idx="13294">
                  <c:v>-118.3935103</c:v>
                </c:pt>
                <c:pt idx="13295">
                  <c:v>-118.3310103</c:v>
                </c:pt>
                <c:pt idx="13296">
                  <c:v>-118.2685103</c:v>
                </c:pt>
                <c:pt idx="13297">
                  <c:v>-118.2060103</c:v>
                </c:pt>
                <c:pt idx="13298">
                  <c:v>-118.1435103</c:v>
                </c:pt>
                <c:pt idx="13299">
                  <c:v>-118.0810103</c:v>
                </c:pt>
                <c:pt idx="13300">
                  <c:v>-118.0185103</c:v>
                </c:pt>
                <c:pt idx="13301">
                  <c:v>-117.9560103</c:v>
                </c:pt>
                <c:pt idx="13302">
                  <c:v>-117.8935103</c:v>
                </c:pt>
                <c:pt idx="13303">
                  <c:v>-117.8310103</c:v>
                </c:pt>
                <c:pt idx="13304">
                  <c:v>-117.7685103</c:v>
                </c:pt>
                <c:pt idx="13305">
                  <c:v>-117.7060103</c:v>
                </c:pt>
                <c:pt idx="13306">
                  <c:v>-117.6435103</c:v>
                </c:pt>
                <c:pt idx="13307">
                  <c:v>-117.5810103</c:v>
                </c:pt>
                <c:pt idx="13308">
                  <c:v>-117.5185103</c:v>
                </c:pt>
                <c:pt idx="13309">
                  <c:v>-117.4560103</c:v>
                </c:pt>
                <c:pt idx="13310">
                  <c:v>-117.3935103</c:v>
                </c:pt>
                <c:pt idx="13311">
                  <c:v>-117.3310103</c:v>
                </c:pt>
                <c:pt idx="13312">
                  <c:v>-117.2685103</c:v>
                </c:pt>
                <c:pt idx="13313">
                  <c:v>-117.2060103</c:v>
                </c:pt>
                <c:pt idx="13314">
                  <c:v>-117.1435103</c:v>
                </c:pt>
                <c:pt idx="13315">
                  <c:v>-117.0810103</c:v>
                </c:pt>
                <c:pt idx="13316">
                  <c:v>-117.0185103</c:v>
                </c:pt>
                <c:pt idx="13317">
                  <c:v>-116.9560103</c:v>
                </c:pt>
                <c:pt idx="13318">
                  <c:v>-116.8935103</c:v>
                </c:pt>
                <c:pt idx="13319">
                  <c:v>-116.8310103</c:v>
                </c:pt>
                <c:pt idx="13320">
                  <c:v>-116.7685103</c:v>
                </c:pt>
                <c:pt idx="13321">
                  <c:v>-116.7060103</c:v>
                </c:pt>
                <c:pt idx="13322">
                  <c:v>-116.6435103</c:v>
                </c:pt>
                <c:pt idx="13323">
                  <c:v>-116.5810103</c:v>
                </c:pt>
                <c:pt idx="13324">
                  <c:v>-116.5185103</c:v>
                </c:pt>
                <c:pt idx="13325">
                  <c:v>-116.4560103</c:v>
                </c:pt>
                <c:pt idx="13326">
                  <c:v>-116.3935103</c:v>
                </c:pt>
                <c:pt idx="13327">
                  <c:v>-116.3310103</c:v>
                </c:pt>
                <c:pt idx="13328">
                  <c:v>-116.2685103</c:v>
                </c:pt>
                <c:pt idx="13329">
                  <c:v>-116.2060103</c:v>
                </c:pt>
                <c:pt idx="13330">
                  <c:v>-116.1435103</c:v>
                </c:pt>
                <c:pt idx="13331">
                  <c:v>-116.0810103</c:v>
                </c:pt>
                <c:pt idx="13332">
                  <c:v>-116.0185103</c:v>
                </c:pt>
                <c:pt idx="13333">
                  <c:v>-115.9560103</c:v>
                </c:pt>
                <c:pt idx="13334">
                  <c:v>-115.8935103</c:v>
                </c:pt>
                <c:pt idx="13335">
                  <c:v>-115.8310103</c:v>
                </c:pt>
                <c:pt idx="13336">
                  <c:v>-115.7685103</c:v>
                </c:pt>
                <c:pt idx="13337">
                  <c:v>-115.7060103</c:v>
                </c:pt>
                <c:pt idx="13338">
                  <c:v>-115.6435103</c:v>
                </c:pt>
                <c:pt idx="13339">
                  <c:v>-115.5810103</c:v>
                </c:pt>
                <c:pt idx="13340">
                  <c:v>-115.5185103</c:v>
                </c:pt>
                <c:pt idx="13341">
                  <c:v>-115.4560103</c:v>
                </c:pt>
                <c:pt idx="13342">
                  <c:v>-115.3935103</c:v>
                </c:pt>
                <c:pt idx="13343">
                  <c:v>-115.3310103</c:v>
                </c:pt>
                <c:pt idx="13344">
                  <c:v>-115.2685103</c:v>
                </c:pt>
                <c:pt idx="13345">
                  <c:v>-115.2060103</c:v>
                </c:pt>
                <c:pt idx="13346">
                  <c:v>-115.1435103</c:v>
                </c:pt>
                <c:pt idx="13347">
                  <c:v>-115.0810103</c:v>
                </c:pt>
                <c:pt idx="13348">
                  <c:v>-115.0185103</c:v>
                </c:pt>
                <c:pt idx="13349">
                  <c:v>-114.9560103</c:v>
                </c:pt>
                <c:pt idx="13350">
                  <c:v>-114.8935103</c:v>
                </c:pt>
                <c:pt idx="13351">
                  <c:v>-114.8310103</c:v>
                </c:pt>
                <c:pt idx="13352">
                  <c:v>-114.7685103</c:v>
                </c:pt>
                <c:pt idx="13353">
                  <c:v>-114.7060103</c:v>
                </c:pt>
                <c:pt idx="13354">
                  <c:v>-114.6435103</c:v>
                </c:pt>
                <c:pt idx="13355">
                  <c:v>-114.5810103</c:v>
                </c:pt>
                <c:pt idx="13356">
                  <c:v>-114.5185103</c:v>
                </c:pt>
                <c:pt idx="13357">
                  <c:v>-114.4560103</c:v>
                </c:pt>
                <c:pt idx="13358">
                  <c:v>-114.3935103</c:v>
                </c:pt>
                <c:pt idx="13359">
                  <c:v>-114.3310103</c:v>
                </c:pt>
                <c:pt idx="13360">
                  <c:v>-114.2685103</c:v>
                </c:pt>
                <c:pt idx="13361">
                  <c:v>-114.2060103</c:v>
                </c:pt>
                <c:pt idx="13362">
                  <c:v>-114.1435103</c:v>
                </c:pt>
                <c:pt idx="13363">
                  <c:v>-114.0810103</c:v>
                </c:pt>
                <c:pt idx="13364">
                  <c:v>-114.0185103</c:v>
                </c:pt>
                <c:pt idx="13365">
                  <c:v>-113.9560103</c:v>
                </c:pt>
                <c:pt idx="13366">
                  <c:v>-113.8935103</c:v>
                </c:pt>
                <c:pt idx="13367">
                  <c:v>-113.8310103</c:v>
                </c:pt>
                <c:pt idx="13368">
                  <c:v>-113.7685103</c:v>
                </c:pt>
                <c:pt idx="13369">
                  <c:v>-113.7060103</c:v>
                </c:pt>
                <c:pt idx="13370">
                  <c:v>-113.6435103</c:v>
                </c:pt>
                <c:pt idx="13371">
                  <c:v>-113.5810103</c:v>
                </c:pt>
                <c:pt idx="13372">
                  <c:v>-113.5185103</c:v>
                </c:pt>
                <c:pt idx="13373">
                  <c:v>-113.4560103</c:v>
                </c:pt>
                <c:pt idx="13374">
                  <c:v>-113.3935103</c:v>
                </c:pt>
                <c:pt idx="13375">
                  <c:v>-113.3310103</c:v>
                </c:pt>
                <c:pt idx="13376">
                  <c:v>-113.2685103</c:v>
                </c:pt>
                <c:pt idx="13377">
                  <c:v>-113.2060103</c:v>
                </c:pt>
                <c:pt idx="13378">
                  <c:v>-113.1435103</c:v>
                </c:pt>
                <c:pt idx="13379">
                  <c:v>-113.0810103</c:v>
                </c:pt>
                <c:pt idx="13380">
                  <c:v>-113.0185103</c:v>
                </c:pt>
                <c:pt idx="13381">
                  <c:v>-112.9560103</c:v>
                </c:pt>
                <c:pt idx="13382">
                  <c:v>-112.8935103</c:v>
                </c:pt>
                <c:pt idx="13383">
                  <c:v>-112.8310103</c:v>
                </c:pt>
                <c:pt idx="13384">
                  <c:v>-112.7685103</c:v>
                </c:pt>
                <c:pt idx="13385">
                  <c:v>-112.7060103</c:v>
                </c:pt>
                <c:pt idx="13386">
                  <c:v>-112.6435103</c:v>
                </c:pt>
                <c:pt idx="13387">
                  <c:v>-112.5810103</c:v>
                </c:pt>
                <c:pt idx="13388">
                  <c:v>-112.5185103</c:v>
                </c:pt>
                <c:pt idx="13389">
                  <c:v>-112.4560103</c:v>
                </c:pt>
                <c:pt idx="13390">
                  <c:v>-112.3935103</c:v>
                </c:pt>
                <c:pt idx="13391">
                  <c:v>-112.3310103</c:v>
                </c:pt>
                <c:pt idx="13392">
                  <c:v>-112.2685103</c:v>
                </c:pt>
                <c:pt idx="13393">
                  <c:v>-112.2060103</c:v>
                </c:pt>
                <c:pt idx="13394">
                  <c:v>-112.1435103</c:v>
                </c:pt>
                <c:pt idx="13395">
                  <c:v>-112.0810103</c:v>
                </c:pt>
                <c:pt idx="13396">
                  <c:v>-112.0185103</c:v>
                </c:pt>
                <c:pt idx="13397">
                  <c:v>-111.9560103</c:v>
                </c:pt>
                <c:pt idx="13398">
                  <c:v>-111.8935103</c:v>
                </c:pt>
                <c:pt idx="13399">
                  <c:v>-111.8310103</c:v>
                </c:pt>
                <c:pt idx="13400">
                  <c:v>-111.7685103</c:v>
                </c:pt>
                <c:pt idx="13401">
                  <c:v>-111.7060103</c:v>
                </c:pt>
                <c:pt idx="13402">
                  <c:v>-111.6435103</c:v>
                </c:pt>
                <c:pt idx="13403">
                  <c:v>-111.5810103</c:v>
                </c:pt>
                <c:pt idx="13404">
                  <c:v>-111.5185103</c:v>
                </c:pt>
                <c:pt idx="13405">
                  <c:v>-111.4560103</c:v>
                </c:pt>
                <c:pt idx="13406">
                  <c:v>-111.3935103</c:v>
                </c:pt>
                <c:pt idx="13407">
                  <c:v>-111.3310103</c:v>
                </c:pt>
                <c:pt idx="13408">
                  <c:v>-111.2685103</c:v>
                </c:pt>
                <c:pt idx="13409">
                  <c:v>-111.2060103</c:v>
                </c:pt>
                <c:pt idx="13410">
                  <c:v>-111.1435103</c:v>
                </c:pt>
                <c:pt idx="13411">
                  <c:v>-111.0810103</c:v>
                </c:pt>
                <c:pt idx="13412">
                  <c:v>-111.0185103</c:v>
                </c:pt>
                <c:pt idx="13413">
                  <c:v>-110.9560103</c:v>
                </c:pt>
                <c:pt idx="13414">
                  <c:v>-110.8935103</c:v>
                </c:pt>
                <c:pt idx="13415">
                  <c:v>-110.8310103</c:v>
                </c:pt>
                <c:pt idx="13416">
                  <c:v>-110.7685103</c:v>
                </c:pt>
                <c:pt idx="13417">
                  <c:v>-110.7060103</c:v>
                </c:pt>
                <c:pt idx="13418">
                  <c:v>-110.6435103</c:v>
                </c:pt>
                <c:pt idx="13419">
                  <c:v>-110.5810103</c:v>
                </c:pt>
                <c:pt idx="13420">
                  <c:v>-110.5185103</c:v>
                </c:pt>
                <c:pt idx="13421">
                  <c:v>-110.4560103</c:v>
                </c:pt>
                <c:pt idx="13422">
                  <c:v>-110.3935103</c:v>
                </c:pt>
                <c:pt idx="13423">
                  <c:v>-110.3310103</c:v>
                </c:pt>
                <c:pt idx="13424">
                  <c:v>-110.2685103</c:v>
                </c:pt>
                <c:pt idx="13425">
                  <c:v>-110.2060103</c:v>
                </c:pt>
                <c:pt idx="13426">
                  <c:v>-110.1435103</c:v>
                </c:pt>
                <c:pt idx="13427">
                  <c:v>-110.0810103</c:v>
                </c:pt>
                <c:pt idx="13428">
                  <c:v>-110.0185103</c:v>
                </c:pt>
                <c:pt idx="13429">
                  <c:v>-109.9560103</c:v>
                </c:pt>
                <c:pt idx="13430">
                  <c:v>-109.8935103</c:v>
                </c:pt>
                <c:pt idx="13431">
                  <c:v>-109.8310103</c:v>
                </c:pt>
                <c:pt idx="13432">
                  <c:v>-109.7685103</c:v>
                </c:pt>
                <c:pt idx="13433">
                  <c:v>-109.7060103</c:v>
                </c:pt>
                <c:pt idx="13434">
                  <c:v>-109.6435103</c:v>
                </c:pt>
                <c:pt idx="13435">
                  <c:v>-109.5810103</c:v>
                </c:pt>
                <c:pt idx="13436">
                  <c:v>-109.5185103</c:v>
                </c:pt>
                <c:pt idx="13437">
                  <c:v>-109.4560103</c:v>
                </c:pt>
                <c:pt idx="13438">
                  <c:v>-109.3935103</c:v>
                </c:pt>
                <c:pt idx="13439">
                  <c:v>-109.3310103</c:v>
                </c:pt>
                <c:pt idx="13440">
                  <c:v>-109.2685103</c:v>
                </c:pt>
                <c:pt idx="13441">
                  <c:v>-109.2060103</c:v>
                </c:pt>
                <c:pt idx="13442">
                  <c:v>-109.1435103</c:v>
                </c:pt>
                <c:pt idx="13443">
                  <c:v>-109.0810103</c:v>
                </c:pt>
                <c:pt idx="13444">
                  <c:v>-109.0185103</c:v>
                </c:pt>
                <c:pt idx="13445">
                  <c:v>-108.9560103</c:v>
                </c:pt>
                <c:pt idx="13446">
                  <c:v>-108.8935103</c:v>
                </c:pt>
                <c:pt idx="13447">
                  <c:v>-108.8310103</c:v>
                </c:pt>
                <c:pt idx="13448">
                  <c:v>-108.7685103</c:v>
                </c:pt>
                <c:pt idx="13449">
                  <c:v>-108.7060103</c:v>
                </c:pt>
                <c:pt idx="13450">
                  <c:v>-108.6435103</c:v>
                </c:pt>
                <c:pt idx="13451">
                  <c:v>-108.5810103</c:v>
                </c:pt>
                <c:pt idx="13452">
                  <c:v>-108.5185103</c:v>
                </c:pt>
                <c:pt idx="13453">
                  <c:v>-108.4560103</c:v>
                </c:pt>
                <c:pt idx="13454">
                  <c:v>-108.3935103</c:v>
                </c:pt>
                <c:pt idx="13455">
                  <c:v>-108.3310103</c:v>
                </c:pt>
                <c:pt idx="13456">
                  <c:v>-108.2685103</c:v>
                </c:pt>
                <c:pt idx="13457">
                  <c:v>-108.2060103</c:v>
                </c:pt>
                <c:pt idx="13458">
                  <c:v>-108.1435103</c:v>
                </c:pt>
                <c:pt idx="13459">
                  <c:v>-108.0810103</c:v>
                </c:pt>
                <c:pt idx="13460">
                  <c:v>-108.0185103</c:v>
                </c:pt>
                <c:pt idx="13461">
                  <c:v>-107.9560103</c:v>
                </c:pt>
                <c:pt idx="13462">
                  <c:v>-107.8935103</c:v>
                </c:pt>
                <c:pt idx="13463">
                  <c:v>-107.8310103</c:v>
                </c:pt>
                <c:pt idx="13464">
                  <c:v>-107.7685103</c:v>
                </c:pt>
                <c:pt idx="13465">
                  <c:v>-107.7060103</c:v>
                </c:pt>
                <c:pt idx="13466">
                  <c:v>-107.6435103</c:v>
                </c:pt>
                <c:pt idx="13467">
                  <c:v>-107.5810103</c:v>
                </c:pt>
                <c:pt idx="13468">
                  <c:v>-107.5185103</c:v>
                </c:pt>
                <c:pt idx="13469">
                  <c:v>-107.4560103</c:v>
                </c:pt>
                <c:pt idx="13470">
                  <c:v>-107.3935103</c:v>
                </c:pt>
                <c:pt idx="13471">
                  <c:v>-107.3310103</c:v>
                </c:pt>
                <c:pt idx="13472">
                  <c:v>-107.2685103</c:v>
                </c:pt>
                <c:pt idx="13473">
                  <c:v>-107.2060103</c:v>
                </c:pt>
                <c:pt idx="13474">
                  <c:v>-107.1435103</c:v>
                </c:pt>
                <c:pt idx="13475">
                  <c:v>-107.0810103</c:v>
                </c:pt>
                <c:pt idx="13476">
                  <c:v>-107.0185103</c:v>
                </c:pt>
                <c:pt idx="13477">
                  <c:v>-106.9560103</c:v>
                </c:pt>
                <c:pt idx="13478">
                  <c:v>-106.8935103</c:v>
                </c:pt>
                <c:pt idx="13479">
                  <c:v>-106.8310103</c:v>
                </c:pt>
                <c:pt idx="13480">
                  <c:v>-106.7685103</c:v>
                </c:pt>
                <c:pt idx="13481">
                  <c:v>-106.7060103</c:v>
                </c:pt>
                <c:pt idx="13482">
                  <c:v>-106.6435103</c:v>
                </c:pt>
                <c:pt idx="13483">
                  <c:v>-106.5810103</c:v>
                </c:pt>
                <c:pt idx="13484">
                  <c:v>-106.5185103</c:v>
                </c:pt>
                <c:pt idx="13485">
                  <c:v>-106.4560103</c:v>
                </c:pt>
                <c:pt idx="13486">
                  <c:v>-106.3935103</c:v>
                </c:pt>
                <c:pt idx="13487">
                  <c:v>-106.3310103</c:v>
                </c:pt>
                <c:pt idx="13488">
                  <c:v>-106.2685103</c:v>
                </c:pt>
                <c:pt idx="13489">
                  <c:v>-106.2060103</c:v>
                </c:pt>
                <c:pt idx="13490">
                  <c:v>-106.1435103</c:v>
                </c:pt>
                <c:pt idx="13491">
                  <c:v>-106.0810103</c:v>
                </c:pt>
                <c:pt idx="13492">
                  <c:v>-106.0185103</c:v>
                </c:pt>
                <c:pt idx="13493">
                  <c:v>-105.9560103</c:v>
                </c:pt>
                <c:pt idx="13494">
                  <c:v>-105.8935103</c:v>
                </c:pt>
                <c:pt idx="13495">
                  <c:v>-105.8310103</c:v>
                </c:pt>
                <c:pt idx="13496">
                  <c:v>-105.7685103</c:v>
                </c:pt>
                <c:pt idx="13497">
                  <c:v>-105.7060103</c:v>
                </c:pt>
                <c:pt idx="13498">
                  <c:v>-105.6435103</c:v>
                </c:pt>
                <c:pt idx="13499">
                  <c:v>-105.5810103</c:v>
                </c:pt>
                <c:pt idx="13500">
                  <c:v>-105.5185103</c:v>
                </c:pt>
                <c:pt idx="13501">
                  <c:v>-105.4560103</c:v>
                </c:pt>
                <c:pt idx="13502">
                  <c:v>-105.3935103</c:v>
                </c:pt>
                <c:pt idx="13503">
                  <c:v>-105.3310103</c:v>
                </c:pt>
                <c:pt idx="13504">
                  <c:v>-105.2685103</c:v>
                </c:pt>
                <c:pt idx="13505">
                  <c:v>-105.2060103</c:v>
                </c:pt>
                <c:pt idx="13506">
                  <c:v>-105.1435103</c:v>
                </c:pt>
                <c:pt idx="13507">
                  <c:v>-105.0810103</c:v>
                </c:pt>
                <c:pt idx="13508">
                  <c:v>-105.0185103</c:v>
                </c:pt>
                <c:pt idx="13509">
                  <c:v>-104.9560103</c:v>
                </c:pt>
                <c:pt idx="13510">
                  <c:v>-104.8935103</c:v>
                </c:pt>
                <c:pt idx="13511">
                  <c:v>-104.8310103</c:v>
                </c:pt>
                <c:pt idx="13512">
                  <c:v>-104.7685103</c:v>
                </c:pt>
                <c:pt idx="13513">
                  <c:v>-104.7060103</c:v>
                </c:pt>
                <c:pt idx="13514">
                  <c:v>-104.6435103</c:v>
                </c:pt>
                <c:pt idx="13515">
                  <c:v>-104.5810103</c:v>
                </c:pt>
                <c:pt idx="13516">
                  <c:v>-104.5185103</c:v>
                </c:pt>
                <c:pt idx="13517">
                  <c:v>-104.4560103</c:v>
                </c:pt>
                <c:pt idx="13518">
                  <c:v>-104.3935103</c:v>
                </c:pt>
                <c:pt idx="13519">
                  <c:v>-104.3310103</c:v>
                </c:pt>
                <c:pt idx="13520">
                  <c:v>-104.2685103</c:v>
                </c:pt>
                <c:pt idx="13521">
                  <c:v>-104.2060103</c:v>
                </c:pt>
                <c:pt idx="13522">
                  <c:v>-104.1435103</c:v>
                </c:pt>
                <c:pt idx="13523">
                  <c:v>-104.0810103</c:v>
                </c:pt>
                <c:pt idx="13524">
                  <c:v>-104.0185103</c:v>
                </c:pt>
                <c:pt idx="13525">
                  <c:v>-103.9560103</c:v>
                </c:pt>
                <c:pt idx="13526">
                  <c:v>-103.8935103</c:v>
                </c:pt>
                <c:pt idx="13527">
                  <c:v>-103.8310103</c:v>
                </c:pt>
                <c:pt idx="13528">
                  <c:v>-103.7685103</c:v>
                </c:pt>
                <c:pt idx="13529">
                  <c:v>-103.7060103</c:v>
                </c:pt>
                <c:pt idx="13530">
                  <c:v>-103.6435103</c:v>
                </c:pt>
                <c:pt idx="13531">
                  <c:v>-103.5810103</c:v>
                </c:pt>
                <c:pt idx="13532">
                  <c:v>-103.5185103</c:v>
                </c:pt>
                <c:pt idx="13533">
                  <c:v>-103.4560103</c:v>
                </c:pt>
                <c:pt idx="13534">
                  <c:v>-103.3935103</c:v>
                </c:pt>
                <c:pt idx="13535">
                  <c:v>-103.3310103</c:v>
                </c:pt>
                <c:pt idx="13536">
                  <c:v>-103.2685103</c:v>
                </c:pt>
                <c:pt idx="13537">
                  <c:v>-103.2060103</c:v>
                </c:pt>
                <c:pt idx="13538">
                  <c:v>-103.1435103</c:v>
                </c:pt>
                <c:pt idx="13539">
                  <c:v>-103.0810103</c:v>
                </c:pt>
                <c:pt idx="13540">
                  <c:v>-103.0185103</c:v>
                </c:pt>
                <c:pt idx="13541">
                  <c:v>-102.9560103</c:v>
                </c:pt>
                <c:pt idx="13542">
                  <c:v>-102.8935103</c:v>
                </c:pt>
                <c:pt idx="13543">
                  <c:v>-102.8310103</c:v>
                </c:pt>
                <c:pt idx="13544">
                  <c:v>-102.7685103</c:v>
                </c:pt>
                <c:pt idx="13545">
                  <c:v>-102.7060103</c:v>
                </c:pt>
                <c:pt idx="13546">
                  <c:v>-102.6435103</c:v>
                </c:pt>
                <c:pt idx="13547">
                  <c:v>-102.5810103</c:v>
                </c:pt>
                <c:pt idx="13548">
                  <c:v>-102.5185103</c:v>
                </c:pt>
                <c:pt idx="13549">
                  <c:v>-102.4560103</c:v>
                </c:pt>
                <c:pt idx="13550">
                  <c:v>-102.3935103</c:v>
                </c:pt>
                <c:pt idx="13551">
                  <c:v>-102.3310103</c:v>
                </c:pt>
                <c:pt idx="13552">
                  <c:v>-102.2685103</c:v>
                </c:pt>
                <c:pt idx="13553">
                  <c:v>-102.2060103</c:v>
                </c:pt>
                <c:pt idx="13554">
                  <c:v>-102.1435103</c:v>
                </c:pt>
                <c:pt idx="13555">
                  <c:v>-102.0810103</c:v>
                </c:pt>
                <c:pt idx="13556">
                  <c:v>-102.0185103</c:v>
                </c:pt>
                <c:pt idx="13557">
                  <c:v>-101.9560103</c:v>
                </c:pt>
                <c:pt idx="13558">
                  <c:v>-101.8935103</c:v>
                </c:pt>
                <c:pt idx="13559">
                  <c:v>-101.8310103</c:v>
                </c:pt>
                <c:pt idx="13560">
                  <c:v>-101.7685103</c:v>
                </c:pt>
                <c:pt idx="13561">
                  <c:v>-101.7060103</c:v>
                </c:pt>
                <c:pt idx="13562">
                  <c:v>-101.6435103</c:v>
                </c:pt>
                <c:pt idx="13563">
                  <c:v>-101.5810103</c:v>
                </c:pt>
                <c:pt idx="13564">
                  <c:v>-101.5185103</c:v>
                </c:pt>
                <c:pt idx="13565">
                  <c:v>-101.4560103</c:v>
                </c:pt>
                <c:pt idx="13566">
                  <c:v>-101.3935103</c:v>
                </c:pt>
                <c:pt idx="13567">
                  <c:v>-101.3310103</c:v>
                </c:pt>
                <c:pt idx="13568">
                  <c:v>-101.2685103</c:v>
                </c:pt>
                <c:pt idx="13569">
                  <c:v>-101.2060103</c:v>
                </c:pt>
                <c:pt idx="13570">
                  <c:v>-101.1435103</c:v>
                </c:pt>
                <c:pt idx="13571">
                  <c:v>-101.0810103</c:v>
                </c:pt>
                <c:pt idx="13572">
                  <c:v>-101.0185103</c:v>
                </c:pt>
                <c:pt idx="13573">
                  <c:v>-100.9560103</c:v>
                </c:pt>
                <c:pt idx="13574">
                  <c:v>-100.8935103</c:v>
                </c:pt>
                <c:pt idx="13575">
                  <c:v>-100.8310103</c:v>
                </c:pt>
                <c:pt idx="13576">
                  <c:v>-100.7685103</c:v>
                </c:pt>
                <c:pt idx="13577">
                  <c:v>-100.7060103</c:v>
                </c:pt>
                <c:pt idx="13578">
                  <c:v>-100.6435103</c:v>
                </c:pt>
                <c:pt idx="13579">
                  <c:v>-100.5810103</c:v>
                </c:pt>
                <c:pt idx="13580">
                  <c:v>-100.5185103</c:v>
                </c:pt>
                <c:pt idx="13581">
                  <c:v>-100.4560103</c:v>
                </c:pt>
                <c:pt idx="13582">
                  <c:v>-100.3935103</c:v>
                </c:pt>
                <c:pt idx="13583">
                  <c:v>-100.3310103</c:v>
                </c:pt>
                <c:pt idx="13584">
                  <c:v>-100.2685103</c:v>
                </c:pt>
                <c:pt idx="13585">
                  <c:v>-100.2060103</c:v>
                </c:pt>
                <c:pt idx="13586">
                  <c:v>-100.1435103</c:v>
                </c:pt>
                <c:pt idx="13587">
                  <c:v>-100.0810103</c:v>
                </c:pt>
                <c:pt idx="13588">
                  <c:v>-100.0185103</c:v>
                </c:pt>
                <c:pt idx="13589">
                  <c:v>-99.956010300000003</c:v>
                </c:pt>
                <c:pt idx="13590">
                  <c:v>-99.893510300000003</c:v>
                </c:pt>
                <c:pt idx="13591">
                  <c:v>-99.831010300000003</c:v>
                </c:pt>
                <c:pt idx="13592">
                  <c:v>-99.768510300000003</c:v>
                </c:pt>
                <c:pt idx="13593">
                  <c:v>-99.706010300000003</c:v>
                </c:pt>
                <c:pt idx="13594">
                  <c:v>-99.643510300000003</c:v>
                </c:pt>
                <c:pt idx="13595">
                  <c:v>-99.581010300000003</c:v>
                </c:pt>
                <c:pt idx="13596">
                  <c:v>-99.518510300000003</c:v>
                </c:pt>
                <c:pt idx="13597">
                  <c:v>-99.456010300000003</c:v>
                </c:pt>
                <c:pt idx="13598">
                  <c:v>-99.393510300000003</c:v>
                </c:pt>
                <c:pt idx="13599">
                  <c:v>-99.331010300000003</c:v>
                </c:pt>
                <c:pt idx="13600">
                  <c:v>-99.268510300000003</c:v>
                </c:pt>
                <c:pt idx="13601">
                  <c:v>-99.206010300000003</c:v>
                </c:pt>
                <c:pt idx="13602">
                  <c:v>-99.143510300000003</c:v>
                </c:pt>
                <c:pt idx="13603">
                  <c:v>-99.081010300000003</c:v>
                </c:pt>
                <c:pt idx="13604">
                  <c:v>-99.018510300000003</c:v>
                </c:pt>
                <c:pt idx="13605">
                  <c:v>-98.956010300000003</c:v>
                </c:pt>
                <c:pt idx="13606">
                  <c:v>-98.893510300000003</c:v>
                </c:pt>
                <c:pt idx="13607">
                  <c:v>-98.831010300000003</c:v>
                </c:pt>
                <c:pt idx="13608">
                  <c:v>-98.768510300000003</c:v>
                </c:pt>
                <c:pt idx="13609">
                  <c:v>-98.706010300000003</c:v>
                </c:pt>
                <c:pt idx="13610">
                  <c:v>-98.643510300000003</c:v>
                </c:pt>
                <c:pt idx="13611">
                  <c:v>-98.581010300000003</c:v>
                </c:pt>
                <c:pt idx="13612">
                  <c:v>-98.518510300000003</c:v>
                </c:pt>
                <c:pt idx="13613">
                  <c:v>-98.456010300000003</c:v>
                </c:pt>
                <c:pt idx="13614">
                  <c:v>-98.393510300000003</c:v>
                </c:pt>
                <c:pt idx="13615">
                  <c:v>-98.331010300000003</c:v>
                </c:pt>
                <c:pt idx="13616">
                  <c:v>-98.268510300000003</c:v>
                </c:pt>
                <c:pt idx="13617">
                  <c:v>-98.206010300000003</c:v>
                </c:pt>
                <c:pt idx="13618">
                  <c:v>-98.143510300000003</c:v>
                </c:pt>
                <c:pt idx="13619">
                  <c:v>-98.081010300000003</c:v>
                </c:pt>
                <c:pt idx="13620">
                  <c:v>-98.018510300000003</c:v>
                </c:pt>
                <c:pt idx="13621">
                  <c:v>-97.956010300000003</c:v>
                </c:pt>
                <c:pt idx="13622">
                  <c:v>-97.893510300000003</c:v>
                </c:pt>
                <c:pt idx="13623">
                  <c:v>-97.831010300000003</c:v>
                </c:pt>
                <c:pt idx="13624">
                  <c:v>-97.768510300000003</c:v>
                </c:pt>
                <c:pt idx="13625">
                  <c:v>-97.706010300000003</c:v>
                </c:pt>
                <c:pt idx="13626">
                  <c:v>-97.643510300000003</c:v>
                </c:pt>
                <c:pt idx="13627">
                  <c:v>-97.581010300000003</c:v>
                </c:pt>
                <c:pt idx="13628">
                  <c:v>-97.518510300000003</c:v>
                </c:pt>
                <c:pt idx="13629">
                  <c:v>-97.456010300000003</c:v>
                </c:pt>
                <c:pt idx="13630">
                  <c:v>-97.393510300000003</c:v>
                </c:pt>
                <c:pt idx="13631">
                  <c:v>-97.331010300000003</c:v>
                </c:pt>
                <c:pt idx="13632">
                  <c:v>-97.268510300000003</c:v>
                </c:pt>
                <c:pt idx="13633">
                  <c:v>-97.206010300000003</c:v>
                </c:pt>
                <c:pt idx="13634">
                  <c:v>-97.143510300000003</c:v>
                </c:pt>
                <c:pt idx="13635">
                  <c:v>-97.081010300000003</c:v>
                </c:pt>
                <c:pt idx="13636">
                  <c:v>-97.018510300000003</c:v>
                </c:pt>
                <c:pt idx="13637">
                  <c:v>-96.956010300000003</c:v>
                </c:pt>
                <c:pt idx="13638">
                  <c:v>-96.893510300000003</c:v>
                </c:pt>
                <c:pt idx="13639">
                  <c:v>-96.831010300000003</c:v>
                </c:pt>
                <c:pt idx="13640">
                  <c:v>-96.768510300000003</c:v>
                </c:pt>
                <c:pt idx="13641">
                  <c:v>-96.706010300000003</c:v>
                </c:pt>
                <c:pt idx="13642">
                  <c:v>-96.643510300000003</c:v>
                </c:pt>
                <c:pt idx="13643">
                  <c:v>-96.581010300000003</c:v>
                </c:pt>
                <c:pt idx="13644">
                  <c:v>-96.518510300000003</c:v>
                </c:pt>
                <c:pt idx="13645">
                  <c:v>-96.456010300000003</c:v>
                </c:pt>
                <c:pt idx="13646">
                  <c:v>-96.393510300000003</c:v>
                </c:pt>
                <c:pt idx="13647">
                  <c:v>-96.331010300000003</c:v>
                </c:pt>
                <c:pt idx="13648">
                  <c:v>-96.268510300000003</c:v>
                </c:pt>
                <c:pt idx="13649">
                  <c:v>-96.206010300000003</c:v>
                </c:pt>
                <c:pt idx="13650">
                  <c:v>-96.143510300000003</c:v>
                </c:pt>
                <c:pt idx="13651">
                  <c:v>-96.081010300000003</c:v>
                </c:pt>
                <c:pt idx="13652">
                  <c:v>-96.018510300000003</c:v>
                </c:pt>
                <c:pt idx="13653">
                  <c:v>-95.956010300000003</c:v>
                </c:pt>
                <c:pt idx="13654">
                  <c:v>-95.893510300000003</c:v>
                </c:pt>
                <c:pt idx="13655">
                  <c:v>-95.831010300000003</c:v>
                </c:pt>
                <c:pt idx="13656">
                  <c:v>-95.768510300000003</c:v>
                </c:pt>
                <c:pt idx="13657">
                  <c:v>-95.706010300000003</c:v>
                </c:pt>
                <c:pt idx="13658">
                  <c:v>-95.643510300000003</c:v>
                </c:pt>
                <c:pt idx="13659">
                  <c:v>-95.581010300000003</c:v>
                </c:pt>
                <c:pt idx="13660">
                  <c:v>-95.518510300000003</c:v>
                </c:pt>
                <c:pt idx="13661">
                  <c:v>-95.456010300000003</c:v>
                </c:pt>
                <c:pt idx="13662">
                  <c:v>-95.393510300000003</c:v>
                </c:pt>
                <c:pt idx="13663">
                  <c:v>-95.331010300000003</c:v>
                </c:pt>
                <c:pt idx="13664">
                  <c:v>-95.268510300000003</c:v>
                </c:pt>
                <c:pt idx="13665">
                  <c:v>-95.206010300000003</c:v>
                </c:pt>
                <c:pt idx="13666">
                  <c:v>-95.143510300000003</c:v>
                </c:pt>
                <c:pt idx="13667">
                  <c:v>-95.081010300000003</c:v>
                </c:pt>
                <c:pt idx="13668">
                  <c:v>-95.018510300000003</c:v>
                </c:pt>
                <c:pt idx="13669">
                  <c:v>-94.956010300000003</c:v>
                </c:pt>
                <c:pt idx="13670">
                  <c:v>-94.893510300000003</c:v>
                </c:pt>
                <c:pt idx="13671">
                  <c:v>-94.831010300000003</c:v>
                </c:pt>
                <c:pt idx="13672">
                  <c:v>-94.768510300000003</c:v>
                </c:pt>
                <c:pt idx="13673">
                  <c:v>-94.706010300000003</c:v>
                </c:pt>
                <c:pt idx="13674">
                  <c:v>-94.643510300000003</c:v>
                </c:pt>
                <c:pt idx="13675">
                  <c:v>-94.581010300000003</c:v>
                </c:pt>
                <c:pt idx="13676">
                  <c:v>-94.518510300000003</c:v>
                </c:pt>
                <c:pt idx="13677">
                  <c:v>-94.456010300000003</c:v>
                </c:pt>
                <c:pt idx="13678">
                  <c:v>-94.393510300000003</c:v>
                </c:pt>
                <c:pt idx="13679">
                  <c:v>-94.331010300000003</c:v>
                </c:pt>
                <c:pt idx="13680">
                  <c:v>-94.268510300000003</c:v>
                </c:pt>
                <c:pt idx="13681">
                  <c:v>-94.206010300000003</c:v>
                </c:pt>
                <c:pt idx="13682">
                  <c:v>-94.143510300000003</c:v>
                </c:pt>
                <c:pt idx="13683">
                  <c:v>-94.081010300000003</c:v>
                </c:pt>
                <c:pt idx="13684">
                  <c:v>-94.018510300000003</c:v>
                </c:pt>
                <c:pt idx="13685">
                  <c:v>-93.956010300000003</c:v>
                </c:pt>
                <c:pt idx="13686">
                  <c:v>-93.893510300000003</c:v>
                </c:pt>
                <c:pt idx="13687">
                  <c:v>-93.831010300000003</c:v>
                </c:pt>
                <c:pt idx="13688">
                  <c:v>-93.768510300000003</c:v>
                </c:pt>
                <c:pt idx="13689">
                  <c:v>-93.706010300000003</c:v>
                </c:pt>
                <c:pt idx="13690">
                  <c:v>-93.643510300000003</c:v>
                </c:pt>
                <c:pt idx="13691">
                  <c:v>-93.581010300000003</c:v>
                </c:pt>
                <c:pt idx="13692">
                  <c:v>-93.518510300000003</c:v>
                </c:pt>
                <c:pt idx="13693">
                  <c:v>-93.456010300000003</c:v>
                </c:pt>
                <c:pt idx="13694">
                  <c:v>-93.393510300000003</c:v>
                </c:pt>
                <c:pt idx="13695">
                  <c:v>-93.331010300000003</c:v>
                </c:pt>
                <c:pt idx="13696">
                  <c:v>-93.268510300000003</c:v>
                </c:pt>
                <c:pt idx="13697">
                  <c:v>-93.206010300000003</c:v>
                </c:pt>
                <c:pt idx="13698">
                  <c:v>-93.143510300000003</c:v>
                </c:pt>
                <c:pt idx="13699">
                  <c:v>-93.081010300000003</c:v>
                </c:pt>
                <c:pt idx="13700">
                  <c:v>-93.018510300000003</c:v>
                </c:pt>
                <c:pt idx="13701">
                  <c:v>-92.956010300000003</c:v>
                </c:pt>
                <c:pt idx="13702">
                  <c:v>-92.893510300000003</c:v>
                </c:pt>
                <c:pt idx="13703">
                  <c:v>-92.831010300000003</c:v>
                </c:pt>
                <c:pt idx="13704">
                  <c:v>-92.768510300000003</c:v>
                </c:pt>
                <c:pt idx="13705">
                  <c:v>-92.706010300000003</c:v>
                </c:pt>
                <c:pt idx="13706">
                  <c:v>-92.643510300000003</c:v>
                </c:pt>
                <c:pt idx="13707">
                  <c:v>-92.581010300000003</c:v>
                </c:pt>
                <c:pt idx="13708">
                  <c:v>-92.518510300000003</c:v>
                </c:pt>
                <c:pt idx="13709">
                  <c:v>-92.456010300000003</c:v>
                </c:pt>
                <c:pt idx="13710">
                  <c:v>-92.393510300000003</c:v>
                </c:pt>
                <c:pt idx="13711">
                  <c:v>-92.331010300000003</c:v>
                </c:pt>
                <c:pt idx="13712">
                  <c:v>-92.268510300000003</c:v>
                </c:pt>
                <c:pt idx="13713">
                  <c:v>-92.206010300000003</c:v>
                </c:pt>
                <c:pt idx="13714">
                  <c:v>-92.143510300000003</c:v>
                </c:pt>
                <c:pt idx="13715">
                  <c:v>-92.081010300000003</c:v>
                </c:pt>
                <c:pt idx="13716">
                  <c:v>-92.018510300000003</c:v>
                </c:pt>
                <c:pt idx="13717">
                  <c:v>-91.956010300000003</c:v>
                </c:pt>
                <c:pt idx="13718">
                  <c:v>-91.893510300000003</c:v>
                </c:pt>
                <c:pt idx="13719">
                  <c:v>-91.831010300000003</c:v>
                </c:pt>
                <c:pt idx="13720">
                  <c:v>-91.768510300000003</c:v>
                </c:pt>
                <c:pt idx="13721">
                  <c:v>-91.706010300000003</c:v>
                </c:pt>
                <c:pt idx="13722">
                  <c:v>-91.643510300000003</c:v>
                </c:pt>
                <c:pt idx="13723">
                  <c:v>-91.581010300000003</c:v>
                </c:pt>
                <c:pt idx="13724">
                  <c:v>-91.518510300000003</c:v>
                </c:pt>
                <c:pt idx="13725">
                  <c:v>-91.456010300000003</c:v>
                </c:pt>
                <c:pt idx="13726">
                  <c:v>-91.393510300000003</c:v>
                </c:pt>
                <c:pt idx="13727">
                  <c:v>-91.331010300000003</c:v>
                </c:pt>
                <c:pt idx="13728">
                  <c:v>-91.268510300000003</c:v>
                </c:pt>
                <c:pt idx="13729">
                  <c:v>-91.206010300000003</c:v>
                </c:pt>
                <c:pt idx="13730">
                  <c:v>-91.143510300000003</c:v>
                </c:pt>
                <c:pt idx="13731">
                  <c:v>-91.081010300000003</c:v>
                </c:pt>
                <c:pt idx="13732">
                  <c:v>-91.018510300000003</c:v>
                </c:pt>
                <c:pt idx="13733">
                  <c:v>-90.956010300000003</c:v>
                </c:pt>
                <c:pt idx="13734">
                  <c:v>-90.893510300000003</c:v>
                </c:pt>
                <c:pt idx="13735">
                  <c:v>-90.831010300000003</c:v>
                </c:pt>
                <c:pt idx="13736">
                  <c:v>-90.768510300000003</c:v>
                </c:pt>
                <c:pt idx="13737">
                  <c:v>-90.706010300000003</c:v>
                </c:pt>
                <c:pt idx="13738">
                  <c:v>-90.643510300000003</c:v>
                </c:pt>
                <c:pt idx="13739">
                  <c:v>-90.581010300000003</c:v>
                </c:pt>
                <c:pt idx="13740">
                  <c:v>-90.518510300000003</c:v>
                </c:pt>
                <c:pt idx="13741">
                  <c:v>-90.456010300000003</c:v>
                </c:pt>
                <c:pt idx="13742">
                  <c:v>-90.393510300000003</c:v>
                </c:pt>
                <c:pt idx="13743">
                  <c:v>-90.331010300000003</c:v>
                </c:pt>
                <c:pt idx="13744">
                  <c:v>-90.268510300000003</c:v>
                </c:pt>
                <c:pt idx="13745">
                  <c:v>-90.206010300000003</c:v>
                </c:pt>
                <c:pt idx="13746">
                  <c:v>-90.143510300000003</c:v>
                </c:pt>
                <c:pt idx="13747">
                  <c:v>-90.081010300000003</c:v>
                </c:pt>
                <c:pt idx="13748">
                  <c:v>-90.018510300000003</c:v>
                </c:pt>
                <c:pt idx="13749">
                  <c:v>-89.956010300000003</c:v>
                </c:pt>
                <c:pt idx="13750">
                  <c:v>-89.893510300000003</c:v>
                </c:pt>
                <c:pt idx="13751">
                  <c:v>-89.831010300000003</c:v>
                </c:pt>
                <c:pt idx="13752">
                  <c:v>-89.768510300000003</c:v>
                </c:pt>
                <c:pt idx="13753">
                  <c:v>-89.706010300000003</c:v>
                </c:pt>
                <c:pt idx="13754">
                  <c:v>-89.643510300000003</c:v>
                </c:pt>
                <c:pt idx="13755">
                  <c:v>-89.581010300000003</c:v>
                </c:pt>
                <c:pt idx="13756">
                  <c:v>-89.518510300000003</c:v>
                </c:pt>
                <c:pt idx="13757">
                  <c:v>-89.456010300000003</c:v>
                </c:pt>
                <c:pt idx="13758">
                  <c:v>-89.393510300000003</c:v>
                </c:pt>
                <c:pt idx="13759">
                  <c:v>-89.331010300000003</c:v>
                </c:pt>
                <c:pt idx="13760">
                  <c:v>-89.268510300000003</c:v>
                </c:pt>
                <c:pt idx="13761">
                  <c:v>-89.206010300000003</c:v>
                </c:pt>
                <c:pt idx="13762">
                  <c:v>-89.143510300000003</c:v>
                </c:pt>
                <c:pt idx="13763">
                  <c:v>-89.081010300000003</c:v>
                </c:pt>
                <c:pt idx="13764">
                  <c:v>-89.018510300000003</c:v>
                </c:pt>
                <c:pt idx="13765">
                  <c:v>-88.956010300000003</c:v>
                </c:pt>
                <c:pt idx="13766">
                  <c:v>-88.893510300000003</c:v>
                </c:pt>
                <c:pt idx="13767">
                  <c:v>-88.831010300000003</c:v>
                </c:pt>
                <c:pt idx="13768">
                  <c:v>-88.768510300000003</c:v>
                </c:pt>
                <c:pt idx="13769">
                  <c:v>-88.706010300000003</c:v>
                </c:pt>
                <c:pt idx="13770">
                  <c:v>-88.643510300000003</c:v>
                </c:pt>
                <c:pt idx="13771">
                  <c:v>-88.581010300000003</c:v>
                </c:pt>
                <c:pt idx="13772">
                  <c:v>-88.518510300000003</c:v>
                </c:pt>
                <c:pt idx="13773">
                  <c:v>-88.456010300000003</c:v>
                </c:pt>
                <c:pt idx="13774">
                  <c:v>-88.393510300000003</c:v>
                </c:pt>
                <c:pt idx="13775">
                  <c:v>-88.331010300000003</c:v>
                </c:pt>
                <c:pt idx="13776">
                  <c:v>-88.268510300000003</c:v>
                </c:pt>
                <c:pt idx="13777">
                  <c:v>-88.206010300000003</c:v>
                </c:pt>
                <c:pt idx="13778">
                  <c:v>-88.143510300000003</c:v>
                </c:pt>
                <c:pt idx="13779">
                  <c:v>-88.081010300000003</c:v>
                </c:pt>
                <c:pt idx="13780">
                  <c:v>-88.018510300000003</c:v>
                </c:pt>
                <c:pt idx="13781">
                  <c:v>-87.956010300000003</c:v>
                </c:pt>
                <c:pt idx="13782">
                  <c:v>-87.893510300000003</c:v>
                </c:pt>
                <c:pt idx="13783">
                  <c:v>-87.831010300000003</c:v>
                </c:pt>
                <c:pt idx="13784">
                  <c:v>-87.768510300000003</c:v>
                </c:pt>
                <c:pt idx="13785">
                  <c:v>-87.706010300000003</c:v>
                </c:pt>
                <c:pt idx="13786">
                  <c:v>-87.643510300000003</c:v>
                </c:pt>
                <c:pt idx="13787">
                  <c:v>-87.581010300000003</c:v>
                </c:pt>
                <c:pt idx="13788">
                  <c:v>-87.518510300000003</c:v>
                </c:pt>
                <c:pt idx="13789">
                  <c:v>-87.456010300000003</c:v>
                </c:pt>
                <c:pt idx="13790">
                  <c:v>-87.393510300000003</c:v>
                </c:pt>
                <c:pt idx="13791">
                  <c:v>-87.331010300000003</c:v>
                </c:pt>
                <c:pt idx="13792">
                  <c:v>-87.268510300000003</c:v>
                </c:pt>
                <c:pt idx="13793">
                  <c:v>-87.206010300000003</c:v>
                </c:pt>
                <c:pt idx="13794">
                  <c:v>-87.143510300000003</c:v>
                </c:pt>
                <c:pt idx="13795">
                  <c:v>-87.081010300000003</c:v>
                </c:pt>
                <c:pt idx="13796">
                  <c:v>-87.018510300000003</c:v>
                </c:pt>
                <c:pt idx="13797">
                  <c:v>-86.956010300000003</c:v>
                </c:pt>
                <c:pt idx="13798">
                  <c:v>-86.893510300000003</c:v>
                </c:pt>
                <c:pt idx="13799">
                  <c:v>-86.831010300000003</c:v>
                </c:pt>
                <c:pt idx="13800">
                  <c:v>-86.768510300000003</c:v>
                </c:pt>
                <c:pt idx="13801">
                  <c:v>-86.706010300000003</c:v>
                </c:pt>
                <c:pt idx="13802">
                  <c:v>-86.643510300000003</c:v>
                </c:pt>
                <c:pt idx="13803">
                  <c:v>-86.581010300000003</c:v>
                </c:pt>
                <c:pt idx="13804">
                  <c:v>-86.518510300000003</c:v>
                </c:pt>
                <c:pt idx="13805">
                  <c:v>-86.456010300000003</c:v>
                </c:pt>
                <c:pt idx="13806">
                  <c:v>-86.393510300000003</c:v>
                </c:pt>
                <c:pt idx="13807">
                  <c:v>-86.331010300000003</c:v>
                </c:pt>
                <c:pt idx="13808">
                  <c:v>-86.268510300000003</c:v>
                </c:pt>
                <c:pt idx="13809">
                  <c:v>-86.206010300000003</c:v>
                </c:pt>
                <c:pt idx="13810">
                  <c:v>-86.143510300000003</c:v>
                </c:pt>
                <c:pt idx="13811">
                  <c:v>-86.081010300000003</c:v>
                </c:pt>
                <c:pt idx="13812">
                  <c:v>-86.018510300000003</c:v>
                </c:pt>
                <c:pt idx="13813">
                  <c:v>-85.956010300000003</c:v>
                </c:pt>
                <c:pt idx="13814">
                  <c:v>-85.893510300000003</c:v>
                </c:pt>
                <c:pt idx="13815">
                  <c:v>-85.831010300000003</c:v>
                </c:pt>
                <c:pt idx="13816">
                  <c:v>-85.768510300000003</c:v>
                </c:pt>
                <c:pt idx="13817">
                  <c:v>-85.706010300000003</c:v>
                </c:pt>
                <c:pt idx="13818">
                  <c:v>-85.643510300000003</c:v>
                </c:pt>
                <c:pt idx="13819">
                  <c:v>-85.581010300000003</c:v>
                </c:pt>
                <c:pt idx="13820">
                  <c:v>-85.518510300000003</c:v>
                </c:pt>
                <c:pt idx="13821">
                  <c:v>-85.456010300000003</c:v>
                </c:pt>
                <c:pt idx="13822">
                  <c:v>-85.393510300000003</c:v>
                </c:pt>
                <c:pt idx="13823">
                  <c:v>-85.331010300000003</c:v>
                </c:pt>
                <c:pt idx="13824">
                  <c:v>-85.268510300000003</c:v>
                </c:pt>
                <c:pt idx="13825">
                  <c:v>-85.206010300000003</c:v>
                </c:pt>
                <c:pt idx="13826">
                  <c:v>-85.143510300000003</c:v>
                </c:pt>
                <c:pt idx="13827">
                  <c:v>-85.081010300000003</c:v>
                </c:pt>
                <c:pt idx="13828">
                  <c:v>-85.018510300000003</c:v>
                </c:pt>
                <c:pt idx="13829">
                  <c:v>-84.956010300000003</c:v>
                </c:pt>
                <c:pt idx="13830">
                  <c:v>-84.893510300000003</c:v>
                </c:pt>
                <c:pt idx="13831">
                  <c:v>-84.831010300000003</c:v>
                </c:pt>
                <c:pt idx="13832">
                  <c:v>-84.768510300000003</c:v>
                </c:pt>
                <c:pt idx="13833">
                  <c:v>-84.706010300000003</c:v>
                </c:pt>
                <c:pt idx="13834">
                  <c:v>-84.643510300000003</c:v>
                </c:pt>
                <c:pt idx="13835">
                  <c:v>-84.581010300000003</c:v>
                </c:pt>
                <c:pt idx="13836">
                  <c:v>-84.518510300000003</c:v>
                </c:pt>
                <c:pt idx="13837">
                  <c:v>-84.456010300000003</c:v>
                </c:pt>
                <c:pt idx="13838">
                  <c:v>-84.393510300000003</c:v>
                </c:pt>
                <c:pt idx="13839">
                  <c:v>-84.331010300000003</c:v>
                </c:pt>
                <c:pt idx="13840">
                  <c:v>-84.268510300000003</c:v>
                </c:pt>
                <c:pt idx="13841">
                  <c:v>-84.206010300000003</c:v>
                </c:pt>
                <c:pt idx="13842">
                  <c:v>-84.143510300000003</c:v>
                </c:pt>
                <c:pt idx="13843">
                  <c:v>-84.081010300000003</c:v>
                </c:pt>
                <c:pt idx="13844">
                  <c:v>-84.018510300000003</c:v>
                </c:pt>
                <c:pt idx="13845">
                  <c:v>-83.956010300000003</c:v>
                </c:pt>
                <c:pt idx="13846">
                  <c:v>-83.893510300000003</c:v>
                </c:pt>
                <c:pt idx="13847">
                  <c:v>-83.831010300000003</c:v>
                </c:pt>
                <c:pt idx="13848">
                  <c:v>-83.768510300000003</c:v>
                </c:pt>
                <c:pt idx="13849">
                  <c:v>-83.706010300000003</c:v>
                </c:pt>
                <c:pt idx="13850">
                  <c:v>-83.643510300000003</c:v>
                </c:pt>
                <c:pt idx="13851">
                  <c:v>-83.581010300000003</c:v>
                </c:pt>
                <c:pt idx="13852">
                  <c:v>-83.518510300000003</c:v>
                </c:pt>
                <c:pt idx="13853">
                  <c:v>-83.456010300000003</c:v>
                </c:pt>
                <c:pt idx="13854">
                  <c:v>-83.393510300000003</c:v>
                </c:pt>
                <c:pt idx="13855">
                  <c:v>-83.331010300000003</c:v>
                </c:pt>
                <c:pt idx="13856">
                  <c:v>-83.268510300000003</c:v>
                </c:pt>
                <c:pt idx="13857">
                  <c:v>-83.206010300000003</c:v>
                </c:pt>
                <c:pt idx="13858">
                  <c:v>-83.143510300000003</c:v>
                </c:pt>
                <c:pt idx="13859">
                  <c:v>-83.081010300000003</c:v>
                </c:pt>
                <c:pt idx="13860">
                  <c:v>-83.018510300000003</c:v>
                </c:pt>
                <c:pt idx="13861">
                  <c:v>-82.956010300000003</c:v>
                </c:pt>
                <c:pt idx="13862">
                  <c:v>-82.893510300000003</c:v>
                </c:pt>
                <c:pt idx="13863">
                  <c:v>-82.831010300000003</c:v>
                </c:pt>
                <c:pt idx="13864">
                  <c:v>-82.768510300000003</c:v>
                </c:pt>
                <c:pt idx="13865">
                  <c:v>-82.706010300000003</c:v>
                </c:pt>
                <c:pt idx="13866">
                  <c:v>-82.643510300000003</c:v>
                </c:pt>
                <c:pt idx="13867">
                  <c:v>-82.581010300000003</c:v>
                </c:pt>
                <c:pt idx="13868">
                  <c:v>-82.518510300000003</c:v>
                </c:pt>
                <c:pt idx="13869">
                  <c:v>-82.456010300000003</c:v>
                </c:pt>
                <c:pt idx="13870">
                  <c:v>-82.393510300000003</c:v>
                </c:pt>
                <c:pt idx="13871">
                  <c:v>-82.331010300000003</c:v>
                </c:pt>
                <c:pt idx="13872">
                  <c:v>-82.268510300000003</c:v>
                </c:pt>
                <c:pt idx="13873">
                  <c:v>-82.206010300000003</c:v>
                </c:pt>
                <c:pt idx="13874">
                  <c:v>-82.143510300000003</c:v>
                </c:pt>
                <c:pt idx="13875">
                  <c:v>-82.081010300000003</c:v>
                </c:pt>
                <c:pt idx="13876">
                  <c:v>-82.018510300000003</c:v>
                </c:pt>
                <c:pt idx="13877">
                  <c:v>-81.956010300000003</c:v>
                </c:pt>
                <c:pt idx="13878">
                  <c:v>-81.893510300000003</c:v>
                </c:pt>
                <c:pt idx="13879">
                  <c:v>-81.831010300000003</c:v>
                </c:pt>
                <c:pt idx="13880">
                  <c:v>-81.768510300000003</c:v>
                </c:pt>
                <c:pt idx="13881">
                  <c:v>-81.706010300000003</c:v>
                </c:pt>
                <c:pt idx="13882">
                  <c:v>-81.643510300000003</c:v>
                </c:pt>
                <c:pt idx="13883">
                  <c:v>-81.581010300000003</c:v>
                </c:pt>
                <c:pt idx="13884">
                  <c:v>-81.518510300000003</c:v>
                </c:pt>
                <c:pt idx="13885">
                  <c:v>-81.456010300000003</c:v>
                </c:pt>
                <c:pt idx="13886">
                  <c:v>-81.393510300000003</c:v>
                </c:pt>
                <c:pt idx="13887">
                  <c:v>-81.331010300000003</c:v>
                </c:pt>
                <c:pt idx="13888">
                  <c:v>-81.268510300000003</c:v>
                </c:pt>
                <c:pt idx="13889">
                  <c:v>-81.206010300000003</c:v>
                </c:pt>
                <c:pt idx="13890">
                  <c:v>-81.143510300000003</c:v>
                </c:pt>
                <c:pt idx="13891">
                  <c:v>-81.081010300000003</c:v>
                </c:pt>
                <c:pt idx="13892">
                  <c:v>-81.018510300000003</c:v>
                </c:pt>
                <c:pt idx="13893">
                  <c:v>-80.956010300000003</c:v>
                </c:pt>
                <c:pt idx="13894">
                  <c:v>-80.893510300000003</c:v>
                </c:pt>
                <c:pt idx="13895">
                  <c:v>-80.831010300000003</c:v>
                </c:pt>
                <c:pt idx="13896">
                  <c:v>-80.768510300000003</c:v>
                </c:pt>
                <c:pt idx="13897">
                  <c:v>-80.706010300000003</c:v>
                </c:pt>
                <c:pt idx="13898">
                  <c:v>-80.643510300000003</c:v>
                </c:pt>
                <c:pt idx="13899">
                  <c:v>-80.581010300000003</c:v>
                </c:pt>
                <c:pt idx="13900">
                  <c:v>-80.518510300000003</c:v>
                </c:pt>
                <c:pt idx="13901">
                  <c:v>-80.456010300000003</c:v>
                </c:pt>
                <c:pt idx="13902">
                  <c:v>-80.393510300000003</c:v>
                </c:pt>
                <c:pt idx="13903">
                  <c:v>-80.331010300000003</c:v>
                </c:pt>
                <c:pt idx="13904">
                  <c:v>-80.268510300000003</c:v>
                </c:pt>
                <c:pt idx="13905">
                  <c:v>-80.206010300000003</c:v>
                </c:pt>
                <c:pt idx="13906">
                  <c:v>-80.143510300000003</c:v>
                </c:pt>
                <c:pt idx="13907">
                  <c:v>-80.081010300000003</c:v>
                </c:pt>
                <c:pt idx="13908">
                  <c:v>-80.018510300000003</c:v>
                </c:pt>
                <c:pt idx="13909">
                  <c:v>-79.956010300000003</c:v>
                </c:pt>
                <c:pt idx="13910">
                  <c:v>-79.893510300000003</c:v>
                </c:pt>
                <c:pt idx="13911">
                  <c:v>-79.831010300000003</c:v>
                </c:pt>
                <c:pt idx="13912">
                  <c:v>-79.768510300000003</c:v>
                </c:pt>
                <c:pt idx="13913">
                  <c:v>-79.706010300000003</c:v>
                </c:pt>
                <c:pt idx="13914">
                  <c:v>-79.643510300000003</c:v>
                </c:pt>
                <c:pt idx="13915">
                  <c:v>-79.581010300000003</c:v>
                </c:pt>
                <c:pt idx="13916">
                  <c:v>-79.518510300000003</c:v>
                </c:pt>
                <c:pt idx="13917">
                  <c:v>-79.456010300000003</c:v>
                </c:pt>
                <c:pt idx="13918">
                  <c:v>-79.393510300000003</c:v>
                </c:pt>
                <c:pt idx="13919">
                  <c:v>-79.331010300000003</c:v>
                </c:pt>
                <c:pt idx="13920">
                  <c:v>-79.268510300000003</c:v>
                </c:pt>
                <c:pt idx="13921">
                  <c:v>-79.206010300000003</c:v>
                </c:pt>
                <c:pt idx="13922">
                  <c:v>-79.143510300000003</c:v>
                </c:pt>
                <c:pt idx="13923">
                  <c:v>-79.081010300000003</c:v>
                </c:pt>
                <c:pt idx="13924">
                  <c:v>-79.018510300000003</c:v>
                </c:pt>
                <c:pt idx="13925">
                  <c:v>-78.956010300000003</c:v>
                </c:pt>
                <c:pt idx="13926">
                  <c:v>-78.893510300000003</c:v>
                </c:pt>
                <c:pt idx="13927">
                  <c:v>-78.831010300000003</c:v>
                </c:pt>
                <c:pt idx="13928">
                  <c:v>-78.768510300000003</c:v>
                </c:pt>
                <c:pt idx="13929">
                  <c:v>-78.706010300000003</c:v>
                </c:pt>
                <c:pt idx="13930">
                  <c:v>-78.643510300000003</c:v>
                </c:pt>
                <c:pt idx="13931">
                  <c:v>-78.581010300000003</c:v>
                </c:pt>
                <c:pt idx="13932">
                  <c:v>-78.518510300000003</c:v>
                </c:pt>
                <c:pt idx="13933">
                  <c:v>-78.456010300000003</c:v>
                </c:pt>
                <c:pt idx="13934">
                  <c:v>-78.393510300000003</c:v>
                </c:pt>
                <c:pt idx="13935">
                  <c:v>-78.331010300000003</c:v>
                </c:pt>
                <c:pt idx="13936">
                  <c:v>-78.268510300000003</c:v>
                </c:pt>
                <c:pt idx="13937">
                  <c:v>-78.206010300000003</c:v>
                </c:pt>
                <c:pt idx="13938">
                  <c:v>-78.143510300000003</c:v>
                </c:pt>
                <c:pt idx="13939">
                  <c:v>-78.081010300000003</c:v>
                </c:pt>
                <c:pt idx="13940">
                  <c:v>-78.018510300000003</c:v>
                </c:pt>
                <c:pt idx="13941">
                  <c:v>-77.956010300000003</c:v>
                </c:pt>
                <c:pt idx="13942">
                  <c:v>-77.893510300000003</c:v>
                </c:pt>
                <c:pt idx="13943">
                  <c:v>-77.831010300000003</c:v>
                </c:pt>
                <c:pt idx="13944">
                  <c:v>-77.768510300000003</c:v>
                </c:pt>
                <c:pt idx="13945">
                  <c:v>-77.706010300000003</c:v>
                </c:pt>
                <c:pt idx="13946">
                  <c:v>-77.643510300000003</c:v>
                </c:pt>
                <c:pt idx="13947">
                  <c:v>-77.581010300000003</c:v>
                </c:pt>
                <c:pt idx="13948">
                  <c:v>-77.518510300000003</c:v>
                </c:pt>
                <c:pt idx="13949">
                  <c:v>-77.456010300000003</c:v>
                </c:pt>
                <c:pt idx="13950">
                  <c:v>-77.393510300000003</c:v>
                </c:pt>
                <c:pt idx="13951">
                  <c:v>-77.331010300000003</c:v>
                </c:pt>
                <c:pt idx="13952">
                  <c:v>-77.268510300000003</c:v>
                </c:pt>
                <c:pt idx="13953">
                  <c:v>-77.206010300000003</c:v>
                </c:pt>
                <c:pt idx="13954">
                  <c:v>-77.143510300000003</c:v>
                </c:pt>
                <c:pt idx="13955">
                  <c:v>-77.081010300000003</c:v>
                </c:pt>
                <c:pt idx="13956">
                  <c:v>-77.018510300000003</c:v>
                </c:pt>
                <c:pt idx="13957">
                  <c:v>-76.956010300000003</c:v>
                </c:pt>
                <c:pt idx="13958">
                  <c:v>-76.893510300000003</c:v>
                </c:pt>
                <c:pt idx="13959">
                  <c:v>-76.831010300000003</c:v>
                </c:pt>
                <c:pt idx="13960">
                  <c:v>-76.768510300000003</c:v>
                </c:pt>
                <c:pt idx="13961">
                  <c:v>-76.706010300000003</c:v>
                </c:pt>
                <c:pt idx="13962">
                  <c:v>-76.643510300000003</c:v>
                </c:pt>
                <c:pt idx="13963">
                  <c:v>-76.581010300000003</c:v>
                </c:pt>
                <c:pt idx="13964">
                  <c:v>-76.518510300000003</c:v>
                </c:pt>
                <c:pt idx="13965">
                  <c:v>-76.456010300000003</c:v>
                </c:pt>
                <c:pt idx="13966">
                  <c:v>-76.393510300000003</c:v>
                </c:pt>
                <c:pt idx="13967">
                  <c:v>-76.331010300000003</c:v>
                </c:pt>
                <c:pt idx="13968">
                  <c:v>-76.268510300000003</c:v>
                </c:pt>
                <c:pt idx="13969">
                  <c:v>-76.206010300000003</c:v>
                </c:pt>
                <c:pt idx="13970">
                  <c:v>-76.143510300000003</c:v>
                </c:pt>
                <c:pt idx="13971">
                  <c:v>-76.081010300000003</c:v>
                </c:pt>
                <c:pt idx="13972">
                  <c:v>-76.018510300000003</c:v>
                </c:pt>
                <c:pt idx="13973">
                  <c:v>-75.956010300000003</c:v>
                </c:pt>
                <c:pt idx="13974">
                  <c:v>-75.893510300000003</c:v>
                </c:pt>
                <c:pt idx="13975">
                  <c:v>-75.831010300000003</c:v>
                </c:pt>
                <c:pt idx="13976">
                  <c:v>-75.768510300000003</c:v>
                </c:pt>
                <c:pt idx="13977">
                  <c:v>-75.706010300000003</c:v>
                </c:pt>
                <c:pt idx="13978">
                  <c:v>-75.643510300000003</c:v>
                </c:pt>
                <c:pt idx="13979">
                  <c:v>-75.581010300000003</c:v>
                </c:pt>
                <c:pt idx="13980">
                  <c:v>-75.518510300000003</c:v>
                </c:pt>
                <c:pt idx="13981">
                  <c:v>-75.456010300000003</c:v>
                </c:pt>
                <c:pt idx="13982">
                  <c:v>-75.393510300000003</c:v>
                </c:pt>
                <c:pt idx="13983">
                  <c:v>-75.331010300000003</c:v>
                </c:pt>
                <c:pt idx="13984">
                  <c:v>-75.268510300000003</c:v>
                </c:pt>
                <c:pt idx="13985">
                  <c:v>-75.206010300000003</c:v>
                </c:pt>
                <c:pt idx="13986">
                  <c:v>-75.143510300000003</c:v>
                </c:pt>
                <c:pt idx="13987">
                  <c:v>-75.081010300000003</c:v>
                </c:pt>
                <c:pt idx="13988">
                  <c:v>-75.018510300000003</c:v>
                </c:pt>
                <c:pt idx="13989">
                  <c:v>-74.956010300000003</c:v>
                </c:pt>
                <c:pt idx="13990">
                  <c:v>-74.893510300000003</c:v>
                </c:pt>
                <c:pt idx="13991">
                  <c:v>-74.831010300000003</c:v>
                </c:pt>
                <c:pt idx="13992">
                  <c:v>-74.768510300000003</c:v>
                </c:pt>
                <c:pt idx="13993">
                  <c:v>-74.706010300000003</c:v>
                </c:pt>
                <c:pt idx="13994">
                  <c:v>-74.643510300000003</c:v>
                </c:pt>
                <c:pt idx="13995">
                  <c:v>-74.581010300000003</c:v>
                </c:pt>
                <c:pt idx="13996">
                  <c:v>-74.518510300000003</c:v>
                </c:pt>
                <c:pt idx="13997">
                  <c:v>-74.456010300000003</c:v>
                </c:pt>
                <c:pt idx="13998">
                  <c:v>-74.393510300000003</c:v>
                </c:pt>
                <c:pt idx="13999">
                  <c:v>-74.331010300000003</c:v>
                </c:pt>
                <c:pt idx="14000">
                  <c:v>-74.268510300000003</c:v>
                </c:pt>
                <c:pt idx="14001">
                  <c:v>-74.206010300000003</c:v>
                </c:pt>
                <c:pt idx="14002">
                  <c:v>-74.143510300000003</c:v>
                </c:pt>
                <c:pt idx="14003">
                  <c:v>-74.081010300000003</c:v>
                </c:pt>
                <c:pt idx="14004">
                  <c:v>-74.018510300000003</c:v>
                </c:pt>
                <c:pt idx="14005">
                  <c:v>-73.956010300000003</c:v>
                </c:pt>
                <c:pt idx="14006">
                  <c:v>-73.893510300000003</c:v>
                </c:pt>
                <c:pt idx="14007">
                  <c:v>-73.831010300000003</c:v>
                </c:pt>
                <c:pt idx="14008">
                  <c:v>-73.768510300000003</c:v>
                </c:pt>
                <c:pt idx="14009">
                  <c:v>-73.706010300000003</c:v>
                </c:pt>
                <c:pt idx="14010">
                  <c:v>-73.643510300000003</c:v>
                </c:pt>
                <c:pt idx="14011">
                  <c:v>-73.581010300000003</c:v>
                </c:pt>
                <c:pt idx="14012">
                  <c:v>-73.518510300000003</c:v>
                </c:pt>
                <c:pt idx="14013">
                  <c:v>-73.456010300000003</c:v>
                </c:pt>
                <c:pt idx="14014">
                  <c:v>-73.393510300000003</c:v>
                </c:pt>
                <c:pt idx="14015">
                  <c:v>-73.331010300000003</c:v>
                </c:pt>
                <c:pt idx="14016">
                  <c:v>-73.268510300000003</c:v>
                </c:pt>
                <c:pt idx="14017">
                  <c:v>-73.206010300000003</c:v>
                </c:pt>
                <c:pt idx="14018">
                  <c:v>-73.143510300000003</c:v>
                </c:pt>
                <c:pt idx="14019">
                  <c:v>-73.081010300000003</c:v>
                </c:pt>
                <c:pt idx="14020">
                  <c:v>-73.018510300000003</c:v>
                </c:pt>
                <c:pt idx="14021">
                  <c:v>-72.956010300000003</c:v>
                </c:pt>
                <c:pt idx="14022">
                  <c:v>-72.893510300000003</c:v>
                </c:pt>
                <c:pt idx="14023">
                  <c:v>-72.831010300000003</c:v>
                </c:pt>
                <c:pt idx="14024">
                  <c:v>-72.768510300000003</c:v>
                </c:pt>
                <c:pt idx="14025">
                  <c:v>-72.706010300000003</c:v>
                </c:pt>
                <c:pt idx="14026">
                  <c:v>-72.643510300000003</c:v>
                </c:pt>
                <c:pt idx="14027">
                  <c:v>-72.581010300000003</c:v>
                </c:pt>
                <c:pt idx="14028">
                  <c:v>-72.518510300000003</c:v>
                </c:pt>
                <c:pt idx="14029">
                  <c:v>-72.456010300000003</c:v>
                </c:pt>
                <c:pt idx="14030">
                  <c:v>-72.393510300000003</c:v>
                </c:pt>
                <c:pt idx="14031">
                  <c:v>-72.331010300000003</c:v>
                </c:pt>
                <c:pt idx="14032">
                  <c:v>-72.268510300000003</c:v>
                </c:pt>
                <c:pt idx="14033">
                  <c:v>-72.206010300000003</c:v>
                </c:pt>
                <c:pt idx="14034">
                  <c:v>-72.143510300000003</c:v>
                </c:pt>
                <c:pt idx="14035">
                  <c:v>-72.081010300000003</c:v>
                </c:pt>
                <c:pt idx="14036">
                  <c:v>-72.018510300000003</c:v>
                </c:pt>
                <c:pt idx="14037">
                  <c:v>-71.956010300000003</c:v>
                </c:pt>
                <c:pt idx="14038">
                  <c:v>-71.893510300000003</c:v>
                </c:pt>
                <c:pt idx="14039">
                  <c:v>-71.831010300000003</c:v>
                </c:pt>
                <c:pt idx="14040">
                  <c:v>-71.768510300000003</c:v>
                </c:pt>
                <c:pt idx="14041">
                  <c:v>-71.706010300000003</c:v>
                </c:pt>
                <c:pt idx="14042">
                  <c:v>-71.643510300000003</c:v>
                </c:pt>
                <c:pt idx="14043">
                  <c:v>-71.581010300000003</c:v>
                </c:pt>
                <c:pt idx="14044">
                  <c:v>-71.518510300000003</c:v>
                </c:pt>
                <c:pt idx="14045">
                  <c:v>-71.456010300000003</c:v>
                </c:pt>
                <c:pt idx="14046">
                  <c:v>-71.393510300000003</c:v>
                </c:pt>
                <c:pt idx="14047">
                  <c:v>-71.331010300000003</c:v>
                </c:pt>
                <c:pt idx="14048">
                  <c:v>-71.268510300000003</c:v>
                </c:pt>
                <c:pt idx="14049">
                  <c:v>-71.206010300000003</c:v>
                </c:pt>
                <c:pt idx="14050">
                  <c:v>-71.143510300000003</c:v>
                </c:pt>
                <c:pt idx="14051">
                  <c:v>-71.081010300000003</c:v>
                </c:pt>
                <c:pt idx="14052">
                  <c:v>-71.018510300000003</c:v>
                </c:pt>
                <c:pt idx="14053">
                  <c:v>-70.956010300000003</c:v>
                </c:pt>
                <c:pt idx="14054">
                  <c:v>-70.893510300000003</c:v>
                </c:pt>
                <c:pt idx="14055">
                  <c:v>-70.831010300000003</c:v>
                </c:pt>
                <c:pt idx="14056">
                  <c:v>-70.768510300000003</c:v>
                </c:pt>
                <c:pt idx="14057">
                  <c:v>-70.706010300000003</c:v>
                </c:pt>
                <c:pt idx="14058">
                  <c:v>-70.643510300000003</c:v>
                </c:pt>
                <c:pt idx="14059">
                  <c:v>-70.581010300000003</c:v>
                </c:pt>
                <c:pt idx="14060">
                  <c:v>-70.518510300000003</c:v>
                </c:pt>
                <c:pt idx="14061">
                  <c:v>-70.456010300000003</c:v>
                </c:pt>
                <c:pt idx="14062">
                  <c:v>-70.393510300000003</c:v>
                </c:pt>
                <c:pt idx="14063">
                  <c:v>-70.331010300000003</c:v>
                </c:pt>
                <c:pt idx="14064">
                  <c:v>-70.268510300000003</c:v>
                </c:pt>
                <c:pt idx="14065">
                  <c:v>-70.206010300000003</c:v>
                </c:pt>
                <c:pt idx="14066">
                  <c:v>-70.143510300000003</c:v>
                </c:pt>
                <c:pt idx="14067">
                  <c:v>-70.081010300000003</c:v>
                </c:pt>
                <c:pt idx="14068">
                  <c:v>-70.018510300000003</c:v>
                </c:pt>
                <c:pt idx="14069">
                  <c:v>-69.956010300000003</c:v>
                </c:pt>
                <c:pt idx="14070">
                  <c:v>-69.893510300000003</c:v>
                </c:pt>
                <c:pt idx="14071">
                  <c:v>-69.831010300000003</c:v>
                </c:pt>
                <c:pt idx="14072">
                  <c:v>-69.768510300000003</c:v>
                </c:pt>
                <c:pt idx="14073">
                  <c:v>-69.706010300000003</c:v>
                </c:pt>
                <c:pt idx="14074">
                  <c:v>-69.643510300000003</c:v>
                </c:pt>
                <c:pt idx="14075">
                  <c:v>-69.581010300000003</c:v>
                </c:pt>
                <c:pt idx="14076">
                  <c:v>-69.518510300000003</c:v>
                </c:pt>
                <c:pt idx="14077">
                  <c:v>-69.456010300000003</c:v>
                </c:pt>
                <c:pt idx="14078">
                  <c:v>-69.393510300000003</c:v>
                </c:pt>
                <c:pt idx="14079">
                  <c:v>-69.331010300000003</c:v>
                </c:pt>
                <c:pt idx="14080">
                  <c:v>-69.268510300000003</c:v>
                </c:pt>
                <c:pt idx="14081">
                  <c:v>-69.206010300000003</c:v>
                </c:pt>
                <c:pt idx="14082">
                  <c:v>-69.143510300000003</c:v>
                </c:pt>
                <c:pt idx="14083">
                  <c:v>-69.081010300000003</c:v>
                </c:pt>
                <c:pt idx="14084">
                  <c:v>-69.018510300000003</c:v>
                </c:pt>
                <c:pt idx="14085">
                  <c:v>-68.956010300000003</c:v>
                </c:pt>
                <c:pt idx="14086">
                  <c:v>-68.893510300000003</c:v>
                </c:pt>
                <c:pt idx="14087">
                  <c:v>-68.831010300000003</c:v>
                </c:pt>
                <c:pt idx="14088">
                  <c:v>-68.768510300000003</c:v>
                </c:pt>
                <c:pt idx="14089">
                  <c:v>-68.706010300000003</c:v>
                </c:pt>
                <c:pt idx="14090">
                  <c:v>-68.643510300000003</c:v>
                </c:pt>
                <c:pt idx="14091">
                  <c:v>-68.581010300000003</c:v>
                </c:pt>
                <c:pt idx="14092">
                  <c:v>-68.518510300000003</c:v>
                </c:pt>
                <c:pt idx="14093">
                  <c:v>-68.456010300000003</c:v>
                </c:pt>
                <c:pt idx="14094">
                  <c:v>-68.393510300000003</c:v>
                </c:pt>
                <c:pt idx="14095">
                  <c:v>-68.331010300000003</c:v>
                </c:pt>
                <c:pt idx="14096">
                  <c:v>-68.268510300000003</c:v>
                </c:pt>
                <c:pt idx="14097">
                  <c:v>-68.206010300000003</c:v>
                </c:pt>
                <c:pt idx="14098">
                  <c:v>-68.143510300000003</c:v>
                </c:pt>
                <c:pt idx="14099">
                  <c:v>-68.081010300000003</c:v>
                </c:pt>
                <c:pt idx="14100">
                  <c:v>-68.018510300000003</c:v>
                </c:pt>
                <c:pt idx="14101">
                  <c:v>-67.956010300000003</c:v>
                </c:pt>
                <c:pt idx="14102">
                  <c:v>-67.893510300000003</c:v>
                </c:pt>
                <c:pt idx="14103">
                  <c:v>-67.831010300000003</c:v>
                </c:pt>
                <c:pt idx="14104">
                  <c:v>-67.768510300000003</c:v>
                </c:pt>
                <c:pt idx="14105">
                  <c:v>-67.706010300000003</c:v>
                </c:pt>
                <c:pt idx="14106">
                  <c:v>-67.643510300000003</c:v>
                </c:pt>
                <c:pt idx="14107">
                  <c:v>-67.581010300000003</c:v>
                </c:pt>
                <c:pt idx="14108">
                  <c:v>-67.518510300000003</c:v>
                </c:pt>
                <c:pt idx="14109">
                  <c:v>-67.456010300000003</c:v>
                </c:pt>
                <c:pt idx="14110">
                  <c:v>-67.393510300000003</c:v>
                </c:pt>
                <c:pt idx="14111">
                  <c:v>-67.331010300000003</c:v>
                </c:pt>
                <c:pt idx="14112">
                  <c:v>-67.268510300000003</c:v>
                </c:pt>
                <c:pt idx="14113">
                  <c:v>-67.206010300000003</c:v>
                </c:pt>
                <c:pt idx="14114">
                  <c:v>-67.143510300000003</c:v>
                </c:pt>
                <c:pt idx="14115">
                  <c:v>-67.081010300000003</c:v>
                </c:pt>
                <c:pt idx="14116">
                  <c:v>-67.018510300000003</c:v>
                </c:pt>
                <c:pt idx="14117">
                  <c:v>-66.956010300000003</c:v>
                </c:pt>
                <c:pt idx="14118">
                  <c:v>-66.893510300000003</c:v>
                </c:pt>
                <c:pt idx="14119">
                  <c:v>-66.831010300000003</c:v>
                </c:pt>
                <c:pt idx="14120">
                  <c:v>-66.768510300000003</c:v>
                </c:pt>
                <c:pt idx="14121">
                  <c:v>-66.706010300000003</c:v>
                </c:pt>
                <c:pt idx="14122">
                  <c:v>-66.643510300000003</c:v>
                </c:pt>
                <c:pt idx="14123">
                  <c:v>-66.581010300000003</c:v>
                </c:pt>
                <c:pt idx="14124">
                  <c:v>-66.518510300000003</c:v>
                </c:pt>
                <c:pt idx="14125">
                  <c:v>-66.456010300000003</c:v>
                </c:pt>
                <c:pt idx="14126">
                  <c:v>-66.393510300000003</c:v>
                </c:pt>
                <c:pt idx="14127">
                  <c:v>-66.331010300000003</c:v>
                </c:pt>
                <c:pt idx="14128">
                  <c:v>-66.268510300000003</c:v>
                </c:pt>
                <c:pt idx="14129">
                  <c:v>-66.206010300000003</c:v>
                </c:pt>
                <c:pt idx="14130">
                  <c:v>-66.143510300000003</c:v>
                </c:pt>
                <c:pt idx="14131">
                  <c:v>-66.081010300000003</c:v>
                </c:pt>
                <c:pt idx="14132">
                  <c:v>-66.018510300000003</c:v>
                </c:pt>
                <c:pt idx="14133">
                  <c:v>-65.956010300000003</c:v>
                </c:pt>
                <c:pt idx="14134">
                  <c:v>-65.893510300000003</c:v>
                </c:pt>
                <c:pt idx="14135">
                  <c:v>-65.831010300000003</c:v>
                </c:pt>
                <c:pt idx="14136">
                  <c:v>-65.768510300000003</c:v>
                </c:pt>
                <c:pt idx="14137">
                  <c:v>-65.706010300000003</c:v>
                </c:pt>
                <c:pt idx="14138">
                  <c:v>-65.643510300000003</c:v>
                </c:pt>
                <c:pt idx="14139">
                  <c:v>-65.581010300000003</c:v>
                </c:pt>
                <c:pt idx="14140">
                  <c:v>-65.518510300000003</c:v>
                </c:pt>
                <c:pt idx="14141">
                  <c:v>-65.456010300000003</c:v>
                </c:pt>
                <c:pt idx="14142">
                  <c:v>-65.393510300000003</c:v>
                </c:pt>
                <c:pt idx="14143">
                  <c:v>-65.331010300000003</c:v>
                </c:pt>
                <c:pt idx="14144">
                  <c:v>-65.268510300000003</c:v>
                </c:pt>
                <c:pt idx="14145">
                  <c:v>-65.206010300000003</c:v>
                </c:pt>
                <c:pt idx="14146">
                  <c:v>-65.143510300000003</c:v>
                </c:pt>
                <c:pt idx="14147">
                  <c:v>-65.081010300000003</c:v>
                </c:pt>
                <c:pt idx="14148">
                  <c:v>-65.018510300000003</c:v>
                </c:pt>
                <c:pt idx="14149">
                  <c:v>-64.956010300000003</c:v>
                </c:pt>
                <c:pt idx="14150">
                  <c:v>-64.893510300000003</c:v>
                </c:pt>
                <c:pt idx="14151">
                  <c:v>-64.831010300000003</c:v>
                </c:pt>
                <c:pt idx="14152">
                  <c:v>-64.768510300000003</c:v>
                </c:pt>
                <c:pt idx="14153">
                  <c:v>-64.706010300000003</c:v>
                </c:pt>
                <c:pt idx="14154">
                  <c:v>-64.643510300000003</c:v>
                </c:pt>
                <c:pt idx="14155">
                  <c:v>-64.581010300000003</c:v>
                </c:pt>
                <c:pt idx="14156">
                  <c:v>-64.518510300000003</c:v>
                </c:pt>
                <c:pt idx="14157">
                  <c:v>-64.456010300000003</c:v>
                </c:pt>
                <c:pt idx="14158">
                  <c:v>-64.393510300000003</c:v>
                </c:pt>
                <c:pt idx="14159">
                  <c:v>-64.331010300000003</c:v>
                </c:pt>
                <c:pt idx="14160">
                  <c:v>-64.268510300000003</c:v>
                </c:pt>
                <c:pt idx="14161">
                  <c:v>-64.206010300000003</c:v>
                </c:pt>
                <c:pt idx="14162">
                  <c:v>-64.143510300000003</c:v>
                </c:pt>
                <c:pt idx="14163">
                  <c:v>-64.081010300000003</c:v>
                </c:pt>
                <c:pt idx="14164">
                  <c:v>-64.018510300000003</c:v>
                </c:pt>
                <c:pt idx="14165">
                  <c:v>-63.956010300000003</c:v>
                </c:pt>
                <c:pt idx="14166">
                  <c:v>-63.893510300000003</c:v>
                </c:pt>
                <c:pt idx="14167">
                  <c:v>-63.831010300000003</c:v>
                </c:pt>
                <c:pt idx="14168">
                  <c:v>-63.768510300000003</c:v>
                </c:pt>
                <c:pt idx="14169">
                  <c:v>-63.706010300000003</c:v>
                </c:pt>
                <c:pt idx="14170">
                  <c:v>-63.643510300000003</c:v>
                </c:pt>
                <c:pt idx="14171">
                  <c:v>-63.581010300000003</c:v>
                </c:pt>
                <c:pt idx="14172">
                  <c:v>-63.518510300000003</c:v>
                </c:pt>
                <c:pt idx="14173">
                  <c:v>-63.456010300000003</c:v>
                </c:pt>
                <c:pt idx="14174">
                  <c:v>-63.393510300000003</c:v>
                </c:pt>
                <c:pt idx="14175">
                  <c:v>-63.331010300000003</c:v>
                </c:pt>
                <c:pt idx="14176">
                  <c:v>-63.268510300000003</c:v>
                </c:pt>
                <c:pt idx="14177">
                  <c:v>-63.206010300000003</c:v>
                </c:pt>
                <c:pt idx="14178">
                  <c:v>-63.143510300000003</c:v>
                </c:pt>
                <c:pt idx="14179">
                  <c:v>-63.081010300000003</c:v>
                </c:pt>
                <c:pt idx="14180">
                  <c:v>-63.018510300000003</c:v>
                </c:pt>
                <c:pt idx="14181">
                  <c:v>-62.956010300000003</c:v>
                </c:pt>
                <c:pt idx="14182">
                  <c:v>-62.893510300000003</c:v>
                </c:pt>
                <c:pt idx="14183">
                  <c:v>-62.831010300000003</c:v>
                </c:pt>
                <c:pt idx="14184">
                  <c:v>-62.768510300000003</c:v>
                </c:pt>
                <c:pt idx="14185">
                  <c:v>-62.706010300000003</c:v>
                </c:pt>
                <c:pt idx="14186">
                  <c:v>-62.643510300000003</c:v>
                </c:pt>
                <c:pt idx="14187">
                  <c:v>-62.581010300000003</c:v>
                </c:pt>
                <c:pt idx="14188">
                  <c:v>-62.518510300000003</c:v>
                </c:pt>
                <c:pt idx="14189">
                  <c:v>-62.456010300000003</c:v>
                </c:pt>
                <c:pt idx="14190">
                  <c:v>-62.393510300000003</c:v>
                </c:pt>
                <c:pt idx="14191">
                  <c:v>-62.331010300000003</c:v>
                </c:pt>
                <c:pt idx="14192">
                  <c:v>-62.268510300000003</c:v>
                </c:pt>
                <c:pt idx="14193">
                  <c:v>-62.206010300000003</c:v>
                </c:pt>
                <c:pt idx="14194">
                  <c:v>-62.143510300000003</c:v>
                </c:pt>
                <c:pt idx="14195">
                  <c:v>-62.081010300000003</c:v>
                </c:pt>
                <c:pt idx="14196">
                  <c:v>-62.018510300000003</c:v>
                </c:pt>
                <c:pt idx="14197">
                  <c:v>-61.956010300000003</c:v>
                </c:pt>
                <c:pt idx="14198">
                  <c:v>-61.893510300000003</c:v>
                </c:pt>
                <c:pt idx="14199">
                  <c:v>-61.831010300000003</c:v>
                </c:pt>
                <c:pt idx="14200">
                  <c:v>-61.768510300000003</c:v>
                </c:pt>
                <c:pt idx="14201">
                  <c:v>-61.706010300000003</c:v>
                </c:pt>
                <c:pt idx="14202">
                  <c:v>-61.643510300000003</c:v>
                </c:pt>
                <c:pt idx="14203">
                  <c:v>-61.581010300000003</c:v>
                </c:pt>
                <c:pt idx="14204">
                  <c:v>-61.518510300000003</c:v>
                </c:pt>
                <c:pt idx="14205">
                  <c:v>-61.456010300000003</c:v>
                </c:pt>
                <c:pt idx="14206">
                  <c:v>-61.393510300000003</c:v>
                </c:pt>
                <c:pt idx="14207">
                  <c:v>-61.331010300000003</c:v>
                </c:pt>
                <c:pt idx="14208">
                  <c:v>-61.268510300000003</c:v>
                </c:pt>
                <c:pt idx="14209">
                  <c:v>-61.206010300000003</c:v>
                </c:pt>
                <c:pt idx="14210">
                  <c:v>-61.143510300000003</c:v>
                </c:pt>
                <c:pt idx="14211">
                  <c:v>-61.081010300000003</c:v>
                </c:pt>
                <c:pt idx="14212">
                  <c:v>-61.018510300000003</c:v>
                </c:pt>
                <c:pt idx="14213">
                  <c:v>-60.956010300000003</c:v>
                </c:pt>
                <c:pt idx="14214">
                  <c:v>-60.893510300000003</c:v>
                </c:pt>
                <c:pt idx="14215">
                  <c:v>-60.831010300000003</c:v>
                </c:pt>
                <c:pt idx="14216">
                  <c:v>-60.768510300000003</c:v>
                </c:pt>
                <c:pt idx="14217">
                  <c:v>-60.706010300000003</c:v>
                </c:pt>
                <c:pt idx="14218">
                  <c:v>-60.643510300000003</c:v>
                </c:pt>
                <c:pt idx="14219">
                  <c:v>-60.581010300000003</c:v>
                </c:pt>
                <c:pt idx="14220">
                  <c:v>-60.518510300000003</c:v>
                </c:pt>
                <c:pt idx="14221">
                  <c:v>-60.456010300000003</c:v>
                </c:pt>
                <c:pt idx="14222">
                  <c:v>-60.393510300000003</c:v>
                </c:pt>
                <c:pt idx="14223">
                  <c:v>-60.331010300000003</c:v>
                </c:pt>
                <c:pt idx="14224">
                  <c:v>-60.268510300000003</c:v>
                </c:pt>
                <c:pt idx="14225">
                  <c:v>-60.206010300000003</c:v>
                </c:pt>
                <c:pt idx="14226">
                  <c:v>-60.143510300000003</c:v>
                </c:pt>
                <c:pt idx="14227">
                  <c:v>-60.081010300000003</c:v>
                </c:pt>
                <c:pt idx="14228">
                  <c:v>-60.018510300000003</c:v>
                </c:pt>
                <c:pt idx="14229">
                  <c:v>-59.956010300000003</c:v>
                </c:pt>
                <c:pt idx="14230">
                  <c:v>-59.893510300000003</c:v>
                </c:pt>
                <c:pt idx="14231">
                  <c:v>-59.831010300000003</c:v>
                </c:pt>
                <c:pt idx="14232">
                  <c:v>-59.768510300000003</c:v>
                </c:pt>
                <c:pt idx="14233">
                  <c:v>-59.706010300000003</c:v>
                </c:pt>
                <c:pt idx="14234">
                  <c:v>-59.643510300000003</c:v>
                </c:pt>
                <c:pt idx="14235">
                  <c:v>-59.581010300000003</c:v>
                </c:pt>
                <c:pt idx="14236">
                  <c:v>-59.518510300000003</c:v>
                </c:pt>
                <c:pt idx="14237">
                  <c:v>-59.456010300000003</c:v>
                </c:pt>
                <c:pt idx="14238">
                  <c:v>-59.393510300000003</c:v>
                </c:pt>
                <c:pt idx="14239">
                  <c:v>-59.331010300000003</c:v>
                </c:pt>
                <c:pt idx="14240">
                  <c:v>-59.268510300000003</c:v>
                </c:pt>
                <c:pt idx="14241">
                  <c:v>-59.206010300000003</c:v>
                </c:pt>
                <c:pt idx="14242">
                  <c:v>-59.143510300000003</c:v>
                </c:pt>
                <c:pt idx="14243">
                  <c:v>-59.081010300000003</c:v>
                </c:pt>
                <c:pt idx="14244">
                  <c:v>-59.018510300000003</c:v>
                </c:pt>
                <c:pt idx="14245">
                  <c:v>-58.956010300000003</c:v>
                </c:pt>
                <c:pt idx="14246">
                  <c:v>-58.893510300000003</c:v>
                </c:pt>
                <c:pt idx="14247">
                  <c:v>-58.831010300000003</c:v>
                </c:pt>
                <c:pt idx="14248">
                  <c:v>-58.768510300000003</c:v>
                </c:pt>
                <c:pt idx="14249">
                  <c:v>-58.706010300000003</c:v>
                </c:pt>
                <c:pt idx="14250">
                  <c:v>-58.643510300000003</c:v>
                </c:pt>
                <c:pt idx="14251">
                  <c:v>-58.581010300000003</c:v>
                </c:pt>
                <c:pt idx="14252">
                  <c:v>-58.518510300000003</c:v>
                </c:pt>
                <c:pt idx="14253">
                  <c:v>-58.456010300000003</c:v>
                </c:pt>
                <c:pt idx="14254">
                  <c:v>-58.393510300000003</c:v>
                </c:pt>
                <c:pt idx="14255">
                  <c:v>-58.331010300000003</c:v>
                </c:pt>
                <c:pt idx="14256">
                  <c:v>-58.268510300000003</c:v>
                </c:pt>
                <c:pt idx="14257">
                  <c:v>-58.206010300000003</c:v>
                </c:pt>
                <c:pt idx="14258">
                  <c:v>-58.143510300000003</c:v>
                </c:pt>
                <c:pt idx="14259">
                  <c:v>-58.081010300000003</c:v>
                </c:pt>
                <c:pt idx="14260">
                  <c:v>-58.018510300000003</c:v>
                </c:pt>
                <c:pt idx="14261">
                  <c:v>-57.956010300000003</c:v>
                </c:pt>
                <c:pt idx="14262">
                  <c:v>-57.893510300000003</c:v>
                </c:pt>
                <c:pt idx="14263">
                  <c:v>-57.831010300000003</c:v>
                </c:pt>
                <c:pt idx="14264">
                  <c:v>-57.768510300000003</c:v>
                </c:pt>
                <c:pt idx="14265">
                  <c:v>-57.706010300000003</c:v>
                </c:pt>
                <c:pt idx="14266">
                  <c:v>-57.643510300000003</c:v>
                </c:pt>
                <c:pt idx="14267">
                  <c:v>-57.581010300000003</c:v>
                </c:pt>
                <c:pt idx="14268">
                  <c:v>-57.518510300000003</c:v>
                </c:pt>
                <c:pt idx="14269">
                  <c:v>-57.456010300000003</c:v>
                </c:pt>
                <c:pt idx="14270">
                  <c:v>-57.393510300000003</c:v>
                </c:pt>
                <c:pt idx="14271">
                  <c:v>-57.331010300000003</c:v>
                </c:pt>
                <c:pt idx="14272">
                  <c:v>-57.268510300000003</c:v>
                </c:pt>
                <c:pt idx="14273">
                  <c:v>-57.206010300000003</c:v>
                </c:pt>
                <c:pt idx="14274">
                  <c:v>-57.143510300000003</c:v>
                </c:pt>
                <c:pt idx="14275">
                  <c:v>-57.081010300000003</c:v>
                </c:pt>
                <c:pt idx="14276">
                  <c:v>-57.018510300000003</c:v>
                </c:pt>
                <c:pt idx="14277">
                  <c:v>-56.956010300000003</c:v>
                </c:pt>
                <c:pt idx="14278">
                  <c:v>-56.893510300000003</c:v>
                </c:pt>
                <c:pt idx="14279">
                  <c:v>-56.831010300000003</c:v>
                </c:pt>
                <c:pt idx="14280">
                  <c:v>-56.768510300000003</c:v>
                </c:pt>
                <c:pt idx="14281">
                  <c:v>-56.706010300000003</c:v>
                </c:pt>
                <c:pt idx="14282">
                  <c:v>-56.643510300000003</c:v>
                </c:pt>
                <c:pt idx="14283">
                  <c:v>-56.581010300000003</c:v>
                </c:pt>
                <c:pt idx="14284">
                  <c:v>-56.518510300000003</c:v>
                </c:pt>
                <c:pt idx="14285">
                  <c:v>-56.456010300000003</c:v>
                </c:pt>
                <c:pt idx="14286">
                  <c:v>-56.393510300000003</c:v>
                </c:pt>
                <c:pt idx="14287">
                  <c:v>-56.331010300000003</c:v>
                </c:pt>
                <c:pt idx="14288">
                  <c:v>-56.268510300000003</c:v>
                </c:pt>
                <c:pt idx="14289">
                  <c:v>-56.206010300000003</c:v>
                </c:pt>
                <c:pt idx="14290">
                  <c:v>-56.143510300000003</c:v>
                </c:pt>
                <c:pt idx="14291">
                  <c:v>-56.081010300000003</c:v>
                </c:pt>
                <c:pt idx="14292">
                  <c:v>-56.018510300000003</c:v>
                </c:pt>
                <c:pt idx="14293">
                  <c:v>-55.956010300000003</c:v>
                </c:pt>
                <c:pt idx="14294">
                  <c:v>-55.893510300000003</c:v>
                </c:pt>
                <c:pt idx="14295">
                  <c:v>-55.831010300000003</c:v>
                </c:pt>
                <c:pt idx="14296">
                  <c:v>-55.768510300000003</c:v>
                </c:pt>
                <c:pt idx="14297">
                  <c:v>-55.706010300000003</c:v>
                </c:pt>
                <c:pt idx="14298">
                  <c:v>-55.643510300000003</c:v>
                </c:pt>
                <c:pt idx="14299">
                  <c:v>-55.581010300000003</c:v>
                </c:pt>
                <c:pt idx="14300">
                  <c:v>-55.518510300000003</c:v>
                </c:pt>
                <c:pt idx="14301">
                  <c:v>-55.456010300000003</c:v>
                </c:pt>
                <c:pt idx="14302">
                  <c:v>-55.393510300000003</c:v>
                </c:pt>
                <c:pt idx="14303">
                  <c:v>-55.331010300000003</c:v>
                </c:pt>
                <c:pt idx="14304">
                  <c:v>-55.268510300000003</c:v>
                </c:pt>
                <c:pt idx="14305">
                  <c:v>-55.206010300000003</c:v>
                </c:pt>
                <c:pt idx="14306">
                  <c:v>-55.143510300000003</c:v>
                </c:pt>
                <c:pt idx="14307">
                  <c:v>-55.081010300000003</c:v>
                </c:pt>
                <c:pt idx="14308">
                  <c:v>-55.018510300000003</c:v>
                </c:pt>
                <c:pt idx="14309">
                  <c:v>-54.956010300000003</c:v>
                </c:pt>
                <c:pt idx="14310">
                  <c:v>-54.893510300000003</c:v>
                </c:pt>
                <c:pt idx="14311">
                  <c:v>-54.831010300000003</c:v>
                </c:pt>
                <c:pt idx="14312">
                  <c:v>-54.768510300000003</c:v>
                </c:pt>
                <c:pt idx="14313">
                  <c:v>-54.706010300000003</c:v>
                </c:pt>
                <c:pt idx="14314">
                  <c:v>-54.643510300000003</c:v>
                </c:pt>
                <c:pt idx="14315">
                  <c:v>-54.581010300000003</c:v>
                </c:pt>
                <c:pt idx="14316">
                  <c:v>-54.518510300000003</c:v>
                </c:pt>
                <c:pt idx="14317">
                  <c:v>-54.456010300000003</c:v>
                </c:pt>
                <c:pt idx="14318">
                  <c:v>-54.393510300000003</c:v>
                </c:pt>
                <c:pt idx="14319">
                  <c:v>-54.331010300000003</c:v>
                </c:pt>
                <c:pt idx="14320">
                  <c:v>-54.268510300000003</c:v>
                </c:pt>
                <c:pt idx="14321">
                  <c:v>-54.206010300000003</c:v>
                </c:pt>
                <c:pt idx="14322">
                  <c:v>-54.143510300000003</c:v>
                </c:pt>
                <c:pt idx="14323">
                  <c:v>-54.081010300000003</c:v>
                </c:pt>
                <c:pt idx="14324">
                  <c:v>-54.018510300000003</c:v>
                </c:pt>
                <c:pt idx="14325">
                  <c:v>-53.956010300000003</c:v>
                </c:pt>
                <c:pt idx="14326">
                  <c:v>-53.893510300000003</c:v>
                </c:pt>
                <c:pt idx="14327">
                  <c:v>-53.831010300000003</c:v>
                </c:pt>
                <c:pt idx="14328">
                  <c:v>-53.768510300000003</c:v>
                </c:pt>
                <c:pt idx="14329">
                  <c:v>-53.706010300000003</c:v>
                </c:pt>
                <c:pt idx="14330">
                  <c:v>-53.643510300000003</c:v>
                </c:pt>
                <c:pt idx="14331">
                  <c:v>-53.581010300000003</c:v>
                </c:pt>
                <c:pt idx="14332">
                  <c:v>-53.518510300000003</c:v>
                </c:pt>
                <c:pt idx="14333">
                  <c:v>-53.456010300000003</c:v>
                </c:pt>
                <c:pt idx="14334">
                  <c:v>-53.393510300000003</c:v>
                </c:pt>
                <c:pt idx="14335">
                  <c:v>-53.331010300000003</c:v>
                </c:pt>
                <c:pt idx="14336">
                  <c:v>-53.268510300000003</c:v>
                </c:pt>
                <c:pt idx="14337">
                  <c:v>-53.206010300000003</c:v>
                </c:pt>
                <c:pt idx="14338">
                  <c:v>-53.143510300000003</c:v>
                </c:pt>
                <c:pt idx="14339">
                  <c:v>-53.081010300000003</c:v>
                </c:pt>
                <c:pt idx="14340">
                  <c:v>-53.018510300000003</c:v>
                </c:pt>
                <c:pt idx="14341">
                  <c:v>-52.956010300000003</c:v>
                </c:pt>
                <c:pt idx="14342">
                  <c:v>-52.893510300000003</c:v>
                </c:pt>
                <c:pt idx="14343">
                  <c:v>-52.831010300000003</c:v>
                </c:pt>
                <c:pt idx="14344">
                  <c:v>-52.768510300000003</c:v>
                </c:pt>
                <c:pt idx="14345">
                  <c:v>-52.706010300000003</c:v>
                </c:pt>
                <c:pt idx="14346">
                  <c:v>-52.643510300000003</c:v>
                </c:pt>
                <c:pt idx="14347">
                  <c:v>-52.581010300000003</c:v>
                </c:pt>
                <c:pt idx="14348">
                  <c:v>-52.518510300000003</c:v>
                </c:pt>
                <c:pt idx="14349">
                  <c:v>-52.456010300000003</c:v>
                </c:pt>
                <c:pt idx="14350">
                  <c:v>-52.393510300000003</c:v>
                </c:pt>
                <c:pt idx="14351">
                  <c:v>-52.331010300000003</c:v>
                </c:pt>
                <c:pt idx="14352">
                  <c:v>-52.268510300000003</c:v>
                </c:pt>
                <c:pt idx="14353">
                  <c:v>-52.206010300000003</c:v>
                </c:pt>
                <c:pt idx="14354">
                  <c:v>-52.143510300000003</c:v>
                </c:pt>
                <c:pt idx="14355">
                  <c:v>-52.081010300000003</c:v>
                </c:pt>
                <c:pt idx="14356">
                  <c:v>-52.018510300000003</c:v>
                </c:pt>
                <c:pt idx="14357">
                  <c:v>-51.956010300000003</c:v>
                </c:pt>
                <c:pt idx="14358">
                  <c:v>-51.893510300000003</c:v>
                </c:pt>
                <c:pt idx="14359">
                  <c:v>-51.831010300000003</c:v>
                </c:pt>
                <c:pt idx="14360">
                  <c:v>-51.768510300000003</c:v>
                </c:pt>
                <c:pt idx="14361">
                  <c:v>-51.706010300000003</c:v>
                </c:pt>
                <c:pt idx="14362">
                  <c:v>-51.643510300000003</c:v>
                </c:pt>
                <c:pt idx="14363">
                  <c:v>-51.581010300000003</c:v>
                </c:pt>
                <c:pt idx="14364">
                  <c:v>-51.518510300000003</c:v>
                </c:pt>
                <c:pt idx="14365">
                  <c:v>-51.456010300000003</c:v>
                </c:pt>
                <c:pt idx="14366">
                  <c:v>-51.393510300000003</c:v>
                </c:pt>
                <c:pt idx="14367">
                  <c:v>-51.331010300000003</c:v>
                </c:pt>
                <c:pt idx="14368">
                  <c:v>-51.268510300000003</c:v>
                </c:pt>
                <c:pt idx="14369">
                  <c:v>-51.206010300000003</c:v>
                </c:pt>
                <c:pt idx="14370">
                  <c:v>-51.143510300000003</c:v>
                </c:pt>
                <c:pt idx="14371">
                  <c:v>-51.081010300000003</c:v>
                </c:pt>
                <c:pt idx="14372">
                  <c:v>-51.018510300000003</c:v>
                </c:pt>
                <c:pt idx="14373">
                  <c:v>-50.956010300000003</c:v>
                </c:pt>
                <c:pt idx="14374">
                  <c:v>-50.893510300000003</c:v>
                </c:pt>
                <c:pt idx="14375">
                  <c:v>-50.831010300000003</c:v>
                </c:pt>
                <c:pt idx="14376">
                  <c:v>-50.768510300000003</c:v>
                </c:pt>
                <c:pt idx="14377">
                  <c:v>-50.706010300000003</c:v>
                </c:pt>
                <c:pt idx="14378">
                  <c:v>-50.643510300000003</c:v>
                </c:pt>
                <c:pt idx="14379">
                  <c:v>-50.581010300000003</c:v>
                </c:pt>
                <c:pt idx="14380">
                  <c:v>-50.518510300000003</c:v>
                </c:pt>
                <c:pt idx="14381">
                  <c:v>-50.456010300000003</c:v>
                </c:pt>
                <c:pt idx="14382">
                  <c:v>-50.393510300000003</c:v>
                </c:pt>
                <c:pt idx="14383">
                  <c:v>-50.331010300000003</c:v>
                </c:pt>
                <c:pt idx="14384">
                  <c:v>-50.268510300000003</c:v>
                </c:pt>
                <c:pt idx="14385">
                  <c:v>-50.206010300000003</c:v>
                </c:pt>
                <c:pt idx="14386">
                  <c:v>-50.143510300000003</c:v>
                </c:pt>
                <c:pt idx="14387">
                  <c:v>-50.081010300000003</c:v>
                </c:pt>
                <c:pt idx="14388">
                  <c:v>-50.018510300000003</c:v>
                </c:pt>
                <c:pt idx="14389">
                  <c:v>-49.956010300000003</c:v>
                </c:pt>
                <c:pt idx="14390">
                  <c:v>-49.893510300000003</c:v>
                </c:pt>
                <c:pt idx="14391">
                  <c:v>-49.831010300000003</c:v>
                </c:pt>
                <c:pt idx="14392">
                  <c:v>-49.768510300000003</c:v>
                </c:pt>
                <c:pt idx="14393">
                  <c:v>-49.706010300000003</c:v>
                </c:pt>
                <c:pt idx="14394">
                  <c:v>-49.643510300000003</c:v>
                </c:pt>
                <c:pt idx="14395">
                  <c:v>-49.581010300000003</c:v>
                </c:pt>
                <c:pt idx="14396">
                  <c:v>-49.518510300000003</c:v>
                </c:pt>
                <c:pt idx="14397">
                  <c:v>-49.456010300000003</c:v>
                </c:pt>
                <c:pt idx="14398">
                  <c:v>-49.393510300000003</c:v>
                </c:pt>
                <c:pt idx="14399">
                  <c:v>-49.331010300000003</c:v>
                </c:pt>
                <c:pt idx="14400">
                  <c:v>-49.268510300000003</c:v>
                </c:pt>
                <c:pt idx="14401">
                  <c:v>-49.206010300000003</c:v>
                </c:pt>
                <c:pt idx="14402">
                  <c:v>-49.143510300000003</c:v>
                </c:pt>
                <c:pt idx="14403">
                  <c:v>-49.081010300000003</c:v>
                </c:pt>
                <c:pt idx="14404">
                  <c:v>-49.018510300000003</c:v>
                </c:pt>
                <c:pt idx="14405">
                  <c:v>-48.956010300000003</c:v>
                </c:pt>
                <c:pt idx="14406">
                  <c:v>-48.893510300000003</c:v>
                </c:pt>
                <c:pt idx="14407">
                  <c:v>-48.831010300000003</c:v>
                </c:pt>
                <c:pt idx="14408">
                  <c:v>-48.768510300000003</c:v>
                </c:pt>
                <c:pt idx="14409">
                  <c:v>-48.706010300000003</c:v>
                </c:pt>
                <c:pt idx="14410">
                  <c:v>-48.643510300000003</c:v>
                </c:pt>
                <c:pt idx="14411">
                  <c:v>-48.581010300000003</c:v>
                </c:pt>
                <c:pt idx="14412">
                  <c:v>-48.518510300000003</c:v>
                </c:pt>
                <c:pt idx="14413">
                  <c:v>-48.456010300000003</c:v>
                </c:pt>
                <c:pt idx="14414">
                  <c:v>-48.393510300000003</c:v>
                </c:pt>
                <c:pt idx="14415">
                  <c:v>-48.331010300000003</c:v>
                </c:pt>
                <c:pt idx="14416">
                  <c:v>-48.268510300000003</c:v>
                </c:pt>
                <c:pt idx="14417">
                  <c:v>-48.206010300000003</c:v>
                </c:pt>
                <c:pt idx="14418">
                  <c:v>-48.143510300000003</c:v>
                </c:pt>
                <c:pt idx="14419">
                  <c:v>-48.081010300000003</c:v>
                </c:pt>
                <c:pt idx="14420">
                  <c:v>-48.018510300000003</c:v>
                </c:pt>
                <c:pt idx="14421">
                  <c:v>-47.956010300000003</c:v>
                </c:pt>
                <c:pt idx="14422">
                  <c:v>-47.893510300000003</c:v>
                </c:pt>
                <c:pt idx="14423">
                  <c:v>-47.831010300000003</c:v>
                </c:pt>
                <c:pt idx="14424">
                  <c:v>-47.768510300000003</c:v>
                </c:pt>
                <c:pt idx="14425">
                  <c:v>-47.706010300000003</c:v>
                </c:pt>
                <c:pt idx="14426">
                  <c:v>-47.643510300000003</c:v>
                </c:pt>
                <c:pt idx="14427">
                  <c:v>-47.581010300000003</c:v>
                </c:pt>
                <c:pt idx="14428">
                  <c:v>-47.518510300000003</c:v>
                </c:pt>
                <c:pt idx="14429">
                  <c:v>-47.456010300000003</c:v>
                </c:pt>
                <c:pt idx="14430">
                  <c:v>-47.393510300000003</c:v>
                </c:pt>
                <c:pt idx="14431">
                  <c:v>-47.331010300000003</c:v>
                </c:pt>
                <c:pt idx="14432">
                  <c:v>-47.268510300000003</c:v>
                </c:pt>
                <c:pt idx="14433">
                  <c:v>-47.206010300000003</c:v>
                </c:pt>
                <c:pt idx="14434">
                  <c:v>-47.143510300000003</c:v>
                </c:pt>
                <c:pt idx="14435">
                  <c:v>-47.081010300000003</c:v>
                </c:pt>
                <c:pt idx="14436">
                  <c:v>-47.018510300000003</c:v>
                </c:pt>
                <c:pt idx="14437">
                  <c:v>-46.956010300000003</c:v>
                </c:pt>
                <c:pt idx="14438">
                  <c:v>-46.893510300000003</c:v>
                </c:pt>
                <c:pt idx="14439">
                  <c:v>-46.831010300000003</c:v>
                </c:pt>
                <c:pt idx="14440">
                  <c:v>-46.768510300000003</c:v>
                </c:pt>
                <c:pt idx="14441">
                  <c:v>-46.706010300000003</c:v>
                </c:pt>
                <c:pt idx="14442">
                  <c:v>-46.643510300000003</c:v>
                </c:pt>
                <c:pt idx="14443">
                  <c:v>-46.581010300000003</c:v>
                </c:pt>
                <c:pt idx="14444">
                  <c:v>-46.518510300000003</c:v>
                </c:pt>
                <c:pt idx="14445">
                  <c:v>-46.456010300000003</c:v>
                </c:pt>
                <c:pt idx="14446">
                  <c:v>-46.393510300000003</c:v>
                </c:pt>
                <c:pt idx="14447">
                  <c:v>-46.331010300000003</c:v>
                </c:pt>
                <c:pt idx="14448">
                  <c:v>-46.268510300000003</c:v>
                </c:pt>
                <c:pt idx="14449">
                  <c:v>-46.206010300000003</c:v>
                </c:pt>
                <c:pt idx="14450">
                  <c:v>-46.143510300000003</c:v>
                </c:pt>
                <c:pt idx="14451">
                  <c:v>-46.081010300000003</c:v>
                </c:pt>
                <c:pt idx="14452">
                  <c:v>-46.018510300000003</c:v>
                </c:pt>
                <c:pt idx="14453">
                  <c:v>-45.956010300000003</c:v>
                </c:pt>
                <c:pt idx="14454">
                  <c:v>-45.893510300000003</c:v>
                </c:pt>
                <c:pt idx="14455">
                  <c:v>-45.831010300000003</c:v>
                </c:pt>
                <c:pt idx="14456">
                  <c:v>-45.768510300000003</c:v>
                </c:pt>
                <c:pt idx="14457">
                  <c:v>-45.706010300000003</c:v>
                </c:pt>
                <c:pt idx="14458">
                  <c:v>-45.643510300000003</c:v>
                </c:pt>
                <c:pt idx="14459">
                  <c:v>-45.581010300000003</c:v>
                </c:pt>
                <c:pt idx="14460">
                  <c:v>-45.518510300000003</c:v>
                </c:pt>
                <c:pt idx="14461">
                  <c:v>-45.456010300000003</c:v>
                </c:pt>
                <c:pt idx="14462">
                  <c:v>-45.393510300000003</c:v>
                </c:pt>
                <c:pt idx="14463">
                  <c:v>-45.331010300000003</c:v>
                </c:pt>
                <c:pt idx="14464">
                  <c:v>-45.268510300000003</c:v>
                </c:pt>
                <c:pt idx="14465">
                  <c:v>-45.206010300000003</c:v>
                </c:pt>
                <c:pt idx="14466">
                  <c:v>-45.143510300000003</c:v>
                </c:pt>
                <c:pt idx="14467">
                  <c:v>-45.081010300000003</c:v>
                </c:pt>
                <c:pt idx="14468">
                  <c:v>-45.018510300000003</c:v>
                </c:pt>
                <c:pt idx="14469">
                  <c:v>-44.956010300000003</c:v>
                </c:pt>
                <c:pt idx="14470">
                  <c:v>-44.893510300000003</c:v>
                </c:pt>
                <c:pt idx="14471">
                  <c:v>-44.831010300000003</c:v>
                </c:pt>
                <c:pt idx="14472">
                  <c:v>-44.768510300000003</c:v>
                </c:pt>
                <c:pt idx="14473">
                  <c:v>-44.706010300000003</c:v>
                </c:pt>
                <c:pt idx="14474">
                  <c:v>-44.643510300000003</c:v>
                </c:pt>
                <c:pt idx="14475">
                  <c:v>-44.581010300000003</c:v>
                </c:pt>
                <c:pt idx="14476">
                  <c:v>-44.518510300000003</c:v>
                </c:pt>
                <c:pt idx="14477">
                  <c:v>-44.456010300000003</c:v>
                </c:pt>
                <c:pt idx="14478">
                  <c:v>-44.393510300000003</c:v>
                </c:pt>
                <c:pt idx="14479">
                  <c:v>-44.331010300000003</c:v>
                </c:pt>
                <c:pt idx="14480">
                  <c:v>-44.268510300000003</c:v>
                </c:pt>
                <c:pt idx="14481">
                  <c:v>-44.206010300000003</c:v>
                </c:pt>
                <c:pt idx="14482">
                  <c:v>-44.143510300000003</c:v>
                </c:pt>
                <c:pt idx="14483">
                  <c:v>-44.081010300000003</c:v>
                </c:pt>
                <c:pt idx="14484">
                  <c:v>-44.018510300000003</c:v>
                </c:pt>
                <c:pt idx="14485">
                  <c:v>-43.956010300000003</c:v>
                </c:pt>
                <c:pt idx="14486">
                  <c:v>-43.893510300000003</c:v>
                </c:pt>
                <c:pt idx="14487">
                  <c:v>-43.831010300000003</c:v>
                </c:pt>
                <c:pt idx="14488">
                  <c:v>-43.768510300000003</c:v>
                </c:pt>
                <c:pt idx="14489">
                  <c:v>-43.706010300000003</c:v>
                </c:pt>
                <c:pt idx="14490">
                  <c:v>-43.643510300000003</c:v>
                </c:pt>
                <c:pt idx="14491">
                  <c:v>-43.581010300000003</c:v>
                </c:pt>
                <c:pt idx="14492">
                  <c:v>-43.518510300000003</c:v>
                </c:pt>
                <c:pt idx="14493">
                  <c:v>-43.456010300000003</c:v>
                </c:pt>
                <c:pt idx="14494">
                  <c:v>-43.393510300000003</c:v>
                </c:pt>
                <c:pt idx="14495">
                  <c:v>-43.331010300000003</c:v>
                </c:pt>
                <c:pt idx="14496">
                  <c:v>-43.268510300000003</c:v>
                </c:pt>
                <c:pt idx="14497">
                  <c:v>-43.206010300000003</c:v>
                </c:pt>
                <c:pt idx="14498">
                  <c:v>-43.143510300000003</c:v>
                </c:pt>
                <c:pt idx="14499">
                  <c:v>-43.081010300000003</c:v>
                </c:pt>
                <c:pt idx="14500">
                  <c:v>-43.018510300000003</c:v>
                </c:pt>
                <c:pt idx="14501">
                  <c:v>-42.956010300000003</c:v>
                </c:pt>
                <c:pt idx="14502">
                  <c:v>-42.893510300000003</c:v>
                </c:pt>
                <c:pt idx="14503">
                  <c:v>-42.831010300000003</c:v>
                </c:pt>
                <c:pt idx="14504">
                  <c:v>-42.768510300000003</c:v>
                </c:pt>
                <c:pt idx="14505">
                  <c:v>-42.706010300000003</c:v>
                </c:pt>
                <c:pt idx="14506">
                  <c:v>-42.643510300000003</c:v>
                </c:pt>
                <c:pt idx="14507">
                  <c:v>-42.581010300000003</c:v>
                </c:pt>
                <c:pt idx="14508">
                  <c:v>-42.518510300000003</c:v>
                </c:pt>
                <c:pt idx="14509">
                  <c:v>-42.456010300000003</c:v>
                </c:pt>
                <c:pt idx="14510">
                  <c:v>-42.393510300000003</c:v>
                </c:pt>
                <c:pt idx="14511">
                  <c:v>-42.331010300000003</c:v>
                </c:pt>
                <c:pt idx="14512">
                  <c:v>-42.268510300000003</c:v>
                </c:pt>
                <c:pt idx="14513">
                  <c:v>-42.206010300000003</c:v>
                </c:pt>
                <c:pt idx="14514">
                  <c:v>-42.143510300000003</c:v>
                </c:pt>
                <c:pt idx="14515">
                  <c:v>-42.081010300000003</c:v>
                </c:pt>
                <c:pt idx="14516">
                  <c:v>-42.018510300000003</c:v>
                </c:pt>
                <c:pt idx="14517">
                  <c:v>-41.956010300000003</c:v>
                </c:pt>
                <c:pt idx="14518">
                  <c:v>-41.893510300000003</c:v>
                </c:pt>
                <c:pt idx="14519">
                  <c:v>-41.831010300000003</c:v>
                </c:pt>
                <c:pt idx="14520">
                  <c:v>-41.768510300000003</c:v>
                </c:pt>
                <c:pt idx="14521">
                  <c:v>-41.706010300000003</c:v>
                </c:pt>
                <c:pt idx="14522">
                  <c:v>-41.643510300000003</c:v>
                </c:pt>
                <c:pt idx="14523">
                  <c:v>-41.581010300000003</c:v>
                </c:pt>
                <c:pt idx="14524">
                  <c:v>-41.518510300000003</c:v>
                </c:pt>
                <c:pt idx="14525">
                  <c:v>-41.456010300000003</c:v>
                </c:pt>
                <c:pt idx="14526">
                  <c:v>-41.393510300000003</c:v>
                </c:pt>
                <c:pt idx="14527">
                  <c:v>-41.331010300000003</c:v>
                </c:pt>
                <c:pt idx="14528">
                  <c:v>-41.268510300000003</c:v>
                </c:pt>
                <c:pt idx="14529">
                  <c:v>-41.206010300000003</c:v>
                </c:pt>
                <c:pt idx="14530">
                  <c:v>-41.143510300000003</c:v>
                </c:pt>
                <c:pt idx="14531">
                  <c:v>-41.081010300000003</c:v>
                </c:pt>
                <c:pt idx="14532">
                  <c:v>-41.018510300000003</c:v>
                </c:pt>
                <c:pt idx="14533">
                  <c:v>-40.956010300000003</c:v>
                </c:pt>
                <c:pt idx="14534">
                  <c:v>-40.893510300000003</c:v>
                </c:pt>
                <c:pt idx="14535">
                  <c:v>-40.831010300000003</c:v>
                </c:pt>
                <c:pt idx="14536">
                  <c:v>-40.768510300000003</c:v>
                </c:pt>
                <c:pt idx="14537">
                  <c:v>-40.706010300000003</c:v>
                </c:pt>
                <c:pt idx="14538">
                  <c:v>-40.643510300000003</c:v>
                </c:pt>
                <c:pt idx="14539">
                  <c:v>-40.581010300000003</c:v>
                </c:pt>
                <c:pt idx="14540">
                  <c:v>-40.518510300000003</c:v>
                </c:pt>
                <c:pt idx="14541">
                  <c:v>-40.456010300000003</c:v>
                </c:pt>
                <c:pt idx="14542">
                  <c:v>-40.393510300000003</c:v>
                </c:pt>
                <c:pt idx="14543">
                  <c:v>-40.331010300000003</c:v>
                </c:pt>
                <c:pt idx="14544">
                  <c:v>-40.268510300000003</c:v>
                </c:pt>
                <c:pt idx="14545">
                  <c:v>-40.206010300000003</c:v>
                </c:pt>
                <c:pt idx="14546">
                  <c:v>-40.143510300000003</c:v>
                </c:pt>
                <c:pt idx="14547">
                  <c:v>-40.081010300000003</c:v>
                </c:pt>
                <c:pt idx="14548">
                  <c:v>-40.018510300000003</c:v>
                </c:pt>
                <c:pt idx="14549">
                  <c:v>-39.956010300000003</c:v>
                </c:pt>
                <c:pt idx="14550">
                  <c:v>-39.893510300000003</c:v>
                </c:pt>
                <c:pt idx="14551">
                  <c:v>-39.831010300000003</c:v>
                </c:pt>
                <c:pt idx="14552">
                  <c:v>-39.768510300000003</c:v>
                </c:pt>
                <c:pt idx="14553">
                  <c:v>-39.706010300000003</c:v>
                </c:pt>
                <c:pt idx="14554">
                  <c:v>-39.643510300000003</c:v>
                </c:pt>
                <c:pt idx="14555">
                  <c:v>-39.581010300000003</c:v>
                </c:pt>
                <c:pt idx="14556">
                  <c:v>-39.518510300000003</c:v>
                </c:pt>
                <c:pt idx="14557">
                  <c:v>-39.456010300000003</c:v>
                </c:pt>
                <c:pt idx="14558">
                  <c:v>-39.393510300000003</c:v>
                </c:pt>
                <c:pt idx="14559">
                  <c:v>-39.331010300000003</c:v>
                </c:pt>
                <c:pt idx="14560">
                  <c:v>-39.268510300000003</c:v>
                </c:pt>
                <c:pt idx="14561">
                  <c:v>-39.206010300000003</c:v>
                </c:pt>
                <c:pt idx="14562">
                  <c:v>-39.143510300000003</c:v>
                </c:pt>
                <c:pt idx="14563">
                  <c:v>-39.081010300000003</c:v>
                </c:pt>
                <c:pt idx="14564">
                  <c:v>-39.018510300000003</c:v>
                </c:pt>
                <c:pt idx="14565">
                  <c:v>-38.956010300000003</c:v>
                </c:pt>
                <c:pt idx="14566">
                  <c:v>-38.893510300000003</c:v>
                </c:pt>
                <c:pt idx="14567">
                  <c:v>-38.831010300000003</c:v>
                </c:pt>
                <c:pt idx="14568">
                  <c:v>-38.768510300000003</c:v>
                </c:pt>
                <c:pt idx="14569">
                  <c:v>-38.706010300000003</c:v>
                </c:pt>
                <c:pt idx="14570">
                  <c:v>-38.643510300000003</c:v>
                </c:pt>
                <c:pt idx="14571">
                  <c:v>-38.581010300000003</c:v>
                </c:pt>
                <c:pt idx="14572">
                  <c:v>-38.518510300000003</c:v>
                </c:pt>
                <c:pt idx="14573">
                  <c:v>-38.456010300000003</c:v>
                </c:pt>
                <c:pt idx="14574">
                  <c:v>-38.393510300000003</c:v>
                </c:pt>
                <c:pt idx="14575">
                  <c:v>-38.331010300000003</c:v>
                </c:pt>
                <c:pt idx="14576">
                  <c:v>-38.268510300000003</c:v>
                </c:pt>
                <c:pt idx="14577">
                  <c:v>-38.206010300000003</c:v>
                </c:pt>
                <c:pt idx="14578">
                  <c:v>-38.143510300000003</c:v>
                </c:pt>
                <c:pt idx="14579">
                  <c:v>-38.081010300000003</c:v>
                </c:pt>
                <c:pt idx="14580">
                  <c:v>-38.018510300000003</c:v>
                </c:pt>
                <c:pt idx="14581">
                  <c:v>-37.956010300000003</c:v>
                </c:pt>
                <c:pt idx="14582">
                  <c:v>-37.893510300000003</c:v>
                </c:pt>
                <c:pt idx="14583">
                  <c:v>-37.831010300000003</c:v>
                </c:pt>
                <c:pt idx="14584">
                  <c:v>-37.768510300000003</c:v>
                </c:pt>
                <c:pt idx="14585">
                  <c:v>-37.706010300000003</c:v>
                </c:pt>
                <c:pt idx="14586">
                  <c:v>-37.643510300000003</c:v>
                </c:pt>
                <c:pt idx="14587">
                  <c:v>-37.581010300000003</c:v>
                </c:pt>
                <c:pt idx="14588">
                  <c:v>-37.518510300000003</c:v>
                </c:pt>
                <c:pt idx="14589">
                  <c:v>-37.456010300000003</c:v>
                </c:pt>
                <c:pt idx="14590">
                  <c:v>-37.393510300000003</c:v>
                </c:pt>
                <c:pt idx="14591">
                  <c:v>-37.331010300000003</c:v>
                </c:pt>
                <c:pt idx="14592">
                  <c:v>-37.268510300000003</c:v>
                </c:pt>
                <c:pt idx="14593">
                  <c:v>-37.206010300000003</c:v>
                </c:pt>
                <c:pt idx="14594">
                  <c:v>-37.143510300000003</c:v>
                </c:pt>
                <c:pt idx="14595">
                  <c:v>-37.081010300000003</c:v>
                </c:pt>
                <c:pt idx="14596">
                  <c:v>-37.018510300000003</c:v>
                </c:pt>
                <c:pt idx="14597">
                  <c:v>-36.956010300000003</c:v>
                </c:pt>
                <c:pt idx="14598">
                  <c:v>-36.893510300000003</c:v>
                </c:pt>
                <c:pt idx="14599">
                  <c:v>-36.831010300000003</c:v>
                </c:pt>
                <c:pt idx="14600">
                  <c:v>-36.768510300000003</c:v>
                </c:pt>
                <c:pt idx="14601">
                  <c:v>-36.706010300000003</c:v>
                </c:pt>
                <c:pt idx="14602">
                  <c:v>-36.643510300000003</c:v>
                </c:pt>
                <c:pt idx="14603">
                  <c:v>-36.581010300000003</c:v>
                </c:pt>
                <c:pt idx="14604">
                  <c:v>-36.518510300000003</c:v>
                </c:pt>
                <c:pt idx="14605">
                  <c:v>-36.456010300000003</c:v>
                </c:pt>
                <c:pt idx="14606">
                  <c:v>-36.393510300000003</c:v>
                </c:pt>
                <c:pt idx="14607">
                  <c:v>-36.331010300000003</c:v>
                </c:pt>
                <c:pt idx="14608">
                  <c:v>-36.268510300000003</c:v>
                </c:pt>
                <c:pt idx="14609">
                  <c:v>-36.206010300000003</c:v>
                </c:pt>
                <c:pt idx="14610">
                  <c:v>-36.143510300000003</c:v>
                </c:pt>
                <c:pt idx="14611">
                  <c:v>-36.081010300000003</c:v>
                </c:pt>
                <c:pt idx="14612">
                  <c:v>-36.018510300000003</c:v>
                </c:pt>
                <c:pt idx="14613">
                  <c:v>-35.956010300000003</c:v>
                </c:pt>
                <c:pt idx="14614">
                  <c:v>-35.893510300000003</c:v>
                </c:pt>
                <c:pt idx="14615">
                  <c:v>-35.831010300000003</c:v>
                </c:pt>
                <c:pt idx="14616">
                  <c:v>-35.768510300000003</c:v>
                </c:pt>
                <c:pt idx="14617">
                  <c:v>-35.706010300000003</c:v>
                </c:pt>
                <c:pt idx="14618">
                  <c:v>-35.643510300000003</c:v>
                </c:pt>
                <c:pt idx="14619">
                  <c:v>-35.581010300000003</c:v>
                </c:pt>
                <c:pt idx="14620">
                  <c:v>-35.518510300000003</c:v>
                </c:pt>
                <c:pt idx="14621">
                  <c:v>-35.456010300000003</c:v>
                </c:pt>
                <c:pt idx="14622">
                  <c:v>-35.393510300000003</c:v>
                </c:pt>
                <c:pt idx="14623">
                  <c:v>-35.331010300000003</c:v>
                </c:pt>
                <c:pt idx="14624">
                  <c:v>-35.268510300000003</c:v>
                </c:pt>
                <c:pt idx="14625">
                  <c:v>-35.206010300000003</c:v>
                </c:pt>
                <c:pt idx="14626">
                  <c:v>-35.143510300000003</c:v>
                </c:pt>
                <c:pt idx="14627">
                  <c:v>-35.081010300000003</c:v>
                </c:pt>
                <c:pt idx="14628">
                  <c:v>-35.018510300000003</c:v>
                </c:pt>
                <c:pt idx="14629">
                  <c:v>-34.956010300000003</c:v>
                </c:pt>
                <c:pt idx="14630">
                  <c:v>-34.893510300000003</c:v>
                </c:pt>
                <c:pt idx="14631">
                  <c:v>-34.831010300000003</c:v>
                </c:pt>
                <c:pt idx="14632">
                  <c:v>-34.768510300000003</c:v>
                </c:pt>
                <c:pt idx="14633">
                  <c:v>-34.706010300000003</c:v>
                </c:pt>
                <c:pt idx="14634">
                  <c:v>-34.643510300000003</c:v>
                </c:pt>
                <c:pt idx="14635">
                  <c:v>-34.581010300000003</c:v>
                </c:pt>
                <c:pt idx="14636">
                  <c:v>-34.518510300000003</c:v>
                </c:pt>
                <c:pt idx="14637">
                  <c:v>-34.456010300000003</c:v>
                </c:pt>
                <c:pt idx="14638">
                  <c:v>-34.393510300000003</c:v>
                </c:pt>
                <c:pt idx="14639">
                  <c:v>-34.331010300000003</c:v>
                </c:pt>
                <c:pt idx="14640">
                  <c:v>-34.268510300000003</c:v>
                </c:pt>
                <c:pt idx="14641">
                  <c:v>-34.206010300000003</c:v>
                </c:pt>
                <c:pt idx="14642">
                  <c:v>-34.143510300000003</c:v>
                </c:pt>
                <c:pt idx="14643">
                  <c:v>-34.081010300000003</c:v>
                </c:pt>
                <c:pt idx="14644">
                  <c:v>-34.018510300000003</c:v>
                </c:pt>
                <c:pt idx="14645">
                  <c:v>-33.956010300000003</c:v>
                </c:pt>
                <c:pt idx="14646">
                  <c:v>-33.893510300000003</c:v>
                </c:pt>
                <c:pt idx="14647">
                  <c:v>-33.831010300000003</c:v>
                </c:pt>
                <c:pt idx="14648">
                  <c:v>-33.768510300000003</c:v>
                </c:pt>
                <c:pt idx="14649">
                  <c:v>-33.706010300000003</c:v>
                </c:pt>
                <c:pt idx="14650">
                  <c:v>-33.643510300000003</c:v>
                </c:pt>
                <c:pt idx="14651">
                  <c:v>-33.581010300000003</c:v>
                </c:pt>
                <c:pt idx="14652">
                  <c:v>-33.518510300000003</c:v>
                </c:pt>
                <c:pt idx="14653">
                  <c:v>-33.456010300000003</c:v>
                </c:pt>
                <c:pt idx="14654">
                  <c:v>-33.393510300000003</c:v>
                </c:pt>
                <c:pt idx="14655">
                  <c:v>-33.331010300000003</c:v>
                </c:pt>
                <c:pt idx="14656">
                  <c:v>-33.268510300000003</c:v>
                </c:pt>
                <c:pt idx="14657">
                  <c:v>-33.206010300000003</c:v>
                </c:pt>
                <c:pt idx="14658">
                  <c:v>-33.143510300000003</c:v>
                </c:pt>
                <c:pt idx="14659">
                  <c:v>-33.081010300000003</c:v>
                </c:pt>
                <c:pt idx="14660">
                  <c:v>-33.018510300000003</c:v>
                </c:pt>
                <c:pt idx="14661">
                  <c:v>-32.956010300000003</c:v>
                </c:pt>
                <c:pt idx="14662">
                  <c:v>-32.893510300000003</c:v>
                </c:pt>
                <c:pt idx="14663">
                  <c:v>-32.831010300000003</c:v>
                </c:pt>
                <c:pt idx="14664">
                  <c:v>-32.768510300000003</c:v>
                </c:pt>
                <c:pt idx="14665">
                  <c:v>-32.706010300000003</c:v>
                </c:pt>
                <c:pt idx="14666">
                  <c:v>-32.643510300000003</c:v>
                </c:pt>
                <c:pt idx="14667">
                  <c:v>-32.581010300000003</c:v>
                </c:pt>
                <c:pt idx="14668">
                  <c:v>-32.518510300000003</c:v>
                </c:pt>
                <c:pt idx="14669">
                  <c:v>-32.456010300000003</c:v>
                </c:pt>
                <c:pt idx="14670">
                  <c:v>-32.393510300000003</c:v>
                </c:pt>
                <c:pt idx="14671">
                  <c:v>-32.331010300000003</c:v>
                </c:pt>
                <c:pt idx="14672">
                  <c:v>-32.268510300000003</c:v>
                </c:pt>
                <c:pt idx="14673">
                  <c:v>-32.206010300000003</c:v>
                </c:pt>
                <c:pt idx="14674">
                  <c:v>-32.143510300000003</c:v>
                </c:pt>
                <c:pt idx="14675">
                  <c:v>-32.081010300000003</c:v>
                </c:pt>
                <c:pt idx="14676">
                  <c:v>-32.018510300000003</c:v>
                </c:pt>
                <c:pt idx="14677">
                  <c:v>-31.956010300000003</c:v>
                </c:pt>
                <c:pt idx="14678">
                  <c:v>-31.893510300000003</c:v>
                </c:pt>
                <c:pt idx="14679">
                  <c:v>-31.831010300000003</c:v>
                </c:pt>
                <c:pt idx="14680">
                  <c:v>-31.768510300000003</c:v>
                </c:pt>
                <c:pt idx="14681">
                  <c:v>-31.706010300000003</c:v>
                </c:pt>
                <c:pt idx="14682">
                  <c:v>-31.643510300000003</c:v>
                </c:pt>
                <c:pt idx="14683">
                  <c:v>-31.581010300000003</c:v>
                </c:pt>
                <c:pt idx="14684">
                  <c:v>-31.518510300000003</c:v>
                </c:pt>
                <c:pt idx="14685">
                  <c:v>-31.456010300000003</c:v>
                </c:pt>
                <c:pt idx="14686">
                  <c:v>-31.393510300000003</c:v>
                </c:pt>
                <c:pt idx="14687">
                  <c:v>-31.331010300000003</c:v>
                </c:pt>
                <c:pt idx="14688">
                  <c:v>-31.268510300000003</c:v>
                </c:pt>
                <c:pt idx="14689">
                  <c:v>-31.206010300000003</c:v>
                </c:pt>
                <c:pt idx="14690">
                  <c:v>-31.143510300000003</c:v>
                </c:pt>
                <c:pt idx="14691">
                  <c:v>-31.081010300000003</c:v>
                </c:pt>
                <c:pt idx="14692">
                  <c:v>-31.018510300000003</c:v>
                </c:pt>
                <c:pt idx="14693">
                  <c:v>-30.956010300000003</c:v>
                </c:pt>
                <c:pt idx="14694">
                  <c:v>-30.893510300000003</c:v>
                </c:pt>
                <c:pt idx="14695">
                  <c:v>-30.831010300000003</c:v>
                </c:pt>
                <c:pt idx="14696">
                  <c:v>-30.768510300000003</c:v>
                </c:pt>
                <c:pt idx="14697">
                  <c:v>-30.706010300000003</c:v>
                </c:pt>
                <c:pt idx="14698">
                  <c:v>-30.643510300000003</c:v>
                </c:pt>
                <c:pt idx="14699">
                  <c:v>-30.581010300000003</c:v>
                </c:pt>
                <c:pt idx="14700">
                  <c:v>-30.518510300000003</c:v>
                </c:pt>
                <c:pt idx="14701">
                  <c:v>-30.456010300000003</c:v>
                </c:pt>
                <c:pt idx="14702">
                  <c:v>-30.393510300000003</c:v>
                </c:pt>
                <c:pt idx="14703">
                  <c:v>-30.331010300000003</c:v>
                </c:pt>
                <c:pt idx="14704">
                  <c:v>-30.268510300000003</c:v>
                </c:pt>
                <c:pt idx="14705">
                  <c:v>-30.206010300000003</c:v>
                </c:pt>
                <c:pt idx="14706">
                  <c:v>-30.143510300000003</c:v>
                </c:pt>
                <c:pt idx="14707">
                  <c:v>-30.081010300000003</c:v>
                </c:pt>
                <c:pt idx="14708">
                  <c:v>-30.018510300000003</c:v>
                </c:pt>
                <c:pt idx="14709">
                  <c:v>-29.956010300000003</c:v>
                </c:pt>
                <c:pt idx="14710">
                  <c:v>-29.893510300000003</c:v>
                </c:pt>
                <c:pt idx="14711">
                  <c:v>-29.831010300000003</c:v>
                </c:pt>
                <c:pt idx="14712">
                  <c:v>-29.768510300000003</c:v>
                </c:pt>
                <c:pt idx="14713">
                  <c:v>-29.706010300000003</c:v>
                </c:pt>
                <c:pt idx="14714">
                  <c:v>-29.643510300000003</c:v>
                </c:pt>
                <c:pt idx="14715">
                  <c:v>-29.581010300000003</c:v>
                </c:pt>
                <c:pt idx="14716">
                  <c:v>-29.518510300000003</c:v>
                </c:pt>
                <c:pt idx="14717">
                  <c:v>-29.456010300000003</c:v>
                </c:pt>
                <c:pt idx="14718">
                  <c:v>-29.393510300000003</c:v>
                </c:pt>
                <c:pt idx="14719">
                  <c:v>-29.331010300000003</c:v>
                </c:pt>
                <c:pt idx="14720">
                  <c:v>-29.268510300000003</c:v>
                </c:pt>
                <c:pt idx="14721">
                  <c:v>-29.206010300000003</c:v>
                </c:pt>
                <c:pt idx="14722">
                  <c:v>-29.143510300000003</c:v>
                </c:pt>
                <c:pt idx="14723">
                  <c:v>-29.081010300000003</c:v>
                </c:pt>
                <c:pt idx="14724">
                  <c:v>-29.018510300000003</c:v>
                </c:pt>
                <c:pt idx="14725">
                  <c:v>-28.956010300000003</c:v>
                </c:pt>
                <c:pt idx="14726">
                  <c:v>-28.893510300000003</c:v>
                </c:pt>
                <c:pt idx="14727">
                  <c:v>-28.831010300000003</c:v>
                </c:pt>
                <c:pt idx="14728">
                  <c:v>-28.768510300000003</c:v>
                </c:pt>
                <c:pt idx="14729">
                  <c:v>-28.706010300000003</c:v>
                </c:pt>
                <c:pt idx="14730">
                  <c:v>-28.643510300000003</c:v>
                </c:pt>
                <c:pt idx="14731">
                  <c:v>-28.581010300000003</c:v>
                </c:pt>
                <c:pt idx="14732">
                  <c:v>-28.518510300000003</c:v>
                </c:pt>
                <c:pt idx="14733">
                  <c:v>-28.456010300000003</c:v>
                </c:pt>
                <c:pt idx="14734">
                  <c:v>-28.393510300000003</c:v>
                </c:pt>
                <c:pt idx="14735">
                  <c:v>-28.331010300000003</c:v>
                </c:pt>
                <c:pt idx="14736">
                  <c:v>-28.268510300000003</c:v>
                </c:pt>
                <c:pt idx="14737">
                  <c:v>-28.206010300000003</c:v>
                </c:pt>
                <c:pt idx="14738">
                  <c:v>-28.143510300000003</c:v>
                </c:pt>
                <c:pt idx="14739">
                  <c:v>-28.081010300000003</c:v>
                </c:pt>
                <c:pt idx="14740">
                  <c:v>-28.018510300000003</c:v>
                </c:pt>
                <c:pt idx="14741">
                  <c:v>-27.956010300000003</c:v>
                </c:pt>
                <c:pt idx="14742">
                  <c:v>-27.893510300000003</c:v>
                </c:pt>
                <c:pt idx="14743">
                  <c:v>-27.831010300000003</c:v>
                </c:pt>
                <c:pt idx="14744">
                  <c:v>-27.768510300000003</c:v>
                </c:pt>
                <c:pt idx="14745">
                  <c:v>-27.706010300000003</c:v>
                </c:pt>
                <c:pt idx="14746">
                  <c:v>-27.643510300000003</c:v>
                </c:pt>
                <c:pt idx="14747">
                  <c:v>-27.581010300000003</c:v>
                </c:pt>
                <c:pt idx="14748">
                  <c:v>-27.518510300000003</c:v>
                </c:pt>
                <c:pt idx="14749">
                  <c:v>-27.456010300000003</c:v>
                </c:pt>
                <c:pt idx="14750">
                  <c:v>-27.393510300000003</c:v>
                </c:pt>
                <c:pt idx="14751">
                  <c:v>-27.331010300000003</c:v>
                </c:pt>
                <c:pt idx="14752">
                  <c:v>-27.268510300000003</c:v>
                </c:pt>
                <c:pt idx="14753">
                  <c:v>-27.206010300000003</c:v>
                </c:pt>
                <c:pt idx="14754">
                  <c:v>-27.143510300000003</c:v>
                </c:pt>
                <c:pt idx="14755">
                  <c:v>-27.081010300000003</c:v>
                </c:pt>
                <c:pt idx="14756">
                  <c:v>-27.018510300000003</c:v>
                </c:pt>
                <c:pt idx="14757">
                  <c:v>-26.956010300000003</c:v>
                </c:pt>
                <c:pt idx="14758">
                  <c:v>-26.893510300000003</c:v>
                </c:pt>
                <c:pt idx="14759">
                  <c:v>-26.831010300000003</c:v>
                </c:pt>
                <c:pt idx="14760">
                  <c:v>-26.768510300000003</c:v>
                </c:pt>
                <c:pt idx="14761">
                  <c:v>-26.706010300000003</c:v>
                </c:pt>
                <c:pt idx="14762">
                  <c:v>-26.643510300000003</c:v>
                </c:pt>
                <c:pt idx="14763">
                  <c:v>-26.581010300000003</c:v>
                </c:pt>
                <c:pt idx="14764">
                  <c:v>-26.518510300000003</c:v>
                </c:pt>
                <c:pt idx="14765">
                  <c:v>-26.456010300000003</c:v>
                </c:pt>
                <c:pt idx="14766">
                  <c:v>-26.393510300000003</c:v>
                </c:pt>
                <c:pt idx="14767">
                  <c:v>-26.331010300000003</c:v>
                </c:pt>
                <c:pt idx="14768">
                  <c:v>-26.268510300000003</c:v>
                </c:pt>
                <c:pt idx="14769">
                  <c:v>-26.206010300000003</c:v>
                </c:pt>
                <c:pt idx="14770">
                  <c:v>-26.143510300000003</c:v>
                </c:pt>
                <c:pt idx="14771">
                  <c:v>-26.081010300000003</c:v>
                </c:pt>
                <c:pt idx="14772">
                  <c:v>-26.018510300000003</c:v>
                </c:pt>
                <c:pt idx="14773">
                  <c:v>-25.956010300000003</c:v>
                </c:pt>
                <c:pt idx="14774">
                  <c:v>-25.893510300000003</c:v>
                </c:pt>
                <c:pt idx="14775">
                  <c:v>-25.831010300000003</c:v>
                </c:pt>
                <c:pt idx="14776">
                  <c:v>-25.768510300000003</c:v>
                </c:pt>
                <c:pt idx="14777">
                  <c:v>-25.706010300000003</c:v>
                </c:pt>
                <c:pt idx="14778">
                  <c:v>-25.643510300000003</c:v>
                </c:pt>
                <c:pt idx="14779">
                  <c:v>-25.581010300000003</c:v>
                </c:pt>
                <c:pt idx="14780">
                  <c:v>-25.518510300000003</c:v>
                </c:pt>
                <c:pt idx="14781">
                  <c:v>-25.456010300000003</c:v>
                </c:pt>
                <c:pt idx="14782">
                  <c:v>-25.393510300000003</c:v>
                </c:pt>
                <c:pt idx="14783">
                  <c:v>-25.331010300000003</c:v>
                </c:pt>
                <c:pt idx="14784">
                  <c:v>-25.268510300000003</c:v>
                </c:pt>
                <c:pt idx="14785">
                  <c:v>-25.206010300000003</c:v>
                </c:pt>
                <c:pt idx="14786">
                  <c:v>-25.143510300000003</c:v>
                </c:pt>
                <c:pt idx="14787">
                  <c:v>-25.081010300000003</c:v>
                </c:pt>
                <c:pt idx="14788">
                  <c:v>-25.018510300000003</c:v>
                </c:pt>
                <c:pt idx="14789">
                  <c:v>-24.956010300000003</c:v>
                </c:pt>
                <c:pt idx="14790">
                  <c:v>-24.893510300000003</c:v>
                </c:pt>
                <c:pt idx="14791">
                  <c:v>-24.831010300000003</c:v>
                </c:pt>
                <c:pt idx="14792">
                  <c:v>-24.768510300000003</c:v>
                </c:pt>
                <c:pt idx="14793">
                  <c:v>-24.706010300000003</c:v>
                </c:pt>
                <c:pt idx="14794">
                  <c:v>-24.643510300000003</c:v>
                </c:pt>
                <c:pt idx="14795">
                  <c:v>-24.581010300000003</c:v>
                </c:pt>
                <c:pt idx="14796">
                  <c:v>-24.518510300000003</c:v>
                </c:pt>
                <c:pt idx="14797">
                  <c:v>-24.456010300000003</c:v>
                </c:pt>
                <c:pt idx="14798">
                  <c:v>-24.393510300000003</c:v>
                </c:pt>
                <c:pt idx="14799">
                  <c:v>-24.331010300000003</c:v>
                </c:pt>
                <c:pt idx="14800">
                  <c:v>-24.268510300000003</c:v>
                </c:pt>
                <c:pt idx="14801">
                  <c:v>-24.206010300000003</c:v>
                </c:pt>
                <c:pt idx="14802">
                  <c:v>-24.143510300000003</c:v>
                </c:pt>
                <c:pt idx="14803">
                  <c:v>-24.081010300000003</c:v>
                </c:pt>
                <c:pt idx="14804">
                  <c:v>-24.018510300000003</c:v>
                </c:pt>
                <c:pt idx="14805">
                  <c:v>-23.956010300000003</c:v>
                </c:pt>
                <c:pt idx="14806">
                  <c:v>-23.893510300000003</c:v>
                </c:pt>
                <c:pt idx="14807">
                  <c:v>-23.831010300000003</c:v>
                </c:pt>
                <c:pt idx="14808">
                  <c:v>-23.768510300000003</c:v>
                </c:pt>
                <c:pt idx="14809">
                  <c:v>-23.706010300000003</c:v>
                </c:pt>
                <c:pt idx="14810">
                  <c:v>-23.643510300000003</c:v>
                </c:pt>
                <c:pt idx="14811">
                  <c:v>-23.581010300000003</c:v>
                </c:pt>
                <c:pt idx="14812">
                  <c:v>-23.518510300000003</c:v>
                </c:pt>
                <c:pt idx="14813">
                  <c:v>-23.456010300000003</c:v>
                </c:pt>
                <c:pt idx="14814">
                  <c:v>-23.393510300000003</c:v>
                </c:pt>
                <c:pt idx="14815">
                  <c:v>-23.331010300000003</c:v>
                </c:pt>
                <c:pt idx="14816">
                  <c:v>-23.268510300000003</c:v>
                </c:pt>
                <c:pt idx="14817">
                  <c:v>-23.206010300000003</c:v>
                </c:pt>
                <c:pt idx="14818">
                  <c:v>-23.143510300000003</c:v>
                </c:pt>
                <c:pt idx="14819">
                  <c:v>-23.081010300000003</c:v>
                </c:pt>
                <c:pt idx="14820">
                  <c:v>-23.018510300000003</c:v>
                </c:pt>
                <c:pt idx="14821">
                  <c:v>-22.956010300000003</c:v>
                </c:pt>
                <c:pt idx="14822">
                  <c:v>-22.893510300000003</c:v>
                </c:pt>
                <c:pt idx="14823">
                  <c:v>-22.831010300000003</c:v>
                </c:pt>
                <c:pt idx="14824">
                  <c:v>-22.768510300000003</c:v>
                </c:pt>
                <c:pt idx="14825">
                  <c:v>-22.706010300000003</c:v>
                </c:pt>
                <c:pt idx="14826">
                  <c:v>-22.643510300000003</c:v>
                </c:pt>
                <c:pt idx="14827">
                  <c:v>-22.581010300000003</c:v>
                </c:pt>
                <c:pt idx="14828">
                  <c:v>-22.518510300000003</c:v>
                </c:pt>
                <c:pt idx="14829">
                  <c:v>-22.456010300000003</c:v>
                </c:pt>
                <c:pt idx="14830">
                  <c:v>-22.393510300000003</c:v>
                </c:pt>
                <c:pt idx="14831">
                  <c:v>-22.331010300000003</c:v>
                </c:pt>
                <c:pt idx="14832">
                  <c:v>-22.268510300000003</c:v>
                </c:pt>
                <c:pt idx="14833">
                  <c:v>-22.206010300000003</c:v>
                </c:pt>
                <c:pt idx="14834">
                  <c:v>-22.143510300000003</c:v>
                </c:pt>
                <c:pt idx="14835">
                  <c:v>-22.081010300000003</c:v>
                </c:pt>
                <c:pt idx="14836">
                  <c:v>-22.018510300000003</c:v>
                </c:pt>
                <c:pt idx="14837">
                  <c:v>-21.956010300000003</c:v>
                </c:pt>
                <c:pt idx="14838">
                  <c:v>-21.893510300000003</c:v>
                </c:pt>
                <c:pt idx="14839">
                  <c:v>-21.831010300000003</c:v>
                </c:pt>
                <c:pt idx="14840">
                  <c:v>-21.768510300000003</c:v>
                </c:pt>
                <c:pt idx="14841">
                  <c:v>-21.706010300000003</c:v>
                </c:pt>
                <c:pt idx="14842">
                  <c:v>-21.643510300000003</c:v>
                </c:pt>
                <c:pt idx="14843">
                  <c:v>-21.581010300000003</c:v>
                </c:pt>
                <c:pt idx="14844">
                  <c:v>-21.518510300000003</c:v>
                </c:pt>
                <c:pt idx="14845">
                  <c:v>-21.456010300000003</c:v>
                </c:pt>
                <c:pt idx="14846">
                  <c:v>-21.393510300000003</c:v>
                </c:pt>
                <c:pt idx="14847">
                  <c:v>-21.331010300000003</c:v>
                </c:pt>
                <c:pt idx="14848">
                  <c:v>-21.268510300000003</c:v>
                </c:pt>
                <c:pt idx="14849">
                  <c:v>-21.206010300000003</c:v>
                </c:pt>
                <c:pt idx="14850">
                  <c:v>-21.143510300000003</c:v>
                </c:pt>
                <c:pt idx="14851">
                  <c:v>-21.081010300000003</c:v>
                </c:pt>
                <c:pt idx="14852">
                  <c:v>-21.018510300000003</c:v>
                </c:pt>
                <c:pt idx="14853">
                  <c:v>-20.956010300000003</c:v>
                </c:pt>
                <c:pt idx="14854">
                  <c:v>-20.893510300000003</c:v>
                </c:pt>
                <c:pt idx="14855">
                  <c:v>-20.831010300000003</c:v>
                </c:pt>
                <c:pt idx="14856">
                  <c:v>-20.768510300000003</c:v>
                </c:pt>
                <c:pt idx="14857">
                  <c:v>-20.706010300000003</c:v>
                </c:pt>
                <c:pt idx="14858">
                  <c:v>-20.643510300000003</c:v>
                </c:pt>
                <c:pt idx="14859">
                  <c:v>-20.581010300000003</c:v>
                </c:pt>
                <c:pt idx="14860">
                  <c:v>-20.518510300000003</c:v>
                </c:pt>
                <c:pt idx="14861">
                  <c:v>-20.456010300000003</c:v>
                </c:pt>
                <c:pt idx="14862">
                  <c:v>-20.393510300000003</c:v>
                </c:pt>
                <c:pt idx="14863">
                  <c:v>-20.331010300000003</c:v>
                </c:pt>
                <c:pt idx="14864">
                  <c:v>-20.268510300000003</c:v>
                </c:pt>
                <c:pt idx="14865">
                  <c:v>-20.206010300000003</c:v>
                </c:pt>
                <c:pt idx="14866">
                  <c:v>-20.143510300000003</c:v>
                </c:pt>
                <c:pt idx="14867">
                  <c:v>-20.081010300000003</c:v>
                </c:pt>
                <c:pt idx="14868">
                  <c:v>-20.018510300000003</c:v>
                </c:pt>
                <c:pt idx="14869">
                  <c:v>-19.956010300000003</c:v>
                </c:pt>
                <c:pt idx="14870">
                  <c:v>-19.893510300000003</c:v>
                </c:pt>
                <c:pt idx="14871">
                  <c:v>-19.831010300000003</c:v>
                </c:pt>
                <c:pt idx="14872">
                  <c:v>-19.768510300000003</c:v>
                </c:pt>
                <c:pt idx="14873">
                  <c:v>-19.706010300000003</c:v>
                </c:pt>
                <c:pt idx="14874">
                  <c:v>-19.643510300000003</c:v>
                </c:pt>
                <c:pt idx="14875">
                  <c:v>-19.581010300000003</c:v>
                </c:pt>
                <c:pt idx="14876">
                  <c:v>-19.518510300000003</c:v>
                </c:pt>
                <c:pt idx="14877">
                  <c:v>-19.456010300000003</c:v>
                </c:pt>
                <c:pt idx="14878">
                  <c:v>-19.393510300000003</c:v>
                </c:pt>
                <c:pt idx="14879">
                  <c:v>-19.331010300000003</c:v>
                </c:pt>
                <c:pt idx="14880">
                  <c:v>-19.268510300000003</c:v>
                </c:pt>
                <c:pt idx="14881">
                  <c:v>-19.206010300000003</c:v>
                </c:pt>
                <c:pt idx="14882">
                  <c:v>-19.143510300000003</c:v>
                </c:pt>
                <c:pt idx="14883">
                  <c:v>-19.081010300000003</c:v>
                </c:pt>
                <c:pt idx="14884">
                  <c:v>-19.018510300000003</c:v>
                </c:pt>
                <c:pt idx="14885">
                  <c:v>-18.956010300000003</c:v>
                </c:pt>
                <c:pt idx="14886">
                  <c:v>-18.893510300000003</c:v>
                </c:pt>
                <c:pt idx="14887">
                  <c:v>-18.831010300000003</c:v>
                </c:pt>
                <c:pt idx="14888">
                  <c:v>-18.768510300000003</c:v>
                </c:pt>
                <c:pt idx="14889">
                  <c:v>-18.706010300000003</c:v>
                </c:pt>
                <c:pt idx="14890">
                  <c:v>-18.643510300000003</c:v>
                </c:pt>
                <c:pt idx="14891">
                  <c:v>-18.581010300000003</c:v>
                </c:pt>
                <c:pt idx="14892">
                  <c:v>-18.518510300000003</c:v>
                </c:pt>
                <c:pt idx="14893">
                  <c:v>-18.456010300000003</c:v>
                </c:pt>
                <c:pt idx="14894">
                  <c:v>-18.393510300000003</c:v>
                </c:pt>
                <c:pt idx="14895">
                  <c:v>-18.331010300000003</c:v>
                </c:pt>
                <c:pt idx="14896">
                  <c:v>-18.268510300000003</c:v>
                </c:pt>
                <c:pt idx="14897">
                  <c:v>-18.206010300000003</c:v>
                </c:pt>
                <c:pt idx="14898">
                  <c:v>-18.143510300000003</c:v>
                </c:pt>
                <c:pt idx="14899">
                  <c:v>-18.081010300000003</c:v>
                </c:pt>
                <c:pt idx="14900">
                  <c:v>-18.018510300000003</c:v>
                </c:pt>
                <c:pt idx="14901">
                  <c:v>-17.956010300000003</c:v>
                </c:pt>
                <c:pt idx="14902">
                  <c:v>-17.893510300000003</c:v>
                </c:pt>
                <c:pt idx="14903">
                  <c:v>-17.831010300000003</c:v>
                </c:pt>
                <c:pt idx="14904">
                  <c:v>-17.768510300000003</c:v>
                </c:pt>
                <c:pt idx="14905">
                  <c:v>-17.706010300000003</c:v>
                </c:pt>
                <c:pt idx="14906">
                  <c:v>-17.643510300000003</c:v>
                </c:pt>
                <c:pt idx="14907">
                  <c:v>-17.581010300000003</c:v>
                </c:pt>
                <c:pt idx="14908">
                  <c:v>-17.518510300000003</c:v>
                </c:pt>
                <c:pt idx="14909">
                  <c:v>-17.456010300000003</c:v>
                </c:pt>
                <c:pt idx="14910">
                  <c:v>-17.393510300000003</c:v>
                </c:pt>
                <c:pt idx="14911">
                  <c:v>-17.331010300000003</c:v>
                </c:pt>
                <c:pt idx="14912">
                  <c:v>-17.268510300000003</c:v>
                </c:pt>
                <c:pt idx="14913">
                  <c:v>-17.206010300000003</c:v>
                </c:pt>
                <c:pt idx="14914">
                  <c:v>-17.143510300000003</c:v>
                </c:pt>
                <c:pt idx="14915">
                  <c:v>-17.081010300000003</c:v>
                </c:pt>
                <c:pt idx="14916">
                  <c:v>-17.018510300000003</c:v>
                </c:pt>
                <c:pt idx="14917">
                  <c:v>-16.956010300000003</c:v>
                </c:pt>
                <c:pt idx="14918">
                  <c:v>-16.893510300000003</c:v>
                </c:pt>
                <c:pt idx="14919">
                  <c:v>-16.831010300000003</c:v>
                </c:pt>
                <c:pt idx="14920">
                  <c:v>-16.768510300000003</c:v>
                </c:pt>
                <c:pt idx="14921">
                  <c:v>-16.706010300000003</c:v>
                </c:pt>
                <c:pt idx="14922">
                  <c:v>-16.643510300000003</c:v>
                </c:pt>
                <c:pt idx="14923">
                  <c:v>-16.581010300000003</c:v>
                </c:pt>
                <c:pt idx="14924">
                  <c:v>-16.518510300000003</c:v>
                </c:pt>
                <c:pt idx="14925">
                  <c:v>-16.456010300000003</c:v>
                </c:pt>
                <c:pt idx="14926">
                  <c:v>-16.393510300000003</c:v>
                </c:pt>
                <c:pt idx="14927">
                  <c:v>-16.331010300000003</c:v>
                </c:pt>
                <c:pt idx="14928">
                  <c:v>-16.268510300000003</c:v>
                </c:pt>
                <c:pt idx="14929">
                  <c:v>-16.206010300000003</c:v>
                </c:pt>
                <c:pt idx="14930">
                  <c:v>-16.143510300000003</c:v>
                </c:pt>
                <c:pt idx="14931">
                  <c:v>-16.081010300000003</c:v>
                </c:pt>
                <c:pt idx="14932">
                  <c:v>-16.018510300000003</c:v>
                </c:pt>
                <c:pt idx="14933">
                  <c:v>-15.956010300000003</c:v>
                </c:pt>
                <c:pt idx="14934">
                  <c:v>-15.893510300000003</c:v>
                </c:pt>
                <c:pt idx="14935">
                  <c:v>-15.831010300000003</c:v>
                </c:pt>
                <c:pt idx="14936">
                  <c:v>-15.768510300000003</c:v>
                </c:pt>
                <c:pt idx="14937">
                  <c:v>-15.706010300000003</c:v>
                </c:pt>
                <c:pt idx="14938">
                  <c:v>-15.643510300000003</c:v>
                </c:pt>
                <c:pt idx="14939">
                  <c:v>-15.581010300000003</c:v>
                </c:pt>
                <c:pt idx="14940">
                  <c:v>-15.518510300000003</c:v>
                </c:pt>
                <c:pt idx="14941">
                  <c:v>-15.456010300000003</c:v>
                </c:pt>
                <c:pt idx="14942">
                  <c:v>-15.393510300000003</c:v>
                </c:pt>
                <c:pt idx="14943">
                  <c:v>-15.331010300000003</c:v>
                </c:pt>
                <c:pt idx="14944">
                  <c:v>-15.268510300000003</c:v>
                </c:pt>
                <c:pt idx="14945">
                  <c:v>-15.206010300000003</c:v>
                </c:pt>
                <c:pt idx="14946">
                  <c:v>-15.143510300000003</c:v>
                </c:pt>
                <c:pt idx="14947">
                  <c:v>-15.081010300000003</c:v>
                </c:pt>
                <c:pt idx="14948">
                  <c:v>-15.018510300000003</c:v>
                </c:pt>
                <c:pt idx="14949">
                  <c:v>-14.956010300000003</c:v>
                </c:pt>
                <c:pt idx="14950">
                  <c:v>-14.893510300000003</c:v>
                </c:pt>
                <c:pt idx="14951">
                  <c:v>-14.831010300000003</c:v>
                </c:pt>
                <c:pt idx="14952">
                  <c:v>-14.768510300000003</c:v>
                </c:pt>
                <c:pt idx="14953">
                  <c:v>-14.706010300000003</c:v>
                </c:pt>
                <c:pt idx="14954">
                  <c:v>-14.643510300000003</c:v>
                </c:pt>
                <c:pt idx="14955">
                  <c:v>-14.581010300000003</c:v>
                </c:pt>
                <c:pt idx="14956">
                  <c:v>-14.518510300000003</c:v>
                </c:pt>
                <c:pt idx="14957">
                  <c:v>-14.456010300000003</c:v>
                </c:pt>
                <c:pt idx="14958">
                  <c:v>-14.393510300000003</c:v>
                </c:pt>
                <c:pt idx="14959">
                  <c:v>-14.331010300000003</c:v>
                </c:pt>
                <c:pt idx="14960">
                  <c:v>-14.268510300000003</c:v>
                </c:pt>
                <c:pt idx="14961">
                  <c:v>-14.206010300000003</c:v>
                </c:pt>
                <c:pt idx="14962">
                  <c:v>-14.143510300000003</c:v>
                </c:pt>
                <c:pt idx="14963">
                  <c:v>-14.081010300000003</c:v>
                </c:pt>
                <c:pt idx="14964">
                  <c:v>-14.018510300000003</c:v>
                </c:pt>
                <c:pt idx="14965">
                  <c:v>-13.956010300000003</c:v>
                </c:pt>
                <c:pt idx="14966">
                  <c:v>-13.893510300000003</c:v>
                </c:pt>
                <c:pt idx="14967">
                  <c:v>-13.831010300000003</c:v>
                </c:pt>
                <c:pt idx="14968">
                  <c:v>-13.768510300000003</c:v>
                </c:pt>
                <c:pt idx="14969">
                  <c:v>-13.706010300000003</c:v>
                </c:pt>
                <c:pt idx="14970">
                  <c:v>-13.643510300000003</c:v>
                </c:pt>
                <c:pt idx="14971">
                  <c:v>-13.581010300000003</c:v>
                </c:pt>
                <c:pt idx="14972">
                  <c:v>-13.518510300000003</c:v>
                </c:pt>
                <c:pt idx="14973">
                  <c:v>-13.456010300000003</c:v>
                </c:pt>
                <c:pt idx="14974">
                  <c:v>-13.393510300000003</c:v>
                </c:pt>
                <c:pt idx="14975">
                  <c:v>-13.331010300000003</c:v>
                </c:pt>
                <c:pt idx="14976">
                  <c:v>-13.268510300000003</c:v>
                </c:pt>
                <c:pt idx="14977">
                  <c:v>-13.206010300000003</c:v>
                </c:pt>
                <c:pt idx="14978">
                  <c:v>-13.143510300000003</c:v>
                </c:pt>
                <c:pt idx="14979">
                  <c:v>-13.081010300000003</c:v>
                </c:pt>
                <c:pt idx="14980">
                  <c:v>-13.018510300000003</c:v>
                </c:pt>
                <c:pt idx="14981">
                  <c:v>-12.956010300000003</c:v>
                </c:pt>
                <c:pt idx="14982">
                  <c:v>-12.893510300000003</c:v>
                </c:pt>
                <c:pt idx="14983">
                  <c:v>-12.831010300000003</c:v>
                </c:pt>
                <c:pt idx="14984">
                  <c:v>-12.768510300000003</c:v>
                </c:pt>
                <c:pt idx="14985">
                  <c:v>-12.706010300000003</c:v>
                </c:pt>
                <c:pt idx="14986">
                  <c:v>-12.643510300000003</c:v>
                </c:pt>
                <c:pt idx="14987">
                  <c:v>-12.581010300000003</c:v>
                </c:pt>
                <c:pt idx="14988">
                  <c:v>-12.518510300000003</c:v>
                </c:pt>
                <c:pt idx="14989">
                  <c:v>-12.456010300000003</c:v>
                </c:pt>
                <c:pt idx="14990">
                  <c:v>-12.393510300000003</c:v>
                </c:pt>
                <c:pt idx="14991">
                  <c:v>-12.331010300000003</c:v>
                </c:pt>
                <c:pt idx="14992">
                  <c:v>-12.268510300000003</c:v>
                </c:pt>
                <c:pt idx="14993">
                  <c:v>-12.206010300000003</c:v>
                </c:pt>
                <c:pt idx="14994">
                  <c:v>-12.143510300000003</c:v>
                </c:pt>
                <c:pt idx="14995">
                  <c:v>-12.081010300000003</c:v>
                </c:pt>
                <c:pt idx="14996">
                  <c:v>-12.018510300000003</c:v>
                </c:pt>
                <c:pt idx="14997">
                  <c:v>-11.956010300000003</c:v>
                </c:pt>
                <c:pt idx="14998">
                  <c:v>-11.893510300000003</c:v>
                </c:pt>
                <c:pt idx="14999">
                  <c:v>-11.831010300000003</c:v>
                </c:pt>
                <c:pt idx="15000">
                  <c:v>-11.768510300000003</c:v>
                </c:pt>
                <c:pt idx="15001">
                  <c:v>-11.706010300000003</c:v>
                </c:pt>
                <c:pt idx="15002">
                  <c:v>-11.643510300000003</c:v>
                </c:pt>
                <c:pt idx="15003">
                  <c:v>-11.581010300000003</c:v>
                </c:pt>
                <c:pt idx="15004">
                  <c:v>-11.518510300000003</c:v>
                </c:pt>
                <c:pt idx="15005">
                  <c:v>-11.456010300000003</c:v>
                </c:pt>
                <c:pt idx="15006">
                  <c:v>-11.393510300000003</c:v>
                </c:pt>
                <c:pt idx="15007">
                  <c:v>-11.331010300000003</c:v>
                </c:pt>
                <c:pt idx="15008">
                  <c:v>-11.268510300000003</c:v>
                </c:pt>
                <c:pt idx="15009">
                  <c:v>-11.206010300000003</c:v>
                </c:pt>
                <c:pt idx="15010">
                  <c:v>-11.143510300000003</c:v>
                </c:pt>
                <c:pt idx="15011">
                  <c:v>-11.081010300000003</c:v>
                </c:pt>
                <c:pt idx="15012">
                  <c:v>-11.018510300000003</c:v>
                </c:pt>
                <c:pt idx="15013">
                  <c:v>-10.956010300000003</c:v>
                </c:pt>
                <c:pt idx="15014">
                  <c:v>-10.893510300000003</c:v>
                </c:pt>
                <c:pt idx="15015">
                  <c:v>-10.831010300000003</c:v>
                </c:pt>
                <c:pt idx="15016">
                  <c:v>-10.768510300000003</c:v>
                </c:pt>
                <c:pt idx="15017">
                  <c:v>-10.706010300000003</c:v>
                </c:pt>
                <c:pt idx="15018">
                  <c:v>-10.643510300000003</c:v>
                </c:pt>
                <c:pt idx="15019">
                  <c:v>-10.581010300000003</c:v>
                </c:pt>
                <c:pt idx="15020">
                  <c:v>-10.518510300000003</c:v>
                </c:pt>
                <c:pt idx="15021">
                  <c:v>-10.456010300000003</c:v>
                </c:pt>
                <c:pt idx="15022">
                  <c:v>-10.393510300000003</c:v>
                </c:pt>
                <c:pt idx="15023">
                  <c:v>-10.331010300000003</c:v>
                </c:pt>
                <c:pt idx="15024">
                  <c:v>-10.268510300000003</c:v>
                </c:pt>
                <c:pt idx="15025">
                  <c:v>-10.206010300000003</c:v>
                </c:pt>
                <c:pt idx="15026">
                  <c:v>-10.143510300000003</c:v>
                </c:pt>
                <c:pt idx="15027">
                  <c:v>-10.081010300000003</c:v>
                </c:pt>
                <c:pt idx="15028">
                  <c:v>-10.018510300000003</c:v>
                </c:pt>
                <c:pt idx="15029">
                  <c:v>-9.9560103000000026</c:v>
                </c:pt>
                <c:pt idx="15030">
                  <c:v>-9.8935103000000026</c:v>
                </c:pt>
                <c:pt idx="15031">
                  <c:v>-9.8310103000000026</c:v>
                </c:pt>
                <c:pt idx="15032">
                  <c:v>-9.7685103000000026</c:v>
                </c:pt>
                <c:pt idx="15033">
                  <c:v>-9.7060103000000026</c:v>
                </c:pt>
                <c:pt idx="15034">
                  <c:v>-9.6435103000000026</c:v>
                </c:pt>
                <c:pt idx="15035">
                  <c:v>-9.5810103000000026</c:v>
                </c:pt>
                <c:pt idx="15036">
                  <c:v>-9.5185103000000026</c:v>
                </c:pt>
                <c:pt idx="15037">
                  <c:v>-9.4560103000000026</c:v>
                </c:pt>
                <c:pt idx="15038">
                  <c:v>-9.3935103000000026</c:v>
                </c:pt>
                <c:pt idx="15039">
                  <c:v>-9.3310103000000026</c:v>
                </c:pt>
                <c:pt idx="15040">
                  <c:v>-9.2685103000000026</c:v>
                </c:pt>
                <c:pt idx="15041">
                  <c:v>-9.2060103000000026</c:v>
                </c:pt>
                <c:pt idx="15042">
                  <c:v>-9.1435103000000026</c:v>
                </c:pt>
                <c:pt idx="15043">
                  <c:v>-9.0810103000000026</c:v>
                </c:pt>
                <c:pt idx="15044">
                  <c:v>-9.0185103000000026</c:v>
                </c:pt>
                <c:pt idx="15045">
                  <c:v>-8.9560103000000026</c:v>
                </c:pt>
                <c:pt idx="15046">
                  <c:v>-8.8935103000000026</c:v>
                </c:pt>
                <c:pt idx="15047">
                  <c:v>-8.8310103000000026</c:v>
                </c:pt>
                <c:pt idx="15048">
                  <c:v>-8.7685103000000026</c:v>
                </c:pt>
                <c:pt idx="15049">
                  <c:v>-8.7060103000000026</c:v>
                </c:pt>
                <c:pt idx="15050">
                  <c:v>-8.6435103000000026</c:v>
                </c:pt>
                <c:pt idx="15051">
                  <c:v>-8.5810103000000026</c:v>
                </c:pt>
                <c:pt idx="15052">
                  <c:v>-8.5185103000000026</c:v>
                </c:pt>
                <c:pt idx="15053">
                  <c:v>-8.4560103000000026</c:v>
                </c:pt>
                <c:pt idx="15054">
                  <c:v>-8.3935103000000026</c:v>
                </c:pt>
                <c:pt idx="15055">
                  <c:v>-8.3310103000000026</c:v>
                </c:pt>
                <c:pt idx="15056">
                  <c:v>-8.2685103000000026</c:v>
                </c:pt>
                <c:pt idx="15057">
                  <c:v>-8.2060103000000026</c:v>
                </c:pt>
                <c:pt idx="15058">
                  <c:v>-8.1435103000000026</c:v>
                </c:pt>
                <c:pt idx="15059">
                  <c:v>-8.0810103000000026</c:v>
                </c:pt>
                <c:pt idx="15060">
                  <c:v>-8.0185103000000026</c:v>
                </c:pt>
                <c:pt idx="15061">
                  <c:v>-7.9560103000000026</c:v>
                </c:pt>
                <c:pt idx="15062">
                  <c:v>-7.8935103000000026</c:v>
                </c:pt>
                <c:pt idx="15063">
                  <c:v>-7.8310103000000026</c:v>
                </c:pt>
                <c:pt idx="15064">
                  <c:v>-7.7685103000000026</c:v>
                </c:pt>
                <c:pt idx="15065">
                  <c:v>-7.7060103000000026</c:v>
                </c:pt>
                <c:pt idx="15066">
                  <c:v>-7.6435103000000026</c:v>
                </c:pt>
                <c:pt idx="15067">
                  <c:v>-7.5810103000000026</c:v>
                </c:pt>
                <c:pt idx="15068">
                  <c:v>-7.5185103000000026</c:v>
                </c:pt>
                <c:pt idx="15069">
                  <c:v>-7.4560103000000026</c:v>
                </c:pt>
                <c:pt idx="15070">
                  <c:v>-7.3935103000000026</c:v>
                </c:pt>
                <c:pt idx="15071">
                  <c:v>-7.3310103000000026</c:v>
                </c:pt>
                <c:pt idx="15072">
                  <c:v>-7.2685103000000026</c:v>
                </c:pt>
                <c:pt idx="15073">
                  <c:v>-7.2060103000000026</c:v>
                </c:pt>
                <c:pt idx="15074">
                  <c:v>-7.1435103000000026</c:v>
                </c:pt>
                <c:pt idx="15075">
                  <c:v>-7.0810103000000026</c:v>
                </c:pt>
                <c:pt idx="15076">
                  <c:v>-7.0185103000000026</c:v>
                </c:pt>
                <c:pt idx="15077">
                  <c:v>-6.9560103000000026</c:v>
                </c:pt>
                <c:pt idx="15078">
                  <c:v>-6.8935103000000026</c:v>
                </c:pt>
                <c:pt idx="15079">
                  <c:v>-6.8310103000000026</c:v>
                </c:pt>
                <c:pt idx="15080">
                  <c:v>-6.7685103000000026</c:v>
                </c:pt>
                <c:pt idx="15081">
                  <c:v>-6.7060103000000026</c:v>
                </c:pt>
                <c:pt idx="15082">
                  <c:v>-6.6435103000000026</c:v>
                </c:pt>
                <c:pt idx="15083">
                  <c:v>-6.5810103000000026</c:v>
                </c:pt>
                <c:pt idx="15084">
                  <c:v>-6.5185103000000026</c:v>
                </c:pt>
                <c:pt idx="15085">
                  <c:v>-6.4560103000000026</c:v>
                </c:pt>
                <c:pt idx="15086">
                  <c:v>-6.3935103000000026</c:v>
                </c:pt>
                <c:pt idx="15087">
                  <c:v>-6.3310103000000026</c:v>
                </c:pt>
                <c:pt idx="15088">
                  <c:v>-6.2685103000000026</c:v>
                </c:pt>
                <c:pt idx="15089">
                  <c:v>-6.2060103000000026</c:v>
                </c:pt>
                <c:pt idx="15090">
                  <c:v>-6.1435103000000026</c:v>
                </c:pt>
                <c:pt idx="15091">
                  <c:v>-6.0810103000000026</c:v>
                </c:pt>
                <c:pt idx="15092">
                  <c:v>-6.0185103000000026</c:v>
                </c:pt>
                <c:pt idx="15093">
                  <c:v>-5.9560103000000026</c:v>
                </c:pt>
                <c:pt idx="15094">
                  <c:v>-5.8935103000000026</c:v>
                </c:pt>
                <c:pt idx="15095">
                  <c:v>-5.8310103000000026</c:v>
                </c:pt>
                <c:pt idx="15096">
                  <c:v>-5.7685103000000026</c:v>
                </c:pt>
                <c:pt idx="15097">
                  <c:v>-5.7060103000000026</c:v>
                </c:pt>
                <c:pt idx="15098">
                  <c:v>-5.6435103000000026</c:v>
                </c:pt>
                <c:pt idx="15099">
                  <c:v>-5.5810103000000026</c:v>
                </c:pt>
                <c:pt idx="15100">
                  <c:v>-5.5185103000000026</c:v>
                </c:pt>
                <c:pt idx="15101">
                  <c:v>-5.4560103000000026</c:v>
                </c:pt>
                <c:pt idx="15102">
                  <c:v>-5.3935103000000026</c:v>
                </c:pt>
                <c:pt idx="15103">
                  <c:v>-5.3310103000000026</c:v>
                </c:pt>
                <c:pt idx="15104">
                  <c:v>-5.2685103000000026</c:v>
                </c:pt>
                <c:pt idx="15105">
                  <c:v>-5.2060103000000026</c:v>
                </c:pt>
                <c:pt idx="15106">
                  <c:v>-5.1435103000000026</c:v>
                </c:pt>
                <c:pt idx="15107">
                  <c:v>-5.0810103000000026</c:v>
                </c:pt>
                <c:pt idx="15108">
                  <c:v>-5.0185103000000026</c:v>
                </c:pt>
                <c:pt idx="15109">
                  <c:v>-4.9560103000000026</c:v>
                </c:pt>
                <c:pt idx="15110">
                  <c:v>-4.8935103000000026</c:v>
                </c:pt>
                <c:pt idx="15111">
                  <c:v>-4.8310103000000026</c:v>
                </c:pt>
                <c:pt idx="15112">
                  <c:v>-4.7685103000000026</c:v>
                </c:pt>
                <c:pt idx="15113">
                  <c:v>-4.7060103000000026</c:v>
                </c:pt>
                <c:pt idx="15114">
                  <c:v>-4.6435103000000026</c:v>
                </c:pt>
                <c:pt idx="15115">
                  <c:v>-4.5810103000000026</c:v>
                </c:pt>
                <c:pt idx="15116">
                  <c:v>-4.5185103000000026</c:v>
                </c:pt>
                <c:pt idx="15117">
                  <c:v>-4.4560103000000026</c:v>
                </c:pt>
                <c:pt idx="15118">
                  <c:v>-4.3935103000000026</c:v>
                </c:pt>
                <c:pt idx="15119">
                  <c:v>-4.3310103000000026</c:v>
                </c:pt>
                <c:pt idx="15120">
                  <c:v>-4.2685103000000026</c:v>
                </c:pt>
                <c:pt idx="15121">
                  <c:v>-4.2060103000000026</c:v>
                </c:pt>
                <c:pt idx="15122">
                  <c:v>-4.1435103000000026</c:v>
                </c:pt>
                <c:pt idx="15123">
                  <c:v>-4.0810103000000026</c:v>
                </c:pt>
                <c:pt idx="15124">
                  <c:v>-4.0185103000000026</c:v>
                </c:pt>
                <c:pt idx="15125">
                  <c:v>-3.9560103000000026</c:v>
                </c:pt>
                <c:pt idx="15126">
                  <c:v>-3.8935103000000026</c:v>
                </c:pt>
                <c:pt idx="15127">
                  <c:v>-3.8310103000000026</c:v>
                </c:pt>
                <c:pt idx="15128">
                  <c:v>-3.7685103000000026</c:v>
                </c:pt>
                <c:pt idx="15129">
                  <c:v>-3.7060103000000026</c:v>
                </c:pt>
                <c:pt idx="15130">
                  <c:v>-3.6435103000000026</c:v>
                </c:pt>
                <c:pt idx="15131">
                  <c:v>-3.5810103000000026</c:v>
                </c:pt>
                <c:pt idx="15132">
                  <c:v>-3.5185103000000026</c:v>
                </c:pt>
                <c:pt idx="15133">
                  <c:v>-3.4560103000000026</c:v>
                </c:pt>
                <c:pt idx="15134">
                  <c:v>-3.3935103000000026</c:v>
                </c:pt>
                <c:pt idx="15135">
                  <c:v>-3.3310103000000026</c:v>
                </c:pt>
                <c:pt idx="15136">
                  <c:v>-3.2685103000000026</c:v>
                </c:pt>
                <c:pt idx="15137">
                  <c:v>-3.2060103000000026</c:v>
                </c:pt>
                <c:pt idx="15138">
                  <c:v>-3.1435103000000026</c:v>
                </c:pt>
                <c:pt idx="15139">
                  <c:v>-3.0810103000000026</c:v>
                </c:pt>
                <c:pt idx="15140">
                  <c:v>-3.0185103000000026</c:v>
                </c:pt>
                <c:pt idx="15141">
                  <c:v>-2.9560103000000026</c:v>
                </c:pt>
                <c:pt idx="15142">
                  <c:v>-2.8935103000000026</c:v>
                </c:pt>
                <c:pt idx="15143">
                  <c:v>-2.8310103000000026</c:v>
                </c:pt>
                <c:pt idx="15144">
                  <c:v>-2.7685103000000026</c:v>
                </c:pt>
                <c:pt idx="15145">
                  <c:v>-2.7060103000000026</c:v>
                </c:pt>
                <c:pt idx="15146">
                  <c:v>-2.6435103000000026</c:v>
                </c:pt>
                <c:pt idx="15147">
                  <c:v>-2.5810103000000026</c:v>
                </c:pt>
                <c:pt idx="15148">
                  <c:v>-2.5185103000000026</c:v>
                </c:pt>
                <c:pt idx="15149">
                  <c:v>-2.4560103000000026</c:v>
                </c:pt>
                <c:pt idx="15150">
                  <c:v>-2.3935103000000026</c:v>
                </c:pt>
                <c:pt idx="15151">
                  <c:v>-2.3310103000000026</c:v>
                </c:pt>
                <c:pt idx="15152">
                  <c:v>-2.2685103000000026</c:v>
                </c:pt>
                <c:pt idx="15153">
                  <c:v>-2.2060103000000026</c:v>
                </c:pt>
                <c:pt idx="15154">
                  <c:v>-2.1435103000000026</c:v>
                </c:pt>
                <c:pt idx="15155">
                  <c:v>-2.0810103000000026</c:v>
                </c:pt>
                <c:pt idx="15156">
                  <c:v>-2.0185103000000026</c:v>
                </c:pt>
                <c:pt idx="15157">
                  <c:v>-1.9560103000000026</c:v>
                </c:pt>
                <c:pt idx="15158">
                  <c:v>-1.8935103000000026</c:v>
                </c:pt>
                <c:pt idx="15159">
                  <c:v>-1.8310103000000026</c:v>
                </c:pt>
                <c:pt idx="15160">
                  <c:v>-1.7685103000000026</c:v>
                </c:pt>
                <c:pt idx="15161">
                  <c:v>-1.7060103000000026</c:v>
                </c:pt>
                <c:pt idx="15162">
                  <c:v>-1.6435103000000026</c:v>
                </c:pt>
                <c:pt idx="15163">
                  <c:v>-1.5810103000000026</c:v>
                </c:pt>
                <c:pt idx="15164">
                  <c:v>-1.5185103000000026</c:v>
                </c:pt>
                <c:pt idx="15165">
                  <c:v>-1.4560103000000026</c:v>
                </c:pt>
                <c:pt idx="15166">
                  <c:v>-1.3935103000000026</c:v>
                </c:pt>
                <c:pt idx="15167">
                  <c:v>-1.3310103000000026</c:v>
                </c:pt>
                <c:pt idx="15168">
                  <c:v>-1.2685103000000026</c:v>
                </c:pt>
                <c:pt idx="15169">
                  <c:v>-1.2060103000000026</c:v>
                </c:pt>
                <c:pt idx="15170">
                  <c:v>-1.1435103000000026</c:v>
                </c:pt>
                <c:pt idx="15171">
                  <c:v>-1.0810103000000026</c:v>
                </c:pt>
                <c:pt idx="15172">
                  <c:v>-1.0185103000000026</c:v>
                </c:pt>
                <c:pt idx="15173">
                  <c:v>-0.95601030000000264</c:v>
                </c:pt>
                <c:pt idx="15174">
                  <c:v>-0.89351030000000264</c:v>
                </c:pt>
                <c:pt idx="15175">
                  <c:v>-0.83101030000000264</c:v>
                </c:pt>
                <c:pt idx="15176">
                  <c:v>-0.76851030000000264</c:v>
                </c:pt>
                <c:pt idx="15177">
                  <c:v>-0.70601030000000264</c:v>
                </c:pt>
                <c:pt idx="15178">
                  <c:v>-0.64351030000000264</c:v>
                </c:pt>
                <c:pt idx="15179">
                  <c:v>-0.58101030000000264</c:v>
                </c:pt>
                <c:pt idx="15180">
                  <c:v>-0.51851030000000264</c:v>
                </c:pt>
                <c:pt idx="15181">
                  <c:v>-0.45601030000000264</c:v>
                </c:pt>
                <c:pt idx="15182">
                  <c:v>-0.39351030000000264</c:v>
                </c:pt>
                <c:pt idx="15183">
                  <c:v>-0.33101030000000264</c:v>
                </c:pt>
                <c:pt idx="15184">
                  <c:v>-0.26851030000000264</c:v>
                </c:pt>
                <c:pt idx="15185">
                  <c:v>-0.20601030000000264</c:v>
                </c:pt>
                <c:pt idx="15186">
                  <c:v>-0.14351030000000264</c:v>
                </c:pt>
                <c:pt idx="15187">
                  <c:v>-8.1010300000002644E-2</c:v>
                </c:pt>
                <c:pt idx="15188">
                  <c:v>-1.8510300000002644E-2</c:v>
                </c:pt>
                <c:pt idx="15189">
                  <c:v>4.3989699999997356E-2</c:v>
                </c:pt>
                <c:pt idx="15190">
                  <c:v>0.10648969999999736</c:v>
                </c:pt>
                <c:pt idx="15191">
                  <c:v>0.16898969999999736</c:v>
                </c:pt>
                <c:pt idx="15192">
                  <c:v>0.23148969999999736</c:v>
                </c:pt>
                <c:pt idx="15193">
                  <c:v>0.29398969999999736</c:v>
                </c:pt>
                <c:pt idx="15194">
                  <c:v>0.35648969999999736</c:v>
                </c:pt>
                <c:pt idx="15195">
                  <c:v>0.41898969999999736</c:v>
                </c:pt>
                <c:pt idx="15196">
                  <c:v>0.48148969999999736</c:v>
                </c:pt>
                <c:pt idx="15197">
                  <c:v>0.54398969999999736</c:v>
                </c:pt>
                <c:pt idx="15198">
                  <c:v>0.60648969999999736</c:v>
                </c:pt>
                <c:pt idx="15199">
                  <c:v>0.66898969999999736</c:v>
                </c:pt>
                <c:pt idx="15200">
                  <c:v>0.73148969999999736</c:v>
                </c:pt>
                <c:pt idx="15201">
                  <c:v>0.79398969999999736</c:v>
                </c:pt>
                <c:pt idx="15202">
                  <c:v>0.85648969999999736</c:v>
                </c:pt>
                <c:pt idx="15203">
                  <c:v>0.91898969999999736</c:v>
                </c:pt>
                <c:pt idx="15204">
                  <c:v>0.98148969999999736</c:v>
                </c:pt>
                <c:pt idx="15205">
                  <c:v>1.0439896999999974</c:v>
                </c:pt>
                <c:pt idx="15206">
                  <c:v>1.1064896999999974</c:v>
                </c:pt>
                <c:pt idx="15207">
                  <c:v>1.1689896999999974</c:v>
                </c:pt>
                <c:pt idx="15208">
                  <c:v>1.2314896999999974</c:v>
                </c:pt>
                <c:pt idx="15209">
                  <c:v>1.2939896999999974</c:v>
                </c:pt>
                <c:pt idx="15210">
                  <c:v>1.3564896999999974</c:v>
                </c:pt>
                <c:pt idx="15211">
                  <c:v>1.4189896999999974</c:v>
                </c:pt>
                <c:pt idx="15212">
                  <c:v>1.4814896999999974</c:v>
                </c:pt>
                <c:pt idx="15213">
                  <c:v>1.5439896999999974</c:v>
                </c:pt>
                <c:pt idx="15214">
                  <c:v>1.6064896999999974</c:v>
                </c:pt>
                <c:pt idx="15215">
                  <c:v>1.6689896999999974</c:v>
                </c:pt>
                <c:pt idx="15216">
                  <c:v>1.7314896999999974</c:v>
                </c:pt>
                <c:pt idx="15217">
                  <c:v>1.7939896999999974</c:v>
                </c:pt>
                <c:pt idx="15218">
                  <c:v>1.8564896999999974</c:v>
                </c:pt>
                <c:pt idx="15219">
                  <c:v>1.9189896999999974</c:v>
                </c:pt>
                <c:pt idx="15220">
                  <c:v>1.9814896999999974</c:v>
                </c:pt>
                <c:pt idx="15221">
                  <c:v>2.0439896999999974</c:v>
                </c:pt>
                <c:pt idx="15222">
                  <c:v>2.1064896999999974</c:v>
                </c:pt>
                <c:pt idx="15223">
                  <c:v>2.1689896999999974</c:v>
                </c:pt>
                <c:pt idx="15224">
                  <c:v>2.2314896999999974</c:v>
                </c:pt>
                <c:pt idx="15225">
                  <c:v>2.2939896999999974</c:v>
                </c:pt>
                <c:pt idx="15226">
                  <c:v>2.3564896999999974</c:v>
                </c:pt>
                <c:pt idx="15227">
                  <c:v>2.4189896999999974</c:v>
                </c:pt>
                <c:pt idx="15228">
                  <c:v>2.4814896999999974</c:v>
                </c:pt>
                <c:pt idx="15229">
                  <c:v>2.5439896999999974</c:v>
                </c:pt>
                <c:pt idx="15230">
                  <c:v>2.6064896999999974</c:v>
                </c:pt>
                <c:pt idx="15231">
                  <c:v>2.6689896999999974</c:v>
                </c:pt>
                <c:pt idx="15232">
                  <c:v>2.7314896999999974</c:v>
                </c:pt>
                <c:pt idx="15233">
                  <c:v>2.7939896999999974</c:v>
                </c:pt>
                <c:pt idx="15234">
                  <c:v>2.8564896999999974</c:v>
                </c:pt>
                <c:pt idx="15235">
                  <c:v>2.9189896999999974</c:v>
                </c:pt>
                <c:pt idx="15236">
                  <c:v>2.9814896999999974</c:v>
                </c:pt>
                <c:pt idx="15237">
                  <c:v>3.0439896999999974</c:v>
                </c:pt>
                <c:pt idx="15238">
                  <c:v>3.1064896999999974</c:v>
                </c:pt>
                <c:pt idx="15239">
                  <c:v>3.1689896999999974</c:v>
                </c:pt>
                <c:pt idx="15240">
                  <c:v>3.2314896999999974</c:v>
                </c:pt>
                <c:pt idx="15241">
                  <c:v>3.2939896999999974</c:v>
                </c:pt>
                <c:pt idx="15242">
                  <c:v>3.3564896999999974</c:v>
                </c:pt>
                <c:pt idx="15243">
                  <c:v>3.4189896999999974</c:v>
                </c:pt>
                <c:pt idx="15244">
                  <c:v>3.4814896999999974</c:v>
                </c:pt>
                <c:pt idx="15245">
                  <c:v>3.5439896999999974</c:v>
                </c:pt>
                <c:pt idx="15246">
                  <c:v>3.6064896999999974</c:v>
                </c:pt>
                <c:pt idx="15247">
                  <c:v>3.6689896999999974</c:v>
                </c:pt>
                <c:pt idx="15248">
                  <c:v>3.7314896999999974</c:v>
                </c:pt>
                <c:pt idx="15249">
                  <c:v>3.7939896999999974</c:v>
                </c:pt>
                <c:pt idx="15250">
                  <c:v>3.8564896999999974</c:v>
                </c:pt>
                <c:pt idx="15251">
                  <c:v>3.9189896999999974</c:v>
                </c:pt>
                <c:pt idx="15252">
                  <c:v>3.9814896999999974</c:v>
                </c:pt>
                <c:pt idx="15253">
                  <c:v>4.0439896999999974</c:v>
                </c:pt>
                <c:pt idx="15254">
                  <c:v>4.1064896999999974</c:v>
                </c:pt>
                <c:pt idx="15255">
                  <c:v>4.1689896999999974</c:v>
                </c:pt>
                <c:pt idx="15256">
                  <c:v>4.2314896999999974</c:v>
                </c:pt>
                <c:pt idx="15257">
                  <c:v>4.2939896999999974</c:v>
                </c:pt>
                <c:pt idx="15258">
                  <c:v>4.3564896999999974</c:v>
                </c:pt>
                <c:pt idx="15259">
                  <c:v>4.4189896999999974</c:v>
                </c:pt>
                <c:pt idx="15260">
                  <c:v>4.4814896999999974</c:v>
                </c:pt>
                <c:pt idx="15261">
                  <c:v>4.5439896999999974</c:v>
                </c:pt>
                <c:pt idx="15262">
                  <c:v>4.6064896999999974</c:v>
                </c:pt>
                <c:pt idx="15263">
                  <c:v>4.6689896999999974</c:v>
                </c:pt>
                <c:pt idx="15264">
                  <c:v>4.7314896999999974</c:v>
                </c:pt>
                <c:pt idx="15265">
                  <c:v>4.7939896999999974</c:v>
                </c:pt>
                <c:pt idx="15266">
                  <c:v>4.8564896999999974</c:v>
                </c:pt>
                <c:pt idx="15267">
                  <c:v>4.9189896999999974</c:v>
                </c:pt>
                <c:pt idx="15268">
                  <c:v>4.9814896999999974</c:v>
                </c:pt>
                <c:pt idx="15269">
                  <c:v>5.0439896999999974</c:v>
                </c:pt>
                <c:pt idx="15270">
                  <c:v>5.1064896999999974</c:v>
                </c:pt>
                <c:pt idx="15271">
                  <c:v>5.1689896999999974</c:v>
                </c:pt>
                <c:pt idx="15272">
                  <c:v>5.2314896999999974</c:v>
                </c:pt>
                <c:pt idx="15273">
                  <c:v>5.2939896999999974</c:v>
                </c:pt>
                <c:pt idx="15274">
                  <c:v>5.3564896999999974</c:v>
                </c:pt>
                <c:pt idx="15275">
                  <c:v>5.4189896999999974</c:v>
                </c:pt>
                <c:pt idx="15276">
                  <c:v>5.4814896999999974</c:v>
                </c:pt>
                <c:pt idx="15277">
                  <c:v>5.5439896999999974</c:v>
                </c:pt>
                <c:pt idx="15278">
                  <c:v>5.6064896999999974</c:v>
                </c:pt>
                <c:pt idx="15279">
                  <c:v>5.6689896999999974</c:v>
                </c:pt>
                <c:pt idx="15280">
                  <c:v>5.7314896999999974</c:v>
                </c:pt>
                <c:pt idx="15281">
                  <c:v>5.7939896999999974</c:v>
                </c:pt>
                <c:pt idx="15282">
                  <c:v>5.8564896999999974</c:v>
                </c:pt>
                <c:pt idx="15283">
                  <c:v>5.9189896999999974</c:v>
                </c:pt>
                <c:pt idx="15284">
                  <c:v>5.9814896999999974</c:v>
                </c:pt>
                <c:pt idx="15285">
                  <c:v>6.0439896999999974</c:v>
                </c:pt>
                <c:pt idx="15286">
                  <c:v>6.1064896999999974</c:v>
                </c:pt>
                <c:pt idx="15287">
                  <c:v>6.1689896999999974</c:v>
                </c:pt>
                <c:pt idx="15288">
                  <c:v>6.2314896999999974</c:v>
                </c:pt>
                <c:pt idx="15289">
                  <c:v>6.2939896999999974</c:v>
                </c:pt>
                <c:pt idx="15290">
                  <c:v>6.3564896999999974</c:v>
                </c:pt>
                <c:pt idx="15291">
                  <c:v>6.4189896999999974</c:v>
                </c:pt>
                <c:pt idx="15292">
                  <c:v>6.4814896999999974</c:v>
                </c:pt>
                <c:pt idx="15293">
                  <c:v>6.5439896999999974</c:v>
                </c:pt>
                <c:pt idx="15294">
                  <c:v>6.6064896999999974</c:v>
                </c:pt>
                <c:pt idx="15295">
                  <c:v>6.6689896999999974</c:v>
                </c:pt>
                <c:pt idx="15296">
                  <c:v>6.7314896999999974</c:v>
                </c:pt>
                <c:pt idx="15297">
                  <c:v>6.7939896999999974</c:v>
                </c:pt>
                <c:pt idx="15298">
                  <c:v>6.8564896999999974</c:v>
                </c:pt>
                <c:pt idx="15299">
                  <c:v>6.9189896999999974</c:v>
                </c:pt>
                <c:pt idx="15300">
                  <c:v>6.9814896999999974</c:v>
                </c:pt>
                <c:pt idx="15301">
                  <c:v>7.0439896999999974</c:v>
                </c:pt>
                <c:pt idx="15302">
                  <c:v>7.1064896999999974</c:v>
                </c:pt>
                <c:pt idx="15303">
                  <c:v>7.1689896999999974</c:v>
                </c:pt>
                <c:pt idx="15304">
                  <c:v>7.2314896999999974</c:v>
                </c:pt>
                <c:pt idx="15305">
                  <c:v>7.2939896999999974</c:v>
                </c:pt>
                <c:pt idx="15306">
                  <c:v>7.3564896999999974</c:v>
                </c:pt>
                <c:pt idx="15307">
                  <c:v>7.4189896999999974</c:v>
                </c:pt>
                <c:pt idx="15308">
                  <c:v>7.4814896999999974</c:v>
                </c:pt>
                <c:pt idx="15309">
                  <c:v>7.5439896999999974</c:v>
                </c:pt>
                <c:pt idx="15310">
                  <c:v>7.6064896999999974</c:v>
                </c:pt>
                <c:pt idx="15311">
                  <c:v>7.6689896999999974</c:v>
                </c:pt>
                <c:pt idx="15312">
                  <c:v>7.7314896999999974</c:v>
                </c:pt>
                <c:pt idx="15313">
                  <c:v>7.7939896999999974</c:v>
                </c:pt>
                <c:pt idx="15314">
                  <c:v>7.8564896999999974</c:v>
                </c:pt>
                <c:pt idx="15315">
                  <c:v>7.9189896999999974</c:v>
                </c:pt>
                <c:pt idx="15316">
                  <c:v>7.9814896999999974</c:v>
                </c:pt>
                <c:pt idx="15317">
                  <c:v>8.0439896999999974</c:v>
                </c:pt>
                <c:pt idx="15318">
                  <c:v>8.1064896999999974</c:v>
                </c:pt>
                <c:pt idx="15319">
                  <c:v>8.1689896999999974</c:v>
                </c:pt>
                <c:pt idx="15320">
                  <c:v>8.2314896999999974</c:v>
                </c:pt>
                <c:pt idx="15321">
                  <c:v>8.2939896999999974</c:v>
                </c:pt>
                <c:pt idx="15322">
                  <c:v>8.3564896999999974</c:v>
                </c:pt>
                <c:pt idx="15323">
                  <c:v>8.4189896999999974</c:v>
                </c:pt>
                <c:pt idx="15324">
                  <c:v>8.4814896999999974</c:v>
                </c:pt>
                <c:pt idx="15325">
                  <c:v>8.5439896999999974</c:v>
                </c:pt>
                <c:pt idx="15326">
                  <c:v>8.6064896999999974</c:v>
                </c:pt>
                <c:pt idx="15327">
                  <c:v>8.6689896999999974</c:v>
                </c:pt>
                <c:pt idx="15328">
                  <c:v>8.7314896999999974</c:v>
                </c:pt>
                <c:pt idx="15329">
                  <c:v>8.7939896999999974</c:v>
                </c:pt>
                <c:pt idx="15330">
                  <c:v>8.8564896999999974</c:v>
                </c:pt>
                <c:pt idx="15331">
                  <c:v>8.9189896999999974</c:v>
                </c:pt>
                <c:pt idx="15332">
                  <c:v>8.9814896999999974</c:v>
                </c:pt>
                <c:pt idx="15333">
                  <c:v>9.0439896999999974</c:v>
                </c:pt>
                <c:pt idx="15334">
                  <c:v>9.1064896999999974</c:v>
                </c:pt>
                <c:pt idx="15335">
                  <c:v>9.1689896999999974</c:v>
                </c:pt>
                <c:pt idx="15336">
                  <c:v>9.2314896999999974</c:v>
                </c:pt>
                <c:pt idx="15337">
                  <c:v>9.2939896999999974</c:v>
                </c:pt>
                <c:pt idx="15338">
                  <c:v>9.3564896999999974</c:v>
                </c:pt>
                <c:pt idx="15339">
                  <c:v>9.4189896999999974</c:v>
                </c:pt>
                <c:pt idx="15340">
                  <c:v>9.4814896999999974</c:v>
                </c:pt>
                <c:pt idx="15341">
                  <c:v>9.5439896999999974</c:v>
                </c:pt>
                <c:pt idx="15342">
                  <c:v>9.6064896999999974</c:v>
                </c:pt>
                <c:pt idx="15343">
                  <c:v>9.6689896999999974</c:v>
                </c:pt>
                <c:pt idx="15344">
                  <c:v>9.7314896999999974</c:v>
                </c:pt>
                <c:pt idx="15345">
                  <c:v>9.7939896999999974</c:v>
                </c:pt>
                <c:pt idx="15346">
                  <c:v>9.8564896999999974</c:v>
                </c:pt>
                <c:pt idx="15347">
                  <c:v>9.9189896999999974</c:v>
                </c:pt>
                <c:pt idx="15348">
                  <c:v>9.9814896999999974</c:v>
                </c:pt>
                <c:pt idx="15349">
                  <c:v>10.043989699999997</c:v>
                </c:pt>
                <c:pt idx="15350">
                  <c:v>10.106489699999997</c:v>
                </c:pt>
                <c:pt idx="15351">
                  <c:v>10.168989699999997</c:v>
                </c:pt>
                <c:pt idx="15352">
                  <c:v>10.231489699999997</c:v>
                </c:pt>
                <c:pt idx="15353">
                  <c:v>10.293989699999997</c:v>
                </c:pt>
                <c:pt idx="15354">
                  <c:v>10.356489699999997</c:v>
                </c:pt>
                <c:pt idx="15355">
                  <c:v>10.418989699999997</c:v>
                </c:pt>
                <c:pt idx="15356">
                  <c:v>10.481489699999997</c:v>
                </c:pt>
                <c:pt idx="15357">
                  <c:v>10.543989699999997</c:v>
                </c:pt>
                <c:pt idx="15358">
                  <c:v>10.606489699999997</c:v>
                </c:pt>
                <c:pt idx="15359">
                  <c:v>10.668989699999997</c:v>
                </c:pt>
                <c:pt idx="15360">
                  <c:v>10.731489699999997</c:v>
                </c:pt>
                <c:pt idx="15361">
                  <c:v>10.793989699999997</c:v>
                </c:pt>
                <c:pt idx="15362">
                  <c:v>10.856489699999997</c:v>
                </c:pt>
                <c:pt idx="15363">
                  <c:v>10.918989699999997</c:v>
                </c:pt>
                <c:pt idx="15364">
                  <c:v>10.981489699999997</c:v>
                </c:pt>
                <c:pt idx="15365">
                  <c:v>11.043989699999997</c:v>
                </c:pt>
                <c:pt idx="15366">
                  <c:v>11.106489699999997</c:v>
                </c:pt>
                <c:pt idx="15367">
                  <c:v>11.168989699999997</c:v>
                </c:pt>
                <c:pt idx="15368">
                  <c:v>11.231489699999997</c:v>
                </c:pt>
                <c:pt idx="15369">
                  <c:v>11.293989699999997</c:v>
                </c:pt>
                <c:pt idx="15370">
                  <c:v>11.356489699999997</c:v>
                </c:pt>
                <c:pt idx="15371">
                  <c:v>11.418989699999997</c:v>
                </c:pt>
                <c:pt idx="15372">
                  <c:v>11.481489699999997</c:v>
                </c:pt>
                <c:pt idx="15373">
                  <c:v>11.543989699999997</c:v>
                </c:pt>
                <c:pt idx="15374">
                  <c:v>11.606489699999997</c:v>
                </c:pt>
                <c:pt idx="15375">
                  <c:v>11.668989699999997</c:v>
                </c:pt>
                <c:pt idx="15376">
                  <c:v>11.731489699999997</c:v>
                </c:pt>
                <c:pt idx="15377">
                  <c:v>11.793989699999997</c:v>
                </c:pt>
                <c:pt idx="15378">
                  <c:v>11.856489699999997</c:v>
                </c:pt>
                <c:pt idx="15379">
                  <c:v>11.918989699999997</c:v>
                </c:pt>
                <c:pt idx="15380">
                  <c:v>11.981489699999997</c:v>
                </c:pt>
                <c:pt idx="15381">
                  <c:v>12.043989699999997</c:v>
                </c:pt>
                <c:pt idx="15382">
                  <c:v>12.106489699999997</c:v>
                </c:pt>
                <c:pt idx="15383">
                  <c:v>12.168989699999997</c:v>
                </c:pt>
                <c:pt idx="15384">
                  <c:v>12.231489699999997</c:v>
                </c:pt>
                <c:pt idx="15385">
                  <c:v>12.293989699999997</c:v>
                </c:pt>
                <c:pt idx="15386">
                  <c:v>12.356489699999997</c:v>
                </c:pt>
                <c:pt idx="15387">
                  <c:v>12.418989699999997</c:v>
                </c:pt>
                <c:pt idx="15388">
                  <c:v>12.481489699999997</c:v>
                </c:pt>
                <c:pt idx="15389">
                  <c:v>12.543989699999997</c:v>
                </c:pt>
                <c:pt idx="15390">
                  <c:v>12.606489699999997</c:v>
                </c:pt>
                <c:pt idx="15391">
                  <c:v>12.668989699999997</c:v>
                </c:pt>
                <c:pt idx="15392">
                  <c:v>12.731489699999997</c:v>
                </c:pt>
                <c:pt idx="15393">
                  <c:v>12.793989699999997</c:v>
                </c:pt>
                <c:pt idx="15394">
                  <c:v>12.856489699999997</c:v>
                </c:pt>
                <c:pt idx="15395">
                  <c:v>12.918989699999997</c:v>
                </c:pt>
                <c:pt idx="15396">
                  <c:v>12.981489699999997</c:v>
                </c:pt>
                <c:pt idx="15397">
                  <c:v>13.043989699999997</c:v>
                </c:pt>
                <c:pt idx="15398">
                  <c:v>13.106489699999997</c:v>
                </c:pt>
                <c:pt idx="15399">
                  <c:v>13.168989699999997</c:v>
                </c:pt>
                <c:pt idx="15400">
                  <c:v>13.231489699999997</c:v>
                </c:pt>
                <c:pt idx="15401">
                  <c:v>13.293989699999997</c:v>
                </c:pt>
                <c:pt idx="15402">
                  <c:v>13.356489699999997</c:v>
                </c:pt>
                <c:pt idx="15403">
                  <c:v>13.418989699999997</c:v>
                </c:pt>
                <c:pt idx="15404">
                  <c:v>13.481489699999997</c:v>
                </c:pt>
                <c:pt idx="15405">
                  <c:v>13.543989699999997</c:v>
                </c:pt>
                <c:pt idx="15406">
                  <c:v>13.606489699999997</c:v>
                </c:pt>
                <c:pt idx="15407">
                  <c:v>13.668989699999997</c:v>
                </c:pt>
                <c:pt idx="15408">
                  <c:v>13.731489699999997</c:v>
                </c:pt>
                <c:pt idx="15409">
                  <c:v>13.793989699999997</c:v>
                </c:pt>
                <c:pt idx="15410">
                  <c:v>13.856489699999997</c:v>
                </c:pt>
                <c:pt idx="15411">
                  <c:v>13.918989699999997</c:v>
                </c:pt>
                <c:pt idx="15412">
                  <c:v>13.981489699999997</c:v>
                </c:pt>
                <c:pt idx="15413">
                  <c:v>14.043989699999997</c:v>
                </c:pt>
                <c:pt idx="15414">
                  <c:v>14.106489699999997</c:v>
                </c:pt>
                <c:pt idx="15415">
                  <c:v>14.168989699999997</c:v>
                </c:pt>
                <c:pt idx="15416">
                  <c:v>14.231489699999997</c:v>
                </c:pt>
                <c:pt idx="15417">
                  <c:v>14.293989699999997</c:v>
                </c:pt>
                <c:pt idx="15418">
                  <c:v>14.356489699999997</c:v>
                </c:pt>
                <c:pt idx="15419">
                  <c:v>14.418989699999997</c:v>
                </c:pt>
                <c:pt idx="15420">
                  <c:v>14.481489699999997</c:v>
                </c:pt>
                <c:pt idx="15421">
                  <c:v>14.543989699999997</c:v>
                </c:pt>
                <c:pt idx="15422">
                  <c:v>14.606489699999997</c:v>
                </c:pt>
                <c:pt idx="15423">
                  <c:v>14.668989699999997</c:v>
                </c:pt>
                <c:pt idx="15424">
                  <c:v>14.731489699999997</c:v>
                </c:pt>
                <c:pt idx="15425">
                  <c:v>14.793989699999997</c:v>
                </c:pt>
                <c:pt idx="15426">
                  <c:v>14.856489699999997</c:v>
                </c:pt>
                <c:pt idx="15427">
                  <c:v>14.918989699999997</c:v>
                </c:pt>
                <c:pt idx="15428">
                  <c:v>14.981489699999997</c:v>
                </c:pt>
                <c:pt idx="15429">
                  <c:v>15.043989699999997</c:v>
                </c:pt>
                <c:pt idx="15430">
                  <c:v>15.106489699999997</c:v>
                </c:pt>
                <c:pt idx="15431">
                  <c:v>15.168989699999997</c:v>
                </c:pt>
                <c:pt idx="15432">
                  <c:v>15.231489699999997</c:v>
                </c:pt>
                <c:pt idx="15433">
                  <c:v>15.293989699999997</c:v>
                </c:pt>
                <c:pt idx="15434">
                  <c:v>15.356489699999997</c:v>
                </c:pt>
                <c:pt idx="15435">
                  <c:v>15.418989699999997</c:v>
                </c:pt>
                <c:pt idx="15436">
                  <c:v>15.481489699999997</c:v>
                </c:pt>
                <c:pt idx="15437">
                  <c:v>15.543989699999997</c:v>
                </c:pt>
                <c:pt idx="15438">
                  <c:v>15.606489699999997</c:v>
                </c:pt>
                <c:pt idx="15439">
                  <c:v>15.668989699999997</c:v>
                </c:pt>
                <c:pt idx="15440">
                  <c:v>15.731489699999997</c:v>
                </c:pt>
                <c:pt idx="15441">
                  <c:v>15.793989699999997</c:v>
                </c:pt>
                <c:pt idx="15442">
                  <c:v>15.856489699999997</c:v>
                </c:pt>
                <c:pt idx="15443">
                  <c:v>15.918989699999997</c:v>
                </c:pt>
                <c:pt idx="15444">
                  <c:v>15.981489699999997</c:v>
                </c:pt>
                <c:pt idx="15445">
                  <c:v>16.043989699999997</c:v>
                </c:pt>
                <c:pt idx="15446">
                  <c:v>16.106489699999997</c:v>
                </c:pt>
                <c:pt idx="15447">
                  <c:v>16.168989699999997</c:v>
                </c:pt>
                <c:pt idx="15448">
                  <c:v>16.231489699999997</c:v>
                </c:pt>
                <c:pt idx="15449">
                  <c:v>16.293989699999997</c:v>
                </c:pt>
                <c:pt idx="15450">
                  <c:v>16.356489699999997</c:v>
                </c:pt>
                <c:pt idx="15451">
                  <c:v>16.418989699999997</c:v>
                </c:pt>
                <c:pt idx="15452">
                  <c:v>16.481489699999997</c:v>
                </c:pt>
                <c:pt idx="15453">
                  <c:v>16.543989699999997</c:v>
                </c:pt>
                <c:pt idx="15454">
                  <c:v>16.606489699999997</c:v>
                </c:pt>
                <c:pt idx="15455">
                  <c:v>16.668989699999997</c:v>
                </c:pt>
                <c:pt idx="15456">
                  <c:v>16.731489699999997</c:v>
                </c:pt>
                <c:pt idx="15457">
                  <c:v>16.793989699999997</c:v>
                </c:pt>
                <c:pt idx="15458">
                  <c:v>16.856489699999997</c:v>
                </c:pt>
                <c:pt idx="15459">
                  <c:v>16.918989699999997</c:v>
                </c:pt>
                <c:pt idx="15460">
                  <c:v>16.981489699999997</c:v>
                </c:pt>
                <c:pt idx="15461">
                  <c:v>17.043989699999997</c:v>
                </c:pt>
                <c:pt idx="15462">
                  <c:v>17.106489699999997</c:v>
                </c:pt>
                <c:pt idx="15463">
                  <c:v>17.168989699999997</c:v>
                </c:pt>
                <c:pt idx="15464">
                  <c:v>17.231489699999997</c:v>
                </c:pt>
                <c:pt idx="15465">
                  <c:v>17.293989699999997</c:v>
                </c:pt>
                <c:pt idx="15466">
                  <c:v>17.356489699999997</c:v>
                </c:pt>
                <c:pt idx="15467">
                  <c:v>17.418989699999997</c:v>
                </c:pt>
                <c:pt idx="15468">
                  <c:v>17.481489699999997</c:v>
                </c:pt>
                <c:pt idx="15469">
                  <c:v>17.543989699999997</c:v>
                </c:pt>
                <c:pt idx="15470">
                  <c:v>17.606489699999997</c:v>
                </c:pt>
                <c:pt idx="15471">
                  <c:v>17.668989699999997</c:v>
                </c:pt>
                <c:pt idx="15472">
                  <c:v>17.731489699999997</c:v>
                </c:pt>
                <c:pt idx="15473">
                  <c:v>17.793989699999997</c:v>
                </c:pt>
                <c:pt idx="15474">
                  <c:v>17.856489699999997</c:v>
                </c:pt>
                <c:pt idx="15475">
                  <c:v>17.918989699999997</c:v>
                </c:pt>
                <c:pt idx="15476">
                  <c:v>17.981489699999997</c:v>
                </c:pt>
                <c:pt idx="15477">
                  <c:v>18.043989699999997</c:v>
                </c:pt>
                <c:pt idx="15478">
                  <c:v>18.106489699999997</c:v>
                </c:pt>
                <c:pt idx="15479">
                  <c:v>18.168989699999997</c:v>
                </c:pt>
                <c:pt idx="15480">
                  <c:v>18.231489699999997</c:v>
                </c:pt>
                <c:pt idx="15481">
                  <c:v>18.293989699999997</c:v>
                </c:pt>
                <c:pt idx="15482">
                  <c:v>18.356489699999997</c:v>
                </c:pt>
                <c:pt idx="15483">
                  <c:v>18.418989699999997</c:v>
                </c:pt>
                <c:pt idx="15484">
                  <c:v>18.481489699999997</c:v>
                </c:pt>
                <c:pt idx="15485">
                  <c:v>18.543989699999997</c:v>
                </c:pt>
                <c:pt idx="15486">
                  <c:v>18.606489699999997</c:v>
                </c:pt>
                <c:pt idx="15487">
                  <c:v>18.668989699999997</c:v>
                </c:pt>
                <c:pt idx="15488">
                  <c:v>18.731489699999997</c:v>
                </c:pt>
                <c:pt idx="15489">
                  <c:v>18.793989699999997</c:v>
                </c:pt>
                <c:pt idx="15490">
                  <c:v>18.856489699999997</c:v>
                </c:pt>
                <c:pt idx="15491">
                  <c:v>18.918989699999997</c:v>
                </c:pt>
                <c:pt idx="15492">
                  <c:v>18.981489699999997</c:v>
                </c:pt>
                <c:pt idx="15493">
                  <c:v>19.043989699999997</c:v>
                </c:pt>
                <c:pt idx="15494">
                  <c:v>19.106489699999997</c:v>
                </c:pt>
                <c:pt idx="15495">
                  <c:v>19.168989699999997</c:v>
                </c:pt>
                <c:pt idx="15496">
                  <c:v>19.231489699999997</c:v>
                </c:pt>
                <c:pt idx="15497">
                  <c:v>19.293989699999997</c:v>
                </c:pt>
                <c:pt idx="15498">
                  <c:v>19.356489699999997</c:v>
                </c:pt>
                <c:pt idx="15499">
                  <c:v>19.418989699999997</c:v>
                </c:pt>
                <c:pt idx="15500">
                  <c:v>19.481489699999997</c:v>
                </c:pt>
                <c:pt idx="15501">
                  <c:v>19.543989699999997</c:v>
                </c:pt>
                <c:pt idx="15502">
                  <c:v>19.606489699999997</c:v>
                </c:pt>
                <c:pt idx="15503">
                  <c:v>19.668989699999997</c:v>
                </c:pt>
                <c:pt idx="15504">
                  <c:v>19.731489699999997</c:v>
                </c:pt>
                <c:pt idx="15505">
                  <c:v>19.793989699999997</c:v>
                </c:pt>
                <c:pt idx="15506">
                  <c:v>19.856489699999997</c:v>
                </c:pt>
                <c:pt idx="15507">
                  <c:v>19.918989699999997</c:v>
                </c:pt>
                <c:pt idx="15508">
                  <c:v>19.981489699999997</c:v>
                </c:pt>
                <c:pt idx="15509">
                  <c:v>20.043989699999997</c:v>
                </c:pt>
                <c:pt idx="15510">
                  <c:v>20.106489699999997</c:v>
                </c:pt>
                <c:pt idx="15511">
                  <c:v>20.168989699999997</c:v>
                </c:pt>
                <c:pt idx="15512">
                  <c:v>20.231489699999997</c:v>
                </c:pt>
                <c:pt idx="15513">
                  <c:v>20.293989699999997</c:v>
                </c:pt>
                <c:pt idx="15514">
                  <c:v>20.356489699999997</c:v>
                </c:pt>
                <c:pt idx="15515">
                  <c:v>20.418989699999997</c:v>
                </c:pt>
                <c:pt idx="15516">
                  <c:v>20.481489699999997</c:v>
                </c:pt>
                <c:pt idx="15517">
                  <c:v>20.543989699999997</c:v>
                </c:pt>
                <c:pt idx="15518">
                  <c:v>20.606489699999997</c:v>
                </c:pt>
                <c:pt idx="15519">
                  <c:v>20.668989699999997</c:v>
                </c:pt>
                <c:pt idx="15520">
                  <c:v>20.731489699999997</c:v>
                </c:pt>
                <c:pt idx="15521">
                  <c:v>20.793989699999997</c:v>
                </c:pt>
                <c:pt idx="15522">
                  <c:v>20.856489699999997</c:v>
                </c:pt>
                <c:pt idx="15523">
                  <c:v>20.918989699999997</c:v>
                </c:pt>
                <c:pt idx="15524">
                  <c:v>20.981489699999997</c:v>
                </c:pt>
                <c:pt idx="15525">
                  <c:v>21.043989699999997</c:v>
                </c:pt>
                <c:pt idx="15526">
                  <c:v>21.106489699999997</c:v>
                </c:pt>
                <c:pt idx="15527">
                  <c:v>21.168989699999997</c:v>
                </c:pt>
                <c:pt idx="15528">
                  <c:v>21.231489699999997</c:v>
                </c:pt>
                <c:pt idx="15529">
                  <c:v>21.293989699999997</c:v>
                </c:pt>
                <c:pt idx="15530">
                  <c:v>21.356489699999997</c:v>
                </c:pt>
                <c:pt idx="15531">
                  <c:v>21.418989699999997</c:v>
                </c:pt>
                <c:pt idx="15532">
                  <c:v>21.481489699999997</c:v>
                </c:pt>
                <c:pt idx="15533">
                  <c:v>21.543989699999997</c:v>
                </c:pt>
                <c:pt idx="15534">
                  <c:v>21.606489699999997</c:v>
                </c:pt>
                <c:pt idx="15535">
                  <c:v>21.668989699999997</c:v>
                </c:pt>
                <c:pt idx="15536">
                  <c:v>21.731489699999997</c:v>
                </c:pt>
                <c:pt idx="15537">
                  <c:v>21.793989699999997</c:v>
                </c:pt>
                <c:pt idx="15538">
                  <c:v>21.856489699999997</c:v>
                </c:pt>
                <c:pt idx="15539">
                  <c:v>21.918989699999997</c:v>
                </c:pt>
                <c:pt idx="15540">
                  <c:v>21.981489699999997</c:v>
                </c:pt>
                <c:pt idx="15541">
                  <c:v>22.043989699999997</c:v>
                </c:pt>
                <c:pt idx="15542">
                  <c:v>22.106489699999997</c:v>
                </c:pt>
                <c:pt idx="15543">
                  <c:v>22.168989699999997</c:v>
                </c:pt>
                <c:pt idx="15544">
                  <c:v>22.231489699999997</c:v>
                </c:pt>
                <c:pt idx="15545">
                  <c:v>22.293989699999997</c:v>
                </c:pt>
                <c:pt idx="15546">
                  <c:v>22.356489699999997</c:v>
                </c:pt>
                <c:pt idx="15547">
                  <c:v>22.418989699999997</c:v>
                </c:pt>
                <c:pt idx="15548">
                  <c:v>22.481489699999997</c:v>
                </c:pt>
                <c:pt idx="15549">
                  <c:v>22.543989699999997</c:v>
                </c:pt>
                <c:pt idx="15550">
                  <c:v>22.606489699999997</c:v>
                </c:pt>
                <c:pt idx="15551">
                  <c:v>22.668989699999997</c:v>
                </c:pt>
                <c:pt idx="15552">
                  <c:v>22.731489699999997</c:v>
                </c:pt>
                <c:pt idx="15553">
                  <c:v>22.793989699999997</c:v>
                </c:pt>
                <c:pt idx="15554">
                  <c:v>22.856489699999997</c:v>
                </c:pt>
                <c:pt idx="15555">
                  <c:v>22.918989699999997</c:v>
                </c:pt>
                <c:pt idx="15556">
                  <c:v>22.981489699999997</c:v>
                </c:pt>
                <c:pt idx="15557">
                  <c:v>23.043989699999997</c:v>
                </c:pt>
                <c:pt idx="15558">
                  <c:v>23.106489699999997</c:v>
                </c:pt>
                <c:pt idx="15559">
                  <c:v>23.168989699999997</c:v>
                </c:pt>
                <c:pt idx="15560">
                  <c:v>23.231489699999997</c:v>
                </c:pt>
                <c:pt idx="15561">
                  <c:v>23.293989699999997</c:v>
                </c:pt>
                <c:pt idx="15562">
                  <c:v>23.356489699999997</c:v>
                </c:pt>
                <c:pt idx="15563">
                  <c:v>23.418989699999997</c:v>
                </c:pt>
                <c:pt idx="15564">
                  <c:v>23.481489699999997</c:v>
                </c:pt>
                <c:pt idx="15565">
                  <c:v>23.543989699999997</c:v>
                </c:pt>
                <c:pt idx="15566">
                  <c:v>23.606489699999997</c:v>
                </c:pt>
                <c:pt idx="15567">
                  <c:v>23.668989699999997</c:v>
                </c:pt>
                <c:pt idx="15568">
                  <c:v>23.731489699999997</c:v>
                </c:pt>
                <c:pt idx="15569">
                  <c:v>23.793989699999997</c:v>
                </c:pt>
                <c:pt idx="15570">
                  <c:v>23.856489699999997</c:v>
                </c:pt>
                <c:pt idx="15571">
                  <c:v>23.918989699999997</c:v>
                </c:pt>
                <c:pt idx="15572">
                  <c:v>23.981489699999997</c:v>
                </c:pt>
                <c:pt idx="15573">
                  <c:v>24.043989699999997</c:v>
                </c:pt>
                <c:pt idx="15574">
                  <c:v>24.106489699999997</c:v>
                </c:pt>
                <c:pt idx="15575">
                  <c:v>24.168989699999997</c:v>
                </c:pt>
                <c:pt idx="15576">
                  <c:v>24.231489699999997</c:v>
                </c:pt>
                <c:pt idx="15577">
                  <c:v>24.293989699999997</c:v>
                </c:pt>
                <c:pt idx="15578">
                  <c:v>24.356489699999997</c:v>
                </c:pt>
                <c:pt idx="15579">
                  <c:v>24.418989699999997</c:v>
                </c:pt>
                <c:pt idx="15580">
                  <c:v>24.481489699999997</c:v>
                </c:pt>
                <c:pt idx="15581">
                  <c:v>24.543989699999997</c:v>
                </c:pt>
                <c:pt idx="15582">
                  <c:v>24.606489699999997</c:v>
                </c:pt>
                <c:pt idx="15583">
                  <c:v>24.668989699999997</c:v>
                </c:pt>
                <c:pt idx="15584">
                  <c:v>24.731489699999997</c:v>
                </c:pt>
                <c:pt idx="15585">
                  <c:v>24.793989699999997</c:v>
                </c:pt>
                <c:pt idx="15586">
                  <c:v>24.856489699999997</c:v>
                </c:pt>
                <c:pt idx="15587">
                  <c:v>24.918989699999997</c:v>
                </c:pt>
                <c:pt idx="15588">
                  <c:v>24.981489699999997</c:v>
                </c:pt>
                <c:pt idx="15589">
                  <c:v>25.043989699999997</c:v>
                </c:pt>
                <c:pt idx="15590">
                  <c:v>25.106489699999997</c:v>
                </c:pt>
                <c:pt idx="15591">
                  <c:v>25.168989699999997</c:v>
                </c:pt>
                <c:pt idx="15592">
                  <c:v>25.231489699999997</c:v>
                </c:pt>
                <c:pt idx="15593">
                  <c:v>25.293989699999997</c:v>
                </c:pt>
                <c:pt idx="15594">
                  <c:v>25.356489699999997</c:v>
                </c:pt>
                <c:pt idx="15595">
                  <c:v>25.418989699999997</c:v>
                </c:pt>
                <c:pt idx="15596">
                  <c:v>25.481489699999997</c:v>
                </c:pt>
                <c:pt idx="15597">
                  <c:v>25.543989699999997</c:v>
                </c:pt>
                <c:pt idx="15598">
                  <c:v>25.606489699999997</c:v>
                </c:pt>
                <c:pt idx="15599">
                  <c:v>25.668989699999997</c:v>
                </c:pt>
                <c:pt idx="15600">
                  <c:v>25.731489699999997</c:v>
                </c:pt>
                <c:pt idx="15601">
                  <c:v>25.793989699999997</c:v>
                </c:pt>
                <c:pt idx="15602">
                  <c:v>25.856489699999997</c:v>
                </c:pt>
                <c:pt idx="15603">
                  <c:v>25.918989699999997</c:v>
                </c:pt>
                <c:pt idx="15604">
                  <c:v>25.981489699999997</c:v>
                </c:pt>
                <c:pt idx="15605">
                  <c:v>26.043989699999997</c:v>
                </c:pt>
                <c:pt idx="15606">
                  <c:v>26.106489699999997</c:v>
                </c:pt>
                <c:pt idx="15607">
                  <c:v>26.168989699999997</c:v>
                </c:pt>
                <c:pt idx="15608">
                  <c:v>26.231489699999997</c:v>
                </c:pt>
                <c:pt idx="15609">
                  <c:v>26.293989699999997</c:v>
                </c:pt>
                <c:pt idx="15610">
                  <c:v>26.356489699999997</c:v>
                </c:pt>
                <c:pt idx="15611">
                  <c:v>26.418989699999997</c:v>
                </c:pt>
                <c:pt idx="15612">
                  <c:v>26.481489699999997</c:v>
                </c:pt>
                <c:pt idx="15613">
                  <c:v>26.543989699999997</c:v>
                </c:pt>
                <c:pt idx="15614">
                  <c:v>26.606489699999997</c:v>
                </c:pt>
                <c:pt idx="15615">
                  <c:v>26.668989699999997</c:v>
                </c:pt>
                <c:pt idx="15616">
                  <c:v>26.731489699999997</c:v>
                </c:pt>
                <c:pt idx="15617">
                  <c:v>26.793989699999997</c:v>
                </c:pt>
                <c:pt idx="15618">
                  <c:v>26.856489699999997</c:v>
                </c:pt>
                <c:pt idx="15619">
                  <c:v>26.918989699999997</c:v>
                </c:pt>
                <c:pt idx="15620">
                  <c:v>26.981489699999997</c:v>
                </c:pt>
                <c:pt idx="15621">
                  <c:v>27.043989699999997</c:v>
                </c:pt>
                <c:pt idx="15622">
                  <c:v>27.106489699999997</c:v>
                </c:pt>
                <c:pt idx="15623">
                  <c:v>27.168989699999997</c:v>
                </c:pt>
                <c:pt idx="15624">
                  <c:v>27.231489699999997</c:v>
                </c:pt>
                <c:pt idx="15625">
                  <c:v>27.293989699999997</c:v>
                </c:pt>
                <c:pt idx="15626">
                  <c:v>27.356489699999997</c:v>
                </c:pt>
                <c:pt idx="15627">
                  <c:v>27.418989699999997</c:v>
                </c:pt>
                <c:pt idx="15628">
                  <c:v>27.481489699999997</c:v>
                </c:pt>
                <c:pt idx="15629">
                  <c:v>27.543989699999997</c:v>
                </c:pt>
                <c:pt idx="15630">
                  <c:v>27.606489699999997</c:v>
                </c:pt>
                <c:pt idx="15631">
                  <c:v>27.668989699999997</c:v>
                </c:pt>
                <c:pt idx="15632">
                  <c:v>27.731489699999997</c:v>
                </c:pt>
                <c:pt idx="15633">
                  <c:v>27.793989699999997</c:v>
                </c:pt>
                <c:pt idx="15634">
                  <c:v>27.856489699999997</c:v>
                </c:pt>
                <c:pt idx="15635">
                  <c:v>27.918989699999997</c:v>
                </c:pt>
                <c:pt idx="15636">
                  <c:v>27.981489699999997</c:v>
                </c:pt>
                <c:pt idx="15637">
                  <c:v>28.043989699999997</c:v>
                </c:pt>
                <c:pt idx="15638">
                  <c:v>28.106489699999997</c:v>
                </c:pt>
                <c:pt idx="15639">
                  <c:v>28.168989699999997</c:v>
                </c:pt>
                <c:pt idx="15640">
                  <c:v>28.231489699999997</c:v>
                </c:pt>
                <c:pt idx="15641">
                  <c:v>28.293989699999997</c:v>
                </c:pt>
                <c:pt idx="15642">
                  <c:v>28.356489699999997</c:v>
                </c:pt>
                <c:pt idx="15643">
                  <c:v>28.418989699999997</c:v>
                </c:pt>
                <c:pt idx="15644">
                  <c:v>28.481489699999997</c:v>
                </c:pt>
                <c:pt idx="15645">
                  <c:v>28.543989699999997</c:v>
                </c:pt>
                <c:pt idx="15646">
                  <c:v>28.606489699999997</c:v>
                </c:pt>
                <c:pt idx="15647">
                  <c:v>28.668989699999997</c:v>
                </c:pt>
                <c:pt idx="15648">
                  <c:v>28.731489699999997</c:v>
                </c:pt>
                <c:pt idx="15649">
                  <c:v>28.793989699999997</c:v>
                </c:pt>
                <c:pt idx="15650">
                  <c:v>28.856489699999997</c:v>
                </c:pt>
                <c:pt idx="15651">
                  <c:v>28.918989699999997</c:v>
                </c:pt>
                <c:pt idx="15652">
                  <c:v>28.981489699999997</c:v>
                </c:pt>
                <c:pt idx="15653">
                  <c:v>29.043989699999997</c:v>
                </c:pt>
                <c:pt idx="15654">
                  <c:v>29.106489699999997</c:v>
                </c:pt>
                <c:pt idx="15655">
                  <c:v>29.168989699999997</c:v>
                </c:pt>
                <c:pt idx="15656">
                  <c:v>29.231489699999997</c:v>
                </c:pt>
                <c:pt idx="15657">
                  <c:v>29.293989699999997</c:v>
                </c:pt>
                <c:pt idx="15658">
                  <c:v>29.356489699999997</c:v>
                </c:pt>
                <c:pt idx="15659">
                  <c:v>29.418989699999997</c:v>
                </c:pt>
                <c:pt idx="15660">
                  <c:v>29.481489699999997</c:v>
                </c:pt>
                <c:pt idx="15661">
                  <c:v>29.543989699999997</c:v>
                </c:pt>
                <c:pt idx="15662">
                  <c:v>29.606489699999997</c:v>
                </c:pt>
                <c:pt idx="15663">
                  <c:v>29.668989699999997</c:v>
                </c:pt>
                <c:pt idx="15664">
                  <c:v>29.731489699999997</c:v>
                </c:pt>
                <c:pt idx="15665">
                  <c:v>29.793989699999997</c:v>
                </c:pt>
                <c:pt idx="15666">
                  <c:v>29.856489699999997</c:v>
                </c:pt>
                <c:pt idx="15667">
                  <c:v>29.918989699999997</c:v>
                </c:pt>
                <c:pt idx="15668">
                  <c:v>29.981489699999997</c:v>
                </c:pt>
                <c:pt idx="15669">
                  <c:v>30.043989699999997</c:v>
                </c:pt>
                <c:pt idx="15670">
                  <c:v>30.106489699999997</c:v>
                </c:pt>
                <c:pt idx="15671">
                  <c:v>30.168989699999997</c:v>
                </c:pt>
                <c:pt idx="15672">
                  <c:v>30.231489699999997</c:v>
                </c:pt>
                <c:pt idx="15673">
                  <c:v>30.293989699999997</c:v>
                </c:pt>
                <c:pt idx="15674">
                  <c:v>30.356489699999997</c:v>
                </c:pt>
                <c:pt idx="15675">
                  <c:v>30.418989699999997</c:v>
                </c:pt>
                <c:pt idx="15676">
                  <c:v>30.481489699999997</c:v>
                </c:pt>
                <c:pt idx="15677">
                  <c:v>30.543989699999997</c:v>
                </c:pt>
                <c:pt idx="15678">
                  <c:v>30.606489699999997</c:v>
                </c:pt>
                <c:pt idx="15679">
                  <c:v>30.668989699999997</c:v>
                </c:pt>
                <c:pt idx="15680">
                  <c:v>30.731489699999997</c:v>
                </c:pt>
                <c:pt idx="15681">
                  <c:v>30.793989699999997</c:v>
                </c:pt>
                <c:pt idx="15682">
                  <c:v>30.856489699999997</c:v>
                </c:pt>
                <c:pt idx="15683">
                  <c:v>30.918989699999997</c:v>
                </c:pt>
                <c:pt idx="15684">
                  <c:v>30.981489699999997</c:v>
                </c:pt>
                <c:pt idx="15685">
                  <c:v>31.043989699999997</c:v>
                </c:pt>
                <c:pt idx="15686">
                  <c:v>31.106489699999997</c:v>
                </c:pt>
                <c:pt idx="15687">
                  <c:v>31.168989699999997</c:v>
                </c:pt>
                <c:pt idx="15688">
                  <c:v>31.231489699999997</c:v>
                </c:pt>
                <c:pt idx="15689">
                  <c:v>31.293989699999997</c:v>
                </c:pt>
                <c:pt idx="15690">
                  <c:v>31.356489699999997</c:v>
                </c:pt>
                <c:pt idx="15691">
                  <c:v>31.418989699999997</c:v>
                </c:pt>
                <c:pt idx="15692">
                  <c:v>31.481489699999997</c:v>
                </c:pt>
                <c:pt idx="15693">
                  <c:v>31.543989699999997</c:v>
                </c:pt>
                <c:pt idx="15694">
                  <c:v>31.606489699999997</c:v>
                </c:pt>
                <c:pt idx="15695">
                  <c:v>31.668989699999997</c:v>
                </c:pt>
                <c:pt idx="15696">
                  <c:v>31.731489699999997</c:v>
                </c:pt>
                <c:pt idx="15697">
                  <c:v>31.793989699999997</c:v>
                </c:pt>
                <c:pt idx="15698">
                  <c:v>31.856489699999997</c:v>
                </c:pt>
                <c:pt idx="15699">
                  <c:v>31.918989699999997</c:v>
                </c:pt>
                <c:pt idx="15700">
                  <c:v>31.981489699999997</c:v>
                </c:pt>
                <c:pt idx="15701">
                  <c:v>32.043989699999997</c:v>
                </c:pt>
                <c:pt idx="15702">
                  <c:v>32.106489699999997</c:v>
                </c:pt>
                <c:pt idx="15703">
                  <c:v>32.168989699999997</c:v>
                </c:pt>
                <c:pt idx="15704">
                  <c:v>32.231489699999997</c:v>
                </c:pt>
                <c:pt idx="15705">
                  <c:v>32.293989699999997</c:v>
                </c:pt>
                <c:pt idx="15706">
                  <c:v>32.356489699999997</c:v>
                </c:pt>
                <c:pt idx="15707">
                  <c:v>32.418989699999997</c:v>
                </c:pt>
                <c:pt idx="15708">
                  <c:v>32.481489699999997</c:v>
                </c:pt>
                <c:pt idx="15709">
                  <c:v>32.543989699999997</c:v>
                </c:pt>
                <c:pt idx="15710">
                  <c:v>32.606489699999997</c:v>
                </c:pt>
                <c:pt idx="15711">
                  <c:v>32.668989699999997</c:v>
                </c:pt>
                <c:pt idx="15712">
                  <c:v>32.731489699999997</c:v>
                </c:pt>
                <c:pt idx="15713">
                  <c:v>32.793989699999997</c:v>
                </c:pt>
                <c:pt idx="15714">
                  <c:v>32.856489699999997</c:v>
                </c:pt>
                <c:pt idx="15715">
                  <c:v>32.918989699999997</c:v>
                </c:pt>
                <c:pt idx="15716">
                  <c:v>32.981489699999997</c:v>
                </c:pt>
                <c:pt idx="15717">
                  <c:v>33.043989699999997</c:v>
                </c:pt>
                <c:pt idx="15718">
                  <c:v>33.106489699999997</c:v>
                </c:pt>
                <c:pt idx="15719">
                  <c:v>33.168989699999997</c:v>
                </c:pt>
                <c:pt idx="15720">
                  <c:v>33.231489699999997</c:v>
                </c:pt>
                <c:pt idx="15721">
                  <c:v>33.293989699999997</c:v>
                </c:pt>
                <c:pt idx="15722">
                  <c:v>33.356489699999997</c:v>
                </c:pt>
                <c:pt idx="15723">
                  <c:v>33.418989699999997</c:v>
                </c:pt>
                <c:pt idx="15724">
                  <c:v>33.481489699999997</c:v>
                </c:pt>
                <c:pt idx="15725">
                  <c:v>33.543989699999997</c:v>
                </c:pt>
                <c:pt idx="15726">
                  <c:v>33.606489699999997</c:v>
                </c:pt>
                <c:pt idx="15727">
                  <c:v>33.668989699999997</c:v>
                </c:pt>
                <c:pt idx="15728">
                  <c:v>33.731489699999997</c:v>
                </c:pt>
                <c:pt idx="15729">
                  <c:v>33.793989699999997</c:v>
                </c:pt>
                <c:pt idx="15730">
                  <c:v>33.856489699999997</c:v>
                </c:pt>
                <c:pt idx="15731">
                  <c:v>33.918989699999997</c:v>
                </c:pt>
                <c:pt idx="15732">
                  <c:v>33.981489699999997</c:v>
                </c:pt>
                <c:pt idx="15733">
                  <c:v>34.043989699999997</c:v>
                </c:pt>
                <c:pt idx="15734">
                  <c:v>34.106489699999997</c:v>
                </c:pt>
                <c:pt idx="15735">
                  <c:v>34.168989699999997</c:v>
                </c:pt>
                <c:pt idx="15736">
                  <c:v>34.231489699999997</c:v>
                </c:pt>
                <c:pt idx="15737">
                  <c:v>34.293989699999997</c:v>
                </c:pt>
                <c:pt idx="15738">
                  <c:v>34.356489699999997</c:v>
                </c:pt>
                <c:pt idx="15739">
                  <c:v>34.418989699999997</c:v>
                </c:pt>
                <c:pt idx="15740">
                  <c:v>34.481489699999997</c:v>
                </c:pt>
                <c:pt idx="15741">
                  <c:v>34.543989699999997</c:v>
                </c:pt>
                <c:pt idx="15742">
                  <c:v>34.606489699999997</c:v>
                </c:pt>
                <c:pt idx="15743">
                  <c:v>34.668989699999997</c:v>
                </c:pt>
                <c:pt idx="15744">
                  <c:v>34.731489699999997</c:v>
                </c:pt>
                <c:pt idx="15745">
                  <c:v>34.793989699999997</c:v>
                </c:pt>
                <c:pt idx="15746">
                  <c:v>34.856489699999997</c:v>
                </c:pt>
                <c:pt idx="15747">
                  <c:v>34.918989699999997</c:v>
                </c:pt>
                <c:pt idx="15748">
                  <c:v>34.981489699999997</c:v>
                </c:pt>
                <c:pt idx="15749">
                  <c:v>35.043989699999997</c:v>
                </c:pt>
                <c:pt idx="15750">
                  <c:v>35.106489699999997</c:v>
                </c:pt>
                <c:pt idx="15751">
                  <c:v>35.168989699999997</c:v>
                </c:pt>
                <c:pt idx="15752">
                  <c:v>35.231489699999997</c:v>
                </c:pt>
                <c:pt idx="15753">
                  <c:v>35.293989699999997</c:v>
                </c:pt>
                <c:pt idx="15754">
                  <c:v>35.356489699999997</c:v>
                </c:pt>
                <c:pt idx="15755">
                  <c:v>35.418989699999997</c:v>
                </c:pt>
                <c:pt idx="15756">
                  <c:v>35.481489699999997</c:v>
                </c:pt>
                <c:pt idx="15757">
                  <c:v>35.543989699999997</c:v>
                </c:pt>
                <c:pt idx="15758">
                  <c:v>35.606489699999997</c:v>
                </c:pt>
                <c:pt idx="15759">
                  <c:v>35.668989699999997</c:v>
                </c:pt>
                <c:pt idx="15760">
                  <c:v>35.731489699999997</c:v>
                </c:pt>
                <c:pt idx="15761">
                  <c:v>35.793989699999997</c:v>
                </c:pt>
                <c:pt idx="15762">
                  <c:v>35.856489699999997</c:v>
                </c:pt>
                <c:pt idx="15763">
                  <c:v>35.918989699999997</c:v>
                </c:pt>
                <c:pt idx="15764">
                  <c:v>35.981489699999997</c:v>
                </c:pt>
                <c:pt idx="15765">
                  <c:v>36.043989699999997</c:v>
                </c:pt>
                <c:pt idx="15766">
                  <c:v>36.106489699999997</c:v>
                </c:pt>
                <c:pt idx="15767">
                  <c:v>36.168989699999997</c:v>
                </c:pt>
                <c:pt idx="15768">
                  <c:v>36.231489699999997</c:v>
                </c:pt>
                <c:pt idx="15769">
                  <c:v>36.293989699999997</c:v>
                </c:pt>
                <c:pt idx="15770">
                  <c:v>36.356489699999997</c:v>
                </c:pt>
                <c:pt idx="15771">
                  <c:v>36.418989699999997</c:v>
                </c:pt>
                <c:pt idx="15772">
                  <c:v>36.481489699999997</c:v>
                </c:pt>
                <c:pt idx="15773">
                  <c:v>36.543989699999997</c:v>
                </c:pt>
                <c:pt idx="15774">
                  <c:v>36.606489699999997</c:v>
                </c:pt>
                <c:pt idx="15775">
                  <c:v>36.668989699999997</c:v>
                </c:pt>
                <c:pt idx="15776">
                  <c:v>36.731489699999997</c:v>
                </c:pt>
                <c:pt idx="15777">
                  <c:v>36.793989699999997</c:v>
                </c:pt>
                <c:pt idx="15778">
                  <c:v>36.856489699999997</c:v>
                </c:pt>
                <c:pt idx="15779">
                  <c:v>36.918989699999997</c:v>
                </c:pt>
                <c:pt idx="15780">
                  <c:v>36.981489699999997</c:v>
                </c:pt>
                <c:pt idx="15781">
                  <c:v>37.043989699999997</c:v>
                </c:pt>
                <c:pt idx="15782">
                  <c:v>37.106489699999997</c:v>
                </c:pt>
                <c:pt idx="15783">
                  <c:v>37.168989699999997</c:v>
                </c:pt>
                <c:pt idx="15784">
                  <c:v>37.231489699999997</c:v>
                </c:pt>
                <c:pt idx="15785">
                  <c:v>37.293989699999997</c:v>
                </c:pt>
                <c:pt idx="15786">
                  <c:v>37.356489699999997</c:v>
                </c:pt>
                <c:pt idx="15787">
                  <c:v>37.418989699999997</c:v>
                </c:pt>
                <c:pt idx="15788">
                  <c:v>37.481489699999997</c:v>
                </c:pt>
                <c:pt idx="15789">
                  <c:v>37.543989699999997</c:v>
                </c:pt>
                <c:pt idx="15790">
                  <c:v>37.606489699999997</c:v>
                </c:pt>
                <c:pt idx="15791">
                  <c:v>37.668989699999997</c:v>
                </c:pt>
                <c:pt idx="15792">
                  <c:v>37.731489699999997</c:v>
                </c:pt>
                <c:pt idx="15793">
                  <c:v>37.793989699999997</c:v>
                </c:pt>
                <c:pt idx="15794">
                  <c:v>37.856489699999997</c:v>
                </c:pt>
                <c:pt idx="15795">
                  <c:v>37.918989699999997</c:v>
                </c:pt>
                <c:pt idx="15796">
                  <c:v>37.981489699999997</c:v>
                </c:pt>
                <c:pt idx="15797">
                  <c:v>38.043989699999997</c:v>
                </c:pt>
                <c:pt idx="15798">
                  <c:v>38.106489699999997</c:v>
                </c:pt>
                <c:pt idx="15799">
                  <c:v>38.168989699999997</c:v>
                </c:pt>
                <c:pt idx="15800">
                  <c:v>38.231489699999997</c:v>
                </c:pt>
                <c:pt idx="15801">
                  <c:v>38.293989699999997</c:v>
                </c:pt>
                <c:pt idx="15802">
                  <c:v>38.356489699999997</c:v>
                </c:pt>
                <c:pt idx="15803">
                  <c:v>38.418989699999997</c:v>
                </c:pt>
                <c:pt idx="15804">
                  <c:v>38.481489699999997</c:v>
                </c:pt>
                <c:pt idx="15805">
                  <c:v>38.543989699999997</c:v>
                </c:pt>
                <c:pt idx="15806">
                  <c:v>38.606489699999997</c:v>
                </c:pt>
                <c:pt idx="15807">
                  <c:v>38.668989699999997</c:v>
                </c:pt>
                <c:pt idx="15808">
                  <c:v>38.731489699999997</c:v>
                </c:pt>
                <c:pt idx="15809">
                  <c:v>38.793989699999997</c:v>
                </c:pt>
                <c:pt idx="15810">
                  <c:v>38.856489699999997</c:v>
                </c:pt>
                <c:pt idx="15811">
                  <c:v>38.918989699999997</c:v>
                </c:pt>
                <c:pt idx="15812">
                  <c:v>38.981489699999997</c:v>
                </c:pt>
                <c:pt idx="15813">
                  <c:v>39.043989699999997</c:v>
                </c:pt>
                <c:pt idx="15814">
                  <c:v>39.106489699999997</c:v>
                </c:pt>
                <c:pt idx="15815">
                  <c:v>39.168989699999997</c:v>
                </c:pt>
                <c:pt idx="15816">
                  <c:v>39.231489699999997</c:v>
                </c:pt>
                <c:pt idx="15817">
                  <c:v>39.293989699999997</c:v>
                </c:pt>
                <c:pt idx="15818">
                  <c:v>39.356489699999997</c:v>
                </c:pt>
                <c:pt idx="15819">
                  <c:v>39.418989699999997</c:v>
                </c:pt>
                <c:pt idx="15820">
                  <c:v>39.481489699999997</c:v>
                </c:pt>
                <c:pt idx="15821">
                  <c:v>39.543989699999997</c:v>
                </c:pt>
                <c:pt idx="15822">
                  <c:v>39.606489699999997</c:v>
                </c:pt>
                <c:pt idx="15823">
                  <c:v>39.668989699999997</c:v>
                </c:pt>
                <c:pt idx="15824">
                  <c:v>39.731489699999997</c:v>
                </c:pt>
                <c:pt idx="15825">
                  <c:v>39.793989699999997</c:v>
                </c:pt>
                <c:pt idx="15826">
                  <c:v>39.856489699999997</c:v>
                </c:pt>
                <c:pt idx="15827">
                  <c:v>39.918989699999997</c:v>
                </c:pt>
                <c:pt idx="15828">
                  <c:v>39.981489699999997</c:v>
                </c:pt>
                <c:pt idx="15829">
                  <c:v>40.043989699999997</c:v>
                </c:pt>
                <c:pt idx="15830">
                  <c:v>40.106489699999997</c:v>
                </c:pt>
                <c:pt idx="15831">
                  <c:v>40.168989699999997</c:v>
                </c:pt>
                <c:pt idx="15832">
                  <c:v>40.231489699999997</c:v>
                </c:pt>
                <c:pt idx="15833">
                  <c:v>40.293989699999997</c:v>
                </c:pt>
                <c:pt idx="15834">
                  <c:v>40.356489699999997</c:v>
                </c:pt>
                <c:pt idx="15835">
                  <c:v>40.418989699999997</c:v>
                </c:pt>
                <c:pt idx="15836">
                  <c:v>40.481489699999997</c:v>
                </c:pt>
                <c:pt idx="15837">
                  <c:v>40.543989699999997</c:v>
                </c:pt>
                <c:pt idx="15838">
                  <c:v>40.606489699999997</c:v>
                </c:pt>
                <c:pt idx="15839">
                  <c:v>40.668989699999997</c:v>
                </c:pt>
                <c:pt idx="15840">
                  <c:v>40.731489699999997</c:v>
                </c:pt>
                <c:pt idx="15841">
                  <c:v>40.793989699999997</c:v>
                </c:pt>
                <c:pt idx="15842">
                  <c:v>40.856489699999997</c:v>
                </c:pt>
                <c:pt idx="15843">
                  <c:v>40.918989699999997</c:v>
                </c:pt>
                <c:pt idx="15844">
                  <c:v>40.981489699999997</c:v>
                </c:pt>
                <c:pt idx="15845">
                  <c:v>41.043989699999997</c:v>
                </c:pt>
                <c:pt idx="15846">
                  <c:v>41.106489699999997</c:v>
                </c:pt>
                <c:pt idx="15847">
                  <c:v>41.168989699999997</c:v>
                </c:pt>
                <c:pt idx="15848">
                  <c:v>41.231489699999997</c:v>
                </c:pt>
                <c:pt idx="15849">
                  <c:v>41.293989699999997</c:v>
                </c:pt>
                <c:pt idx="15850">
                  <c:v>41.356489699999997</c:v>
                </c:pt>
                <c:pt idx="15851">
                  <c:v>41.418989699999997</c:v>
                </c:pt>
                <c:pt idx="15852">
                  <c:v>41.481489699999997</c:v>
                </c:pt>
                <c:pt idx="15853">
                  <c:v>41.543989699999997</c:v>
                </c:pt>
                <c:pt idx="15854">
                  <c:v>41.606489699999997</c:v>
                </c:pt>
                <c:pt idx="15855">
                  <c:v>41.668989699999997</c:v>
                </c:pt>
                <c:pt idx="15856">
                  <c:v>41.731489699999997</c:v>
                </c:pt>
                <c:pt idx="15857">
                  <c:v>41.793989699999997</c:v>
                </c:pt>
                <c:pt idx="15858">
                  <c:v>41.856489699999997</c:v>
                </c:pt>
                <c:pt idx="15859">
                  <c:v>41.918989699999997</c:v>
                </c:pt>
                <c:pt idx="15860">
                  <c:v>41.981489699999997</c:v>
                </c:pt>
                <c:pt idx="15861">
                  <c:v>42.043989699999997</c:v>
                </c:pt>
                <c:pt idx="15862">
                  <c:v>42.106489699999997</c:v>
                </c:pt>
                <c:pt idx="15863">
                  <c:v>42.168989699999997</c:v>
                </c:pt>
                <c:pt idx="15864">
                  <c:v>42.231489699999997</c:v>
                </c:pt>
                <c:pt idx="15865">
                  <c:v>42.293989699999997</c:v>
                </c:pt>
                <c:pt idx="15866">
                  <c:v>42.356489699999997</c:v>
                </c:pt>
                <c:pt idx="15867">
                  <c:v>42.418989699999997</c:v>
                </c:pt>
                <c:pt idx="15868">
                  <c:v>42.481489699999997</c:v>
                </c:pt>
                <c:pt idx="15869">
                  <c:v>42.543989699999997</c:v>
                </c:pt>
                <c:pt idx="15870">
                  <c:v>42.606489699999997</c:v>
                </c:pt>
                <c:pt idx="15871">
                  <c:v>42.668989699999997</c:v>
                </c:pt>
                <c:pt idx="15872">
                  <c:v>42.731489699999997</c:v>
                </c:pt>
                <c:pt idx="15873">
                  <c:v>42.793989699999997</c:v>
                </c:pt>
                <c:pt idx="15874">
                  <c:v>42.856489699999997</c:v>
                </c:pt>
                <c:pt idx="15875">
                  <c:v>42.918989699999997</c:v>
                </c:pt>
                <c:pt idx="15876">
                  <c:v>42.981489699999997</c:v>
                </c:pt>
                <c:pt idx="15877">
                  <c:v>43.043989699999997</c:v>
                </c:pt>
                <c:pt idx="15878">
                  <c:v>43.106489699999997</c:v>
                </c:pt>
                <c:pt idx="15879">
                  <c:v>43.168989699999997</c:v>
                </c:pt>
                <c:pt idx="15880">
                  <c:v>43.231489699999997</c:v>
                </c:pt>
                <c:pt idx="15881">
                  <c:v>43.293989699999997</c:v>
                </c:pt>
                <c:pt idx="15882">
                  <c:v>43.356489699999997</c:v>
                </c:pt>
                <c:pt idx="15883">
                  <c:v>43.418989699999997</c:v>
                </c:pt>
                <c:pt idx="15884">
                  <c:v>43.481489699999997</c:v>
                </c:pt>
                <c:pt idx="15885">
                  <c:v>43.543989699999997</c:v>
                </c:pt>
                <c:pt idx="15886">
                  <c:v>43.606489699999997</c:v>
                </c:pt>
                <c:pt idx="15887">
                  <c:v>43.668989699999997</c:v>
                </c:pt>
                <c:pt idx="15888">
                  <c:v>43.731489699999997</c:v>
                </c:pt>
                <c:pt idx="15889">
                  <c:v>43.793989699999997</c:v>
                </c:pt>
                <c:pt idx="15890">
                  <c:v>43.856489699999997</c:v>
                </c:pt>
                <c:pt idx="15891">
                  <c:v>43.918989699999997</c:v>
                </c:pt>
                <c:pt idx="15892">
                  <c:v>43.981489699999997</c:v>
                </c:pt>
                <c:pt idx="15893">
                  <c:v>44.043989699999997</c:v>
                </c:pt>
                <c:pt idx="15894">
                  <c:v>44.106489699999997</c:v>
                </c:pt>
                <c:pt idx="15895">
                  <c:v>44.168989699999997</c:v>
                </c:pt>
                <c:pt idx="15896">
                  <c:v>44.231489699999997</c:v>
                </c:pt>
                <c:pt idx="15897">
                  <c:v>44.293989699999997</c:v>
                </c:pt>
                <c:pt idx="15898">
                  <c:v>44.356489699999997</c:v>
                </c:pt>
                <c:pt idx="15899">
                  <c:v>44.418989699999997</c:v>
                </c:pt>
                <c:pt idx="15900">
                  <c:v>44.481489699999997</c:v>
                </c:pt>
                <c:pt idx="15901">
                  <c:v>44.543989699999997</c:v>
                </c:pt>
                <c:pt idx="15902">
                  <c:v>44.606489699999997</c:v>
                </c:pt>
                <c:pt idx="15903">
                  <c:v>44.668989699999997</c:v>
                </c:pt>
                <c:pt idx="15904">
                  <c:v>44.731489699999997</c:v>
                </c:pt>
                <c:pt idx="15905">
                  <c:v>44.793989699999997</c:v>
                </c:pt>
                <c:pt idx="15906">
                  <c:v>44.856489699999997</c:v>
                </c:pt>
                <c:pt idx="15907">
                  <c:v>44.918989699999997</c:v>
                </c:pt>
                <c:pt idx="15908">
                  <c:v>44.981489699999997</c:v>
                </c:pt>
                <c:pt idx="15909">
                  <c:v>45.043989699999997</c:v>
                </c:pt>
                <c:pt idx="15910">
                  <c:v>45.106489699999997</c:v>
                </c:pt>
                <c:pt idx="15911">
                  <c:v>45.168989699999997</c:v>
                </c:pt>
                <c:pt idx="15912">
                  <c:v>45.231489699999997</c:v>
                </c:pt>
                <c:pt idx="15913">
                  <c:v>45.293989699999997</c:v>
                </c:pt>
                <c:pt idx="15914">
                  <c:v>45.356489699999997</c:v>
                </c:pt>
                <c:pt idx="15915">
                  <c:v>45.418989699999997</c:v>
                </c:pt>
                <c:pt idx="15916">
                  <c:v>45.481489699999997</c:v>
                </c:pt>
                <c:pt idx="15917">
                  <c:v>45.543989699999997</c:v>
                </c:pt>
                <c:pt idx="15918">
                  <c:v>45.606489699999997</c:v>
                </c:pt>
                <c:pt idx="15919">
                  <c:v>45.668989699999997</c:v>
                </c:pt>
                <c:pt idx="15920">
                  <c:v>45.731489699999997</c:v>
                </c:pt>
                <c:pt idx="15921">
                  <c:v>45.793989699999997</c:v>
                </c:pt>
                <c:pt idx="15922">
                  <c:v>45.856489699999997</c:v>
                </c:pt>
                <c:pt idx="15923">
                  <c:v>45.918989699999997</c:v>
                </c:pt>
                <c:pt idx="15924">
                  <c:v>45.981489699999997</c:v>
                </c:pt>
                <c:pt idx="15925">
                  <c:v>46.043989699999997</c:v>
                </c:pt>
                <c:pt idx="15926">
                  <c:v>46.106489699999997</c:v>
                </c:pt>
                <c:pt idx="15927">
                  <c:v>46.168989699999997</c:v>
                </c:pt>
                <c:pt idx="15928">
                  <c:v>46.231489699999997</c:v>
                </c:pt>
                <c:pt idx="15929">
                  <c:v>46.293989699999997</c:v>
                </c:pt>
                <c:pt idx="15930">
                  <c:v>46.356489699999997</c:v>
                </c:pt>
                <c:pt idx="15931">
                  <c:v>46.418989699999997</c:v>
                </c:pt>
                <c:pt idx="15932">
                  <c:v>46.481489699999997</c:v>
                </c:pt>
                <c:pt idx="15933">
                  <c:v>46.543989699999997</c:v>
                </c:pt>
                <c:pt idx="15934">
                  <c:v>46.606489699999997</c:v>
                </c:pt>
                <c:pt idx="15935">
                  <c:v>46.668989699999997</c:v>
                </c:pt>
                <c:pt idx="15936">
                  <c:v>46.731489699999997</c:v>
                </c:pt>
                <c:pt idx="15937">
                  <c:v>46.793989699999997</c:v>
                </c:pt>
                <c:pt idx="15938">
                  <c:v>46.856489699999997</c:v>
                </c:pt>
                <c:pt idx="15939">
                  <c:v>46.918989699999997</c:v>
                </c:pt>
                <c:pt idx="15940">
                  <c:v>46.981489699999997</c:v>
                </c:pt>
                <c:pt idx="15941">
                  <c:v>47.043989699999997</c:v>
                </c:pt>
                <c:pt idx="15942">
                  <c:v>47.106489699999997</c:v>
                </c:pt>
                <c:pt idx="15943">
                  <c:v>47.168989699999997</c:v>
                </c:pt>
                <c:pt idx="15944">
                  <c:v>47.231489699999997</c:v>
                </c:pt>
                <c:pt idx="15945">
                  <c:v>47.293989699999997</c:v>
                </c:pt>
                <c:pt idx="15946">
                  <c:v>47.356489699999997</c:v>
                </c:pt>
                <c:pt idx="15947">
                  <c:v>47.418989699999997</c:v>
                </c:pt>
                <c:pt idx="15948">
                  <c:v>47.481489699999997</c:v>
                </c:pt>
                <c:pt idx="15949">
                  <c:v>47.543989699999997</c:v>
                </c:pt>
                <c:pt idx="15950">
                  <c:v>47.606489699999997</c:v>
                </c:pt>
                <c:pt idx="15951">
                  <c:v>47.668989699999997</c:v>
                </c:pt>
                <c:pt idx="15952">
                  <c:v>47.731489699999997</c:v>
                </c:pt>
                <c:pt idx="15953">
                  <c:v>47.793989699999997</c:v>
                </c:pt>
                <c:pt idx="15954">
                  <c:v>47.856489699999997</c:v>
                </c:pt>
                <c:pt idx="15955">
                  <c:v>47.918989699999997</c:v>
                </c:pt>
                <c:pt idx="15956">
                  <c:v>47.981489699999997</c:v>
                </c:pt>
                <c:pt idx="15957">
                  <c:v>48.043989699999997</c:v>
                </c:pt>
                <c:pt idx="15958">
                  <c:v>48.106489699999997</c:v>
                </c:pt>
                <c:pt idx="15959">
                  <c:v>48.168989699999997</c:v>
                </c:pt>
                <c:pt idx="15960">
                  <c:v>48.231489699999997</c:v>
                </c:pt>
                <c:pt idx="15961">
                  <c:v>48.293989699999997</c:v>
                </c:pt>
                <c:pt idx="15962">
                  <c:v>48.356489699999997</c:v>
                </c:pt>
                <c:pt idx="15963">
                  <c:v>48.418989699999997</c:v>
                </c:pt>
                <c:pt idx="15964">
                  <c:v>48.481489699999997</c:v>
                </c:pt>
                <c:pt idx="15965">
                  <c:v>48.543990000000008</c:v>
                </c:pt>
                <c:pt idx="15966">
                  <c:v>48.606490000000008</c:v>
                </c:pt>
                <c:pt idx="15967">
                  <c:v>48.668990000000008</c:v>
                </c:pt>
                <c:pt idx="15968">
                  <c:v>48.731490000000008</c:v>
                </c:pt>
                <c:pt idx="15969">
                  <c:v>48.793990000000008</c:v>
                </c:pt>
                <c:pt idx="15970">
                  <c:v>48.856490000000008</c:v>
                </c:pt>
                <c:pt idx="15971">
                  <c:v>48.918990000000008</c:v>
                </c:pt>
                <c:pt idx="15972">
                  <c:v>48.981490000000008</c:v>
                </c:pt>
                <c:pt idx="15973">
                  <c:v>49.043990000000008</c:v>
                </c:pt>
                <c:pt idx="15974">
                  <c:v>49.106490000000008</c:v>
                </c:pt>
                <c:pt idx="15975">
                  <c:v>49.168990000000008</c:v>
                </c:pt>
                <c:pt idx="15976">
                  <c:v>49.231490000000008</c:v>
                </c:pt>
                <c:pt idx="15977">
                  <c:v>49.293990000000008</c:v>
                </c:pt>
                <c:pt idx="15978">
                  <c:v>49.356490000000008</c:v>
                </c:pt>
                <c:pt idx="15979">
                  <c:v>49.418990000000008</c:v>
                </c:pt>
                <c:pt idx="15980">
                  <c:v>49.481490000000008</c:v>
                </c:pt>
                <c:pt idx="15981">
                  <c:v>49.543990000000008</c:v>
                </c:pt>
                <c:pt idx="15982">
                  <c:v>49.606490000000008</c:v>
                </c:pt>
                <c:pt idx="15983">
                  <c:v>49.668990000000008</c:v>
                </c:pt>
                <c:pt idx="15984">
                  <c:v>49.731490000000008</c:v>
                </c:pt>
                <c:pt idx="15985">
                  <c:v>49.793990000000008</c:v>
                </c:pt>
                <c:pt idx="15986">
                  <c:v>49.856490000000008</c:v>
                </c:pt>
                <c:pt idx="15987">
                  <c:v>49.918990000000008</c:v>
                </c:pt>
                <c:pt idx="15988">
                  <c:v>49.981490000000008</c:v>
                </c:pt>
                <c:pt idx="15989">
                  <c:v>50.043990000000008</c:v>
                </c:pt>
                <c:pt idx="15990">
                  <c:v>50.106490000000008</c:v>
                </c:pt>
                <c:pt idx="15991">
                  <c:v>50.168990000000008</c:v>
                </c:pt>
                <c:pt idx="15992">
                  <c:v>50.231490000000008</c:v>
                </c:pt>
                <c:pt idx="15993">
                  <c:v>50.293990000000008</c:v>
                </c:pt>
                <c:pt idx="15994">
                  <c:v>50.356490000000008</c:v>
                </c:pt>
                <c:pt idx="15995">
                  <c:v>50.418990000000008</c:v>
                </c:pt>
                <c:pt idx="15996">
                  <c:v>50.481490000000008</c:v>
                </c:pt>
                <c:pt idx="15997">
                  <c:v>50.543990000000008</c:v>
                </c:pt>
                <c:pt idx="15998">
                  <c:v>50.606490000000008</c:v>
                </c:pt>
                <c:pt idx="15999">
                  <c:v>50.668990000000008</c:v>
                </c:pt>
                <c:pt idx="16000">
                  <c:v>50.731490000000008</c:v>
                </c:pt>
                <c:pt idx="16001">
                  <c:v>50.793990000000008</c:v>
                </c:pt>
                <c:pt idx="16002">
                  <c:v>50.856490000000008</c:v>
                </c:pt>
                <c:pt idx="16003">
                  <c:v>50.918990000000008</c:v>
                </c:pt>
                <c:pt idx="16004">
                  <c:v>50.981490000000008</c:v>
                </c:pt>
                <c:pt idx="16005">
                  <c:v>51.043990000000008</c:v>
                </c:pt>
                <c:pt idx="16006">
                  <c:v>51.106490000000008</c:v>
                </c:pt>
                <c:pt idx="16007">
                  <c:v>51.168990000000008</c:v>
                </c:pt>
                <c:pt idx="16008">
                  <c:v>51.231490000000008</c:v>
                </c:pt>
                <c:pt idx="16009">
                  <c:v>51.293990000000008</c:v>
                </c:pt>
                <c:pt idx="16010">
                  <c:v>51.356490000000008</c:v>
                </c:pt>
                <c:pt idx="16011">
                  <c:v>51.418990000000008</c:v>
                </c:pt>
                <c:pt idx="16012">
                  <c:v>51.481490000000008</c:v>
                </c:pt>
                <c:pt idx="16013">
                  <c:v>51.543990000000008</c:v>
                </c:pt>
                <c:pt idx="16014">
                  <c:v>51.606490000000008</c:v>
                </c:pt>
                <c:pt idx="16015">
                  <c:v>51.668990000000008</c:v>
                </c:pt>
                <c:pt idx="16016">
                  <c:v>51.731490000000008</c:v>
                </c:pt>
                <c:pt idx="16017">
                  <c:v>51.793990000000008</c:v>
                </c:pt>
                <c:pt idx="16018">
                  <c:v>51.856490000000008</c:v>
                </c:pt>
                <c:pt idx="16019">
                  <c:v>51.918990000000008</c:v>
                </c:pt>
                <c:pt idx="16020">
                  <c:v>51.981490000000008</c:v>
                </c:pt>
                <c:pt idx="16021">
                  <c:v>52.043990000000008</c:v>
                </c:pt>
                <c:pt idx="16022">
                  <c:v>52.106490000000008</c:v>
                </c:pt>
                <c:pt idx="16023">
                  <c:v>52.168990000000008</c:v>
                </c:pt>
                <c:pt idx="16024">
                  <c:v>52.231490000000008</c:v>
                </c:pt>
                <c:pt idx="16025">
                  <c:v>52.293990000000008</c:v>
                </c:pt>
                <c:pt idx="16026">
                  <c:v>52.356490000000008</c:v>
                </c:pt>
                <c:pt idx="16027">
                  <c:v>52.418990000000008</c:v>
                </c:pt>
                <c:pt idx="16028">
                  <c:v>52.481490000000008</c:v>
                </c:pt>
                <c:pt idx="16029">
                  <c:v>52.543990000000008</c:v>
                </c:pt>
                <c:pt idx="16030">
                  <c:v>52.606490000000008</c:v>
                </c:pt>
                <c:pt idx="16031">
                  <c:v>52.668990000000008</c:v>
                </c:pt>
                <c:pt idx="16032">
                  <c:v>52.731490000000008</c:v>
                </c:pt>
                <c:pt idx="16033">
                  <c:v>52.793990000000008</c:v>
                </c:pt>
                <c:pt idx="16034">
                  <c:v>52.856490000000008</c:v>
                </c:pt>
                <c:pt idx="16035">
                  <c:v>52.918990000000008</c:v>
                </c:pt>
                <c:pt idx="16036">
                  <c:v>52.981490000000008</c:v>
                </c:pt>
                <c:pt idx="16037">
                  <c:v>53.043990000000008</c:v>
                </c:pt>
                <c:pt idx="16038">
                  <c:v>53.106490000000008</c:v>
                </c:pt>
                <c:pt idx="16039">
                  <c:v>53.168990000000008</c:v>
                </c:pt>
                <c:pt idx="16040">
                  <c:v>53.231490000000008</c:v>
                </c:pt>
                <c:pt idx="16041">
                  <c:v>53.293990000000008</c:v>
                </c:pt>
                <c:pt idx="16042">
                  <c:v>53.356490000000008</c:v>
                </c:pt>
                <c:pt idx="16043">
                  <c:v>53.418990000000008</c:v>
                </c:pt>
                <c:pt idx="16044">
                  <c:v>53.481490000000008</c:v>
                </c:pt>
                <c:pt idx="16045">
                  <c:v>53.543990000000008</c:v>
                </c:pt>
                <c:pt idx="16046">
                  <c:v>53.606490000000008</c:v>
                </c:pt>
                <c:pt idx="16047">
                  <c:v>53.668990000000008</c:v>
                </c:pt>
                <c:pt idx="16048">
                  <c:v>53.731490000000008</c:v>
                </c:pt>
                <c:pt idx="16049">
                  <c:v>53.793990000000008</c:v>
                </c:pt>
                <c:pt idx="16050">
                  <c:v>53.856490000000008</c:v>
                </c:pt>
                <c:pt idx="16051">
                  <c:v>53.918990000000008</c:v>
                </c:pt>
                <c:pt idx="16052">
                  <c:v>53.981490000000008</c:v>
                </c:pt>
                <c:pt idx="16053">
                  <c:v>54.043990000000008</c:v>
                </c:pt>
                <c:pt idx="16054">
                  <c:v>54.106490000000008</c:v>
                </c:pt>
                <c:pt idx="16055">
                  <c:v>54.168990000000008</c:v>
                </c:pt>
                <c:pt idx="16056">
                  <c:v>54.231490000000008</c:v>
                </c:pt>
                <c:pt idx="16057">
                  <c:v>54.293990000000008</c:v>
                </c:pt>
                <c:pt idx="16058">
                  <c:v>54.356490000000008</c:v>
                </c:pt>
                <c:pt idx="16059">
                  <c:v>54.418990000000008</c:v>
                </c:pt>
                <c:pt idx="16060">
                  <c:v>54.481490000000008</c:v>
                </c:pt>
                <c:pt idx="16061">
                  <c:v>54.543990000000008</c:v>
                </c:pt>
                <c:pt idx="16062">
                  <c:v>54.606490000000008</c:v>
                </c:pt>
                <c:pt idx="16063">
                  <c:v>54.668990000000008</c:v>
                </c:pt>
                <c:pt idx="16064">
                  <c:v>54.731490000000008</c:v>
                </c:pt>
                <c:pt idx="16065">
                  <c:v>54.793990000000008</c:v>
                </c:pt>
                <c:pt idx="16066">
                  <c:v>54.856490000000008</c:v>
                </c:pt>
                <c:pt idx="16067">
                  <c:v>54.918990000000008</c:v>
                </c:pt>
                <c:pt idx="16068">
                  <c:v>54.981490000000008</c:v>
                </c:pt>
                <c:pt idx="16069">
                  <c:v>55.043990000000008</c:v>
                </c:pt>
                <c:pt idx="16070">
                  <c:v>55.106490000000008</c:v>
                </c:pt>
                <c:pt idx="16071">
                  <c:v>55.168990000000008</c:v>
                </c:pt>
                <c:pt idx="16072">
                  <c:v>55.231490000000008</c:v>
                </c:pt>
                <c:pt idx="16073">
                  <c:v>55.293990000000008</c:v>
                </c:pt>
                <c:pt idx="16074">
                  <c:v>55.356490000000008</c:v>
                </c:pt>
                <c:pt idx="16075">
                  <c:v>55.418990000000008</c:v>
                </c:pt>
                <c:pt idx="16076">
                  <c:v>55.481490000000008</c:v>
                </c:pt>
                <c:pt idx="16077">
                  <c:v>55.543990000000008</c:v>
                </c:pt>
                <c:pt idx="16078">
                  <c:v>55.606490000000008</c:v>
                </c:pt>
                <c:pt idx="16079">
                  <c:v>55.668990000000008</c:v>
                </c:pt>
                <c:pt idx="16080">
                  <c:v>55.731490000000008</c:v>
                </c:pt>
                <c:pt idx="16081">
                  <c:v>55.793990000000008</c:v>
                </c:pt>
                <c:pt idx="16082">
                  <c:v>55.856490000000008</c:v>
                </c:pt>
                <c:pt idx="16083">
                  <c:v>55.918990000000008</c:v>
                </c:pt>
                <c:pt idx="16084">
                  <c:v>55.981490000000008</c:v>
                </c:pt>
                <c:pt idx="16085">
                  <c:v>56.043990000000008</c:v>
                </c:pt>
                <c:pt idx="16086">
                  <c:v>56.106490000000008</c:v>
                </c:pt>
                <c:pt idx="16087">
                  <c:v>56.168990000000008</c:v>
                </c:pt>
                <c:pt idx="16088">
                  <c:v>56.231490000000008</c:v>
                </c:pt>
                <c:pt idx="16089">
                  <c:v>56.293990000000008</c:v>
                </c:pt>
                <c:pt idx="16090">
                  <c:v>56.356490000000008</c:v>
                </c:pt>
                <c:pt idx="16091">
                  <c:v>56.418990000000008</c:v>
                </c:pt>
                <c:pt idx="16092">
                  <c:v>56.481490000000008</c:v>
                </c:pt>
                <c:pt idx="16093">
                  <c:v>56.543990000000008</c:v>
                </c:pt>
                <c:pt idx="16094">
                  <c:v>56.606490000000008</c:v>
                </c:pt>
                <c:pt idx="16095">
                  <c:v>56.668990000000008</c:v>
                </c:pt>
                <c:pt idx="16096">
                  <c:v>56.731490000000008</c:v>
                </c:pt>
                <c:pt idx="16097">
                  <c:v>56.793990000000008</c:v>
                </c:pt>
                <c:pt idx="16098">
                  <c:v>56.856490000000008</c:v>
                </c:pt>
                <c:pt idx="16099">
                  <c:v>56.918990000000008</c:v>
                </c:pt>
                <c:pt idx="16100">
                  <c:v>56.981490000000008</c:v>
                </c:pt>
                <c:pt idx="16101">
                  <c:v>57.043990000000008</c:v>
                </c:pt>
                <c:pt idx="16102">
                  <c:v>57.106490000000008</c:v>
                </c:pt>
                <c:pt idx="16103">
                  <c:v>57.168990000000008</c:v>
                </c:pt>
                <c:pt idx="16104">
                  <c:v>57.231490000000008</c:v>
                </c:pt>
                <c:pt idx="16105">
                  <c:v>57.293990000000008</c:v>
                </c:pt>
                <c:pt idx="16106">
                  <c:v>57.356490000000008</c:v>
                </c:pt>
                <c:pt idx="16107">
                  <c:v>57.418990000000008</c:v>
                </c:pt>
                <c:pt idx="16108">
                  <c:v>57.481490000000008</c:v>
                </c:pt>
                <c:pt idx="16109">
                  <c:v>57.543990000000008</c:v>
                </c:pt>
                <c:pt idx="16110">
                  <c:v>57.606490000000008</c:v>
                </c:pt>
                <c:pt idx="16111">
                  <c:v>57.668990000000008</c:v>
                </c:pt>
                <c:pt idx="16112">
                  <c:v>57.731490000000008</c:v>
                </c:pt>
                <c:pt idx="16113">
                  <c:v>57.793990000000008</c:v>
                </c:pt>
                <c:pt idx="16114">
                  <c:v>57.856490000000008</c:v>
                </c:pt>
                <c:pt idx="16115">
                  <c:v>57.918990000000008</c:v>
                </c:pt>
                <c:pt idx="16116">
                  <c:v>57.981490000000008</c:v>
                </c:pt>
                <c:pt idx="16117">
                  <c:v>58.043990000000008</c:v>
                </c:pt>
                <c:pt idx="16118">
                  <c:v>58.106490000000008</c:v>
                </c:pt>
                <c:pt idx="16119">
                  <c:v>58.168990000000008</c:v>
                </c:pt>
                <c:pt idx="16120">
                  <c:v>58.231490000000008</c:v>
                </c:pt>
                <c:pt idx="16121">
                  <c:v>58.293990000000008</c:v>
                </c:pt>
                <c:pt idx="16122">
                  <c:v>58.356490000000008</c:v>
                </c:pt>
                <c:pt idx="16123">
                  <c:v>58.418990000000008</c:v>
                </c:pt>
                <c:pt idx="16124">
                  <c:v>58.481490000000008</c:v>
                </c:pt>
                <c:pt idx="16125">
                  <c:v>58.543990000000008</c:v>
                </c:pt>
                <c:pt idx="16126">
                  <c:v>58.606490000000008</c:v>
                </c:pt>
                <c:pt idx="16127">
                  <c:v>58.668990000000008</c:v>
                </c:pt>
                <c:pt idx="16128">
                  <c:v>58.731490000000008</c:v>
                </c:pt>
                <c:pt idx="16129">
                  <c:v>58.793990000000008</c:v>
                </c:pt>
                <c:pt idx="16130">
                  <c:v>58.856490000000008</c:v>
                </c:pt>
                <c:pt idx="16131">
                  <c:v>58.918990000000008</c:v>
                </c:pt>
                <c:pt idx="16132">
                  <c:v>58.981490000000008</c:v>
                </c:pt>
                <c:pt idx="16133">
                  <c:v>59.043990000000008</c:v>
                </c:pt>
                <c:pt idx="16134">
                  <c:v>59.106490000000008</c:v>
                </c:pt>
                <c:pt idx="16135">
                  <c:v>59.168990000000008</c:v>
                </c:pt>
                <c:pt idx="16136">
                  <c:v>59.231490000000008</c:v>
                </c:pt>
                <c:pt idx="16137">
                  <c:v>59.293990000000008</c:v>
                </c:pt>
                <c:pt idx="16138">
                  <c:v>59.356490000000008</c:v>
                </c:pt>
                <c:pt idx="16139">
                  <c:v>59.418990000000008</c:v>
                </c:pt>
                <c:pt idx="16140">
                  <c:v>59.481490000000008</c:v>
                </c:pt>
                <c:pt idx="16141">
                  <c:v>59.543990000000008</c:v>
                </c:pt>
                <c:pt idx="16142">
                  <c:v>59.606490000000008</c:v>
                </c:pt>
                <c:pt idx="16143">
                  <c:v>59.668990000000008</c:v>
                </c:pt>
                <c:pt idx="16144">
                  <c:v>59.731490000000008</c:v>
                </c:pt>
                <c:pt idx="16145">
                  <c:v>59.793990000000008</c:v>
                </c:pt>
                <c:pt idx="16146">
                  <c:v>59.856490000000008</c:v>
                </c:pt>
                <c:pt idx="16147">
                  <c:v>59.918990000000008</c:v>
                </c:pt>
                <c:pt idx="16148">
                  <c:v>59.981490000000008</c:v>
                </c:pt>
                <c:pt idx="16149">
                  <c:v>60.043990000000008</c:v>
                </c:pt>
                <c:pt idx="16150">
                  <c:v>60.106490000000008</c:v>
                </c:pt>
                <c:pt idx="16151">
                  <c:v>60.168990000000008</c:v>
                </c:pt>
                <c:pt idx="16152">
                  <c:v>60.231490000000008</c:v>
                </c:pt>
                <c:pt idx="16153">
                  <c:v>60.293990000000008</c:v>
                </c:pt>
                <c:pt idx="16154">
                  <c:v>60.356490000000008</c:v>
                </c:pt>
                <c:pt idx="16155">
                  <c:v>60.418990000000008</c:v>
                </c:pt>
                <c:pt idx="16156">
                  <c:v>60.481490000000008</c:v>
                </c:pt>
                <c:pt idx="16157">
                  <c:v>60.543990000000008</c:v>
                </c:pt>
                <c:pt idx="16158">
                  <c:v>60.606490000000008</c:v>
                </c:pt>
                <c:pt idx="16159">
                  <c:v>60.668990000000008</c:v>
                </c:pt>
                <c:pt idx="16160">
                  <c:v>60.731490000000008</c:v>
                </c:pt>
                <c:pt idx="16161">
                  <c:v>60.793990000000008</c:v>
                </c:pt>
                <c:pt idx="16162">
                  <c:v>60.856490000000008</c:v>
                </c:pt>
                <c:pt idx="16163">
                  <c:v>60.918990000000008</c:v>
                </c:pt>
                <c:pt idx="16164">
                  <c:v>60.981490000000008</c:v>
                </c:pt>
                <c:pt idx="16165">
                  <c:v>61.043990000000008</c:v>
                </c:pt>
                <c:pt idx="16166">
                  <c:v>61.106490000000008</c:v>
                </c:pt>
                <c:pt idx="16167">
                  <c:v>61.168990000000008</c:v>
                </c:pt>
                <c:pt idx="16168">
                  <c:v>61.231490000000008</c:v>
                </c:pt>
                <c:pt idx="16169">
                  <c:v>61.293990000000008</c:v>
                </c:pt>
                <c:pt idx="16170">
                  <c:v>61.356490000000008</c:v>
                </c:pt>
                <c:pt idx="16171">
                  <c:v>61.418990000000008</c:v>
                </c:pt>
                <c:pt idx="16172">
                  <c:v>61.481490000000008</c:v>
                </c:pt>
                <c:pt idx="16173">
                  <c:v>61.543990000000008</c:v>
                </c:pt>
                <c:pt idx="16174">
                  <c:v>61.606490000000008</c:v>
                </c:pt>
                <c:pt idx="16175">
                  <c:v>61.668990000000008</c:v>
                </c:pt>
                <c:pt idx="16176">
                  <c:v>61.731490000000008</c:v>
                </c:pt>
                <c:pt idx="16177">
                  <c:v>61.793990000000008</c:v>
                </c:pt>
                <c:pt idx="16178">
                  <c:v>61.856490000000008</c:v>
                </c:pt>
                <c:pt idx="16179">
                  <c:v>61.918990000000008</c:v>
                </c:pt>
                <c:pt idx="16180">
                  <c:v>61.981490000000008</c:v>
                </c:pt>
                <c:pt idx="16181">
                  <c:v>62.043990000000008</c:v>
                </c:pt>
                <c:pt idx="16182">
                  <c:v>62.106490000000008</c:v>
                </c:pt>
                <c:pt idx="16183">
                  <c:v>62.168990000000008</c:v>
                </c:pt>
                <c:pt idx="16184">
                  <c:v>62.231490000000008</c:v>
                </c:pt>
                <c:pt idx="16185">
                  <c:v>62.293990000000008</c:v>
                </c:pt>
                <c:pt idx="16186">
                  <c:v>62.356490000000008</c:v>
                </c:pt>
                <c:pt idx="16187">
                  <c:v>62.418990000000008</c:v>
                </c:pt>
                <c:pt idx="16188">
                  <c:v>62.481490000000008</c:v>
                </c:pt>
                <c:pt idx="16189">
                  <c:v>62.543990000000008</c:v>
                </c:pt>
                <c:pt idx="16190">
                  <c:v>62.606490000000008</c:v>
                </c:pt>
                <c:pt idx="16191">
                  <c:v>62.668990000000008</c:v>
                </c:pt>
                <c:pt idx="16192">
                  <c:v>62.731490000000008</c:v>
                </c:pt>
                <c:pt idx="16193">
                  <c:v>62.793990000000008</c:v>
                </c:pt>
                <c:pt idx="16194">
                  <c:v>62.856490000000008</c:v>
                </c:pt>
                <c:pt idx="16195">
                  <c:v>62.918990000000008</c:v>
                </c:pt>
                <c:pt idx="16196">
                  <c:v>62.981490000000008</c:v>
                </c:pt>
                <c:pt idx="16197">
                  <c:v>63.043990000000008</c:v>
                </c:pt>
                <c:pt idx="16198">
                  <c:v>63.106490000000008</c:v>
                </c:pt>
                <c:pt idx="16199">
                  <c:v>63.168990000000008</c:v>
                </c:pt>
                <c:pt idx="16200">
                  <c:v>63.231490000000008</c:v>
                </c:pt>
                <c:pt idx="16201">
                  <c:v>63.293990000000008</c:v>
                </c:pt>
                <c:pt idx="16202">
                  <c:v>63.356490000000008</c:v>
                </c:pt>
                <c:pt idx="16203">
                  <c:v>63.418990000000008</c:v>
                </c:pt>
                <c:pt idx="16204">
                  <c:v>63.481490000000008</c:v>
                </c:pt>
                <c:pt idx="16205">
                  <c:v>63.543990000000008</c:v>
                </c:pt>
                <c:pt idx="16206">
                  <c:v>63.606490000000008</c:v>
                </c:pt>
                <c:pt idx="16207">
                  <c:v>63.668990000000008</c:v>
                </c:pt>
                <c:pt idx="16208">
                  <c:v>63.731490000000008</c:v>
                </c:pt>
                <c:pt idx="16209">
                  <c:v>63.793990000000008</c:v>
                </c:pt>
                <c:pt idx="16210">
                  <c:v>63.856490000000008</c:v>
                </c:pt>
                <c:pt idx="16211">
                  <c:v>63.918990000000008</c:v>
                </c:pt>
                <c:pt idx="16212">
                  <c:v>63.981490000000008</c:v>
                </c:pt>
                <c:pt idx="16213">
                  <c:v>64.043990000000008</c:v>
                </c:pt>
                <c:pt idx="16214">
                  <c:v>64.106490000000008</c:v>
                </c:pt>
                <c:pt idx="16215">
                  <c:v>64.168990000000008</c:v>
                </c:pt>
                <c:pt idx="16216">
                  <c:v>64.231490000000008</c:v>
                </c:pt>
                <c:pt idx="16217">
                  <c:v>64.293990000000008</c:v>
                </c:pt>
                <c:pt idx="16218">
                  <c:v>64.356490000000008</c:v>
                </c:pt>
                <c:pt idx="16219">
                  <c:v>64.418990000000008</c:v>
                </c:pt>
                <c:pt idx="16220">
                  <c:v>64.481490000000008</c:v>
                </c:pt>
                <c:pt idx="16221">
                  <c:v>64.543990000000008</c:v>
                </c:pt>
                <c:pt idx="16222">
                  <c:v>64.606490000000008</c:v>
                </c:pt>
                <c:pt idx="16223">
                  <c:v>64.668990000000008</c:v>
                </c:pt>
                <c:pt idx="16224">
                  <c:v>64.731490000000008</c:v>
                </c:pt>
                <c:pt idx="16225">
                  <c:v>64.793990000000008</c:v>
                </c:pt>
                <c:pt idx="16226">
                  <c:v>64.856490000000008</c:v>
                </c:pt>
                <c:pt idx="16227">
                  <c:v>64.918990000000008</c:v>
                </c:pt>
                <c:pt idx="16228">
                  <c:v>64.981490000000008</c:v>
                </c:pt>
                <c:pt idx="16229">
                  <c:v>65.043990000000008</c:v>
                </c:pt>
                <c:pt idx="16230">
                  <c:v>65.106490000000008</c:v>
                </c:pt>
                <c:pt idx="16231">
                  <c:v>65.168990000000008</c:v>
                </c:pt>
                <c:pt idx="16232">
                  <c:v>65.231490000000008</c:v>
                </c:pt>
                <c:pt idx="16233">
                  <c:v>65.293990000000008</c:v>
                </c:pt>
                <c:pt idx="16234">
                  <c:v>65.356490000000008</c:v>
                </c:pt>
                <c:pt idx="16235">
                  <c:v>65.418990000000008</c:v>
                </c:pt>
                <c:pt idx="16236">
                  <c:v>65.481490000000008</c:v>
                </c:pt>
                <c:pt idx="16237">
                  <c:v>65.543990000000008</c:v>
                </c:pt>
                <c:pt idx="16238">
                  <c:v>65.606490000000008</c:v>
                </c:pt>
                <c:pt idx="16239">
                  <c:v>65.668990000000008</c:v>
                </c:pt>
                <c:pt idx="16240">
                  <c:v>65.731490000000008</c:v>
                </c:pt>
                <c:pt idx="16241">
                  <c:v>65.793990000000008</c:v>
                </c:pt>
                <c:pt idx="16242">
                  <c:v>65.856490000000008</c:v>
                </c:pt>
                <c:pt idx="16243">
                  <c:v>65.918990000000008</c:v>
                </c:pt>
                <c:pt idx="16244">
                  <c:v>65.981490000000008</c:v>
                </c:pt>
                <c:pt idx="16245">
                  <c:v>66.043990000000008</c:v>
                </c:pt>
                <c:pt idx="16246">
                  <c:v>66.106490000000008</c:v>
                </c:pt>
                <c:pt idx="16247">
                  <c:v>66.168990000000008</c:v>
                </c:pt>
                <c:pt idx="16248">
                  <c:v>66.231490000000008</c:v>
                </c:pt>
                <c:pt idx="16249">
                  <c:v>66.293990000000008</c:v>
                </c:pt>
                <c:pt idx="16250">
                  <c:v>66.356490000000008</c:v>
                </c:pt>
                <c:pt idx="16251">
                  <c:v>66.418990000000008</c:v>
                </c:pt>
                <c:pt idx="16252">
                  <c:v>66.481490000000008</c:v>
                </c:pt>
                <c:pt idx="16253">
                  <c:v>66.543990000000008</c:v>
                </c:pt>
                <c:pt idx="16254">
                  <c:v>66.606490000000008</c:v>
                </c:pt>
                <c:pt idx="16255">
                  <c:v>66.668990000000008</c:v>
                </c:pt>
                <c:pt idx="16256">
                  <c:v>66.731490000000008</c:v>
                </c:pt>
                <c:pt idx="16257">
                  <c:v>66.793990000000008</c:v>
                </c:pt>
                <c:pt idx="16258">
                  <c:v>66.856490000000008</c:v>
                </c:pt>
                <c:pt idx="16259">
                  <c:v>66.918990000000008</c:v>
                </c:pt>
                <c:pt idx="16260">
                  <c:v>66.981490000000008</c:v>
                </c:pt>
                <c:pt idx="16261">
                  <c:v>67.043990000000008</c:v>
                </c:pt>
                <c:pt idx="16262">
                  <c:v>67.106490000000008</c:v>
                </c:pt>
                <c:pt idx="16263">
                  <c:v>67.168990000000008</c:v>
                </c:pt>
                <c:pt idx="16264">
                  <c:v>67.231490000000008</c:v>
                </c:pt>
                <c:pt idx="16265">
                  <c:v>67.293990000000008</c:v>
                </c:pt>
                <c:pt idx="16266">
                  <c:v>67.356490000000008</c:v>
                </c:pt>
                <c:pt idx="16267">
                  <c:v>67.418990000000008</c:v>
                </c:pt>
                <c:pt idx="16268">
                  <c:v>67.481490000000008</c:v>
                </c:pt>
                <c:pt idx="16269">
                  <c:v>67.543990000000008</c:v>
                </c:pt>
                <c:pt idx="16270">
                  <c:v>67.606490000000008</c:v>
                </c:pt>
                <c:pt idx="16271">
                  <c:v>67.668990000000008</c:v>
                </c:pt>
                <c:pt idx="16272">
                  <c:v>67.731490000000008</c:v>
                </c:pt>
                <c:pt idx="16273">
                  <c:v>67.793990000000008</c:v>
                </c:pt>
                <c:pt idx="16274">
                  <c:v>67.856490000000008</c:v>
                </c:pt>
                <c:pt idx="16275">
                  <c:v>67.918990000000008</c:v>
                </c:pt>
                <c:pt idx="16276">
                  <c:v>67.981490000000008</c:v>
                </c:pt>
                <c:pt idx="16277">
                  <c:v>68.043990000000008</c:v>
                </c:pt>
                <c:pt idx="16278">
                  <c:v>68.106490000000008</c:v>
                </c:pt>
                <c:pt idx="16279">
                  <c:v>68.168990000000008</c:v>
                </c:pt>
                <c:pt idx="16280">
                  <c:v>68.231490000000008</c:v>
                </c:pt>
                <c:pt idx="16281">
                  <c:v>68.293990000000008</c:v>
                </c:pt>
                <c:pt idx="16282">
                  <c:v>68.356490000000008</c:v>
                </c:pt>
                <c:pt idx="16283">
                  <c:v>68.418990000000008</c:v>
                </c:pt>
                <c:pt idx="16284">
                  <c:v>68.481490000000008</c:v>
                </c:pt>
                <c:pt idx="16285">
                  <c:v>68.543990000000008</c:v>
                </c:pt>
                <c:pt idx="16286">
                  <c:v>68.606490000000008</c:v>
                </c:pt>
                <c:pt idx="16287">
                  <c:v>68.668990000000008</c:v>
                </c:pt>
                <c:pt idx="16288">
                  <c:v>68.731490000000008</c:v>
                </c:pt>
                <c:pt idx="16289">
                  <c:v>68.793990000000008</c:v>
                </c:pt>
                <c:pt idx="16290">
                  <c:v>68.856490000000008</c:v>
                </c:pt>
                <c:pt idx="16291">
                  <c:v>68.918990000000008</c:v>
                </c:pt>
                <c:pt idx="16292">
                  <c:v>68.981490000000008</c:v>
                </c:pt>
                <c:pt idx="16293">
                  <c:v>69.043990000000008</c:v>
                </c:pt>
                <c:pt idx="16294">
                  <c:v>69.106490000000008</c:v>
                </c:pt>
                <c:pt idx="16295">
                  <c:v>69.168990000000008</c:v>
                </c:pt>
                <c:pt idx="16296">
                  <c:v>69.231490000000008</c:v>
                </c:pt>
                <c:pt idx="16297">
                  <c:v>69.293990000000008</c:v>
                </c:pt>
                <c:pt idx="16298">
                  <c:v>69.356490000000008</c:v>
                </c:pt>
                <c:pt idx="16299">
                  <c:v>69.418990000000008</c:v>
                </c:pt>
                <c:pt idx="16300">
                  <c:v>69.481490000000008</c:v>
                </c:pt>
                <c:pt idx="16301">
                  <c:v>69.543990000000008</c:v>
                </c:pt>
                <c:pt idx="16302">
                  <c:v>69.606490000000008</c:v>
                </c:pt>
                <c:pt idx="16303">
                  <c:v>69.668990000000008</c:v>
                </c:pt>
                <c:pt idx="16304">
                  <c:v>69.731490000000008</c:v>
                </c:pt>
                <c:pt idx="16305">
                  <c:v>69.793990000000008</c:v>
                </c:pt>
                <c:pt idx="16306">
                  <c:v>69.856490000000008</c:v>
                </c:pt>
                <c:pt idx="16307">
                  <c:v>69.918990000000008</c:v>
                </c:pt>
                <c:pt idx="16308">
                  <c:v>69.981490000000008</c:v>
                </c:pt>
                <c:pt idx="16309">
                  <c:v>70.043990000000008</c:v>
                </c:pt>
                <c:pt idx="16310">
                  <c:v>70.106490000000008</c:v>
                </c:pt>
                <c:pt idx="16311">
                  <c:v>70.168990000000008</c:v>
                </c:pt>
                <c:pt idx="16312">
                  <c:v>70.231490000000008</c:v>
                </c:pt>
                <c:pt idx="16313">
                  <c:v>70.293990000000008</c:v>
                </c:pt>
                <c:pt idx="16314">
                  <c:v>70.356490000000008</c:v>
                </c:pt>
                <c:pt idx="16315">
                  <c:v>70.418990000000008</c:v>
                </c:pt>
                <c:pt idx="16316">
                  <c:v>70.481490000000008</c:v>
                </c:pt>
                <c:pt idx="16317">
                  <c:v>70.543990000000008</c:v>
                </c:pt>
                <c:pt idx="16318">
                  <c:v>70.606490000000008</c:v>
                </c:pt>
                <c:pt idx="16319">
                  <c:v>70.668990000000008</c:v>
                </c:pt>
                <c:pt idx="16320">
                  <c:v>70.731490000000008</c:v>
                </c:pt>
                <c:pt idx="16321">
                  <c:v>70.793990000000008</c:v>
                </c:pt>
                <c:pt idx="16322">
                  <c:v>70.856490000000008</c:v>
                </c:pt>
                <c:pt idx="16323">
                  <c:v>70.918990000000008</c:v>
                </c:pt>
                <c:pt idx="16324">
                  <c:v>70.981490000000008</c:v>
                </c:pt>
                <c:pt idx="16325">
                  <c:v>71.043990000000008</c:v>
                </c:pt>
                <c:pt idx="16326">
                  <c:v>71.106490000000008</c:v>
                </c:pt>
                <c:pt idx="16327">
                  <c:v>71.168990000000008</c:v>
                </c:pt>
                <c:pt idx="16328">
                  <c:v>71.231490000000008</c:v>
                </c:pt>
                <c:pt idx="16329">
                  <c:v>71.293990000000008</c:v>
                </c:pt>
                <c:pt idx="16330">
                  <c:v>71.356490000000008</c:v>
                </c:pt>
                <c:pt idx="16331">
                  <c:v>71.418990000000008</c:v>
                </c:pt>
                <c:pt idx="16332">
                  <c:v>71.481490000000008</c:v>
                </c:pt>
                <c:pt idx="16333">
                  <c:v>71.543990000000008</c:v>
                </c:pt>
                <c:pt idx="16334">
                  <c:v>71.606490000000008</c:v>
                </c:pt>
                <c:pt idx="16335">
                  <c:v>71.668990000000008</c:v>
                </c:pt>
                <c:pt idx="16336">
                  <c:v>71.731490000000008</c:v>
                </c:pt>
                <c:pt idx="16337">
                  <c:v>71.793990000000008</c:v>
                </c:pt>
                <c:pt idx="16338">
                  <c:v>71.856490000000008</c:v>
                </c:pt>
                <c:pt idx="16339">
                  <c:v>71.918990000000008</c:v>
                </c:pt>
                <c:pt idx="16340">
                  <c:v>71.981490000000008</c:v>
                </c:pt>
                <c:pt idx="16341">
                  <c:v>72.043990000000008</c:v>
                </c:pt>
                <c:pt idx="16342">
                  <c:v>72.106490000000008</c:v>
                </c:pt>
                <c:pt idx="16343">
                  <c:v>72.168990000000008</c:v>
                </c:pt>
                <c:pt idx="16344">
                  <c:v>72.231490000000008</c:v>
                </c:pt>
                <c:pt idx="16345">
                  <c:v>72.293990000000008</c:v>
                </c:pt>
                <c:pt idx="16346">
                  <c:v>72.356490000000008</c:v>
                </c:pt>
                <c:pt idx="16347">
                  <c:v>72.418990000000008</c:v>
                </c:pt>
                <c:pt idx="16348">
                  <c:v>72.481490000000008</c:v>
                </c:pt>
                <c:pt idx="16349">
                  <c:v>72.543990000000008</c:v>
                </c:pt>
                <c:pt idx="16350">
                  <c:v>72.606490000000008</c:v>
                </c:pt>
                <c:pt idx="16351">
                  <c:v>72.668990000000008</c:v>
                </c:pt>
                <c:pt idx="16352">
                  <c:v>72.731490000000008</c:v>
                </c:pt>
                <c:pt idx="16353">
                  <c:v>72.793990000000008</c:v>
                </c:pt>
                <c:pt idx="16354">
                  <c:v>72.856490000000008</c:v>
                </c:pt>
                <c:pt idx="16355">
                  <c:v>72.918990000000008</c:v>
                </c:pt>
                <c:pt idx="16356">
                  <c:v>72.981490000000008</c:v>
                </c:pt>
                <c:pt idx="16357">
                  <c:v>73.043990000000008</c:v>
                </c:pt>
                <c:pt idx="16358">
                  <c:v>73.106490000000008</c:v>
                </c:pt>
                <c:pt idx="16359">
                  <c:v>73.168990000000008</c:v>
                </c:pt>
                <c:pt idx="16360">
                  <c:v>73.231490000000008</c:v>
                </c:pt>
                <c:pt idx="16361">
                  <c:v>73.293990000000008</c:v>
                </c:pt>
                <c:pt idx="16362">
                  <c:v>73.356490000000008</c:v>
                </c:pt>
                <c:pt idx="16363">
                  <c:v>73.418990000000008</c:v>
                </c:pt>
                <c:pt idx="16364">
                  <c:v>73.481490000000008</c:v>
                </c:pt>
                <c:pt idx="16365">
                  <c:v>73.543990000000008</c:v>
                </c:pt>
                <c:pt idx="16366">
                  <c:v>73.606490000000008</c:v>
                </c:pt>
                <c:pt idx="16367">
                  <c:v>73.668990000000008</c:v>
                </c:pt>
                <c:pt idx="16368">
                  <c:v>73.731490000000008</c:v>
                </c:pt>
                <c:pt idx="16369">
                  <c:v>73.793990000000008</c:v>
                </c:pt>
                <c:pt idx="16370">
                  <c:v>73.856490000000008</c:v>
                </c:pt>
                <c:pt idx="16371">
                  <c:v>73.918990000000008</c:v>
                </c:pt>
                <c:pt idx="16372">
                  <c:v>73.981490000000008</c:v>
                </c:pt>
                <c:pt idx="16373">
                  <c:v>74.043990000000008</c:v>
                </c:pt>
                <c:pt idx="16374">
                  <c:v>74.106490000000008</c:v>
                </c:pt>
                <c:pt idx="16375">
                  <c:v>74.168990000000008</c:v>
                </c:pt>
                <c:pt idx="16376">
                  <c:v>74.231490000000008</c:v>
                </c:pt>
                <c:pt idx="16377">
                  <c:v>74.293990000000008</c:v>
                </c:pt>
                <c:pt idx="16378">
                  <c:v>74.356490000000008</c:v>
                </c:pt>
                <c:pt idx="16379">
                  <c:v>74.418990000000008</c:v>
                </c:pt>
                <c:pt idx="16380">
                  <c:v>74.481490000000008</c:v>
                </c:pt>
                <c:pt idx="16381">
                  <c:v>74.543990000000008</c:v>
                </c:pt>
                <c:pt idx="16382">
                  <c:v>74.606490000000008</c:v>
                </c:pt>
                <c:pt idx="16383">
                  <c:v>74.668990000000008</c:v>
                </c:pt>
                <c:pt idx="16384">
                  <c:v>74.731490000000008</c:v>
                </c:pt>
                <c:pt idx="16385">
                  <c:v>74.793990000000008</c:v>
                </c:pt>
                <c:pt idx="16386">
                  <c:v>74.856490000000008</c:v>
                </c:pt>
                <c:pt idx="16387">
                  <c:v>74.918990000000008</c:v>
                </c:pt>
                <c:pt idx="16388">
                  <c:v>74.981490000000008</c:v>
                </c:pt>
                <c:pt idx="16389">
                  <c:v>75.043990000000008</c:v>
                </c:pt>
                <c:pt idx="16390">
                  <c:v>75.106490000000008</c:v>
                </c:pt>
                <c:pt idx="16391">
                  <c:v>75.168990000000008</c:v>
                </c:pt>
                <c:pt idx="16392">
                  <c:v>75.231490000000008</c:v>
                </c:pt>
                <c:pt idx="16393">
                  <c:v>75.293990000000008</c:v>
                </c:pt>
                <c:pt idx="16394">
                  <c:v>75.356490000000008</c:v>
                </c:pt>
                <c:pt idx="16395">
                  <c:v>75.418990000000008</c:v>
                </c:pt>
                <c:pt idx="16396">
                  <c:v>75.481490000000008</c:v>
                </c:pt>
                <c:pt idx="16397">
                  <c:v>75.543990000000008</c:v>
                </c:pt>
                <c:pt idx="16398">
                  <c:v>75.606490000000008</c:v>
                </c:pt>
                <c:pt idx="16399">
                  <c:v>75.668990000000008</c:v>
                </c:pt>
                <c:pt idx="16400">
                  <c:v>75.731490000000008</c:v>
                </c:pt>
                <c:pt idx="16401">
                  <c:v>75.793990000000008</c:v>
                </c:pt>
                <c:pt idx="16402">
                  <c:v>75.856490000000008</c:v>
                </c:pt>
                <c:pt idx="16403">
                  <c:v>75.918990000000008</c:v>
                </c:pt>
                <c:pt idx="16404">
                  <c:v>75.981490000000008</c:v>
                </c:pt>
                <c:pt idx="16405">
                  <c:v>76.043990000000008</c:v>
                </c:pt>
                <c:pt idx="16406">
                  <c:v>76.106490000000008</c:v>
                </c:pt>
                <c:pt idx="16407">
                  <c:v>76.168990000000008</c:v>
                </c:pt>
                <c:pt idx="16408">
                  <c:v>76.231490000000008</c:v>
                </c:pt>
                <c:pt idx="16409">
                  <c:v>76.293990000000008</c:v>
                </c:pt>
                <c:pt idx="16410">
                  <c:v>76.356490000000008</c:v>
                </c:pt>
                <c:pt idx="16411">
                  <c:v>76.418990000000008</c:v>
                </c:pt>
                <c:pt idx="16412">
                  <c:v>76.481490000000008</c:v>
                </c:pt>
                <c:pt idx="16413">
                  <c:v>76.543990000000008</c:v>
                </c:pt>
                <c:pt idx="16414">
                  <c:v>76.606490000000008</c:v>
                </c:pt>
                <c:pt idx="16415">
                  <c:v>76.668990000000008</c:v>
                </c:pt>
                <c:pt idx="16416">
                  <c:v>76.731490000000008</c:v>
                </c:pt>
                <c:pt idx="16417">
                  <c:v>76.793990000000008</c:v>
                </c:pt>
                <c:pt idx="16418">
                  <c:v>76.856490000000008</c:v>
                </c:pt>
                <c:pt idx="16419">
                  <c:v>76.918990000000008</c:v>
                </c:pt>
                <c:pt idx="16420">
                  <c:v>76.981490000000008</c:v>
                </c:pt>
                <c:pt idx="16421">
                  <c:v>77.043990000000008</c:v>
                </c:pt>
                <c:pt idx="16422">
                  <c:v>77.106490000000008</c:v>
                </c:pt>
                <c:pt idx="16423">
                  <c:v>77.168990000000008</c:v>
                </c:pt>
                <c:pt idx="16424">
                  <c:v>77.231490000000008</c:v>
                </c:pt>
                <c:pt idx="16425">
                  <c:v>77.293990000000008</c:v>
                </c:pt>
                <c:pt idx="16426">
                  <c:v>77.356490000000008</c:v>
                </c:pt>
                <c:pt idx="16427">
                  <c:v>77.418990000000008</c:v>
                </c:pt>
                <c:pt idx="16428">
                  <c:v>77.481490000000008</c:v>
                </c:pt>
                <c:pt idx="16429">
                  <c:v>77.543990000000008</c:v>
                </c:pt>
                <c:pt idx="16430">
                  <c:v>77.606490000000008</c:v>
                </c:pt>
                <c:pt idx="16431">
                  <c:v>77.668990000000008</c:v>
                </c:pt>
                <c:pt idx="16432">
                  <c:v>77.731490000000008</c:v>
                </c:pt>
                <c:pt idx="16433">
                  <c:v>77.793990000000008</c:v>
                </c:pt>
                <c:pt idx="16434">
                  <c:v>77.856490000000008</c:v>
                </c:pt>
                <c:pt idx="16435">
                  <c:v>77.918990000000008</c:v>
                </c:pt>
                <c:pt idx="16436">
                  <c:v>77.981490000000008</c:v>
                </c:pt>
                <c:pt idx="16437">
                  <c:v>78.043990000000008</c:v>
                </c:pt>
                <c:pt idx="16438">
                  <c:v>78.106490000000008</c:v>
                </c:pt>
                <c:pt idx="16439">
                  <c:v>78.168990000000008</c:v>
                </c:pt>
                <c:pt idx="16440">
                  <c:v>78.231490000000008</c:v>
                </c:pt>
                <c:pt idx="16441">
                  <c:v>78.293990000000008</c:v>
                </c:pt>
                <c:pt idx="16442">
                  <c:v>78.356490000000008</c:v>
                </c:pt>
                <c:pt idx="16443">
                  <c:v>78.418990000000008</c:v>
                </c:pt>
                <c:pt idx="16444">
                  <c:v>78.481490000000008</c:v>
                </c:pt>
                <c:pt idx="16445">
                  <c:v>78.543990000000008</c:v>
                </c:pt>
                <c:pt idx="16446">
                  <c:v>78.606490000000008</c:v>
                </c:pt>
                <c:pt idx="16447">
                  <c:v>78.668990000000008</c:v>
                </c:pt>
                <c:pt idx="16448">
                  <c:v>78.731490000000008</c:v>
                </c:pt>
                <c:pt idx="16449">
                  <c:v>78.793990000000008</c:v>
                </c:pt>
                <c:pt idx="16450">
                  <c:v>78.856490000000008</c:v>
                </c:pt>
                <c:pt idx="16451">
                  <c:v>78.918990000000008</c:v>
                </c:pt>
                <c:pt idx="16452">
                  <c:v>78.981490000000008</c:v>
                </c:pt>
                <c:pt idx="16453">
                  <c:v>79.043990000000008</c:v>
                </c:pt>
                <c:pt idx="16454">
                  <c:v>79.106490000000008</c:v>
                </c:pt>
                <c:pt idx="16455">
                  <c:v>79.168990000000008</c:v>
                </c:pt>
                <c:pt idx="16456">
                  <c:v>79.231490000000008</c:v>
                </c:pt>
                <c:pt idx="16457">
                  <c:v>79.293990000000008</c:v>
                </c:pt>
                <c:pt idx="16458">
                  <c:v>79.356490000000008</c:v>
                </c:pt>
                <c:pt idx="16459">
                  <c:v>79.418990000000008</c:v>
                </c:pt>
                <c:pt idx="16460">
                  <c:v>79.481490000000008</c:v>
                </c:pt>
                <c:pt idx="16461">
                  <c:v>79.543990000000008</c:v>
                </c:pt>
                <c:pt idx="16462">
                  <c:v>79.606490000000008</c:v>
                </c:pt>
                <c:pt idx="16463">
                  <c:v>79.668990000000008</c:v>
                </c:pt>
                <c:pt idx="16464">
                  <c:v>79.731490000000008</c:v>
                </c:pt>
                <c:pt idx="16465">
                  <c:v>79.793990000000008</c:v>
                </c:pt>
                <c:pt idx="16466">
                  <c:v>79.856490000000008</c:v>
                </c:pt>
                <c:pt idx="16467">
                  <c:v>79.918990000000008</c:v>
                </c:pt>
                <c:pt idx="16468">
                  <c:v>79.981490000000008</c:v>
                </c:pt>
                <c:pt idx="16469">
                  <c:v>80.043990000000008</c:v>
                </c:pt>
                <c:pt idx="16470">
                  <c:v>80.106490000000008</c:v>
                </c:pt>
                <c:pt idx="16471">
                  <c:v>80.168990000000008</c:v>
                </c:pt>
                <c:pt idx="16472">
                  <c:v>80.231490000000008</c:v>
                </c:pt>
                <c:pt idx="16473">
                  <c:v>80.293990000000008</c:v>
                </c:pt>
                <c:pt idx="16474">
                  <c:v>80.356490000000008</c:v>
                </c:pt>
                <c:pt idx="16475">
                  <c:v>80.418990000000008</c:v>
                </c:pt>
                <c:pt idx="16476">
                  <c:v>80.481490000000008</c:v>
                </c:pt>
                <c:pt idx="16477">
                  <c:v>80.543990000000008</c:v>
                </c:pt>
                <c:pt idx="16478">
                  <c:v>80.606490000000008</c:v>
                </c:pt>
                <c:pt idx="16479">
                  <c:v>80.668990000000008</c:v>
                </c:pt>
                <c:pt idx="16480">
                  <c:v>80.731490000000008</c:v>
                </c:pt>
                <c:pt idx="16481">
                  <c:v>80.793990000000008</c:v>
                </c:pt>
                <c:pt idx="16482">
                  <c:v>80.856490000000008</c:v>
                </c:pt>
                <c:pt idx="16483">
                  <c:v>80.918990000000008</c:v>
                </c:pt>
                <c:pt idx="16484">
                  <c:v>80.981490000000008</c:v>
                </c:pt>
                <c:pt idx="16485">
                  <c:v>81.043990000000008</c:v>
                </c:pt>
                <c:pt idx="16486">
                  <c:v>81.106490000000008</c:v>
                </c:pt>
                <c:pt idx="16487">
                  <c:v>81.168990000000008</c:v>
                </c:pt>
                <c:pt idx="16488">
                  <c:v>81.231490000000008</c:v>
                </c:pt>
                <c:pt idx="16489">
                  <c:v>81.293990000000008</c:v>
                </c:pt>
                <c:pt idx="16490">
                  <c:v>81.356490000000008</c:v>
                </c:pt>
                <c:pt idx="16491">
                  <c:v>81.418990000000008</c:v>
                </c:pt>
                <c:pt idx="16492">
                  <c:v>81.481490000000008</c:v>
                </c:pt>
                <c:pt idx="16493">
                  <c:v>81.543990000000008</c:v>
                </c:pt>
                <c:pt idx="16494">
                  <c:v>81.606490000000008</c:v>
                </c:pt>
                <c:pt idx="16495">
                  <c:v>81.668990000000008</c:v>
                </c:pt>
                <c:pt idx="16496">
                  <c:v>81.731490000000008</c:v>
                </c:pt>
                <c:pt idx="16497">
                  <c:v>81.793990000000008</c:v>
                </c:pt>
                <c:pt idx="16498">
                  <c:v>81.856490000000008</c:v>
                </c:pt>
                <c:pt idx="16499">
                  <c:v>81.918990000000008</c:v>
                </c:pt>
                <c:pt idx="16500">
                  <c:v>81.981490000000008</c:v>
                </c:pt>
                <c:pt idx="16501">
                  <c:v>82.043990000000008</c:v>
                </c:pt>
                <c:pt idx="16502">
                  <c:v>82.106490000000008</c:v>
                </c:pt>
                <c:pt idx="16503">
                  <c:v>82.168990000000008</c:v>
                </c:pt>
                <c:pt idx="16504">
                  <c:v>82.231490000000008</c:v>
                </c:pt>
                <c:pt idx="16505">
                  <c:v>82.293990000000008</c:v>
                </c:pt>
                <c:pt idx="16506">
                  <c:v>82.356490000000008</c:v>
                </c:pt>
                <c:pt idx="16507">
                  <c:v>82.418990000000008</c:v>
                </c:pt>
                <c:pt idx="16508">
                  <c:v>82.481490000000008</c:v>
                </c:pt>
                <c:pt idx="16509">
                  <c:v>82.543990000000008</c:v>
                </c:pt>
                <c:pt idx="16510">
                  <c:v>82.606490000000008</c:v>
                </c:pt>
                <c:pt idx="16511">
                  <c:v>82.668990000000008</c:v>
                </c:pt>
                <c:pt idx="16512">
                  <c:v>82.731490000000008</c:v>
                </c:pt>
                <c:pt idx="16513">
                  <c:v>82.793990000000008</c:v>
                </c:pt>
                <c:pt idx="16514">
                  <c:v>82.856490000000008</c:v>
                </c:pt>
                <c:pt idx="16515">
                  <c:v>82.918990000000008</c:v>
                </c:pt>
                <c:pt idx="16516">
                  <c:v>82.981490000000008</c:v>
                </c:pt>
                <c:pt idx="16517">
                  <c:v>83.043990000000008</c:v>
                </c:pt>
                <c:pt idx="16518">
                  <c:v>83.106490000000008</c:v>
                </c:pt>
                <c:pt idx="16519">
                  <c:v>83.168990000000008</c:v>
                </c:pt>
                <c:pt idx="16520">
                  <c:v>83.231490000000008</c:v>
                </c:pt>
                <c:pt idx="16521">
                  <c:v>83.293990000000008</c:v>
                </c:pt>
                <c:pt idx="16522">
                  <c:v>83.356490000000008</c:v>
                </c:pt>
                <c:pt idx="16523">
                  <c:v>83.418990000000008</c:v>
                </c:pt>
                <c:pt idx="16524">
                  <c:v>83.481490000000008</c:v>
                </c:pt>
                <c:pt idx="16525">
                  <c:v>83.543990000000008</c:v>
                </c:pt>
                <c:pt idx="16526">
                  <c:v>83.606490000000008</c:v>
                </c:pt>
                <c:pt idx="16527">
                  <c:v>83.668990000000008</c:v>
                </c:pt>
                <c:pt idx="16528">
                  <c:v>83.731490000000008</c:v>
                </c:pt>
                <c:pt idx="16529">
                  <c:v>83.793990000000008</c:v>
                </c:pt>
                <c:pt idx="16530">
                  <c:v>83.856490000000008</c:v>
                </c:pt>
                <c:pt idx="16531">
                  <c:v>83.918990000000008</c:v>
                </c:pt>
                <c:pt idx="16532">
                  <c:v>83.981490000000008</c:v>
                </c:pt>
                <c:pt idx="16533">
                  <c:v>84.043990000000008</c:v>
                </c:pt>
                <c:pt idx="16534">
                  <c:v>84.106490000000008</c:v>
                </c:pt>
                <c:pt idx="16535">
                  <c:v>84.168990000000008</c:v>
                </c:pt>
                <c:pt idx="16536">
                  <c:v>84.231490000000008</c:v>
                </c:pt>
                <c:pt idx="16537">
                  <c:v>84.293990000000008</c:v>
                </c:pt>
                <c:pt idx="16538">
                  <c:v>84.356490000000008</c:v>
                </c:pt>
                <c:pt idx="16539">
                  <c:v>84.418990000000008</c:v>
                </c:pt>
                <c:pt idx="16540">
                  <c:v>84.481490000000008</c:v>
                </c:pt>
                <c:pt idx="16541">
                  <c:v>84.543990000000008</c:v>
                </c:pt>
                <c:pt idx="16542">
                  <c:v>84.606490000000008</c:v>
                </c:pt>
                <c:pt idx="16543">
                  <c:v>84.668990000000008</c:v>
                </c:pt>
                <c:pt idx="16544">
                  <c:v>84.731490000000008</c:v>
                </c:pt>
                <c:pt idx="16545">
                  <c:v>84.793990000000008</c:v>
                </c:pt>
                <c:pt idx="16546">
                  <c:v>84.856490000000008</c:v>
                </c:pt>
                <c:pt idx="16547">
                  <c:v>84.918990000000008</c:v>
                </c:pt>
                <c:pt idx="16548">
                  <c:v>84.981490000000008</c:v>
                </c:pt>
                <c:pt idx="16549">
                  <c:v>85.043990000000008</c:v>
                </c:pt>
                <c:pt idx="16550">
                  <c:v>85.106490000000008</c:v>
                </c:pt>
                <c:pt idx="16551">
                  <c:v>85.168990000000008</c:v>
                </c:pt>
                <c:pt idx="16552">
                  <c:v>85.231490000000008</c:v>
                </c:pt>
                <c:pt idx="16553">
                  <c:v>85.293990000000008</c:v>
                </c:pt>
                <c:pt idx="16554">
                  <c:v>85.356490000000008</c:v>
                </c:pt>
                <c:pt idx="16555">
                  <c:v>85.418990000000008</c:v>
                </c:pt>
                <c:pt idx="16556">
                  <c:v>85.481490000000008</c:v>
                </c:pt>
                <c:pt idx="16557">
                  <c:v>85.543990000000008</c:v>
                </c:pt>
                <c:pt idx="16558">
                  <c:v>85.606490000000008</c:v>
                </c:pt>
                <c:pt idx="16559">
                  <c:v>85.668990000000008</c:v>
                </c:pt>
                <c:pt idx="16560">
                  <c:v>85.731490000000008</c:v>
                </c:pt>
                <c:pt idx="16561">
                  <c:v>85.793990000000008</c:v>
                </c:pt>
                <c:pt idx="16562">
                  <c:v>85.856490000000008</c:v>
                </c:pt>
                <c:pt idx="16563">
                  <c:v>85.918990000000008</c:v>
                </c:pt>
                <c:pt idx="16564">
                  <c:v>85.981490000000008</c:v>
                </c:pt>
                <c:pt idx="16565">
                  <c:v>86.043990000000008</c:v>
                </c:pt>
                <c:pt idx="16566">
                  <c:v>86.106490000000008</c:v>
                </c:pt>
                <c:pt idx="16567">
                  <c:v>86.168990000000008</c:v>
                </c:pt>
                <c:pt idx="16568">
                  <c:v>86.231490000000008</c:v>
                </c:pt>
                <c:pt idx="16569">
                  <c:v>86.293990000000008</c:v>
                </c:pt>
                <c:pt idx="16570">
                  <c:v>86.356490000000008</c:v>
                </c:pt>
                <c:pt idx="16571">
                  <c:v>86.418990000000008</c:v>
                </c:pt>
                <c:pt idx="16572">
                  <c:v>86.481490000000008</c:v>
                </c:pt>
                <c:pt idx="16573">
                  <c:v>86.543990000000008</c:v>
                </c:pt>
                <c:pt idx="16574">
                  <c:v>86.606490000000008</c:v>
                </c:pt>
                <c:pt idx="16575">
                  <c:v>86.668990000000008</c:v>
                </c:pt>
                <c:pt idx="16576">
                  <c:v>86.731490000000008</c:v>
                </c:pt>
                <c:pt idx="16577">
                  <c:v>86.793990000000008</c:v>
                </c:pt>
                <c:pt idx="16578">
                  <c:v>86.856490000000008</c:v>
                </c:pt>
                <c:pt idx="16579">
                  <c:v>86.918990000000008</c:v>
                </c:pt>
                <c:pt idx="16580">
                  <c:v>86.981490000000008</c:v>
                </c:pt>
                <c:pt idx="16581">
                  <c:v>87.043990000000008</c:v>
                </c:pt>
                <c:pt idx="16582">
                  <c:v>87.106490000000008</c:v>
                </c:pt>
                <c:pt idx="16583">
                  <c:v>87.168990000000008</c:v>
                </c:pt>
                <c:pt idx="16584">
                  <c:v>87.231490000000008</c:v>
                </c:pt>
                <c:pt idx="16585">
                  <c:v>87.293990000000008</c:v>
                </c:pt>
                <c:pt idx="16586">
                  <c:v>87.356490000000008</c:v>
                </c:pt>
                <c:pt idx="16587">
                  <c:v>87.418990000000008</c:v>
                </c:pt>
                <c:pt idx="16588">
                  <c:v>87.481490000000008</c:v>
                </c:pt>
                <c:pt idx="16589">
                  <c:v>87.543990000000008</c:v>
                </c:pt>
                <c:pt idx="16590">
                  <c:v>87.606490000000008</c:v>
                </c:pt>
                <c:pt idx="16591">
                  <c:v>87.668990000000008</c:v>
                </c:pt>
                <c:pt idx="16592">
                  <c:v>87.731490000000008</c:v>
                </c:pt>
                <c:pt idx="16593">
                  <c:v>87.793990000000008</c:v>
                </c:pt>
                <c:pt idx="16594">
                  <c:v>87.856490000000008</c:v>
                </c:pt>
                <c:pt idx="16595">
                  <c:v>87.918990000000008</c:v>
                </c:pt>
                <c:pt idx="16596">
                  <c:v>87.981490000000008</c:v>
                </c:pt>
                <c:pt idx="16597">
                  <c:v>88.043990000000008</c:v>
                </c:pt>
                <c:pt idx="16598">
                  <c:v>88.106490000000008</c:v>
                </c:pt>
                <c:pt idx="16599">
                  <c:v>88.168990000000008</c:v>
                </c:pt>
                <c:pt idx="16600">
                  <c:v>88.231490000000008</c:v>
                </c:pt>
                <c:pt idx="16601">
                  <c:v>88.293990000000008</c:v>
                </c:pt>
                <c:pt idx="16602">
                  <c:v>88.356490000000008</c:v>
                </c:pt>
                <c:pt idx="16603">
                  <c:v>88.418990000000008</c:v>
                </c:pt>
                <c:pt idx="16604">
                  <c:v>88.481490000000008</c:v>
                </c:pt>
                <c:pt idx="16605">
                  <c:v>88.543990000000008</c:v>
                </c:pt>
                <c:pt idx="16606">
                  <c:v>88.606490000000008</c:v>
                </c:pt>
                <c:pt idx="16607">
                  <c:v>88.668990000000008</c:v>
                </c:pt>
                <c:pt idx="16608">
                  <c:v>88.731490000000008</c:v>
                </c:pt>
                <c:pt idx="16609">
                  <c:v>88.793990000000008</c:v>
                </c:pt>
                <c:pt idx="16610">
                  <c:v>88.856490000000008</c:v>
                </c:pt>
                <c:pt idx="16611">
                  <c:v>88.918990000000008</c:v>
                </c:pt>
                <c:pt idx="16612">
                  <c:v>88.981490000000008</c:v>
                </c:pt>
                <c:pt idx="16613">
                  <c:v>89.043990000000008</c:v>
                </c:pt>
                <c:pt idx="16614">
                  <c:v>89.106490000000008</c:v>
                </c:pt>
                <c:pt idx="16615">
                  <c:v>89.168990000000008</c:v>
                </c:pt>
                <c:pt idx="16616">
                  <c:v>89.231490000000008</c:v>
                </c:pt>
                <c:pt idx="16617">
                  <c:v>89.293990000000008</c:v>
                </c:pt>
                <c:pt idx="16618">
                  <c:v>89.356490000000008</c:v>
                </c:pt>
                <c:pt idx="16619">
                  <c:v>89.418990000000008</c:v>
                </c:pt>
                <c:pt idx="16620">
                  <c:v>89.481490000000008</c:v>
                </c:pt>
                <c:pt idx="16621">
                  <c:v>89.543990000000008</c:v>
                </c:pt>
                <c:pt idx="16622">
                  <c:v>89.606490000000008</c:v>
                </c:pt>
                <c:pt idx="16623">
                  <c:v>89.668990000000008</c:v>
                </c:pt>
                <c:pt idx="16624">
                  <c:v>89.731490000000008</c:v>
                </c:pt>
                <c:pt idx="16625">
                  <c:v>89.793990000000008</c:v>
                </c:pt>
                <c:pt idx="16626">
                  <c:v>89.856490000000008</c:v>
                </c:pt>
                <c:pt idx="16627">
                  <c:v>89.918990000000008</c:v>
                </c:pt>
                <c:pt idx="16628">
                  <c:v>89.981490000000008</c:v>
                </c:pt>
                <c:pt idx="16629">
                  <c:v>90.043990000000008</c:v>
                </c:pt>
                <c:pt idx="16630">
                  <c:v>90.106490000000008</c:v>
                </c:pt>
                <c:pt idx="16631">
                  <c:v>90.168990000000008</c:v>
                </c:pt>
                <c:pt idx="16632">
                  <c:v>90.231490000000008</c:v>
                </c:pt>
                <c:pt idx="16633">
                  <c:v>90.293990000000008</c:v>
                </c:pt>
                <c:pt idx="16634">
                  <c:v>90.356490000000008</c:v>
                </c:pt>
                <c:pt idx="16635">
                  <c:v>90.418990000000008</c:v>
                </c:pt>
                <c:pt idx="16636">
                  <c:v>90.481490000000008</c:v>
                </c:pt>
                <c:pt idx="16637">
                  <c:v>90.543990000000008</c:v>
                </c:pt>
                <c:pt idx="16638">
                  <c:v>90.606490000000008</c:v>
                </c:pt>
                <c:pt idx="16639">
                  <c:v>90.668990000000008</c:v>
                </c:pt>
                <c:pt idx="16640">
                  <c:v>90.731490000000008</c:v>
                </c:pt>
                <c:pt idx="16641">
                  <c:v>90.793990000000008</c:v>
                </c:pt>
                <c:pt idx="16642">
                  <c:v>90.856490000000008</c:v>
                </c:pt>
                <c:pt idx="16643">
                  <c:v>90.918990000000008</c:v>
                </c:pt>
                <c:pt idx="16644">
                  <c:v>90.981490000000008</c:v>
                </c:pt>
                <c:pt idx="16645">
                  <c:v>91.043990000000008</c:v>
                </c:pt>
                <c:pt idx="16646">
                  <c:v>91.106490000000008</c:v>
                </c:pt>
                <c:pt idx="16647">
                  <c:v>91.168990000000008</c:v>
                </c:pt>
                <c:pt idx="16648">
                  <c:v>91.231490000000008</c:v>
                </c:pt>
                <c:pt idx="16649">
                  <c:v>91.293990000000008</c:v>
                </c:pt>
                <c:pt idx="16650">
                  <c:v>91.356490000000008</c:v>
                </c:pt>
                <c:pt idx="16651">
                  <c:v>91.418990000000008</c:v>
                </c:pt>
                <c:pt idx="16652">
                  <c:v>91.481490000000008</c:v>
                </c:pt>
                <c:pt idx="16653">
                  <c:v>91.543990000000008</c:v>
                </c:pt>
                <c:pt idx="16654">
                  <c:v>91.606490000000008</c:v>
                </c:pt>
                <c:pt idx="16655">
                  <c:v>91.668990000000008</c:v>
                </c:pt>
                <c:pt idx="16656">
                  <c:v>91.731490000000008</c:v>
                </c:pt>
                <c:pt idx="16657">
                  <c:v>91.793990000000008</c:v>
                </c:pt>
                <c:pt idx="16658">
                  <c:v>91.856490000000008</c:v>
                </c:pt>
                <c:pt idx="16659">
                  <c:v>91.918990000000008</c:v>
                </c:pt>
                <c:pt idx="16660">
                  <c:v>91.981490000000008</c:v>
                </c:pt>
                <c:pt idx="16661">
                  <c:v>92.043990000000008</c:v>
                </c:pt>
                <c:pt idx="16662">
                  <c:v>92.106490000000008</c:v>
                </c:pt>
                <c:pt idx="16663">
                  <c:v>92.168990000000008</c:v>
                </c:pt>
                <c:pt idx="16664">
                  <c:v>92.231490000000008</c:v>
                </c:pt>
                <c:pt idx="16665">
                  <c:v>92.293990000000008</c:v>
                </c:pt>
                <c:pt idx="16666">
                  <c:v>92.356490000000008</c:v>
                </c:pt>
                <c:pt idx="16667">
                  <c:v>92.418990000000008</c:v>
                </c:pt>
                <c:pt idx="16668">
                  <c:v>92.481490000000008</c:v>
                </c:pt>
                <c:pt idx="16669">
                  <c:v>92.543990000000008</c:v>
                </c:pt>
                <c:pt idx="16670">
                  <c:v>92.606490000000008</c:v>
                </c:pt>
                <c:pt idx="16671">
                  <c:v>92.668990000000008</c:v>
                </c:pt>
                <c:pt idx="16672">
                  <c:v>92.731490000000008</c:v>
                </c:pt>
                <c:pt idx="16673">
                  <c:v>92.793990000000008</c:v>
                </c:pt>
                <c:pt idx="16674">
                  <c:v>92.856490000000008</c:v>
                </c:pt>
                <c:pt idx="16675">
                  <c:v>92.918990000000008</c:v>
                </c:pt>
                <c:pt idx="16676">
                  <c:v>92.981490000000008</c:v>
                </c:pt>
                <c:pt idx="16677">
                  <c:v>93.043990000000008</c:v>
                </c:pt>
                <c:pt idx="16678">
                  <c:v>93.106490000000008</c:v>
                </c:pt>
                <c:pt idx="16679">
                  <c:v>93.168990000000008</c:v>
                </c:pt>
                <c:pt idx="16680">
                  <c:v>93.231490000000008</c:v>
                </c:pt>
                <c:pt idx="16681">
                  <c:v>93.293990000000008</c:v>
                </c:pt>
                <c:pt idx="16682">
                  <c:v>93.356490000000008</c:v>
                </c:pt>
                <c:pt idx="16683">
                  <c:v>93.418990000000008</c:v>
                </c:pt>
                <c:pt idx="16684">
                  <c:v>93.481490000000008</c:v>
                </c:pt>
                <c:pt idx="16685">
                  <c:v>93.543990000000008</c:v>
                </c:pt>
                <c:pt idx="16686">
                  <c:v>93.606490000000008</c:v>
                </c:pt>
                <c:pt idx="16687">
                  <c:v>93.668990000000008</c:v>
                </c:pt>
                <c:pt idx="16688">
                  <c:v>93.731490000000008</c:v>
                </c:pt>
                <c:pt idx="16689">
                  <c:v>93.793990000000008</c:v>
                </c:pt>
                <c:pt idx="16690">
                  <c:v>93.856490000000008</c:v>
                </c:pt>
                <c:pt idx="16691">
                  <c:v>93.918990000000008</c:v>
                </c:pt>
                <c:pt idx="16692">
                  <c:v>93.981490000000008</c:v>
                </c:pt>
                <c:pt idx="16693">
                  <c:v>94.043990000000008</c:v>
                </c:pt>
                <c:pt idx="16694">
                  <c:v>94.106490000000008</c:v>
                </c:pt>
                <c:pt idx="16695">
                  <c:v>94.168990000000008</c:v>
                </c:pt>
                <c:pt idx="16696">
                  <c:v>94.231490000000008</c:v>
                </c:pt>
                <c:pt idx="16697">
                  <c:v>94.293990000000008</c:v>
                </c:pt>
                <c:pt idx="16698">
                  <c:v>94.356490000000008</c:v>
                </c:pt>
                <c:pt idx="16699">
                  <c:v>94.418990000000008</c:v>
                </c:pt>
                <c:pt idx="16700">
                  <c:v>94.481490000000008</c:v>
                </c:pt>
                <c:pt idx="16701">
                  <c:v>94.543990000000008</c:v>
                </c:pt>
                <c:pt idx="16702">
                  <c:v>94.606490000000008</c:v>
                </c:pt>
                <c:pt idx="16703">
                  <c:v>94.668990000000008</c:v>
                </c:pt>
                <c:pt idx="16704">
                  <c:v>94.731490000000008</c:v>
                </c:pt>
                <c:pt idx="16705">
                  <c:v>94.793990000000008</c:v>
                </c:pt>
                <c:pt idx="16706">
                  <c:v>94.856490000000008</c:v>
                </c:pt>
                <c:pt idx="16707">
                  <c:v>94.918990000000008</c:v>
                </c:pt>
                <c:pt idx="16708">
                  <c:v>94.981490000000008</c:v>
                </c:pt>
                <c:pt idx="16709">
                  <c:v>95.043990000000008</c:v>
                </c:pt>
                <c:pt idx="16710">
                  <c:v>95.106490000000008</c:v>
                </c:pt>
                <c:pt idx="16711">
                  <c:v>95.168990000000008</c:v>
                </c:pt>
                <c:pt idx="16712">
                  <c:v>95.231490000000008</c:v>
                </c:pt>
                <c:pt idx="16713">
                  <c:v>95.293990000000008</c:v>
                </c:pt>
                <c:pt idx="16714">
                  <c:v>95.356490000000008</c:v>
                </c:pt>
                <c:pt idx="16715">
                  <c:v>95.418990000000008</c:v>
                </c:pt>
                <c:pt idx="16716">
                  <c:v>95.481490000000008</c:v>
                </c:pt>
                <c:pt idx="16717">
                  <c:v>95.543990000000008</c:v>
                </c:pt>
                <c:pt idx="16718">
                  <c:v>95.606490000000008</c:v>
                </c:pt>
                <c:pt idx="16719">
                  <c:v>95.668990000000008</c:v>
                </c:pt>
                <c:pt idx="16720">
                  <c:v>95.731490000000008</c:v>
                </c:pt>
                <c:pt idx="16721">
                  <c:v>95.793990000000008</c:v>
                </c:pt>
                <c:pt idx="16722">
                  <c:v>95.856490000000008</c:v>
                </c:pt>
                <c:pt idx="16723">
                  <c:v>95.918990000000008</c:v>
                </c:pt>
                <c:pt idx="16724">
                  <c:v>95.981490000000008</c:v>
                </c:pt>
                <c:pt idx="16725">
                  <c:v>96.043990000000008</c:v>
                </c:pt>
                <c:pt idx="16726">
                  <c:v>96.106490000000008</c:v>
                </c:pt>
                <c:pt idx="16727">
                  <c:v>96.168990000000008</c:v>
                </c:pt>
                <c:pt idx="16728">
                  <c:v>96.231490000000008</c:v>
                </c:pt>
                <c:pt idx="16729">
                  <c:v>96.293990000000008</c:v>
                </c:pt>
                <c:pt idx="16730">
                  <c:v>96.356490000000008</c:v>
                </c:pt>
                <c:pt idx="16731">
                  <c:v>96.418990000000008</c:v>
                </c:pt>
                <c:pt idx="16732">
                  <c:v>96.481490000000008</c:v>
                </c:pt>
                <c:pt idx="16733">
                  <c:v>96.543990000000008</c:v>
                </c:pt>
                <c:pt idx="16734">
                  <c:v>96.606490000000008</c:v>
                </c:pt>
                <c:pt idx="16735">
                  <c:v>96.668990000000008</c:v>
                </c:pt>
                <c:pt idx="16736">
                  <c:v>96.731490000000008</c:v>
                </c:pt>
                <c:pt idx="16737">
                  <c:v>96.793990000000008</c:v>
                </c:pt>
                <c:pt idx="16738">
                  <c:v>96.856490000000008</c:v>
                </c:pt>
                <c:pt idx="16739">
                  <c:v>96.918990000000008</c:v>
                </c:pt>
                <c:pt idx="16740">
                  <c:v>96.981490000000008</c:v>
                </c:pt>
                <c:pt idx="16741">
                  <c:v>97.043990000000008</c:v>
                </c:pt>
                <c:pt idx="16742">
                  <c:v>97.106490000000008</c:v>
                </c:pt>
                <c:pt idx="16743">
                  <c:v>97.168990000000008</c:v>
                </c:pt>
                <c:pt idx="16744">
                  <c:v>97.231490000000008</c:v>
                </c:pt>
                <c:pt idx="16745">
                  <c:v>97.293990000000008</c:v>
                </c:pt>
                <c:pt idx="16746">
                  <c:v>97.356490000000008</c:v>
                </c:pt>
                <c:pt idx="16747">
                  <c:v>97.418990000000008</c:v>
                </c:pt>
                <c:pt idx="16748">
                  <c:v>97.481490000000008</c:v>
                </c:pt>
                <c:pt idx="16749">
                  <c:v>97.543990000000008</c:v>
                </c:pt>
                <c:pt idx="16750">
                  <c:v>97.606490000000008</c:v>
                </c:pt>
                <c:pt idx="16751">
                  <c:v>97.668990000000008</c:v>
                </c:pt>
                <c:pt idx="16752">
                  <c:v>97.731490000000008</c:v>
                </c:pt>
                <c:pt idx="16753">
                  <c:v>97.793990000000008</c:v>
                </c:pt>
                <c:pt idx="16754">
                  <c:v>97.856490000000008</c:v>
                </c:pt>
                <c:pt idx="16755">
                  <c:v>97.918990000000008</c:v>
                </c:pt>
                <c:pt idx="16756">
                  <c:v>97.981490000000008</c:v>
                </c:pt>
                <c:pt idx="16757">
                  <c:v>98.043990000000008</c:v>
                </c:pt>
                <c:pt idx="16758">
                  <c:v>98.106490000000008</c:v>
                </c:pt>
                <c:pt idx="16759">
                  <c:v>98.168990000000008</c:v>
                </c:pt>
                <c:pt idx="16760">
                  <c:v>98.231490000000008</c:v>
                </c:pt>
                <c:pt idx="16761">
                  <c:v>98.293990000000008</c:v>
                </c:pt>
                <c:pt idx="16762">
                  <c:v>98.356490000000008</c:v>
                </c:pt>
                <c:pt idx="16763">
                  <c:v>98.418990000000008</c:v>
                </c:pt>
                <c:pt idx="16764">
                  <c:v>98.481490000000008</c:v>
                </c:pt>
                <c:pt idx="16765">
                  <c:v>98.543990000000008</c:v>
                </c:pt>
                <c:pt idx="16766">
                  <c:v>98.606490000000008</c:v>
                </c:pt>
                <c:pt idx="16767">
                  <c:v>98.668990000000008</c:v>
                </c:pt>
                <c:pt idx="16768">
                  <c:v>98.731490000000008</c:v>
                </c:pt>
                <c:pt idx="16769">
                  <c:v>98.793990000000008</c:v>
                </c:pt>
                <c:pt idx="16770">
                  <c:v>98.856490000000008</c:v>
                </c:pt>
                <c:pt idx="16771">
                  <c:v>98.918990000000008</c:v>
                </c:pt>
                <c:pt idx="16772">
                  <c:v>98.981490000000008</c:v>
                </c:pt>
                <c:pt idx="16773">
                  <c:v>99.043990000000008</c:v>
                </c:pt>
                <c:pt idx="16774">
                  <c:v>99.106490000000008</c:v>
                </c:pt>
                <c:pt idx="16775">
                  <c:v>99.168990000000008</c:v>
                </c:pt>
                <c:pt idx="16776">
                  <c:v>99.231490000000008</c:v>
                </c:pt>
                <c:pt idx="16777">
                  <c:v>99.293990000000008</c:v>
                </c:pt>
                <c:pt idx="16778">
                  <c:v>99.356490000000008</c:v>
                </c:pt>
                <c:pt idx="16779">
                  <c:v>99.418990000000008</c:v>
                </c:pt>
                <c:pt idx="16780">
                  <c:v>99.481490000000008</c:v>
                </c:pt>
                <c:pt idx="16781">
                  <c:v>99.543990000000008</c:v>
                </c:pt>
                <c:pt idx="16782">
                  <c:v>99.606490000000008</c:v>
                </c:pt>
                <c:pt idx="16783">
                  <c:v>99.668990000000008</c:v>
                </c:pt>
                <c:pt idx="16784">
                  <c:v>99.731490000000008</c:v>
                </c:pt>
                <c:pt idx="16785">
                  <c:v>99.793990000000008</c:v>
                </c:pt>
                <c:pt idx="16786">
                  <c:v>99.856490000000008</c:v>
                </c:pt>
                <c:pt idx="16787">
                  <c:v>99.918990000000008</c:v>
                </c:pt>
                <c:pt idx="16788">
                  <c:v>99.981490000000008</c:v>
                </c:pt>
                <c:pt idx="16789">
                  <c:v>100.04399000000001</c:v>
                </c:pt>
                <c:pt idx="16790">
                  <c:v>100.10649000000001</c:v>
                </c:pt>
                <c:pt idx="16791">
                  <c:v>100.16899000000001</c:v>
                </c:pt>
                <c:pt idx="16792">
                  <c:v>100.23149000000001</c:v>
                </c:pt>
                <c:pt idx="16793">
                  <c:v>100.29399000000001</c:v>
                </c:pt>
                <c:pt idx="16794">
                  <c:v>100.35649000000001</c:v>
                </c:pt>
                <c:pt idx="16795">
                  <c:v>100.41899000000001</c:v>
                </c:pt>
                <c:pt idx="16796">
                  <c:v>100.48149000000001</c:v>
                </c:pt>
                <c:pt idx="16797">
                  <c:v>100.54399000000001</c:v>
                </c:pt>
                <c:pt idx="16798">
                  <c:v>100.60649000000001</c:v>
                </c:pt>
                <c:pt idx="16799">
                  <c:v>100.66899000000001</c:v>
                </c:pt>
                <c:pt idx="16800">
                  <c:v>100.73149000000001</c:v>
                </c:pt>
                <c:pt idx="16801">
                  <c:v>100.79399000000001</c:v>
                </c:pt>
                <c:pt idx="16802">
                  <c:v>100.85649000000001</c:v>
                </c:pt>
                <c:pt idx="16803">
                  <c:v>100.91899000000001</c:v>
                </c:pt>
                <c:pt idx="16804">
                  <c:v>100.98149000000001</c:v>
                </c:pt>
                <c:pt idx="16805">
                  <c:v>101.04399000000001</c:v>
                </c:pt>
                <c:pt idx="16806">
                  <c:v>101.10649000000001</c:v>
                </c:pt>
                <c:pt idx="16807">
                  <c:v>101.16899000000001</c:v>
                </c:pt>
                <c:pt idx="16808">
                  <c:v>101.23149000000001</c:v>
                </c:pt>
                <c:pt idx="16809">
                  <c:v>101.29399000000001</c:v>
                </c:pt>
                <c:pt idx="16810">
                  <c:v>101.35649000000001</c:v>
                </c:pt>
                <c:pt idx="16811">
                  <c:v>101.41899000000001</c:v>
                </c:pt>
                <c:pt idx="16812">
                  <c:v>101.48149000000001</c:v>
                </c:pt>
                <c:pt idx="16813">
                  <c:v>101.54399000000001</c:v>
                </c:pt>
                <c:pt idx="16814">
                  <c:v>101.60649000000001</c:v>
                </c:pt>
                <c:pt idx="16815">
                  <c:v>101.66899000000001</c:v>
                </c:pt>
                <c:pt idx="16816">
                  <c:v>101.73149000000001</c:v>
                </c:pt>
                <c:pt idx="16817">
                  <c:v>101.79399000000001</c:v>
                </c:pt>
                <c:pt idx="16818">
                  <c:v>101.85649000000001</c:v>
                </c:pt>
                <c:pt idx="16819">
                  <c:v>101.91899000000001</c:v>
                </c:pt>
                <c:pt idx="16820">
                  <c:v>101.98149000000001</c:v>
                </c:pt>
                <c:pt idx="16821">
                  <c:v>102.04399000000001</c:v>
                </c:pt>
                <c:pt idx="16822">
                  <c:v>102.10649000000001</c:v>
                </c:pt>
                <c:pt idx="16823">
                  <c:v>102.16899000000001</c:v>
                </c:pt>
                <c:pt idx="16824">
                  <c:v>102.23149000000001</c:v>
                </c:pt>
                <c:pt idx="16825">
                  <c:v>102.29399000000001</c:v>
                </c:pt>
                <c:pt idx="16826">
                  <c:v>102.35649000000001</c:v>
                </c:pt>
                <c:pt idx="16827">
                  <c:v>102.41899000000001</c:v>
                </c:pt>
                <c:pt idx="16828">
                  <c:v>102.48149000000001</c:v>
                </c:pt>
                <c:pt idx="16829">
                  <c:v>102.54399000000001</c:v>
                </c:pt>
                <c:pt idx="16830">
                  <c:v>102.60649000000001</c:v>
                </c:pt>
                <c:pt idx="16831">
                  <c:v>102.66899000000001</c:v>
                </c:pt>
                <c:pt idx="16832">
                  <c:v>102.73149000000001</c:v>
                </c:pt>
                <c:pt idx="16833">
                  <c:v>102.79399000000001</c:v>
                </c:pt>
                <c:pt idx="16834">
                  <c:v>102.85649000000001</c:v>
                </c:pt>
                <c:pt idx="16835">
                  <c:v>102.91899000000001</c:v>
                </c:pt>
                <c:pt idx="16836">
                  <c:v>102.98149000000001</c:v>
                </c:pt>
                <c:pt idx="16837">
                  <c:v>103.04399000000001</c:v>
                </c:pt>
                <c:pt idx="16838">
                  <c:v>103.10649000000001</c:v>
                </c:pt>
                <c:pt idx="16839">
                  <c:v>103.16899000000001</c:v>
                </c:pt>
                <c:pt idx="16840">
                  <c:v>103.23149000000001</c:v>
                </c:pt>
                <c:pt idx="16841">
                  <c:v>103.29399000000001</c:v>
                </c:pt>
                <c:pt idx="16842">
                  <c:v>103.35649000000001</c:v>
                </c:pt>
                <c:pt idx="16843">
                  <c:v>103.41899000000001</c:v>
                </c:pt>
                <c:pt idx="16844">
                  <c:v>103.48149000000001</c:v>
                </c:pt>
                <c:pt idx="16845">
                  <c:v>103.54399000000001</c:v>
                </c:pt>
                <c:pt idx="16846">
                  <c:v>103.60649000000001</c:v>
                </c:pt>
                <c:pt idx="16847">
                  <c:v>103.66899000000001</c:v>
                </c:pt>
                <c:pt idx="16848">
                  <c:v>103.73149000000001</c:v>
                </c:pt>
                <c:pt idx="16849">
                  <c:v>103.79399000000001</c:v>
                </c:pt>
                <c:pt idx="16850">
                  <c:v>103.85649000000001</c:v>
                </c:pt>
                <c:pt idx="16851">
                  <c:v>103.91899000000001</c:v>
                </c:pt>
                <c:pt idx="16852">
                  <c:v>103.98149000000001</c:v>
                </c:pt>
                <c:pt idx="16853">
                  <c:v>104.04399000000001</c:v>
                </c:pt>
                <c:pt idx="16854">
                  <c:v>104.10649000000001</c:v>
                </c:pt>
                <c:pt idx="16855">
                  <c:v>104.16899000000001</c:v>
                </c:pt>
                <c:pt idx="16856">
                  <c:v>104.23149000000001</c:v>
                </c:pt>
                <c:pt idx="16857">
                  <c:v>104.29399000000001</c:v>
                </c:pt>
                <c:pt idx="16858">
                  <c:v>104.35649000000001</c:v>
                </c:pt>
                <c:pt idx="16859">
                  <c:v>104.41899000000001</c:v>
                </c:pt>
                <c:pt idx="16860">
                  <c:v>104.48149000000001</c:v>
                </c:pt>
                <c:pt idx="16861">
                  <c:v>104.54399000000001</c:v>
                </c:pt>
                <c:pt idx="16862">
                  <c:v>104.60649000000001</c:v>
                </c:pt>
                <c:pt idx="16863">
                  <c:v>104.66899000000001</c:v>
                </c:pt>
                <c:pt idx="16864">
                  <c:v>104.73149000000001</c:v>
                </c:pt>
                <c:pt idx="16865">
                  <c:v>104.79399000000001</c:v>
                </c:pt>
                <c:pt idx="16866">
                  <c:v>104.85649000000001</c:v>
                </c:pt>
                <c:pt idx="16867">
                  <c:v>104.91899000000001</c:v>
                </c:pt>
                <c:pt idx="16868">
                  <c:v>104.98149000000001</c:v>
                </c:pt>
                <c:pt idx="16869">
                  <c:v>105.04399000000001</c:v>
                </c:pt>
                <c:pt idx="16870">
                  <c:v>105.10649000000001</c:v>
                </c:pt>
                <c:pt idx="16871">
                  <c:v>105.16899000000001</c:v>
                </c:pt>
                <c:pt idx="16872">
                  <c:v>105.23149000000001</c:v>
                </c:pt>
                <c:pt idx="16873">
                  <c:v>105.29399000000001</c:v>
                </c:pt>
                <c:pt idx="16874">
                  <c:v>105.35649000000001</c:v>
                </c:pt>
                <c:pt idx="16875">
                  <c:v>105.41899000000001</c:v>
                </c:pt>
                <c:pt idx="16876">
                  <c:v>105.48149000000001</c:v>
                </c:pt>
                <c:pt idx="16877">
                  <c:v>105.54399000000001</c:v>
                </c:pt>
                <c:pt idx="16878">
                  <c:v>105.60649000000001</c:v>
                </c:pt>
                <c:pt idx="16879">
                  <c:v>105.66899000000001</c:v>
                </c:pt>
                <c:pt idx="16880">
                  <c:v>105.73149000000001</c:v>
                </c:pt>
                <c:pt idx="16881">
                  <c:v>105.79399000000001</c:v>
                </c:pt>
                <c:pt idx="16882">
                  <c:v>105.85649000000001</c:v>
                </c:pt>
                <c:pt idx="16883">
                  <c:v>105.91899000000001</c:v>
                </c:pt>
                <c:pt idx="16884">
                  <c:v>105.98149000000001</c:v>
                </c:pt>
                <c:pt idx="16885">
                  <c:v>106.04399000000001</c:v>
                </c:pt>
                <c:pt idx="16886">
                  <c:v>106.10649000000001</c:v>
                </c:pt>
                <c:pt idx="16887">
                  <c:v>106.16899000000001</c:v>
                </c:pt>
                <c:pt idx="16888">
                  <c:v>106.23149000000001</c:v>
                </c:pt>
                <c:pt idx="16889">
                  <c:v>106.29399000000001</c:v>
                </c:pt>
                <c:pt idx="16890">
                  <c:v>106.35649000000001</c:v>
                </c:pt>
                <c:pt idx="16891">
                  <c:v>106.41899000000001</c:v>
                </c:pt>
                <c:pt idx="16892">
                  <c:v>106.48149000000001</c:v>
                </c:pt>
                <c:pt idx="16893">
                  <c:v>106.54399000000001</c:v>
                </c:pt>
                <c:pt idx="16894">
                  <c:v>106.60649000000001</c:v>
                </c:pt>
                <c:pt idx="16895">
                  <c:v>106.66899000000001</c:v>
                </c:pt>
                <c:pt idx="16896">
                  <c:v>106.73149000000001</c:v>
                </c:pt>
                <c:pt idx="16897">
                  <c:v>106.79399000000001</c:v>
                </c:pt>
                <c:pt idx="16898">
                  <c:v>106.85649000000001</c:v>
                </c:pt>
                <c:pt idx="16899">
                  <c:v>106.91899000000001</c:v>
                </c:pt>
                <c:pt idx="16900">
                  <c:v>106.98149000000001</c:v>
                </c:pt>
                <c:pt idx="16901">
                  <c:v>107.04399000000001</c:v>
                </c:pt>
                <c:pt idx="16902">
                  <c:v>107.10649000000001</c:v>
                </c:pt>
                <c:pt idx="16903">
                  <c:v>107.16899000000001</c:v>
                </c:pt>
                <c:pt idx="16904">
                  <c:v>107.23149000000001</c:v>
                </c:pt>
                <c:pt idx="16905">
                  <c:v>107.29399000000001</c:v>
                </c:pt>
                <c:pt idx="16906">
                  <c:v>107.35649000000001</c:v>
                </c:pt>
                <c:pt idx="16907">
                  <c:v>107.41899000000001</c:v>
                </c:pt>
                <c:pt idx="16908">
                  <c:v>107.48149000000001</c:v>
                </c:pt>
                <c:pt idx="16909">
                  <c:v>107.54399000000001</c:v>
                </c:pt>
                <c:pt idx="16910">
                  <c:v>107.60649000000001</c:v>
                </c:pt>
                <c:pt idx="16911">
                  <c:v>107.66899000000001</c:v>
                </c:pt>
                <c:pt idx="16912">
                  <c:v>107.73149000000001</c:v>
                </c:pt>
                <c:pt idx="16913">
                  <c:v>107.79399000000001</c:v>
                </c:pt>
                <c:pt idx="16914">
                  <c:v>107.85649000000001</c:v>
                </c:pt>
                <c:pt idx="16915">
                  <c:v>107.91899000000001</c:v>
                </c:pt>
                <c:pt idx="16916">
                  <c:v>107.98149000000001</c:v>
                </c:pt>
                <c:pt idx="16917">
                  <c:v>108.04399000000001</c:v>
                </c:pt>
                <c:pt idx="16918">
                  <c:v>108.10649000000001</c:v>
                </c:pt>
                <c:pt idx="16919">
                  <c:v>108.16899000000001</c:v>
                </c:pt>
                <c:pt idx="16920">
                  <c:v>108.23149000000001</c:v>
                </c:pt>
                <c:pt idx="16921">
                  <c:v>108.29399000000001</c:v>
                </c:pt>
                <c:pt idx="16922">
                  <c:v>108.35649000000001</c:v>
                </c:pt>
                <c:pt idx="16923">
                  <c:v>108.41899000000001</c:v>
                </c:pt>
                <c:pt idx="16924">
                  <c:v>108.48149000000001</c:v>
                </c:pt>
                <c:pt idx="16925">
                  <c:v>108.54399000000001</c:v>
                </c:pt>
                <c:pt idx="16926">
                  <c:v>108.60649000000001</c:v>
                </c:pt>
                <c:pt idx="16927">
                  <c:v>108.66899000000001</c:v>
                </c:pt>
                <c:pt idx="16928">
                  <c:v>108.73149000000001</c:v>
                </c:pt>
                <c:pt idx="16929">
                  <c:v>108.79399000000001</c:v>
                </c:pt>
                <c:pt idx="16930">
                  <c:v>108.85649000000001</c:v>
                </c:pt>
                <c:pt idx="16931">
                  <c:v>108.91899000000001</c:v>
                </c:pt>
                <c:pt idx="16932">
                  <c:v>108.98149000000001</c:v>
                </c:pt>
                <c:pt idx="16933">
                  <c:v>109.04399000000001</c:v>
                </c:pt>
                <c:pt idx="16934">
                  <c:v>109.10649000000001</c:v>
                </c:pt>
                <c:pt idx="16935">
                  <c:v>109.16899000000001</c:v>
                </c:pt>
                <c:pt idx="16936">
                  <c:v>109.23149000000001</c:v>
                </c:pt>
                <c:pt idx="16937">
                  <c:v>109.29399000000001</c:v>
                </c:pt>
                <c:pt idx="16938">
                  <c:v>109.35649000000001</c:v>
                </c:pt>
                <c:pt idx="16939">
                  <c:v>109.41899000000001</c:v>
                </c:pt>
                <c:pt idx="16940">
                  <c:v>109.48149000000001</c:v>
                </c:pt>
                <c:pt idx="16941">
                  <c:v>109.54399000000001</c:v>
                </c:pt>
                <c:pt idx="16942">
                  <c:v>109.60649000000001</c:v>
                </c:pt>
                <c:pt idx="16943">
                  <c:v>109.66899000000001</c:v>
                </c:pt>
                <c:pt idx="16944">
                  <c:v>109.73149000000001</c:v>
                </c:pt>
                <c:pt idx="16945">
                  <c:v>109.79399000000001</c:v>
                </c:pt>
                <c:pt idx="16946">
                  <c:v>109.85649000000001</c:v>
                </c:pt>
                <c:pt idx="16947">
                  <c:v>109.91899000000001</c:v>
                </c:pt>
                <c:pt idx="16948">
                  <c:v>109.98149000000001</c:v>
                </c:pt>
                <c:pt idx="16949">
                  <c:v>110.04399000000001</c:v>
                </c:pt>
                <c:pt idx="16950">
                  <c:v>110.10649000000001</c:v>
                </c:pt>
                <c:pt idx="16951">
                  <c:v>110.16899000000001</c:v>
                </c:pt>
                <c:pt idx="16952">
                  <c:v>110.23149000000001</c:v>
                </c:pt>
                <c:pt idx="16953">
                  <c:v>110.29399000000001</c:v>
                </c:pt>
                <c:pt idx="16954">
                  <c:v>110.35649000000001</c:v>
                </c:pt>
                <c:pt idx="16955">
                  <c:v>110.41899000000001</c:v>
                </c:pt>
                <c:pt idx="16956">
                  <c:v>110.48149000000001</c:v>
                </c:pt>
                <c:pt idx="16957">
                  <c:v>110.54399000000001</c:v>
                </c:pt>
                <c:pt idx="16958">
                  <c:v>110.60649000000001</c:v>
                </c:pt>
                <c:pt idx="16959">
                  <c:v>110.66899000000001</c:v>
                </c:pt>
                <c:pt idx="16960">
                  <c:v>110.73149000000001</c:v>
                </c:pt>
                <c:pt idx="16961">
                  <c:v>110.79399000000001</c:v>
                </c:pt>
                <c:pt idx="16962">
                  <c:v>110.85649000000001</c:v>
                </c:pt>
                <c:pt idx="16963">
                  <c:v>110.91899000000001</c:v>
                </c:pt>
                <c:pt idx="16964">
                  <c:v>110.98149000000001</c:v>
                </c:pt>
                <c:pt idx="16965">
                  <c:v>111.04399000000001</c:v>
                </c:pt>
                <c:pt idx="16966">
                  <c:v>111.10649000000001</c:v>
                </c:pt>
                <c:pt idx="16967">
                  <c:v>111.16899000000001</c:v>
                </c:pt>
                <c:pt idx="16968">
                  <c:v>111.23149000000001</c:v>
                </c:pt>
                <c:pt idx="16969">
                  <c:v>111.29399000000001</c:v>
                </c:pt>
                <c:pt idx="16970">
                  <c:v>111.35649000000001</c:v>
                </c:pt>
                <c:pt idx="16971">
                  <c:v>111.41899000000001</c:v>
                </c:pt>
                <c:pt idx="16972">
                  <c:v>111.48149000000001</c:v>
                </c:pt>
                <c:pt idx="16973">
                  <c:v>111.54399000000001</c:v>
                </c:pt>
                <c:pt idx="16974">
                  <c:v>111.60649000000001</c:v>
                </c:pt>
                <c:pt idx="16975">
                  <c:v>111.66899000000001</c:v>
                </c:pt>
                <c:pt idx="16976">
                  <c:v>111.73149000000001</c:v>
                </c:pt>
                <c:pt idx="16977">
                  <c:v>111.79399000000001</c:v>
                </c:pt>
                <c:pt idx="16978">
                  <c:v>111.85649000000001</c:v>
                </c:pt>
                <c:pt idx="16979">
                  <c:v>111.91899000000001</c:v>
                </c:pt>
                <c:pt idx="16980">
                  <c:v>111.98149000000001</c:v>
                </c:pt>
                <c:pt idx="16981">
                  <c:v>112.04399000000001</c:v>
                </c:pt>
                <c:pt idx="16982">
                  <c:v>112.10649000000001</c:v>
                </c:pt>
                <c:pt idx="16983">
                  <c:v>112.16899000000001</c:v>
                </c:pt>
                <c:pt idx="16984">
                  <c:v>112.23149000000001</c:v>
                </c:pt>
                <c:pt idx="16985">
                  <c:v>112.29399000000001</c:v>
                </c:pt>
                <c:pt idx="16986">
                  <c:v>112.35649000000001</c:v>
                </c:pt>
                <c:pt idx="16987">
                  <c:v>112.41899000000001</c:v>
                </c:pt>
                <c:pt idx="16988">
                  <c:v>112.48149000000001</c:v>
                </c:pt>
                <c:pt idx="16989">
                  <c:v>112.54399000000001</c:v>
                </c:pt>
                <c:pt idx="16990">
                  <c:v>112.60649000000001</c:v>
                </c:pt>
                <c:pt idx="16991">
                  <c:v>112.66899000000001</c:v>
                </c:pt>
                <c:pt idx="16992">
                  <c:v>112.73149000000001</c:v>
                </c:pt>
                <c:pt idx="16993">
                  <c:v>112.79399000000001</c:v>
                </c:pt>
                <c:pt idx="16994">
                  <c:v>112.85649000000001</c:v>
                </c:pt>
                <c:pt idx="16995">
                  <c:v>112.91899000000001</c:v>
                </c:pt>
                <c:pt idx="16996">
                  <c:v>112.98149000000001</c:v>
                </c:pt>
                <c:pt idx="16997">
                  <c:v>113.04399000000001</c:v>
                </c:pt>
                <c:pt idx="16998">
                  <c:v>113.10649000000001</c:v>
                </c:pt>
                <c:pt idx="16999">
                  <c:v>113.16899000000001</c:v>
                </c:pt>
                <c:pt idx="17000">
                  <c:v>113.23149000000001</c:v>
                </c:pt>
                <c:pt idx="17001">
                  <c:v>113.29399000000001</c:v>
                </c:pt>
                <c:pt idx="17002">
                  <c:v>113.35649000000001</c:v>
                </c:pt>
                <c:pt idx="17003">
                  <c:v>113.41899000000001</c:v>
                </c:pt>
                <c:pt idx="17004">
                  <c:v>113.48149000000001</c:v>
                </c:pt>
                <c:pt idx="17005">
                  <c:v>113.54399000000001</c:v>
                </c:pt>
                <c:pt idx="17006">
                  <c:v>113.60649000000001</c:v>
                </c:pt>
                <c:pt idx="17007">
                  <c:v>113.66899000000001</c:v>
                </c:pt>
                <c:pt idx="17008">
                  <c:v>113.73149000000001</c:v>
                </c:pt>
                <c:pt idx="17009">
                  <c:v>113.79399000000001</c:v>
                </c:pt>
                <c:pt idx="17010">
                  <c:v>113.85649000000001</c:v>
                </c:pt>
                <c:pt idx="17011">
                  <c:v>113.91899000000001</c:v>
                </c:pt>
                <c:pt idx="17012">
                  <c:v>113.98149000000001</c:v>
                </c:pt>
                <c:pt idx="17013">
                  <c:v>114.04399000000001</c:v>
                </c:pt>
                <c:pt idx="17014">
                  <c:v>114.10649000000001</c:v>
                </c:pt>
                <c:pt idx="17015">
                  <c:v>114.16899000000001</c:v>
                </c:pt>
                <c:pt idx="17016">
                  <c:v>114.23149000000001</c:v>
                </c:pt>
                <c:pt idx="17017">
                  <c:v>114.29399000000001</c:v>
                </c:pt>
                <c:pt idx="17018">
                  <c:v>114.35649000000001</c:v>
                </c:pt>
                <c:pt idx="17019">
                  <c:v>114.41899000000001</c:v>
                </c:pt>
                <c:pt idx="17020">
                  <c:v>114.48149000000001</c:v>
                </c:pt>
                <c:pt idx="17021">
                  <c:v>114.54399000000001</c:v>
                </c:pt>
                <c:pt idx="17022">
                  <c:v>114.60649000000001</c:v>
                </c:pt>
                <c:pt idx="17023">
                  <c:v>114.66899000000001</c:v>
                </c:pt>
                <c:pt idx="17024">
                  <c:v>114.73149000000001</c:v>
                </c:pt>
                <c:pt idx="17025">
                  <c:v>114.79399000000001</c:v>
                </c:pt>
                <c:pt idx="17026">
                  <c:v>114.85649000000001</c:v>
                </c:pt>
                <c:pt idx="17027">
                  <c:v>114.91899000000001</c:v>
                </c:pt>
                <c:pt idx="17028">
                  <c:v>114.98149000000001</c:v>
                </c:pt>
                <c:pt idx="17029">
                  <c:v>115.04399000000001</c:v>
                </c:pt>
                <c:pt idx="17030">
                  <c:v>115.10649000000001</c:v>
                </c:pt>
                <c:pt idx="17031">
                  <c:v>115.16899000000001</c:v>
                </c:pt>
                <c:pt idx="17032">
                  <c:v>115.23149000000001</c:v>
                </c:pt>
                <c:pt idx="17033">
                  <c:v>115.29399000000001</c:v>
                </c:pt>
                <c:pt idx="17034">
                  <c:v>115.35649000000001</c:v>
                </c:pt>
                <c:pt idx="17035">
                  <c:v>115.41899000000001</c:v>
                </c:pt>
                <c:pt idx="17036">
                  <c:v>115.48149000000001</c:v>
                </c:pt>
                <c:pt idx="17037">
                  <c:v>115.54399000000001</c:v>
                </c:pt>
                <c:pt idx="17038">
                  <c:v>115.60649000000001</c:v>
                </c:pt>
                <c:pt idx="17039">
                  <c:v>115.66899000000001</c:v>
                </c:pt>
                <c:pt idx="17040">
                  <c:v>115.73149000000001</c:v>
                </c:pt>
                <c:pt idx="17041">
                  <c:v>115.79399000000001</c:v>
                </c:pt>
                <c:pt idx="17042">
                  <c:v>115.85649000000001</c:v>
                </c:pt>
                <c:pt idx="17043">
                  <c:v>115.91899000000001</c:v>
                </c:pt>
                <c:pt idx="17044">
                  <c:v>115.98149000000001</c:v>
                </c:pt>
                <c:pt idx="17045">
                  <c:v>116.04399000000001</c:v>
                </c:pt>
                <c:pt idx="17046">
                  <c:v>116.10649000000001</c:v>
                </c:pt>
                <c:pt idx="17047">
                  <c:v>116.16899000000001</c:v>
                </c:pt>
                <c:pt idx="17048">
                  <c:v>116.23149000000001</c:v>
                </c:pt>
                <c:pt idx="17049">
                  <c:v>116.29399000000001</c:v>
                </c:pt>
                <c:pt idx="17050">
                  <c:v>116.35649000000001</c:v>
                </c:pt>
                <c:pt idx="17051">
                  <c:v>116.41899000000001</c:v>
                </c:pt>
                <c:pt idx="17052">
                  <c:v>116.48149000000001</c:v>
                </c:pt>
                <c:pt idx="17053">
                  <c:v>116.54399000000001</c:v>
                </c:pt>
                <c:pt idx="17054">
                  <c:v>116.60649000000001</c:v>
                </c:pt>
                <c:pt idx="17055">
                  <c:v>116.66899000000001</c:v>
                </c:pt>
                <c:pt idx="17056">
                  <c:v>116.73149000000001</c:v>
                </c:pt>
                <c:pt idx="17057">
                  <c:v>116.79399000000001</c:v>
                </c:pt>
                <c:pt idx="17058">
                  <c:v>116.85649000000001</c:v>
                </c:pt>
                <c:pt idx="17059">
                  <c:v>116.91899000000001</c:v>
                </c:pt>
                <c:pt idx="17060">
                  <c:v>116.98149000000001</c:v>
                </c:pt>
                <c:pt idx="17061">
                  <c:v>117.04399000000001</c:v>
                </c:pt>
                <c:pt idx="17062">
                  <c:v>117.10649000000001</c:v>
                </c:pt>
                <c:pt idx="17063">
                  <c:v>117.16899000000001</c:v>
                </c:pt>
                <c:pt idx="17064">
                  <c:v>117.23149000000001</c:v>
                </c:pt>
                <c:pt idx="17065">
                  <c:v>117.29399000000001</c:v>
                </c:pt>
                <c:pt idx="17066">
                  <c:v>117.35649000000001</c:v>
                </c:pt>
                <c:pt idx="17067">
                  <c:v>117.41899000000001</c:v>
                </c:pt>
                <c:pt idx="17068">
                  <c:v>117.48149000000001</c:v>
                </c:pt>
                <c:pt idx="17069">
                  <c:v>117.54399000000001</c:v>
                </c:pt>
                <c:pt idx="17070">
                  <c:v>117.60649000000001</c:v>
                </c:pt>
                <c:pt idx="17071">
                  <c:v>117.66899000000001</c:v>
                </c:pt>
                <c:pt idx="17072">
                  <c:v>117.73149000000001</c:v>
                </c:pt>
                <c:pt idx="17073">
                  <c:v>117.79399000000001</c:v>
                </c:pt>
                <c:pt idx="17074">
                  <c:v>117.85649000000001</c:v>
                </c:pt>
                <c:pt idx="17075">
                  <c:v>117.91899000000001</c:v>
                </c:pt>
                <c:pt idx="17076">
                  <c:v>117.98149000000001</c:v>
                </c:pt>
                <c:pt idx="17077">
                  <c:v>118.04399000000001</c:v>
                </c:pt>
                <c:pt idx="17078">
                  <c:v>118.10649000000001</c:v>
                </c:pt>
                <c:pt idx="17079">
                  <c:v>118.16899000000001</c:v>
                </c:pt>
                <c:pt idx="17080">
                  <c:v>118.23149000000001</c:v>
                </c:pt>
                <c:pt idx="17081">
                  <c:v>118.29399000000001</c:v>
                </c:pt>
                <c:pt idx="17082">
                  <c:v>118.35649000000001</c:v>
                </c:pt>
                <c:pt idx="17083">
                  <c:v>118.41899000000001</c:v>
                </c:pt>
                <c:pt idx="17084">
                  <c:v>118.48149000000001</c:v>
                </c:pt>
                <c:pt idx="17085">
                  <c:v>118.54399000000001</c:v>
                </c:pt>
                <c:pt idx="17086">
                  <c:v>118.60649000000001</c:v>
                </c:pt>
                <c:pt idx="17087">
                  <c:v>118.66899000000001</c:v>
                </c:pt>
                <c:pt idx="17088">
                  <c:v>118.73149000000001</c:v>
                </c:pt>
                <c:pt idx="17089">
                  <c:v>118.79399000000001</c:v>
                </c:pt>
                <c:pt idx="17090">
                  <c:v>118.85649000000001</c:v>
                </c:pt>
                <c:pt idx="17091">
                  <c:v>118.91899000000001</c:v>
                </c:pt>
                <c:pt idx="17092">
                  <c:v>118.98149000000001</c:v>
                </c:pt>
                <c:pt idx="17093">
                  <c:v>119.04399000000001</c:v>
                </c:pt>
                <c:pt idx="17094">
                  <c:v>119.10649000000001</c:v>
                </c:pt>
                <c:pt idx="17095">
                  <c:v>119.16899000000001</c:v>
                </c:pt>
                <c:pt idx="17096">
                  <c:v>119.23149000000001</c:v>
                </c:pt>
                <c:pt idx="17097">
                  <c:v>119.29399000000001</c:v>
                </c:pt>
                <c:pt idx="17098">
                  <c:v>119.35649000000001</c:v>
                </c:pt>
                <c:pt idx="17099">
                  <c:v>119.41899000000001</c:v>
                </c:pt>
                <c:pt idx="17100">
                  <c:v>119.48149000000001</c:v>
                </c:pt>
                <c:pt idx="17101">
                  <c:v>119.54399000000001</c:v>
                </c:pt>
                <c:pt idx="17102">
                  <c:v>119.60649000000001</c:v>
                </c:pt>
                <c:pt idx="17103">
                  <c:v>119.66899000000001</c:v>
                </c:pt>
                <c:pt idx="17104">
                  <c:v>119.73149000000001</c:v>
                </c:pt>
                <c:pt idx="17105">
                  <c:v>119.79399000000001</c:v>
                </c:pt>
                <c:pt idx="17106">
                  <c:v>119.85649000000001</c:v>
                </c:pt>
                <c:pt idx="17107">
                  <c:v>119.91899000000001</c:v>
                </c:pt>
                <c:pt idx="17108">
                  <c:v>119.98149000000001</c:v>
                </c:pt>
                <c:pt idx="17109">
                  <c:v>120.04399000000001</c:v>
                </c:pt>
                <c:pt idx="17110">
                  <c:v>120.10649000000001</c:v>
                </c:pt>
                <c:pt idx="17111">
                  <c:v>120.16899000000001</c:v>
                </c:pt>
                <c:pt idx="17112">
                  <c:v>120.23149000000001</c:v>
                </c:pt>
                <c:pt idx="17113">
                  <c:v>120.29399000000001</c:v>
                </c:pt>
                <c:pt idx="17114">
                  <c:v>120.35649000000001</c:v>
                </c:pt>
                <c:pt idx="17115">
                  <c:v>120.41899000000001</c:v>
                </c:pt>
                <c:pt idx="17116">
                  <c:v>120.48149000000001</c:v>
                </c:pt>
                <c:pt idx="17117">
                  <c:v>120.54399000000001</c:v>
                </c:pt>
                <c:pt idx="17118">
                  <c:v>120.60649000000001</c:v>
                </c:pt>
                <c:pt idx="17119">
                  <c:v>120.66899000000001</c:v>
                </c:pt>
                <c:pt idx="17120">
                  <c:v>120.73149000000001</c:v>
                </c:pt>
                <c:pt idx="17121">
                  <c:v>120.79399000000001</c:v>
                </c:pt>
                <c:pt idx="17122">
                  <c:v>120.85649000000001</c:v>
                </c:pt>
                <c:pt idx="17123">
                  <c:v>120.91899000000001</c:v>
                </c:pt>
                <c:pt idx="17124">
                  <c:v>120.98149000000001</c:v>
                </c:pt>
                <c:pt idx="17125">
                  <c:v>121.04399000000001</c:v>
                </c:pt>
                <c:pt idx="17126">
                  <c:v>121.10649000000001</c:v>
                </c:pt>
                <c:pt idx="17127">
                  <c:v>121.16899000000001</c:v>
                </c:pt>
                <c:pt idx="17128">
                  <c:v>121.23149000000001</c:v>
                </c:pt>
                <c:pt idx="17129">
                  <c:v>121.29399000000001</c:v>
                </c:pt>
                <c:pt idx="17130">
                  <c:v>121.35649000000001</c:v>
                </c:pt>
                <c:pt idx="17131">
                  <c:v>121.41899000000001</c:v>
                </c:pt>
                <c:pt idx="17132">
                  <c:v>121.48149000000001</c:v>
                </c:pt>
                <c:pt idx="17133">
                  <c:v>121.54399000000001</c:v>
                </c:pt>
                <c:pt idx="17134">
                  <c:v>121.60649000000001</c:v>
                </c:pt>
                <c:pt idx="17135">
                  <c:v>121.66899000000001</c:v>
                </c:pt>
                <c:pt idx="17136">
                  <c:v>121.73149000000001</c:v>
                </c:pt>
                <c:pt idx="17137">
                  <c:v>121.79399000000001</c:v>
                </c:pt>
                <c:pt idx="17138">
                  <c:v>121.85649000000001</c:v>
                </c:pt>
                <c:pt idx="17139">
                  <c:v>121.91899000000001</c:v>
                </c:pt>
                <c:pt idx="17140">
                  <c:v>121.98149000000001</c:v>
                </c:pt>
                <c:pt idx="17141">
                  <c:v>122.04399000000001</c:v>
                </c:pt>
                <c:pt idx="17142">
                  <c:v>122.10649000000001</c:v>
                </c:pt>
                <c:pt idx="17143">
                  <c:v>122.16899000000001</c:v>
                </c:pt>
                <c:pt idx="17144">
                  <c:v>122.23149000000001</c:v>
                </c:pt>
                <c:pt idx="17145">
                  <c:v>122.29399000000001</c:v>
                </c:pt>
                <c:pt idx="17146">
                  <c:v>122.35649000000001</c:v>
                </c:pt>
                <c:pt idx="17147">
                  <c:v>122.41899000000001</c:v>
                </c:pt>
                <c:pt idx="17148">
                  <c:v>122.48149000000001</c:v>
                </c:pt>
                <c:pt idx="17149">
                  <c:v>122.54399000000001</c:v>
                </c:pt>
                <c:pt idx="17150">
                  <c:v>122.60649000000001</c:v>
                </c:pt>
                <c:pt idx="17151">
                  <c:v>122.66899000000001</c:v>
                </c:pt>
                <c:pt idx="17152">
                  <c:v>122.73149000000001</c:v>
                </c:pt>
                <c:pt idx="17153">
                  <c:v>122.79399000000001</c:v>
                </c:pt>
                <c:pt idx="17154">
                  <c:v>122.85649000000001</c:v>
                </c:pt>
                <c:pt idx="17155">
                  <c:v>122.91899000000001</c:v>
                </c:pt>
                <c:pt idx="17156">
                  <c:v>122.98149000000001</c:v>
                </c:pt>
                <c:pt idx="17157">
                  <c:v>123.04399000000001</c:v>
                </c:pt>
                <c:pt idx="17158">
                  <c:v>123.10649000000001</c:v>
                </c:pt>
                <c:pt idx="17159">
                  <c:v>123.16899000000001</c:v>
                </c:pt>
                <c:pt idx="17160">
                  <c:v>123.23149000000001</c:v>
                </c:pt>
                <c:pt idx="17161">
                  <c:v>123.29399000000001</c:v>
                </c:pt>
                <c:pt idx="17162">
                  <c:v>123.35649000000001</c:v>
                </c:pt>
                <c:pt idx="17163">
                  <c:v>123.41899000000001</c:v>
                </c:pt>
                <c:pt idx="17164">
                  <c:v>123.48149000000001</c:v>
                </c:pt>
                <c:pt idx="17165">
                  <c:v>123.54399000000001</c:v>
                </c:pt>
                <c:pt idx="17166">
                  <c:v>123.60649000000001</c:v>
                </c:pt>
                <c:pt idx="17167">
                  <c:v>123.66899000000001</c:v>
                </c:pt>
                <c:pt idx="17168">
                  <c:v>123.73149000000001</c:v>
                </c:pt>
                <c:pt idx="17169">
                  <c:v>123.79399000000001</c:v>
                </c:pt>
                <c:pt idx="17170">
                  <c:v>123.85649000000001</c:v>
                </c:pt>
                <c:pt idx="17171">
                  <c:v>123.91899000000001</c:v>
                </c:pt>
                <c:pt idx="17172">
                  <c:v>123.98149000000001</c:v>
                </c:pt>
                <c:pt idx="17173">
                  <c:v>124.04399000000001</c:v>
                </c:pt>
                <c:pt idx="17174">
                  <c:v>124.10649000000001</c:v>
                </c:pt>
                <c:pt idx="17175">
                  <c:v>124.16899000000001</c:v>
                </c:pt>
                <c:pt idx="17176">
                  <c:v>124.23149000000001</c:v>
                </c:pt>
                <c:pt idx="17177">
                  <c:v>124.29399000000001</c:v>
                </c:pt>
                <c:pt idx="17178">
                  <c:v>124.35649000000001</c:v>
                </c:pt>
                <c:pt idx="17179">
                  <c:v>124.41899000000001</c:v>
                </c:pt>
                <c:pt idx="17180">
                  <c:v>124.48149000000001</c:v>
                </c:pt>
                <c:pt idx="17181">
                  <c:v>124.54399000000001</c:v>
                </c:pt>
                <c:pt idx="17182">
                  <c:v>124.60649000000001</c:v>
                </c:pt>
                <c:pt idx="17183">
                  <c:v>124.66899000000001</c:v>
                </c:pt>
                <c:pt idx="17184">
                  <c:v>124.73149000000001</c:v>
                </c:pt>
                <c:pt idx="17185">
                  <c:v>124.79399000000001</c:v>
                </c:pt>
                <c:pt idx="17186">
                  <c:v>124.85649000000001</c:v>
                </c:pt>
                <c:pt idx="17187">
                  <c:v>124.91899000000001</c:v>
                </c:pt>
                <c:pt idx="17188">
                  <c:v>124.98149000000001</c:v>
                </c:pt>
                <c:pt idx="17189">
                  <c:v>125.04399000000001</c:v>
                </c:pt>
                <c:pt idx="17190">
                  <c:v>125.10649000000001</c:v>
                </c:pt>
                <c:pt idx="17191">
                  <c:v>125.16899000000001</c:v>
                </c:pt>
                <c:pt idx="17192">
                  <c:v>125.23149000000001</c:v>
                </c:pt>
                <c:pt idx="17193">
                  <c:v>125.29399000000001</c:v>
                </c:pt>
                <c:pt idx="17194">
                  <c:v>125.35649000000001</c:v>
                </c:pt>
                <c:pt idx="17195">
                  <c:v>125.41899000000001</c:v>
                </c:pt>
                <c:pt idx="17196">
                  <c:v>125.48149000000001</c:v>
                </c:pt>
                <c:pt idx="17197">
                  <c:v>125.54399000000001</c:v>
                </c:pt>
                <c:pt idx="17198">
                  <c:v>125.60649000000001</c:v>
                </c:pt>
                <c:pt idx="17199">
                  <c:v>125.66899000000001</c:v>
                </c:pt>
                <c:pt idx="17200">
                  <c:v>125.73149000000001</c:v>
                </c:pt>
                <c:pt idx="17201">
                  <c:v>125.79399000000001</c:v>
                </c:pt>
                <c:pt idx="17202">
                  <c:v>125.85649000000001</c:v>
                </c:pt>
                <c:pt idx="17203">
                  <c:v>125.91899000000001</c:v>
                </c:pt>
                <c:pt idx="17204">
                  <c:v>125.98149000000001</c:v>
                </c:pt>
                <c:pt idx="17205">
                  <c:v>126.04399000000001</c:v>
                </c:pt>
                <c:pt idx="17206">
                  <c:v>126.10649000000001</c:v>
                </c:pt>
                <c:pt idx="17207">
                  <c:v>126.16899000000001</c:v>
                </c:pt>
                <c:pt idx="17208">
                  <c:v>126.23149000000001</c:v>
                </c:pt>
                <c:pt idx="17209">
                  <c:v>126.29399000000001</c:v>
                </c:pt>
                <c:pt idx="17210">
                  <c:v>126.35649000000001</c:v>
                </c:pt>
                <c:pt idx="17211">
                  <c:v>126.41899000000001</c:v>
                </c:pt>
                <c:pt idx="17212">
                  <c:v>126.48149000000001</c:v>
                </c:pt>
                <c:pt idx="17213">
                  <c:v>126.54399000000001</c:v>
                </c:pt>
                <c:pt idx="17214">
                  <c:v>126.60649000000001</c:v>
                </c:pt>
                <c:pt idx="17215">
                  <c:v>126.66899000000001</c:v>
                </c:pt>
                <c:pt idx="17216">
                  <c:v>126.73149000000001</c:v>
                </c:pt>
                <c:pt idx="17217">
                  <c:v>126.79399000000001</c:v>
                </c:pt>
                <c:pt idx="17218">
                  <c:v>126.85649000000001</c:v>
                </c:pt>
                <c:pt idx="17219">
                  <c:v>126.91899000000001</c:v>
                </c:pt>
                <c:pt idx="17220">
                  <c:v>126.98149000000001</c:v>
                </c:pt>
                <c:pt idx="17221">
                  <c:v>127.04399000000001</c:v>
                </c:pt>
                <c:pt idx="17222">
                  <c:v>127.10649000000001</c:v>
                </c:pt>
                <c:pt idx="17223">
                  <c:v>127.16899000000001</c:v>
                </c:pt>
                <c:pt idx="17224">
                  <c:v>127.23149000000001</c:v>
                </c:pt>
                <c:pt idx="17225">
                  <c:v>127.29399000000001</c:v>
                </c:pt>
                <c:pt idx="17226">
                  <c:v>127.35649000000001</c:v>
                </c:pt>
                <c:pt idx="17227">
                  <c:v>127.41899000000001</c:v>
                </c:pt>
                <c:pt idx="17228">
                  <c:v>127.48149000000001</c:v>
                </c:pt>
                <c:pt idx="17229">
                  <c:v>127.54399000000001</c:v>
                </c:pt>
                <c:pt idx="17230">
                  <c:v>127.60649000000001</c:v>
                </c:pt>
                <c:pt idx="17231">
                  <c:v>127.66899000000001</c:v>
                </c:pt>
                <c:pt idx="17232">
                  <c:v>127.73149000000001</c:v>
                </c:pt>
                <c:pt idx="17233">
                  <c:v>127.79399000000001</c:v>
                </c:pt>
                <c:pt idx="17234">
                  <c:v>127.85649000000001</c:v>
                </c:pt>
                <c:pt idx="17235">
                  <c:v>127.91899000000001</c:v>
                </c:pt>
                <c:pt idx="17236">
                  <c:v>127.98149000000001</c:v>
                </c:pt>
                <c:pt idx="17237">
                  <c:v>128.04399000000001</c:v>
                </c:pt>
                <c:pt idx="17238">
                  <c:v>128.10649000000001</c:v>
                </c:pt>
                <c:pt idx="17239">
                  <c:v>128.16899000000001</c:v>
                </c:pt>
                <c:pt idx="17240">
                  <c:v>128.23149000000001</c:v>
                </c:pt>
                <c:pt idx="17241">
                  <c:v>128.29399000000001</c:v>
                </c:pt>
                <c:pt idx="17242">
                  <c:v>128.35649000000001</c:v>
                </c:pt>
                <c:pt idx="17243">
                  <c:v>128.41899000000001</c:v>
                </c:pt>
                <c:pt idx="17244">
                  <c:v>128.48149000000001</c:v>
                </c:pt>
                <c:pt idx="17245">
                  <c:v>128.54399000000001</c:v>
                </c:pt>
                <c:pt idx="17246">
                  <c:v>128.60649000000001</c:v>
                </c:pt>
                <c:pt idx="17247">
                  <c:v>128.66899000000001</c:v>
                </c:pt>
                <c:pt idx="17248">
                  <c:v>128.73149000000001</c:v>
                </c:pt>
                <c:pt idx="17249">
                  <c:v>128.79399000000001</c:v>
                </c:pt>
                <c:pt idx="17250">
                  <c:v>128.85649000000001</c:v>
                </c:pt>
                <c:pt idx="17251">
                  <c:v>128.91899000000001</c:v>
                </c:pt>
                <c:pt idx="17252">
                  <c:v>128.98149000000001</c:v>
                </c:pt>
                <c:pt idx="17253">
                  <c:v>129.04399000000001</c:v>
                </c:pt>
                <c:pt idx="17254">
                  <c:v>129.10649000000001</c:v>
                </c:pt>
                <c:pt idx="17255">
                  <c:v>129.16899000000001</c:v>
                </c:pt>
                <c:pt idx="17256">
                  <c:v>129.23149000000001</c:v>
                </c:pt>
                <c:pt idx="17257">
                  <c:v>129.29399000000001</c:v>
                </c:pt>
                <c:pt idx="17258">
                  <c:v>129.35649000000001</c:v>
                </c:pt>
                <c:pt idx="17259">
                  <c:v>129.41899000000001</c:v>
                </c:pt>
                <c:pt idx="17260">
                  <c:v>129.48149000000001</c:v>
                </c:pt>
                <c:pt idx="17261">
                  <c:v>129.54399000000001</c:v>
                </c:pt>
                <c:pt idx="17262">
                  <c:v>129.60649000000001</c:v>
                </c:pt>
                <c:pt idx="17263">
                  <c:v>129.66899000000001</c:v>
                </c:pt>
                <c:pt idx="17264">
                  <c:v>129.73149000000001</c:v>
                </c:pt>
                <c:pt idx="17265">
                  <c:v>129.79399000000001</c:v>
                </c:pt>
                <c:pt idx="17266">
                  <c:v>129.85649000000001</c:v>
                </c:pt>
                <c:pt idx="17267">
                  <c:v>129.91899000000001</c:v>
                </c:pt>
                <c:pt idx="17268">
                  <c:v>129.98149000000001</c:v>
                </c:pt>
                <c:pt idx="17269">
                  <c:v>130.04399000000001</c:v>
                </c:pt>
                <c:pt idx="17270">
                  <c:v>130.10649000000001</c:v>
                </c:pt>
                <c:pt idx="17271">
                  <c:v>130.16899000000001</c:v>
                </c:pt>
                <c:pt idx="17272">
                  <c:v>130.23149000000001</c:v>
                </c:pt>
                <c:pt idx="17273">
                  <c:v>130.29399000000001</c:v>
                </c:pt>
                <c:pt idx="17274">
                  <c:v>130.35649000000001</c:v>
                </c:pt>
                <c:pt idx="17275">
                  <c:v>130.41899000000001</c:v>
                </c:pt>
                <c:pt idx="17276">
                  <c:v>130.48149000000001</c:v>
                </c:pt>
                <c:pt idx="17277">
                  <c:v>130.54399000000001</c:v>
                </c:pt>
                <c:pt idx="17278">
                  <c:v>130.60649000000001</c:v>
                </c:pt>
                <c:pt idx="17279">
                  <c:v>130.66899000000001</c:v>
                </c:pt>
                <c:pt idx="17280">
                  <c:v>130.73149000000001</c:v>
                </c:pt>
                <c:pt idx="17281">
                  <c:v>130.79399000000001</c:v>
                </c:pt>
                <c:pt idx="17282">
                  <c:v>130.85649000000001</c:v>
                </c:pt>
                <c:pt idx="17283">
                  <c:v>130.91899000000001</c:v>
                </c:pt>
                <c:pt idx="17284">
                  <c:v>130.98149000000001</c:v>
                </c:pt>
                <c:pt idx="17285">
                  <c:v>131.04399000000001</c:v>
                </c:pt>
                <c:pt idx="17286">
                  <c:v>131.10649000000001</c:v>
                </c:pt>
                <c:pt idx="17287">
                  <c:v>131.16899000000001</c:v>
                </c:pt>
                <c:pt idx="17288">
                  <c:v>131.23149000000001</c:v>
                </c:pt>
                <c:pt idx="17289">
                  <c:v>131.29399000000001</c:v>
                </c:pt>
                <c:pt idx="17290">
                  <c:v>131.35649000000001</c:v>
                </c:pt>
                <c:pt idx="17291">
                  <c:v>131.41899000000001</c:v>
                </c:pt>
                <c:pt idx="17292">
                  <c:v>131.48149000000001</c:v>
                </c:pt>
                <c:pt idx="17293">
                  <c:v>131.54399000000001</c:v>
                </c:pt>
                <c:pt idx="17294">
                  <c:v>131.60649000000001</c:v>
                </c:pt>
                <c:pt idx="17295">
                  <c:v>131.66899000000001</c:v>
                </c:pt>
                <c:pt idx="17296">
                  <c:v>131.73149000000001</c:v>
                </c:pt>
                <c:pt idx="17297">
                  <c:v>131.79399000000001</c:v>
                </c:pt>
                <c:pt idx="17298">
                  <c:v>131.85649000000001</c:v>
                </c:pt>
                <c:pt idx="17299">
                  <c:v>131.91899000000001</c:v>
                </c:pt>
                <c:pt idx="17300">
                  <c:v>131.98149000000001</c:v>
                </c:pt>
                <c:pt idx="17301">
                  <c:v>132.04399000000001</c:v>
                </c:pt>
                <c:pt idx="17302">
                  <c:v>132.10649000000001</c:v>
                </c:pt>
                <c:pt idx="17303">
                  <c:v>132.16899000000001</c:v>
                </c:pt>
                <c:pt idx="17304">
                  <c:v>132.23149000000001</c:v>
                </c:pt>
                <c:pt idx="17305">
                  <c:v>132.29399000000001</c:v>
                </c:pt>
                <c:pt idx="17306">
                  <c:v>132.35649000000001</c:v>
                </c:pt>
                <c:pt idx="17307">
                  <c:v>132.41899000000001</c:v>
                </c:pt>
                <c:pt idx="17308">
                  <c:v>132.48149000000001</c:v>
                </c:pt>
                <c:pt idx="17309">
                  <c:v>132.54399000000001</c:v>
                </c:pt>
                <c:pt idx="17310">
                  <c:v>132.60649000000001</c:v>
                </c:pt>
                <c:pt idx="17311">
                  <c:v>132.66899000000001</c:v>
                </c:pt>
                <c:pt idx="17312">
                  <c:v>132.73149000000001</c:v>
                </c:pt>
                <c:pt idx="17313">
                  <c:v>132.79399000000001</c:v>
                </c:pt>
                <c:pt idx="17314">
                  <c:v>132.85649000000001</c:v>
                </c:pt>
                <c:pt idx="17315">
                  <c:v>132.91899000000001</c:v>
                </c:pt>
                <c:pt idx="17316">
                  <c:v>132.98149000000001</c:v>
                </c:pt>
                <c:pt idx="17317">
                  <c:v>133.04399000000001</c:v>
                </c:pt>
                <c:pt idx="17318">
                  <c:v>133.10649000000001</c:v>
                </c:pt>
                <c:pt idx="17319">
                  <c:v>133.16899000000001</c:v>
                </c:pt>
                <c:pt idx="17320">
                  <c:v>133.23149000000001</c:v>
                </c:pt>
                <c:pt idx="17321">
                  <c:v>133.29399000000001</c:v>
                </c:pt>
                <c:pt idx="17322">
                  <c:v>133.35649000000001</c:v>
                </c:pt>
                <c:pt idx="17323">
                  <c:v>133.41899000000001</c:v>
                </c:pt>
                <c:pt idx="17324">
                  <c:v>133.48149000000001</c:v>
                </c:pt>
                <c:pt idx="17325">
                  <c:v>133.54399000000001</c:v>
                </c:pt>
                <c:pt idx="17326">
                  <c:v>133.60649000000001</c:v>
                </c:pt>
                <c:pt idx="17327">
                  <c:v>133.66899000000001</c:v>
                </c:pt>
                <c:pt idx="17328">
                  <c:v>133.73149000000001</c:v>
                </c:pt>
                <c:pt idx="17329">
                  <c:v>133.79399000000001</c:v>
                </c:pt>
                <c:pt idx="17330">
                  <c:v>133.85649000000001</c:v>
                </c:pt>
                <c:pt idx="17331">
                  <c:v>133.91899000000001</c:v>
                </c:pt>
                <c:pt idx="17332">
                  <c:v>133.98149000000001</c:v>
                </c:pt>
                <c:pt idx="17333">
                  <c:v>134.04399000000001</c:v>
                </c:pt>
                <c:pt idx="17334">
                  <c:v>134.10649000000001</c:v>
                </c:pt>
                <c:pt idx="17335">
                  <c:v>134.16899000000001</c:v>
                </c:pt>
                <c:pt idx="17336">
                  <c:v>134.23149000000001</c:v>
                </c:pt>
                <c:pt idx="17337">
                  <c:v>134.29399000000001</c:v>
                </c:pt>
                <c:pt idx="17338">
                  <c:v>134.35649000000001</c:v>
                </c:pt>
                <c:pt idx="17339">
                  <c:v>134.41899000000001</c:v>
                </c:pt>
                <c:pt idx="17340">
                  <c:v>134.48149000000001</c:v>
                </c:pt>
                <c:pt idx="17341">
                  <c:v>134.54399000000001</c:v>
                </c:pt>
                <c:pt idx="17342">
                  <c:v>134.60649000000001</c:v>
                </c:pt>
                <c:pt idx="17343">
                  <c:v>134.66899000000001</c:v>
                </c:pt>
                <c:pt idx="17344">
                  <c:v>134.73149000000001</c:v>
                </c:pt>
                <c:pt idx="17345">
                  <c:v>134.79399000000001</c:v>
                </c:pt>
                <c:pt idx="17346">
                  <c:v>134.85649000000001</c:v>
                </c:pt>
                <c:pt idx="17347">
                  <c:v>134.91899000000001</c:v>
                </c:pt>
                <c:pt idx="17348">
                  <c:v>134.98149000000001</c:v>
                </c:pt>
                <c:pt idx="17349">
                  <c:v>135.04399000000001</c:v>
                </c:pt>
                <c:pt idx="17350">
                  <c:v>135.10649000000001</c:v>
                </c:pt>
                <c:pt idx="17351">
                  <c:v>135.16899000000001</c:v>
                </c:pt>
                <c:pt idx="17352">
                  <c:v>135.23149000000001</c:v>
                </c:pt>
                <c:pt idx="17353">
                  <c:v>135.29399000000001</c:v>
                </c:pt>
                <c:pt idx="17354">
                  <c:v>135.35649000000001</c:v>
                </c:pt>
                <c:pt idx="17355">
                  <c:v>135.41899000000001</c:v>
                </c:pt>
                <c:pt idx="17356">
                  <c:v>135.48149000000001</c:v>
                </c:pt>
                <c:pt idx="17357">
                  <c:v>135.54399000000001</c:v>
                </c:pt>
                <c:pt idx="17358">
                  <c:v>135.60649000000001</c:v>
                </c:pt>
                <c:pt idx="17359">
                  <c:v>135.66899000000001</c:v>
                </c:pt>
                <c:pt idx="17360">
                  <c:v>135.73149000000001</c:v>
                </c:pt>
                <c:pt idx="17361">
                  <c:v>135.79399000000001</c:v>
                </c:pt>
                <c:pt idx="17362">
                  <c:v>135.85649000000001</c:v>
                </c:pt>
                <c:pt idx="17363">
                  <c:v>135.91899000000001</c:v>
                </c:pt>
                <c:pt idx="17364">
                  <c:v>135.98149000000001</c:v>
                </c:pt>
                <c:pt idx="17365">
                  <c:v>136.04399000000001</c:v>
                </c:pt>
                <c:pt idx="17366">
                  <c:v>136.10649000000001</c:v>
                </c:pt>
                <c:pt idx="17367">
                  <c:v>136.16899000000001</c:v>
                </c:pt>
                <c:pt idx="17368">
                  <c:v>136.23149000000001</c:v>
                </c:pt>
                <c:pt idx="17369">
                  <c:v>136.29399000000001</c:v>
                </c:pt>
                <c:pt idx="17370">
                  <c:v>136.35649000000001</c:v>
                </c:pt>
                <c:pt idx="17371">
                  <c:v>136.41899000000001</c:v>
                </c:pt>
                <c:pt idx="17372">
                  <c:v>136.48149000000001</c:v>
                </c:pt>
                <c:pt idx="17373">
                  <c:v>136.54399000000001</c:v>
                </c:pt>
                <c:pt idx="17374">
                  <c:v>136.60649000000001</c:v>
                </c:pt>
                <c:pt idx="17375">
                  <c:v>136.66899000000001</c:v>
                </c:pt>
                <c:pt idx="17376">
                  <c:v>136.73149000000001</c:v>
                </c:pt>
                <c:pt idx="17377">
                  <c:v>136.79399000000001</c:v>
                </c:pt>
                <c:pt idx="17378">
                  <c:v>136.85649000000001</c:v>
                </c:pt>
                <c:pt idx="17379">
                  <c:v>136.91899000000001</c:v>
                </c:pt>
                <c:pt idx="17380">
                  <c:v>136.98149000000001</c:v>
                </c:pt>
                <c:pt idx="17381">
                  <c:v>137.04399000000001</c:v>
                </c:pt>
                <c:pt idx="17382">
                  <c:v>137.10649000000001</c:v>
                </c:pt>
                <c:pt idx="17383">
                  <c:v>137.16899000000001</c:v>
                </c:pt>
                <c:pt idx="17384">
                  <c:v>137.23149000000001</c:v>
                </c:pt>
                <c:pt idx="17385">
                  <c:v>137.29399000000001</c:v>
                </c:pt>
                <c:pt idx="17386">
                  <c:v>137.35649000000001</c:v>
                </c:pt>
                <c:pt idx="17387">
                  <c:v>137.41899000000001</c:v>
                </c:pt>
                <c:pt idx="17388">
                  <c:v>137.48149000000001</c:v>
                </c:pt>
                <c:pt idx="17389">
                  <c:v>137.54399000000001</c:v>
                </c:pt>
                <c:pt idx="17390">
                  <c:v>137.60649000000001</c:v>
                </c:pt>
                <c:pt idx="17391">
                  <c:v>137.66899000000001</c:v>
                </c:pt>
                <c:pt idx="17392">
                  <c:v>137.73149000000001</c:v>
                </c:pt>
                <c:pt idx="17393">
                  <c:v>137.79399000000001</c:v>
                </c:pt>
                <c:pt idx="17394">
                  <c:v>137.85649000000001</c:v>
                </c:pt>
                <c:pt idx="17395">
                  <c:v>137.91899000000001</c:v>
                </c:pt>
                <c:pt idx="17396">
                  <c:v>137.98149000000001</c:v>
                </c:pt>
                <c:pt idx="17397">
                  <c:v>138.04399000000001</c:v>
                </c:pt>
                <c:pt idx="17398">
                  <c:v>138.10649000000001</c:v>
                </c:pt>
                <c:pt idx="17399">
                  <c:v>138.16899000000001</c:v>
                </c:pt>
                <c:pt idx="17400">
                  <c:v>138.23149000000001</c:v>
                </c:pt>
                <c:pt idx="17401">
                  <c:v>138.29399000000001</c:v>
                </c:pt>
                <c:pt idx="17402">
                  <c:v>138.35649000000001</c:v>
                </c:pt>
                <c:pt idx="17403">
                  <c:v>138.41899000000001</c:v>
                </c:pt>
                <c:pt idx="17404">
                  <c:v>138.48149000000001</c:v>
                </c:pt>
                <c:pt idx="17405">
                  <c:v>138.54399000000001</c:v>
                </c:pt>
                <c:pt idx="17406">
                  <c:v>138.60649000000001</c:v>
                </c:pt>
                <c:pt idx="17407">
                  <c:v>138.66899000000001</c:v>
                </c:pt>
                <c:pt idx="17408">
                  <c:v>138.73149000000001</c:v>
                </c:pt>
                <c:pt idx="17409">
                  <c:v>138.79399000000001</c:v>
                </c:pt>
                <c:pt idx="17410">
                  <c:v>138.85649000000001</c:v>
                </c:pt>
                <c:pt idx="17411">
                  <c:v>138.91899000000001</c:v>
                </c:pt>
                <c:pt idx="17412">
                  <c:v>138.98149000000001</c:v>
                </c:pt>
                <c:pt idx="17413">
                  <c:v>139.04399000000001</c:v>
                </c:pt>
                <c:pt idx="17414">
                  <c:v>139.10649000000001</c:v>
                </c:pt>
                <c:pt idx="17415">
                  <c:v>139.16899000000001</c:v>
                </c:pt>
                <c:pt idx="17416">
                  <c:v>139.23149000000001</c:v>
                </c:pt>
                <c:pt idx="17417">
                  <c:v>139.29399000000001</c:v>
                </c:pt>
                <c:pt idx="17418">
                  <c:v>139.35649000000001</c:v>
                </c:pt>
                <c:pt idx="17419">
                  <c:v>139.41899000000001</c:v>
                </c:pt>
                <c:pt idx="17420">
                  <c:v>139.48149000000001</c:v>
                </c:pt>
                <c:pt idx="17421">
                  <c:v>139.54399000000001</c:v>
                </c:pt>
                <c:pt idx="17422">
                  <c:v>139.60649000000001</c:v>
                </c:pt>
                <c:pt idx="17423">
                  <c:v>139.66899000000001</c:v>
                </c:pt>
                <c:pt idx="17424">
                  <c:v>139.73149000000001</c:v>
                </c:pt>
                <c:pt idx="17425">
                  <c:v>139.79399000000001</c:v>
                </c:pt>
                <c:pt idx="17426">
                  <c:v>139.85649000000001</c:v>
                </c:pt>
                <c:pt idx="17427">
                  <c:v>139.91899000000001</c:v>
                </c:pt>
                <c:pt idx="17428">
                  <c:v>139.98149000000001</c:v>
                </c:pt>
                <c:pt idx="17429">
                  <c:v>140.04399000000001</c:v>
                </c:pt>
                <c:pt idx="17430">
                  <c:v>140.10649000000001</c:v>
                </c:pt>
                <c:pt idx="17431">
                  <c:v>140.16899000000001</c:v>
                </c:pt>
                <c:pt idx="17432">
                  <c:v>140.23149000000001</c:v>
                </c:pt>
                <c:pt idx="17433">
                  <c:v>140.29399000000001</c:v>
                </c:pt>
                <c:pt idx="17434">
                  <c:v>140.35649000000001</c:v>
                </c:pt>
                <c:pt idx="17435">
                  <c:v>140.41899000000001</c:v>
                </c:pt>
                <c:pt idx="17436">
                  <c:v>140.48149000000001</c:v>
                </c:pt>
                <c:pt idx="17437">
                  <c:v>140.54399000000001</c:v>
                </c:pt>
                <c:pt idx="17438">
                  <c:v>140.60649000000001</c:v>
                </c:pt>
                <c:pt idx="17439">
                  <c:v>140.66899000000001</c:v>
                </c:pt>
                <c:pt idx="17440">
                  <c:v>140.73149000000001</c:v>
                </c:pt>
                <c:pt idx="17441">
                  <c:v>140.79399000000001</c:v>
                </c:pt>
                <c:pt idx="17442">
                  <c:v>140.85649000000001</c:v>
                </c:pt>
                <c:pt idx="17443">
                  <c:v>140.91899000000001</c:v>
                </c:pt>
                <c:pt idx="17444">
                  <c:v>140.98149000000001</c:v>
                </c:pt>
                <c:pt idx="17445">
                  <c:v>141.04399000000001</c:v>
                </c:pt>
                <c:pt idx="17446">
                  <c:v>141.10649000000001</c:v>
                </c:pt>
                <c:pt idx="17447">
                  <c:v>141.16899000000001</c:v>
                </c:pt>
                <c:pt idx="17448">
                  <c:v>141.23149000000001</c:v>
                </c:pt>
                <c:pt idx="17449">
                  <c:v>141.29399000000001</c:v>
                </c:pt>
                <c:pt idx="17450">
                  <c:v>141.35649000000001</c:v>
                </c:pt>
                <c:pt idx="17451">
                  <c:v>141.41899000000001</c:v>
                </c:pt>
                <c:pt idx="17452">
                  <c:v>141.48149000000001</c:v>
                </c:pt>
                <c:pt idx="17453">
                  <c:v>141.54399000000001</c:v>
                </c:pt>
                <c:pt idx="17454">
                  <c:v>141.60649000000001</c:v>
                </c:pt>
                <c:pt idx="17455">
                  <c:v>141.66899000000001</c:v>
                </c:pt>
                <c:pt idx="17456">
                  <c:v>141.73149000000001</c:v>
                </c:pt>
                <c:pt idx="17457">
                  <c:v>141.79399000000001</c:v>
                </c:pt>
                <c:pt idx="17458">
                  <c:v>141.85649000000001</c:v>
                </c:pt>
                <c:pt idx="17459">
                  <c:v>141.91899000000001</c:v>
                </c:pt>
                <c:pt idx="17460">
                  <c:v>141.98149000000001</c:v>
                </c:pt>
                <c:pt idx="17461">
                  <c:v>142.04399000000001</c:v>
                </c:pt>
                <c:pt idx="17462">
                  <c:v>142.10649000000001</c:v>
                </c:pt>
                <c:pt idx="17463">
                  <c:v>142.16899000000001</c:v>
                </c:pt>
                <c:pt idx="17464">
                  <c:v>142.23149000000001</c:v>
                </c:pt>
                <c:pt idx="17465">
                  <c:v>142.29399000000001</c:v>
                </c:pt>
                <c:pt idx="17466">
                  <c:v>142.35649000000001</c:v>
                </c:pt>
                <c:pt idx="17467">
                  <c:v>142.41899000000001</c:v>
                </c:pt>
                <c:pt idx="17468">
                  <c:v>142.48149000000001</c:v>
                </c:pt>
                <c:pt idx="17469">
                  <c:v>142.54399000000001</c:v>
                </c:pt>
                <c:pt idx="17470">
                  <c:v>142.60649000000001</c:v>
                </c:pt>
                <c:pt idx="17471">
                  <c:v>142.66899000000001</c:v>
                </c:pt>
                <c:pt idx="17472">
                  <c:v>142.73149000000001</c:v>
                </c:pt>
                <c:pt idx="17473">
                  <c:v>142.79399000000001</c:v>
                </c:pt>
                <c:pt idx="17474">
                  <c:v>142.85649000000001</c:v>
                </c:pt>
                <c:pt idx="17475">
                  <c:v>142.91899000000001</c:v>
                </c:pt>
                <c:pt idx="17476">
                  <c:v>142.98149000000001</c:v>
                </c:pt>
                <c:pt idx="17477">
                  <c:v>143.04399000000001</c:v>
                </c:pt>
                <c:pt idx="17478">
                  <c:v>143.10649000000001</c:v>
                </c:pt>
                <c:pt idx="17479">
                  <c:v>143.16899000000001</c:v>
                </c:pt>
                <c:pt idx="17480">
                  <c:v>143.23149000000001</c:v>
                </c:pt>
                <c:pt idx="17481">
                  <c:v>143.29399000000001</c:v>
                </c:pt>
                <c:pt idx="17482">
                  <c:v>143.35649000000001</c:v>
                </c:pt>
                <c:pt idx="17483">
                  <c:v>143.41899000000001</c:v>
                </c:pt>
                <c:pt idx="17484">
                  <c:v>143.48149000000001</c:v>
                </c:pt>
                <c:pt idx="17485">
                  <c:v>143.54399000000001</c:v>
                </c:pt>
                <c:pt idx="17486">
                  <c:v>143.60649000000001</c:v>
                </c:pt>
                <c:pt idx="17487">
                  <c:v>143.66899000000001</c:v>
                </c:pt>
                <c:pt idx="17488">
                  <c:v>143.73149000000001</c:v>
                </c:pt>
                <c:pt idx="17489">
                  <c:v>143.79399000000001</c:v>
                </c:pt>
                <c:pt idx="17490">
                  <c:v>143.85649000000001</c:v>
                </c:pt>
                <c:pt idx="17491">
                  <c:v>143.91899000000001</c:v>
                </c:pt>
                <c:pt idx="17492">
                  <c:v>143.98149000000001</c:v>
                </c:pt>
                <c:pt idx="17493">
                  <c:v>144.04399000000001</c:v>
                </c:pt>
                <c:pt idx="17494">
                  <c:v>144.10649000000001</c:v>
                </c:pt>
                <c:pt idx="17495">
                  <c:v>144.16899000000001</c:v>
                </c:pt>
                <c:pt idx="17496">
                  <c:v>144.23149000000001</c:v>
                </c:pt>
                <c:pt idx="17497">
                  <c:v>144.29399000000001</c:v>
                </c:pt>
                <c:pt idx="17498">
                  <c:v>144.35649000000001</c:v>
                </c:pt>
                <c:pt idx="17499">
                  <c:v>144.41899000000001</c:v>
                </c:pt>
                <c:pt idx="17500">
                  <c:v>144.48149000000001</c:v>
                </c:pt>
                <c:pt idx="17501">
                  <c:v>144.54399000000001</c:v>
                </c:pt>
                <c:pt idx="17502">
                  <c:v>144.60649000000001</c:v>
                </c:pt>
                <c:pt idx="17503">
                  <c:v>144.66899000000001</c:v>
                </c:pt>
                <c:pt idx="17504">
                  <c:v>144.73149000000001</c:v>
                </c:pt>
                <c:pt idx="17505">
                  <c:v>144.79399000000001</c:v>
                </c:pt>
                <c:pt idx="17506">
                  <c:v>144.85649000000001</c:v>
                </c:pt>
                <c:pt idx="17507">
                  <c:v>144.91899000000001</c:v>
                </c:pt>
                <c:pt idx="17508">
                  <c:v>144.98149000000001</c:v>
                </c:pt>
                <c:pt idx="17509">
                  <c:v>145.04399000000001</c:v>
                </c:pt>
                <c:pt idx="17510">
                  <c:v>145.10649000000001</c:v>
                </c:pt>
                <c:pt idx="17511">
                  <c:v>145.16899000000001</c:v>
                </c:pt>
                <c:pt idx="17512">
                  <c:v>145.23149000000001</c:v>
                </c:pt>
                <c:pt idx="17513">
                  <c:v>145.29399000000001</c:v>
                </c:pt>
                <c:pt idx="17514">
                  <c:v>145.35649000000001</c:v>
                </c:pt>
                <c:pt idx="17515">
                  <c:v>145.41899000000001</c:v>
                </c:pt>
                <c:pt idx="17516">
                  <c:v>145.48149000000001</c:v>
                </c:pt>
                <c:pt idx="17517">
                  <c:v>145.54399000000001</c:v>
                </c:pt>
                <c:pt idx="17518">
                  <c:v>145.60649000000001</c:v>
                </c:pt>
                <c:pt idx="17519">
                  <c:v>145.66899000000001</c:v>
                </c:pt>
                <c:pt idx="17520">
                  <c:v>145.73149000000001</c:v>
                </c:pt>
                <c:pt idx="17521">
                  <c:v>145.79399000000001</c:v>
                </c:pt>
                <c:pt idx="17522">
                  <c:v>145.85649000000001</c:v>
                </c:pt>
                <c:pt idx="17523">
                  <c:v>145.91899000000001</c:v>
                </c:pt>
                <c:pt idx="17524">
                  <c:v>145.98149000000001</c:v>
                </c:pt>
                <c:pt idx="17525">
                  <c:v>146.04399000000001</c:v>
                </c:pt>
                <c:pt idx="17526">
                  <c:v>146.10649000000001</c:v>
                </c:pt>
                <c:pt idx="17527">
                  <c:v>146.16899000000001</c:v>
                </c:pt>
                <c:pt idx="17528">
                  <c:v>146.23149000000001</c:v>
                </c:pt>
                <c:pt idx="17529">
                  <c:v>146.29399000000001</c:v>
                </c:pt>
                <c:pt idx="17530">
                  <c:v>146.35649000000001</c:v>
                </c:pt>
                <c:pt idx="17531">
                  <c:v>146.41899000000001</c:v>
                </c:pt>
                <c:pt idx="17532">
                  <c:v>146.48149000000001</c:v>
                </c:pt>
                <c:pt idx="17533">
                  <c:v>146.54399000000001</c:v>
                </c:pt>
                <c:pt idx="17534">
                  <c:v>146.60649000000001</c:v>
                </c:pt>
                <c:pt idx="17535">
                  <c:v>146.66899000000001</c:v>
                </c:pt>
                <c:pt idx="17536">
                  <c:v>146.73149000000001</c:v>
                </c:pt>
                <c:pt idx="17537">
                  <c:v>146.79399000000001</c:v>
                </c:pt>
                <c:pt idx="17538">
                  <c:v>146.85649000000001</c:v>
                </c:pt>
                <c:pt idx="17539">
                  <c:v>146.91899000000001</c:v>
                </c:pt>
                <c:pt idx="17540">
                  <c:v>146.98149000000001</c:v>
                </c:pt>
                <c:pt idx="17541">
                  <c:v>147.04399000000001</c:v>
                </c:pt>
                <c:pt idx="17542">
                  <c:v>147.10649000000001</c:v>
                </c:pt>
                <c:pt idx="17543">
                  <c:v>147.16899000000001</c:v>
                </c:pt>
                <c:pt idx="17544">
                  <c:v>147.23149000000001</c:v>
                </c:pt>
                <c:pt idx="17545">
                  <c:v>147.29399000000001</c:v>
                </c:pt>
                <c:pt idx="17546">
                  <c:v>147.35649000000001</c:v>
                </c:pt>
                <c:pt idx="17547">
                  <c:v>147.41899000000001</c:v>
                </c:pt>
                <c:pt idx="17548">
                  <c:v>147.48149000000001</c:v>
                </c:pt>
                <c:pt idx="17549">
                  <c:v>147.54399000000001</c:v>
                </c:pt>
                <c:pt idx="17550">
                  <c:v>147.60649000000001</c:v>
                </c:pt>
                <c:pt idx="17551">
                  <c:v>147.66899000000001</c:v>
                </c:pt>
                <c:pt idx="17552">
                  <c:v>147.73149000000001</c:v>
                </c:pt>
                <c:pt idx="17553">
                  <c:v>147.79399000000001</c:v>
                </c:pt>
                <c:pt idx="17554">
                  <c:v>147.85649000000001</c:v>
                </c:pt>
                <c:pt idx="17555">
                  <c:v>147.91899000000001</c:v>
                </c:pt>
                <c:pt idx="17556">
                  <c:v>147.98149000000001</c:v>
                </c:pt>
                <c:pt idx="17557">
                  <c:v>148.04399000000001</c:v>
                </c:pt>
                <c:pt idx="17558">
                  <c:v>148.10649000000001</c:v>
                </c:pt>
                <c:pt idx="17559">
                  <c:v>148.16899000000001</c:v>
                </c:pt>
                <c:pt idx="17560">
                  <c:v>148.23149000000001</c:v>
                </c:pt>
                <c:pt idx="17561">
                  <c:v>148.29399000000001</c:v>
                </c:pt>
                <c:pt idx="17562">
                  <c:v>148.35649000000001</c:v>
                </c:pt>
                <c:pt idx="17563">
                  <c:v>148.41899000000001</c:v>
                </c:pt>
                <c:pt idx="17564">
                  <c:v>148.48149000000001</c:v>
                </c:pt>
                <c:pt idx="17565">
                  <c:v>148.54399000000001</c:v>
                </c:pt>
                <c:pt idx="17566">
                  <c:v>148.60649000000001</c:v>
                </c:pt>
                <c:pt idx="17567">
                  <c:v>148.66899000000001</c:v>
                </c:pt>
                <c:pt idx="17568">
                  <c:v>148.73149000000001</c:v>
                </c:pt>
                <c:pt idx="17569">
                  <c:v>148.79399000000001</c:v>
                </c:pt>
                <c:pt idx="17570">
                  <c:v>148.85649000000001</c:v>
                </c:pt>
                <c:pt idx="17571">
                  <c:v>148.91899000000001</c:v>
                </c:pt>
                <c:pt idx="17572">
                  <c:v>148.98149000000001</c:v>
                </c:pt>
                <c:pt idx="17573">
                  <c:v>149.04399000000001</c:v>
                </c:pt>
                <c:pt idx="17574">
                  <c:v>149.10649000000001</c:v>
                </c:pt>
                <c:pt idx="17575">
                  <c:v>149.16899000000001</c:v>
                </c:pt>
                <c:pt idx="17576">
                  <c:v>149.23149000000001</c:v>
                </c:pt>
                <c:pt idx="17577">
                  <c:v>149.29399000000001</c:v>
                </c:pt>
                <c:pt idx="17578">
                  <c:v>149.35649000000001</c:v>
                </c:pt>
                <c:pt idx="17579">
                  <c:v>149.41899000000001</c:v>
                </c:pt>
                <c:pt idx="17580">
                  <c:v>149.48149000000001</c:v>
                </c:pt>
                <c:pt idx="17581">
                  <c:v>149.54399000000001</c:v>
                </c:pt>
                <c:pt idx="17582">
                  <c:v>149.60649000000001</c:v>
                </c:pt>
                <c:pt idx="17583">
                  <c:v>149.66899000000001</c:v>
                </c:pt>
                <c:pt idx="17584">
                  <c:v>149.73149000000001</c:v>
                </c:pt>
                <c:pt idx="17585">
                  <c:v>149.79399000000001</c:v>
                </c:pt>
                <c:pt idx="17586">
                  <c:v>149.85649000000001</c:v>
                </c:pt>
                <c:pt idx="17587">
                  <c:v>149.91899000000001</c:v>
                </c:pt>
                <c:pt idx="17588">
                  <c:v>149.98149000000001</c:v>
                </c:pt>
                <c:pt idx="17589">
                  <c:v>150.04399000000001</c:v>
                </c:pt>
                <c:pt idx="17590">
                  <c:v>150.10649000000001</c:v>
                </c:pt>
                <c:pt idx="17591">
                  <c:v>150.16899000000001</c:v>
                </c:pt>
                <c:pt idx="17592">
                  <c:v>150.23149000000001</c:v>
                </c:pt>
                <c:pt idx="17593">
                  <c:v>150.29399000000001</c:v>
                </c:pt>
                <c:pt idx="17594">
                  <c:v>150.35649000000001</c:v>
                </c:pt>
                <c:pt idx="17595">
                  <c:v>150.41899000000001</c:v>
                </c:pt>
                <c:pt idx="17596">
                  <c:v>150.48149000000001</c:v>
                </c:pt>
                <c:pt idx="17597">
                  <c:v>150.54399000000001</c:v>
                </c:pt>
                <c:pt idx="17598">
                  <c:v>150.60649000000001</c:v>
                </c:pt>
                <c:pt idx="17599">
                  <c:v>150.66899000000001</c:v>
                </c:pt>
                <c:pt idx="17600">
                  <c:v>150.73149000000001</c:v>
                </c:pt>
                <c:pt idx="17601">
                  <c:v>150.79399000000001</c:v>
                </c:pt>
                <c:pt idx="17602">
                  <c:v>150.85649000000001</c:v>
                </c:pt>
                <c:pt idx="17603">
                  <c:v>150.91899000000001</c:v>
                </c:pt>
                <c:pt idx="17604">
                  <c:v>150.98149000000001</c:v>
                </c:pt>
                <c:pt idx="17605">
                  <c:v>151.04399000000001</c:v>
                </c:pt>
                <c:pt idx="17606">
                  <c:v>151.10649000000001</c:v>
                </c:pt>
                <c:pt idx="17607">
                  <c:v>151.16899000000001</c:v>
                </c:pt>
                <c:pt idx="17608">
                  <c:v>151.23149000000001</c:v>
                </c:pt>
                <c:pt idx="17609">
                  <c:v>151.29399000000001</c:v>
                </c:pt>
                <c:pt idx="17610">
                  <c:v>151.35649000000001</c:v>
                </c:pt>
                <c:pt idx="17611">
                  <c:v>151.41899000000001</c:v>
                </c:pt>
                <c:pt idx="17612">
                  <c:v>151.48149000000001</c:v>
                </c:pt>
                <c:pt idx="17613">
                  <c:v>151.54399000000001</c:v>
                </c:pt>
                <c:pt idx="17614">
                  <c:v>151.60649000000001</c:v>
                </c:pt>
                <c:pt idx="17615">
                  <c:v>151.66899000000001</c:v>
                </c:pt>
                <c:pt idx="17616">
                  <c:v>151.73149000000001</c:v>
                </c:pt>
                <c:pt idx="17617">
                  <c:v>151.79399000000001</c:v>
                </c:pt>
                <c:pt idx="17618">
                  <c:v>151.85649000000001</c:v>
                </c:pt>
                <c:pt idx="17619">
                  <c:v>151.91899000000001</c:v>
                </c:pt>
                <c:pt idx="17620">
                  <c:v>151.98149000000001</c:v>
                </c:pt>
                <c:pt idx="17621">
                  <c:v>152.04399000000001</c:v>
                </c:pt>
                <c:pt idx="17622">
                  <c:v>152.10649000000001</c:v>
                </c:pt>
                <c:pt idx="17623">
                  <c:v>152.16899000000001</c:v>
                </c:pt>
                <c:pt idx="17624">
                  <c:v>152.23149000000001</c:v>
                </c:pt>
                <c:pt idx="17625">
                  <c:v>152.29399000000001</c:v>
                </c:pt>
                <c:pt idx="17626">
                  <c:v>152.35649000000001</c:v>
                </c:pt>
                <c:pt idx="17627">
                  <c:v>152.41899000000001</c:v>
                </c:pt>
                <c:pt idx="17628">
                  <c:v>152.48149000000001</c:v>
                </c:pt>
                <c:pt idx="17629">
                  <c:v>152.54399000000001</c:v>
                </c:pt>
                <c:pt idx="17630">
                  <c:v>152.60649000000001</c:v>
                </c:pt>
                <c:pt idx="17631">
                  <c:v>152.66899000000001</c:v>
                </c:pt>
                <c:pt idx="17632">
                  <c:v>152.73149000000001</c:v>
                </c:pt>
                <c:pt idx="17633">
                  <c:v>152.79399000000001</c:v>
                </c:pt>
                <c:pt idx="17634">
                  <c:v>152.85649000000001</c:v>
                </c:pt>
                <c:pt idx="17635">
                  <c:v>152.91899000000001</c:v>
                </c:pt>
                <c:pt idx="17636">
                  <c:v>152.98149000000001</c:v>
                </c:pt>
                <c:pt idx="17637">
                  <c:v>153.04399000000001</c:v>
                </c:pt>
                <c:pt idx="17638">
                  <c:v>153.10649000000001</c:v>
                </c:pt>
                <c:pt idx="17639">
                  <c:v>153.16899000000001</c:v>
                </c:pt>
                <c:pt idx="17640">
                  <c:v>153.23149000000001</c:v>
                </c:pt>
                <c:pt idx="17641">
                  <c:v>153.29399000000001</c:v>
                </c:pt>
                <c:pt idx="17642">
                  <c:v>153.35649000000001</c:v>
                </c:pt>
                <c:pt idx="17643">
                  <c:v>153.41899000000001</c:v>
                </c:pt>
                <c:pt idx="17644">
                  <c:v>153.48149000000001</c:v>
                </c:pt>
                <c:pt idx="17645">
                  <c:v>153.54399000000001</c:v>
                </c:pt>
                <c:pt idx="17646">
                  <c:v>153.60649000000001</c:v>
                </c:pt>
                <c:pt idx="17647">
                  <c:v>153.66899000000001</c:v>
                </c:pt>
                <c:pt idx="17648">
                  <c:v>153.73149000000001</c:v>
                </c:pt>
                <c:pt idx="17649">
                  <c:v>153.79399000000001</c:v>
                </c:pt>
                <c:pt idx="17650">
                  <c:v>153.85649000000001</c:v>
                </c:pt>
                <c:pt idx="17651">
                  <c:v>153.91899000000001</c:v>
                </c:pt>
                <c:pt idx="17652">
                  <c:v>153.98149000000001</c:v>
                </c:pt>
                <c:pt idx="17653">
                  <c:v>154.04399000000001</c:v>
                </c:pt>
                <c:pt idx="17654">
                  <c:v>154.10649000000001</c:v>
                </c:pt>
                <c:pt idx="17655">
                  <c:v>154.16899000000001</c:v>
                </c:pt>
                <c:pt idx="17656">
                  <c:v>154.23149000000001</c:v>
                </c:pt>
                <c:pt idx="17657">
                  <c:v>154.29399000000001</c:v>
                </c:pt>
                <c:pt idx="17658">
                  <c:v>154.35649000000001</c:v>
                </c:pt>
                <c:pt idx="17659">
                  <c:v>154.41899000000001</c:v>
                </c:pt>
                <c:pt idx="17660">
                  <c:v>154.48149000000001</c:v>
                </c:pt>
                <c:pt idx="17661">
                  <c:v>154.54399000000001</c:v>
                </c:pt>
                <c:pt idx="17662">
                  <c:v>154.60649000000001</c:v>
                </c:pt>
                <c:pt idx="17663">
                  <c:v>154.66899000000001</c:v>
                </c:pt>
                <c:pt idx="17664">
                  <c:v>154.73149000000001</c:v>
                </c:pt>
                <c:pt idx="17665">
                  <c:v>154.79399000000001</c:v>
                </c:pt>
                <c:pt idx="17666">
                  <c:v>154.85649000000001</c:v>
                </c:pt>
                <c:pt idx="17667">
                  <c:v>154.91899000000001</c:v>
                </c:pt>
                <c:pt idx="17668">
                  <c:v>154.98149000000001</c:v>
                </c:pt>
                <c:pt idx="17669">
                  <c:v>155.04399000000001</c:v>
                </c:pt>
                <c:pt idx="17670">
                  <c:v>155.10649000000001</c:v>
                </c:pt>
                <c:pt idx="17671">
                  <c:v>155.16899000000001</c:v>
                </c:pt>
                <c:pt idx="17672">
                  <c:v>155.23149000000001</c:v>
                </c:pt>
                <c:pt idx="17673">
                  <c:v>155.29399000000001</c:v>
                </c:pt>
                <c:pt idx="17674">
                  <c:v>155.35649000000001</c:v>
                </c:pt>
                <c:pt idx="17675">
                  <c:v>155.41899000000001</c:v>
                </c:pt>
                <c:pt idx="17676">
                  <c:v>155.48149000000001</c:v>
                </c:pt>
                <c:pt idx="17677">
                  <c:v>155.54399000000001</c:v>
                </c:pt>
                <c:pt idx="17678">
                  <c:v>155.60649000000001</c:v>
                </c:pt>
                <c:pt idx="17679">
                  <c:v>155.66899000000001</c:v>
                </c:pt>
                <c:pt idx="17680">
                  <c:v>155.73149000000001</c:v>
                </c:pt>
                <c:pt idx="17681">
                  <c:v>155.79399000000001</c:v>
                </c:pt>
                <c:pt idx="17682">
                  <c:v>155.85649000000001</c:v>
                </c:pt>
                <c:pt idx="17683">
                  <c:v>155.91899000000001</c:v>
                </c:pt>
                <c:pt idx="17684">
                  <c:v>155.98149000000001</c:v>
                </c:pt>
                <c:pt idx="17685">
                  <c:v>156.04399000000001</c:v>
                </c:pt>
                <c:pt idx="17686">
                  <c:v>156.10649000000001</c:v>
                </c:pt>
                <c:pt idx="17687">
                  <c:v>156.16899000000001</c:v>
                </c:pt>
                <c:pt idx="17688">
                  <c:v>156.23149000000001</c:v>
                </c:pt>
                <c:pt idx="17689">
                  <c:v>156.29399000000001</c:v>
                </c:pt>
                <c:pt idx="17690">
                  <c:v>156.35649000000001</c:v>
                </c:pt>
                <c:pt idx="17691">
                  <c:v>156.41899000000001</c:v>
                </c:pt>
                <c:pt idx="17692">
                  <c:v>156.48149000000001</c:v>
                </c:pt>
                <c:pt idx="17693">
                  <c:v>156.54399000000001</c:v>
                </c:pt>
                <c:pt idx="17694">
                  <c:v>156.60649000000001</c:v>
                </c:pt>
                <c:pt idx="17695">
                  <c:v>156.66899000000001</c:v>
                </c:pt>
                <c:pt idx="17696">
                  <c:v>156.73149000000001</c:v>
                </c:pt>
                <c:pt idx="17697">
                  <c:v>156.79399000000001</c:v>
                </c:pt>
                <c:pt idx="17698">
                  <c:v>156.85649000000001</c:v>
                </c:pt>
                <c:pt idx="17699">
                  <c:v>156.91899000000001</c:v>
                </c:pt>
                <c:pt idx="17700">
                  <c:v>156.98149000000001</c:v>
                </c:pt>
                <c:pt idx="17701">
                  <c:v>157.04399000000001</c:v>
                </c:pt>
                <c:pt idx="17702">
                  <c:v>157.10649000000001</c:v>
                </c:pt>
                <c:pt idx="17703">
                  <c:v>157.16899000000001</c:v>
                </c:pt>
                <c:pt idx="17704">
                  <c:v>157.23149000000001</c:v>
                </c:pt>
                <c:pt idx="17705">
                  <c:v>157.29399000000001</c:v>
                </c:pt>
                <c:pt idx="17706">
                  <c:v>157.35649000000001</c:v>
                </c:pt>
                <c:pt idx="17707">
                  <c:v>157.41899000000001</c:v>
                </c:pt>
                <c:pt idx="17708">
                  <c:v>157.48149000000001</c:v>
                </c:pt>
                <c:pt idx="17709">
                  <c:v>157.54399000000001</c:v>
                </c:pt>
                <c:pt idx="17710">
                  <c:v>157.60649000000001</c:v>
                </c:pt>
                <c:pt idx="17711">
                  <c:v>157.66899000000001</c:v>
                </c:pt>
                <c:pt idx="17712">
                  <c:v>157.73149000000001</c:v>
                </c:pt>
                <c:pt idx="17713">
                  <c:v>157.79399000000001</c:v>
                </c:pt>
                <c:pt idx="17714">
                  <c:v>157.85649000000001</c:v>
                </c:pt>
                <c:pt idx="17715">
                  <c:v>157.91899000000001</c:v>
                </c:pt>
                <c:pt idx="17716">
                  <c:v>157.98149000000001</c:v>
                </c:pt>
                <c:pt idx="17717">
                  <c:v>158.04399000000001</c:v>
                </c:pt>
                <c:pt idx="17718">
                  <c:v>158.10649000000001</c:v>
                </c:pt>
                <c:pt idx="17719">
                  <c:v>158.16899000000001</c:v>
                </c:pt>
                <c:pt idx="17720">
                  <c:v>158.23149000000001</c:v>
                </c:pt>
                <c:pt idx="17721">
                  <c:v>158.29399000000001</c:v>
                </c:pt>
                <c:pt idx="17722">
                  <c:v>158.35649000000001</c:v>
                </c:pt>
                <c:pt idx="17723">
                  <c:v>158.41899000000001</c:v>
                </c:pt>
                <c:pt idx="17724">
                  <c:v>158.48149000000001</c:v>
                </c:pt>
                <c:pt idx="17725">
                  <c:v>158.54399000000001</c:v>
                </c:pt>
                <c:pt idx="17726">
                  <c:v>158.60649000000001</c:v>
                </c:pt>
                <c:pt idx="17727">
                  <c:v>158.66899000000001</c:v>
                </c:pt>
                <c:pt idx="17728">
                  <c:v>158.73149000000001</c:v>
                </c:pt>
                <c:pt idx="17729">
                  <c:v>158.79399000000001</c:v>
                </c:pt>
                <c:pt idx="17730">
                  <c:v>158.85649000000001</c:v>
                </c:pt>
                <c:pt idx="17731">
                  <c:v>158.91899000000001</c:v>
                </c:pt>
                <c:pt idx="17732">
                  <c:v>158.98149000000001</c:v>
                </c:pt>
                <c:pt idx="17733">
                  <c:v>159.04399000000001</c:v>
                </c:pt>
                <c:pt idx="17734">
                  <c:v>159.10649000000001</c:v>
                </c:pt>
                <c:pt idx="17735">
                  <c:v>159.16899000000001</c:v>
                </c:pt>
                <c:pt idx="17736">
                  <c:v>159.23149000000001</c:v>
                </c:pt>
                <c:pt idx="17737">
                  <c:v>159.29399000000001</c:v>
                </c:pt>
                <c:pt idx="17738">
                  <c:v>159.35649000000001</c:v>
                </c:pt>
                <c:pt idx="17739">
                  <c:v>159.41899000000001</c:v>
                </c:pt>
                <c:pt idx="17740">
                  <c:v>159.48149000000001</c:v>
                </c:pt>
                <c:pt idx="17741">
                  <c:v>159.54399000000001</c:v>
                </c:pt>
                <c:pt idx="17742">
                  <c:v>159.60649000000001</c:v>
                </c:pt>
                <c:pt idx="17743">
                  <c:v>159.66899000000001</c:v>
                </c:pt>
                <c:pt idx="17744">
                  <c:v>159.73149000000001</c:v>
                </c:pt>
                <c:pt idx="17745">
                  <c:v>159.79399000000001</c:v>
                </c:pt>
                <c:pt idx="17746">
                  <c:v>159.85649000000001</c:v>
                </c:pt>
                <c:pt idx="17747">
                  <c:v>159.91899000000001</c:v>
                </c:pt>
                <c:pt idx="17748">
                  <c:v>159.98149000000001</c:v>
                </c:pt>
                <c:pt idx="17749">
                  <c:v>160.04399000000001</c:v>
                </c:pt>
                <c:pt idx="17750">
                  <c:v>160.10649000000001</c:v>
                </c:pt>
                <c:pt idx="17751">
                  <c:v>160.16899000000001</c:v>
                </c:pt>
                <c:pt idx="17752">
                  <c:v>160.23149000000001</c:v>
                </c:pt>
                <c:pt idx="17753">
                  <c:v>160.29399000000001</c:v>
                </c:pt>
                <c:pt idx="17754">
                  <c:v>160.35649000000001</c:v>
                </c:pt>
                <c:pt idx="17755">
                  <c:v>160.41899000000001</c:v>
                </c:pt>
                <c:pt idx="17756">
                  <c:v>160.48149000000001</c:v>
                </c:pt>
                <c:pt idx="17757">
                  <c:v>160.54399000000001</c:v>
                </c:pt>
                <c:pt idx="17758">
                  <c:v>160.60649000000001</c:v>
                </c:pt>
                <c:pt idx="17759">
                  <c:v>160.66899000000001</c:v>
                </c:pt>
                <c:pt idx="17760">
                  <c:v>160.73149000000001</c:v>
                </c:pt>
                <c:pt idx="17761">
                  <c:v>160.79399000000001</c:v>
                </c:pt>
                <c:pt idx="17762">
                  <c:v>160.85649000000001</c:v>
                </c:pt>
                <c:pt idx="17763">
                  <c:v>160.91899000000001</c:v>
                </c:pt>
                <c:pt idx="17764">
                  <c:v>160.98149000000001</c:v>
                </c:pt>
                <c:pt idx="17765">
                  <c:v>161.04399000000001</c:v>
                </c:pt>
                <c:pt idx="17766">
                  <c:v>161.10649000000001</c:v>
                </c:pt>
                <c:pt idx="17767">
                  <c:v>161.16899000000001</c:v>
                </c:pt>
                <c:pt idx="17768">
                  <c:v>161.23149000000001</c:v>
                </c:pt>
                <c:pt idx="17769">
                  <c:v>161.29399000000001</c:v>
                </c:pt>
                <c:pt idx="17770">
                  <c:v>161.35649000000001</c:v>
                </c:pt>
                <c:pt idx="17771">
                  <c:v>161.41899000000001</c:v>
                </c:pt>
                <c:pt idx="17772">
                  <c:v>161.48149000000001</c:v>
                </c:pt>
                <c:pt idx="17773">
                  <c:v>161.54399000000001</c:v>
                </c:pt>
                <c:pt idx="17774">
                  <c:v>161.60649000000001</c:v>
                </c:pt>
                <c:pt idx="17775">
                  <c:v>161.66899000000001</c:v>
                </c:pt>
                <c:pt idx="17776">
                  <c:v>161.73149000000001</c:v>
                </c:pt>
                <c:pt idx="17777">
                  <c:v>161.79399000000001</c:v>
                </c:pt>
                <c:pt idx="17778">
                  <c:v>161.85649000000001</c:v>
                </c:pt>
                <c:pt idx="17779">
                  <c:v>161.91899000000001</c:v>
                </c:pt>
                <c:pt idx="17780">
                  <c:v>161.98149000000001</c:v>
                </c:pt>
                <c:pt idx="17781">
                  <c:v>162.04399000000001</c:v>
                </c:pt>
                <c:pt idx="17782">
                  <c:v>162.10649000000001</c:v>
                </c:pt>
                <c:pt idx="17783">
                  <c:v>162.16899000000001</c:v>
                </c:pt>
                <c:pt idx="17784">
                  <c:v>162.23149000000001</c:v>
                </c:pt>
                <c:pt idx="17785">
                  <c:v>162.29399000000001</c:v>
                </c:pt>
                <c:pt idx="17786">
                  <c:v>162.35649000000001</c:v>
                </c:pt>
                <c:pt idx="17787">
                  <c:v>162.41899000000001</c:v>
                </c:pt>
                <c:pt idx="17788">
                  <c:v>162.48149000000001</c:v>
                </c:pt>
                <c:pt idx="17789">
                  <c:v>162.54399000000001</c:v>
                </c:pt>
                <c:pt idx="17790">
                  <c:v>162.60649000000001</c:v>
                </c:pt>
                <c:pt idx="17791">
                  <c:v>162.66899000000001</c:v>
                </c:pt>
                <c:pt idx="17792">
                  <c:v>162.73149000000001</c:v>
                </c:pt>
                <c:pt idx="17793">
                  <c:v>162.79399000000001</c:v>
                </c:pt>
                <c:pt idx="17794">
                  <c:v>162.85649000000001</c:v>
                </c:pt>
                <c:pt idx="17795">
                  <c:v>162.91899000000001</c:v>
                </c:pt>
                <c:pt idx="17796">
                  <c:v>162.98149000000001</c:v>
                </c:pt>
                <c:pt idx="17797">
                  <c:v>163.04399000000001</c:v>
                </c:pt>
                <c:pt idx="17798">
                  <c:v>163.10649000000001</c:v>
                </c:pt>
                <c:pt idx="17799">
                  <c:v>163.16899000000001</c:v>
                </c:pt>
                <c:pt idx="17800">
                  <c:v>163.23149000000001</c:v>
                </c:pt>
                <c:pt idx="17801">
                  <c:v>163.29399000000001</c:v>
                </c:pt>
                <c:pt idx="17802">
                  <c:v>163.35649000000001</c:v>
                </c:pt>
                <c:pt idx="17803">
                  <c:v>163.41899000000001</c:v>
                </c:pt>
                <c:pt idx="17804">
                  <c:v>163.48149000000001</c:v>
                </c:pt>
                <c:pt idx="17805">
                  <c:v>163.54399000000001</c:v>
                </c:pt>
                <c:pt idx="17806">
                  <c:v>163.60649000000001</c:v>
                </c:pt>
                <c:pt idx="17807">
                  <c:v>163.66899000000001</c:v>
                </c:pt>
                <c:pt idx="17808">
                  <c:v>163.73149000000001</c:v>
                </c:pt>
                <c:pt idx="17809">
                  <c:v>163.79399000000001</c:v>
                </c:pt>
                <c:pt idx="17810">
                  <c:v>163.85649000000001</c:v>
                </c:pt>
                <c:pt idx="17811">
                  <c:v>163.91899000000001</c:v>
                </c:pt>
                <c:pt idx="17812">
                  <c:v>163.98149000000001</c:v>
                </c:pt>
                <c:pt idx="17813">
                  <c:v>164.04399000000001</c:v>
                </c:pt>
                <c:pt idx="17814">
                  <c:v>164.10649000000001</c:v>
                </c:pt>
                <c:pt idx="17815">
                  <c:v>164.16899000000001</c:v>
                </c:pt>
                <c:pt idx="17816">
                  <c:v>164.23149000000001</c:v>
                </c:pt>
                <c:pt idx="17817">
                  <c:v>164.29399000000001</c:v>
                </c:pt>
                <c:pt idx="17818">
                  <c:v>164.35649000000001</c:v>
                </c:pt>
                <c:pt idx="17819">
                  <c:v>164.41899000000001</c:v>
                </c:pt>
                <c:pt idx="17820">
                  <c:v>164.48149000000001</c:v>
                </c:pt>
                <c:pt idx="17821">
                  <c:v>164.54399000000001</c:v>
                </c:pt>
                <c:pt idx="17822">
                  <c:v>164.60649000000001</c:v>
                </c:pt>
                <c:pt idx="17823">
                  <c:v>164.66899000000001</c:v>
                </c:pt>
                <c:pt idx="17824">
                  <c:v>164.73149000000001</c:v>
                </c:pt>
                <c:pt idx="17825">
                  <c:v>164.79399000000001</c:v>
                </c:pt>
                <c:pt idx="17826">
                  <c:v>164.85649000000001</c:v>
                </c:pt>
                <c:pt idx="17827">
                  <c:v>164.91899000000001</c:v>
                </c:pt>
                <c:pt idx="17828">
                  <c:v>164.98149000000001</c:v>
                </c:pt>
                <c:pt idx="17829">
                  <c:v>165.04399000000001</c:v>
                </c:pt>
                <c:pt idx="17830">
                  <c:v>165.10649000000001</c:v>
                </c:pt>
                <c:pt idx="17831">
                  <c:v>165.16899000000001</c:v>
                </c:pt>
                <c:pt idx="17832">
                  <c:v>165.23149000000001</c:v>
                </c:pt>
                <c:pt idx="17833">
                  <c:v>165.29399000000001</c:v>
                </c:pt>
                <c:pt idx="17834">
                  <c:v>165.35649000000001</c:v>
                </c:pt>
                <c:pt idx="17835">
                  <c:v>165.41899000000001</c:v>
                </c:pt>
                <c:pt idx="17836">
                  <c:v>165.48149000000001</c:v>
                </c:pt>
                <c:pt idx="17837">
                  <c:v>165.54399000000001</c:v>
                </c:pt>
                <c:pt idx="17838">
                  <c:v>165.60649000000001</c:v>
                </c:pt>
                <c:pt idx="17839">
                  <c:v>165.66899000000001</c:v>
                </c:pt>
                <c:pt idx="17840">
                  <c:v>165.73149000000001</c:v>
                </c:pt>
                <c:pt idx="17841">
                  <c:v>165.79399000000001</c:v>
                </c:pt>
                <c:pt idx="17842">
                  <c:v>165.85649000000001</c:v>
                </c:pt>
                <c:pt idx="17843">
                  <c:v>165.91899000000001</c:v>
                </c:pt>
                <c:pt idx="17844">
                  <c:v>165.98149000000001</c:v>
                </c:pt>
                <c:pt idx="17845">
                  <c:v>166.04399000000001</c:v>
                </c:pt>
                <c:pt idx="17846">
                  <c:v>166.10649000000001</c:v>
                </c:pt>
                <c:pt idx="17847">
                  <c:v>166.16899000000001</c:v>
                </c:pt>
                <c:pt idx="17848">
                  <c:v>166.23149000000001</c:v>
                </c:pt>
                <c:pt idx="17849">
                  <c:v>166.29399000000001</c:v>
                </c:pt>
                <c:pt idx="17850">
                  <c:v>166.35649000000001</c:v>
                </c:pt>
                <c:pt idx="17851">
                  <c:v>166.41899000000001</c:v>
                </c:pt>
                <c:pt idx="17852">
                  <c:v>166.48149000000001</c:v>
                </c:pt>
                <c:pt idx="17853">
                  <c:v>166.54399000000001</c:v>
                </c:pt>
                <c:pt idx="17854">
                  <c:v>166.60649000000001</c:v>
                </c:pt>
                <c:pt idx="17855">
                  <c:v>166.66899000000001</c:v>
                </c:pt>
                <c:pt idx="17856">
                  <c:v>166.73149000000001</c:v>
                </c:pt>
                <c:pt idx="17857">
                  <c:v>166.79399000000001</c:v>
                </c:pt>
                <c:pt idx="17858">
                  <c:v>166.85649000000001</c:v>
                </c:pt>
                <c:pt idx="17859">
                  <c:v>166.91899000000001</c:v>
                </c:pt>
                <c:pt idx="17860">
                  <c:v>166.98149000000001</c:v>
                </c:pt>
                <c:pt idx="17861">
                  <c:v>167.04399000000001</c:v>
                </c:pt>
                <c:pt idx="17862">
                  <c:v>167.10649000000001</c:v>
                </c:pt>
                <c:pt idx="17863">
                  <c:v>167.16899000000001</c:v>
                </c:pt>
                <c:pt idx="17864">
                  <c:v>167.23149000000001</c:v>
                </c:pt>
                <c:pt idx="17865">
                  <c:v>167.29399000000001</c:v>
                </c:pt>
                <c:pt idx="17866">
                  <c:v>167.35649000000001</c:v>
                </c:pt>
                <c:pt idx="17867">
                  <c:v>167.41899000000001</c:v>
                </c:pt>
                <c:pt idx="17868">
                  <c:v>167.48149000000001</c:v>
                </c:pt>
                <c:pt idx="17869">
                  <c:v>167.54399000000001</c:v>
                </c:pt>
                <c:pt idx="17870">
                  <c:v>167.60649000000001</c:v>
                </c:pt>
                <c:pt idx="17871">
                  <c:v>167.66899000000001</c:v>
                </c:pt>
                <c:pt idx="17872">
                  <c:v>167.73149000000001</c:v>
                </c:pt>
                <c:pt idx="17873">
                  <c:v>167.79399000000001</c:v>
                </c:pt>
                <c:pt idx="17874">
                  <c:v>167.85649000000001</c:v>
                </c:pt>
                <c:pt idx="17875">
                  <c:v>167.91899000000001</c:v>
                </c:pt>
                <c:pt idx="17876">
                  <c:v>167.98149000000001</c:v>
                </c:pt>
                <c:pt idx="17877">
                  <c:v>168.04399000000001</c:v>
                </c:pt>
                <c:pt idx="17878">
                  <c:v>168.10649000000001</c:v>
                </c:pt>
                <c:pt idx="17879">
                  <c:v>168.16899000000001</c:v>
                </c:pt>
                <c:pt idx="17880">
                  <c:v>168.23149000000001</c:v>
                </c:pt>
                <c:pt idx="17881">
                  <c:v>168.29399000000001</c:v>
                </c:pt>
                <c:pt idx="17882">
                  <c:v>168.35649000000001</c:v>
                </c:pt>
                <c:pt idx="17883">
                  <c:v>168.41899000000001</c:v>
                </c:pt>
                <c:pt idx="17884">
                  <c:v>168.48149000000001</c:v>
                </c:pt>
                <c:pt idx="17885">
                  <c:v>168.54399000000001</c:v>
                </c:pt>
                <c:pt idx="17886">
                  <c:v>168.60649000000001</c:v>
                </c:pt>
                <c:pt idx="17887">
                  <c:v>168.66899000000001</c:v>
                </c:pt>
                <c:pt idx="17888">
                  <c:v>168.73149000000001</c:v>
                </c:pt>
                <c:pt idx="17889">
                  <c:v>168.79399000000001</c:v>
                </c:pt>
                <c:pt idx="17890">
                  <c:v>168.85649000000001</c:v>
                </c:pt>
                <c:pt idx="17891">
                  <c:v>168.91899000000001</c:v>
                </c:pt>
                <c:pt idx="17892">
                  <c:v>168.98149000000001</c:v>
                </c:pt>
                <c:pt idx="17893">
                  <c:v>169.04399000000001</c:v>
                </c:pt>
                <c:pt idx="17894">
                  <c:v>169.10649000000001</c:v>
                </c:pt>
                <c:pt idx="17895">
                  <c:v>169.16899000000001</c:v>
                </c:pt>
                <c:pt idx="17896">
                  <c:v>169.23149000000001</c:v>
                </c:pt>
                <c:pt idx="17897">
                  <c:v>169.29399000000001</c:v>
                </c:pt>
                <c:pt idx="17898">
                  <c:v>169.35649000000001</c:v>
                </c:pt>
                <c:pt idx="17899">
                  <c:v>169.41899000000001</c:v>
                </c:pt>
                <c:pt idx="17900">
                  <c:v>169.48149000000001</c:v>
                </c:pt>
                <c:pt idx="17901">
                  <c:v>169.54399000000001</c:v>
                </c:pt>
                <c:pt idx="17902">
                  <c:v>169.60649000000001</c:v>
                </c:pt>
                <c:pt idx="17903">
                  <c:v>169.66899000000001</c:v>
                </c:pt>
                <c:pt idx="17904">
                  <c:v>169.73149000000001</c:v>
                </c:pt>
                <c:pt idx="17905">
                  <c:v>169.79399000000001</c:v>
                </c:pt>
                <c:pt idx="17906">
                  <c:v>169.85649000000001</c:v>
                </c:pt>
                <c:pt idx="17907">
                  <c:v>169.91899000000001</c:v>
                </c:pt>
                <c:pt idx="17908">
                  <c:v>169.98149000000001</c:v>
                </c:pt>
                <c:pt idx="17909">
                  <c:v>170.04399000000001</c:v>
                </c:pt>
                <c:pt idx="17910">
                  <c:v>170.10649000000001</c:v>
                </c:pt>
                <c:pt idx="17911">
                  <c:v>170.16899000000001</c:v>
                </c:pt>
                <c:pt idx="17912">
                  <c:v>170.23149000000001</c:v>
                </c:pt>
                <c:pt idx="17913">
                  <c:v>170.29399000000001</c:v>
                </c:pt>
                <c:pt idx="17914">
                  <c:v>170.35649000000001</c:v>
                </c:pt>
                <c:pt idx="17915">
                  <c:v>170.41899000000001</c:v>
                </c:pt>
                <c:pt idx="17916">
                  <c:v>170.48149000000001</c:v>
                </c:pt>
                <c:pt idx="17917">
                  <c:v>170.54399000000001</c:v>
                </c:pt>
                <c:pt idx="17918">
                  <c:v>170.60649000000001</c:v>
                </c:pt>
                <c:pt idx="17919">
                  <c:v>170.66899000000001</c:v>
                </c:pt>
                <c:pt idx="17920">
                  <c:v>170.73149000000001</c:v>
                </c:pt>
                <c:pt idx="17921">
                  <c:v>170.79399000000001</c:v>
                </c:pt>
                <c:pt idx="17922">
                  <c:v>170.85649000000001</c:v>
                </c:pt>
                <c:pt idx="17923">
                  <c:v>170.91899000000001</c:v>
                </c:pt>
                <c:pt idx="17924">
                  <c:v>170.98149000000001</c:v>
                </c:pt>
                <c:pt idx="17925">
                  <c:v>171.04399000000001</c:v>
                </c:pt>
                <c:pt idx="17926">
                  <c:v>171.10649000000001</c:v>
                </c:pt>
                <c:pt idx="17927">
                  <c:v>171.16899000000001</c:v>
                </c:pt>
                <c:pt idx="17928">
                  <c:v>171.23149000000001</c:v>
                </c:pt>
                <c:pt idx="17929">
                  <c:v>171.29399000000001</c:v>
                </c:pt>
                <c:pt idx="17930">
                  <c:v>171.35649000000001</c:v>
                </c:pt>
                <c:pt idx="17931">
                  <c:v>171.41899000000001</c:v>
                </c:pt>
                <c:pt idx="17932">
                  <c:v>171.48149000000001</c:v>
                </c:pt>
                <c:pt idx="17933">
                  <c:v>171.54399000000001</c:v>
                </c:pt>
                <c:pt idx="17934">
                  <c:v>171.60649000000001</c:v>
                </c:pt>
                <c:pt idx="17935">
                  <c:v>171.66899000000001</c:v>
                </c:pt>
                <c:pt idx="17936">
                  <c:v>171.73149000000001</c:v>
                </c:pt>
                <c:pt idx="17937">
                  <c:v>171.79399000000001</c:v>
                </c:pt>
                <c:pt idx="17938">
                  <c:v>171.85649000000001</c:v>
                </c:pt>
                <c:pt idx="17939">
                  <c:v>171.91899000000001</c:v>
                </c:pt>
                <c:pt idx="17940">
                  <c:v>171.98149000000001</c:v>
                </c:pt>
                <c:pt idx="17941">
                  <c:v>172.04399000000001</c:v>
                </c:pt>
                <c:pt idx="17942">
                  <c:v>172.10649000000001</c:v>
                </c:pt>
                <c:pt idx="17943">
                  <c:v>172.16899000000001</c:v>
                </c:pt>
                <c:pt idx="17944">
                  <c:v>172.23149000000001</c:v>
                </c:pt>
                <c:pt idx="17945">
                  <c:v>172.29399000000001</c:v>
                </c:pt>
                <c:pt idx="17946">
                  <c:v>172.35649000000001</c:v>
                </c:pt>
                <c:pt idx="17947">
                  <c:v>172.41899000000001</c:v>
                </c:pt>
                <c:pt idx="17948">
                  <c:v>172.48149000000001</c:v>
                </c:pt>
                <c:pt idx="17949">
                  <c:v>172.54399000000001</c:v>
                </c:pt>
                <c:pt idx="17950">
                  <c:v>172.60649000000001</c:v>
                </c:pt>
                <c:pt idx="17951">
                  <c:v>172.66899000000001</c:v>
                </c:pt>
                <c:pt idx="17952">
                  <c:v>172.73149000000001</c:v>
                </c:pt>
                <c:pt idx="17953">
                  <c:v>172.79399000000001</c:v>
                </c:pt>
                <c:pt idx="17954">
                  <c:v>172.85649000000001</c:v>
                </c:pt>
                <c:pt idx="17955">
                  <c:v>172.91899000000001</c:v>
                </c:pt>
                <c:pt idx="17956">
                  <c:v>172.98149000000001</c:v>
                </c:pt>
                <c:pt idx="17957">
                  <c:v>173.04399000000001</c:v>
                </c:pt>
                <c:pt idx="17958">
                  <c:v>173.10649000000001</c:v>
                </c:pt>
                <c:pt idx="17959">
                  <c:v>173.16899000000001</c:v>
                </c:pt>
                <c:pt idx="17960">
                  <c:v>173.23149000000001</c:v>
                </c:pt>
                <c:pt idx="17961">
                  <c:v>173.29399000000001</c:v>
                </c:pt>
                <c:pt idx="17962">
                  <c:v>173.35649000000001</c:v>
                </c:pt>
                <c:pt idx="17963">
                  <c:v>173.41899000000001</c:v>
                </c:pt>
                <c:pt idx="17964">
                  <c:v>173.48149000000001</c:v>
                </c:pt>
                <c:pt idx="17965">
                  <c:v>173.54399000000001</c:v>
                </c:pt>
                <c:pt idx="17966">
                  <c:v>173.60649000000001</c:v>
                </c:pt>
                <c:pt idx="17967">
                  <c:v>173.66899000000001</c:v>
                </c:pt>
                <c:pt idx="17968">
                  <c:v>173.73149000000001</c:v>
                </c:pt>
                <c:pt idx="17969">
                  <c:v>173.79399000000001</c:v>
                </c:pt>
                <c:pt idx="17970">
                  <c:v>173.85649000000001</c:v>
                </c:pt>
                <c:pt idx="17971">
                  <c:v>173.91899000000001</c:v>
                </c:pt>
                <c:pt idx="17972">
                  <c:v>173.98149000000001</c:v>
                </c:pt>
                <c:pt idx="17973">
                  <c:v>174.04399000000001</c:v>
                </c:pt>
                <c:pt idx="17974">
                  <c:v>174.10649000000001</c:v>
                </c:pt>
                <c:pt idx="17975">
                  <c:v>174.16899000000001</c:v>
                </c:pt>
                <c:pt idx="17976">
                  <c:v>174.23149000000001</c:v>
                </c:pt>
                <c:pt idx="17977">
                  <c:v>174.29399000000001</c:v>
                </c:pt>
                <c:pt idx="17978">
                  <c:v>174.35649000000001</c:v>
                </c:pt>
                <c:pt idx="17979">
                  <c:v>174.41899000000001</c:v>
                </c:pt>
                <c:pt idx="17980">
                  <c:v>174.48149000000001</c:v>
                </c:pt>
                <c:pt idx="17981">
                  <c:v>174.54399000000001</c:v>
                </c:pt>
                <c:pt idx="17982">
                  <c:v>174.60649000000001</c:v>
                </c:pt>
                <c:pt idx="17983">
                  <c:v>174.66899000000001</c:v>
                </c:pt>
                <c:pt idx="17984">
                  <c:v>174.73149000000001</c:v>
                </c:pt>
                <c:pt idx="17985">
                  <c:v>174.79399000000001</c:v>
                </c:pt>
                <c:pt idx="17986">
                  <c:v>174.85649000000001</c:v>
                </c:pt>
                <c:pt idx="17987">
                  <c:v>174.91899000000001</c:v>
                </c:pt>
                <c:pt idx="17988">
                  <c:v>174.98149000000001</c:v>
                </c:pt>
                <c:pt idx="17989">
                  <c:v>175.04399000000001</c:v>
                </c:pt>
                <c:pt idx="17990">
                  <c:v>175.10649000000001</c:v>
                </c:pt>
                <c:pt idx="17991">
                  <c:v>175.16899000000001</c:v>
                </c:pt>
                <c:pt idx="17992">
                  <c:v>175.23149000000001</c:v>
                </c:pt>
                <c:pt idx="17993">
                  <c:v>175.29399000000001</c:v>
                </c:pt>
                <c:pt idx="17994">
                  <c:v>175.35649000000001</c:v>
                </c:pt>
                <c:pt idx="17995">
                  <c:v>175.41899000000001</c:v>
                </c:pt>
                <c:pt idx="17996">
                  <c:v>175.48149000000001</c:v>
                </c:pt>
                <c:pt idx="17997">
                  <c:v>175.54399000000001</c:v>
                </c:pt>
                <c:pt idx="17998">
                  <c:v>175.60649000000001</c:v>
                </c:pt>
                <c:pt idx="17999">
                  <c:v>175.66899000000001</c:v>
                </c:pt>
                <c:pt idx="18000">
                  <c:v>175.73149000000001</c:v>
                </c:pt>
                <c:pt idx="18001">
                  <c:v>175.79399000000001</c:v>
                </c:pt>
                <c:pt idx="18002">
                  <c:v>175.85649000000001</c:v>
                </c:pt>
                <c:pt idx="18003">
                  <c:v>175.91899000000001</c:v>
                </c:pt>
                <c:pt idx="18004">
                  <c:v>175.98149000000001</c:v>
                </c:pt>
                <c:pt idx="18005">
                  <c:v>176.04399000000001</c:v>
                </c:pt>
                <c:pt idx="18006">
                  <c:v>176.10649000000001</c:v>
                </c:pt>
                <c:pt idx="18007">
                  <c:v>176.16899000000001</c:v>
                </c:pt>
                <c:pt idx="18008">
                  <c:v>176.23149000000001</c:v>
                </c:pt>
                <c:pt idx="18009">
                  <c:v>176.29399000000001</c:v>
                </c:pt>
                <c:pt idx="18010">
                  <c:v>176.35649000000001</c:v>
                </c:pt>
                <c:pt idx="18011">
                  <c:v>176.41899000000001</c:v>
                </c:pt>
                <c:pt idx="18012">
                  <c:v>176.48149000000001</c:v>
                </c:pt>
                <c:pt idx="18013">
                  <c:v>176.54399000000001</c:v>
                </c:pt>
                <c:pt idx="18014">
                  <c:v>176.60649000000001</c:v>
                </c:pt>
                <c:pt idx="18015">
                  <c:v>176.66899000000001</c:v>
                </c:pt>
                <c:pt idx="18016">
                  <c:v>176.73149000000001</c:v>
                </c:pt>
                <c:pt idx="18017">
                  <c:v>176.79399000000001</c:v>
                </c:pt>
                <c:pt idx="18018">
                  <c:v>176.85649000000001</c:v>
                </c:pt>
                <c:pt idx="18019">
                  <c:v>176.91899000000001</c:v>
                </c:pt>
                <c:pt idx="18020">
                  <c:v>176.98149000000001</c:v>
                </c:pt>
                <c:pt idx="18021">
                  <c:v>177.04399000000001</c:v>
                </c:pt>
                <c:pt idx="18022">
                  <c:v>177.10649000000001</c:v>
                </c:pt>
                <c:pt idx="18023">
                  <c:v>177.16899000000001</c:v>
                </c:pt>
                <c:pt idx="18024">
                  <c:v>177.23149000000001</c:v>
                </c:pt>
                <c:pt idx="18025">
                  <c:v>177.29399000000001</c:v>
                </c:pt>
                <c:pt idx="18026">
                  <c:v>177.35649000000001</c:v>
                </c:pt>
                <c:pt idx="18027">
                  <c:v>177.41899000000001</c:v>
                </c:pt>
                <c:pt idx="18028">
                  <c:v>177.48149000000001</c:v>
                </c:pt>
                <c:pt idx="18029">
                  <c:v>177.54399000000001</c:v>
                </c:pt>
                <c:pt idx="18030">
                  <c:v>177.60649000000001</c:v>
                </c:pt>
                <c:pt idx="18031">
                  <c:v>177.66899000000001</c:v>
                </c:pt>
                <c:pt idx="18032">
                  <c:v>177.73149000000001</c:v>
                </c:pt>
                <c:pt idx="18033">
                  <c:v>177.79399000000001</c:v>
                </c:pt>
                <c:pt idx="18034">
                  <c:v>177.85649000000001</c:v>
                </c:pt>
                <c:pt idx="18035">
                  <c:v>177.91899000000001</c:v>
                </c:pt>
                <c:pt idx="18036">
                  <c:v>177.98149000000001</c:v>
                </c:pt>
                <c:pt idx="18037">
                  <c:v>178.04399000000001</c:v>
                </c:pt>
                <c:pt idx="18038">
                  <c:v>178.10649000000001</c:v>
                </c:pt>
                <c:pt idx="18039">
                  <c:v>178.16899000000001</c:v>
                </c:pt>
                <c:pt idx="18040">
                  <c:v>178.23149000000001</c:v>
                </c:pt>
                <c:pt idx="18041">
                  <c:v>178.29399000000001</c:v>
                </c:pt>
                <c:pt idx="18042">
                  <c:v>178.35649000000001</c:v>
                </c:pt>
                <c:pt idx="18043">
                  <c:v>178.41899000000001</c:v>
                </c:pt>
                <c:pt idx="18044">
                  <c:v>178.48149000000001</c:v>
                </c:pt>
                <c:pt idx="18045">
                  <c:v>178.54399000000001</c:v>
                </c:pt>
                <c:pt idx="18046">
                  <c:v>178.60649000000001</c:v>
                </c:pt>
                <c:pt idx="18047">
                  <c:v>178.66899000000001</c:v>
                </c:pt>
                <c:pt idx="18048">
                  <c:v>178.73149000000001</c:v>
                </c:pt>
                <c:pt idx="18049">
                  <c:v>178.79399000000001</c:v>
                </c:pt>
                <c:pt idx="18050">
                  <c:v>178.85649000000001</c:v>
                </c:pt>
                <c:pt idx="18051">
                  <c:v>178.91899000000001</c:v>
                </c:pt>
                <c:pt idx="18052">
                  <c:v>178.98149000000001</c:v>
                </c:pt>
                <c:pt idx="18053">
                  <c:v>179.04399000000001</c:v>
                </c:pt>
                <c:pt idx="18054">
                  <c:v>179.10649000000001</c:v>
                </c:pt>
                <c:pt idx="18055">
                  <c:v>179.16899000000001</c:v>
                </c:pt>
                <c:pt idx="18056">
                  <c:v>179.23149000000001</c:v>
                </c:pt>
                <c:pt idx="18057">
                  <c:v>179.29399000000001</c:v>
                </c:pt>
                <c:pt idx="18058">
                  <c:v>179.35649000000001</c:v>
                </c:pt>
                <c:pt idx="18059">
                  <c:v>179.41899000000001</c:v>
                </c:pt>
                <c:pt idx="18060">
                  <c:v>179.48149000000001</c:v>
                </c:pt>
                <c:pt idx="18061">
                  <c:v>179.54399000000001</c:v>
                </c:pt>
                <c:pt idx="18062">
                  <c:v>179.60649000000001</c:v>
                </c:pt>
                <c:pt idx="18063">
                  <c:v>179.66899000000001</c:v>
                </c:pt>
                <c:pt idx="18064">
                  <c:v>179.73149000000001</c:v>
                </c:pt>
                <c:pt idx="18065">
                  <c:v>179.79399000000001</c:v>
                </c:pt>
                <c:pt idx="18066">
                  <c:v>179.85649000000001</c:v>
                </c:pt>
                <c:pt idx="18067">
                  <c:v>179.91899000000001</c:v>
                </c:pt>
                <c:pt idx="18068">
                  <c:v>179.98149000000001</c:v>
                </c:pt>
                <c:pt idx="18069">
                  <c:v>180.04399000000001</c:v>
                </c:pt>
                <c:pt idx="18070">
                  <c:v>180.10649000000001</c:v>
                </c:pt>
                <c:pt idx="18071">
                  <c:v>180.16899000000001</c:v>
                </c:pt>
                <c:pt idx="18072">
                  <c:v>180.23149000000001</c:v>
                </c:pt>
                <c:pt idx="18073">
                  <c:v>180.29399000000001</c:v>
                </c:pt>
                <c:pt idx="18074">
                  <c:v>180.35649000000001</c:v>
                </c:pt>
                <c:pt idx="18075">
                  <c:v>180.41899000000001</c:v>
                </c:pt>
                <c:pt idx="18076">
                  <c:v>180.48149000000001</c:v>
                </c:pt>
                <c:pt idx="18077">
                  <c:v>180.54399000000001</c:v>
                </c:pt>
                <c:pt idx="18078">
                  <c:v>180.60649000000001</c:v>
                </c:pt>
                <c:pt idx="18079">
                  <c:v>180.66899000000001</c:v>
                </c:pt>
                <c:pt idx="18080">
                  <c:v>180.73149000000001</c:v>
                </c:pt>
                <c:pt idx="18081">
                  <c:v>180.79399000000001</c:v>
                </c:pt>
                <c:pt idx="18082">
                  <c:v>180.85649000000001</c:v>
                </c:pt>
                <c:pt idx="18083">
                  <c:v>180.91899000000001</c:v>
                </c:pt>
                <c:pt idx="18084">
                  <c:v>180.98149000000001</c:v>
                </c:pt>
                <c:pt idx="18085">
                  <c:v>181.04399000000001</c:v>
                </c:pt>
                <c:pt idx="18086">
                  <c:v>181.10649000000001</c:v>
                </c:pt>
                <c:pt idx="18087">
                  <c:v>181.16899000000001</c:v>
                </c:pt>
                <c:pt idx="18088">
                  <c:v>181.23149000000001</c:v>
                </c:pt>
                <c:pt idx="18089">
                  <c:v>181.29399000000001</c:v>
                </c:pt>
                <c:pt idx="18090">
                  <c:v>181.35649000000001</c:v>
                </c:pt>
                <c:pt idx="18091">
                  <c:v>181.41899000000001</c:v>
                </c:pt>
                <c:pt idx="18092">
                  <c:v>181.48149000000001</c:v>
                </c:pt>
                <c:pt idx="18093">
                  <c:v>181.54399000000001</c:v>
                </c:pt>
                <c:pt idx="18094">
                  <c:v>181.60649000000001</c:v>
                </c:pt>
                <c:pt idx="18095">
                  <c:v>181.66899000000001</c:v>
                </c:pt>
                <c:pt idx="18096">
                  <c:v>181.73149000000001</c:v>
                </c:pt>
                <c:pt idx="18097">
                  <c:v>181.79399000000001</c:v>
                </c:pt>
                <c:pt idx="18098">
                  <c:v>181.85649000000001</c:v>
                </c:pt>
                <c:pt idx="18099">
                  <c:v>181.91899000000001</c:v>
                </c:pt>
                <c:pt idx="18100">
                  <c:v>181.98149000000001</c:v>
                </c:pt>
                <c:pt idx="18101">
                  <c:v>182.04399000000001</c:v>
                </c:pt>
                <c:pt idx="18102">
                  <c:v>182.10649000000001</c:v>
                </c:pt>
                <c:pt idx="18103">
                  <c:v>182.16899000000001</c:v>
                </c:pt>
                <c:pt idx="18104">
                  <c:v>182.23149000000001</c:v>
                </c:pt>
                <c:pt idx="18105">
                  <c:v>182.29399000000001</c:v>
                </c:pt>
                <c:pt idx="18106">
                  <c:v>182.35649000000001</c:v>
                </c:pt>
                <c:pt idx="18107">
                  <c:v>182.41899000000001</c:v>
                </c:pt>
                <c:pt idx="18108">
                  <c:v>182.48149000000001</c:v>
                </c:pt>
                <c:pt idx="18109">
                  <c:v>182.54399000000001</c:v>
                </c:pt>
                <c:pt idx="18110">
                  <c:v>182.60649000000001</c:v>
                </c:pt>
                <c:pt idx="18111">
                  <c:v>182.66899000000001</c:v>
                </c:pt>
                <c:pt idx="18112">
                  <c:v>182.73149000000001</c:v>
                </c:pt>
                <c:pt idx="18113">
                  <c:v>182.79399000000001</c:v>
                </c:pt>
                <c:pt idx="18114">
                  <c:v>182.85649000000001</c:v>
                </c:pt>
                <c:pt idx="18115">
                  <c:v>182.91899000000001</c:v>
                </c:pt>
                <c:pt idx="18116">
                  <c:v>182.98149000000001</c:v>
                </c:pt>
                <c:pt idx="18117">
                  <c:v>183.04399000000001</c:v>
                </c:pt>
                <c:pt idx="18118">
                  <c:v>183.10649000000001</c:v>
                </c:pt>
                <c:pt idx="18119">
                  <c:v>183.16899000000001</c:v>
                </c:pt>
                <c:pt idx="18120">
                  <c:v>183.23149000000001</c:v>
                </c:pt>
                <c:pt idx="18121">
                  <c:v>183.29399000000001</c:v>
                </c:pt>
                <c:pt idx="18122">
                  <c:v>183.35649000000001</c:v>
                </c:pt>
                <c:pt idx="18123">
                  <c:v>183.41899000000001</c:v>
                </c:pt>
                <c:pt idx="18124">
                  <c:v>183.48149000000001</c:v>
                </c:pt>
                <c:pt idx="18125">
                  <c:v>183.54399000000001</c:v>
                </c:pt>
                <c:pt idx="18126">
                  <c:v>183.60649000000001</c:v>
                </c:pt>
                <c:pt idx="18127">
                  <c:v>183.66899000000001</c:v>
                </c:pt>
                <c:pt idx="18128">
                  <c:v>183.73149000000001</c:v>
                </c:pt>
                <c:pt idx="18129">
                  <c:v>183.79399000000001</c:v>
                </c:pt>
                <c:pt idx="18130">
                  <c:v>183.85649000000001</c:v>
                </c:pt>
                <c:pt idx="18131">
                  <c:v>183.91899000000001</c:v>
                </c:pt>
                <c:pt idx="18132">
                  <c:v>183.98149000000001</c:v>
                </c:pt>
                <c:pt idx="18133">
                  <c:v>184.04399000000001</c:v>
                </c:pt>
                <c:pt idx="18134">
                  <c:v>184.10649000000001</c:v>
                </c:pt>
                <c:pt idx="18135">
                  <c:v>184.16899000000001</c:v>
                </c:pt>
                <c:pt idx="18136">
                  <c:v>184.23149000000001</c:v>
                </c:pt>
                <c:pt idx="18137">
                  <c:v>184.29399000000001</c:v>
                </c:pt>
                <c:pt idx="18138">
                  <c:v>184.35649000000001</c:v>
                </c:pt>
                <c:pt idx="18139">
                  <c:v>184.41899000000001</c:v>
                </c:pt>
                <c:pt idx="18140">
                  <c:v>184.48149000000001</c:v>
                </c:pt>
                <c:pt idx="18141">
                  <c:v>184.54399000000001</c:v>
                </c:pt>
                <c:pt idx="18142">
                  <c:v>184.60649000000001</c:v>
                </c:pt>
                <c:pt idx="18143">
                  <c:v>184.66899000000001</c:v>
                </c:pt>
                <c:pt idx="18144">
                  <c:v>184.73149000000001</c:v>
                </c:pt>
                <c:pt idx="18145">
                  <c:v>184.79399000000001</c:v>
                </c:pt>
                <c:pt idx="18146">
                  <c:v>184.85649000000001</c:v>
                </c:pt>
                <c:pt idx="18147">
                  <c:v>184.91899000000001</c:v>
                </c:pt>
                <c:pt idx="18148">
                  <c:v>184.98149000000001</c:v>
                </c:pt>
                <c:pt idx="18149">
                  <c:v>185.04399000000001</c:v>
                </c:pt>
                <c:pt idx="18150">
                  <c:v>185.10649000000001</c:v>
                </c:pt>
                <c:pt idx="18151">
                  <c:v>185.16899000000001</c:v>
                </c:pt>
                <c:pt idx="18152">
                  <c:v>185.23149000000001</c:v>
                </c:pt>
                <c:pt idx="18153">
                  <c:v>185.29399000000001</c:v>
                </c:pt>
                <c:pt idx="18154">
                  <c:v>185.35649000000001</c:v>
                </c:pt>
                <c:pt idx="18155">
                  <c:v>185.41899000000001</c:v>
                </c:pt>
                <c:pt idx="18156">
                  <c:v>185.48149000000001</c:v>
                </c:pt>
                <c:pt idx="18157">
                  <c:v>185.54399000000001</c:v>
                </c:pt>
                <c:pt idx="18158">
                  <c:v>185.60649000000001</c:v>
                </c:pt>
                <c:pt idx="18159">
                  <c:v>185.66899000000001</c:v>
                </c:pt>
                <c:pt idx="18160">
                  <c:v>185.73149000000001</c:v>
                </c:pt>
                <c:pt idx="18161">
                  <c:v>185.79399000000001</c:v>
                </c:pt>
                <c:pt idx="18162">
                  <c:v>185.85649000000001</c:v>
                </c:pt>
                <c:pt idx="18163">
                  <c:v>185.91899000000001</c:v>
                </c:pt>
                <c:pt idx="18164">
                  <c:v>185.98149000000001</c:v>
                </c:pt>
                <c:pt idx="18165">
                  <c:v>186.04399000000001</c:v>
                </c:pt>
                <c:pt idx="18166">
                  <c:v>186.10649000000001</c:v>
                </c:pt>
                <c:pt idx="18167">
                  <c:v>186.16899000000001</c:v>
                </c:pt>
                <c:pt idx="18168">
                  <c:v>186.23149000000001</c:v>
                </c:pt>
                <c:pt idx="18169">
                  <c:v>186.29399000000001</c:v>
                </c:pt>
                <c:pt idx="18170">
                  <c:v>186.35649000000001</c:v>
                </c:pt>
                <c:pt idx="18171">
                  <c:v>186.41899000000001</c:v>
                </c:pt>
                <c:pt idx="18172">
                  <c:v>186.48149000000001</c:v>
                </c:pt>
                <c:pt idx="18173">
                  <c:v>186.54399000000001</c:v>
                </c:pt>
                <c:pt idx="18174">
                  <c:v>186.60649000000001</c:v>
                </c:pt>
                <c:pt idx="18175">
                  <c:v>186.66899000000001</c:v>
                </c:pt>
                <c:pt idx="18176">
                  <c:v>186.73149000000001</c:v>
                </c:pt>
                <c:pt idx="18177">
                  <c:v>186.79399000000001</c:v>
                </c:pt>
                <c:pt idx="18178">
                  <c:v>186.85649000000001</c:v>
                </c:pt>
                <c:pt idx="18179">
                  <c:v>186.91899000000001</c:v>
                </c:pt>
                <c:pt idx="18180">
                  <c:v>186.98149000000001</c:v>
                </c:pt>
                <c:pt idx="18181">
                  <c:v>187.04399000000001</c:v>
                </c:pt>
                <c:pt idx="18182">
                  <c:v>187.10649000000001</c:v>
                </c:pt>
                <c:pt idx="18183">
                  <c:v>187.16899000000001</c:v>
                </c:pt>
                <c:pt idx="18184">
                  <c:v>187.23149000000001</c:v>
                </c:pt>
                <c:pt idx="18185">
                  <c:v>187.29399000000001</c:v>
                </c:pt>
                <c:pt idx="18186">
                  <c:v>187.35649000000001</c:v>
                </c:pt>
                <c:pt idx="18187">
                  <c:v>187.41899000000001</c:v>
                </c:pt>
                <c:pt idx="18188">
                  <c:v>187.48149000000001</c:v>
                </c:pt>
                <c:pt idx="18189">
                  <c:v>187.54399000000001</c:v>
                </c:pt>
                <c:pt idx="18190">
                  <c:v>187.60649000000001</c:v>
                </c:pt>
                <c:pt idx="18191">
                  <c:v>187.66899000000001</c:v>
                </c:pt>
                <c:pt idx="18192">
                  <c:v>187.73149000000001</c:v>
                </c:pt>
                <c:pt idx="18193">
                  <c:v>187.79399000000001</c:v>
                </c:pt>
                <c:pt idx="18194">
                  <c:v>187.85649000000001</c:v>
                </c:pt>
                <c:pt idx="18195">
                  <c:v>187.91899000000001</c:v>
                </c:pt>
                <c:pt idx="18196">
                  <c:v>187.98149000000001</c:v>
                </c:pt>
                <c:pt idx="18197">
                  <c:v>188.04399000000001</c:v>
                </c:pt>
                <c:pt idx="18198">
                  <c:v>188.10649000000001</c:v>
                </c:pt>
                <c:pt idx="18199">
                  <c:v>188.16899000000001</c:v>
                </c:pt>
                <c:pt idx="18200">
                  <c:v>188.23149000000001</c:v>
                </c:pt>
                <c:pt idx="18201">
                  <c:v>188.29399000000001</c:v>
                </c:pt>
                <c:pt idx="18202">
                  <c:v>188.35649000000001</c:v>
                </c:pt>
                <c:pt idx="18203">
                  <c:v>188.41899000000001</c:v>
                </c:pt>
                <c:pt idx="18204">
                  <c:v>188.48149000000001</c:v>
                </c:pt>
                <c:pt idx="18205">
                  <c:v>188.54399000000001</c:v>
                </c:pt>
                <c:pt idx="18206">
                  <c:v>188.60649000000001</c:v>
                </c:pt>
                <c:pt idx="18207">
                  <c:v>188.66899000000001</c:v>
                </c:pt>
                <c:pt idx="18208">
                  <c:v>188.73149000000001</c:v>
                </c:pt>
                <c:pt idx="18209">
                  <c:v>188.79399000000001</c:v>
                </c:pt>
                <c:pt idx="18210">
                  <c:v>188.85649000000001</c:v>
                </c:pt>
                <c:pt idx="18211">
                  <c:v>188.91899000000001</c:v>
                </c:pt>
                <c:pt idx="18212">
                  <c:v>188.98149000000001</c:v>
                </c:pt>
                <c:pt idx="18213">
                  <c:v>189.04399000000001</c:v>
                </c:pt>
                <c:pt idx="18214">
                  <c:v>189.10649000000001</c:v>
                </c:pt>
                <c:pt idx="18215">
                  <c:v>189.16899000000001</c:v>
                </c:pt>
                <c:pt idx="18216">
                  <c:v>189.23149000000001</c:v>
                </c:pt>
                <c:pt idx="18217">
                  <c:v>189.29399000000001</c:v>
                </c:pt>
                <c:pt idx="18218">
                  <c:v>189.35649000000001</c:v>
                </c:pt>
                <c:pt idx="18219">
                  <c:v>189.41899000000001</c:v>
                </c:pt>
                <c:pt idx="18220">
                  <c:v>189.48149000000001</c:v>
                </c:pt>
                <c:pt idx="18221">
                  <c:v>189.54399000000001</c:v>
                </c:pt>
                <c:pt idx="18222">
                  <c:v>189.60649000000001</c:v>
                </c:pt>
                <c:pt idx="18223">
                  <c:v>189.66899000000001</c:v>
                </c:pt>
                <c:pt idx="18224">
                  <c:v>189.73149000000001</c:v>
                </c:pt>
                <c:pt idx="18225">
                  <c:v>189.79399000000001</c:v>
                </c:pt>
                <c:pt idx="18226">
                  <c:v>189.85649000000001</c:v>
                </c:pt>
                <c:pt idx="18227">
                  <c:v>189.91899000000001</c:v>
                </c:pt>
                <c:pt idx="18228">
                  <c:v>189.98149000000001</c:v>
                </c:pt>
                <c:pt idx="18229">
                  <c:v>190.04399000000001</c:v>
                </c:pt>
                <c:pt idx="18230">
                  <c:v>190.10649000000001</c:v>
                </c:pt>
                <c:pt idx="18231">
                  <c:v>190.16899000000001</c:v>
                </c:pt>
                <c:pt idx="18232">
                  <c:v>190.23149000000001</c:v>
                </c:pt>
                <c:pt idx="18233">
                  <c:v>190.29399000000001</c:v>
                </c:pt>
                <c:pt idx="18234">
                  <c:v>190.35649000000001</c:v>
                </c:pt>
                <c:pt idx="18235">
                  <c:v>190.41899000000001</c:v>
                </c:pt>
                <c:pt idx="18236">
                  <c:v>190.48149000000001</c:v>
                </c:pt>
                <c:pt idx="18237">
                  <c:v>190.54399000000001</c:v>
                </c:pt>
                <c:pt idx="18238">
                  <c:v>190.60649000000001</c:v>
                </c:pt>
                <c:pt idx="18239">
                  <c:v>190.66899000000001</c:v>
                </c:pt>
                <c:pt idx="18240">
                  <c:v>190.73149000000001</c:v>
                </c:pt>
                <c:pt idx="18241">
                  <c:v>190.79399000000001</c:v>
                </c:pt>
                <c:pt idx="18242">
                  <c:v>190.85649000000001</c:v>
                </c:pt>
                <c:pt idx="18243">
                  <c:v>190.91899000000001</c:v>
                </c:pt>
                <c:pt idx="18244">
                  <c:v>190.98149000000001</c:v>
                </c:pt>
                <c:pt idx="18245">
                  <c:v>191.04399000000001</c:v>
                </c:pt>
                <c:pt idx="18246">
                  <c:v>191.10649000000001</c:v>
                </c:pt>
                <c:pt idx="18247">
                  <c:v>191.16899000000001</c:v>
                </c:pt>
                <c:pt idx="18248">
                  <c:v>191.23149000000001</c:v>
                </c:pt>
                <c:pt idx="18249">
                  <c:v>191.29399000000001</c:v>
                </c:pt>
                <c:pt idx="18250">
                  <c:v>191.35649000000001</c:v>
                </c:pt>
                <c:pt idx="18251">
                  <c:v>191.41899000000001</c:v>
                </c:pt>
                <c:pt idx="18252">
                  <c:v>191.48149000000001</c:v>
                </c:pt>
                <c:pt idx="18253">
                  <c:v>191.54399000000001</c:v>
                </c:pt>
                <c:pt idx="18254">
                  <c:v>191.60649000000001</c:v>
                </c:pt>
                <c:pt idx="18255">
                  <c:v>191.66899000000001</c:v>
                </c:pt>
                <c:pt idx="18256">
                  <c:v>191.73149000000001</c:v>
                </c:pt>
                <c:pt idx="18257">
                  <c:v>191.79399000000001</c:v>
                </c:pt>
                <c:pt idx="18258">
                  <c:v>191.85649000000001</c:v>
                </c:pt>
                <c:pt idx="18259">
                  <c:v>191.91899000000001</c:v>
                </c:pt>
                <c:pt idx="18260">
                  <c:v>191.98149000000001</c:v>
                </c:pt>
                <c:pt idx="18261">
                  <c:v>192.04399000000001</c:v>
                </c:pt>
                <c:pt idx="18262">
                  <c:v>192.10649000000001</c:v>
                </c:pt>
                <c:pt idx="18263">
                  <c:v>192.16899000000001</c:v>
                </c:pt>
                <c:pt idx="18264">
                  <c:v>192.23149000000001</c:v>
                </c:pt>
                <c:pt idx="18265">
                  <c:v>192.29399000000001</c:v>
                </c:pt>
                <c:pt idx="18266">
                  <c:v>192.35649000000001</c:v>
                </c:pt>
                <c:pt idx="18267">
                  <c:v>192.41899000000001</c:v>
                </c:pt>
                <c:pt idx="18268">
                  <c:v>192.48149000000001</c:v>
                </c:pt>
                <c:pt idx="18269">
                  <c:v>192.54399000000001</c:v>
                </c:pt>
                <c:pt idx="18270">
                  <c:v>192.60649000000001</c:v>
                </c:pt>
                <c:pt idx="18271">
                  <c:v>192.66899000000001</c:v>
                </c:pt>
                <c:pt idx="18272">
                  <c:v>192.73149000000001</c:v>
                </c:pt>
                <c:pt idx="18273">
                  <c:v>192.79399000000001</c:v>
                </c:pt>
                <c:pt idx="18274">
                  <c:v>192.85649000000001</c:v>
                </c:pt>
                <c:pt idx="18275">
                  <c:v>192.91899000000001</c:v>
                </c:pt>
                <c:pt idx="18276">
                  <c:v>192.98149000000001</c:v>
                </c:pt>
                <c:pt idx="18277">
                  <c:v>193.04399000000001</c:v>
                </c:pt>
                <c:pt idx="18278">
                  <c:v>193.10649000000001</c:v>
                </c:pt>
                <c:pt idx="18279">
                  <c:v>193.16899000000001</c:v>
                </c:pt>
                <c:pt idx="18280">
                  <c:v>193.23149000000001</c:v>
                </c:pt>
                <c:pt idx="18281">
                  <c:v>193.29399000000001</c:v>
                </c:pt>
                <c:pt idx="18282">
                  <c:v>193.35649000000001</c:v>
                </c:pt>
                <c:pt idx="18283">
                  <c:v>193.41899000000001</c:v>
                </c:pt>
                <c:pt idx="18284">
                  <c:v>193.48149000000001</c:v>
                </c:pt>
                <c:pt idx="18285">
                  <c:v>193.54399000000001</c:v>
                </c:pt>
                <c:pt idx="18286">
                  <c:v>193.60649000000001</c:v>
                </c:pt>
                <c:pt idx="18287">
                  <c:v>193.66899000000001</c:v>
                </c:pt>
                <c:pt idx="18288">
                  <c:v>193.73149000000001</c:v>
                </c:pt>
                <c:pt idx="18289">
                  <c:v>193.79399000000001</c:v>
                </c:pt>
                <c:pt idx="18290">
                  <c:v>193.85649000000001</c:v>
                </c:pt>
                <c:pt idx="18291">
                  <c:v>193.91899000000001</c:v>
                </c:pt>
                <c:pt idx="18292">
                  <c:v>193.98149000000001</c:v>
                </c:pt>
                <c:pt idx="18293">
                  <c:v>194.04399000000001</c:v>
                </c:pt>
                <c:pt idx="18294">
                  <c:v>194.10649000000001</c:v>
                </c:pt>
                <c:pt idx="18295">
                  <c:v>194.16899000000001</c:v>
                </c:pt>
                <c:pt idx="18296">
                  <c:v>194.23149000000001</c:v>
                </c:pt>
                <c:pt idx="18297">
                  <c:v>194.29399000000001</c:v>
                </c:pt>
                <c:pt idx="18298">
                  <c:v>194.35649000000001</c:v>
                </c:pt>
                <c:pt idx="18299">
                  <c:v>194.41899000000001</c:v>
                </c:pt>
                <c:pt idx="18300">
                  <c:v>194.48149000000001</c:v>
                </c:pt>
                <c:pt idx="18301">
                  <c:v>194.54399000000001</c:v>
                </c:pt>
                <c:pt idx="18302">
                  <c:v>194.60649000000001</c:v>
                </c:pt>
                <c:pt idx="18303">
                  <c:v>194.66899000000001</c:v>
                </c:pt>
                <c:pt idx="18304">
                  <c:v>194.73149000000001</c:v>
                </c:pt>
                <c:pt idx="18305">
                  <c:v>194.79399000000001</c:v>
                </c:pt>
                <c:pt idx="18306">
                  <c:v>194.85649000000001</c:v>
                </c:pt>
                <c:pt idx="18307">
                  <c:v>194.91899000000001</c:v>
                </c:pt>
                <c:pt idx="18308">
                  <c:v>194.98149000000001</c:v>
                </c:pt>
                <c:pt idx="18309">
                  <c:v>195.04399000000001</c:v>
                </c:pt>
                <c:pt idx="18310">
                  <c:v>195.10649000000001</c:v>
                </c:pt>
                <c:pt idx="18311">
                  <c:v>195.16899000000001</c:v>
                </c:pt>
                <c:pt idx="18312">
                  <c:v>195.23149000000001</c:v>
                </c:pt>
                <c:pt idx="18313">
                  <c:v>195.29399000000001</c:v>
                </c:pt>
                <c:pt idx="18314">
                  <c:v>195.35649000000001</c:v>
                </c:pt>
                <c:pt idx="18315">
                  <c:v>195.41899000000001</c:v>
                </c:pt>
                <c:pt idx="18316">
                  <c:v>195.48149000000001</c:v>
                </c:pt>
                <c:pt idx="18317">
                  <c:v>195.54399000000001</c:v>
                </c:pt>
                <c:pt idx="18318">
                  <c:v>195.60649000000001</c:v>
                </c:pt>
                <c:pt idx="18319">
                  <c:v>195.66899000000001</c:v>
                </c:pt>
                <c:pt idx="18320">
                  <c:v>195.73149000000001</c:v>
                </c:pt>
                <c:pt idx="18321">
                  <c:v>195.79399000000001</c:v>
                </c:pt>
                <c:pt idx="18322">
                  <c:v>195.85649000000001</c:v>
                </c:pt>
                <c:pt idx="18323">
                  <c:v>195.91899000000001</c:v>
                </c:pt>
                <c:pt idx="18324">
                  <c:v>195.98149000000001</c:v>
                </c:pt>
                <c:pt idx="18325">
                  <c:v>196.04399000000001</c:v>
                </c:pt>
                <c:pt idx="18326">
                  <c:v>196.10649000000001</c:v>
                </c:pt>
                <c:pt idx="18327">
                  <c:v>196.16899000000001</c:v>
                </c:pt>
                <c:pt idx="18328">
                  <c:v>196.23149000000001</c:v>
                </c:pt>
                <c:pt idx="18329">
                  <c:v>196.29399000000001</c:v>
                </c:pt>
                <c:pt idx="18330">
                  <c:v>196.35649000000001</c:v>
                </c:pt>
                <c:pt idx="18331">
                  <c:v>196.41899000000001</c:v>
                </c:pt>
                <c:pt idx="18332">
                  <c:v>196.48149000000001</c:v>
                </c:pt>
                <c:pt idx="18333">
                  <c:v>196.54399000000001</c:v>
                </c:pt>
                <c:pt idx="18334">
                  <c:v>196.60649000000001</c:v>
                </c:pt>
                <c:pt idx="18335">
                  <c:v>196.66899000000001</c:v>
                </c:pt>
                <c:pt idx="18336">
                  <c:v>196.73149000000001</c:v>
                </c:pt>
                <c:pt idx="18337">
                  <c:v>196.79399000000001</c:v>
                </c:pt>
                <c:pt idx="18338">
                  <c:v>196.85649000000001</c:v>
                </c:pt>
                <c:pt idx="18339">
                  <c:v>196.91899000000001</c:v>
                </c:pt>
                <c:pt idx="18340">
                  <c:v>196.98149000000001</c:v>
                </c:pt>
                <c:pt idx="18341">
                  <c:v>197.04399000000001</c:v>
                </c:pt>
                <c:pt idx="18342">
                  <c:v>197.10649000000001</c:v>
                </c:pt>
                <c:pt idx="18343">
                  <c:v>197.16899000000001</c:v>
                </c:pt>
                <c:pt idx="18344">
                  <c:v>197.23149000000001</c:v>
                </c:pt>
                <c:pt idx="18345">
                  <c:v>197.29399000000001</c:v>
                </c:pt>
                <c:pt idx="18346">
                  <c:v>197.35649000000001</c:v>
                </c:pt>
                <c:pt idx="18347">
                  <c:v>197.41899000000001</c:v>
                </c:pt>
                <c:pt idx="18348">
                  <c:v>197.48149000000001</c:v>
                </c:pt>
                <c:pt idx="18349">
                  <c:v>197.54399000000001</c:v>
                </c:pt>
                <c:pt idx="18350">
                  <c:v>197.60649000000001</c:v>
                </c:pt>
                <c:pt idx="18351">
                  <c:v>197.66899000000001</c:v>
                </c:pt>
                <c:pt idx="18352">
                  <c:v>197.73149000000001</c:v>
                </c:pt>
                <c:pt idx="18353">
                  <c:v>197.79399000000001</c:v>
                </c:pt>
                <c:pt idx="18354">
                  <c:v>197.85649000000001</c:v>
                </c:pt>
                <c:pt idx="18355">
                  <c:v>197.91899000000001</c:v>
                </c:pt>
                <c:pt idx="18356">
                  <c:v>197.98149000000001</c:v>
                </c:pt>
                <c:pt idx="18357">
                  <c:v>198.04399000000001</c:v>
                </c:pt>
                <c:pt idx="18358">
                  <c:v>198.10649000000001</c:v>
                </c:pt>
                <c:pt idx="18359">
                  <c:v>198.16899000000001</c:v>
                </c:pt>
                <c:pt idx="18360">
                  <c:v>198.23149000000001</c:v>
                </c:pt>
                <c:pt idx="18361">
                  <c:v>198.29399000000001</c:v>
                </c:pt>
                <c:pt idx="18362">
                  <c:v>198.35649000000001</c:v>
                </c:pt>
                <c:pt idx="18363">
                  <c:v>198.41899000000001</c:v>
                </c:pt>
                <c:pt idx="18364">
                  <c:v>198.48149000000001</c:v>
                </c:pt>
                <c:pt idx="18365">
                  <c:v>198.54399000000001</c:v>
                </c:pt>
                <c:pt idx="18366">
                  <c:v>198.60649000000001</c:v>
                </c:pt>
                <c:pt idx="18367">
                  <c:v>198.66899000000001</c:v>
                </c:pt>
                <c:pt idx="18368">
                  <c:v>198.73149000000001</c:v>
                </c:pt>
                <c:pt idx="18369">
                  <c:v>198.79399000000001</c:v>
                </c:pt>
                <c:pt idx="18370">
                  <c:v>198.85649000000001</c:v>
                </c:pt>
                <c:pt idx="18371">
                  <c:v>198.91899000000001</c:v>
                </c:pt>
                <c:pt idx="18372">
                  <c:v>198.98149000000001</c:v>
                </c:pt>
                <c:pt idx="18373">
                  <c:v>199.04399000000001</c:v>
                </c:pt>
                <c:pt idx="18374">
                  <c:v>199.10649000000001</c:v>
                </c:pt>
                <c:pt idx="18375">
                  <c:v>199.16899000000001</c:v>
                </c:pt>
                <c:pt idx="18376">
                  <c:v>199.23149000000001</c:v>
                </c:pt>
                <c:pt idx="18377">
                  <c:v>199.29399000000001</c:v>
                </c:pt>
                <c:pt idx="18378">
                  <c:v>199.35649000000001</c:v>
                </c:pt>
                <c:pt idx="18379">
                  <c:v>199.41899000000001</c:v>
                </c:pt>
                <c:pt idx="18380">
                  <c:v>199.48149000000001</c:v>
                </c:pt>
                <c:pt idx="18381">
                  <c:v>199.54399000000001</c:v>
                </c:pt>
                <c:pt idx="18382">
                  <c:v>199.60649000000001</c:v>
                </c:pt>
                <c:pt idx="18383">
                  <c:v>199.66899000000001</c:v>
                </c:pt>
                <c:pt idx="18384">
                  <c:v>199.73149000000001</c:v>
                </c:pt>
                <c:pt idx="18385">
                  <c:v>199.79399000000001</c:v>
                </c:pt>
                <c:pt idx="18386">
                  <c:v>199.85649000000001</c:v>
                </c:pt>
                <c:pt idx="18387">
                  <c:v>199.91899000000001</c:v>
                </c:pt>
                <c:pt idx="18388">
                  <c:v>199.98149000000001</c:v>
                </c:pt>
                <c:pt idx="18389">
                  <c:v>200.04399000000001</c:v>
                </c:pt>
                <c:pt idx="18390">
                  <c:v>200.10649000000001</c:v>
                </c:pt>
                <c:pt idx="18391">
                  <c:v>200.16899000000001</c:v>
                </c:pt>
                <c:pt idx="18392">
                  <c:v>200.23149000000001</c:v>
                </c:pt>
                <c:pt idx="18393">
                  <c:v>200.29399000000001</c:v>
                </c:pt>
                <c:pt idx="18394">
                  <c:v>200.35649000000001</c:v>
                </c:pt>
                <c:pt idx="18395">
                  <c:v>200.41899000000001</c:v>
                </c:pt>
                <c:pt idx="18396">
                  <c:v>200.48149000000001</c:v>
                </c:pt>
                <c:pt idx="18397">
                  <c:v>200.54399000000001</c:v>
                </c:pt>
                <c:pt idx="18398">
                  <c:v>200.60649000000001</c:v>
                </c:pt>
                <c:pt idx="18399">
                  <c:v>200.66899000000001</c:v>
                </c:pt>
                <c:pt idx="18400">
                  <c:v>200.73149000000001</c:v>
                </c:pt>
                <c:pt idx="18401">
                  <c:v>200.79399000000001</c:v>
                </c:pt>
                <c:pt idx="18402">
                  <c:v>200.85649000000001</c:v>
                </c:pt>
                <c:pt idx="18403">
                  <c:v>200.91899000000001</c:v>
                </c:pt>
                <c:pt idx="18404">
                  <c:v>200.98149000000001</c:v>
                </c:pt>
                <c:pt idx="18405">
                  <c:v>201.04399000000001</c:v>
                </c:pt>
                <c:pt idx="18406">
                  <c:v>201.10649000000001</c:v>
                </c:pt>
                <c:pt idx="18407">
                  <c:v>201.16899000000001</c:v>
                </c:pt>
                <c:pt idx="18408">
                  <c:v>201.23149000000001</c:v>
                </c:pt>
                <c:pt idx="18409">
                  <c:v>201.29399000000001</c:v>
                </c:pt>
                <c:pt idx="18410">
                  <c:v>201.35649000000001</c:v>
                </c:pt>
                <c:pt idx="18411">
                  <c:v>201.41899000000001</c:v>
                </c:pt>
                <c:pt idx="18412">
                  <c:v>201.48149000000001</c:v>
                </c:pt>
                <c:pt idx="18413">
                  <c:v>201.54399000000001</c:v>
                </c:pt>
                <c:pt idx="18414">
                  <c:v>201.60649000000001</c:v>
                </c:pt>
                <c:pt idx="18415">
                  <c:v>201.66899000000001</c:v>
                </c:pt>
                <c:pt idx="18416">
                  <c:v>201.73149000000001</c:v>
                </c:pt>
                <c:pt idx="18417">
                  <c:v>201.79399000000001</c:v>
                </c:pt>
                <c:pt idx="18418">
                  <c:v>201.85649000000001</c:v>
                </c:pt>
                <c:pt idx="18419">
                  <c:v>201.91899000000001</c:v>
                </c:pt>
                <c:pt idx="18420">
                  <c:v>201.98149000000001</c:v>
                </c:pt>
                <c:pt idx="18421">
                  <c:v>202.04399000000001</c:v>
                </c:pt>
                <c:pt idx="18422">
                  <c:v>202.10649000000001</c:v>
                </c:pt>
                <c:pt idx="18423">
                  <c:v>202.16899000000001</c:v>
                </c:pt>
                <c:pt idx="18424">
                  <c:v>202.23149000000001</c:v>
                </c:pt>
                <c:pt idx="18425">
                  <c:v>202.29399000000001</c:v>
                </c:pt>
                <c:pt idx="18426">
                  <c:v>202.35649000000001</c:v>
                </c:pt>
                <c:pt idx="18427">
                  <c:v>202.41899000000001</c:v>
                </c:pt>
                <c:pt idx="18428">
                  <c:v>202.48149000000001</c:v>
                </c:pt>
                <c:pt idx="18429">
                  <c:v>202.54399000000001</c:v>
                </c:pt>
                <c:pt idx="18430">
                  <c:v>202.60649000000001</c:v>
                </c:pt>
                <c:pt idx="18431">
                  <c:v>202.66899000000001</c:v>
                </c:pt>
                <c:pt idx="18432">
                  <c:v>202.73149000000001</c:v>
                </c:pt>
                <c:pt idx="18433">
                  <c:v>202.79399000000001</c:v>
                </c:pt>
                <c:pt idx="18434">
                  <c:v>202.85649000000001</c:v>
                </c:pt>
                <c:pt idx="18435">
                  <c:v>202.91899000000001</c:v>
                </c:pt>
                <c:pt idx="18436">
                  <c:v>202.98149000000001</c:v>
                </c:pt>
                <c:pt idx="18437">
                  <c:v>203.04399000000001</c:v>
                </c:pt>
                <c:pt idx="18438">
                  <c:v>203.10649000000001</c:v>
                </c:pt>
                <c:pt idx="18439">
                  <c:v>203.16899000000001</c:v>
                </c:pt>
                <c:pt idx="18440">
                  <c:v>203.23149000000001</c:v>
                </c:pt>
                <c:pt idx="18441">
                  <c:v>203.29399000000001</c:v>
                </c:pt>
                <c:pt idx="18442">
                  <c:v>203.35649000000001</c:v>
                </c:pt>
                <c:pt idx="18443">
                  <c:v>203.41899000000001</c:v>
                </c:pt>
                <c:pt idx="18444">
                  <c:v>203.48149000000001</c:v>
                </c:pt>
                <c:pt idx="18445">
                  <c:v>203.54399000000001</c:v>
                </c:pt>
                <c:pt idx="18446">
                  <c:v>203.60649000000001</c:v>
                </c:pt>
                <c:pt idx="18447">
                  <c:v>203.66899000000001</c:v>
                </c:pt>
                <c:pt idx="18448">
                  <c:v>203.73149000000001</c:v>
                </c:pt>
                <c:pt idx="18449">
                  <c:v>203.79399000000001</c:v>
                </c:pt>
                <c:pt idx="18450">
                  <c:v>203.85649000000001</c:v>
                </c:pt>
                <c:pt idx="18451">
                  <c:v>203.91899000000001</c:v>
                </c:pt>
                <c:pt idx="18452">
                  <c:v>203.98149000000001</c:v>
                </c:pt>
                <c:pt idx="18453">
                  <c:v>204.04399000000001</c:v>
                </c:pt>
                <c:pt idx="18454">
                  <c:v>204.10649000000001</c:v>
                </c:pt>
                <c:pt idx="18455">
                  <c:v>204.16899000000001</c:v>
                </c:pt>
                <c:pt idx="18456">
                  <c:v>204.23149000000001</c:v>
                </c:pt>
                <c:pt idx="18457">
                  <c:v>204.29399000000001</c:v>
                </c:pt>
                <c:pt idx="18458">
                  <c:v>204.35649000000001</c:v>
                </c:pt>
                <c:pt idx="18459">
                  <c:v>204.41899000000001</c:v>
                </c:pt>
                <c:pt idx="18460">
                  <c:v>204.48149000000001</c:v>
                </c:pt>
                <c:pt idx="18461">
                  <c:v>204.54399000000001</c:v>
                </c:pt>
                <c:pt idx="18462">
                  <c:v>204.60649000000001</c:v>
                </c:pt>
                <c:pt idx="18463">
                  <c:v>204.66899000000001</c:v>
                </c:pt>
                <c:pt idx="18464">
                  <c:v>204.73149000000001</c:v>
                </c:pt>
                <c:pt idx="18465">
                  <c:v>204.79399000000001</c:v>
                </c:pt>
                <c:pt idx="18466">
                  <c:v>204.85649000000001</c:v>
                </c:pt>
                <c:pt idx="18467">
                  <c:v>204.91899000000001</c:v>
                </c:pt>
                <c:pt idx="18468">
                  <c:v>204.98149000000001</c:v>
                </c:pt>
                <c:pt idx="18469">
                  <c:v>205.04399000000001</c:v>
                </c:pt>
                <c:pt idx="18470">
                  <c:v>205.10649000000001</c:v>
                </c:pt>
                <c:pt idx="18471">
                  <c:v>205.16899000000001</c:v>
                </c:pt>
                <c:pt idx="18472">
                  <c:v>205.23149000000001</c:v>
                </c:pt>
                <c:pt idx="18473">
                  <c:v>205.29399000000001</c:v>
                </c:pt>
                <c:pt idx="18474">
                  <c:v>205.35649000000001</c:v>
                </c:pt>
                <c:pt idx="18475">
                  <c:v>205.41899000000001</c:v>
                </c:pt>
                <c:pt idx="18476">
                  <c:v>205.48149000000001</c:v>
                </c:pt>
                <c:pt idx="18477">
                  <c:v>205.54399000000001</c:v>
                </c:pt>
                <c:pt idx="18478">
                  <c:v>205.60649000000001</c:v>
                </c:pt>
                <c:pt idx="18479">
                  <c:v>205.66899000000001</c:v>
                </c:pt>
                <c:pt idx="18480">
                  <c:v>205.73149000000001</c:v>
                </c:pt>
                <c:pt idx="18481">
                  <c:v>205.79399000000001</c:v>
                </c:pt>
                <c:pt idx="18482">
                  <c:v>205.85649000000001</c:v>
                </c:pt>
                <c:pt idx="18483">
                  <c:v>205.91899000000001</c:v>
                </c:pt>
                <c:pt idx="18484">
                  <c:v>205.98149000000001</c:v>
                </c:pt>
                <c:pt idx="18485">
                  <c:v>206.04399000000001</c:v>
                </c:pt>
                <c:pt idx="18486">
                  <c:v>206.10649000000001</c:v>
                </c:pt>
                <c:pt idx="18487">
                  <c:v>206.16899000000001</c:v>
                </c:pt>
                <c:pt idx="18488">
                  <c:v>206.23149000000001</c:v>
                </c:pt>
                <c:pt idx="18489">
                  <c:v>206.29399000000001</c:v>
                </c:pt>
                <c:pt idx="18490">
                  <c:v>206.35649000000001</c:v>
                </c:pt>
                <c:pt idx="18491">
                  <c:v>206.41899000000001</c:v>
                </c:pt>
                <c:pt idx="18492">
                  <c:v>206.48149000000001</c:v>
                </c:pt>
                <c:pt idx="18493">
                  <c:v>206.54399000000001</c:v>
                </c:pt>
                <c:pt idx="18494">
                  <c:v>206.60649000000001</c:v>
                </c:pt>
                <c:pt idx="18495">
                  <c:v>206.66899000000001</c:v>
                </c:pt>
                <c:pt idx="18496">
                  <c:v>206.73149000000001</c:v>
                </c:pt>
                <c:pt idx="18497">
                  <c:v>206.79399000000001</c:v>
                </c:pt>
                <c:pt idx="18498">
                  <c:v>206.85649000000001</c:v>
                </c:pt>
                <c:pt idx="18499">
                  <c:v>206.91899000000001</c:v>
                </c:pt>
                <c:pt idx="18500">
                  <c:v>206.98149000000001</c:v>
                </c:pt>
                <c:pt idx="18501">
                  <c:v>207.04399000000001</c:v>
                </c:pt>
                <c:pt idx="18502">
                  <c:v>207.10649000000001</c:v>
                </c:pt>
                <c:pt idx="18503">
                  <c:v>207.16899000000001</c:v>
                </c:pt>
                <c:pt idx="18504">
                  <c:v>207.23149000000001</c:v>
                </c:pt>
                <c:pt idx="18505">
                  <c:v>207.29399000000001</c:v>
                </c:pt>
                <c:pt idx="18506">
                  <c:v>207.35649000000001</c:v>
                </c:pt>
                <c:pt idx="18507">
                  <c:v>207.41899000000001</c:v>
                </c:pt>
                <c:pt idx="18508">
                  <c:v>207.48149000000001</c:v>
                </c:pt>
                <c:pt idx="18509">
                  <c:v>207.54399000000001</c:v>
                </c:pt>
                <c:pt idx="18510">
                  <c:v>207.60649000000001</c:v>
                </c:pt>
                <c:pt idx="18511">
                  <c:v>207.66899000000001</c:v>
                </c:pt>
                <c:pt idx="18512">
                  <c:v>207.73149000000001</c:v>
                </c:pt>
                <c:pt idx="18513">
                  <c:v>207.79399000000001</c:v>
                </c:pt>
                <c:pt idx="18514">
                  <c:v>207.85649000000001</c:v>
                </c:pt>
                <c:pt idx="18515">
                  <c:v>207.91899000000001</c:v>
                </c:pt>
                <c:pt idx="18516">
                  <c:v>207.98149000000001</c:v>
                </c:pt>
                <c:pt idx="18517">
                  <c:v>208.04399000000001</c:v>
                </c:pt>
                <c:pt idx="18518">
                  <c:v>208.10649000000001</c:v>
                </c:pt>
                <c:pt idx="18519">
                  <c:v>208.16899000000001</c:v>
                </c:pt>
                <c:pt idx="18520">
                  <c:v>208.23149000000001</c:v>
                </c:pt>
                <c:pt idx="18521">
                  <c:v>208.29399000000001</c:v>
                </c:pt>
                <c:pt idx="18522">
                  <c:v>208.35649000000001</c:v>
                </c:pt>
                <c:pt idx="18523">
                  <c:v>208.41899000000001</c:v>
                </c:pt>
                <c:pt idx="18524">
                  <c:v>208.48149000000001</c:v>
                </c:pt>
                <c:pt idx="18525">
                  <c:v>208.54399000000001</c:v>
                </c:pt>
                <c:pt idx="18526">
                  <c:v>208.60649000000001</c:v>
                </c:pt>
                <c:pt idx="18527">
                  <c:v>208.66899000000001</c:v>
                </c:pt>
                <c:pt idx="18528">
                  <c:v>208.73149000000001</c:v>
                </c:pt>
                <c:pt idx="18529">
                  <c:v>208.79399000000001</c:v>
                </c:pt>
                <c:pt idx="18530">
                  <c:v>208.85649000000001</c:v>
                </c:pt>
                <c:pt idx="18531">
                  <c:v>208.91899000000001</c:v>
                </c:pt>
                <c:pt idx="18532">
                  <c:v>208.98149000000001</c:v>
                </c:pt>
                <c:pt idx="18533">
                  <c:v>209.04399000000001</c:v>
                </c:pt>
                <c:pt idx="18534">
                  <c:v>209.10649000000001</c:v>
                </c:pt>
                <c:pt idx="18535">
                  <c:v>209.16899000000001</c:v>
                </c:pt>
                <c:pt idx="18536">
                  <c:v>209.23149000000001</c:v>
                </c:pt>
                <c:pt idx="18537">
                  <c:v>209.29399000000001</c:v>
                </c:pt>
                <c:pt idx="18538">
                  <c:v>209.35649000000001</c:v>
                </c:pt>
                <c:pt idx="18539">
                  <c:v>209.41899000000001</c:v>
                </c:pt>
                <c:pt idx="18540">
                  <c:v>209.48149000000001</c:v>
                </c:pt>
                <c:pt idx="18541">
                  <c:v>209.54399000000001</c:v>
                </c:pt>
                <c:pt idx="18542">
                  <c:v>209.60649000000001</c:v>
                </c:pt>
                <c:pt idx="18543">
                  <c:v>209.66899000000001</c:v>
                </c:pt>
                <c:pt idx="18544">
                  <c:v>209.73149000000001</c:v>
                </c:pt>
                <c:pt idx="18545">
                  <c:v>209.79399000000001</c:v>
                </c:pt>
                <c:pt idx="18546">
                  <c:v>209.85649000000001</c:v>
                </c:pt>
                <c:pt idx="18547">
                  <c:v>209.91899000000001</c:v>
                </c:pt>
                <c:pt idx="18548">
                  <c:v>209.98149000000001</c:v>
                </c:pt>
                <c:pt idx="18549">
                  <c:v>210.04399000000001</c:v>
                </c:pt>
                <c:pt idx="18550">
                  <c:v>210.10649000000001</c:v>
                </c:pt>
                <c:pt idx="18551">
                  <c:v>210.16899000000001</c:v>
                </c:pt>
                <c:pt idx="18552">
                  <c:v>210.23149000000001</c:v>
                </c:pt>
                <c:pt idx="18553">
                  <c:v>210.29399000000001</c:v>
                </c:pt>
                <c:pt idx="18554">
                  <c:v>210.35649000000001</c:v>
                </c:pt>
                <c:pt idx="18555">
                  <c:v>210.41899000000001</c:v>
                </c:pt>
                <c:pt idx="18556">
                  <c:v>210.48149000000001</c:v>
                </c:pt>
                <c:pt idx="18557">
                  <c:v>210.54399000000001</c:v>
                </c:pt>
                <c:pt idx="18558">
                  <c:v>210.60649000000001</c:v>
                </c:pt>
                <c:pt idx="18559">
                  <c:v>210.66899000000001</c:v>
                </c:pt>
                <c:pt idx="18560">
                  <c:v>210.73149000000001</c:v>
                </c:pt>
                <c:pt idx="18561">
                  <c:v>210.79399000000001</c:v>
                </c:pt>
                <c:pt idx="18562">
                  <c:v>210.85649000000001</c:v>
                </c:pt>
                <c:pt idx="18563">
                  <c:v>210.91899000000001</c:v>
                </c:pt>
                <c:pt idx="18564">
                  <c:v>210.98149000000001</c:v>
                </c:pt>
                <c:pt idx="18565">
                  <c:v>211.04399000000001</c:v>
                </c:pt>
                <c:pt idx="18566">
                  <c:v>211.10649000000001</c:v>
                </c:pt>
                <c:pt idx="18567">
                  <c:v>211.16899000000001</c:v>
                </c:pt>
                <c:pt idx="18568">
                  <c:v>211.23149000000001</c:v>
                </c:pt>
                <c:pt idx="18569">
                  <c:v>211.29399000000001</c:v>
                </c:pt>
                <c:pt idx="18570">
                  <c:v>211.35649000000001</c:v>
                </c:pt>
                <c:pt idx="18571">
                  <c:v>211.41899000000001</c:v>
                </c:pt>
                <c:pt idx="18572">
                  <c:v>211.48149000000001</c:v>
                </c:pt>
                <c:pt idx="18573">
                  <c:v>211.54399000000001</c:v>
                </c:pt>
                <c:pt idx="18574">
                  <c:v>211.60649000000001</c:v>
                </c:pt>
                <c:pt idx="18575">
                  <c:v>211.66899000000001</c:v>
                </c:pt>
                <c:pt idx="18576">
                  <c:v>211.73149000000001</c:v>
                </c:pt>
                <c:pt idx="18577">
                  <c:v>211.79399000000001</c:v>
                </c:pt>
                <c:pt idx="18578">
                  <c:v>211.85649000000001</c:v>
                </c:pt>
                <c:pt idx="18579">
                  <c:v>211.91899000000001</c:v>
                </c:pt>
                <c:pt idx="18580">
                  <c:v>211.98149000000001</c:v>
                </c:pt>
                <c:pt idx="18581">
                  <c:v>212.04399000000001</c:v>
                </c:pt>
                <c:pt idx="18582">
                  <c:v>212.10649000000001</c:v>
                </c:pt>
                <c:pt idx="18583">
                  <c:v>212.16899000000001</c:v>
                </c:pt>
                <c:pt idx="18584">
                  <c:v>212.23149000000001</c:v>
                </c:pt>
                <c:pt idx="18585">
                  <c:v>212.29399000000001</c:v>
                </c:pt>
                <c:pt idx="18586">
                  <c:v>212.35649000000001</c:v>
                </c:pt>
                <c:pt idx="18587">
                  <c:v>212.41899000000001</c:v>
                </c:pt>
                <c:pt idx="18588">
                  <c:v>212.48149000000001</c:v>
                </c:pt>
                <c:pt idx="18589">
                  <c:v>212.54399000000001</c:v>
                </c:pt>
                <c:pt idx="18590">
                  <c:v>212.60649000000001</c:v>
                </c:pt>
                <c:pt idx="18591">
                  <c:v>212.66899000000001</c:v>
                </c:pt>
                <c:pt idx="18592">
                  <c:v>212.73149000000001</c:v>
                </c:pt>
                <c:pt idx="18593">
                  <c:v>212.79399000000001</c:v>
                </c:pt>
                <c:pt idx="18594">
                  <c:v>212.85649000000001</c:v>
                </c:pt>
                <c:pt idx="18595">
                  <c:v>212.91899000000001</c:v>
                </c:pt>
                <c:pt idx="18596">
                  <c:v>212.98149000000001</c:v>
                </c:pt>
                <c:pt idx="18597">
                  <c:v>213.04399000000001</c:v>
                </c:pt>
                <c:pt idx="18598">
                  <c:v>213.10649000000001</c:v>
                </c:pt>
                <c:pt idx="18599">
                  <c:v>213.16899000000001</c:v>
                </c:pt>
                <c:pt idx="18600">
                  <c:v>213.23149000000001</c:v>
                </c:pt>
                <c:pt idx="18601">
                  <c:v>213.29399000000001</c:v>
                </c:pt>
                <c:pt idx="18602">
                  <c:v>213.35649000000001</c:v>
                </c:pt>
                <c:pt idx="18603">
                  <c:v>213.41899000000001</c:v>
                </c:pt>
                <c:pt idx="18604">
                  <c:v>213.48149000000001</c:v>
                </c:pt>
                <c:pt idx="18605">
                  <c:v>213.54399000000001</c:v>
                </c:pt>
                <c:pt idx="18606">
                  <c:v>213.60649000000001</c:v>
                </c:pt>
                <c:pt idx="18607">
                  <c:v>213.66899000000001</c:v>
                </c:pt>
                <c:pt idx="18608">
                  <c:v>213.73149000000001</c:v>
                </c:pt>
                <c:pt idx="18609">
                  <c:v>213.79399000000001</c:v>
                </c:pt>
                <c:pt idx="18610">
                  <c:v>213.85649000000001</c:v>
                </c:pt>
                <c:pt idx="18611">
                  <c:v>213.91899000000001</c:v>
                </c:pt>
                <c:pt idx="18612">
                  <c:v>213.98149000000001</c:v>
                </c:pt>
                <c:pt idx="18613">
                  <c:v>214.04399000000001</c:v>
                </c:pt>
                <c:pt idx="18614">
                  <c:v>214.10649000000001</c:v>
                </c:pt>
                <c:pt idx="18615">
                  <c:v>214.16899000000001</c:v>
                </c:pt>
                <c:pt idx="18616">
                  <c:v>214.23149000000001</c:v>
                </c:pt>
                <c:pt idx="18617">
                  <c:v>214.29399000000001</c:v>
                </c:pt>
                <c:pt idx="18618">
                  <c:v>214.35649000000001</c:v>
                </c:pt>
                <c:pt idx="18619">
                  <c:v>214.41899000000001</c:v>
                </c:pt>
                <c:pt idx="18620">
                  <c:v>214.48149000000001</c:v>
                </c:pt>
                <c:pt idx="18621">
                  <c:v>214.54399000000001</c:v>
                </c:pt>
                <c:pt idx="18622">
                  <c:v>214.60649000000001</c:v>
                </c:pt>
                <c:pt idx="18623">
                  <c:v>214.66899000000001</c:v>
                </c:pt>
                <c:pt idx="18624">
                  <c:v>214.73149000000001</c:v>
                </c:pt>
                <c:pt idx="18625">
                  <c:v>214.79399000000001</c:v>
                </c:pt>
                <c:pt idx="18626">
                  <c:v>214.85649000000001</c:v>
                </c:pt>
                <c:pt idx="18627">
                  <c:v>214.91899000000001</c:v>
                </c:pt>
                <c:pt idx="18628">
                  <c:v>214.98149000000001</c:v>
                </c:pt>
                <c:pt idx="18629">
                  <c:v>215.04399000000001</c:v>
                </c:pt>
                <c:pt idx="18630">
                  <c:v>215.10649000000001</c:v>
                </c:pt>
                <c:pt idx="18631">
                  <c:v>215.16899000000001</c:v>
                </c:pt>
                <c:pt idx="18632">
                  <c:v>215.23149000000001</c:v>
                </c:pt>
                <c:pt idx="18633">
                  <c:v>215.29399000000001</c:v>
                </c:pt>
                <c:pt idx="18634">
                  <c:v>215.35649000000001</c:v>
                </c:pt>
                <c:pt idx="18635">
                  <c:v>215.41899000000001</c:v>
                </c:pt>
                <c:pt idx="18636">
                  <c:v>215.48149000000001</c:v>
                </c:pt>
                <c:pt idx="18637">
                  <c:v>215.54399000000001</c:v>
                </c:pt>
                <c:pt idx="18638">
                  <c:v>215.60649000000001</c:v>
                </c:pt>
                <c:pt idx="18639">
                  <c:v>215.66899000000001</c:v>
                </c:pt>
                <c:pt idx="18640">
                  <c:v>215.73149000000001</c:v>
                </c:pt>
                <c:pt idx="18641">
                  <c:v>215.79399000000001</c:v>
                </c:pt>
                <c:pt idx="18642">
                  <c:v>215.85649000000001</c:v>
                </c:pt>
                <c:pt idx="18643">
                  <c:v>215.91899000000001</c:v>
                </c:pt>
                <c:pt idx="18644">
                  <c:v>215.98149000000001</c:v>
                </c:pt>
                <c:pt idx="18645">
                  <c:v>216.04399000000001</c:v>
                </c:pt>
                <c:pt idx="18646">
                  <c:v>216.10649000000001</c:v>
                </c:pt>
                <c:pt idx="18647">
                  <c:v>216.16899000000001</c:v>
                </c:pt>
                <c:pt idx="18648">
                  <c:v>216.23149000000001</c:v>
                </c:pt>
                <c:pt idx="18649">
                  <c:v>216.29399000000001</c:v>
                </c:pt>
                <c:pt idx="18650">
                  <c:v>216.35649000000001</c:v>
                </c:pt>
                <c:pt idx="18651">
                  <c:v>216.41899000000001</c:v>
                </c:pt>
                <c:pt idx="18652">
                  <c:v>216.48149000000001</c:v>
                </c:pt>
                <c:pt idx="18653">
                  <c:v>216.54399000000001</c:v>
                </c:pt>
                <c:pt idx="18654">
                  <c:v>216.60649000000001</c:v>
                </c:pt>
                <c:pt idx="18655">
                  <c:v>216.66899000000001</c:v>
                </c:pt>
                <c:pt idx="18656">
                  <c:v>216.73149000000001</c:v>
                </c:pt>
                <c:pt idx="18657">
                  <c:v>216.79399000000001</c:v>
                </c:pt>
                <c:pt idx="18658">
                  <c:v>216.85649000000001</c:v>
                </c:pt>
                <c:pt idx="18659">
                  <c:v>216.91899000000001</c:v>
                </c:pt>
                <c:pt idx="18660">
                  <c:v>216.98149000000001</c:v>
                </c:pt>
                <c:pt idx="18661">
                  <c:v>217.04399000000001</c:v>
                </c:pt>
                <c:pt idx="18662">
                  <c:v>217.10649000000001</c:v>
                </c:pt>
                <c:pt idx="18663">
                  <c:v>217.16899000000001</c:v>
                </c:pt>
                <c:pt idx="18664">
                  <c:v>217.23149000000001</c:v>
                </c:pt>
                <c:pt idx="18665">
                  <c:v>217.29399000000001</c:v>
                </c:pt>
                <c:pt idx="18666">
                  <c:v>217.35649000000001</c:v>
                </c:pt>
                <c:pt idx="18667">
                  <c:v>217.41899000000001</c:v>
                </c:pt>
                <c:pt idx="18668">
                  <c:v>217.48149000000001</c:v>
                </c:pt>
                <c:pt idx="18669">
                  <c:v>217.54399000000001</c:v>
                </c:pt>
                <c:pt idx="18670">
                  <c:v>217.60649000000001</c:v>
                </c:pt>
                <c:pt idx="18671">
                  <c:v>217.66899000000001</c:v>
                </c:pt>
                <c:pt idx="18672">
                  <c:v>217.73149000000001</c:v>
                </c:pt>
                <c:pt idx="18673">
                  <c:v>217.79399000000001</c:v>
                </c:pt>
                <c:pt idx="18674">
                  <c:v>217.85649000000001</c:v>
                </c:pt>
                <c:pt idx="18675">
                  <c:v>217.91899000000001</c:v>
                </c:pt>
                <c:pt idx="18676">
                  <c:v>217.98149000000001</c:v>
                </c:pt>
                <c:pt idx="18677">
                  <c:v>218.04399000000001</c:v>
                </c:pt>
                <c:pt idx="18678">
                  <c:v>218.10649000000001</c:v>
                </c:pt>
                <c:pt idx="18679">
                  <c:v>218.16899000000001</c:v>
                </c:pt>
                <c:pt idx="18680">
                  <c:v>218.23149000000001</c:v>
                </c:pt>
                <c:pt idx="18681">
                  <c:v>218.29399000000001</c:v>
                </c:pt>
                <c:pt idx="18682">
                  <c:v>218.35649000000001</c:v>
                </c:pt>
                <c:pt idx="18683">
                  <c:v>218.41899000000001</c:v>
                </c:pt>
                <c:pt idx="18684">
                  <c:v>218.48149000000001</c:v>
                </c:pt>
                <c:pt idx="18685">
                  <c:v>218.54399000000001</c:v>
                </c:pt>
                <c:pt idx="18686">
                  <c:v>218.60649000000001</c:v>
                </c:pt>
                <c:pt idx="18687">
                  <c:v>218.66899000000001</c:v>
                </c:pt>
                <c:pt idx="18688">
                  <c:v>218.73149000000001</c:v>
                </c:pt>
                <c:pt idx="18689">
                  <c:v>218.79399000000001</c:v>
                </c:pt>
                <c:pt idx="18690">
                  <c:v>218.85649000000001</c:v>
                </c:pt>
                <c:pt idx="18691">
                  <c:v>218.91899000000001</c:v>
                </c:pt>
                <c:pt idx="18692">
                  <c:v>218.98149000000001</c:v>
                </c:pt>
                <c:pt idx="18693">
                  <c:v>219.04399000000001</c:v>
                </c:pt>
                <c:pt idx="18694">
                  <c:v>219.10649000000001</c:v>
                </c:pt>
                <c:pt idx="18695">
                  <c:v>219.16899000000001</c:v>
                </c:pt>
                <c:pt idx="18696">
                  <c:v>219.23149000000001</c:v>
                </c:pt>
                <c:pt idx="18697">
                  <c:v>219.29399000000001</c:v>
                </c:pt>
                <c:pt idx="18698">
                  <c:v>219.35649000000001</c:v>
                </c:pt>
                <c:pt idx="18699">
                  <c:v>219.41899000000001</c:v>
                </c:pt>
                <c:pt idx="18700">
                  <c:v>219.48149000000001</c:v>
                </c:pt>
                <c:pt idx="18701">
                  <c:v>219.54399000000001</c:v>
                </c:pt>
                <c:pt idx="18702">
                  <c:v>219.60649000000001</c:v>
                </c:pt>
                <c:pt idx="18703">
                  <c:v>219.66899000000001</c:v>
                </c:pt>
                <c:pt idx="18704">
                  <c:v>219.73149000000001</c:v>
                </c:pt>
                <c:pt idx="18705">
                  <c:v>219.79399000000001</c:v>
                </c:pt>
                <c:pt idx="18706">
                  <c:v>219.85649000000001</c:v>
                </c:pt>
                <c:pt idx="18707">
                  <c:v>219.91899000000001</c:v>
                </c:pt>
                <c:pt idx="18708">
                  <c:v>219.98149000000001</c:v>
                </c:pt>
                <c:pt idx="18709">
                  <c:v>220.04399000000001</c:v>
                </c:pt>
                <c:pt idx="18710">
                  <c:v>220.10649000000001</c:v>
                </c:pt>
                <c:pt idx="18711">
                  <c:v>220.16899000000001</c:v>
                </c:pt>
                <c:pt idx="18712">
                  <c:v>220.23149000000001</c:v>
                </c:pt>
                <c:pt idx="18713">
                  <c:v>220.29399000000001</c:v>
                </c:pt>
                <c:pt idx="18714">
                  <c:v>220.35649000000001</c:v>
                </c:pt>
                <c:pt idx="18715">
                  <c:v>220.41899000000001</c:v>
                </c:pt>
                <c:pt idx="18716">
                  <c:v>220.48149000000001</c:v>
                </c:pt>
                <c:pt idx="18717">
                  <c:v>220.54399000000001</c:v>
                </c:pt>
                <c:pt idx="18718">
                  <c:v>220.60649000000001</c:v>
                </c:pt>
                <c:pt idx="18719">
                  <c:v>220.66899000000001</c:v>
                </c:pt>
                <c:pt idx="18720">
                  <c:v>220.73149000000001</c:v>
                </c:pt>
                <c:pt idx="18721">
                  <c:v>220.79399000000001</c:v>
                </c:pt>
                <c:pt idx="18722">
                  <c:v>220.85649000000001</c:v>
                </c:pt>
                <c:pt idx="18723">
                  <c:v>220.91899000000001</c:v>
                </c:pt>
                <c:pt idx="18724">
                  <c:v>220.98149000000001</c:v>
                </c:pt>
                <c:pt idx="18725">
                  <c:v>221.04399000000001</c:v>
                </c:pt>
                <c:pt idx="18726">
                  <c:v>221.10649000000001</c:v>
                </c:pt>
                <c:pt idx="18727">
                  <c:v>221.16899000000001</c:v>
                </c:pt>
                <c:pt idx="18728">
                  <c:v>221.23149000000001</c:v>
                </c:pt>
                <c:pt idx="18729">
                  <c:v>221.29399000000001</c:v>
                </c:pt>
                <c:pt idx="18730">
                  <c:v>221.35649000000001</c:v>
                </c:pt>
                <c:pt idx="18731">
                  <c:v>221.41899000000001</c:v>
                </c:pt>
                <c:pt idx="18732">
                  <c:v>221.48149000000001</c:v>
                </c:pt>
                <c:pt idx="18733">
                  <c:v>221.54399000000001</c:v>
                </c:pt>
                <c:pt idx="18734">
                  <c:v>221.60649000000001</c:v>
                </c:pt>
                <c:pt idx="18735">
                  <c:v>221.66899000000001</c:v>
                </c:pt>
                <c:pt idx="18736">
                  <c:v>221.73149000000001</c:v>
                </c:pt>
                <c:pt idx="18737">
                  <c:v>221.79399000000001</c:v>
                </c:pt>
                <c:pt idx="18738">
                  <c:v>221.85649000000001</c:v>
                </c:pt>
                <c:pt idx="18739">
                  <c:v>221.91899000000001</c:v>
                </c:pt>
                <c:pt idx="18740">
                  <c:v>221.98149000000001</c:v>
                </c:pt>
                <c:pt idx="18741">
                  <c:v>222.04399000000001</c:v>
                </c:pt>
                <c:pt idx="18742">
                  <c:v>222.10649000000001</c:v>
                </c:pt>
                <c:pt idx="18743">
                  <c:v>222.16899000000001</c:v>
                </c:pt>
                <c:pt idx="18744">
                  <c:v>222.23149000000001</c:v>
                </c:pt>
                <c:pt idx="18745">
                  <c:v>222.29399000000001</c:v>
                </c:pt>
                <c:pt idx="18746">
                  <c:v>222.35649000000001</c:v>
                </c:pt>
                <c:pt idx="18747">
                  <c:v>222.41899000000001</c:v>
                </c:pt>
                <c:pt idx="18748">
                  <c:v>222.48149000000001</c:v>
                </c:pt>
                <c:pt idx="18749">
                  <c:v>222.54399000000001</c:v>
                </c:pt>
                <c:pt idx="18750">
                  <c:v>222.60649000000001</c:v>
                </c:pt>
                <c:pt idx="18751">
                  <c:v>222.66899000000001</c:v>
                </c:pt>
                <c:pt idx="18752">
                  <c:v>222.73149000000001</c:v>
                </c:pt>
                <c:pt idx="18753">
                  <c:v>222.79399000000001</c:v>
                </c:pt>
                <c:pt idx="18754">
                  <c:v>222.85649000000001</c:v>
                </c:pt>
                <c:pt idx="18755">
                  <c:v>222.91899000000001</c:v>
                </c:pt>
                <c:pt idx="18756">
                  <c:v>222.98149000000001</c:v>
                </c:pt>
                <c:pt idx="18757">
                  <c:v>223.04399000000001</c:v>
                </c:pt>
                <c:pt idx="18758">
                  <c:v>223.10649000000001</c:v>
                </c:pt>
                <c:pt idx="18759">
                  <c:v>223.16899000000001</c:v>
                </c:pt>
                <c:pt idx="18760">
                  <c:v>223.23149000000001</c:v>
                </c:pt>
                <c:pt idx="18761">
                  <c:v>223.29399000000001</c:v>
                </c:pt>
                <c:pt idx="18762">
                  <c:v>223.35649000000001</c:v>
                </c:pt>
                <c:pt idx="18763">
                  <c:v>223.41899000000001</c:v>
                </c:pt>
                <c:pt idx="18764">
                  <c:v>223.48149000000001</c:v>
                </c:pt>
                <c:pt idx="18765">
                  <c:v>223.54399000000001</c:v>
                </c:pt>
                <c:pt idx="18766">
                  <c:v>223.60649000000001</c:v>
                </c:pt>
                <c:pt idx="18767">
                  <c:v>223.66899000000001</c:v>
                </c:pt>
                <c:pt idx="18768">
                  <c:v>223.73149000000001</c:v>
                </c:pt>
                <c:pt idx="18769">
                  <c:v>223.79399000000001</c:v>
                </c:pt>
                <c:pt idx="18770">
                  <c:v>223.85649000000001</c:v>
                </c:pt>
                <c:pt idx="18771">
                  <c:v>223.91899000000001</c:v>
                </c:pt>
                <c:pt idx="18772">
                  <c:v>223.98149000000001</c:v>
                </c:pt>
                <c:pt idx="18773">
                  <c:v>224.04399000000001</c:v>
                </c:pt>
                <c:pt idx="18774">
                  <c:v>224.10649000000001</c:v>
                </c:pt>
                <c:pt idx="18775">
                  <c:v>224.16899000000001</c:v>
                </c:pt>
                <c:pt idx="18776">
                  <c:v>224.23149000000001</c:v>
                </c:pt>
                <c:pt idx="18777">
                  <c:v>224.29399000000001</c:v>
                </c:pt>
                <c:pt idx="18778">
                  <c:v>224.35649000000001</c:v>
                </c:pt>
                <c:pt idx="18779">
                  <c:v>224.41899000000001</c:v>
                </c:pt>
                <c:pt idx="18780">
                  <c:v>224.48149000000001</c:v>
                </c:pt>
                <c:pt idx="18781">
                  <c:v>224.54399000000001</c:v>
                </c:pt>
                <c:pt idx="18782">
                  <c:v>224.60649000000001</c:v>
                </c:pt>
                <c:pt idx="18783">
                  <c:v>224.66899000000001</c:v>
                </c:pt>
                <c:pt idx="18784">
                  <c:v>224.73149000000001</c:v>
                </c:pt>
                <c:pt idx="18785">
                  <c:v>224.79399000000001</c:v>
                </c:pt>
                <c:pt idx="18786">
                  <c:v>224.85649000000001</c:v>
                </c:pt>
                <c:pt idx="18787">
                  <c:v>224.91899000000001</c:v>
                </c:pt>
                <c:pt idx="18788">
                  <c:v>224.98149000000001</c:v>
                </c:pt>
                <c:pt idx="18789">
                  <c:v>225.04399000000001</c:v>
                </c:pt>
                <c:pt idx="18790">
                  <c:v>225.10649000000001</c:v>
                </c:pt>
                <c:pt idx="18791">
                  <c:v>225.16899000000001</c:v>
                </c:pt>
                <c:pt idx="18792">
                  <c:v>225.23149000000001</c:v>
                </c:pt>
                <c:pt idx="18793">
                  <c:v>225.29399000000001</c:v>
                </c:pt>
                <c:pt idx="18794">
                  <c:v>225.35649000000001</c:v>
                </c:pt>
                <c:pt idx="18795">
                  <c:v>225.41899000000001</c:v>
                </c:pt>
                <c:pt idx="18796">
                  <c:v>225.48149000000001</c:v>
                </c:pt>
                <c:pt idx="18797">
                  <c:v>225.54399000000001</c:v>
                </c:pt>
                <c:pt idx="18798">
                  <c:v>225.60649000000001</c:v>
                </c:pt>
                <c:pt idx="18799">
                  <c:v>225.66899000000001</c:v>
                </c:pt>
                <c:pt idx="18800">
                  <c:v>225.73149000000001</c:v>
                </c:pt>
                <c:pt idx="18801">
                  <c:v>225.79399000000001</c:v>
                </c:pt>
                <c:pt idx="18802">
                  <c:v>225.85649000000001</c:v>
                </c:pt>
                <c:pt idx="18803">
                  <c:v>225.91899000000001</c:v>
                </c:pt>
                <c:pt idx="18804">
                  <c:v>225.98149000000001</c:v>
                </c:pt>
                <c:pt idx="18805">
                  <c:v>226.04399000000001</c:v>
                </c:pt>
                <c:pt idx="18806">
                  <c:v>226.10649000000001</c:v>
                </c:pt>
                <c:pt idx="18807">
                  <c:v>226.16899000000001</c:v>
                </c:pt>
                <c:pt idx="18808">
                  <c:v>226.23149000000001</c:v>
                </c:pt>
                <c:pt idx="18809">
                  <c:v>226.29399000000001</c:v>
                </c:pt>
                <c:pt idx="18810">
                  <c:v>226.35649000000001</c:v>
                </c:pt>
                <c:pt idx="18811">
                  <c:v>226.41899000000001</c:v>
                </c:pt>
                <c:pt idx="18812">
                  <c:v>226.48149000000001</c:v>
                </c:pt>
                <c:pt idx="18813">
                  <c:v>226.54399000000001</c:v>
                </c:pt>
                <c:pt idx="18814">
                  <c:v>226.60649000000001</c:v>
                </c:pt>
                <c:pt idx="18815">
                  <c:v>226.66899000000001</c:v>
                </c:pt>
                <c:pt idx="18816">
                  <c:v>226.73149000000001</c:v>
                </c:pt>
                <c:pt idx="18817">
                  <c:v>226.79399000000001</c:v>
                </c:pt>
                <c:pt idx="18818">
                  <c:v>226.85649000000001</c:v>
                </c:pt>
                <c:pt idx="18819">
                  <c:v>226.91899000000001</c:v>
                </c:pt>
                <c:pt idx="18820">
                  <c:v>226.98149000000001</c:v>
                </c:pt>
                <c:pt idx="18821">
                  <c:v>227.04399000000001</c:v>
                </c:pt>
                <c:pt idx="18822">
                  <c:v>227.10649000000001</c:v>
                </c:pt>
                <c:pt idx="18823">
                  <c:v>227.16899000000001</c:v>
                </c:pt>
                <c:pt idx="18824">
                  <c:v>227.23149000000001</c:v>
                </c:pt>
                <c:pt idx="18825">
                  <c:v>227.29399000000001</c:v>
                </c:pt>
                <c:pt idx="18826">
                  <c:v>227.35649000000001</c:v>
                </c:pt>
                <c:pt idx="18827">
                  <c:v>227.41899000000001</c:v>
                </c:pt>
                <c:pt idx="18828">
                  <c:v>227.48149000000001</c:v>
                </c:pt>
                <c:pt idx="18829">
                  <c:v>227.54399000000001</c:v>
                </c:pt>
                <c:pt idx="18830">
                  <c:v>227.60649000000001</c:v>
                </c:pt>
                <c:pt idx="18831">
                  <c:v>227.66899000000001</c:v>
                </c:pt>
                <c:pt idx="18832">
                  <c:v>227.73149000000001</c:v>
                </c:pt>
                <c:pt idx="18833">
                  <c:v>227.79399000000001</c:v>
                </c:pt>
                <c:pt idx="18834">
                  <c:v>227.85649000000001</c:v>
                </c:pt>
                <c:pt idx="18835">
                  <c:v>227.91899000000001</c:v>
                </c:pt>
                <c:pt idx="18836">
                  <c:v>227.98149000000001</c:v>
                </c:pt>
                <c:pt idx="18837">
                  <c:v>228.04399000000001</c:v>
                </c:pt>
                <c:pt idx="18838">
                  <c:v>228.10649000000001</c:v>
                </c:pt>
                <c:pt idx="18839">
                  <c:v>228.16899000000001</c:v>
                </c:pt>
                <c:pt idx="18840">
                  <c:v>228.23149000000001</c:v>
                </c:pt>
                <c:pt idx="18841">
                  <c:v>228.29399000000001</c:v>
                </c:pt>
                <c:pt idx="18842">
                  <c:v>228.35649000000001</c:v>
                </c:pt>
                <c:pt idx="18843">
                  <c:v>228.41899000000001</c:v>
                </c:pt>
                <c:pt idx="18844">
                  <c:v>228.48149000000001</c:v>
                </c:pt>
                <c:pt idx="18845">
                  <c:v>228.54399000000001</c:v>
                </c:pt>
                <c:pt idx="18846">
                  <c:v>228.60649000000001</c:v>
                </c:pt>
                <c:pt idx="18847">
                  <c:v>228.66899000000001</c:v>
                </c:pt>
                <c:pt idx="18848">
                  <c:v>228.73149000000001</c:v>
                </c:pt>
                <c:pt idx="18849">
                  <c:v>228.79399000000001</c:v>
                </c:pt>
                <c:pt idx="18850">
                  <c:v>228.85649000000001</c:v>
                </c:pt>
                <c:pt idx="18851">
                  <c:v>228.91899000000001</c:v>
                </c:pt>
                <c:pt idx="18852">
                  <c:v>228.98149000000001</c:v>
                </c:pt>
                <c:pt idx="18853">
                  <c:v>229.04399000000001</c:v>
                </c:pt>
                <c:pt idx="18854">
                  <c:v>229.10649000000001</c:v>
                </c:pt>
                <c:pt idx="18855">
                  <c:v>229.16899000000001</c:v>
                </c:pt>
                <c:pt idx="18856">
                  <c:v>229.23149000000001</c:v>
                </c:pt>
                <c:pt idx="18857">
                  <c:v>229.29399000000001</c:v>
                </c:pt>
                <c:pt idx="18858">
                  <c:v>229.35649000000001</c:v>
                </c:pt>
                <c:pt idx="18859">
                  <c:v>229.41899000000001</c:v>
                </c:pt>
                <c:pt idx="18860">
                  <c:v>229.48149000000001</c:v>
                </c:pt>
                <c:pt idx="18861">
                  <c:v>229.54399000000001</c:v>
                </c:pt>
                <c:pt idx="18862">
                  <c:v>229.60649000000001</c:v>
                </c:pt>
                <c:pt idx="18863">
                  <c:v>229.66899000000001</c:v>
                </c:pt>
                <c:pt idx="18864">
                  <c:v>229.73149000000001</c:v>
                </c:pt>
                <c:pt idx="18865">
                  <c:v>229.79399000000001</c:v>
                </c:pt>
                <c:pt idx="18866">
                  <c:v>229.85649000000001</c:v>
                </c:pt>
                <c:pt idx="18867">
                  <c:v>229.91899000000001</c:v>
                </c:pt>
                <c:pt idx="18868">
                  <c:v>229.98149000000001</c:v>
                </c:pt>
                <c:pt idx="18869">
                  <c:v>230.04399000000001</c:v>
                </c:pt>
                <c:pt idx="18870">
                  <c:v>230.10649000000001</c:v>
                </c:pt>
                <c:pt idx="18871">
                  <c:v>230.16899000000001</c:v>
                </c:pt>
                <c:pt idx="18872">
                  <c:v>230.23149000000001</c:v>
                </c:pt>
                <c:pt idx="18873">
                  <c:v>230.29399000000001</c:v>
                </c:pt>
                <c:pt idx="18874">
                  <c:v>230.35649000000001</c:v>
                </c:pt>
                <c:pt idx="18875">
                  <c:v>230.41899000000001</c:v>
                </c:pt>
                <c:pt idx="18876">
                  <c:v>230.48149000000001</c:v>
                </c:pt>
                <c:pt idx="18877">
                  <c:v>230.54399000000001</c:v>
                </c:pt>
                <c:pt idx="18878">
                  <c:v>230.60649000000001</c:v>
                </c:pt>
                <c:pt idx="18879">
                  <c:v>230.66899000000001</c:v>
                </c:pt>
                <c:pt idx="18880">
                  <c:v>230.73149000000001</c:v>
                </c:pt>
                <c:pt idx="18881">
                  <c:v>230.79399000000001</c:v>
                </c:pt>
                <c:pt idx="18882">
                  <c:v>230.85649000000001</c:v>
                </c:pt>
                <c:pt idx="18883">
                  <c:v>230.91899000000001</c:v>
                </c:pt>
                <c:pt idx="18884">
                  <c:v>230.98149000000001</c:v>
                </c:pt>
                <c:pt idx="18885">
                  <c:v>231.04399000000001</c:v>
                </c:pt>
                <c:pt idx="18886">
                  <c:v>231.10649000000001</c:v>
                </c:pt>
                <c:pt idx="18887">
                  <c:v>231.16899000000001</c:v>
                </c:pt>
                <c:pt idx="18888">
                  <c:v>231.23149000000001</c:v>
                </c:pt>
                <c:pt idx="18889">
                  <c:v>231.29399000000001</c:v>
                </c:pt>
                <c:pt idx="18890">
                  <c:v>231.35649000000001</c:v>
                </c:pt>
                <c:pt idx="18891">
                  <c:v>231.41899000000001</c:v>
                </c:pt>
                <c:pt idx="18892">
                  <c:v>231.48149000000001</c:v>
                </c:pt>
                <c:pt idx="18893">
                  <c:v>231.54399000000001</c:v>
                </c:pt>
                <c:pt idx="18894">
                  <c:v>231.60649000000001</c:v>
                </c:pt>
                <c:pt idx="18895">
                  <c:v>231.66899000000001</c:v>
                </c:pt>
                <c:pt idx="18896">
                  <c:v>231.73149000000001</c:v>
                </c:pt>
                <c:pt idx="18897">
                  <c:v>231.79399000000001</c:v>
                </c:pt>
                <c:pt idx="18898">
                  <c:v>231.85649000000001</c:v>
                </c:pt>
                <c:pt idx="18899">
                  <c:v>231.91899000000001</c:v>
                </c:pt>
                <c:pt idx="18900">
                  <c:v>231.98149000000001</c:v>
                </c:pt>
                <c:pt idx="18901">
                  <c:v>232.04399000000001</c:v>
                </c:pt>
                <c:pt idx="18902">
                  <c:v>232.10649000000001</c:v>
                </c:pt>
                <c:pt idx="18903">
                  <c:v>232.16899000000001</c:v>
                </c:pt>
                <c:pt idx="18904">
                  <c:v>232.23149000000001</c:v>
                </c:pt>
                <c:pt idx="18905">
                  <c:v>232.29399000000001</c:v>
                </c:pt>
                <c:pt idx="18906">
                  <c:v>232.35649000000001</c:v>
                </c:pt>
                <c:pt idx="18907">
                  <c:v>232.41899000000001</c:v>
                </c:pt>
                <c:pt idx="18908">
                  <c:v>232.48149000000001</c:v>
                </c:pt>
                <c:pt idx="18909">
                  <c:v>232.54399000000001</c:v>
                </c:pt>
                <c:pt idx="18910">
                  <c:v>232.60649000000001</c:v>
                </c:pt>
                <c:pt idx="18911">
                  <c:v>232.66899000000001</c:v>
                </c:pt>
                <c:pt idx="18912">
                  <c:v>232.73149000000001</c:v>
                </c:pt>
                <c:pt idx="18913">
                  <c:v>232.79399000000001</c:v>
                </c:pt>
                <c:pt idx="18914">
                  <c:v>232.85649000000001</c:v>
                </c:pt>
                <c:pt idx="18915">
                  <c:v>232.91899000000001</c:v>
                </c:pt>
                <c:pt idx="18916">
                  <c:v>232.98149000000001</c:v>
                </c:pt>
                <c:pt idx="18917">
                  <c:v>233.04399000000001</c:v>
                </c:pt>
                <c:pt idx="18918">
                  <c:v>233.10649000000001</c:v>
                </c:pt>
                <c:pt idx="18919">
                  <c:v>233.16899000000001</c:v>
                </c:pt>
                <c:pt idx="18920">
                  <c:v>233.23149000000001</c:v>
                </c:pt>
                <c:pt idx="18921">
                  <c:v>233.29399000000001</c:v>
                </c:pt>
                <c:pt idx="18922">
                  <c:v>233.35649000000001</c:v>
                </c:pt>
                <c:pt idx="18923">
                  <c:v>233.41899000000001</c:v>
                </c:pt>
                <c:pt idx="18924">
                  <c:v>233.48149000000001</c:v>
                </c:pt>
                <c:pt idx="18925">
                  <c:v>233.54399000000001</c:v>
                </c:pt>
                <c:pt idx="18926">
                  <c:v>233.60649000000001</c:v>
                </c:pt>
                <c:pt idx="18927">
                  <c:v>233.66899000000001</c:v>
                </c:pt>
                <c:pt idx="18928">
                  <c:v>233.73149000000001</c:v>
                </c:pt>
                <c:pt idx="18929">
                  <c:v>233.79399000000001</c:v>
                </c:pt>
                <c:pt idx="18930">
                  <c:v>233.85649000000001</c:v>
                </c:pt>
                <c:pt idx="18931">
                  <c:v>233.91899000000001</c:v>
                </c:pt>
                <c:pt idx="18932">
                  <c:v>233.98149000000001</c:v>
                </c:pt>
                <c:pt idx="18933">
                  <c:v>234.04399000000001</c:v>
                </c:pt>
                <c:pt idx="18934">
                  <c:v>234.10649000000001</c:v>
                </c:pt>
                <c:pt idx="18935">
                  <c:v>234.16899000000001</c:v>
                </c:pt>
                <c:pt idx="18936">
                  <c:v>234.23149000000001</c:v>
                </c:pt>
                <c:pt idx="18937">
                  <c:v>234.29399000000001</c:v>
                </c:pt>
                <c:pt idx="18938">
                  <c:v>234.35649000000001</c:v>
                </c:pt>
                <c:pt idx="18939">
                  <c:v>234.41899000000001</c:v>
                </c:pt>
                <c:pt idx="18940">
                  <c:v>234.48149000000001</c:v>
                </c:pt>
                <c:pt idx="18941">
                  <c:v>234.54399000000001</c:v>
                </c:pt>
                <c:pt idx="18942">
                  <c:v>234.60649000000001</c:v>
                </c:pt>
                <c:pt idx="18943">
                  <c:v>234.66899000000001</c:v>
                </c:pt>
                <c:pt idx="18944">
                  <c:v>234.73149000000001</c:v>
                </c:pt>
                <c:pt idx="18945">
                  <c:v>234.79399000000001</c:v>
                </c:pt>
                <c:pt idx="18946">
                  <c:v>234.85649000000001</c:v>
                </c:pt>
                <c:pt idx="18947">
                  <c:v>234.91899000000001</c:v>
                </c:pt>
                <c:pt idx="18948">
                  <c:v>234.98149000000001</c:v>
                </c:pt>
                <c:pt idx="18949">
                  <c:v>235.04399000000001</c:v>
                </c:pt>
                <c:pt idx="18950">
                  <c:v>235.10649000000001</c:v>
                </c:pt>
                <c:pt idx="18951">
                  <c:v>235.16899000000001</c:v>
                </c:pt>
                <c:pt idx="18952">
                  <c:v>235.23149000000001</c:v>
                </c:pt>
                <c:pt idx="18953">
                  <c:v>235.29399000000001</c:v>
                </c:pt>
                <c:pt idx="18954">
                  <c:v>235.35649000000001</c:v>
                </c:pt>
                <c:pt idx="18955">
                  <c:v>235.41899000000001</c:v>
                </c:pt>
                <c:pt idx="18956">
                  <c:v>235.48149000000001</c:v>
                </c:pt>
                <c:pt idx="18957">
                  <c:v>235.54399000000001</c:v>
                </c:pt>
                <c:pt idx="18958">
                  <c:v>235.60649000000001</c:v>
                </c:pt>
                <c:pt idx="18959">
                  <c:v>235.66899000000001</c:v>
                </c:pt>
                <c:pt idx="18960">
                  <c:v>235.73149000000001</c:v>
                </c:pt>
                <c:pt idx="18961">
                  <c:v>235.79399000000001</c:v>
                </c:pt>
                <c:pt idx="18962">
                  <c:v>235.85649000000001</c:v>
                </c:pt>
                <c:pt idx="18963">
                  <c:v>235.91899000000001</c:v>
                </c:pt>
                <c:pt idx="18964">
                  <c:v>235.98149000000001</c:v>
                </c:pt>
                <c:pt idx="18965">
                  <c:v>236.04399000000001</c:v>
                </c:pt>
                <c:pt idx="18966">
                  <c:v>236.10649000000001</c:v>
                </c:pt>
                <c:pt idx="18967">
                  <c:v>236.16899000000001</c:v>
                </c:pt>
                <c:pt idx="18968">
                  <c:v>236.23149000000001</c:v>
                </c:pt>
                <c:pt idx="18969">
                  <c:v>236.29399000000001</c:v>
                </c:pt>
                <c:pt idx="18970">
                  <c:v>236.35649000000001</c:v>
                </c:pt>
                <c:pt idx="18971">
                  <c:v>236.41899000000001</c:v>
                </c:pt>
                <c:pt idx="18972">
                  <c:v>236.48149000000001</c:v>
                </c:pt>
                <c:pt idx="18973">
                  <c:v>236.54399000000001</c:v>
                </c:pt>
                <c:pt idx="18974">
                  <c:v>236.60649000000001</c:v>
                </c:pt>
                <c:pt idx="18975">
                  <c:v>236.66899000000001</c:v>
                </c:pt>
                <c:pt idx="18976">
                  <c:v>236.73149000000001</c:v>
                </c:pt>
                <c:pt idx="18977">
                  <c:v>236.79399000000001</c:v>
                </c:pt>
                <c:pt idx="18978">
                  <c:v>236.85649000000001</c:v>
                </c:pt>
                <c:pt idx="18979">
                  <c:v>236.91899000000001</c:v>
                </c:pt>
                <c:pt idx="18980">
                  <c:v>236.98149000000001</c:v>
                </c:pt>
                <c:pt idx="18981">
                  <c:v>237.04399000000001</c:v>
                </c:pt>
                <c:pt idx="18982">
                  <c:v>237.10649000000001</c:v>
                </c:pt>
                <c:pt idx="18983">
                  <c:v>237.16899000000001</c:v>
                </c:pt>
                <c:pt idx="18984">
                  <c:v>237.23149000000001</c:v>
                </c:pt>
                <c:pt idx="18985">
                  <c:v>237.29399000000001</c:v>
                </c:pt>
                <c:pt idx="18986">
                  <c:v>237.35649000000001</c:v>
                </c:pt>
                <c:pt idx="18987">
                  <c:v>237.41899000000001</c:v>
                </c:pt>
                <c:pt idx="18988">
                  <c:v>237.48149000000001</c:v>
                </c:pt>
                <c:pt idx="18989">
                  <c:v>237.54399000000001</c:v>
                </c:pt>
                <c:pt idx="18990">
                  <c:v>237.60649000000001</c:v>
                </c:pt>
                <c:pt idx="18991">
                  <c:v>237.66899000000001</c:v>
                </c:pt>
                <c:pt idx="18992">
                  <c:v>237.73149000000001</c:v>
                </c:pt>
                <c:pt idx="18993">
                  <c:v>237.79399000000001</c:v>
                </c:pt>
                <c:pt idx="18994">
                  <c:v>237.85649000000001</c:v>
                </c:pt>
                <c:pt idx="18995">
                  <c:v>237.91899000000001</c:v>
                </c:pt>
                <c:pt idx="18996">
                  <c:v>237.98149000000001</c:v>
                </c:pt>
                <c:pt idx="18997">
                  <c:v>238.04399000000001</c:v>
                </c:pt>
                <c:pt idx="18998">
                  <c:v>238.10649000000001</c:v>
                </c:pt>
                <c:pt idx="18999">
                  <c:v>238.16899000000001</c:v>
                </c:pt>
                <c:pt idx="19000">
                  <c:v>238.23149000000001</c:v>
                </c:pt>
                <c:pt idx="19001">
                  <c:v>238.29399000000001</c:v>
                </c:pt>
                <c:pt idx="19002">
                  <c:v>238.35649000000001</c:v>
                </c:pt>
                <c:pt idx="19003">
                  <c:v>238.41899000000001</c:v>
                </c:pt>
                <c:pt idx="19004">
                  <c:v>238.48149000000001</c:v>
                </c:pt>
                <c:pt idx="19005">
                  <c:v>238.54399000000001</c:v>
                </c:pt>
                <c:pt idx="19006">
                  <c:v>238.60649000000001</c:v>
                </c:pt>
                <c:pt idx="19007">
                  <c:v>238.66899000000001</c:v>
                </c:pt>
                <c:pt idx="19008">
                  <c:v>238.73149000000001</c:v>
                </c:pt>
                <c:pt idx="19009">
                  <c:v>238.79399000000001</c:v>
                </c:pt>
                <c:pt idx="19010">
                  <c:v>238.85649000000001</c:v>
                </c:pt>
                <c:pt idx="19011">
                  <c:v>238.91899000000001</c:v>
                </c:pt>
                <c:pt idx="19012">
                  <c:v>238.98149000000001</c:v>
                </c:pt>
                <c:pt idx="19013">
                  <c:v>239.04399000000001</c:v>
                </c:pt>
                <c:pt idx="19014">
                  <c:v>239.10649000000001</c:v>
                </c:pt>
                <c:pt idx="19015">
                  <c:v>239.16899000000001</c:v>
                </c:pt>
                <c:pt idx="19016">
                  <c:v>239.23149000000001</c:v>
                </c:pt>
                <c:pt idx="19017">
                  <c:v>239.29399000000001</c:v>
                </c:pt>
                <c:pt idx="19018">
                  <c:v>239.35649000000001</c:v>
                </c:pt>
                <c:pt idx="19019">
                  <c:v>239.41899000000001</c:v>
                </c:pt>
                <c:pt idx="19020">
                  <c:v>239.48149000000001</c:v>
                </c:pt>
                <c:pt idx="19021">
                  <c:v>239.54399000000001</c:v>
                </c:pt>
                <c:pt idx="19022">
                  <c:v>239.60649000000001</c:v>
                </c:pt>
                <c:pt idx="19023">
                  <c:v>239.66899000000001</c:v>
                </c:pt>
                <c:pt idx="19024">
                  <c:v>239.73149000000001</c:v>
                </c:pt>
                <c:pt idx="19025">
                  <c:v>239.79399000000001</c:v>
                </c:pt>
                <c:pt idx="19026">
                  <c:v>239.85649000000001</c:v>
                </c:pt>
                <c:pt idx="19027">
                  <c:v>239.91899000000001</c:v>
                </c:pt>
                <c:pt idx="19028">
                  <c:v>239.98149000000001</c:v>
                </c:pt>
                <c:pt idx="19029">
                  <c:v>240.04399000000001</c:v>
                </c:pt>
                <c:pt idx="19030">
                  <c:v>240.10649000000001</c:v>
                </c:pt>
                <c:pt idx="19031">
                  <c:v>240.16899000000001</c:v>
                </c:pt>
                <c:pt idx="19032">
                  <c:v>240.23149000000001</c:v>
                </c:pt>
                <c:pt idx="19033">
                  <c:v>240.29399000000001</c:v>
                </c:pt>
                <c:pt idx="19034">
                  <c:v>240.35649000000001</c:v>
                </c:pt>
                <c:pt idx="19035">
                  <c:v>240.41899000000001</c:v>
                </c:pt>
                <c:pt idx="19036">
                  <c:v>240.48149000000001</c:v>
                </c:pt>
                <c:pt idx="19037">
                  <c:v>240.54399000000001</c:v>
                </c:pt>
                <c:pt idx="19038">
                  <c:v>240.60649000000001</c:v>
                </c:pt>
                <c:pt idx="19039">
                  <c:v>240.66899000000001</c:v>
                </c:pt>
                <c:pt idx="19040">
                  <c:v>240.73149000000001</c:v>
                </c:pt>
                <c:pt idx="19041">
                  <c:v>240.79399000000001</c:v>
                </c:pt>
                <c:pt idx="19042">
                  <c:v>240.85649000000001</c:v>
                </c:pt>
                <c:pt idx="19043">
                  <c:v>240.91899000000001</c:v>
                </c:pt>
                <c:pt idx="19044">
                  <c:v>240.98149000000001</c:v>
                </c:pt>
                <c:pt idx="19045">
                  <c:v>241.04399000000001</c:v>
                </c:pt>
                <c:pt idx="19046">
                  <c:v>241.10649000000001</c:v>
                </c:pt>
                <c:pt idx="19047">
                  <c:v>241.16899000000001</c:v>
                </c:pt>
                <c:pt idx="19048">
                  <c:v>241.23149000000001</c:v>
                </c:pt>
                <c:pt idx="19049">
                  <c:v>241.29399000000001</c:v>
                </c:pt>
                <c:pt idx="19050">
                  <c:v>241.35649000000001</c:v>
                </c:pt>
                <c:pt idx="19051">
                  <c:v>241.41899000000001</c:v>
                </c:pt>
                <c:pt idx="19052">
                  <c:v>241.48149000000001</c:v>
                </c:pt>
                <c:pt idx="19053">
                  <c:v>241.54399000000001</c:v>
                </c:pt>
                <c:pt idx="19054">
                  <c:v>241.60649000000001</c:v>
                </c:pt>
                <c:pt idx="19055">
                  <c:v>241.66899000000001</c:v>
                </c:pt>
                <c:pt idx="19056">
                  <c:v>241.73149000000001</c:v>
                </c:pt>
                <c:pt idx="19057">
                  <c:v>241.79399000000001</c:v>
                </c:pt>
                <c:pt idx="19058">
                  <c:v>241.85649000000001</c:v>
                </c:pt>
                <c:pt idx="19059">
                  <c:v>241.91899000000001</c:v>
                </c:pt>
                <c:pt idx="19060">
                  <c:v>241.98149000000001</c:v>
                </c:pt>
                <c:pt idx="19061">
                  <c:v>242.04399000000001</c:v>
                </c:pt>
                <c:pt idx="19062">
                  <c:v>242.10649000000001</c:v>
                </c:pt>
                <c:pt idx="19063">
                  <c:v>242.16899000000001</c:v>
                </c:pt>
                <c:pt idx="19064">
                  <c:v>242.23149000000001</c:v>
                </c:pt>
                <c:pt idx="19065">
                  <c:v>242.29399000000001</c:v>
                </c:pt>
                <c:pt idx="19066">
                  <c:v>242.35649000000001</c:v>
                </c:pt>
                <c:pt idx="19067">
                  <c:v>242.41899000000001</c:v>
                </c:pt>
                <c:pt idx="19068">
                  <c:v>242.48149000000001</c:v>
                </c:pt>
                <c:pt idx="19069">
                  <c:v>242.54399000000001</c:v>
                </c:pt>
                <c:pt idx="19070">
                  <c:v>242.60649000000001</c:v>
                </c:pt>
                <c:pt idx="19071">
                  <c:v>242.66899000000001</c:v>
                </c:pt>
                <c:pt idx="19072">
                  <c:v>242.73149000000001</c:v>
                </c:pt>
                <c:pt idx="19073">
                  <c:v>242.79399000000001</c:v>
                </c:pt>
                <c:pt idx="19074">
                  <c:v>242.85649000000001</c:v>
                </c:pt>
                <c:pt idx="19075">
                  <c:v>242.91899000000001</c:v>
                </c:pt>
                <c:pt idx="19076">
                  <c:v>242.98149000000001</c:v>
                </c:pt>
                <c:pt idx="19077">
                  <c:v>243.04399000000001</c:v>
                </c:pt>
                <c:pt idx="19078">
                  <c:v>243.10649000000001</c:v>
                </c:pt>
                <c:pt idx="19079">
                  <c:v>243.16899000000001</c:v>
                </c:pt>
                <c:pt idx="19080">
                  <c:v>243.23149000000001</c:v>
                </c:pt>
                <c:pt idx="19081">
                  <c:v>243.29399000000001</c:v>
                </c:pt>
                <c:pt idx="19082">
                  <c:v>243.35649000000001</c:v>
                </c:pt>
                <c:pt idx="19083">
                  <c:v>243.41899000000001</c:v>
                </c:pt>
                <c:pt idx="19084">
                  <c:v>243.48149000000001</c:v>
                </c:pt>
                <c:pt idx="19085">
                  <c:v>243.54399000000001</c:v>
                </c:pt>
                <c:pt idx="19086">
                  <c:v>243.60649000000001</c:v>
                </c:pt>
                <c:pt idx="19087">
                  <c:v>243.66899000000001</c:v>
                </c:pt>
                <c:pt idx="19088">
                  <c:v>243.73149000000001</c:v>
                </c:pt>
                <c:pt idx="19089">
                  <c:v>243.79399000000001</c:v>
                </c:pt>
                <c:pt idx="19090">
                  <c:v>243.85649000000001</c:v>
                </c:pt>
                <c:pt idx="19091">
                  <c:v>243.91899000000001</c:v>
                </c:pt>
                <c:pt idx="19092">
                  <c:v>243.98149000000001</c:v>
                </c:pt>
                <c:pt idx="19093">
                  <c:v>244.04399000000001</c:v>
                </c:pt>
                <c:pt idx="19094">
                  <c:v>244.10649000000001</c:v>
                </c:pt>
                <c:pt idx="19095">
                  <c:v>244.16899000000001</c:v>
                </c:pt>
                <c:pt idx="19096">
                  <c:v>244.23149000000001</c:v>
                </c:pt>
                <c:pt idx="19097">
                  <c:v>244.29399000000001</c:v>
                </c:pt>
                <c:pt idx="19098">
                  <c:v>244.35649000000001</c:v>
                </c:pt>
                <c:pt idx="19099">
                  <c:v>244.41899000000001</c:v>
                </c:pt>
                <c:pt idx="19100">
                  <c:v>244.48149000000001</c:v>
                </c:pt>
                <c:pt idx="19101">
                  <c:v>244.54399000000001</c:v>
                </c:pt>
                <c:pt idx="19102">
                  <c:v>244.60649000000001</c:v>
                </c:pt>
                <c:pt idx="19103">
                  <c:v>244.66899000000001</c:v>
                </c:pt>
                <c:pt idx="19104">
                  <c:v>244.73149000000001</c:v>
                </c:pt>
                <c:pt idx="19105">
                  <c:v>244.79399000000001</c:v>
                </c:pt>
                <c:pt idx="19106">
                  <c:v>244.85649000000001</c:v>
                </c:pt>
                <c:pt idx="19107">
                  <c:v>244.91899000000001</c:v>
                </c:pt>
                <c:pt idx="19108">
                  <c:v>244.98149000000001</c:v>
                </c:pt>
                <c:pt idx="19109">
                  <c:v>245.04399000000001</c:v>
                </c:pt>
                <c:pt idx="19110">
                  <c:v>245.10649000000001</c:v>
                </c:pt>
                <c:pt idx="19111">
                  <c:v>245.16899000000001</c:v>
                </c:pt>
                <c:pt idx="19112">
                  <c:v>245.23149000000001</c:v>
                </c:pt>
                <c:pt idx="19113">
                  <c:v>245.29399000000001</c:v>
                </c:pt>
                <c:pt idx="19114">
                  <c:v>245.35649000000001</c:v>
                </c:pt>
                <c:pt idx="19115">
                  <c:v>245.41899000000001</c:v>
                </c:pt>
                <c:pt idx="19116">
                  <c:v>245.48149000000001</c:v>
                </c:pt>
                <c:pt idx="19117">
                  <c:v>245.54399000000001</c:v>
                </c:pt>
                <c:pt idx="19118">
                  <c:v>245.60649000000001</c:v>
                </c:pt>
                <c:pt idx="19119">
                  <c:v>245.66899000000001</c:v>
                </c:pt>
                <c:pt idx="19120">
                  <c:v>245.73149000000001</c:v>
                </c:pt>
                <c:pt idx="19121">
                  <c:v>245.79399000000001</c:v>
                </c:pt>
                <c:pt idx="19122">
                  <c:v>245.85649000000001</c:v>
                </c:pt>
                <c:pt idx="19123">
                  <c:v>245.91899000000001</c:v>
                </c:pt>
                <c:pt idx="19124">
                  <c:v>245.98149000000001</c:v>
                </c:pt>
                <c:pt idx="19125">
                  <c:v>246.04399000000001</c:v>
                </c:pt>
                <c:pt idx="19126">
                  <c:v>246.10649000000001</c:v>
                </c:pt>
                <c:pt idx="19127">
                  <c:v>246.16899000000001</c:v>
                </c:pt>
                <c:pt idx="19128">
                  <c:v>246.23149000000001</c:v>
                </c:pt>
                <c:pt idx="19129">
                  <c:v>246.29399000000001</c:v>
                </c:pt>
                <c:pt idx="19130">
                  <c:v>246.35649000000001</c:v>
                </c:pt>
                <c:pt idx="19131">
                  <c:v>246.41899000000001</c:v>
                </c:pt>
                <c:pt idx="19132">
                  <c:v>246.48149000000001</c:v>
                </c:pt>
                <c:pt idx="19133">
                  <c:v>246.54399000000001</c:v>
                </c:pt>
                <c:pt idx="19134">
                  <c:v>246.60649000000001</c:v>
                </c:pt>
                <c:pt idx="19135">
                  <c:v>246.66899000000001</c:v>
                </c:pt>
                <c:pt idx="19136">
                  <c:v>246.73149000000001</c:v>
                </c:pt>
                <c:pt idx="19137">
                  <c:v>246.79399000000001</c:v>
                </c:pt>
                <c:pt idx="19138">
                  <c:v>246.85649000000001</c:v>
                </c:pt>
                <c:pt idx="19139">
                  <c:v>246.91899000000001</c:v>
                </c:pt>
                <c:pt idx="19140">
                  <c:v>246.98149000000001</c:v>
                </c:pt>
                <c:pt idx="19141">
                  <c:v>247.04399000000001</c:v>
                </c:pt>
                <c:pt idx="19142">
                  <c:v>247.10649000000001</c:v>
                </c:pt>
                <c:pt idx="19143">
                  <c:v>247.16899000000001</c:v>
                </c:pt>
                <c:pt idx="19144">
                  <c:v>247.23149000000001</c:v>
                </c:pt>
                <c:pt idx="19145">
                  <c:v>247.29399000000001</c:v>
                </c:pt>
                <c:pt idx="19146">
                  <c:v>247.35649000000001</c:v>
                </c:pt>
                <c:pt idx="19147">
                  <c:v>247.41899000000001</c:v>
                </c:pt>
                <c:pt idx="19148">
                  <c:v>247.48149000000001</c:v>
                </c:pt>
                <c:pt idx="19149">
                  <c:v>247.54399000000001</c:v>
                </c:pt>
                <c:pt idx="19150">
                  <c:v>247.60649000000001</c:v>
                </c:pt>
                <c:pt idx="19151">
                  <c:v>247.66899000000001</c:v>
                </c:pt>
                <c:pt idx="19152">
                  <c:v>247.73149000000001</c:v>
                </c:pt>
                <c:pt idx="19153">
                  <c:v>247.79399000000001</c:v>
                </c:pt>
                <c:pt idx="19154">
                  <c:v>247.85649000000001</c:v>
                </c:pt>
                <c:pt idx="19155">
                  <c:v>247.91899000000001</c:v>
                </c:pt>
                <c:pt idx="19156">
                  <c:v>247.98149000000001</c:v>
                </c:pt>
                <c:pt idx="19157">
                  <c:v>248.04399000000001</c:v>
                </c:pt>
                <c:pt idx="19158">
                  <c:v>248.10649000000001</c:v>
                </c:pt>
                <c:pt idx="19159">
                  <c:v>248.16899000000001</c:v>
                </c:pt>
                <c:pt idx="19160">
                  <c:v>248.23149000000001</c:v>
                </c:pt>
                <c:pt idx="19161">
                  <c:v>248.29399000000001</c:v>
                </c:pt>
                <c:pt idx="19162">
                  <c:v>248.35649000000001</c:v>
                </c:pt>
                <c:pt idx="19163">
                  <c:v>248.41899000000001</c:v>
                </c:pt>
                <c:pt idx="19164">
                  <c:v>248.48149000000001</c:v>
                </c:pt>
                <c:pt idx="19165">
                  <c:v>248.54399000000001</c:v>
                </c:pt>
                <c:pt idx="19166">
                  <c:v>248.60649000000001</c:v>
                </c:pt>
                <c:pt idx="19167">
                  <c:v>248.66899000000001</c:v>
                </c:pt>
                <c:pt idx="19168">
                  <c:v>248.73149000000001</c:v>
                </c:pt>
                <c:pt idx="19169">
                  <c:v>248.79399000000001</c:v>
                </c:pt>
                <c:pt idx="19170">
                  <c:v>248.85649000000001</c:v>
                </c:pt>
                <c:pt idx="19171">
                  <c:v>248.91899000000001</c:v>
                </c:pt>
                <c:pt idx="19172">
                  <c:v>248.98149000000001</c:v>
                </c:pt>
                <c:pt idx="19173">
                  <c:v>249.04399000000001</c:v>
                </c:pt>
                <c:pt idx="19174">
                  <c:v>249.10649000000001</c:v>
                </c:pt>
                <c:pt idx="19175">
                  <c:v>249.16899000000001</c:v>
                </c:pt>
                <c:pt idx="19176">
                  <c:v>249.23149000000001</c:v>
                </c:pt>
                <c:pt idx="19177">
                  <c:v>249.29399000000001</c:v>
                </c:pt>
                <c:pt idx="19178">
                  <c:v>249.35649000000001</c:v>
                </c:pt>
                <c:pt idx="19179">
                  <c:v>249.41899000000001</c:v>
                </c:pt>
                <c:pt idx="19180">
                  <c:v>249.48149000000001</c:v>
                </c:pt>
                <c:pt idx="19181">
                  <c:v>249.54399000000001</c:v>
                </c:pt>
                <c:pt idx="19182">
                  <c:v>249.60649000000001</c:v>
                </c:pt>
                <c:pt idx="19183">
                  <c:v>249.66899000000001</c:v>
                </c:pt>
                <c:pt idx="19184">
                  <c:v>249.73149000000001</c:v>
                </c:pt>
                <c:pt idx="19185">
                  <c:v>249.79399000000001</c:v>
                </c:pt>
                <c:pt idx="19186">
                  <c:v>249.85649000000001</c:v>
                </c:pt>
                <c:pt idx="19187">
                  <c:v>249.91899000000001</c:v>
                </c:pt>
                <c:pt idx="19188">
                  <c:v>249.98149000000001</c:v>
                </c:pt>
                <c:pt idx="19189">
                  <c:v>250.04399000000001</c:v>
                </c:pt>
                <c:pt idx="19190">
                  <c:v>250.10649000000001</c:v>
                </c:pt>
                <c:pt idx="19191">
                  <c:v>250.16899000000001</c:v>
                </c:pt>
                <c:pt idx="19192">
                  <c:v>250.23149000000001</c:v>
                </c:pt>
                <c:pt idx="19193">
                  <c:v>250.29399000000001</c:v>
                </c:pt>
                <c:pt idx="19194">
                  <c:v>250.35649000000001</c:v>
                </c:pt>
                <c:pt idx="19195">
                  <c:v>250.41899000000001</c:v>
                </c:pt>
                <c:pt idx="19196">
                  <c:v>250.48149000000001</c:v>
                </c:pt>
                <c:pt idx="19197">
                  <c:v>250.54399000000001</c:v>
                </c:pt>
              </c:numCache>
            </c:numRef>
          </c:xVal>
          <c:yVal>
            <c:numRef>
              <c:f>[2]Sheet1!$D$3:$D$19200</c:f>
              <c:numCache>
                <c:formatCode>General</c:formatCode>
                <c:ptCount val="19198"/>
                <c:pt idx="0">
                  <c:v>3.5260777190000002E-2</c:v>
                </c:pt>
                <c:pt idx="1">
                  <c:v>3.6768051170000003E-2</c:v>
                </c:pt>
                <c:pt idx="2">
                  <c:v>3.526069984E-2</c:v>
                </c:pt>
                <c:pt idx="3">
                  <c:v>3.5260730910000003E-2</c:v>
                </c:pt>
                <c:pt idx="4">
                  <c:v>3.67681407E-2</c:v>
                </c:pt>
                <c:pt idx="5">
                  <c:v>3.5260914739999996E-2</c:v>
                </c:pt>
                <c:pt idx="6">
                  <c:v>3.5261060380000001E-2</c:v>
                </c:pt>
                <c:pt idx="7">
                  <c:v>3.3753900640000001E-2</c:v>
                </c:pt>
                <c:pt idx="8">
                  <c:v>3.5261441239999997E-2</c:v>
                </c:pt>
                <c:pt idx="9">
                  <c:v>3.3754333460000001E-2</c:v>
                </c:pt>
                <c:pt idx="10">
                  <c:v>3.3754582210000002E-2</c:v>
                </c:pt>
                <c:pt idx="11">
                  <c:v>3.5262182980000001E-2</c:v>
                </c:pt>
                <c:pt idx="12">
                  <c:v>3.375512655E-2</c:v>
                </c:pt>
                <c:pt idx="13">
                  <c:v>3.3755415019999999E-2</c:v>
                </c:pt>
                <c:pt idx="14">
                  <c:v>3.3755709610000004E-2</c:v>
                </c:pt>
                <c:pt idx="15">
                  <c:v>3.3756006760000005E-2</c:v>
                </c:pt>
                <c:pt idx="16">
                  <c:v>3.3756302929999996E-2</c:v>
                </c:pt>
                <c:pt idx="17">
                  <c:v>3.3756594569999999E-2</c:v>
                </c:pt>
                <c:pt idx="18">
                  <c:v>3.224954553E-2</c:v>
                </c:pt>
                <c:pt idx="19">
                  <c:v>3.2249817880000003E-2</c:v>
                </c:pt>
                <c:pt idx="20">
                  <c:v>3.2250075090000004E-2</c:v>
                </c:pt>
                <c:pt idx="21">
                  <c:v>3.225031364E-2</c:v>
                </c:pt>
                <c:pt idx="22">
                  <c:v>3.225053001E-2</c:v>
                </c:pt>
                <c:pt idx="23">
                  <c:v>3.3758051800000001E-2</c:v>
                </c:pt>
                <c:pt idx="24">
                  <c:v>3.2250882090000002E-2</c:v>
                </c:pt>
                <c:pt idx="25">
                  <c:v>3.0743680010000003E-2</c:v>
                </c:pt>
                <c:pt idx="26">
                  <c:v>3.0743772539999999E-2</c:v>
                </c:pt>
                <c:pt idx="27">
                  <c:v>3.0743825220000003E-2</c:v>
                </c:pt>
                <c:pt idx="28">
                  <c:v>3.2251167060000002E-2</c:v>
                </c:pt>
                <c:pt idx="29">
                  <c:v>3.0743836499999996E-2</c:v>
                </c:pt>
                <c:pt idx="30">
                  <c:v>2.923650593E-2</c:v>
                </c:pt>
                <c:pt idx="31">
                  <c:v>2.923650593E-2</c:v>
                </c:pt>
                <c:pt idx="32">
                  <c:v>2.923650593E-2</c:v>
                </c:pt>
                <c:pt idx="33">
                  <c:v>2.923650593E-2</c:v>
                </c:pt>
                <c:pt idx="34">
                  <c:v>2.923650593E-2</c:v>
                </c:pt>
                <c:pt idx="35">
                  <c:v>2.923650593E-2</c:v>
                </c:pt>
                <c:pt idx="36">
                  <c:v>2.923650593E-2</c:v>
                </c:pt>
                <c:pt idx="37">
                  <c:v>2.7729175370000001E-2</c:v>
                </c:pt>
                <c:pt idx="38">
                  <c:v>2.6221844800000001E-2</c:v>
                </c:pt>
                <c:pt idx="39">
                  <c:v>2.7729175370000001E-2</c:v>
                </c:pt>
                <c:pt idx="40">
                  <c:v>2.7729175370000001E-2</c:v>
                </c:pt>
                <c:pt idx="41">
                  <c:v>2.6221844800000001E-2</c:v>
                </c:pt>
                <c:pt idx="42">
                  <c:v>2.6221844800000001E-2</c:v>
                </c:pt>
                <c:pt idx="43">
                  <c:v>2.6221844800000001E-2</c:v>
                </c:pt>
                <c:pt idx="44">
                  <c:v>2.6221844800000001E-2</c:v>
                </c:pt>
                <c:pt idx="45">
                  <c:v>2.6221844800000001E-2</c:v>
                </c:pt>
                <c:pt idx="46">
                  <c:v>2.6221844800000001E-2</c:v>
                </c:pt>
                <c:pt idx="47">
                  <c:v>2.6221844800000001E-2</c:v>
                </c:pt>
                <c:pt idx="48">
                  <c:v>2.4714514230000002E-2</c:v>
                </c:pt>
                <c:pt idx="49">
                  <c:v>2.4714514230000002E-2</c:v>
                </c:pt>
                <c:pt idx="50">
                  <c:v>2.6221844800000001E-2</c:v>
                </c:pt>
                <c:pt idx="51">
                  <c:v>2.4714514230000002E-2</c:v>
                </c:pt>
                <c:pt idx="52">
                  <c:v>2.6221844800000001E-2</c:v>
                </c:pt>
                <c:pt idx="53">
                  <c:v>2.3207183669999999E-2</c:v>
                </c:pt>
                <c:pt idx="54">
                  <c:v>2.3207183669999999E-2</c:v>
                </c:pt>
                <c:pt idx="55">
                  <c:v>2.4714514230000002E-2</c:v>
                </c:pt>
                <c:pt idx="56">
                  <c:v>2.3207183669999999E-2</c:v>
                </c:pt>
                <c:pt idx="57">
                  <c:v>2.1699853100000003E-2</c:v>
                </c:pt>
                <c:pt idx="58">
                  <c:v>2.3207183669999999E-2</c:v>
                </c:pt>
                <c:pt idx="59">
                  <c:v>2.1699853100000003E-2</c:v>
                </c:pt>
                <c:pt idx="60">
                  <c:v>2.169985655E-2</c:v>
                </c:pt>
                <c:pt idx="61">
                  <c:v>2.1699917570000001E-2</c:v>
                </c:pt>
                <c:pt idx="62">
                  <c:v>2.0192716669999999E-2</c:v>
                </c:pt>
                <c:pt idx="63">
                  <c:v>2.019290449E-2</c:v>
                </c:pt>
                <c:pt idx="64">
                  <c:v>2.019314031E-2</c:v>
                </c:pt>
                <c:pt idx="65">
                  <c:v>2.0193413869999999E-2</c:v>
                </c:pt>
                <c:pt idx="66">
                  <c:v>2.019371495E-2</c:v>
                </c:pt>
                <c:pt idx="67">
                  <c:v>2.0194033319999999E-2</c:v>
                </c:pt>
                <c:pt idx="68">
                  <c:v>1.8687030519999998E-2</c:v>
                </c:pt>
                <c:pt idx="69">
                  <c:v>2.01946811E-2</c:v>
                </c:pt>
                <c:pt idx="70">
                  <c:v>1.868766271E-2</c:v>
                </c:pt>
                <c:pt idx="71">
                  <c:v>1.8687948669999999E-2</c:v>
                </c:pt>
                <c:pt idx="72">
                  <c:v>2.0195527750000001E-2</c:v>
                </c:pt>
                <c:pt idx="73">
                  <c:v>1.7181083020000001E-2</c:v>
                </c:pt>
                <c:pt idx="74">
                  <c:v>1.868856411E-2</c:v>
                </c:pt>
                <c:pt idx="75">
                  <c:v>1.7181328419999999E-2</c:v>
                </c:pt>
                <c:pt idx="76">
                  <c:v>1.718134528E-2</c:v>
                </c:pt>
                <c:pt idx="77">
                  <c:v>1.5673966509999998E-2</c:v>
                </c:pt>
                <c:pt idx="78">
                  <c:v>1.7181180649999999E-2</c:v>
                </c:pt>
                <c:pt idx="79">
                  <c:v>1.5673690400000002E-2</c:v>
                </c:pt>
                <c:pt idx="80">
                  <c:v>1.5673482879999999E-2</c:v>
                </c:pt>
                <c:pt idx="81">
                  <c:v>1.5673239709999998E-2</c:v>
                </c:pt>
                <c:pt idx="82">
                  <c:v>1.567296889E-2</c:v>
                </c:pt>
                <c:pt idx="83">
                  <c:v>1.416535056E-2</c:v>
                </c:pt>
                <c:pt idx="84">
                  <c:v>1.416504807E-2</c:v>
                </c:pt>
                <c:pt idx="85">
                  <c:v>1.416474197E-2</c:v>
                </c:pt>
                <c:pt idx="86">
                  <c:v>1.4164440289999998E-2</c:v>
                </c:pt>
                <c:pt idx="87">
                  <c:v>1.416415111E-2</c:v>
                </c:pt>
                <c:pt idx="88">
                  <c:v>1.4163882499999999E-2</c:v>
                </c:pt>
                <c:pt idx="89">
                  <c:v>1.2656312520000001E-2</c:v>
                </c:pt>
                <c:pt idx="90">
                  <c:v>-9.0986336920000001E-4</c:v>
                </c:pt>
                <c:pt idx="91">
                  <c:v>-3.9246847060000001E-3</c:v>
                </c:pt>
                <c:pt idx="92">
                  <c:v>-3.9247938679999993E-3</c:v>
                </c:pt>
                <c:pt idx="93">
                  <c:v>-3.9248796939999999E-3</c:v>
                </c:pt>
                <c:pt idx="94">
                  <c:v>-3.9249536200000002E-3</c:v>
                </c:pt>
                <c:pt idx="95">
                  <c:v>-3.9250156420000005E-3</c:v>
                </c:pt>
                <c:pt idx="96">
                  <c:v>-3.9250657570000002E-3</c:v>
                </c:pt>
                <c:pt idx="97">
                  <c:v>-3.9251039640000006E-3</c:v>
                </c:pt>
                <c:pt idx="98">
                  <c:v>-5.4324612769999997E-3</c:v>
                </c:pt>
                <c:pt idx="99">
                  <c:v>-3.9251446459999994E-3</c:v>
                </c:pt>
                <c:pt idx="100">
                  <c:v>-3.9251471189999994E-3</c:v>
                </c:pt>
                <c:pt idx="101">
                  <c:v>-5.4324687050000004E-3</c:v>
                </c:pt>
                <c:pt idx="102">
                  <c:v>-5.432447327E-3</c:v>
                </c:pt>
                <c:pt idx="103">
                  <c:v>-3.925083066E-3</c:v>
                </c:pt>
                <c:pt idx="104">
                  <c:v>-5.4323687960000002E-3</c:v>
                </c:pt>
                <c:pt idx="105">
                  <c:v>-5.432311647E-3</c:v>
                </c:pt>
                <c:pt idx="106">
                  <c:v>-3.9249118310000003E-3</c:v>
                </c:pt>
                <c:pt idx="107">
                  <c:v>-5.4321615910000003E-3</c:v>
                </c:pt>
                <c:pt idx="108">
                  <c:v>-3.9247361589999996E-3</c:v>
                </c:pt>
                <c:pt idx="109">
                  <c:v>-5.431927013E-3</c:v>
                </c:pt>
                <c:pt idx="110">
                  <c:v>-3.9244082450000002E-3</c:v>
                </c:pt>
                <c:pt idx="111">
                  <c:v>-3.9241791360000002E-3</c:v>
                </c:pt>
                <c:pt idx="112">
                  <c:v>-5.4312470559999999E-3</c:v>
                </c:pt>
                <c:pt idx="113">
                  <c:v>-3.9236316660000003E-3</c:v>
                </c:pt>
                <c:pt idx="114">
                  <c:v>-3.9233297089999999E-3</c:v>
                </c:pt>
                <c:pt idx="115">
                  <c:v>-5.4303482559999996E-3</c:v>
                </c:pt>
                <c:pt idx="116">
                  <c:v>-3.9227102790000004E-3</c:v>
                </c:pt>
                <c:pt idx="117">
                  <c:v>-3.9224091429999998E-3</c:v>
                </c:pt>
                <c:pt idx="118">
                  <c:v>-5.4294518869999996E-3</c:v>
                </c:pt>
                <c:pt idx="119">
                  <c:v>-3.9218647820000001E-3</c:v>
                </c:pt>
                <c:pt idx="120">
                  <c:v>-5.4289645129999998E-3</c:v>
                </c:pt>
                <c:pt idx="121">
                  <c:v>-3.9214518599999994E-3</c:v>
                </c:pt>
                <c:pt idx="122">
                  <c:v>-5.4286412869999998E-3</c:v>
                </c:pt>
                <c:pt idx="123">
                  <c:v>-3.9212353819999997E-3</c:v>
                </c:pt>
                <c:pt idx="124">
                  <c:v>-5.4285472310000001E-3</c:v>
                </c:pt>
                <c:pt idx="125">
                  <c:v>-3.9212745320000002E-3</c:v>
                </c:pt>
                <c:pt idx="126">
                  <c:v>-3.9213886130000002E-3</c:v>
                </c:pt>
                <c:pt idx="127">
                  <c:v>-5.4288817600000004E-3</c:v>
                </c:pt>
                <c:pt idx="128">
                  <c:v>-5.4290929460000005E-3</c:v>
                </c:pt>
                <c:pt idx="129">
                  <c:v>-3.9220132600000001E-3</c:v>
                </c:pt>
                <c:pt idx="130">
                  <c:v>-5.4296160190000003E-3</c:v>
                </c:pt>
                <c:pt idx="131">
                  <c:v>-5.4299116230000005E-3</c:v>
                </c:pt>
                <c:pt idx="132">
                  <c:v>-3.9228908240000002E-3</c:v>
                </c:pt>
                <c:pt idx="133">
                  <c:v>-5.4305301819999995E-3</c:v>
                </c:pt>
                <c:pt idx="134">
                  <c:v>-5.4308367910000004E-3</c:v>
                </c:pt>
                <c:pt idx="135">
                  <c:v>-3.9238013310000002E-3</c:v>
                </c:pt>
                <c:pt idx="136">
                  <c:v>-3.9240740019999996E-3</c:v>
                </c:pt>
                <c:pt idx="137">
                  <c:v>-3.9243175949999999E-3</c:v>
                </c:pt>
                <c:pt idx="138">
                  <c:v>-3.9245239009999995E-3</c:v>
                </c:pt>
                <c:pt idx="139">
                  <c:v>-5.4320151709999999E-3</c:v>
                </c:pt>
                <c:pt idx="140">
                  <c:v>-5.4321234669999999E-3</c:v>
                </c:pt>
                <c:pt idx="141">
                  <c:v>-5.4321920940000002E-3</c:v>
                </c:pt>
                <c:pt idx="142">
                  <c:v>-5.4322307340000002E-3</c:v>
                </c:pt>
                <c:pt idx="143">
                  <c:v>-3.9249131069999995E-3</c:v>
                </c:pt>
                <c:pt idx="144">
                  <c:v>-3.9249051889999999E-3</c:v>
                </c:pt>
                <c:pt idx="145">
                  <c:v>-3.9248807139999993E-3</c:v>
                </c:pt>
                <c:pt idx="146">
                  <c:v>-3.9248441490000001E-3</c:v>
                </c:pt>
                <c:pt idx="147">
                  <c:v>-5.4321305679999998E-3</c:v>
                </c:pt>
                <c:pt idx="148">
                  <c:v>-3.9247526149999998E-3</c:v>
                </c:pt>
                <c:pt idx="149">
                  <c:v>-3.9247065780000003E-3</c:v>
                </c:pt>
                <c:pt idx="150">
                  <c:v>-3.9246663130000003E-3</c:v>
                </c:pt>
                <c:pt idx="151">
                  <c:v>-3.9246362840000002E-3</c:v>
                </c:pt>
                <c:pt idx="152">
                  <c:v>-5.4319513409999999E-3</c:v>
                </c:pt>
                <c:pt idx="153">
                  <c:v>-3.9246247880000001E-3</c:v>
                </c:pt>
                <c:pt idx="154">
                  <c:v>-5.4319826730000005E-3</c:v>
                </c:pt>
                <c:pt idx="155">
                  <c:v>-3.9247078029999993E-3</c:v>
                </c:pt>
                <c:pt idx="156">
                  <c:v>-5.4321277250000003E-3</c:v>
                </c:pt>
                <c:pt idx="157">
                  <c:v>-3.9249406899999999E-3</c:v>
                </c:pt>
                <c:pt idx="158">
                  <c:v>-3.9251374700000003E-3</c:v>
                </c:pt>
                <c:pt idx="159">
                  <c:v>-6.9400409120000004E-3</c:v>
                </c:pt>
                <c:pt idx="160">
                  <c:v>-5.432985542E-3</c:v>
                </c:pt>
                <c:pt idx="161">
                  <c:v>-3.9259550990000001E-3</c:v>
                </c:pt>
                <c:pt idx="162">
                  <c:v>-3.9262727129999999E-3</c:v>
                </c:pt>
                <c:pt idx="163">
                  <c:v>-5.433930321E-3</c:v>
                </c:pt>
                <c:pt idx="164">
                  <c:v>-5.4342534169999996E-3</c:v>
                </c:pt>
                <c:pt idx="165">
                  <c:v>-3.9272315470000006E-3</c:v>
                </c:pt>
                <c:pt idx="166">
                  <c:v>-3.9275222959999998E-3</c:v>
                </c:pt>
                <c:pt idx="167">
                  <c:v>-3.9277831520000001E-3</c:v>
                </c:pt>
                <c:pt idx="168">
                  <c:v>-5.4353393909999997E-3</c:v>
                </c:pt>
                <c:pt idx="169">
                  <c:v>-5.4355127920000003E-3</c:v>
                </c:pt>
                <c:pt idx="170">
                  <c:v>-5.4356283410000004E-3</c:v>
                </c:pt>
                <c:pt idx="171">
                  <c:v>-5.4356767340000001E-3</c:v>
                </c:pt>
                <c:pt idx="172">
                  <c:v>-3.9283154230000004E-3</c:v>
                </c:pt>
                <c:pt idx="173">
                  <c:v>-5.4355717510000002E-3</c:v>
                </c:pt>
                <c:pt idx="174">
                  <c:v>-3.9281191509999997E-3</c:v>
                </c:pt>
                <c:pt idx="175">
                  <c:v>-5.435300907E-3</c:v>
                </c:pt>
                <c:pt idx="176">
                  <c:v>-3.9277828070000001E-3</c:v>
                </c:pt>
                <c:pt idx="177">
                  <c:v>-3.927572612E-3</c:v>
                </c:pt>
                <c:pt idx="178">
                  <c:v>-3.9273400050000001E-3</c:v>
                </c:pt>
                <c:pt idx="179">
                  <c:v>-5.4344226200000005E-3</c:v>
                </c:pt>
                <c:pt idx="180">
                  <c:v>-5.4341574489999997E-3</c:v>
                </c:pt>
                <c:pt idx="181">
                  <c:v>-3.9265496630000001E-3</c:v>
                </c:pt>
                <c:pt idx="182">
                  <c:v>-5.4336017669999997E-3</c:v>
                </c:pt>
                <c:pt idx="183">
                  <c:v>-5.4333196299999999E-3</c:v>
                </c:pt>
                <c:pt idx="184">
                  <c:v>-3.9257084719999998E-3</c:v>
                </c:pt>
                <c:pt idx="185">
                  <c:v>-3.9254362659999998E-3</c:v>
                </c:pt>
                <c:pt idx="186">
                  <c:v>-5.4325061700000003E-3</c:v>
                </c:pt>
                <c:pt idx="187">
                  <c:v>-3.9249291249999997E-3</c:v>
                </c:pt>
                <c:pt idx="188">
                  <c:v>-5.4320317280000001E-3</c:v>
                </c:pt>
                <c:pt idx="189">
                  <c:v>-5.4318041949999998E-3</c:v>
                </c:pt>
                <c:pt idx="190">
                  <c:v>-5.4315714600000004E-3</c:v>
                </c:pt>
                <c:pt idx="191">
                  <c:v>-5.4313348290000001E-3</c:v>
                </c:pt>
                <c:pt idx="192">
                  <c:v>-3.9237662810000006E-3</c:v>
                </c:pt>
                <c:pt idx="193">
                  <c:v>-5.4308551020000005E-3</c:v>
                </c:pt>
                <c:pt idx="194">
                  <c:v>-5.430614613E-3</c:v>
                </c:pt>
                <c:pt idx="195">
                  <c:v>-3.9230470070000002E-3</c:v>
                </c:pt>
                <c:pt idx="196">
                  <c:v>-5.4301388889999996E-3</c:v>
                </c:pt>
                <c:pt idx="197">
                  <c:v>-5.4299062519999998E-3</c:v>
                </c:pt>
                <c:pt idx="198">
                  <c:v>-3.9223512569999995E-3</c:v>
                </c:pt>
                <c:pt idx="199">
                  <c:v>-3.9221306159999995E-3</c:v>
                </c:pt>
                <c:pt idx="200">
                  <c:v>-5.4292448010000004E-3</c:v>
                </c:pt>
                <c:pt idx="201">
                  <c:v>-3.9217140050000002E-3</c:v>
                </c:pt>
                <c:pt idx="202">
                  <c:v>-3.9215206160000005E-3</c:v>
                </c:pt>
                <c:pt idx="203">
                  <c:v>-6.9359915200000004E-3</c:v>
                </c:pt>
                <c:pt idx="204">
                  <c:v>-5.4284966909999999E-3</c:v>
                </c:pt>
                <c:pt idx="205">
                  <c:v>-5.4283500080000002E-3</c:v>
                </c:pt>
                <c:pt idx="206">
                  <c:v>-5.4282272619999997E-3</c:v>
                </c:pt>
                <c:pt idx="207">
                  <c:v>-5.428127663E-3</c:v>
                </c:pt>
                <c:pt idx="208">
                  <c:v>-6.9353759760000001E-3</c:v>
                </c:pt>
                <c:pt idx="209">
                  <c:v>-5.4279947630000002E-3</c:v>
                </c:pt>
                <c:pt idx="210">
                  <c:v>-5.4279598949999999E-3</c:v>
                </c:pt>
                <c:pt idx="211">
                  <c:v>-3.9206196180000003E-3</c:v>
                </c:pt>
                <c:pt idx="212">
                  <c:v>-5.4279494130000001E-3</c:v>
                </c:pt>
                <c:pt idx="213">
                  <c:v>-5.427972243E-3</c:v>
                </c:pt>
                <c:pt idx="214">
                  <c:v>-3.9206872470000003E-3</c:v>
                </c:pt>
                <c:pt idx="215">
                  <c:v>-5.4280701600000003E-3</c:v>
                </c:pt>
                <c:pt idx="216">
                  <c:v>-5.4281436959999997E-3</c:v>
                </c:pt>
                <c:pt idx="217">
                  <c:v>-5.4282325829999997E-3</c:v>
                </c:pt>
                <c:pt idx="218">
                  <c:v>-5.4283360500000004E-3</c:v>
                </c:pt>
                <c:pt idx="219">
                  <c:v>-3.9211272700000006E-3</c:v>
                </c:pt>
                <c:pt idx="220">
                  <c:v>-5.4285889960000002E-3</c:v>
                </c:pt>
                <c:pt idx="221">
                  <c:v>-5.42882608E-3</c:v>
                </c:pt>
                <c:pt idx="222">
                  <c:v>-5.4291786850000001E-3</c:v>
                </c:pt>
                <c:pt idx="223">
                  <c:v>-3.9223004719999999E-3</c:v>
                </c:pt>
                <c:pt idx="224">
                  <c:v>-5.4301551320000002E-3</c:v>
                </c:pt>
                <c:pt idx="225">
                  <c:v>-6.9380701709999999E-3</c:v>
                </c:pt>
                <c:pt idx="226">
                  <c:v>-3.9240378749999996E-3</c:v>
                </c:pt>
                <c:pt idx="227">
                  <c:v>-5.4320149549999999E-3</c:v>
                </c:pt>
                <c:pt idx="228">
                  <c:v>-5.4326645299999999E-3</c:v>
                </c:pt>
                <c:pt idx="229">
                  <c:v>-5.4332972029999997E-3</c:v>
                </c:pt>
                <c:pt idx="230">
                  <c:v>-6.9412266389999996E-3</c:v>
                </c:pt>
                <c:pt idx="231">
                  <c:v>-5.4344353120000001E-3</c:v>
                </c:pt>
                <c:pt idx="232">
                  <c:v>-3.9275683379999997E-3</c:v>
                </c:pt>
                <c:pt idx="233">
                  <c:v>-5.4352757840000002E-3</c:v>
                </c:pt>
                <c:pt idx="234">
                  <c:v>-5.435536316E-3</c:v>
                </c:pt>
                <c:pt idx="235">
                  <c:v>-5.4356647400000003E-3</c:v>
                </c:pt>
                <c:pt idx="236">
                  <c:v>-5.4356472250000005E-3</c:v>
                </c:pt>
                <c:pt idx="237">
                  <c:v>-5.4355595489999995E-3</c:v>
                </c:pt>
                <c:pt idx="238">
                  <c:v>-5.4354350619999995E-3</c:v>
                </c:pt>
                <c:pt idx="239">
                  <c:v>-5.4352777099999994E-3</c:v>
                </c:pt>
                <c:pt idx="240">
                  <c:v>-5.4350914359999995E-3</c:v>
                </c:pt>
                <c:pt idx="241">
                  <c:v>-3.9275461819999998E-3</c:v>
                </c:pt>
                <c:pt idx="242">
                  <c:v>-6.9419816150000004E-3</c:v>
                </c:pt>
                <c:pt idx="243">
                  <c:v>-5.4343985199999997E-3</c:v>
                </c:pt>
                <c:pt idx="244">
                  <c:v>-5.4341359840000001E-3</c:v>
                </c:pt>
                <c:pt idx="245">
                  <c:v>-5.433864224E-3</c:v>
                </c:pt>
                <c:pt idx="246">
                  <c:v>-5.4335871669999999E-3</c:v>
                </c:pt>
                <c:pt idx="247">
                  <c:v>-5.4333087370000005E-3</c:v>
                </c:pt>
                <c:pt idx="248">
                  <c:v>-6.9403645740000004E-3</c:v>
                </c:pt>
                <c:pt idx="249">
                  <c:v>-5.4327634220000002E-3</c:v>
                </c:pt>
                <c:pt idx="250">
                  <c:v>-3.9251732880000003E-3</c:v>
                </c:pt>
                <c:pt idx="251">
                  <c:v>-3.9249287930000001E-3</c:v>
                </c:pt>
                <c:pt idx="252">
                  <c:v>-5.432031086E-3</c:v>
                </c:pt>
                <c:pt idx="253">
                  <c:v>-5.4317924540000003E-3</c:v>
                </c:pt>
                <c:pt idx="254">
                  <c:v>-5.4315370430000004E-3</c:v>
                </c:pt>
                <c:pt idx="255">
                  <c:v>-5.4312690340000006E-3</c:v>
                </c:pt>
                <c:pt idx="256">
                  <c:v>-5.4309926089999997E-3</c:v>
                </c:pt>
                <c:pt idx="257">
                  <c:v>-5.4307119400000001E-3</c:v>
                </c:pt>
                <c:pt idx="258">
                  <c:v>-5.430431197E-3</c:v>
                </c:pt>
                <c:pt idx="259">
                  <c:v>-5.4301545429999995E-3</c:v>
                </c:pt>
                <c:pt idx="260">
                  <c:v>-5.429886133E-3</c:v>
                </c:pt>
                <c:pt idx="261">
                  <c:v>-5.4296301219999999E-3</c:v>
                </c:pt>
                <c:pt idx="262">
                  <c:v>-6.9367178690000007E-3</c:v>
                </c:pt>
                <c:pt idx="263">
                  <c:v>-5.4291718770000004E-3</c:v>
                </c:pt>
                <c:pt idx="264">
                  <c:v>-5.4289779260000004E-3</c:v>
                </c:pt>
                <c:pt idx="265">
                  <c:v>-5.4288129419999996E-3</c:v>
                </c:pt>
                <c:pt idx="266">
                  <c:v>-6.9360073969999998E-3</c:v>
                </c:pt>
                <c:pt idx="267">
                  <c:v>-6.9359126419999998E-3</c:v>
                </c:pt>
                <c:pt idx="268">
                  <c:v>-5.4285352399999999E-3</c:v>
                </c:pt>
                <c:pt idx="269">
                  <c:v>-5.4285614830000004E-3</c:v>
                </c:pt>
                <c:pt idx="270">
                  <c:v>-5.4286671380000002E-3</c:v>
                </c:pt>
                <c:pt idx="271">
                  <c:v>-3.9215142749999994E-3</c:v>
                </c:pt>
                <c:pt idx="272">
                  <c:v>-5.4290711000000002E-3</c:v>
                </c:pt>
                <c:pt idx="273">
                  <c:v>-6.9366737900000003E-3</c:v>
                </c:pt>
                <c:pt idx="274">
                  <c:v>-5.4296560010000001E-3</c:v>
                </c:pt>
                <c:pt idx="275">
                  <c:v>-5.4299878069999996E-3</c:v>
                </c:pt>
                <c:pt idx="276">
                  <c:v>-6.9376590039999997E-3</c:v>
                </c:pt>
                <c:pt idx="277">
                  <c:v>-6.9380018169999998E-3</c:v>
                </c:pt>
                <c:pt idx="278">
                  <c:v>-5.4310035119999999E-3</c:v>
                </c:pt>
                <c:pt idx="279">
                  <c:v>-5.4313106429999996E-3</c:v>
                </c:pt>
                <c:pt idx="280">
                  <c:v>-5.4315829130000002E-3</c:v>
                </c:pt>
                <c:pt idx="281">
                  <c:v>-5.4318088170000004E-3</c:v>
                </c:pt>
                <c:pt idx="282">
                  <c:v>-5.4319768439999999E-3</c:v>
                </c:pt>
                <c:pt idx="283">
                  <c:v>-5.432075483E-3</c:v>
                </c:pt>
                <c:pt idx="284">
                  <c:v>-5.4320970889999995E-3</c:v>
                </c:pt>
                <c:pt idx="285">
                  <c:v>-5.4320970889999995E-3</c:v>
                </c:pt>
                <c:pt idx="286">
                  <c:v>-5.4320970889999995E-3</c:v>
                </c:pt>
                <c:pt idx="287">
                  <c:v>-5.4320970889999995E-3</c:v>
                </c:pt>
                <c:pt idx="288">
                  <c:v>-5.4320970889999995E-3</c:v>
                </c:pt>
                <c:pt idx="289">
                  <c:v>-6.9394276550000002E-3</c:v>
                </c:pt>
                <c:pt idx="290">
                  <c:v>-3.9247665230000006E-3</c:v>
                </c:pt>
                <c:pt idx="291">
                  <c:v>-6.9394276550000002E-3</c:v>
                </c:pt>
                <c:pt idx="292">
                  <c:v>-5.4320970889999995E-3</c:v>
                </c:pt>
                <c:pt idx="293">
                  <c:v>-5.4320970889999995E-3</c:v>
                </c:pt>
                <c:pt idx="294">
                  <c:v>-3.9247665230000006E-3</c:v>
                </c:pt>
                <c:pt idx="295">
                  <c:v>-6.9394276550000002E-3</c:v>
                </c:pt>
                <c:pt idx="296">
                  <c:v>-5.4320970889999995E-3</c:v>
                </c:pt>
                <c:pt idx="297">
                  <c:v>-5.4320970889999995E-3</c:v>
                </c:pt>
                <c:pt idx="298">
                  <c:v>-5.4320970889999995E-3</c:v>
                </c:pt>
                <c:pt idx="299">
                  <c:v>-5.4320970889999995E-3</c:v>
                </c:pt>
                <c:pt idx="300">
                  <c:v>-5.4320970889999995E-3</c:v>
                </c:pt>
                <c:pt idx="301">
                  <c:v>-6.9394276550000002E-3</c:v>
                </c:pt>
                <c:pt idx="302">
                  <c:v>5.1192168740000002E-3</c:v>
                </c:pt>
                <c:pt idx="303">
                  <c:v>9.6412085719999995E-3</c:v>
                </c:pt>
                <c:pt idx="304">
                  <c:v>8.1338780059999997E-3</c:v>
                </c:pt>
                <c:pt idx="305">
                  <c:v>9.6412085719999995E-3</c:v>
                </c:pt>
                <c:pt idx="306">
                  <c:v>1.114853914E-2</c:v>
                </c:pt>
                <c:pt idx="307">
                  <c:v>1.114853914E-2</c:v>
                </c:pt>
                <c:pt idx="308">
                  <c:v>9.6412085719999995E-3</c:v>
                </c:pt>
                <c:pt idx="309">
                  <c:v>9.6412085719999995E-3</c:v>
                </c:pt>
                <c:pt idx="310">
                  <c:v>1.114853914E-2</c:v>
                </c:pt>
                <c:pt idx="311">
                  <c:v>1.114853914E-2</c:v>
                </c:pt>
                <c:pt idx="312">
                  <c:v>1.114853914E-2</c:v>
                </c:pt>
                <c:pt idx="313">
                  <c:v>1.2655869699999999E-2</c:v>
                </c:pt>
                <c:pt idx="314">
                  <c:v>1.2655869699999999E-2</c:v>
                </c:pt>
                <c:pt idx="315">
                  <c:v>1.114853914E-2</c:v>
                </c:pt>
                <c:pt idx="316">
                  <c:v>1.4163200269999999E-2</c:v>
                </c:pt>
                <c:pt idx="317">
                  <c:v>1.4163200269999999E-2</c:v>
                </c:pt>
                <c:pt idx="318">
                  <c:v>1.2655869699999999E-2</c:v>
                </c:pt>
                <c:pt idx="319">
                  <c:v>1.4163200269999999E-2</c:v>
                </c:pt>
                <c:pt idx="320">
                  <c:v>1.5670530840000002E-2</c:v>
                </c:pt>
                <c:pt idx="321">
                  <c:v>1.4163200269999999E-2</c:v>
                </c:pt>
                <c:pt idx="322">
                  <c:v>1.5670530840000002E-2</c:v>
                </c:pt>
                <c:pt idx="323">
                  <c:v>1.5670530840000002E-2</c:v>
                </c:pt>
                <c:pt idx="324">
                  <c:v>1.7177861400000001E-2</c:v>
                </c:pt>
                <c:pt idx="325">
                  <c:v>1.5670530840000002E-2</c:v>
                </c:pt>
                <c:pt idx="326">
                  <c:v>1.4163200269999999E-2</c:v>
                </c:pt>
                <c:pt idx="327">
                  <c:v>1.5670530840000002E-2</c:v>
                </c:pt>
                <c:pt idx="328">
                  <c:v>1.5670530840000002E-2</c:v>
                </c:pt>
                <c:pt idx="329">
                  <c:v>1.7177861400000001E-2</c:v>
                </c:pt>
                <c:pt idx="330">
                  <c:v>1.8685191970000001E-2</c:v>
                </c:pt>
                <c:pt idx="331">
                  <c:v>1.7177861400000001E-2</c:v>
                </c:pt>
                <c:pt idx="332">
                  <c:v>1.8685191970000001E-2</c:v>
                </c:pt>
                <c:pt idx="333">
                  <c:v>1.8685191970000001E-2</c:v>
                </c:pt>
                <c:pt idx="334">
                  <c:v>1.8685191970000001E-2</c:v>
                </c:pt>
                <c:pt idx="335">
                  <c:v>1.8685191970000001E-2</c:v>
                </c:pt>
                <c:pt idx="336">
                  <c:v>2.0192522540000001E-2</c:v>
                </c:pt>
                <c:pt idx="337">
                  <c:v>2.0192522540000001E-2</c:v>
                </c:pt>
                <c:pt idx="338">
                  <c:v>1.8685191970000001E-2</c:v>
                </c:pt>
                <c:pt idx="339">
                  <c:v>2.1699853100000003E-2</c:v>
                </c:pt>
                <c:pt idx="340">
                  <c:v>2.1699853100000003E-2</c:v>
                </c:pt>
                <c:pt idx="341">
                  <c:v>2.0192522540000001E-2</c:v>
                </c:pt>
                <c:pt idx="342">
                  <c:v>2.0192522540000001E-2</c:v>
                </c:pt>
                <c:pt idx="343">
                  <c:v>2.1699853100000003E-2</c:v>
                </c:pt>
                <c:pt idx="344">
                  <c:v>2.1699853100000003E-2</c:v>
                </c:pt>
                <c:pt idx="345">
                  <c:v>2.3207183669999999E-2</c:v>
                </c:pt>
                <c:pt idx="346">
                  <c:v>2.1699853100000003E-2</c:v>
                </c:pt>
                <c:pt idx="347">
                  <c:v>2.1699853100000003E-2</c:v>
                </c:pt>
                <c:pt idx="348">
                  <c:v>2.3207183669999999E-2</c:v>
                </c:pt>
                <c:pt idx="349">
                  <c:v>2.3207183669999999E-2</c:v>
                </c:pt>
                <c:pt idx="350">
                  <c:v>2.4714514230000002E-2</c:v>
                </c:pt>
                <c:pt idx="351">
                  <c:v>2.4714514230000002E-2</c:v>
                </c:pt>
                <c:pt idx="352">
                  <c:v>2.3207183669999999E-2</c:v>
                </c:pt>
                <c:pt idx="353">
                  <c:v>2.4714514230000002E-2</c:v>
                </c:pt>
                <c:pt idx="354">
                  <c:v>2.6221844800000001E-2</c:v>
                </c:pt>
                <c:pt idx="355">
                  <c:v>2.4714514230000002E-2</c:v>
                </c:pt>
                <c:pt idx="356">
                  <c:v>2.4714514230000002E-2</c:v>
                </c:pt>
                <c:pt idx="357">
                  <c:v>2.4714514230000002E-2</c:v>
                </c:pt>
                <c:pt idx="358">
                  <c:v>2.7729175370000001E-2</c:v>
                </c:pt>
                <c:pt idx="359">
                  <c:v>2.6221844800000001E-2</c:v>
                </c:pt>
                <c:pt idx="360">
                  <c:v>2.6221844800000001E-2</c:v>
                </c:pt>
                <c:pt idx="361">
                  <c:v>2.7729175370000001E-2</c:v>
                </c:pt>
                <c:pt idx="362">
                  <c:v>2.7729175370000001E-2</c:v>
                </c:pt>
                <c:pt idx="363">
                  <c:v>2.7729175370000001E-2</c:v>
                </c:pt>
                <c:pt idx="364">
                  <c:v>2.923650593E-2</c:v>
                </c:pt>
                <c:pt idx="365">
                  <c:v>2.6221844800000001E-2</c:v>
                </c:pt>
                <c:pt idx="366">
                  <c:v>2.923650593E-2</c:v>
                </c:pt>
                <c:pt idx="367">
                  <c:v>2.923650593E-2</c:v>
                </c:pt>
                <c:pt idx="368">
                  <c:v>2.923650593E-2</c:v>
                </c:pt>
                <c:pt idx="369">
                  <c:v>2.923650593E-2</c:v>
                </c:pt>
                <c:pt idx="370">
                  <c:v>2.923650593E-2</c:v>
                </c:pt>
                <c:pt idx="371">
                  <c:v>3.0743836499999996E-2</c:v>
                </c:pt>
                <c:pt idx="372">
                  <c:v>3.0743836499999996E-2</c:v>
                </c:pt>
                <c:pt idx="373">
                  <c:v>2.923650593E-2</c:v>
                </c:pt>
                <c:pt idx="374">
                  <c:v>3.0743836499999996E-2</c:v>
                </c:pt>
                <c:pt idx="375">
                  <c:v>3.0743836499999996E-2</c:v>
                </c:pt>
                <c:pt idx="376">
                  <c:v>3.0743836499999996E-2</c:v>
                </c:pt>
                <c:pt idx="377">
                  <c:v>2.923650593E-2</c:v>
                </c:pt>
                <c:pt idx="378">
                  <c:v>3.0743836499999996E-2</c:v>
                </c:pt>
                <c:pt idx="379">
                  <c:v>3.2251167060000002E-2</c:v>
                </c:pt>
                <c:pt idx="380">
                  <c:v>3.3758497630000002E-2</c:v>
                </c:pt>
                <c:pt idx="381">
                  <c:v>3.2251167060000002E-2</c:v>
                </c:pt>
                <c:pt idx="382">
                  <c:v>3.2251167060000002E-2</c:v>
                </c:pt>
                <c:pt idx="383">
                  <c:v>3.2251167060000002E-2</c:v>
                </c:pt>
                <c:pt idx="384">
                  <c:v>3.3758497630000002E-2</c:v>
                </c:pt>
                <c:pt idx="385">
                  <c:v>3.3758497630000002E-2</c:v>
                </c:pt>
                <c:pt idx="386">
                  <c:v>3.2251167060000002E-2</c:v>
                </c:pt>
                <c:pt idx="387">
                  <c:v>3.3758497630000002E-2</c:v>
                </c:pt>
                <c:pt idx="388">
                  <c:v>3.3758497630000002E-2</c:v>
                </c:pt>
                <c:pt idx="389">
                  <c:v>3.3758497630000002E-2</c:v>
                </c:pt>
                <c:pt idx="390">
                  <c:v>3.3758497630000002E-2</c:v>
                </c:pt>
                <c:pt idx="391">
                  <c:v>3.5265828200000002E-2</c:v>
                </c:pt>
                <c:pt idx="392">
                  <c:v>3.3758497630000002E-2</c:v>
                </c:pt>
                <c:pt idx="393">
                  <c:v>3.3758497630000002E-2</c:v>
                </c:pt>
                <c:pt idx="394">
                  <c:v>3.5265828200000002E-2</c:v>
                </c:pt>
                <c:pt idx="395">
                  <c:v>3.3758497630000002E-2</c:v>
                </c:pt>
                <c:pt idx="396">
                  <c:v>3.5265831830000004E-2</c:v>
                </c:pt>
                <c:pt idx="397">
                  <c:v>3.3758565579999997E-2</c:v>
                </c:pt>
                <c:pt idx="398">
                  <c:v>3.5266031980000001E-2</c:v>
                </c:pt>
                <c:pt idx="399">
                  <c:v>3.526622846E-2</c:v>
                </c:pt>
                <c:pt idx="400">
                  <c:v>3.5266474380000003E-2</c:v>
                </c:pt>
                <c:pt idx="401">
                  <c:v>3.5266758609999997E-2</c:v>
                </c:pt>
                <c:pt idx="402">
                  <c:v>3.375974105E-2</c:v>
                </c:pt>
                <c:pt idx="403">
                  <c:v>3.3760068990000003E-2</c:v>
                </c:pt>
                <c:pt idx="404">
                  <c:v>3.5267730060000002E-2</c:v>
                </c:pt>
                <c:pt idx="405">
                  <c:v>3.6775384229999999E-2</c:v>
                </c:pt>
                <c:pt idx="406">
                  <c:v>3.5268365879999999E-2</c:v>
                </c:pt>
                <c:pt idx="407">
                  <c:v>3.8283300999999999E-2</c:v>
                </c:pt>
                <c:pt idx="408">
                  <c:v>3.6776215799999998E-2</c:v>
                </c:pt>
                <c:pt idx="409">
                  <c:v>3.677640746E-2</c:v>
                </c:pt>
                <c:pt idx="410">
                  <c:v>3.6776538040000001E-2</c:v>
                </c:pt>
                <c:pt idx="411">
                  <c:v>3.6776596530000004E-2</c:v>
                </c:pt>
                <c:pt idx="412">
                  <c:v>3.8283900230000001E-2</c:v>
                </c:pt>
                <c:pt idx="413">
                  <c:v>3.6776498800000001E-2</c:v>
                </c:pt>
                <c:pt idx="414">
                  <c:v>3.828371237E-2</c:v>
                </c:pt>
                <c:pt idx="415">
                  <c:v>3.6776239469999999E-2</c:v>
                </c:pt>
                <c:pt idx="416">
                  <c:v>3.8283390229999999E-2</c:v>
                </c:pt>
                <c:pt idx="417">
                  <c:v>3.677586167E-2</c:v>
                </c:pt>
                <c:pt idx="418">
                  <c:v>3.8282965710000005E-2</c:v>
                </c:pt>
                <c:pt idx="419">
                  <c:v>3.8282725050000001E-2</c:v>
                </c:pt>
                <c:pt idx="420">
                  <c:v>3.8282470759999999E-2</c:v>
                </c:pt>
                <c:pt idx="421">
                  <c:v>3.6774878499999997E-2</c:v>
                </c:pt>
                <c:pt idx="422">
                  <c:v>3.9789266060000002E-2</c:v>
                </c:pt>
                <c:pt idx="423">
                  <c:v>3.8281666249999999E-2</c:v>
                </c:pt>
                <c:pt idx="424">
                  <c:v>3.828139757E-2</c:v>
                </c:pt>
                <c:pt idx="425">
                  <c:v>3.6773805579999999E-2</c:v>
                </c:pt>
                <c:pt idx="426">
                  <c:v>3.9788213599999997E-2</c:v>
                </c:pt>
                <c:pt idx="427">
                  <c:v>3.8280646259999995E-2</c:v>
                </c:pt>
                <c:pt idx="428">
                  <c:v>3.8280425690000001E-2</c:v>
                </c:pt>
                <c:pt idx="429">
                  <c:v>3.8280195509999997E-2</c:v>
                </c:pt>
                <c:pt idx="430">
                  <c:v>3.827994899E-2</c:v>
                </c:pt>
                <c:pt idx="431">
                  <c:v>3.8279690149999997E-2</c:v>
                </c:pt>
                <c:pt idx="432">
                  <c:v>3.8279423E-2</c:v>
                </c:pt>
                <c:pt idx="433">
                  <c:v>3.8279151569999996E-2</c:v>
                </c:pt>
                <c:pt idx="434">
                  <c:v>3.8278879869999997E-2</c:v>
                </c:pt>
                <c:pt idx="435">
                  <c:v>3.8278611939999999E-2</c:v>
                </c:pt>
                <c:pt idx="436">
                  <c:v>3.9785685130000005E-2</c:v>
                </c:pt>
                <c:pt idx="437">
                  <c:v>3.9785437190000002E-2</c:v>
                </c:pt>
                <c:pt idx="438">
                  <c:v>3.8277871200000001E-2</c:v>
                </c:pt>
                <c:pt idx="439">
                  <c:v>3.8277658800000003E-2</c:v>
                </c:pt>
                <c:pt idx="440">
                  <c:v>3.8277470399999999E-2</c:v>
                </c:pt>
                <c:pt idx="441">
                  <c:v>3.8277310070000001E-2</c:v>
                </c:pt>
                <c:pt idx="442">
                  <c:v>3.8277181860000002E-2</c:v>
                </c:pt>
                <c:pt idx="443">
                  <c:v>3.827708983E-2</c:v>
                </c:pt>
                <c:pt idx="444">
                  <c:v>3.676970458E-2</c:v>
                </c:pt>
                <c:pt idx="445">
                  <c:v>3.9784391670000002E-2</c:v>
                </c:pt>
                <c:pt idx="446">
                  <c:v>3.827714233E-2</c:v>
                </c:pt>
                <c:pt idx="447">
                  <c:v>3.8277287469999997E-2</c:v>
                </c:pt>
                <c:pt idx="448">
                  <c:v>3.8277483139999999E-2</c:v>
                </c:pt>
                <c:pt idx="449">
                  <c:v>3.8277720360000003E-2</c:v>
                </c:pt>
                <c:pt idx="450">
                  <c:v>3.8277990169999998E-2</c:v>
                </c:pt>
                <c:pt idx="451">
                  <c:v>3.8278283590000003E-2</c:v>
                </c:pt>
                <c:pt idx="452">
                  <c:v>3.8278591670000001E-2</c:v>
                </c:pt>
                <c:pt idx="453">
                  <c:v>3.978623806E-2</c:v>
                </c:pt>
                <c:pt idx="454">
                  <c:v>3.8279216040000001E-2</c:v>
                </c:pt>
                <c:pt idx="455">
                  <c:v>3.8279514479999999E-2</c:v>
                </c:pt>
                <c:pt idx="456">
                  <c:v>3.6772460430000001E-2</c:v>
                </c:pt>
                <c:pt idx="457">
                  <c:v>3.8280039379999999E-2</c:v>
                </c:pt>
                <c:pt idx="458">
                  <c:v>3.8280248060000001E-2</c:v>
                </c:pt>
                <c:pt idx="459">
                  <c:v>3.6773078389999998E-2</c:v>
                </c:pt>
                <c:pt idx="460">
                  <c:v>3.8280515719999998E-2</c:v>
                </c:pt>
                <c:pt idx="461">
                  <c:v>3.6773268139999996E-2</c:v>
                </c:pt>
                <c:pt idx="462">
                  <c:v>3.8280669900000001E-2</c:v>
                </c:pt>
                <c:pt idx="463">
                  <c:v>3.978806E-2</c:v>
                </c:pt>
                <c:pt idx="464">
                  <c:v>3.8280778080000001E-2</c:v>
                </c:pt>
                <c:pt idx="465">
                  <c:v>3.8280814939999998E-2</c:v>
                </c:pt>
                <c:pt idx="466">
                  <c:v>3.6773510179999996E-2</c:v>
                </c:pt>
                <c:pt idx="467">
                  <c:v>3.6773524070000001E-2</c:v>
                </c:pt>
                <c:pt idx="468">
                  <c:v>3.6773526459999997E-2</c:v>
                </c:pt>
                <c:pt idx="469">
                  <c:v>3.8280847449999995E-2</c:v>
                </c:pt>
                <c:pt idx="470">
                  <c:v>3.6773496730000001E-2</c:v>
                </c:pt>
                <c:pt idx="471">
                  <c:v>3.67734646E-2</c:v>
                </c:pt>
                <c:pt idx="472">
                  <c:v>3.6773420969999998E-2</c:v>
                </c:pt>
                <c:pt idx="473">
                  <c:v>3.6773365840000002E-2</c:v>
                </c:pt>
                <c:pt idx="474">
                  <c:v>3.6773299189999997E-2</c:v>
                </c:pt>
                <c:pt idx="475">
                  <c:v>3.5265890539999997E-2</c:v>
                </c:pt>
                <c:pt idx="476">
                  <c:v>3.6773129410000001E-2</c:v>
                </c:pt>
                <c:pt idx="477">
                  <c:v>3.6772994539999999E-2</c:v>
                </c:pt>
                <c:pt idx="478">
                  <c:v>3.3758150289999997E-2</c:v>
                </c:pt>
                <c:pt idx="479">
                  <c:v>3.5265259309999998E-2</c:v>
                </c:pt>
                <c:pt idx="480">
                  <c:v>3.3757674059999999E-2</c:v>
                </c:pt>
                <c:pt idx="481">
                  <c:v>3.5264728330000002E-2</c:v>
                </c:pt>
                <c:pt idx="482">
                  <c:v>3.5264435159999996E-2</c:v>
                </c:pt>
                <c:pt idx="483">
                  <c:v>3.5264134100000004E-2</c:v>
                </c:pt>
                <c:pt idx="484">
                  <c:v>3.3756499960000005E-2</c:v>
                </c:pt>
                <c:pt idx="485">
                  <c:v>3.3756206550000001E-2</c:v>
                </c:pt>
                <c:pt idx="486">
                  <c:v>3.5263262949999999E-2</c:v>
                </c:pt>
                <c:pt idx="487">
                  <c:v>3.37556756E-2</c:v>
                </c:pt>
                <c:pt idx="488">
                  <c:v>3.526278847E-2</c:v>
                </c:pt>
                <c:pt idx="489">
                  <c:v>3.3755272369999999E-2</c:v>
                </c:pt>
                <c:pt idx="490">
                  <c:v>3.3755138640000001E-2</c:v>
                </c:pt>
                <c:pt idx="491">
                  <c:v>3.3755060810000001E-2</c:v>
                </c:pt>
                <c:pt idx="492">
                  <c:v>3.3755046810000001E-2</c:v>
                </c:pt>
                <c:pt idx="493">
                  <c:v>3.2247764179999999E-2</c:v>
                </c:pt>
                <c:pt idx="494">
                  <c:v>3.224787581E-2</c:v>
                </c:pt>
                <c:pt idx="495">
                  <c:v>3.3755373300000002E-2</c:v>
                </c:pt>
                <c:pt idx="496">
                  <c:v>3.3755579269999995E-2</c:v>
                </c:pt>
                <c:pt idx="497">
                  <c:v>3.074115253E-2</c:v>
                </c:pt>
                <c:pt idx="498">
                  <c:v>3.074142169E-2</c:v>
                </c:pt>
                <c:pt idx="499">
                  <c:v>3.2249043450000001E-2</c:v>
                </c:pt>
                <c:pt idx="500">
                  <c:v>3.2249342880000004E-2</c:v>
                </c:pt>
                <c:pt idx="501">
                  <c:v>3.2249645659999999E-2</c:v>
                </c:pt>
                <c:pt idx="502">
                  <c:v>3.0742611699999998E-2</c:v>
                </c:pt>
                <c:pt idx="503">
                  <c:v>3.0742897670000002E-2</c:v>
                </c:pt>
                <c:pt idx="504">
                  <c:v>3.0743163120000003E-2</c:v>
                </c:pt>
                <c:pt idx="505">
                  <c:v>3.0743400109999999E-2</c:v>
                </c:pt>
                <c:pt idx="506">
                  <c:v>2.9236269850000003E-2</c:v>
                </c:pt>
                <c:pt idx="507">
                  <c:v>3.0743757E-2</c:v>
                </c:pt>
                <c:pt idx="508">
                  <c:v>2.9236532390000004E-2</c:v>
                </c:pt>
                <c:pt idx="509">
                  <c:v>2.9236613340000002E-2</c:v>
                </c:pt>
                <c:pt idx="510">
                  <c:v>2.923668007E-2</c:v>
                </c:pt>
                <c:pt idx="511">
                  <c:v>2.923673324E-2</c:v>
                </c:pt>
                <c:pt idx="512">
                  <c:v>2.9236773490000003E-2</c:v>
                </c:pt>
                <c:pt idx="513">
                  <c:v>2.9236801489999999E-2</c:v>
                </c:pt>
                <c:pt idx="514">
                  <c:v>2.9236817880000002E-2</c:v>
                </c:pt>
                <c:pt idx="515">
                  <c:v>2.7729493159999997E-2</c:v>
                </c:pt>
                <c:pt idx="516">
                  <c:v>2.772948829E-2</c:v>
                </c:pt>
                <c:pt idx="517">
                  <c:v>2.7729473760000001E-2</c:v>
                </c:pt>
                <c:pt idx="518">
                  <c:v>2.6222120000000002E-2</c:v>
                </c:pt>
                <c:pt idx="519">
                  <c:v>2.772941831E-2</c:v>
                </c:pt>
                <c:pt idx="520">
                  <c:v>2.7729378700000001E-2</c:v>
                </c:pt>
                <c:pt idx="521">
                  <c:v>2.6222001660000001E-2</c:v>
                </c:pt>
                <c:pt idx="522">
                  <c:v>2.622194852E-2</c:v>
                </c:pt>
                <c:pt idx="523">
                  <c:v>2.622188961E-2</c:v>
                </c:pt>
                <c:pt idx="524">
                  <c:v>2.622182315E-2</c:v>
                </c:pt>
                <c:pt idx="525">
                  <c:v>2.4714380890000002E-2</c:v>
                </c:pt>
                <c:pt idx="526">
                  <c:v>2.4714217310000001E-2</c:v>
                </c:pt>
                <c:pt idx="527">
                  <c:v>2.4714009929999999E-2</c:v>
                </c:pt>
                <c:pt idx="528">
                  <c:v>2.471376686E-2</c:v>
                </c:pt>
                <c:pt idx="529">
                  <c:v>2.320616436E-2</c:v>
                </c:pt>
                <c:pt idx="530">
                  <c:v>2.4713206120000001E-2</c:v>
                </c:pt>
                <c:pt idx="531">
                  <c:v>2.4712904720000001E-2</c:v>
                </c:pt>
                <c:pt idx="532">
                  <c:v>2.3205267160000001E-2</c:v>
                </c:pt>
                <c:pt idx="533">
                  <c:v>2.3204967189999998E-2</c:v>
                </c:pt>
                <c:pt idx="534">
                  <c:v>2.1697346669999999E-2</c:v>
                </c:pt>
                <c:pt idx="535">
                  <c:v>2.169708092E-2</c:v>
                </c:pt>
                <c:pt idx="536">
                  <c:v>2.1696844780000002E-2</c:v>
                </c:pt>
                <c:pt idx="537">
                  <c:v>2.169664646E-2</c:v>
                </c:pt>
                <c:pt idx="538">
                  <c:v>2.0189159380000002E-2</c:v>
                </c:pt>
                <c:pt idx="539">
                  <c:v>2.1696396189999998E-2</c:v>
                </c:pt>
                <c:pt idx="540">
                  <c:v>2.1696364990000001E-2</c:v>
                </c:pt>
                <c:pt idx="541">
                  <c:v>2.0189137020000001E-2</c:v>
                </c:pt>
                <c:pt idx="542">
                  <c:v>2.018938843E-2</c:v>
                </c:pt>
                <c:pt idx="543">
                  <c:v>2.0189762600000001E-2</c:v>
                </c:pt>
                <c:pt idx="544">
                  <c:v>1.8682904400000002E-2</c:v>
                </c:pt>
                <c:pt idx="545">
                  <c:v>1.8683459749999999E-2</c:v>
                </c:pt>
                <c:pt idx="546">
                  <c:v>1.8684072939999997E-2</c:v>
                </c:pt>
                <c:pt idx="547">
                  <c:v>2.0192053500000001E-2</c:v>
                </c:pt>
                <c:pt idx="548">
                  <c:v>1.86853864E-2</c:v>
                </c:pt>
                <c:pt idx="549">
                  <c:v>1.8686043629999999E-2</c:v>
                </c:pt>
                <c:pt idx="550">
                  <c:v>1.7179343919999999E-2</c:v>
                </c:pt>
                <c:pt idx="551">
                  <c:v>1.8687252009999999E-2</c:v>
                </c:pt>
                <c:pt idx="552">
                  <c:v>1.7180433199999998E-2</c:v>
                </c:pt>
                <c:pt idx="553">
                  <c:v>1.7180850090000001E-2</c:v>
                </c:pt>
                <c:pt idx="554">
                  <c:v>1.5673827040000001E-2</c:v>
                </c:pt>
                <c:pt idx="555">
                  <c:v>1.7181322020000001E-2</c:v>
                </c:pt>
                <c:pt idx="556">
                  <c:v>1.7181339009999998E-2</c:v>
                </c:pt>
                <c:pt idx="557">
                  <c:v>1.7181266310000002E-2</c:v>
                </c:pt>
                <c:pt idx="558">
                  <c:v>1.4166483320000001E-2</c:v>
                </c:pt>
                <c:pt idx="559">
                  <c:v>1.4166303429999999E-2</c:v>
                </c:pt>
                <c:pt idx="560">
                  <c:v>1.5673409200000002E-2</c:v>
                </c:pt>
                <c:pt idx="561">
                  <c:v>1.4165827970000001E-2</c:v>
                </c:pt>
                <c:pt idx="562">
                  <c:v>1.416554869E-2</c:v>
                </c:pt>
                <c:pt idx="563">
                  <c:v>1.265792462E-2</c:v>
                </c:pt>
                <c:pt idx="564">
                  <c:v>1.4164947879999999E-2</c:v>
                </c:pt>
                <c:pt idx="565">
                  <c:v>1.4164642699999999E-2</c:v>
                </c:pt>
                <c:pt idx="566">
                  <c:v>1.114968702E-2</c:v>
                </c:pt>
                <c:pt idx="567">
                  <c:v>5.1200869140000001E-3</c:v>
                </c:pt>
                <c:pt idx="568">
                  <c:v>-2.4168213430000004E-3</c:v>
                </c:pt>
                <c:pt idx="569">
                  <c:v>-3.924379425E-3</c:v>
                </c:pt>
                <c:pt idx="570">
                  <c:v>-5.4318967619999999E-3</c:v>
                </c:pt>
                <c:pt idx="571">
                  <c:v>-3.92470384E-3</c:v>
                </c:pt>
                <c:pt idx="572">
                  <c:v>-5.4321154030000001E-3</c:v>
                </c:pt>
                <c:pt idx="573">
                  <c:v>-5.4321608449999998E-3</c:v>
                </c:pt>
                <c:pt idx="574">
                  <c:v>-3.9248519139999999E-3</c:v>
                </c:pt>
                <c:pt idx="575">
                  <c:v>-5.4321844250000001E-3</c:v>
                </c:pt>
                <c:pt idx="576">
                  <c:v>-5.4321701620000003E-3</c:v>
                </c:pt>
                <c:pt idx="577">
                  <c:v>-3.9248129740000002E-3</c:v>
                </c:pt>
                <c:pt idx="578">
                  <c:v>-3.924777953E-3</c:v>
                </c:pt>
                <c:pt idx="579">
                  <c:v>-5.4320687700000004E-3</c:v>
                </c:pt>
                <c:pt idx="580">
                  <c:v>-5.4320281079999998E-3</c:v>
                </c:pt>
                <c:pt idx="581">
                  <c:v>-3.9246599140000003E-3</c:v>
                </c:pt>
                <c:pt idx="582">
                  <c:v>-3.9246288909999998E-3</c:v>
                </c:pt>
                <c:pt idx="583">
                  <c:v>-5.431938725E-3</c:v>
                </c:pt>
                <c:pt idx="584">
                  <c:v>-5.4319324589999999E-3</c:v>
                </c:pt>
                <c:pt idx="585">
                  <c:v>-3.9246139120000002E-3</c:v>
                </c:pt>
                <c:pt idx="586">
                  <c:v>-3.9246475969999996E-3</c:v>
                </c:pt>
                <c:pt idx="587">
                  <c:v>-3.9247069479999997E-3</c:v>
                </c:pt>
                <c:pt idx="588">
                  <c:v>-3.9247971210000007E-3</c:v>
                </c:pt>
                <c:pt idx="589">
                  <c:v>-3.9249406899999999E-3</c:v>
                </c:pt>
                <c:pt idx="590">
                  <c:v>-3.9251374700000003E-3</c:v>
                </c:pt>
                <c:pt idx="591">
                  <c:v>-3.925378266E-3</c:v>
                </c:pt>
                <c:pt idx="592">
                  <c:v>-5.432985542E-3</c:v>
                </c:pt>
                <c:pt idx="593">
                  <c:v>-2.4186230620000001E-3</c:v>
                </c:pt>
                <c:pt idx="594">
                  <c:v>-3.9262727129999999E-3</c:v>
                </c:pt>
                <c:pt idx="595">
                  <c:v>-3.9265974900000002E-3</c:v>
                </c:pt>
                <c:pt idx="596">
                  <c:v>-5.4342534169999996E-3</c:v>
                </c:pt>
                <c:pt idx="597">
                  <c:v>-3.9272315470000006E-3</c:v>
                </c:pt>
                <c:pt idx="598">
                  <c:v>-3.9275222959999998E-3</c:v>
                </c:pt>
                <c:pt idx="599">
                  <c:v>-5.4351174469999992E-3</c:v>
                </c:pt>
                <c:pt idx="600">
                  <c:v>-5.4353393909999997E-3</c:v>
                </c:pt>
                <c:pt idx="601">
                  <c:v>-3.92817801E-3</c:v>
                </c:pt>
                <c:pt idx="602">
                  <c:v>-3.9282934169999999E-3</c:v>
                </c:pt>
                <c:pt idx="603">
                  <c:v>-5.4356767340000001E-3</c:v>
                </c:pt>
                <c:pt idx="604">
                  <c:v>-3.9283154230000004E-3</c:v>
                </c:pt>
                <c:pt idx="605">
                  <c:v>-3.9282368959999998E-3</c:v>
                </c:pt>
                <c:pt idx="606">
                  <c:v>-3.9281191509999997E-3</c:v>
                </c:pt>
                <c:pt idx="607">
                  <c:v>-5.435300907E-3</c:v>
                </c:pt>
                <c:pt idx="608">
                  <c:v>-5.4351171009999998E-3</c:v>
                </c:pt>
                <c:pt idx="609">
                  <c:v>-5.4349066469999993E-3</c:v>
                </c:pt>
                <c:pt idx="610">
                  <c:v>-5.4346737530000001E-3</c:v>
                </c:pt>
                <c:pt idx="611">
                  <c:v>-3.9270891820000001E-3</c:v>
                </c:pt>
                <c:pt idx="612">
                  <c:v>-3.9268243380000002E-3</c:v>
                </c:pt>
                <c:pt idx="613">
                  <c:v>-5.4338824340000001E-3</c:v>
                </c:pt>
                <c:pt idx="614">
                  <c:v>-5.4336017669999997E-3</c:v>
                </c:pt>
                <c:pt idx="615">
                  <c:v>-3.9259875530000005E-3</c:v>
                </c:pt>
                <c:pt idx="616">
                  <c:v>-3.9257084719999998E-3</c:v>
                </c:pt>
                <c:pt idx="617">
                  <c:v>-5.4327676609999993E-3</c:v>
                </c:pt>
                <c:pt idx="618">
                  <c:v>-3.925175098E-3</c:v>
                </c:pt>
                <c:pt idx="619">
                  <c:v>-5.4322598929999995E-3</c:v>
                </c:pt>
                <c:pt idx="620">
                  <c:v>-5.432031086E-3</c:v>
                </c:pt>
                <c:pt idx="621">
                  <c:v>-2.4171320759999999E-3</c:v>
                </c:pt>
                <c:pt idx="622">
                  <c:v>-3.9242071690000005E-3</c:v>
                </c:pt>
                <c:pt idx="623">
                  <c:v>-3.9239394930000006E-3</c:v>
                </c:pt>
                <c:pt idx="624">
                  <c:v>-5.4309926089999997E-3</c:v>
                </c:pt>
                <c:pt idx="625">
                  <c:v>-3.9233830879999996E-3</c:v>
                </c:pt>
                <c:pt idx="626">
                  <c:v>-2.415774189E-3</c:v>
                </c:pt>
                <c:pt idx="627">
                  <c:v>-3.9228263810000006E-3</c:v>
                </c:pt>
                <c:pt idx="628">
                  <c:v>-3.9225583049999997E-3</c:v>
                </c:pt>
                <c:pt idx="629">
                  <c:v>-5.4296301219999999E-3</c:v>
                </c:pt>
                <c:pt idx="630">
                  <c:v>-5.4293906550000005E-3</c:v>
                </c:pt>
                <c:pt idx="631">
                  <c:v>-3.9218449339999996E-3</c:v>
                </c:pt>
                <c:pt idx="632">
                  <c:v>-3.9216512239999999E-3</c:v>
                </c:pt>
                <c:pt idx="633">
                  <c:v>-3.9214864450000005E-3</c:v>
                </c:pt>
                <c:pt idx="634">
                  <c:v>-3.9213547290000003E-3</c:v>
                </c:pt>
                <c:pt idx="635">
                  <c:v>-2.413933994E-3</c:v>
                </c:pt>
                <c:pt idx="636">
                  <c:v>-3.9212090879999998E-3</c:v>
                </c:pt>
                <c:pt idx="637">
                  <c:v>-3.921235298E-3</c:v>
                </c:pt>
                <c:pt idx="638">
                  <c:v>-3.9213408219999999E-3</c:v>
                </c:pt>
                <c:pt idx="639">
                  <c:v>-6.9361673390000008E-3</c:v>
                </c:pt>
                <c:pt idx="640">
                  <c:v>-5.4290711000000002E-3</c:v>
                </c:pt>
                <c:pt idx="641">
                  <c:v>-5.4293466299999999E-3</c:v>
                </c:pt>
                <c:pt idx="642">
                  <c:v>-3.922328458E-3</c:v>
                </c:pt>
                <c:pt idx="643">
                  <c:v>-5.4299878069999996E-3</c:v>
                </c:pt>
                <c:pt idx="644">
                  <c:v>-5.4303306250000002E-3</c:v>
                </c:pt>
                <c:pt idx="645">
                  <c:v>-6.9380018169999998E-3</c:v>
                </c:pt>
                <c:pt idx="646">
                  <c:v>-5.4310035119999999E-3</c:v>
                </c:pt>
                <c:pt idx="647">
                  <c:v>-3.9239810499999998E-3</c:v>
                </c:pt>
                <c:pt idx="648">
                  <c:v>-3.9242529830000004E-3</c:v>
                </c:pt>
                <c:pt idx="649">
                  <c:v>-5.4318088170000004E-3</c:v>
                </c:pt>
                <c:pt idx="650">
                  <c:v>-5.4319768439999999E-3</c:v>
                </c:pt>
                <c:pt idx="651">
                  <c:v>-3.9247449430000001E-3</c:v>
                </c:pt>
                <c:pt idx="652">
                  <c:v>-5.4320970889999995E-3</c:v>
                </c:pt>
                <c:pt idx="653">
                  <c:v>-3.9247665230000006E-3</c:v>
                </c:pt>
                <c:pt idx="654">
                  <c:v>-3.9247665230000006E-3</c:v>
                </c:pt>
                <c:pt idx="655">
                  <c:v>-5.4320970889999995E-3</c:v>
                </c:pt>
                <c:pt idx="656">
                  <c:v>-5.4320970889999995E-3</c:v>
                </c:pt>
                <c:pt idx="657">
                  <c:v>-3.9247665230000006E-3</c:v>
                </c:pt>
                <c:pt idx="658">
                  <c:v>-3.9247665230000006E-3</c:v>
                </c:pt>
                <c:pt idx="659">
                  <c:v>-3.9247665230000006E-3</c:v>
                </c:pt>
                <c:pt idx="660">
                  <c:v>-3.9247665230000006E-3</c:v>
                </c:pt>
                <c:pt idx="661">
                  <c:v>-5.4320970889999995E-3</c:v>
                </c:pt>
                <c:pt idx="662">
                  <c:v>-5.4320970889999995E-3</c:v>
                </c:pt>
                <c:pt idx="663">
                  <c:v>-3.9247665230000006E-3</c:v>
                </c:pt>
                <c:pt idx="664">
                  <c:v>-3.9247665230000006E-3</c:v>
                </c:pt>
                <c:pt idx="665">
                  <c:v>-3.9247665230000006E-3</c:v>
                </c:pt>
                <c:pt idx="666">
                  <c:v>-5.4320970889999995E-3</c:v>
                </c:pt>
                <c:pt idx="667">
                  <c:v>-5.4320970889999995E-3</c:v>
                </c:pt>
                <c:pt idx="668">
                  <c:v>-6.9394276550000002E-3</c:v>
                </c:pt>
                <c:pt idx="669">
                  <c:v>-5.4320970889999995E-3</c:v>
                </c:pt>
                <c:pt idx="670">
                  <c:v>-5.4320970889999995E-3</c:v>
                </c:pt>
                <c:pt idx="671">
                  <c:v>-3.9247665230000006E-3</c:v>
                </c:pt>
                <c:pt idx="672">
                  <c:v>-3.9247665230000006E-3</c:v>
                </c:pt>
                <c:pt idx="673">
                  <c:v>-3.9247665230000006E-3</c:v>
                </c:pt>
                <c:pt idx="674">
                  <c:v>-5.4320970889999995E-3</c:v>
                </c:pt>
                <c:pt idx="675">
                  <c:v>-5.4320970889999995E-3</c:v>
                </c:pt>
                <c:pt idx="676">
                  <c:v>-5.4320970889999995E-3</c:v>
                </c:pt>
                <c:pt idx="677">
                  <c:v>-5.4320970889999995E-3</c:v>
                </c:pt>
                <c:pt idx="678">
                  <c:v>-3.9247665230000006E-3</c:v>
                </c:pt>
                <c:pt idx="679">
                  <c:v>-5.4320970889999995E-3</c:v>
                </c:pt>
                <c:pt idx="680">
                  <c:v>-5.4320970889999995E-3</c:v>
                </c:pt>
                <c:pt idx="681">
                  <c:v>-5.4320970889999995E-3</c:v>
                </c:pt>
                <c:pt idx="682">
                  <c:v>-5.4320970889999995E-3</c:v>
                </c:pt>
                <c:pt idx="683">
                  <c:v>-5.4320970889999995E-3</c:v>
                </c:pt>
                <c:pt idx="684">
                  <c:v>-5.4320970889999995E-3</c:v>
                </c:pt>
                <c:pt idx="685">
                  <c:v>-5.4320970889999995E-3</c:v>
                </c:pt>
                <c:pt idx="686">
                  <c:v>-6.9394276550000002E-3</c:v>
                </c:pt>
                <c:pt idx="687">
                  <c:v>-5.4320970889999995E-3</c:v>
                </c:pt>
                <c:pt idx="688">
                  <c:v>-5.4320970889999995E-3</c:v>
                </c:pt>
                <c:pt idx="689">
                  <c:v>-5.4320970889999995E-3</c:v>
                </c:pt>
                <c:pt idx="690">
                  <c:v>-5.4320970889999995E-3</c:v>
                </c:pt>
                <c:pt idx="691">
                  <c:v>-5.4320970889999995E-3</c:v>
                </c:pt>
                <c:pt idx="692">
                  <c:v>-5.4320970889999995E-3</c:v>
                </c:pt>
                <c:pt idx="693">
                  <c:v>-3.9247665230000006E-3</c:v>
                </c:pt>
                <c:pt idx="694">
                  <c:v>-3.9247665230000006E-3</c:v>
                </c:pt>
                <c:pt idx="695">
                  <c:v>-5.4320970889999995E-3</c:v>
                </c:pt>
                <c:pt idx="696">
                  <c:v>-5.4320970889999995E-3</c:v>
                </c:pt>
                <c:pt idx="697">
                  <c:v>-6.9394276550000002E-3</c:v>
                </c:pt>
                <c:pt idx="698">
                  <c:v>-5.4320970889999995E-3</c:v>
                </c:pt>
                <c:pt idx="699">
                  <c:v>-5.4320970889999995E-3</c:v>
                </c:pt>
                <c:pt idx="700">
                  <c:v>-5.4320970889999995E-3</c:v>
                </c:pt>
                <c:pt idx="701">
                  <c:v>-6.9394276550000002E-3</c:v>
                </c:pt>
                <c:pt idx="702">
                  <c:v>-5.4320970889999995E-3</c:v>
                </c:pt>
                <c:pt idx="703">
                  <c:v>-6.9394276550000002E-3</c:v>
                </c:pt>
                <c:pt idx="704">
                  <c:v>-5.4320970889999995E-3</c:v>
                </c:pt>
                <c:pt idx="705">
                  <c:v>-5.4320970889999995E-3</c:v>
                </c:pt>
                <c:pt idx="706">
                  <c:v>-5.4320970889999995E-3</c:v>
                </c:pt>
                <c:pt idx="707">
                  <c:v>-5.4320970889999995E-3</c:v>
                </c:pt>
                <c:pt idx="708">
                  <c:v>-5.4320970889999995E-3</c:v>
                </c:pt>
                <c:pt idx="709">
                  <c:v>-5.4320970889999995E-3</c:v>
                </c:pt>
                <c:pt idx="710">
                  <c:v>-3.9247665230000006E-3</c:v>
                </c:pt>
                <c:pt idx="711">
                  <c:v>-6.9394276550000002E-3</c:v>
                </c:pt>
                <c:pt idx="712">
                  <c:v>-5.4320970889999995E-3</c:v>
                </c:pt>
                <c:pt idx="713">
                  <c:v>-3.9247665230000006E-3</c:v>
                </c:pt>
                <c:pt idx="714">
                  <c:v>-5.4320970889999995E-3</c:v>
                </c:pt>
                <c:pt idx="715">
                  <c:v>-5.4320970889999995E-3</c:v>
                </c:pt>
                <c:pt idx="716">
                  <c:v>-5.4320970889999995E-3</c:v>
                </c:pt>
                <c:pt idx="717">
                  <c:v>-5.4320970889999995E-3</c:v>
                </c:pt>
                <c:pt idx="718">
                  <c:v>-3.9247665230000006E-3</c:v>
                </c:pt>
                <c:pt idx="719">
                  <c:v>-5.4320970889999995E-3</c:v>
                </c:pt>
                <c:pt idx="720">
                  <c:v>-5.4320970889999995E-3</c:v>
                </c:pt>
                <c:pt idx="721">
                  <c:v>-3.9247665230000006E-3</c:v>
                </c:pt>
                <c:pt idx="722">
                  <c:v>-3.9247665230000006E-3</c:v>
                </c:pt>
                <c:pt idx="723">
                  <c:v>-3.9247665230000006E-3</c:v>
                </c:pt>
                <c:pt idx="724">
                  <c:v>-3.9247665230000006E-3</c:v>
                </c:pt>
                <c:pt idx="725">
                  <c:v>-3.9247665230000006E-3</c:v>
                </c:pt>
                <c:pt idx="726">
                  <c:v>-6.9394276550000002E-3</c:v>
                </c:pt>
                <c:pt idx="727">
                  <c:v>-3.9247665230000006E-3</c:v>
                </c:pt>
                <c:pt idx="728">
                  <c:v>-3.9247665230000006E-3</c:v>
                </c:pt>
                <c:pt idx="729">
                  <c:v>-5.4320970889999995E-3</c:v>
                </c:pt>
                <c:pt idx="730">
                  <c:v>-6.9394276550000002E-3</c:v>
                </c:pt>
                <c:pt idx="731">
                  <c:v>-6.9394276550000002E-3</c:v>
                </c:pt>
                <c:pt idx="732">
                  <c:v>-5.4321006130000002E-3</c:v>
                </c:pt>
                <c:pt idx="733">
                  <c:v>-5.4321630329999997E-3</c:v>
                </c:pt>
                <c:pt idx="734">
                  <c:v>-5.4322954409999997E-3</c:v>
                </c:pt>
                <c:pt idx="735">
                  <c:v>-5.4324874339999997E-3</c:v>
                </c:pt>
                <c:pt idx="736">
                  <c:v>-5.4327286139999997E-3</c:v>
                </c:pt>
                <c:pt idx="737">
                  <c:v>-6.9403402740000003E-3</c:v>
                </c:pt>
                <c:pt idx="738">
                  <c:v>-5.4333169289999999E-3</c:v>
                </c:pt>
                <c:pt idx="739">
                  <c:v>-5.4336432369999996E-3</c:v>
                </c:pt>
                <c:pt idx="740">
                  <c:v>-5.4339770720000001E-3</c:v>
                </c:pt>
                <c:pt idx="741">
                  <c:v>-5.4343079830000002E-3</c:v>
                </c:pt>
                <c:pt idx="742">
                  <c:v>-5.4346255030000004E-3</c:v>
                </c:pt>
                <c:pt idx="743">
                  <c:v>-5.4349191500000001E-3</c:v>
                </c:pt>
                <c:pt idx="744">
                  <c:v>-5.4351784270000002E-3</c:v>
                </c:pt>
                <c:pt idx="745">
                  <c:v>-5.4353928310000004E-3</c:v>
                </c:pt>
                <c:pt idx="746">
                  <c:v>-5.4355518500000003E-3</c:v>
                </c:pt>
                <c:pt idx="747">
                  <c:v>-3.9283100319999998E-3</c:v>
                </c:pt>
                <c:pt idx="748">
                  <c:v>-3.9283268340000004E-3</c:v>
                </c:pt>
                <c:pt idx="749">
                  <c:v>-5.4355991150000001E-3</c:v>
                </c:pt>
                <c:pt idx="750">
                  <c:v>-5.4354661769999996E-3</c:v>
                </c:pt>
                <c:pt idx="751">
                  <c:v>-5.4352734920000007E-3</c:v>
                </c:pt>
                <c:pt idx="752">
                  <c:v>-5.4350315700000002E-3</c:v>
                </c:pt>
                <c:pt idx="753">
                  <c:v>-5.4347509170000006E-3</c:v>
                </c:pt>
                <c:pt idx="754">
                  <c:v>-3.9271085730000002E-3</c:v>
                </c:pt>
                <c:pt idx="755">
                  <c:v>-5.4341154119999999E-3</c:v>
                </c:pt>
                <c:pt idx="756">
                  <c:v>-6.9411141689999997E-3</c:v>
                </c:pt>
                <c:pt idx="757">
                  <c:v>-6.9407830599999996E-3</c:v>
                </c:pt>
                <c:pt idx="758">
                  <c:v>-3.9258019040000003E-3</c:v>
                </c:pt>
                <c:pt idx="759">
                  <c:v>-6.9401722219999996E-3</c:v>
                </c:pt>
                <c:pt idx="760">
                  <c:v>-6.9399133559999993E-3</c:v>
                </c:pt>
                <c:pt idx="761">
                  <c:v>-6.9396994160000006E-3</c:v>
                </c:pt>
                <c:pt idx="762">
                  <c:v>-5.4322101049999998E-3</c:v>
                </c:pt>
                <c:pt idx="763">
                  <c:v>-5.4321173639999996E-3</c:v>
                </c:pt>
                <c:pt idx="764">
                  <c:v>-5.4320970889999995E-3</c:v>
                </c:pt>
                <c:pt idx="765">
                  <c:v>-3.9247665230000006E-3</c:v>
                </c:pt>
                <c:pt idx="766">
                  <c:v>-5.4320970889999995E-3</c:v>
                </c:pt>
                <c:pt idx="767">
                  <c:v>-5.4320970889999995E-3</c:v>
                </c:pt>
                <c:pt idx="768">
                  <c:v>-3.9247665230000006E-3</c:v>
                </c:pt>
                <c:pt idx="769">
                  <c:v>-3.9247665230000006E-3</c:v>
                </c:pt>
                <c:pt idx="770">
                  <c:v>-5.4320970889999995E-3</c:v>
                </c:pt>
                <c:pt idx="771">
                  <c:v>-5.4320970889999995E-3</c:v>
                </c:pt>
                <c:pt idx="772">
                  <c:v>-6.9394276550000002E-3</c:v>
                </c:pt>
                <c:pt idx="773">
                  <c:v>-6.9394276550000002E-3</c:v>
                </c:pt>
                <c:pt idx="774">
                  <c:v>-6.9394276550000002E-3</c:v>
                </c:pt>
                <c:pt idx="775">
                  <c:v>-6.9394276550000002E-3</c:v>
                </c:pt>
                <c:pt idx="776">
                  <c:v>-6.9394276550000002E-3</c:v>
                </c:pt>
                <c:pt idx="777">
                  <c:v>-5.4320970889999995E-3</c:v>
                </c:pt>
                <c:pt idx="778">
                  <c:v>-6.9394276550000002E-3</c:v>
                </c:pt>
                <c:pt idx="779">
                  <c:v>2.1045557420000002E-3</c:v>
                </c:pt>
                <c:pt idx="780">
                  <c:v>8.1338780059999997E-3</c:v>
                </c:pt>
                <c:pt idx="781">
                  <c:v>9.6412085719999995E-3</c:v>
                </c:pt>
                <c:pt idx="782">
                  <c:v>9.6412085719999995E-3</c:v>
                </c:pt>
                <c:pt idx="783">
                  <c:v>9.6412085719999995E-3</c:v>
                </c:pt>
                <c:pt idx="784">
                  <c:v>1.114853914E-2</c:v>
                </c:pt>
                <c:pt idx="785">
                  <c:v>1.114853914E-2</c:v>
                </c:pt>
                <c:pt idx="786">
                  <c:v>9.6412085719999995E-3</c:v>
                </c:pt>
                <c:pt idx="787">
                  <c:v>1.114853914E-2</c:v>
                </c:pt>
                <c:pt idx="788">
                  <c:v>1.114853914E-2</c:v>
                </c:pt>
                <c:pt idx="789">
                  <c:v>1.2655869699999999E-2</c:v>
                </c:pt>
                <c:pt idx="790">
                  <c:v>1.2655869699999999E-2</c:v>
                </c:pt>
                <c:pt idx="791">
                  <c:v>1.2655869699999999E-2</c:v>
                </c:pt>
                <c:pt idx="792">
                  <c:v>1.2655869699999999E-2</c:v>
                </c:pt>
                <c:pt idx="793">
                  <c:v>1.2655869699999999E-2</c:v>
                </c:pt>
                <c:pt idx="794">
                  <c:v>1.2655869699999999E-2</c:v>
                </c:pt>
                <c:pt idx="795">
                  <c:v>1.4163200269999999E-2</c:v>
                </c:pt>
                <c:pt idx="796">
                  <c:v>1.416320374E-2</c:v>
                </c:pt>
                <c:pt idx="797">
                  <c:v>1.4163265150000002E-2</c:v>
                </c:pt>
                <c:pt idx="798">
                  <c:v>1.416339539E-2</c:v>
                </c:pt>
                <c:pt idx="799">
                  <c:v>1.567091424E-2</c:v>
                </c:pt>
                <c:pt idx="800">
                  <c:v>1.5671150950000001E-2</c:v>
                </c:pt>
                <c:pt idx="801">
                  <c:v>1.567142555E-2</c:v>
                </c:pt>
                <c:pt idx="802">
                  <c:v>1.7179056829999997E-2</c:v>
                </c:pt>
                <c:pt idx="803">
                  <c:v>1.7179376009999997E-2</c:v>
                </c:pt>
                <c:pt idx="804">
                  <c:v>1.717970228E-2</c:v>
                </c:pt>
                <c:pt idx="805">
                  <c:v>1.7180025429999999E-2</c:v>
                </c:pt>
                <c:pt idx="806">
                  <c:v>1.7180335260000002E-2</c:v>
                </c:pt>
                <c:pt idx="807">
                  <c:v>1.718062158E-2</c:v>
                </c:pt>
                <c:pt idx="808">
                  <c:v>1.718087422E-2</c:v>
                </c:pt>
                <c:pt idx="809">
                  <c:v>1.7181083020000001E-2</c:v>
                </c:pt>
                <c:pt idx="810">
                  <c:v>1.7181237799999999E-2</c:v>
                </c:pt>
                <c:pt idx="811">
                  <c:v>1.7181328419999999E-2</c:v>
                </c:pt>
                <c:pt idx="812">
                  <c:v>1.8688670960000001E-2</c:v>
                </c:pt>
                <c:pt idx="813">
                  <c:v>2.0195936290000001E-2</c:v>
                </c:pt>
                <c:pt idx="814">
                  <c:v>2.0195807239999999E-2</c:v>
                </c:pt>
                <c:pt idx="815">
                  <c:v>2.019562011E-2</c:v>
                </c:pt>
                <c:pt idx="816">
                  <c:v>2.0195385029999999E-2</c:v>
                </c:pt>
                <c:pt idx="817">
                  <c:v>2.019511215E-2</c:v>
                </c:pt>
                <c:pt idx="818">
                  <c:v>1.8687483940000003E-2</c:v>
                </c:pt>
                <c:pt idx="819">
                  <c:v>2.170182163E-2</c:v>
                </c:pt>
                <c:pt idx="820">
                  <c:v>2.0194168160000001E-2</c:v>
                </c:pt>
                <c:pt idx="821">
                  <c:v>2.1701174510000001E-2</c:v>
                </c:pt>
                <c:pt idx="822">
                  <c:v>2.320819469E-2</c:v>
                </c:pt>
                <c:pt idx="823">
                  <c:v>2.170057953E-2</c:v>
                </c:pt>
                <c:pt idx="824">
                  <c:v>2.320765709E-2</c:v>
                </c:pt>
                <c:pt idx="825">
                  <c:v>2.4714778860000002E-2</c:v>
                </c:pt>
                <c:pt idx="826">
                  <c:v>2.4714624439999999E-2</c:v>
                </c:pt>
                <c:pt idx="827">
                  <c:v>2.4714534010000001E-2</c:v>
                </c:pt>
                <c:pt idx="828">
                  <c:v>2.3207183669999999E-2</c:v>
                </c:pt>
                <c:pt idx="829">
                  <c:v>2.4714514230000002E-2</c:v>
                </c:pt>
                <c:pt idx="830">
                  <c:v>2.3207183669999999E-2</c:v>
                </c:pt>
                <c:pt idx="831">
                  <c:v>2.4714514230000002E-2</c:v>
                </c:pt>
                <c:pt idx="832">
                  <c:v>2.4714514230000002E-2</c:v>
                </c:pt>
                <c:pt idx="833">
                  <c:v>2.6221844800000001E-2</c:v>
                </c:pt>
                <c:pt idx="834">
                  <c:v>2.4714514230000002E-2</c:v>
                </c:pt>
                <c:pt idx="835">
                  <c:v>2.6221844800000001E-2</c:v>
                </c:pt>
                <c:pt idx="836">
                  <c:v>2.6221844800000001E-2</c:v>
                </c:pt>
                <c:pt idx="837">
                  <c:v>2.7729175370000001E-2</c:v>
                </c:pt>
                <c:pt idx="838">
                  <c:v>2.6221844800000001E-2</c:v>
                </c:pt>
                <c:pt idx="839">
                  <c:v>2.6221844800000001E-2</c:v>
                </c:pt>
                <c:pt idx="840">
                  <c:v>2.6221844800000001E-2</c:v>
                </c:pt>
                <c:pt idx="841">
                  <c:v>2.923650593E-2</c:v>
                </c:pt>
                <c:pt idx="842">
                  <c:v>2.7729175370000001E-2</c:v>
                </c:pt>
                <c:pt idx="843">
                  <c:v>2.7729175370000001E-2</c:v>
                </c:pt>
                <c:pt idx="844">
                  <c:v>2.7729175370000001E-2</c:v>
                </c:pt>
                <c:pt idx="845">
                  <c:v>3.0743836499999996E-2</c:v>
                </c:pt>
                <c:pt idx="846">
                  <c:v>2.923650593E-2</c:v>
                </c:pt>
                <c:pt idx="847">
                  <c:v>3.0743836499999996E-2</c:v>
                </c:pt>
                <c:pt idx="848">
                  <c:v>3.0743836499999996E-2</c:v>
                </c:pt>
                <c:pt idx="849">
                  <c:v>2.923650593E-2</c:v>
                </c:pt>
                <c:pt idx="850">
                  <c:v>3.0743836499999996E-2</c:v>
                </c:pt>
                <c:pt idx="851">
                  <c:v>3.0743836499999996E-2</c:v>
                </c:pt>
                <c:pt idx="852">
                  <c:v>3.0743836499999996E-2</c:v>
                </c:pt>
                <c:pt idx="853">
                  <c:v>2.923650593E-2</c:v>
                </c:pt>
                <c:pt idx="854">
                  <c:v>3.0743836499999996E-2</c:v>
                </c:pt>
                <c:pt idx="855">
                  <c:v>3.0743836499999996E-2</c:v>
                </c:pt>
                <c:pt idx="856">
                  <c:v>3.0743836499999996E-2</c:v>
                </c:pt>
                <c:pt idx="857">
                  <c:v>3.0743836499999996E-2</c:v>
                </c:pt>
                <c:pt idx="858">
                  <c:v>3.0743836499999996E-2</c:v>
                </c:pt>
                <c:pt idx="859">
                  <c:v>3.0743836499999996E-2</c:v>
                </c:pt>
                <c:pt idx="860">
                  <c:v>3.2251167060000002E-2</c:v>
                </c:pt>
                <c:pt idx="861">
                  <c:v>3.3758497630000002E-2</c:v>
                </c:pt>
                <c:pt idx="862">
                  <c:v>3.2251167060000002E-2</c:v>
                </c:pt>
                <c:pt idx="863">
                  <c:v>3.3758497630000002E-2</c:v>
                </c:pt>
                <c:pt idx="864">
                  <c:v>3.2251167060000002E-2</c:v>
                </c:pt>
                <c:pt idx="865">
                  <c:v>3.3758497630000002E-2</c:v>
                </c:pt>
                <c:pt idx="866">
                  <c:v>3.3758497630000002E-2</c:v>
                </c:pt>
                <c:pt idx="867">
                  <c:v>3.2251167060000002E-2</c:v>
                </c:pt>
                <c:pt idx="868">
                  <c:v>3.3758497630000002E-2</c:v>
                </c:pt>
                <c:pt idx="869">
                  <c:v>3.5265828200000002E-2</c:v>
                </c:pt>
                <c:pt idx="870">
                  <c:v>3.3758497630000002E-2</c:v>
                </c:pt>
                <c:pt idx="871">
                  <c:v>3.3758497630000002E-2</c:v>
                </c:pt>
                <c:pt idx="872">
                  <c:v>3.3758497630000002E-2</c:v>
                </c:pt>
                <c:pt idx="873">
                  <c:v>3.3758497630000002E-2</c:v>
                </c:pt>
                <c:pt idx="874">
                  <c:v>3.5265828200000002E-2</c:v>
                </c:pt>
                <c:pt idx="875">
                  <c:v>3.5265828200000002E-2</c:v>
                </c:pt>
                <c:pt idx="876">
                  <c:v>3.5265824789999997E-2</c:v>
                </c:pt>
                <c:pt idx="877">
                  <c:v>3.5265764450000001E-2</c:v>
                </c:pt>
                <c:pt idx="878">
                  <c:v>3.526563647E-2</c:v>
                </c:pt>
                <c:pt idx="879">
                  <c:v>3.526545088E-2</c:v>
                </c:pt>
                <c:pt idx="880">
                  <c:v>3.6772549099999996E-2</c:v>
                </c:pt>
                <c:pt idx="881">
                  <c:v>3.5264947120000001E-2</c:v>
                </c:pt>
                <c:pt idx="882">
                  <c:v>3.6771981129999999E-2</c:v>
                </c:pt>
                <c:pt idx="883">
                  <c:v>3.5264333629999998E-2</c:v>
                </c:pt>
                <c:pt idx="884">
                  <c:v>3.6771343800000002E-2</c:v>
                </c:pt>
                <c:pt idx="885">
                  <c:v>3.8278357620000002E-2</c:v>
                </c:pt>
                <c:pt idx="886">
                  <c:v>3.6770717769999996E-2</c:v>
                </c:pt>
                <c:pt idx="887">
                  <c:v>3.6770434259999998E-2</c:v>
                </c:pt>
                <c:pt idx="888">
                  <c:v>3.5262849560000004E-2</c:v>
                </c:pt>
                <c:pt idx="889">
                  <c:v>3.6769976920000003E-2</c:v>
                </c:pt>
                <c:pt idx="890">
                  <c:v>3.6769823389999998E-2</c:v>
                </c:pt>
                <c:pt idx="891">
                  <c:v>3.6769733470000003E-2</c:v>
                </c:pt>
                <c:pt idx="892">
                  <c:v>3.8277052190000001E-2</c:v>
                </c:pt>
                <c:pt idx="893">
                  <c:v>3.6769777749999996E-2</c:v>
                </c:pt>
                <c:pt idx="894">
                  <c:v>3.8277240829999996E-2</c:v>
                </c:pt>
                <c:pt idx="895">
                  <c:v>3.827742663E-2</c:v>
                </c:pt>
                <c:pt idx="896">
                  <c:v>3.6770325719999997E-2</c:v>
                </c:pt>
                <c:pt idx="897">
                  <c:v>3.8277930529999997E-2</c:v>
                </c:pt>
                <c:pt idx="898">
                  <c:v>3.827822836E-2</c:v>
                </c:pt>
                <c:pt idx="899">
                  <c:v>3.6771210239999998E-2</c:v>
                </c:pt>
                <c:pt idx="900">
                  <c:v>3.8278865240000001E-2</c:v>
                </c:pt>
                <c:pt idx="901">
                  <c:v>3.8279184099999995E-2</c:v>
                </c:pt>
                <c:pt idx="902">
                  <c:v>3.8279489819999998E-2</c:v>
                </c:pt>
                <c:pt idx="903">
                  <c:v>3.8279772339999997E-2</c:v>
                </c:pt>
                <c:pt idx="904">
                  <c:v>3.6772690449999999E-2</c:v>
                </c:pt>
                <c:pt idx="905">
                  <c:v>3.8280227639999997E-2</c:v>
                </c:pt>
                <c:pt idx="906">
                  <c:v>3.9787711070000002E-2</c:v>
                </c:pt>
                <c:pt idx="907">
                  <c:v>3.828046978E-2</c:v>
                </c:pt>
                <c:pt idx="908">
                  <c:v>3.9787819889999999E-2</c:v>
                </c:pt>
                <c:pt idx="909">
                  <c:v>3.828048933E-2</c:v>
                </c:pt>
                <c:pt idx="910">
                  <c:v>3.9787819889999999E-2</c:v>
                </c:pt>
                <c:pt idx="911">
                  <c:v>3.828048933E-2</c:v>
                </c:pt>
                <c:pt idx="912">
                  <c:v>3.9787819889999999E-2</c:v>
                </c:pt>
                <c:pt idx="913">
                  <c:v>3.828048933E-2</c:v>
                </c:pt>
                <c:pt idx="914">
                  <c:v>3.828048933E-2</c:v>
                </c:pt>
                <c:pt idx="915">
                  <c:v>3.9787819889999999E-2</c:v>
                </c:pt>
                <c:pt idx="916">
                  <c:v>3.9787819889999999E-2</c:v>
                </c:pt>
                <c:pt idx="917">
                  <c:v>3.828048933E-2</c:v>
                </c:pt>
                <c:pt idx="918">
                  <c:v>3.828048933E-2</c:v>
                </c:pt>
                <c:pt idx="919">
                  <c:v>3.828048933E-2</c:v>
                </c:pt>
                <c:pt idx="920">
                  <c:v>3.9787819889999999E-2</c:v>
                </c:pt>
                <c:pt idx="921">
                  <c:v>3.828048933E-2</c:v>
                </c:pt>
                <c:pt idx="922">
                  <c:v>3.9787819889999999E-2</c:v>
                </c:pt>
                <c:pt idx="923">
                  <c:v>3.6773158760000001E-2</c:v>
                </c:pt>
                <c:pt idx="924">
                  <c:v>4.1295150459999999E-2</c:v>
                </c:pt>
                <c:pt idx="925">
                  <c:v>3.828048933E-2</c:v>
                </c:pt>
                <c:pt idx="926">
                  <c:v>3.828048933E-2</c:v>
                </c:pt>
                <c:pt idx="927">
                  <c:v>3.9787819889999999E-2</c:v>
                </c:pt>
                <c:pt idx="928">
                  <c:v>3.828048933E-2</c:v>
                </c:pt>
                <c:pt idx="929">
                  <c:v>3.828048933E-2</c:v>
                </c:pt>
                <c:pt idx="930">
                  <c:v>3.828048933E-2</c:v>
                </c:pt>
                <c:pt idx="931">
                  <c:v>3.9787819889999999E-2</c:v>
                </c:pt>
                <c:pt idx="932">
                  <c:v>3.828048933E-2</c:v>
                </c:pt>
                <c:pt idx="933">
                  <c:v>3.828048933E-2</c:v>
                </c:pt>
                <c:pt idx="934">
                  <c:v>3.6773158760000001E-2</c:v>
                </c:pt>
                <c:pt idx="935">
                  <c:v>3.6773158760000001E-2</c:v>
                </c:pt>
                <c:pt idx="936">
                  <c:v>3.828048933E-2</c:v>
                </c:pt>
                <c:pt idx="937">
                  <c:v>3.828048933E-2</c:v>
                </c:pt>
                <c:pt idx="938">
                  <c:v>3.6773158760000001E-2</c:v>
                </c:pt>
                <c:pt idx="939">
                  <c:v>3.828048933E-2</c:v>
                </c:pt>
                <c:pt idx="940">
                  <c:v>3.828048933E-2</c:v>
                </c:pt>
                <c:pt idx="941">
                  <c:v>3.828048933E-2</c:v>
                </c:pt>
                <c:pt idx="942">
                  <c:v>3.828048933E-2</c:v>
                </c:pt>
                <c:pt idx="943">
                  <c:v>3.828048933E-2</c:v>
                </c:pt>
                <c:pt idx="944">
                  <c:v>3.6773158760000001E-2</c:v>
                </c:pt>
                <c:pt idx="945">
                  <c:v>3.6773158760000001E-2</c:v>
                </c:pt>
                <c:pt idx="946">
                  <c:v>3.6773158760000001E-2</c:v>
                </c:pt>
                <c:pt idx="947">
                  <c:v>3.6773158760000001E-2</c:v>
                </c:pt>
                <c:pt idx="948">
                  <c:v>3.6773158760000001E-2</c:v>
                </c:pt>
                <c:pt idx="949">
                  <c:v>3.6773158760000001E-2</c:v>
                </c:pt>
                <c:pt idx="950">
                  <c:v>3.6773158760000001E-2</c:v>
                </c:pt>
                <c:pt idx="951">
                  <c:v>3.6773158760000001E-2</c:v>
                </c:pt>
                <c:pt idx="952">
                  <c:v>3.6773158760000001E-2</c:v>
                </c:pt>
                <c:pt idx="953">
                  <c:v>3.6773158760000001E-2</c:v>
                </c:pt>
                <c:pt idx="954">
                  <c:v>3.6773158760000001E-2</c:v>
                </c:pt>
                <c:pt idx="955">
                  <c:v>3.6773158760000001E-2</c:v>
                </c:pt>
                <c:pt idx="956">
                  <c:v>3.5265831599999999E-2</c:v>
                </c:pt>
                <c:pt idx="957">
                  <c:v>3.5265891930000001E-2</c:v>
                </c:pt>
                <c:pt idx="958">
                  <c:v>3.3758689559999999E-2</c:v>
                </c:pt>
                <c:pt idx="959">
                  <c:v>3.5266205330000001E-2</c:v>
                </c:pt>
                <c:pt idx="960">
                  <c:v>3.375910838E-2</c:v>
                </c:pt>
                <c:pt idx="961">
                  <c:v>3.5266708269999995E-2</c:v>
                </c:pt>
                <c:pt idx="962">
                  <c:v>3.526700554E-2</c:v>
                </c:pt>
                <c:pt idx="963">
                  <c:v>3.375999122E-2</c:v>
                </c:pt>
                <c:pt idx="964">
                  <c:v>3.5267641209999999E-2</c:v>
                </c:pt>
                <c:pt idx="965">
                  <c:v>3.3760631630000003E-2</c:v>
                </c:pt>
                <c:pt idx="966">
                  <c:v>3.6775592039999999E-2</c:v>
                </c:pt>
                <c:pt idx="967">
                  <c:v>3.5268546579999997E-2</c:v>
                </c:pt>
                <c:pt idx="968">
                  <c:v>3.3761468619999999E-2</c:v>
                </c:pt>
                <c:pt idx="969">
                  <c:v>3.3761674509999999E-2</c:v>
                </c:pt>
                <c:pt idx="970">
                  <c:v>3.3761827140000006E-2</c:v>
                </c:pt>
                <c:pt idx="971">
                  <c:v>3.2254590309999998E-2</c:v>
                </c:pt>
                <c:pt idx="972">
                  <c:v>3.225460955E-2</c:v>
                </c:pt>
                <c:pt idx="973">
                  <c:v>3.2254603550000004E-2</c:v>
                </c:pt>
                <c:pt idx="974">
                  <c:v>3.225459025E-2</c:v>
                </c:pt>
                <c:pt idx="975">
                  <c:v>3.2254569930000004E-2</c:v>
                </c:pt>
                <c:pt idx="976">
                  <c:v>3.2254542890000001E-2</c:v>
                </c:pt>
                <c:pt idx="977">
                  <c:v>3.0747183139999999E-2</c:v>
                </c:pt>
                <c:pt idx="978">
                  <c:v>2.3207504739999999E-2</c:v>
                </c:pt>
                <c:pt idx="979">
                  <c:v>2.3207445809999998E-2</c:v>
                </c:pt>
                <c:pt idx="980">
                  <c:v>2.1700061749999999E-2</c:v>
                </c:pt>
                <c:pt idx="981">
                  <c:v>2.1700013379999997E-2</c:v>
                </c:pt>
                <c:pt idx="982">
                  <c:v>2.1699970790000002E-2</c:v>
                </c:pt>
                <c:pt idx="983">
                  <c:v>2.0192603819999998E-2</c:v>
                </c:pt>
                <c:pt idx="984">
                  <c:v>2.019257365E-2</c:v>
                </c:pt>
                <c:pt idx="985">
                  <c:v>2.0192550159999999E-2</c:v>
                </c:pt>
                <c:pt idx="986">
                  <c:v>2.0192533669999999E-2</c:v>
                </c:pt>
                <c:pt idx="987">
                  <c:v>2.0192524470000001E-2</c:v>
                </c:pt>
                <c:pt idx="988">
                  <c:v>2.0192522540000001E-2</c:v>
                </c:pt>
                <c:pt idx="989">
                  <c:v>1.8685191970000001E-2</c:v>
                </c:pt>
                <c:pt idx="990">
                  <c:v>1.7177861400000001E-2</c:v>
                </c:pt>
                <c:pt idx="991">
                  <c:v>1.8685191970000001E-2</c:v>
                </c:pt>
                <c:pt idx="992">
                  <c:v>1.8685191970000001E-2</c:v>
                </c:pt>
                <c:pt idx="993">
                  <c:v>1.7177861400000001E-2</c:v>
                </c:pt>
                <c:pt idx="994">
                  <c:v>1.8685191970000001E-2</c:v>
                </c:pt>
                <c:pt idx="995">
                  <c:v>1.7177861400000001E-2</c:v>
                </c:pt>
                <c:pt idx="996">
                  <c:v>1.7177861400000001E-2</c:v>
                </c:pt>
                <c:pt idx="997">
                  <c:v>1.7177861400000001E-2</c:v>
                </c:pt>
                <c:pt idx="998">
                  <c:v>1.7177861400000001E-2</c:v>
                </c:pt>
                <c:pt idx="999">
                  <c:v>1.7177861400000001E-2</c:v>
                </c:pt>
                <c:pt idx="1000">
                  <c:v>1.5670530840000002E-2</c:v>
                </c:pt>
                <c:pt idx="1001">
                  <c:v>1.5670530840000002E-2</c:v>
                </c:pt>
                <c:pt idx="1002">
                  <c:v>1.4163200269999999E-2</c:v>
                </c:pt>
                <c:pt idx="1003">
                  <c:v>1.5670530840000002E-2</c:v>
                </c:pt>
                <c:pt idx="1004">
                  <c:v>1.5670530840000002E-2</c:v>
                </c:pt>
                <c:pt idx="1005">
                  <c:v>1.4163200269999999E-2</c:v>
                </c:pt>
                <c:pt idx="1006">
                  <c:v>1.2655869699999999E-2</c:v>
                </c:pt>
                <c:pt idx="1007">
                  <c:v>1.4163200269999999E-2</c:v>
                </c:pt>
                <c:pt idx="1008">
                  <c:v>1.2655869699999999E-2</c:v>
                </c:pt>
                <c:pt idx="1009">
                  <c:v>-9.1010539050000009E-4</c:v>
                </c:pt>
                <c:pt idx="1010">
                  <c:v>-3.9247665230000006E-3</c:v>
                </c:pt>
                <c:pt idx="1011">
                  <c:v>-5.4320970889999995E-3</c:v>
                </c:pt>
                <c:pt idx="1012">
                  <c:v>-5.4320970889999995E-3</c:v>
                </c:pt>
                <c:pt idx="1013">
                  <c:v>-5.4320970889999995E-3</c:v>
                </c:pt>
                <c:pt idx="1014">
                  <c:v>-5.4320970889999995E-3</c:v>
                </c:pt>
                <c:pt idx="1015">
                  <c:v>-2.417435957E-3</c:v>
                </c:pt>
                <c:pt idx="1016">
                  <c:v>-3.9247665230000006E-3</c:v>
                </c:pt>
                <c:pt idx="1017">
                  <c:v>-5.4320970889999995E-3</c:v>
                </c:pt>
                <c:pt idx="1018">
                  <c:v>-3.9247665230000006E-3</c:v>
                </c:pt>
                <c:pt idx="1019">
                  <c:v>-5.4320970889999995E-3</c:v>
                </c:pt>
                <c:pt idx="1020">
                  <c:v>-5.4320970889999995E-3</c:v>
                </c:pt>
                <c:pt idx="1021">
                  <c:v>-5.4320970889999995E-3</c:v>
                </c:pt>
                <c:pt idx="1022">
                  <c:v>-5.4320970889999995E-3</c:v>
                </c:pt>
                <c:pt idx="1023">
                  <c:v>-3.9247665230000006E-3</c:v>
                </c:pt>
                <c:pt idx="1024">
                  <c:v>-3.9247665230000006E-3</c:v>
                </c:pt>
                <c:pt idx="1025">
                  <c:v>-3.9247665230000006E-3</c:v>
                </c:pt>
                <c:pt idx="1026">
                  <c:v>-3.9247665230000006E-3</c:v>
                </c:pt>
                <c:pt idx="1027">
                  <c:v>-5.4320970889999995E-3</c:v>
                </c:pt>
                <c:pt idx="1028">
                  <c:v>-5.4320970889999995E-3</c:v>
                </c:pt>
                <c:pt idx="1029">
                  <c:v>-5.4320970889999995E-3</c:v>
                </c:pt>
                <c:pt idx="1030">
                  <c:v>-5.4320970889999995E-3</c:v>
                </c:pt>
                <c:pt idx="1031">
                  <c:v>-3.9247665230000006E-3</c:v>
                </c:pt>
                <c:pt idx="1032">
                  <c:v>-5.4320970889999995E-3</c:v>
                </c:pt>
                <c:pt idx="1033">
                  <c:v>-5.4320970889999995E-3</c:v>
                </c:pt>
                <c:pt idx="1034">
                  <c:v>-5.4320970889999995E-3</c:v>
                </c:pt>
                <c:pt idx="1035">
                  <c:v>-3.9247665230000006E-3</c:v>
                </c:pt>
                <c:pt idx="1036">
                  <c:v>-5.4320970889999995E-3</c:v>
                </c:pt>
                <c:pt idx="1037">
                  <c:v>-5.4320970889999995E-3</c:v>
                </c:pt>
                <c:pt idx="1038">
                  <c:v>-3.9247665230000006E-3</c:v>
                </c:pt>
                <c:pt idx="1039">
                  <c:v>-3.9247665230000006E-3</c:v>
                </c:pt>
                <c:pt idx="1040">
                  <c:v>-5.4320970889999995E-3</c:v>
                </c:pt>
                <c:pt idx="1041">
                  <c:v>-3.9247665230000006E-3</c:v>
                </c:pt>
                <c:pt idx="1042">
                  <c:v>-5.4320970889999995E-3</c:v>
                </c:pt>
                <c:pt idx="1043">
                  <c:v>-3.9247665230000006E-3</c:v>
                </c:pt>
                <c:pt idx="1044">
                  <c:v>-3.9247665230000006E-3</c:v>
                </c:pt>
                <c:pt idx="1045">
                  <c:v>-3.9247665230000006E-3</c:v>
                </c:pt>
                <c:pt idx="1046">
                  <c:v>-3.9247665230000006E-3</c:v>
                </c:pt>
                <c:pt idx="1047">
                  <c:v>-3.9247665230000006E-3</c:v>
                </c:pt>
                <c:pt idx="1048">
                  <c:v>-5.4320970889999995E-3</c:v>
                </c:pt>
                <c:pt idx="1049">
                  <c:v>-3.9247665230000006E-3</c:v>
                </c:pt>
                <c:pt idx="1050">
                  <c:v>-3.9247665230000006E-3</c:v>
                </c:pt>
                <c:pt idx="1051">
                  <c:v>-3.9247665230000006E-3</c:v>
                </c:pt>
                <c:pt idx="1052">
                  <c:v>-3.9247665230000006E-3</c:v>
                </c:pt>
                <c:pt idx="1053">
                  <c:v>-3.9247665230000006E-3</c:v>
                </c:pt>
                <c:pt idx="1054">
                  <c:v>-3.9247665230000006E-3</c:v>
                </c:pt>
                <c:pt idx="1055">
                  <c:v>-5.4320970889999995E-3</c:v>
                </c:pt>
                <c:pt idx="1056">
                  <c:v>-5.4320970889999995E-3</c:v>
                </c:pt>
                <c:pt idx="1057">
                  <c:v>-5.4320970889999995E-3</c:v>
                </c:pt>
                <c:pt idx="1058">
                  <c:v>-3.9247665230000006E-3</c:v>
                </c:pt>
                <c:pt idx="1059">
                  <c:v>-3.9247665230000006E-3</c:v>
                </c:pt>
                <c:pt idx="1060">
                  <c:v>-2.417435957E-3</c:v>
                </c:pt>
                <c:pt idx="1061">
                  <c:v>-3.9247665230000006E-3</c:v>
                </c:pt>
                <c:pt idx="1062">
                  <c:v>-3.9247665230000006E-3</c:v>
                </c:pt>
                <c:pt idx="1063">
                  <c:v>-3.9247665230000006E-3</c:v>
                </c:pt>
                <c:pt idx="1064">
                  <c:v>-3.9247665230000006E-3</c:v>
                </c:pt>
                <c:pt idx="1065">
                  <c:v>-3.9247665230000006E-3</c:v>
                </c:pt>
                <c:pt idx="1066">
                  <c:v>-3.9247665230000006E-3</c:v>
                </c:pt>
                <c:pt idx="1067">
                  <c:v>-5.4320970889999995E-3</c:v>
                </c:pt>
                <c:pt idx="1068">
                  <c:v>-3.9247665230000006E-3</c:v>
                </c:pt>
                <c:pt idx="1069">
                  <c:v>-3.9247665230000006E-3</c:v>
                </c:pt>
                <c:pt idx="1070">
                  <c:v>-3.9247665230000006E-3</c:v>
                </c:pt>
                <c:pt idx="1071">
                  <c:v>-3.9247665230000006E-3</c:v>
                </c:pt>
                <c:pt idx="1072">
                  <c:v>-3.9247665230000006E-3</c:v>
                </c:pt>
                <c:pt idx="1073">
                  <c:v>-3.9247665230000006E-3</c:v>
                </c:pt>
                <c:pt idx="1074">
                  <c:v>-5.4320970889999995E-3</c:v>
                </c:pt>
                <c:pt idx="1075">
                  <c:v>-5.4320970889999995E-3</c:v>
                </c:pt>
                <c:pt idx="1076">
                  <c:v>-3.9247665230000006E-3</c:v>
                </c:pt>
                <c:pt idx="1077">
                  <c:v>-3.9247665230000006E-3</c:v>
                </c:pt>
                <c:pt idx="1078">
                  <c:v>-3.9247665230000006E-3</c:v>
                </c:pt>
                <c:pt idx="1079">
                  <c:v>-3.9247665230000006E-3</c:v>
                </c:pt>
                <c:pt idx="1080">
                  <c:v>-3.9247665230000006E-3</c:v>
                </c:pt>
                <c:pt idx="1081">
                  <c:v>-3.9247665230000006E-3</c:v>
                </c:pt>
                <c:pt idx="1082">
                  <c:v>-2.417435957E-3</c:v>
                </c:pt>
                <c:pt idx="1083">
                  <c:v>-3.9247665230000006E-3</c:v>
                </c:pt>
                <c:pt idx="1084">
                  <c:v>-3.9247665230000006E-3</c:v>
                </c:pt>
                <c:pt idx="1085">
                  <c:v>-3.9247665230000006E-3</c:v>
                </c:pt>
                <c:pt idx="1086">
                  <c:v>-3.9247665230000006E-3</c:v>
                </c:pt>
                <c:pt idx="1087">
                  <c:v>-3.9247665230000006E-3</c:v>
                </c:pt>
                <c:pt idx="1088">
                  <c:v>-3.9247665230000006E-3</c:v>
                </c:pt>
                <c:pt idx="1089">
                  <c:v>-3.9247665230000006E-3</c:v>
                </c:pt>
                <c:pt idx="1090">
                  <c:v>-3.9247665230000006E-3</c:v>
                </c:pt>
                <c:pt idx="1091">
                  <c:v>-3.9247665230000006E-3</c:v>
                </c:pt>
                <c:pt idx="1092">
                  <c:v>-3.9247665230000006E-3</c:v>
                </c:pt>
                <c:pt idx="1093">
                  <c:v>-5.4320970889999995E-3</c:v>
                </c:pt>
                <c:pt idx="1094">
                  <c:v>-5.4320970889999995E-3</c:v>
                </c:pt>
                <c:pt idx="1095">
                  <c:v>-5.4320970889999995E-3</c:v>
                </c:pt>
                <c:pt idx="1096">
                  <c:v>-3.9247665230000006E-3</c:v>
                </c:pt>
                <c:pt idx="1097">
                  <c:v>-3.9247665230000006E-3</c:v>
                </c:pt>
                <c:pt idx="1098">
                  <c:v>-3.9247665230000006E-3</c:v>
                </c:pt>
                <c:pt idx="1099">
                  <c:v>-3.9247665230000006E-3</c:v>
                </c:pt>
                <c:pt idx="1100">
                  <c:v>-3.9247665230000006E-3</c:v>
                </c:pt>
                <c:pt idx="1101">
                  <c:v>-5.4320970889999995E-3</c:v>
                </c:pt>
                <c:pt idx="1102">
                  <c:v>-3.9247665230000006E-3</c:v>
                </c:pt>
                <c:pt idx="1103">
                  <c:v>-5.4320970889999995E-3</c:v>
                </c:pt>
                <c:pt idx="1104">
                  <c:v>-2.417435957E-3</c:v>
                </c:pt>
                <c:pt idx="1105">
                  <c:v>-3.9247665230000006E-3</c:v>
                </c:pt>
                <c:pt idx="1106">
                  <c:v>-3.9247665230000006E-3</c:v>
                </c:pt>
                <c:pt idx="1107">
                  <c:v>-5.4320970889999995E-3</c:v>
                </c:pt>
                <c:pt idx="1108">
                  <c:v>-5.4320970889999995E-3</c:v>
                </c:pt>
                <c:pt idx="1109">
                  <c:v>-5.4320970889999995E-3</c:v>
                </c:pt>
                <c:pt idx="1110">
                  <c:v>-3.9247665230000006E-3</c:v>
                </c:pt>
                <c:pt idx="1111">
                  <c:v>-3.9247665230000006E-3</c:v>
                </c:pt>
                <c:pt idx="1112">
                  <c:v>-5.4320970889999995E-3</c:v>
                </c:pt>
                <c:pt idx="1113">
                  <c:v>-5.4320970889999995E-3</c:v>
                </c:pt>
                <c:pt idx="1114">
                  <c:v>-5.4320970889999995E-3</c:v>
                </c:pt>
                <c:pt idx="1115">
                  <c:v>-3.9247665230000006E-3</c:v>
                </c:pt>
                <c:pt idx="1116">
                  <c:v>-3.9247630029999999E-3</c:v>
                </c:pt>
                <c:pt idx="1117">
                  <c:v>-3.9247006650000001E-3</c:v>
                </c:pt>
                <c:pt idx="1118">
                  <c:v>-3.9245684630000001E-3</c:v>
                </c:pt>
                <c:pt idx="1119">
                  <c:v>-3.9243768449999999E-3</c:v>
                </c:pt>
                <c:pt idx="1120">
                  <c:v>-5.4314660469999996E-3</c:v>
                </c:pt>
                <c:pt idx="1121">
                  <c:v>-3.923857163E-3</c:v>
                </c:pt>
                <c:pt idx="1122">
                  <c:v>-5.4308790509999998E-3</c:v>
                </c:pt>
                <c:pt idx="1123">
                  <c:v>-6.937882492E-3</c:v>
                </c:pt>
                <c:pt idx="1124">
                  <c:v>-5.430221384E-3</c:v>
                </c:pt>
                <c:pt idx="1125">
                  <c:v>-3.9225642730000001E-3</c:v>
                </c:pt>
                <c:pt idx="1126">
                  <c:v>-5.4295764069999999E-3</c:v>
                </c:pt>
                <c:pt idx="1127">
                  <c:v>-5.4292846569999999E-3</c:v>
                </c:pt>
                <c:pt idx="1128">
                  <c:v>-3.9217004629999996E-3</c:v>
                </c:pt>
                <c:pt idx="1129">
                  <c:v>-5.428814473E-3</c:v>
                </c:pt>
                <c:pt idx="1130">
                  <c:v>-5.4286567480000001E-3</c:v>
                </c:pt>
                <c:pt idx="1131">
                  <c:v>-5.4285644079999995E-3</c:v>
                </c:pt>
                <c:pt idx="1132">
                  <c:v>-3.9212210630000001E-3</c:v>
                </c:pt>
                <c:pt idx="1133">
                  <c:v>-3.9212745320000002E-3</c:v>
                </c:pt>
                <c:pt idx="1134">
                  <c:v>-3.9213886130000002E-3</c:v>
                </c:pt>
                <c:pt idx="1135">
                  <c:v>-5.4288817600000004E-3</c:v>
                </c:pt>
                <c:pt idx="1136">
                  <c:v>-3.9217661010000002E-3</c:v>
                </c:pt>
                <c:pt idx="1137">
                  <c:v>-5.429340411E-3</c:v>
                </c:pt>
                <c:pt idx="1138">
                  <c:v>-5.4296160190000003E-3</c:v>
                </c:pt>
                <c:pt idx="1139">
                  <c:v>-5.4299116230000005E-3</c:v>
                </c:pt>
                <c:pt idx="1140">
                  <c:v>-5.4302190659999998E-3</c:v>
                </c:pt>
                <c:pt idx="1141">
                  <c:v>-5.4305301819999995E-3</c:v>
                </c:pt>
                <c:pt idx="1142">
                  <c:v>-5.4308367910000004E-3</c:v>
                </c:pt>
                <c:pt idx="1143">
                  <c:v>-5.4311307010000004E-3</c:v>
                </c:pt>
                <c:pt idx="1144">
                  <c:v>-3.9240740019999996E-3</c:v>
                </c:pt>
                <c:pt idx="1145">
                  <c:v>-3.9243175949999999E-3</c:v>
                </c:pt>
                <c:pt idx="1146">
                  <c:v>-5.4318541660000001E-3</c:v>
                </c:pt>
                <c:pt idx="1147">
                  <c:v>-5.4320151709999999E-3</c:v>
                </c:pt>
                <c:pt idx="1148">
                  <c:v>-5.4321234669999999E-3</c:v>
                </c:pt>
                <c:pt idx="1149">
                  <c:v>-3.9248614100000001E-3</c:v>
                </c:pt>
                <c:pt idx="1150">
                  <c:v>-5.4322307340000002E-3</c:v>
                </c:pt>
                <c:pt idx="1151">
                  <c:v>-5.4322438550000003E-3</c:v>
                </c:pt>
                <c:pt idx="1152">
                  <c:v>-5.4322359269999999E-3</c:v>
                </c:pt>
                <c:pt idx="1153">
                  <c:v>-5.4322114210000006E-3</c:v>
                </c:pt>
                <c:pt idx="1154">
                  <c:v>-5.4321748110000003E-3</c:v>
                </c:pt>
                <c:pt idx="1155">
                  <c:v>-5.4321305679999998E-3</c:v>
                </c:pt>
                <c:pt idx="1156">
                  <c:v>-3.9247526149999998E-3</c:v>
                </c:pt>
                <c:pt idx="1157">
                  <c:v>-5.4320370699999995E-3</c:v>
                </c:pt>
                <c:pt idx="1158">
                  <c:v>-5.4319967549999997E-3</c:v>
                </c:pt>
                <c:pt idx="1159">
                  <c:v>-5.4319666890000002E-3</c:v>
                </c:pt>
                <c:pt idx="1160">
                  <c:v>-5.4319513409999999E-3</c:v>
                </c:pt>
                <c:pt idx="1161">
                  <c:v>-5.4319551790000002E-3</c:v>
                </c:pt>
                <c:pt idx="1162">
                  <c:v>-5.4319826730000005E-3</c:v>
                </c:pt>
                <c:pt idx="1163">
                  <c:v>-5.4320382960000007E-3</c:v>
                </c:pt>
                <c:pt idx="1164">
                  <c:v>-3.9247967209999996E-3</c:v>
                </c:pt>
                <c:pt idx="1165">
                  <c:v>-6.9395949209999997E-3</c:v>
                </c:pt>
                <c:pt idx="1166">
                  <c:v>-5.4324470169999995E-3</c:v>
                </c:pt>
                <c:pt idx="1167">
                  <c:v>-5.432668505E-3</c:v>
                </c:pt>
                <c:pt idx="1168">
                  <c:v>-5.432921185E-3</c:v>
                </c:pt>
                <c:pt idx="1169">
                  <c:v>-5.4331976249999995E-3</c:v>
                </c:pt>
                <c:pt idx="1170">
                  <c:v>-3.926158097E-3</c:v>
                </c:pt>
                <c:pt idx="1171">
                  <c:v>-5.4337920160000006E-3</c:v>
                </c:pt>
                <c:pt idx="1172">
                  <c:v>-5.4340950579999997E-3</c:v>
                </c:pt>
                <c:pt idx="1173">
                  <c:v>-5.434392041E-3</c:v>
                </c:pt>
                <c:pt idx="1174">
                  <c:v>-5.4346754850000002E-3</c:v>
                </c:pt>
                <c:pt idx="1175">
                  <c:v>-5.4349378990000002E-3</c:v>
                </c:pt>
                <c:pt idx="1176">
                  <c:v>-3.9278374210000005E-3</c:v>
                </c:pt>
                <c:pt idx="1177">
                  <c:v>-5.4353696339999999E-3</c:v>
                </c:pt>
                <c:pt idx="1178">
                  <c:v>-3.9281891470000002E-3</c:v>
                </c:pt>
                <c:pt idx="1179">
                  <c:v>-5.4356272040000002E-3</c:v>
                </c:pt>
                <c:pt idx="1180">
                  <c:v>-5.4356707969999999E-3</c:v>
                </c:pt>
                <c:pt idx="1181">
                  <c:v>-5.43563398E-3</c:v>
                </c:pt>
                <c:pt idx="1182">
                  <c:v>-5.4355198870000001E-3</c:v>
                </c:pt>
                <c:pt idx="1183">
                  <c:v>-6.9426743410000002E-3</c:v>
                </c:pt>
                <c:pt idx="1184">
                  <c:v>-5.4351048960000004E-3</c:v>
                </c:pt>
                <c:pt idx="1185">
                  <c:v>-5.4348265150000004E-3</c:v>
                </c:pt>
                <c:pt idx="1186">
                  <c:v>-6.9418494390000004E-3</c:v>
                </c:pt>
                <c:pt idx="1187">
                  <c:v>-5.4341842470000002E-3</c:v>
                </c:pt>
                <c:pt idx="1188">
                  <c:v>-3.9265101020000007E-3</c:v>
                </c:pt>
                <c:pt idx="1189">
                  <c:v>-5.4335028270000004E-3</c:v>
                </c:pt>
                <c:pt idx="1190">
                  <c:v>-5.4331754420000001E-3</c:v>
                </c:pt>
                <c:pt idx="1191">
                  <c:v>-5.4328718430000002E-3</c:v>
                </c:pt>
                <c:pt idx="1192">
                  <c:v>-3.9252719950000001E-3</c:v>
                </c:pt>
                <c:pt idx="1193">
                  <c:v>-3.9250497030000001E-3</c:v>
                </c:pt>
                <c:pt idx="1194">
                  <c:v>-5.432215281E-3</c:v>
                </c:pt>
                <c:pt idx="1195">
                  <c:v>-5.4321183150000006E-3</c:v>
                </c:pt>
                <c:pt idx="1196">
                  <c:v>-5.4321006130000002E-3</c:v>
                </c:pt>
                <c:pt idx="1197">
                  <c:v>-5.4321630329999997E-3</c:v>
                </c:pt>
                <c:pt idx="1198">
                  <c:v>-5.4322954409999997E-3</c:v>
                </c:pt>
                <c:pt idx="1199">
                  <c:v>-5.4324874339999997E-3</c:v>
                </c:pt>
                <c:pt idx="1200">
                  <c:v>-5.4327286139999997E-3</c:v>
                </c:pt>
                <c:pt idx="1201">
                  <c:v>-5.4330085819999999E-3</c:v>
                </c:pt>
                <c:pt idx="1202">
                  <c:v>-5.4333169289999999E-3</c:v>
                </c:pt>
                <c:pt idx="1203">
                  <c:v>-6.940975714E-3</c:v>
                </c:pt>
                <c:pt idx="1204">
                  <c:v>-6.9413099599999993E-3</c:v>
                </c:pt>
                <c:pt idx="1205">
                  <c:v>-5.4343079830000002E-3</c:v>
                </c:pt>
                <c:pt idx="1206">
                  <c:v>-5.4346255030000004E-3</c:v>
                </c:pt>
                <c:pt idx="1207">
                  <c:v>-3.9275851000000004E-3</c:v>
                </c:pt>
                <c:pt idx="1208">
                  <c:v>-3.9278440580000004E-3</c:v>
                </c:pt>
                <c:pt idx="1209">
                  <c:v>-3.9280581970000004E-3</c:v>
                </c:pt>
                <c:pt idx="1210">
                  <c:v>-5.4355518500000003E-3</c:v>
                </c:pt>
                <c:pt idx="1211">
                  <c:v>-5.4356449759999995E-3</c:v>
                </c:pt>
                <c:pt idx="1212">
                  <c:v>-6.9429967640000003E-3</c:v>
                </c:pt>
                <c:pt idx="1213">
                  <c:v>-5.4355991150000001E-3</c:v>
                </c:pt>
                <c:pt idx="1214">
                  <c:v>-5.4354661769999996E-3</c:v>
                </c:pt>
                <c:pt idx="1215">
                  <c:v>-5.4352734920000007E-3</c:v>
                </c:pt>
                <c:pt idx="1216">
                  <c:v>-5.4350315700000002E-3</c:v>
                </c:pt>
                <c:pt idx="1217">
                  <c:v>-5.4347509170000006E-3</c:v>
                </c:pt>
                <c:pt idx="1218">
                  <c:v>-5.4344420349999997E-3</c:v>
                </c:pt>
                <c:pt idx="1219">
                  <c:v>-5.4341154119999999E-3</c:v>
                </c:pt>
                <c:pt idx="1220">
                  <c:v>-3.9264488749999995E-3</c:v>
                </c:pt>
                <c:pt idx="1221">
                  <c:v>6.6252070890000002E-3</c:v>
                </c:pt>
                <c:pt idx="1222">
                  <c:v>8.1328528740000003E-3</c:v>
                </c:pt>
                <c:pt idx="1223">
                  <c:v>9.6404741160000008E-3</c:v>
                </c:pt>
                <c:pt idx="1224">
                  <c:v>9.6407294680000005E-3</c:v>
                </c:pt>
                <c:pt idx="1225">
                  <c:v>9.6409405029999999E-3</c:v>
                </c:pt>
                <c:pt idx="1226">
                  <c:v>1.114842766E-2</c:v>
                </c:pt>
                <c:pt idx="1227">
                  <c:v>1.114851914E-2</c:v>
                </c:pt>
                <c:pt idx="1228">
                  <c:v>1.114853566E-2</c:v>
                </c:pt>
                <c:pt idx="1229">
                  <c:v>1.1148474090000001E-2</c:v>
                </c:pt>
                <c:pt idx="1230">
                  <c:v>1.2655674299999999E-2</c:v>
                </c:pt>
                <c:pt idx="1231">
                  <c:v>1.265548515E-2</c:v>
                </c:pt>
                <c:pt idx="1232">
                  <c:v>1.265524755E-2</c:v>
                </c:pt>
                <c:pt idx="1233">
                  <c:v>1.2654971729999999E-2</c:v>
                </c:pt>
                <c:pt idx="1234">
                  <c:v>1.265466795E-2</c:v>
                </c:pt>
                <c:pt idx="1235">
                  <c:v>1.416167896E-2</c:v>
                </c:pt>
                <c:pt idx="1236">
                  <c:v>1.2654017589999999E-2</c:v>
                </c:pt>
                <c:pt idx="1237">
                  <c:v>1.2653691580000001E-2</c:v>
                </c:pt>
                <c:pt idx="1238">
                  <c:v>1.4160712440000001E-2</c:v>
                </c:pt>
                <c:pt idx="1239">
                  <c:v>1.4160423499999998E-2</c:v>
                </c:pt>
                <c:pt idx="1240">
                  <c:v>1.4160168379999999E-2</c:v>
                </c:pt>
                <c:pt idx="1241">
                  <c:v>1.4159957410000002E-2</c:v>
                </c:pt>
                <c:pt idx="1242">
                  <c:v>1.415980094E-2</c:v>
                </c:pt>
                <c:pt idx="1243">
                  <c:v>1.41597093E-2</c:v>
                </c:pt>
                <c:pt idx="1244">
                  <c:v>1.7174362679999999E-2</c:v>
                </c:pt>
                <c:pt idx="1245">
                  <c:v>1.5667089320000001E-2</c:v>
                </c:pt>
                <c:pt idx="1246">
                  <c:v>1.717455469E-2</c:v>
                </c:pt>
                <c:pt idx="1247">
                  <c:v>1.5667409319999999E-2</c:v>
                </c:pt>
                <c:pt idx="1248">
                  <c:v>1.5667647070000002E-2</c:v>
                </c:pt>
                <c:pt idx="1249">
                  <c:v>1.8682590570000001E-2</c:v>
                </c:pt>
                <c:pt idx="1250">
                  <c:v>1.7175559890000001E-2</c:v>
                </c:pt>
                <c:pt idx="1251">
                  <c:v>1.8683213529999999E-2</c:v>
                </c:pt>
                <c:pt idx="1252">
                  <c:v>1.7176208179999999E-2</c:v>
                </c:pt>
                <c:pt idx="1253">
                  <c:v>1.8683865000000001E-2</c:v>
                </c:pt>
                <c:pt idx="1254">
                  <c:v>1.8684175809999998E-2</c:v>
                </c:pt>
                <c:pt idx="1255">
                  <c:v>1.8684463030000001E-2</c:v>
                </c:pt>
                <c:pt idx="1256">
                  <c:v>2.0192047629999998E-2</c:v>
                </c:pt>
                <c:pt idx="1257">
                  <c:v>2.0192256820000001E-2</c:v>
                </c:pt>
                <c:pt idx="1258">
                  <c:v>2.0192411890000001E-2</c:v>
                </c:pt>
                <c:pt idx="1259">
                  <c:v>2.0192502689999999E-2</c:v>
                </c:pt>
                <c:pt idx="1260">
                  <c:v>2.0192518919999999E-2</c:v>
                </c:pt>
                <c:pt idx="1261">
                  <c:v>2.169978564E-2</c:v>
                </c:pt>
                <c:pt idx="1262">
                  <c:v>2.169965041E-2</c:v>
                </c:pt>
                <c:pt idx="1263">
                  <c:v>2.169945471E-2</c:v>
                </c:pt>
                <c:pt idx="1264">
                  <c:v>2.1699209420000001E-2</c:v>
                </c:pt>
                <c:pt idx="1265">
                  <c:v>2.3206257170000001E-2</c:v>
                </c:pt>
                <c:pt idx="1266">
                  <c:v>2.3205945790000002E-2</c:v>
                </c:pt>
                <c:pt idx="1267">
                  <c:v>2.3205617549999998E-2</c:v>
                </c:pt>
                <c:pt idx="1268">
                  <c:v>2.4712616349999997E-2</c:v>
                </c:pt>
                <c:pt idx="1269">
                  <c:v>2.4712287610000001E-2</c:v>
                </c:pt>
                <c:pt idx="1270">
                  <c:v>2.621930858E-2</c:v>
                </c:pt>
                <c:pt idx="1271">
                  <c:v>2.471168889E-2</c:v>
                </c:pt>
                <c:pt idx="1272">
                  <c:v>2.6218775310000001E-2</c:v>
                </c:pt>
                <c:pt idx="1273">
                  <c:v>2.4711241670000002E-2</c:v>
                </c:pt>
                <c:pt idx="1274">
                  <c:v>2.62184372E-2</c:v>
                </c:pt>
                <c:pt idx="1275">
                  <c:v>2.7725703729999999E-2</c:v>
                </c:pt>
                <c:pt idx="1276">
                  <c:v>2.6218381240000001E-2</c:v>
                </c:pt>
                <c:pt idx="1277">
                  <c:v>2.4711132649999999E-2</c:v>
                </c:pt>
                <c:pt idx="1278">
                  <c:v>2.6218615349999998E-2</c:v>
                </c:pt>
                <c:pt idx="1279">
                  <c:v>2.6218815289999999E-2</c:v>
                </c:pt>
                <c:pt idx="1280">
                  <c:v>2.6219057819999999E-2</c:v>
                </c:pt>
                <c:pt idx="1281">
                  <c:v>2.6219333419999998E-2</c:v>
                </c:pt>
                <c:pt idx="1282">
                  <c:v>2.6219632600000001E-2</c:v>
                </c:pt>
                <c:pt idx="1283">
                  <c:v>2.7727278849999999E-2</c:v>
                </c:pt>
                <c:pt idx="1284">
                  <c:v>2.7727596349999998E-2</c:v>
                </c:pt>
                <c:pt idx="1285">
                  <c:v>2.9235241200000001E-2</c:v>
                </c:pt>
                <c:pt idx="1286">
                  <c:v>2.9235539240000004E-2</c:v>
                </c:pt>
                <c:pt idx="1287">
                  <c:v>2.9235813650000001E-2</c:v>
                </c:pt>
                <c:pt idx="1288">
                  <c:v>2.772872388E-2</c:v>
                </c:pt>
                <c:pt idx="1289">
                  <c:v>2.9236253989999999E-2</c:v>
                </c:pt>
                <c:pt idx="1290">
                  <c:v>2.9236401160000001E-2</c:v>
                </c:pt>
                <c:pt idx="1291">
                  <c:v>3.0743817749999999E-2</c:v>
                </c:pt>
                <c:pt idx="1292">
                  <c:v>2.923650593E-2</c:v>
                </c:pt>
                <c:pt idx="1293">
                  <c:v>3.0743836499999996E-2</c:v>
                </c:pt>
                <c:pt idx="1294">
                  <c:v>3.0743836499999996E-2</c:v>
                </c:pt>
                <c:pt idx="1295">
                  <c:v>3.2251167060000002E-2</c:v>
                </c:pt>
                <c:pt idx="1296">
                  <c:v>3.0743836499999996E-2</c:v>
                </c:pt>
                <c:pt idx="1297">
                  <c:v>3.0743836499999996E-2</c:v>
                </c:pt>
                <c:pt idx="1298">
                  <c:v>3.0743836499999996E-2</c:v>
                </c:pt>
                <c:pt idx="1299">
                  <c:v>3.0743836499999996E-2</c:v>
                </c:pt>
                <c:pt idx="1300">
                  <c:v>3.2251167060000002E-2</c:v>
                </c:pt>
                <c:pt idx="1301">
                  <c:v>3.3758497630000002E-2</c:v>
                </c:pt>
                <c:pt idx="1302">
                  <c:v>3.2251167060000002E-2</c:v>
                </c:pt>
                <c:pt idx="1303">
                  <c:v>3.2251167060000002E-2</c:v>
                </c:pt>
                <c:pt idx="1304">
                  <c:v>3.2251167060000002E-2</c:v>
                </c:pt>
                <c:pt idx="1305">
                  <c:v>3.2251167060000002E-2</c:v>
                </c:pt>
                <c:pt idx="1306">
                  <c:v>3.2251167060000002E-2</c:v>
                </c:pt>
                <c:pt idx="1307">
                  <c:v>3.3758497630000002E-2</c:v>
                </c:pt>
                <c:pt idx="1308">
                  <c:v>3.3758497630000002E-2</c:v>
                </c:pt>
                <c:pt idx="1309">
                  <c:v>3.3758497630000002E-2</c:v>
                </c:pt>
                <c:pt idx="1310">
                  <c:v>3.3758497630000002E-2</c:v>
                </c:pt>
                <c:pt idx="1311">
                  <c:v>3.3758497630000002E-2</c:v>
                </c:pt>
                <c:pt idx="1312">
                  <c:v>3.3758497630000002E-2</c:v>
                </c:pt>
                <c:pt idx="1313">
                  <c:v>3.5265828200000002E-2</c:v>
                </c:pt>
                <c:pt idx="1314">
                  <c:v>3.5265828200000002E-2</c:v>
                </c:pt>
                <c:pt idx="1315">
                  <c:v>3.3758497630000002E-2</c:v>
                </c:pt>
                <c:pt idx="1316">
                  <c:v>3.5265828200000002E-2</c:v>
                </c:pt>
                <c:pt idx="1317">
                  <c:v>3.3758497630000002E-2</c:v>
                </c:pt>
                <c:pt idx="1318">
                  <c:v>3.5265828200000002E-2</c:v>
                </c:pt>
                <c:pt idx="1319">
                  <c:v>3.5265828200000002E-2</c:v>
                </c:pt>
                <c:pt idx="1320">
                  <c:v>3.6773158760000001E-2</c:v>
                </c:pt>
                <c:pt idx="1321">
                  <c:v>3.6773158760000001E-2</c:v>
                </c:pt>
                <c:pt idx="1322">
                  <c:v>3.6773158760000001E-2</c:v>
                </c:pt>
                <c:pt idx="1323">
                  <c:v>3.5265828200000002E-2</c:v>
                </c:pt>
                <c:pt idx="1324">
                  <c:v>3.6773158760000001E-2</c:v>
                </c:pt>
                <c:pt idx="1325">
                  <c:v>3.5265828200000002E-2</c:v>
                </c:pt>
                <c:pt idx="1326">
                  <c:v>3.5265828200000002E-2</c:v>
                </c:pt>
                <c:pt idx="1327">
                  <c:v>3.828048933E-2</c:v>
                </c:pt>
                <c:pt idx="1328">
                  <c:v>3.828048933E-2</c:v>
                </c:pt>
                <c:pt idx="1329">
                  <c:v>3.828048933E-2</c:v>
                </c:pt>
                <c:pt idx="1330">
                  <c:v>3.6773158760000001E-2</c:v>
                </c:pt>
                <c:pt idx="1331">
                  <c:v>3.6773158760000001E-2</c:v>
                </c:pt>
                <c:pt idx="1332">
                  <c:v>3.6773158760000001E-2</c:v>
                </c:pt>
                <c:pt idx="1333">
                  <c:v>3.6773158760000001E-2</c:v>
                </c:pt>
                <c:pt idx="1334">
                  <c:v>3.6773158760000001E-2</c:v>
                </c:pt>
                <c:pt idx="1335">
                  <c:v>3.828048933E-2</c:v>
                </c:pt>
                <c:pt idx="1336">
                  <c:v>3.828048933E-2</c:v>
                </c:pt>
                <c:pt idx="1337">
                  <c:v>3.828048933E-2</c:v>
                </c:pt>
                <c:pt idx="1338">
                  <c:v>3.6773158760000001E-2</c:v>
                </c:pt>
                <c:pt idx="1339">
                  <c:v>3.828048933E-2</c:v>
                </c:pt>
                <c:pt idx="1340">
                  <c:v>3.9787819889999999E-2</c:v>
                </c:pt>
                <c:pt idx="1341">
                  <c:v>3.828048933E-2</c:v>
                </c:pt>
                <c:pt idx="1342">
                  <c:v>3.828048933E-2</c:v>
                </c:pt>
                <c:pt idx="1343">
                  <c:v>3.828048933E-2</c:v>
                </c:pt>
                <c:pt idx="1344">
                  <c:v>3.9787819889999999E-2</c:v>
                </c:pt>
                <c:pt idx="1345">
                  <c:v>3.828048933E-2</c:v>
                </c:pt>
                <c:pt idx="1346">
                  <c:v>3.828048933E-2</c:v>
                </c:pt>
                <c:pt idx="1347">
                  <c:v>3.828048933E-2</c:v>
                </c:pt>
                <c:pt idx="1348">
                  <c:v>3.828048933E-2</c:v>
                </c:pt>
                <c:pt idx="1349">
                  <c:v>3.828048933E-2</c:v>
                </c:pt>
                <c:pt idx="1350">
                  <c:v>3.828048933E-2</c:v>
                </c:pt>
                <c:pt idx="1351">
                  <c:v>3.828048933E-2</c:v>
                </c:pt>
                <c:pt idx="1352">
                  <c:v>3.828048933E-2</c:v>
                </c:pt>
                <c:pt idx="1353">
                  <c:v>3.6773158760000001E-2</c:v>
                </c:pt>
                <c:pt idx="1354">
                  <c:v>3.828048933E-2</c:v>
                </c:pt>
                <c:pt idx="1355">
                  <c:v>3.828048933E-2</c:v>
                </c:pt>
                <c:pt idx="1356">
                  <c:v>3.6773155520000003E-2</c:v>
                </c:pt>
                <c:pt idx="1357">
                  <c:v>3.828042869E-2</c:v>
                </c:pt>
                <c:pt idx="1358">
                  <c:v>3.8280306719999997E-2</c:v>
                </c:pt>
                <c:pt idx="1359">
                  <c:v>3.8280129480000001E-2</c:v>
                </c:pt>
                <c:pt idx="1360">
                  <c:v>3.8279906290000006E-2</c:v>
                </c:pt>
                <c:pt idx="1361">
                  <c:v>3.8279646450000003E-2</c:v>
                </c:pt>
                <c:pt idx="1362">
                  <c:v>3.9786691309999997E-2</c:v>
                </c:pt>
                <c:pt idx="1363">
                  <c:v>3.8279054129999997E-2</c:v>
                </c:pt>
                <c:pt idx="1364">
                  <c:v>3.97860731E-2</c:v>
                </c:pt>
                <c:pt idx="1365">
                  <c:v>3.9785760359999998E-2</c:v>
                </c:pt>
                <c:pt idx="1366">
                  <c:v>3.8278124070000002E-2</c:v>
                </c:pt>
                <c:pt idx="1367">
                  <c:v>3.9785174389999997E-2</c:v>
                </c:pt>
                <c:pt idx="1368">
                  <c:v>3.6770251349999998E-2</c:v>
                </c:pt>
                <c:pt idx="1369">
                  <c:v>3.8277369069999997E-2</c:v>
                </c:pt>
                <c:pt idx="1370">
                  <c:v>3.8277200160000004E-2</c:v>
                </c:pt>
                <c:pt idx="1371">
                  <c:v>3.9784423239999998E-2</c:v>
                </c:pt>
                <c:pt idx="1372">
                  <c:v>3.8277043519999998E-2</c:v>
                </c:pt>
                <c:pt idx="1373">
                  <c:v>3.827707902E-2</c:v>
                </c:pt>
                <c:pt idx="1374">
                  <c:v>3.8277189039999999E-2</c:v>
                </c:pt>
                <c:pt idx="1375">
                  <c:v>3.8277362719999999E-2</c:v>
                </c:pt>
                <c:pt idx="1376">
                  <c:v>3.8277589199999996E-2</c:v>
                </c:pt>
                <c:pt idx="1377">
                  <c:v>3.9785191570000003E-2</c:v>
                </c:pt>
                <c:pt idx="1378">
                  <c:v>3.6770823600000002E-2</c:v>
                </c:pt>
                <c:pt idx="1379">
                  <c:v>3.8278476929999999E-2</c:v>
                </c:pt>
                <c:pt idx="1380">
                  <c:v>3.978613886E-2</c:v>
                </c:pt>
                <c:pt idx="1381">
                  <c:v>3.8279133960000003E-2</c:v>
                </c:pt>
                <c:pt idx="1382">
                  <c:v>3.6772117719999997E-2</c:v>
                </c:pt>
                <c:pt idx="1383">
                  <c:v>3.827974235E-2</c:v>
                </c:pt>
                <c:pt idx="1384">
                  <c:v>3.6772670180000001E-2</c:v>
                </c:pt>
                <c:pt idx="1385">
                  <c:v>3.8280215959999996E-2</c:v>
                </c:pt>
                <c:pt idx="1386">
                  <c:v>3.5265713949999999E-2</c:v>
                </c:pt>
                <c:pt idx="1387">
                  <c:v>3.828046886E-2</c:v>
                </c:pt>
                <c:pt idx="1388">
                  <c:v>3.6773155200000004E-2</c:v>
                </c:pt>
                <c:pt idx="1389">
                  <c:v>3.8280422809999999E-2</c:v>
                </c:pt>
                <c:pt idx="1390">
                  <c:v>3.8280289459999998E-2</c:v>
                </c:pt>
                <c:pt idx="1391">
                  <c:v>3.6772765409999998E-2</c:v>
                </c:pt>
                <c:pt idx="1392">
                  <c:v>3.6772523210000005E-2</c:v>
                </c:pt>
                <c:pt idx="1393">
                  <c:v>3.5264911080000003E-2</c:v>
                </c:pt>
                <c:pt idx="1394">
                  <c:v>3.6771934979999997E-2</c:v>
                </c:pt>
                <c:pt idx="1395">
                  <c:v>3.5264277929999997E-2</c:v>
                </c:pt>
                <c:pt idx="1396">
                  <c:v>3.6771280109999999E-2</c:v>
                </c:pt>
                <c:pt idx="1397">
                  <c:v>3.526362131E-2</c:v>
                </c:pt>
                <c:pt idx="1398">
                  <c:v>3.6770645050000002E-2</c:v>
                </c:pt>
                <c:pt idx="1399">
                  <c:v>3.526302789E-2</c:v>
                </c:pt>
                <c:pt idx="1400">
                  <c:v>3.5262782049999997E-2</c:v>
                </c:pt>
                <c:pt idx="1401">
                  <c:v>3.5262584620000002E-2</c:v>
                </c:pt>
                <c:pt idx="1402">
                  <c:v>3.5262446499999996E-2</c:v>
                </c:pt>
                <c:pt idx="1403">
                  <c:v>3.5262378580000003E-2</c:v>
                </c:pt>
                <c:pt idx="1404">
                  <c:v>3.3755056009999999E-2</c:v>
                </c:pt>
                <c:pt idx="1405">
                  <c:v>3.526247657E-2</c:v>
                </c:pt>
                <c:pt idx="1406">
                  <c:v>3.3755288639999999E-2</c:v>
                </c:pt>
                <c:pt idx="1407">
                  <c:v>3.3755487319999999E-2</c:v>
                </c:pt>
                <c:pt idx="1408">
                  <c:v>3.5263062409999997E-2</c:v>
                </c:pt>
                <c:pt idx="1409">
                  <c:v>3.375600217E-2</c:v>
                </c:pt>
                <c:pt idx="1410">
                  <c:v>3.3756299449999999E-2</c:v>
                </c:pt>
                <c:pt idx="1411">
                  <c:v>3.3756610740000005E-2</c:v>
                </c:pt>
                <c:pt idx="1412">
                  <c:v>3.3756926629999996E-2</c:v>
                </c:pt>
                <c:pt idx="1413">
                  <c:v>3.375723772E-2</c:v>
                </c:pt>
                <c:pt idx="1414">
                  <c:v>3.3757534629999995E-2</c:v>
                </c:pt>
                <c:pt idx="1415">
                  <c:v>3.2250476539999996E-2</c:v>
                </c:pt>
                <c:pt idx="1416">
                  <c:v>3.2250717300000002E-2</c:v>
                </c:pt>
                <c:pt idx="1417">
                  <c:v>3.074358487E-2</c:v>
                </c:pt>
                <c:pt idx="1418">
                  <c:v>3.2251062560000002E-2</c:v>
                </c:pt>
                <c:pt idx="1419">
                  <c:v>3.3758478930000002E-2</c:v>
                </c:pt>
                <c:pt idx="1420">
                  <c:v>3.2251167060000002E-2</c:v>
                </c:pt>
                <c:pt idx="1421">
                  <c:v>3.2251167060000002E-2</c:v>
                </c:pt>
                <c:pt idx="1422">
                  <c:v>3.2251167060000002E-2</c:v>
                </c:pt>
                <c:pt idx="1423">
                  <c:v>3.0743836499999996E-2</c:v>
                </c:pt>
                <c:pt idx="1424">
                  <c:v>3.0743836499999996E-2</c:v>
                </c:pt>
                <c:pt idx="1425">
                  <c:v>2.923650593E-2</c:v>
                </c:pt>
                <c:pt idx="1426">
                  <c:v>3.0743836499999996E-2</c:v>
                </c:pt>
                <c:pt idx="1427">
                  <c:v>2.923650593E-2</c:v>
                </c:pt>
                <c:pt idx="1428">
                  <c:v>2.923650593E-2</c:v>
                </c:pt>
                <c:pt idx="1429">
                  <c:v>2.923650593E-2</c:v>
                </c:pt>
                <c:pt idx="1430">
                  <c:v>2.923650593E-2</c:v>
                </c:pt>
                <c:pt idx="1431">
                  <c:v>2.923650593E-2</c:v>
                </c:pt>
                <c:pt idx="1432">
                  <c:v>2.7729175370000001E-2</c:v>
                </c:pt>
                <c:pt idx="1433">
                  <c:v>2.7729175370000001E-2</c:v>
                </c:pt>
                <c:pt idx="1434">
                  <c:v>2.923650593E-2</c:v>
                </c:pt>
                <c:pt idx="1435">
                  <c:v>2.7729175370000001E-2</c:v>
                </c:pt>
                <c:pt idx="1436">
                  <c:v>2.7729175370000001E-2</c:v>
                </c:pt>
                <c:pt idx="1437">
                  <c:v>2.7729175370000001E-2</c:v>
                </c:pt>
                <c:pt idx="1438">
                  <c:v>2.6221844800000001E-2</c:v>
                </c:pt>
                <c:pt idx="1439">
                  <c:v>2.923650593E-2</c:v>
                </c:pt>
                <c:pt idx="1440">
                  <c:v>2.6221844800000001E-2</c:v>
                </c:pt>
                <c:pt idx="1441">
                  <c:v>2.6221844800000001E-2</c:v>
                </c:pt>
                <c:pt idx="1442">
                  <c:v>2.6221844800000001E-2</c:v>
                </c:pt>
                <c:pt idx="1443">
                  <c:v>2.6221844800000001E-2</c:v>
                </c:pt>
                <c:pt idx="1444">
                  <c:v>2.4714514230000002E-2</c:v>
                </c:pt>
                <c:pt idx="1445">
                  <c:v>2.4714514230000002E-2</c:v>
                </c:pt>
                <c:pt idx="1446">
                  <c:v>2.6221844800000001E-2</c:v>
                </c:pt>
                <c:pt idx="1447">
                  <c:v>2.4714514230000002E-2</c:v>
                </c:pt>
                <c:pt idx="1448">
                  <c:v>2.3207183669999999E-2</c:v>
                </c:pt>
                <c:pt idx="1449">
                  <c:v>2.4714514230000002E-2</c:v>
                </c:pt>
                <c:pt idx="1450">
                  <c:v>2.3207183669999999E-2</c:v>
                </c:pt>
                <c:pt idx="1451">
                  <c:v>2.3207183669999999E-2</c:v>
                </c:pt>
                <c:pt idx="1452">
                  <c:v>2.3207183669999999E-2</c:v>
                </c:pt>
                <c:pt idx="1453">
                  <c:v>2.4714514230000002E-2</c:v>
                </c:pt>
                <c:pt idx="1454">
                  <c:v>2.3207183669999999E-2</c:v>
                </c:pt>
                <c:pt idx="1455">
                  <c:v>2.3207183669999999E-2</c:v>
                </c:pt>
                <c:pt idx="1456">
                  <c:v>2.1699853100000003E-2</c:v>
                </c:pt>
                <c:pt idx="1457">
                  <c:v>2.1699853100000003E-2</c:v>
                </c:pt>
                <c:pt idx="1458">
                  <c:v>2.1699853100000003E-2</c:v>
                </c:pt>
                <c:pt idx="1459">
                  <c:v>2.1699853100000003E-2</c:v>
                </c:pt>
                <c:pt idx="1460">
                  <c:v>2.0192522540000001E-2</c:v>
                </c:pt>
                <c:pt idx="1461">
                  <c:v>2.1699853100000003E-2</c:v>
                </c:pt>
                <c:pt idx="1462">
                  <c:v>1.8685191970000001E-2</c:v>
                </c:pt>
                <c:pt idx="1463">
                  <c:v>2.0192522540000001E-2</c:v>
                </c:pt>
                <c:pt idx="1464">
                  <c:v>2.0192522540000001E-2</c:v>
                </c:pt>
                <c:pt idx="1465">
                  <c:v>1.8685191970000001E-2</c:v>
                </c:pt>
                <c:pt idx="1466">
                  <c:v>2.0192522540000001E-2</c:v>
                </c:pt>
                <c:pt idx="1467">
                  <c:v>1.8685191970000001E-2</c:v>
                </c:pt>
                <c:pt idx="1468">
                  <c:v>1.8685191970000001E-2</c:v>
                </c:pt>
                <c:pt idx="1469">
                  <c:v>1.7177861400000001E-2</c:v>
                </c:pt>
                <c:pt idx="1470">
                  <c:v>1.7177861400000001E-2</c:v>
                </c:pt>
                <c:pt idx="1471">
                  <c:v>1.7177861400000001E-2</c:v>
                </c:pt>
                <c:pt idx="1472">
                  <c:v>1.8685191970000001E-2</c:v>
                </c:pt>
                <c:pt idx="1473">
                  <c:v>1.7177861400000001E-2</c:v>
                </c:pt>
                <c:pt idx="1474">
                  <c:v>1.7177861400000001E-2</c:v>
                </c:pt>
                <c:pt idx="1475">
                  <c:v>1.5670530840000002E-2</c:v>
                </c:pt>
                <c:pt idx="1476">
                  <c:v>1.7177861400000001E-2</c:v>
                </c:pt>
                <c:pt idx="1477">
                  <c:v>1.5670530840000002E-2</c:v>
                </c:pt>
                <c:pt idx="1478">
                  <c:v>1.7177861400000001E-2</c:v>
                </c:pt>
                <c:pt idx="1479">
                  <c:v>1.5670530840000002E-2</c:v>
                </c:pt>
                <c:pt idx="1480">
                  <c:v>1.4163200269999999E-2</c:v>
                </c:pt>
                <c:pt idx="1481">
                  <c:v>1.4163200269999999E-2</c:v>
                </c:pt>
                <c:pt idx="1482">
                  <c:v>1.4163200269999999E-2</c:v>
                </c:pt>
                <c:pt idx="1483">
                  <c:v>1.4163200269999999E-2</c:v>
                </c:pt>
                <c:pt idx="1484">
                  <c:v>1.4163196970000002E-2</c:v>
                </c:pt>
                <c:pt idx="1485">
                  <c:v>1.265580774E-2</c:v>
                </c:pt>
                <c:pt idx="1486">
                  <c:v>3.6116983079999996E-3</c:v>
                </c:pt>
                <c:pt idx="1487">
                  <c:v>-9.1047723739999997E-4</c:v>
                </c:pt>
                <c:pt idx="1488">
                  <c:v>-3.9253704929999994E-3</c:v>
                </c:pt>
                <c:pt idx="1489">
                  <c:v>-5.4329712970000001E-3</c:v>
                </c:pt>
                <c:pt idx="1490">
                  <c:v>-5.4332691279999996E-3</c:v>
                </c:pt>
                <c:pt idx="1491">
                  <c:v>-5.433585627E-3</c:v>
                </c:pt>
                <c:pt idx="1492">
                  <c:v>-3.9265782999999997E-3</c:v>
                </c:pt>
                <c:pt idx="1493">
                  <c:v>-5.4342358679999999E-3</c:v>
                </c:pt>
                <c:pt idx="1494">
                  <c:v>-5.4345501919999999E-3</c:v>
                </c:pt>
                <c:pt idx="1495">
                  <c:v>-5.4348443510000002E-3</c:v>
                </c:pt>
                <c:pt idx="1496">
                  <c:v>-3.9277743159999998E-3</c:v>
                </c:pt>
                <c:pt idx="1497">
                  <c:v>-5.4353331870000002E-3</c:v>
                </c:pt>
                <c:pt idx="1498">
                  <c:v>-5.4355083530000002E-3</c:v>
                </c:pt>
                <c:pt idx="1499">
                  <c:v>-3.9282894199999998E-3</c:v>
                </c:pt>
                <c:pt idx="1500">
                  <c:v>-5.4356706300000002E-3</c:v>
                </c:pt>
                <c:pt idx="1501">
                  <c:v>-5.4356309160000001E-3</c:v>
                </c:pt>
                <c:pt idx="1502">
                  <c:v>-3.9281761250000002E-3</c:v>
                </c:pt>
                <c:pt idx="1503">
                  <c:v>-3.9279880520000001E-3</c:v>
                </c:pt>
                <c:pt idx="1504">
                  <c:v>-3.927743765E-3</c:v>
                </c:pt>
                <c:pt idx="1505">
                  <c:v>-5.4347891490000005E-3</c:v>
                </c:pt>
                <c:pt idx="1506">
                  <c:v>-5.4344680160000004E-3</c:v>
                </c:pt>
                <c:pt idx="1507">
                  <c:v>-5.4341265989999998E-3</c:v>
                </c:pt>
                <c:pt idx="1508">
                  <c:v>-5.433776871E-3</c:v>
                </c:pt>
                <c:pt idx="1509">
                  <c:v>-5.4334307819999999E-3</c:v>
                </c:pt>
                <c:pt idx="1510">
                  <c:v>-3.925768457E-3</c:v>
                </c:pt>
                <c:pt idx="1511">
                  <c:v>-3.9254657979999998E-3</c:v>
                </c:pt>
                <c:pt idx="1512">
                  <c:v>-5.4325335760000001E-3</c:v>
                </c:pt>
                <c:pt idx="1513">
                  <c:v>-3.9249903490000005E-3</c:v>
                </c:pt>
                <c:pt idx="1514">
                  <c:v>-5.43217196E-3</c:v>
                </c:pt>
                <c:pt idx="1515">
                  <c:v>-3.9247671989999997E-3</c:v>
                </c:pt>
                <c:pt idx="1516">
                  <c:v>-3.9247784909999996E-3</c:v>
                </c:pt>
                <c:pt idx="1517">
                  <c:v>-3.9248579210000006E-3</c:v>
                </c:pt>
                <c:pt idx="1518">
                  <c:v>-3.9249912570000003E-3</c:v>
                </c:pt>
                <c:pt idx="1519">
                  <c:v>-3.9251710799999995E-3</c:v>
                </c:pt>
                <c:pt idx="1520">
                  <c:v>-3.9253899720000001E-3</c:v>
                </c:pt>
                <c:pt idx="1521">
                  <c:v>-3.9256405139999999E-3</c:v>
                </c:pt>
                <c:pt idx="1522">
                  <c:v>-3.9259152849999996E-3</c:v>
                </c:pt>
                <c:pt idx="1523">
                  <c:v>-3.9262068519999999E-3</c:v>
                </c:pt>
                <c:pt idx="1524">
                  <c:v>-3.9265077759999996E-3</c:v>
                </c:pt>
                <c:pt idx="1525">
                  <c:v>-3.9268106080000004E-3</c:v>
                </c:pt>
                <c:pt idx="1526">
                  <c:v>-3.9271078850000004E-3</c:v>
                </c:pt>
                <c:pt idx="1527">
                  <c:v>-2.4200583250000001E-3</c:v>
                </c:pt>
                <c:pt idx="1528">
                  <c:v>-3.9276558819999995E-3</c:v>
                </c:pt>
                <c:pt idx="1529">
                  <c:v>-3.9278916309999998E-3</c:v>
                </c:pt>
                <c:pt idx="1530">
                  <c:v>-3.9280918870000002E-3</c:v>
                </c:pt>
                <c:pt idx="1531">
                  <c:v>-3.9282491520000002E-3</c:v>
                </c:pt>
                <c:pt idx="1532">
                  <c:v>-3.9283579160000002E-3</c:v>
                </c:pt>
                <c:pt idx="1533">
                  <c:v>-2.4211104480000001E-3</c:v>
                </c:pt>
                <c:pt idx="1534">
                  <c:v>-3.9285227630000003E-3</c:v>
                </c:pt>
                <c:pt idx="1535">
                  <c:v>-3.9285891470000004E-3</c:v>
                </c:pt>
                <c:pt idx="1536">
                  <c:v>-2.421308981E-3</c:v>
                </c:pt>
                <c:pt idx="1537">
                  <c:v>-3.9286879570000002E-3</c:v>
                </c:pt>
                <c:pt idx="1538">
                  <c:v>-3.9287196299999999E-3</c:v>
                </c:pt>
                <c:pt idx="1539">
                  <c:v>-3.9287389810000002E-3</c:v>
                </c:pt>
                <c:pt idx="1540">
                  <c:v>-3.928745636E-3</c:v>
                </c:pt>
                <c:pt idx="1541">
                  <c:v>-3.9287392210000001E-3</c:v>
                </c:pt>
                <c:pt idx="1542">
                  <c:v>-3.9287193610000005E-3</c:v>
                </c:pt>
                <c:pt idx="1543">
                  <c:v>-3.9286856849999998E-3</c:v>
                </c:pt>
                <c:pt idx="1544">
                  <c:v>-3.9286378190000002E-3</c:v>
                </c:pt>
                <c:pt idx="1545">
                  <c:v>-3.9285753919999994E-3</c:v>
                </c:pt>
                <c:pt idx="1546">
                  <c:v>-5.4358332109999997E-3</c:v>
                </c:pt>
                <c:pt idx="1547">
                  <c:v>-3.9284053770000001E-3</c:v>
                </c:pt>
                <c:pt idx="1548">
                  <c:v>-3.9282953800000003E-3</c:v>
                </c:pt>
                <c:pt idx="1549">
                  <c:v>-2.4208076229999998E-3</c:v>
                </c:pt>
                <c:pt idx="1550">
                  <c:v>-3.9279437260000003E-3</c:v>
                </c:pt>
                <c:pt idx="1551">
                  <c:v>-3.9277073509999998E-3</c:v>
                </c:pt>
                <c:pt idx="1552">
                  <c:v>-3.9274411079999998E-3</c:v>
                </c:pt>
                <c:pt idx="1553">
                  <c:v>-3.9271528619999998E-3</c:v>
                </c:pt>
                <c:pt idx="1554">
                  <c:v>-5.4341836120000006E-3</c:v>
                </c:pt>
                <c:pt idx="1555">
                  <c:v>-5.433874537E-3</c:v>
                </c:pt>
                <c:pt idx="1556">
                  <c:v>-3.9262346159999999E-3</c:v>
                </c:pt>
                <c:pt idx="1557">
                  <c:v>-3.9259368150000003E-3</c:v>
                </c:pt>
                <c:pt idx="1558">
                  <c:v>-5.4329878500000003E-3</c:v>
                </c:pt>
                <c:pt idx="1559">
                  <c:v>-5.4327318750000001E-3</c:v>
                </c:pt>
                <c:pt idx="1560">
                  <c:v>-2.4178465579999999E-3</c:v>
                </c:pt>
                <c:pt idx="1561">
                  <c:v>-3.9249952970000007E-3</c:v>
                </c:pt>
                <c:pt idx="1562">
                  <c:v>-3.9248613059999996E-3</c:v>
                </c:pt>
                <c:pt idx="1563">
                  <c:v>-3.9247834490000006E-3</c:v>
                </c:pt>
                <c:pt idx="1564">
                  <c:v>-3.9247665230000006E-3</c:v>
                </c:pt>
                <c:pt idx="1565">
                  <c:v>-3.9247665230000006E-3</c:v>
                </c:pt>
                <c:pt idx="1566">
                  <c:v>-3.9247665230000006E-3</c:v>
                </c:pt>
                <c:pt idx="1567">
                  <c:v>-3.9247665230000006E-3</c:v>
                </c:pt>
                <c:pt idx="1568">
                  <c:v>-3.9247665230000006E-3</c:v>
                </c:pt>
                <c:pt idx="1569">
                  <c:v>-3.9247665230000006E-3</c:v>
                </c:pt>
                <c:pt idx="1570">
                  <c:v>-3.9247665230000006E-3</c:v>
                </c:pt>
                <c:pt idx="1571">
                  <c:v>-3.9247665230000006E-3</c:v>
                </c:pt>
                <c:pt idx="1572">
                  <c:v>-3.9247665230000006E-3</c:v>
                </c:pt>
                <c:pt idx="1573">
                  <c:v>-3.9247665230000006E-3</c:v>
                </c:pt>
                <c:pt idx="1574">
                  <c:v>-3.9247665230000006E-3</c:v>
                </c:pt>
                <c:pt idx="1575">
                  <c:v>-3.9247665230000006E-3</c:v>
                </c:pt>
                <c:pt idx="1576">
                  <c:v>-5.4320970889999995E-3</c:v>
                </c:pt>
                <c:pt idx="1577">
                  <c:v>-3.9247665230000006E-3</c:v>
                </c:pt>
                <c:pt idx="1578">
                  <c:v>-5.4320970889999995E-3</c:v>
                </c:pt>
                <c:pt idx="1579">
                  <c:v>-5.4320970889999995E-3</c:v>
                </c:pt>
                <c:pt idx="1580">
                  <c:v>-5.4320970889999995E-3</c:v>
                </c:pt>
                <c:pt idx="1581">
                  <c:v>-5.4320970889999995E-3</c:v>
                </c:pt>
                <c:pt idx="1582">
                  <c:v>-5.4320970889999995E-3</c:v>
                </c:pt>
                <c:pt idx="1583">
                  <c:v>-5.4320970889999995E-3</c:v>
                </c:pt>
                <c:pt idx="1584">
                  <c:v>-5.4320970889999995E-3</c:v>
                </c:pt>
                <c:pt idx="1585">
                  <c:v>-5.4320970889999995E-3</c:v>
                </c:pt>
                <c:pt idx="1586">
                  <c:v>-3.9247665230000006E-3</c:v>
                </c:pt>
                <c:pt idx="1587">
                  <c:v>-3.9247665230000006E-3</c:v>
                </c:pt>
                <c:pt idx="1588">
                  <c:v>-5.4320970889999995E-3</c:v>
                </c:pt>
                <c:pt idx="1589">
                  <c:v>-5.4320970889999995E-3</c:v>
                </c:pt>
                <c:pt idx="1590">
                  <c:v>-3.9247665230000006E-3</c:v>
                </c:pt>
                <c:pt idx="1591">
                  <c:v>-3.9247665230000006E-3</c:v>
                </c:pt>
                <c:pt idx="1592">
                  <c:v>-3.9247665230000006E-3</c:v>
                </c:pt>
                <c:pt idx="1593">
                  <c:v>-5.4320970889999995E-3</c:v>
                </c:pt>
                <c:pt idx="1594">
                  <c:v>-5.4320970889999995E-3</c:v>
                </c:pt>
                <c:pt idx="1595">
                  <c:v>-5.4320970889999995E-3</c:v>
                </c:pt>
                <c:pt idx="1596">
                  <c:v>-5.4320970889999995E-3</c:v>
                </c:pt>
                <c:pt idx="1597">
                  <c:v>-5.4320970889999995E-3</c:v>
                </c:pt>
                <c:pt idx="1598">
                  <c:v>-5.4320970889999995E-3</c:v>
                </c:pt>
                <c:pt idx="1599">
                  <c:v>-5.4320970889999995E-3</c:v>
                </c:pt>
                <c:pt idx="1600">
                  <c:v>-5.4320970889999995E-3</c:v>
                </c:pt>
                <c:pt idx="1601">
                  <c:v>-3.9247665230000006E-3</c:v>
                </c:pt>
                <c:pt idx="1602">
                  <c:v>-5.4320970889999995E-3</c:v>
                </c:pt>
                <c:pt idx="1603">
                  <c:v>-5.4320970889999995E-3</c:v>
                </c:pt>
                <c:pt idx="1604">
                  <c:v>-5.4320970889999995E-3</c:v>
                </c:pt>
                <c:pt idx="1605">
                  <c:v>-3.9247665230000006E-3</c:v>
                </c:pt>
                <c:pt idx="1606">
                  <c:v>-6.9394276550000002E-3</c:v>
                </c:pt>
                <c:pt idx="1607">
                  <c:v>-5.4320970889999995E-3</c:v>
                </c:pt>
                <c:pt idx="1608">
                  <c:v>-3.9247665230000006E-3</c:v>
                </c:pt>
                <c:pt idx="1609">
                  <c:v>-3.9247665230000006E-3</c:v>
                </c:pt>
                <c:pt idx="1610">
                  <c:v>-3.9247665230000006E-3</c:v>
                </c:pt>
                <c:pt idx="1611">
                  <c:v>-5.4320970889999995E-3</c:v>
                </c:pt>
                <c:pt idx="1612">
                  <c:v>-3.9247665230000006E-3</c:v>
                </c:pt>
                <c:pt idx="1613">
                  <c:v>-3.9247665230000006E-3</c:v>
                </c:pt>
                <c:pt idx="1614">
                  <c:v>-5.4320970889999995E-3</c:v>
                </c:pt>
                <c:pt idx="1615">
                  <c:v>-3.9247665230000006E-3</c:v>
                </c:pt>
                <c:pt idx="1616">
                  <c:v>-3.9247665230000006E-3</c:v>
                </c:pt>
                <c:pt idx="1617">
                  <c:v>-5.4320970889999995E-3</c:v>
                </c:pt>
                <c:pt idx="1618">
                  <c:v>-5.4320970889999995E-3</c:v>
                </c:pt>
                <c:pt idx="1619">
                  <c:v>-3.9247665230000006E-3</c:v>
                </c:pt>
                <c:pt idx="1620">
                  <c:v>-6.9394276550000002E-3</c:v>
                </c:pt>
                <c:pt idx="1621">
                  <c:v>-6.9394276550000002E-3</c:v>
                </c:pt>
                <c:pt idx="1622">
                  <c:v>-3.9247665230000006E-3</c:v>
                </c:pt>
                <c:pt idx="1623">
                  <c:v>-5.4320970889999995E-3</c:v>
                </c:pt>
                <c:pt idx="1624">
                  <c:v>-5.4320970889999995E-3</c:v>
                </c:pt>
                <c:pt idx="1625">
                  <c:v>-5.4320970889999995E-3</c:v>
                </c:pt>
                <c:pt idx="1626">
                  <c:v>-5.4320970889999995E-3</c:v>
                </c:pt>
                <c:pt idx="1627">
                  <c:v>-5.4320970889999995E-3</c:v>
                </c:pt>
                <c:pt idx="1628">
                  <c:v>-5.4320970889999995E-3</c:v>
                </c:pt>
                <c:pt idx="1629">
                  <c:v>-5.4320970889999995E-3</c:v>
                </c:pt>
                <c:pt idx="1630">
                  <c:v>-5.4320970889999995E-3</c:v>
                </c:pt>
                <c:pt idx="1631">
                  <c:v>-5.4320970889999995E-3</c:v>
                </c:pt>
                <c:pt idx="1632">
                  <c:v>-6.9394276550000002E-3</c:v>
                </c:pt>
                <c:pt idx="1633">
                  <c:v>-5.4320970889999995E-3</c:v>
                </c:pt>
                <c:pt idx="1634">
                  <c:v>-5.4320970889999995E-3</c:v>
                </c:pt>
                <c:pt idx="1635">
                  <c:v>-5.4320970889999995E-3</c:v>
                </c:pt>
                <c:pt idx="1636">
                  <c:v>-6.9394276550000002E-3</c:v>
                </c:pt>
                <c:pt idx="1637">
                  <c:v>-5.4320970889999995E-3</c:v>
                </c:pt>
                <c:pt idx="1638">
                  <c:v>-8.4467582209999999E-3</c:v>
                </c:pt>
                <c:pt idx="1639">
                  <c:v>-5.4320970889999995E-3</c:v>
                </c:pt>
                <c:pt idx="1640">
                  <c:v>-6.9394276550000002E-3</c:v>
                </c:pt>
                <c:pt idx="1641">
                  <c:v>-5.4320970889999995E-3</c:v>
                </c:pt>
                <c:pt idx="1642">
                  <c:v>-5.4320970889999995E-3</c:v>
                </c:pt>
                <c:pt idx="1643">
                  <c:v>-5.4320970889999995E-3</c:v>
                </c:pt>
                <c:pt idx="1644">
                  <c:v>-5.4320935650000006E-3</c:v>
                </c:pt>
                <c:pt idx="1645">
                  <c:v>-3.9247006650000001E-3</c:v>
                </c:pt>
                <c:pt idx="1646">
                  <c:v>-6.9392291049999999E-3</c:v>
                </c:pt>
                <c:pt idx="1647">
                  <c:v>-5.4317069279999994E-3</c:v>
                </c:pt>
                <c:pt idx="1648">
                  <c:v>-5.4314660469999996E-3</c:v>
                </c:pt>
                <c:pt idx="1649">
                  <c:v>-5.4311866029999999E-3</c:v>
                </c:pt>
                <c:pt idx="1650">
                  <c:v>-3.9235499920000005E-3</c:v>
                </c:pt>
                <c:pt idx="1651">
                  <c:v>-5.430553835E-3</c:v>
                </c:pt>
                <c:pt idx="1652">
                  <c:v>-5.430221384E-3</c:v>
                </c:pt>
                <c:pt idx="1653">
                  <c:v>-5.4298921090000004E-3</c:v>
                </c:pt>
                <c:pt idx="1654">
                  <c:v>-5.4295764069999999E-3</c:v>
                </c:pt>
                <c:pt idx="1655">
                  <c:v>-3.9219575740000005E-3</c:v>
                </c:pt>
                <c:pt idx="1656">
                  <c:v>-6.9363539900000005E-3</c:v>
                </c:pt>
                <c:pt idx="1657">
                  <c:v>-5.428814473E-3</c:v>
                </c:pt>
                <c:pt idx="1658">
                  <c:v>-5.4286567480000001E-3</c:v>
                </c:pt>
                <c:pt idx="1659">
                  <c:v>-5.4285644079999995E-3</c:v>
                </c:pt>
                <c:pt idx="1660">
                  <c:v>-5.4285472310000001E-3</c:v>
                </c:pt>
                <c:pt idx="1661">
                  <c:v>-5.428600766E-3</c:v>
                </c:pt>
                <c:pt idx="1662">
                  <c:v>-5.4287149890000002E-3</c:v>
                </c:pt>
                <c:pt idx="1663">
                  <c:v>-5.4288817600000004E-3</c:v>
                </c:pt>
                <c:pt idx="1664">
                  <c:v>-5.4290929460000005E-3</c:v>
                </c:pt>
                <c:pt idx="1665">
                  <c:v>-5.429340411E-3</c:v>
                </c:pt>
                <c:pt idx="1666">
                  <c:v>-5.4296160190000003E-3</c:v>
                </c:pt>
                <c:pt idx="1667">
                  <c:v>-5.4299116230000005E-3</c:v>
                </c:pt>
                <c:pt idx="1668">
                  <c:v>-5.4302190659999998E-3</c:v>
                </c:pt>
                <c:pt idx="1669">
                  <c:v>-5.4305301819999995E-3</c:v>
                </c:pt>
                <c:pt idx="1670">
                  <c:v>-5.4308367910000004E-3</c:v>
                </c:pt>
                <c:pt idx="1671">
                  <c:v>-3.9238013310000002E-3</c:v>
                </c:pt>
                <c:pt idx="1672">
                  <c:v>-5.4314037100000002E-3</c:v>
                </c:pt>
                <c:pt idx="1673">
                  <c:v>-3.9243175949999999E-3</c:v>
                </c:pt>
                <c:pt idx="1674">
                  <c:v>-5.4318541660000001E-3</c:v>
                </c:pt>
                <c:pt idx="1675">
                  <c:v>-3.9246847060000001E-3</c:v>
                </c:pt>
                <c:pt idx="1676">
                  <c:v>-6.9394549170000005E-3</c:v>
                </c:pt>
                <c:pt idx="1677">
                  <c:v>-5.4322076539999996E-3</c:v>
                </c:pt>
                <c:pt idx="1678">
                  <c:v>-5.4322763649999996E-3</c:v>
                </c:pt>
                <c:pt idx="1679">
                  <c:v>-5.4323311160000007E-3</c:v>
                </c:pt>
                <c:pt idx="1680">
                  <c:v>-6.939703484E-3</c:v>
                </c:pt>
                <c:pt idx="1681">
                  <c:v>-5.4324014149999995E-3</c:v>
                </c:pt>
                <c:pt idx="1682">
                  <c:v>-5.4324183009999997E-3</c:v>
                </c:pt>
                <c:pt idx="1683">
                  <c:v>-5.4324239040000003E-3</c:v>
                </c:pt>
                <c:pt idx="1684">
                  <c:v>-3.925087931E-3</c:v>
                </c:pt>
                <c:pt idx="1685">
                  <c:v>-3.9250729999999994E-3</c:v>
                </c:pt>
                <c:pt idx="1686">
                  <c:v>-5.4323797259999999E-3</c:v>
                </c:pt>
                <c:pt idx="1687">
                  <c:v>-5.4323469080000001E-3</c:v>
                </c:pt>
                <c:pt idx="1688">
                  <c:v>-3.9249753400000002E-3</c:v>
                </c:pt>
                <c:pt idx="1689">
                  <c:v>-5.4322581669999995E-3</c:v>
                </c:pt>
                <c:pt idx="1690">
                  <c:v>-5.4322035860000003E-3</c:v>
                </c:pt>
                <c:pt idx="1691">
                  <c:v>-5.432143096E-3</c:v>
                </c:pt>
                <c:pt idx="1692">
                  <c:v>-5.4320748669999998E-3</c:v>
                </c:pt>
                <c:pt idx="1693">
                  <c:v>-3.9246299909999997E-3</c:v>
                </c:pt>
                <c:pt idx="1694">
                  <c:v>-6.9391229390000008E-3</c:v>
                </c:pt>
                <c:pt idx="1695">
                  <c:v>-5.4315803219999997E-3</c:v>
                </c:pt>
                <c:pt idx="1696">
                  <c:v>-3.9240018610000003E-3</c:v>
                </c:pt>
                <c:pt idx="1697">
                  <c:v>-3.9237253139999999E-3</c:v>
                </c:pt>
                <c:pt idx="1698">
                  <c:v>2.105886532E-3</c:v>
                </c:pt>
                <c:pt idx="1699">
                  <c:v>8.1355066519999998E-3</c:v>
                </c:pt>
                <c:pt idx="1700">
                  <c:v>9.6431422440000011E-3</c:v>
                </c:pt>
                <c:pt idx="1701">
                  <c:v>8.1361162840000011E-3</c:v>
                </c:pt>
                <c:pt idx="1702">
                  <c:v>9.6437323800000006E-3</c:v>
                </c:pt>
                <c:pt idx="1703">
                  <c:v>9.6439990429999997E-3</c:v>
                </c:pt>
                <c:pt idx="1704">
                  <c:v>1.115156262E-2</c:v>
                </c:pt>
                <c:pt idx="1705">
                  <c:v>9.6444346109999992E-3</c:v>
                </c:pt>
                <c:pt idx="1706">
                  <c:v>1.1151913480000001E-2</c:v>
                </c:pt>
                <c:pt idx="1707">
                  <c:v>1.2659337709999999E-2</c:v>
                </c:pt>
                <c:pt idx="1708">
                  <c:v>1.11520427E-2</c:v>
                </c:pt>
                <c:pt idx="1709">
                  <c:v>1.2659262120000001E-2</c:v>
                </c:pt>
                <c:pt idx="1710">
                  <c:v>1.265901119E-2</c:v>
                </c:pt>
                <c:pt idx="1711">
                  <c:v>1.265863744E-2</c:v>
                </c:pt>
                <c:pt idx="1712">
                  <c:v>1.265816222E-2</c:v>
                </c:pt>
                <c:pt idx="1713">
                  <c:v>1.265760688E-2</c:v>
                </c:pt>
                <c:pt idx="1714">
                  <c:v>1.416432196E-2</c:v>
                </c:pt>
                <c:pt idx="1715">
                  <c:v>1.4163671400000001E-2</c:v>
                </c:pt>
                <c:pt idx="1716">
                  <c:v>1.4163005060000001E-2</c:v>
                </c:pt>
                <c:pt idx="1717">
                  <c:v>1.5669676109999999E-2</c:v>
                </c:pt>
                <c:pt idx="1718">
                  <c:v>1.4161711239999999E-2</c:v>
                </c:pt>
                <c:pt idx="1719">
                  <c:v>1.416112705E-2</c:v>
                </c:pt>
                <c:pt idx="1720">
                  <c:v>1.5667947450000001E-2</c:v>
                </c:pt>
                <c:pt idx="1721">
                  <c:v>1.4160192760000001E-2</c:v>
                </c:pt>
                <c:pt idx="1722">
                  <c:v>1.5667220940000001E-2</c:v>
                </c:pt>
                <c:pt idx="1723">
                  <c:v>1.5667050719999999E-2</c:v>
                </c:pt>
                <c:pt idx="1724">
                  <c:v>1.7174368860000001E-2</c:v>
                </c:pt>
                <c:pt idx="1725">
                  <c:v>1.7174448160000001E-2</c:v>
                </c:pt>
                <c:pt idx="1726">
                  <c:v>2.0189260939999999E-2</c:v>
                </c:pt>
                <c:pt idx="1727">
                  <c:v>1.7174789350000001E-2</c:v>
                </c:pt>
                <c:pt idx="1728">
                  <c:v>1.868236576E-2</c:v>
                </c:pt>
                <c:pt idx="1729">
                  <c:v>1.8682642440000001E-2</c:v>
                </c:pt>
                <c:pt idx="1730">
                  <c:v>1.8682944029999999E-2</c:v>
                </c:pt>
                <c:pt idx="1731">
                  <c:v>1.8683260760000001E-2</c:v>
                </c:pt>
                <c:pt idx="1732">
                  <c:v>2.0190915489999999E-2</c:v>
                </c:pt>
                <c:pt idx="1733">
                  <c:v>2.019123288E-2</c:v>
                </c:pt>
                <c:pt idx="1734">
                  <c:v>2.019153622E-2</c:v>
                </c:pt>
                <c:pt idx="1735">
                  <c:v>2.0191815829999998E-2</c:v>
                </c:pt>
                <c:pt idx="1736">
                  <c:v>2.0192062020000002E-2</c:v>
                </c:pt>
                <c:pt idx="1737">
                  <c:v>2.1699595999999998E-2</c:v>
                </c:pt>
                <c:pt idx="1738">
                  <c:v>2.169974614E-2</c:v>
                </c:pt>
                <c:pt idx="1739">
                  <c:v>2.0192503339999997E-2</c:v>
                </c:pt>
                <c:pt idx="1740">
                  <c:v>2.1699853100000003E-2</c:v>
                </c:pt>
                <c:pt idx="1741">
                  <c:v>2.3207183669999999E-2</c:v>
                </c:pt>
                <c:pt idx="1742">
                  <c:v>2.3207183669999999E-2</c:v>
                </c:pt>
                <c:pt idx="1743">
                  <c:v>2.3207183669999999E-2</c:v>
                </c:pt>
                <c:pt idx="1744">
                  <c:v>2.3207183669999999E-2</c:v>
                </c:pt>
                <c:pt idx="1745">
                  <c:v>2.3207183669999999E-2</c:v>
                </c:pt>
                <c:pt idx="1746">
                  <c:v>2.4714514230000002E-2</c:v>
                </c:pt>
                <c:pt idx="1747">
                  <c:v>2.4714514230000002E-2</c:v>
                </c:pt>
                <c:pt idx="1748">
                  <c:v>2.4714514230000002E-2</c:v>
                </c:pt>
                <c:pt idx="1749">
                  <c:v>2.6221844800000001E-2</c:v>
                </c:pt>
                <c:pt idx="1750">
                  <c:v>2.4714514230000002E-2</c:v>
                </c:pt>
                <c:pt idx="1751">
                  <c:v>2.6221844800000001E-2</c:v>
                </c:pt>
                <c:pt idx="1752">
                  <c:v>2.6221844800000001E-2</c:v>
                </c:pt>
                <c:pt idx="1753">
                  <c:v>2.6221844800000001E-2</c:v>
                </c:pt>
                <c:pt idx="1754">
                  <c:v>2.6221844800000001E-2</c:v>
                </c:pt>
                <c:pt idx="1755">
                  <c:v>2.6221844800000001E-2</c:v>
                </c:pt>
                <c:pt idx="1756">
                  <c:v>2.6221844800000001E-2</c:v>
                </c:pt>
                <c:pt idx="1757">
                  <c:v>2.6221844800000001E-2</c:v>
                </c:pt>
                <c:pt idx="1758">
                  <c:v>2.6221844800000001E-2</c:v>
                </c:pt>
                <c:pt idx="1759">
                  <c:v>2.7729175370000001E-2</c:v>
                </c:pt>
                <c:pt idx="1760">
                  <c:v>2.6221844800000001E-2</c:v>
                </c:pt>
                <c:pt idx="1761">
                  <c:v>2.7729175370000001E-2</c:v>
                </c:pt>
                <c:pt idx="1762">
                  <c:v>2.7729175370000001E-2</c:v>
                </c:pt>
                <c:pt idx="1763">
                  <c:v>2.923650593E-2</c:v>
                </c:pt>
                <c:pt idx="1764">
                  <c:v>2.923650593E-2</c:v>
                </c:pt>
                <c:pt idx="1765">
                  <c:v>3.0743836499999996E-2</c:v>
                </c:pt>
                <c:pt idx="1766">
                  <c:v>2.923650593E-2</c:v>
                </c:pt>
                <c:pt idx="1767">
                  <c:v>2.923650593E-2</c:v>
                </c:pt>
                <c:pt idx="1768">
                  <c:v>3.0743836499999996E-2</c:v>
                </c:pt>
                <c:pt idx="1769">
                  <c:v>3.2251167060000002E-2</c:v>
                </c:pt>
                <c:pt idx="1770">
                  <c:v>3.0743836499999996E-2</c:v>
                </c:pt>
                <c:pt idx="1771">
                  <c:v>3.0743836499999996E-2</c:v>
                </c:pt>
                <c:pt idx="1772">
                  <c:v>3.0743836499999996E-2</c:v>
                </c:pt>
                <c:pt idx="1773">
                  <c:v>3.0743836499999996E-2</c:v>
                </c:pt>
                <c:pt idx="1774">
                  <c:v>3.2251167060000002E-2</c:v>
                </c:pt>
                <c:pt idx="1775">
                  <c:v>3.2251167060000002E-2</c:v>
                </c:pt>
                <c:pt idx="1776">
                  <c:v>3.3758497630000002E-2</c:v>
                </c:pt>
                <c:pt idx="1777">
                  <c:v>3.2251167060000002E-2</c:v>
                </c:pt>
                <c:pt idx="1778">
                  <c:v>3.2251167060000002E-2</c:v>
                </c:pt>
                <c:pt idx="1779">
                  <c:v>3.2251167060000002E-2</c:v>
                </c:pt>
                <c:pt idx="1780">
                  <c:v>3.2251167060000002E-2</c:v>
                </c:pt>
                <c:pt idx="1781">
                  <c:v>3.3758497630000002E-2</c:v>
                </c:pt>
                <c:pt idx="1782">
                  <c:v>3.3758497630000002E-2</c:v>
                </c:pt>
                <c:pt idx="1783">
                  <c:v>3.3758497630000002E-2</c:v>
                </c:pt>
                <c:pt idx="1784">
                  <c:v>3.5265828200000002E-2</c:v>
                </c:pt>
                <c:pt idx="1785">
                  <c:v>3.3758497630000002E-2</c:v>
                </c:pt>
                <c:pt idx="1786">
                  <c:v>3.5265828200000002E-2</c:v>
                </c:pt>
                <c:pt idx="1787">
                  <c:v>3.5265828200000002E-2</c:v>
                </c:pt>
                <c:pt idx="1788">
                  <c:v>3.3758497630000002E-2</c:v>
                </c:pt>
                <c:pt idx="1789">
                  <c:v>3.5265828200000002E-2</c:v>
                </c:pt>
                <c:pt idx="1790">
                  <c:v>3.3758497630000002E-2</c:v>
                </c:pt>
                <c:pt idx="1791">
                  <c:v>3.3758497630000002E-2</c:v>
                </c:pt>
                <c:pt idx="1792">
                  <c:v>3.3758497630000002E-2</c:v>
                </c:pt>
                <c:pt idx="1793">
                  <c:v>3.5265828200000002E-2</c:v>
                </c:pt>
                <c:pt idx="1794">
                  <c:v>3.5265828200000002E-2</c:v>
                </c:pt>
                <c:pt idx="1795">
                  <c:v>3.5265828200000002E-2</c:v>
                </c:pt>
                <c:pt idx="1796">
                  <c:v>3.5265828200000002E-2</c:v>
                </c:pt>
                <c:pt idx="1797">
                  <c:v>3.5265828200000002E-2</c:v>
                </c:pt>
                <c:pt idx="1798">
                  <c:v>3.6773158760000001E-2</c:v>
                </c:pt>
                <c:pt idx="1799">
                  <c:v>3.5265828200000002E-2</c:v>
                </c:pt>
                <c:pt idx="1800">
                  <c:v>3.6773158760000001E-2</c:v>
                </c:pt>
                <c:pt idx="1801">
                  <c:v>3.6773158760000001E-2</c:v>
                </c:pt>
                <c:pt idx="1802">
                  <c:v>3.5265828200000002E-2</c:v>
                </c:pt>
                <c:pt idx="1803">
                  <c:v>3.6773158760000001E-2</c:v>
                </c:pt>
                <c:pt idx="1804">
                  <c:v>3.6773158760000001E-2</c:v>
                </c:pt>
                <c:pt idx="1805">
                  <c:v>3.828048933E-2</c:v>
                </c:pt>
                <c:pt idx="1806">
                  <c:v>3.6773158760000001E-2</c:v>
                </c:pt>
                <c:pt idx="1807">
                  <c:v>3.6773158760000001E-2</c:v>
                </c:pt>
                <c:pt idx="1808">
                  <c:v>3.6773158760000001E-2</c:v>
                </c:pt>
                <c:pt idx="1809">
                  <c:v>3.6773158760000001E-2</c:v>
                </c:pt>
                <c:pt idx="1810">
                  <c:v>3.6773158760000001E-2</c:v>
                </c:pt>
                <c:pt idx="1811">
                  <c:v>3.6773158760000001E-2</c:v>
                </c:pt>
                <c:pt idx="1812">
                  <c:v>3.828048933E-2</c:v>
                </c:pt>
                <c:pt idx="1813">
                  <c:v>3.9787819889999999E-2</c:v>
                </c:pt>
                <c:pt idx="1814">
                  <c:v>3.828048933E-2</c:v>
                </c:pt>
                <c:pt idx="1815">
                  <c:v>3.828048933E-2</c:v>
                </c:pt>
                <c:pt idx="1816">
                  <c:v>3.828048933E-2</c:v>
                </c:pt>
                <c:pt idx="1817">
                  <c:v>3.6773158760000001E-2</c:v>
                </c:pt>
                <c:pt idx="1818">
                  <c:v>3.828048933E-2</c:v>
                </c:pt>
                <c:pt idx="1819">
                  <c:v>3.828048933E-2</c:v>
                </c:pt>
                <c:pt idx="1820">
                  <c:v>3.9787819889999999E-2</c:v>
                </c:pt>
                <c:pt idx="1821">
                  <c:v>3.9787819889999999E-2</c:v>
                </c:pt>
                <c:pt idx="1822">
                  <c:v>3.828048933E-2</c:v>
                </c:pt>
                <c:pt idx="1823">
                  <c:v>3.828048933E-2</c:v>
                </c:pt>
                <c:pt idx="1824">
                  <c:v>3.828048933E-2</c:v>
                </c:pt>
                <c:pt idx="1825">
                  <c:v>3.828048933E-2</c:v>
                </c:pt>
                <c:pt idx="1826">
                  <c:v>3.9787819889999999E-2</c:v>
                </c:pt>
                <c:pt idx="1827">
                  <c:v>3.828048933E-2</c:v>
                </c:pt>
                <c:pt idx="1828">
                  <c:v>3.828048933E-2</c:v>
                </c:pt>
                <c:pt idx="1829">
                  <c:v>3.828048933E-2</c:v>
                </c:pt>
                <c:pt idx="1830">
                  <c:v>3.6773158760000001E-2</c:v>
                </c:pt>
                <c:pt idx="1831">
                  <c:v>3.9787819889999999E-2</c:v>
                </c:pt>
                <c:pt idx="1832">
                  <c:v>3.828048933E-2</c:v>
                </c:pt>
                <c:pt idx="1833">
                  <c:v>3.828048933E-2</c:v>
                </c:pt>
                <c:pt idx="1834">
                  <c:v>3.828048933E-2</c:v>
                </c:pt>
                <c:pt idx="1835">
                  <c:v>3.828048933E-2</c:v>
                </c:pt>
                <c:pt idx="1836">
                  <c:v>3.9787819889999999E-2</c:v>
                </c:pt>
                <c:pt idx="1837">
                  <c:v>3.828048933E-2</c:v>
                </c:pt>
                <c:pt idx="1838">
                  <c:v>3.828048933E-2</c:v>
                </c:pt>
                <c:pt idx="1839">
                  <c:v>3.828048933E-2</c:v>
                </c:pt>
                <c:pt idx="1840">
                  <c:v>3.828048933E-2</c:v>
                </c:pt>
                <c:pt idx="1841">
                  <c:v>3.828048933E-2</c:v>
                </c:pt>
                <c:pt idx="1842">
                  <c:v>3.9787819889999999E-2</c:v>
                </c:pt>
                <c:pt idx="1843">
                  <c:v>3.828048933E-2</c:v>
                </c:pt>
                <c:pt idx="1844">
                  <c:v>3.6773158760000001E-2</c:v>
                </c:pt>
                <c:pt idx="1845">
                  <c:v>3.828048933E-2</c:v>
                </c:pt>
                <c:pt idx="1846">
                  <c:v>3.828048933E-2</c:v>
                </c:pt>
                <c:pt idx="1847">
                  <c:v>3.9787819889999999E-2</c:v>
                </c:pt>
                <c:pt idx="1848">
                  <c:v>3.9787819889999999E-2</c:v>
                </c:pt>
                <c:pt idx="1849">
                  <c:v>3.828048933E-2</c:v>
                </c:pt>
                <c:pt idx="1850">
                  <c:v>3.828048933E-2</c:v>
                </c:pt>
                <c:pt idx="1851">
                  <c:v>3.828048933E-2</c:v>
                </c:pt>
                <c:pt idx="1852">
                  <c:v>3.9787816500000003E-2</c:v>
                </c:pt>
                <c:pt idx="1853">
                  <c:v>3.8280425749999999E-2</c:v>
                </c:pt>
                <c:pt idx="1854">
                  <c:v>3.8280298090000005E-2</c:v>
                </c:pt>
                <c:pt idx="1855">
                  <c:v>3.8280112980000003E-2</c:v>
                </c:pt>
                <c:pt idx="1856">
                  <c:v>3.8279880439999997E-2</c:v>
                </c:pt>
                <c:pt idx="1857">
                  <c:v>3.8279610509999999E-2</c:v>
                </c:pt>
                <c:pt idx="1858">
                  <c:v>3.8279313199999998E-2</c:v>
                </c:pt>
                <c:pt idx="1859">
                  <c:v>3.8278998580000001E-2</c:v>
                </c:pt>
                <c:pt idx="1860">
                  <c:v>3.6771343800000002E-2</c:v>
                </c:pt>
                <c:pt idx="1861">
                  <c:v>3.6771024319999998E-2</c:v>
                </c:pt>
                <c:pt idx="1862">
                  <c:v>3.6770717769999996E-2</c:v>
                </c:pt>
                <c:pt idx="1863">
                  <c:v>3.8277768310000002E-2</c:v>
                </c:pt>
                <c:pt idx="1864">
                  <c:v>3.6770183929999999E-2</c:v>
                </c:pt>
                <c:pt idx="1865">
                  <c:v>3.6769976920000003E-2</c:v>
                </c:pt>
                <c:pt idx="1866">
                  <c:v>3.6769823389999998E-2</c:v>
                </c:pt>
                <c:pt idx="1867">
                  <c:v>3.6769733470000003E-2</c:v>
                </c:pt>
                <c:pt idx="1868">
                  <c:v>3.5262382259999996E-2</c:v>
                </c:pt>
                <c:pt idx="1869">
                  <c:v>3.6769777749999996E-2</c:v>
                </c:pt>
                <c:pt idx="1870">
                  <c:v>3.6769906099999999E-2</c:v>
                </c:pt>
                <c:pt idx="1871">
                  <c:v>3.5262757659999998E-2</c:v>
                </c:pt>
                <c:pt idx="1872">
                  <c:v>3.5262991530000003E-2</c:v>
                </c:pt>
                <c:pt idx="1873">
                  <c:v>3.5263262839999997E-2</c:v>
                </c:pt>
                <c:pt idx="1874">
                  <c:v>3.5263561440000001E-2</c:v>
                </c:pt>
                <c:pt idx="1875">
                  <c:v>3.526387718E-2</c:v>
                </c:pt>
                <c:pt idx="1876">
                  <c:v>3.5264199949999998E-2</c:v>
                </c:pt>
                <c:pt idx="1877">
                  <c:v>3.5264519629999998E-2</c:v>
                </c:pt>
                <c:pt idx="1878">
                  <c:v>3.5264826130000003E-2</c:v>
                </c:pt>
                <c:pt idx="1879">
                  <c:v>3.5265109369999999E-2</c:v>
                </c:pt>
                <c:pt idx="1880">
                  <c:v>3.5265359289999999E-2</c:v>
                </c:pt>
                <c:pt idx="1881">
                  <c:v>3.5265565830000005E-2</c:v>
                </c:pt>
                <c:pt idx="1882">
                  <c:v>3.5265718950000004E-2</c:v>
                </c:pt>
                <c:pt idx="1883">
                  <c:v>3.3758478010000002E-2</c:v>
                </c:pt>
                <c:pt idx="1884">
                  <c:v>3.3758497630000002E-2</c:v>
                </c:pt>
                <c:pt idx="1885">
                  <c:v>3.3758497630000002E-2</c:v>
                </c:pt>
                <c:pt idx="1886">
                  <c:v>3.2251167060000002E-2</c:v>
                </c:pt>
                <c:pt idx="1887">
                  <c:v>3.3758497630000002E-2</c:v>
                </c:pt>
                <c:pt idx="1888">
                  <c:v>3.3758497630000002E-2</c:v>
                </c:pt>
                <c:pt idx="1889">
                  <c:v>3.3758497630000002E-2</c:v>
                </c:pt>
                <c:pt idx="1890">
                  <c:v>3.3758497630000002E-2</c:v>
                </c:pt>
                <c:pt idx="1891">
                  <c:v>3.3758497630000002E-2</c:v>
                </c:pt>
                <c:pt idx="1892">
                  <c:v>3.3758497630000002E-2</c:v>
                </c:pt>
                <c:pt idx="1893">
                  <c:v>3.2251167060000002E-2</c:v>
                </c:pt>
                <c:pt idx="1894">
                  <c:v>3.2251167060000002E-2</c:v>
                </c:pt>
                <c:pt idx="1895">
                  <c:v>3.2251167060000002E-2</c:v>
                </c:pt>
                <c:pt idx="1896">
                  <c:v>3.2251167060000002E-2</c:v>
                </c:pt>
                <c:pt idx="1897">
                  <c:v>3.0743836499999996E-2</c:v>
                </c:pt>
                <c:pt idx="1898">
                  <c:v>3.2251167060000002E-2</c:v>
                </c:pt>
                <c:pt idx="1899">
                  <c:v>3.0743836499999996E-2</c:v>
                </c:pt>
                <c:pt idx="1900">
                  <c:v>3.0743836499999996E-2</c:v>
                </c:pt>
                <c:pt idx="1901">
                  <c:v>3.0743836499999996E-2</c:v>
                </c:pt>
                <c:pt idx="1902">
                  <c:v>3.0743836499999996E-2</c:v>
                </c:pt>
                <c:pt idx="1903">
                  <c:v>3.0743836499999996E-2</c:v>
                </c:pt>
                <c:pt idx="1904">
                  <c:v>3.0743836499999996E-2</c:v>
                </c:pt>
                <c:pt idx="1905">
                  <c:v>3.0743836499999996E-2</c:v>
                </c:pt>
                <c:pt idx="1906">
                  <c:v>2.923650593E-2</c:v>
                </c:pt>
                <c:pt idx="1907">
                  <c:v>2.7729175370000001E-2</c:v>
                </c:pt>
                <c:pt idx="1908">
                  <c:v>2.923650593E-2</c:v>
                </c:pt>
                <c:pt idx="1909">
                  <c:v>2.923650593E-2</c:v>
                </c:pt>
                <c:pt idx="1910">
                  <c:v>2.7729175370000001E-2</c:v>
                </c:pt>
                <c:pt idx="1911">
                  <c:v>2.923650593E-2</c:v>
                </c:pt>
                <c:pt idx="1912">
                  <c:v>2.6221844800000001E-2</c:v>
                </c:pt>
                <c:pt idx="1913">
                  <c:v>2.7729175370000001E-2</c:v>
                </c:pt>
                <c:pt idx="1914">
                  <c:v>2.7729175370000001E-2</c:v>
                </c:pt>
                <c:pt idx="1915">
                  <c:v>2.7729175370000001E-2</c:v>
                </c:pt>
                <c:pt idx="1916">
                  <c:v>2.6221844800000001E-2</c:v>
                </c:pt>
                <c:pt idx="1917">
                  <c:v>2.7729175370000001E-2</c:v>
                </c:pt>
                <c:pt idx="1918">
                  <c:v>2.7729175370000001E-2</c:v>
                </c:pt>
                <c:pt idx="1919">
                  <c:v>2.4714514230000002E-2</c:v>
                </c:pt>
                <c:pt idx="1920">
                  <c:v>2.6221844800000001E-2</c:v>
                </c:pt>
                <c:pt idx="1921">
                  <c:v>2.6221844800000001E-2</c:v>
                </c:pt>
                <c:pt idx="1922">
                  <c:v>2.6221844800000001E-2</c:v>
                </c:pt>
                <c:pt idx="1923">
                  <c:v>2.4714514230000002E-2</c:v>
                </c:pt>
                <c:pt idx="1924">
                  <c:v>2.4714514230000002E-2</c:v>
                </c:pt>
                <c:pt idx="1925">
                  <c:v>2.4714514230000002E-2</c:v>
                </c:pt>
                <c:pt idx="1926">
                  <c:v>2.4714514230000002E-2</c:v>
                </c:pt>
                <c:pt idx="1927">
                  <c:v>2.4714514230000002E-2</c:v>
                </c:pt>
                <c:pt idx="1928">
                  <c:v>2.4714514230000002E-2</c:v>
                </c:pt>
                <c:pt idx="1929">
                  <c:v>2.3207183669999999E-2</c:v>
                </c:pt>
                <c:pt idx="1930">
                  <c:v>2.3207183669999999E-2</c:v>
                </c:pt>
                <c:pt idx="1931">
                  <c:v>2.4714514230000002E-2</c:v>
                </c:pt>
                <c:pt idx="1932">
                  <c:v>2.3207183669999999E-2</c:v>
                </c:pt>
                <c:pt idx="1933">
                  <c:v>2.1699853100000003E-2</c:v>
                </c:pt>
                <c:pt idx="1934">
                  <c:v>2.1699853100000003E-2</c:v>
                </c:pt>
                <c:pt idx="1935">
                  <c:v>2.1699853100000003E-2</c:v>
                </c:pt>
                <c:pt idx="1936">
                  <c:v>2.1699853100000003E-2</c:v>
                </c:pt>
                <c:pt idx="1937">
                  <c:v>2.1699853100000003E-2</c:v>
                </c:pt>
                <c:pt idx="1938">
                  <c:v>2.0192522540000001E-2</c:v>
                </c:pt>
                <c:pt idx="1939">
                  <c:v>2.0192522540000001E-2</c:v>
                </c:pt>
                <c:pt idx="1940">
                  <c:v>2.0192522540000001E-2</c:v>
                </c:pt>
                <c:pt idx="1941">
                  <c:v>2.0192522540000001E-2</c:v>
                </c:pt>
                <c:pt idx="1942">
                  <c:v>2.0192522540000001E-2</c:v>
                </c:pt>
                <c:pt idx="1943">
                  <c:v>1.8685191970000001E-2</c:v>
                </c:pt>
                <c:pt idx="1944">
                  <c:v>2.0192522540000001E-2</c:v>
                </c:pt>
                <c:pt idx="1945">
                  <c:v>2.0192522540000001E-2</c:v>
                </c:pt>
                <c:pt idx="1946">
                  <c:v>1.8685191970000001E-2</c:v>
                </c:pt>
                <c:pt idx="1947">
                  <c:v>1.7177861400000001E-2</c:v>
                </c:pt>
                <c:pt idx="1948">
                  <c:v>2.0192522540000001E-2</c:v>
                </c:pt>
                <c:pt idx="1949">
                  <c:v>1.7177861400000001E-2</c:v>
                </c:pt>
                <c:pt idx="1950">
                  <c:v>1.5670530840000002E-2</c:v>
                </c:pt>
                <c:pt idx="1951">
                  <c:v>1.7177861400000001E-2</c:v>
                </c:pt>
                <c:pt idx="1952">
                  <c:v>1.5670530840000002E-2</c:v>
                </c:pt>
                <c:pt idx="1953">
                  <c:v>1.7177861400000001E-2</c:v>
                </c:pt>
                <c:pt idx="1954">
                  <c:v>1.5670530840000002E-2</c:v>
                </c:pt>
                <c:pt idx="1955">
                  <c:v>1.5670530840000002E-2</c:v>
                </c:pt>
                <c:pt idx="1956">
                  <c:v>1.5670530840000002E-2</c:v>
                </c:pt>
                <c:pt idx="1957">
                  <c:v>1.5670530840000002E-2</c:v>
                </c:pt>
                <c:pt idx="1958">
                  <c:v>1.5670530840000002E-2</c:v>
                </c:pt>
                <c:pt idx="1959">
                  <c:v>1.4163200269999999E-2</c:v>
                </c:pt>
                <c:pt idx="1960">
                  <c:v>1.4163200269999999E-2</c:v>
                </c:pt>
                <c:pt idx="1961">
                  <c:v>1.5670530840000002E-2</c:v>
                </c:pt>
                <c:pt idx="1962">
                  <c:v>1.4163200269999999E-2</c:v>
                </c:pt>
                <c:pt idx="1963">
                  <c:v>1.114853914E-2</c:v>
                </c:pt>
                <c:pt idx="1964">
                  <c:v>-2.4174325580000001E-3</c:v>
                </c:pt>
                <c:pt idx="1965">
                  <c:v>-3.9247027979999998E-3</c:v>
                </c:pt>
                <c:pt idx="1966">
                  <c:v>-3.9245747159999999E-3</c:v>
                </c:pt>
                <c:pt idx="1967">
                  <c:v>-3.9243887989999999E-3</c:v>
                </c:pt>
                <c:pt idx="1968">
                  <c:v>-3.924154975E-3</c:v>
                </c:pt>
                <c:pt idx="1969">
                  <c:v>-5.4312126460000004E-3</c:v>
                </c:pt>
                <c:pt idx="1970">
                  <c:v>-5.4309124150000001E-3</c:v>
                </c:pt>
                <c:pt idx="1971">
                  <c:v>-3.9232653080000001E-3</c:v>
                </c:pt>
                <c:pt idx="1972">
                  <c:v>-6.9375956540000004E-3</c:v>
                </c:pt>
                <c:pt idx="1973">
                  <c:v>-5.4299423240000005E-3</c:v>
                </c:pt>
                <c:pt idx="1974">
                  <c:v>-3.9223012969999997E-3</c:v>
                </c:pt>
                <c:pt idx="1975">
                  <c:v>-5.4293366639999998E-3</c:v>
                </c:pt>
                <c:pt idx="1976">
                  <c:v>-3.9217489219999999E-3</c:v>
                </c:pt>
                <c:pt idx="1977">
                  <c:v>-3.9215293429999999E-3</c:v>
                </c:pt>
                <c:pt idx="1978">
                  <c:v>-3.9213606030000002E-3</c:v>
                </c:pt>
                <c:pt idx="1979">
                  <c:v>-3.9212525239999997E-3</c:v>
                </c:pt>
                <c:pt idx="1980">
                  <c:v>-5.4285451100000003E-3</c:v>
                </c:pt>
                <c:pt idx="1981">
                  <c:v>-5.4286534699999993E-3</c:v>
                </c:pt>
                <c:pt idx="1982">
                  <c:v>-3.9215815820000006E-3</c:v>
                </c:pt>
                <c:pt idx="1983">
                  <c:v>-5.4292875969999994E-3</c:v>
                </c:pt>
                <c:pt idx="1984">
                  <c:v>-3.9224423139999996E-3</c:v>
                </c:pt>
                <c:pt idx="1985">
                  <c:v>-3.9230053390000002E-3</c:v>
                </c:pt>
                <c:pt idx="1986">
                  <c:v>-3.9236279070000001E-3</c:v>
                </c:pt>
                <c:pt idx="1987">
                  <c:v>-3.9242882849999999E-3</c:v>
                </c:pt>
                <c:pt idx="1988">
                  <c:v>-3.9249646789999999E-3</c:v>
                </c:pt>
                <c:pt idx="1989">
                  <c:v>-2.418303584E-3</c:v>
                </c:pt>
                <c:pt idx="1990">
                  <c:v>-2.418945553E-3</c:v>
                </c:pt>
                <c:pt idx="1991">
                  <c:v>-3.9268709689999999E-3</c:v>
                </c:pt>
                <c:pt idx="1992">
                  <c:v>-3.9273921080000005E-3</c:v>
                </c:pt>
                <c:pt idx="1993">
                  <c:v>-3.9278193100000004E-3</c:v>
                </c:pt>
                <c:pt idx="1994">
                  <c:v>-2.420795737E-3</c:v>
                </c:pt>
                <c:pt idx="1995">
                  <c:v>-3.9283034550000005E-3</c:v>
                </c:pt>
                <c:pt idx="1996">
                  <c:v>-3.9283205429999999E-3</c:v>
                </c:pt>
                <c:pt idx="1997">
                  <c:v>-3.9282398520000001E-3</c:v>
                </c:pt>
                <c:pt idx="1998">
                  <c:v>-3.9280939040000004E-3</c:v>
                </c:pt>
                <c:pt idx="1999">
                  <c:v>-5.435227099E-3</c:v>
                </c:pt>
                <c:pt idx="2000">
                  <c:v>-3.9276461200000003E-3</c:v>
                </c:pt>
                <c:pt idx="2001">
                  <c:v>-3.9273642250000004E-3</c:v>
                </c:pt>
                <c:pt idx="2002">
                  <c:v>-3.9270569459999996E-3</c:v>
                </c:pt>
                <c:pt idx="2003">
                  <c:v>-3.9267342319999994E-3</c:v>
                </c:pt>
                <c:pt idx="2004">
                  <c:v>-3.9264060189999998E-3</c:v>
                </c:pt>
                <c:pt idx="2005">
                  <c:v>-3.926082226E-3</c:v>
                </c:pt>
                <c:pt idx="2006">
                  <c:v>-3.9257727579999997E-3</c:v>
                </c:pt>
                <c:pt idx="2007">
                  <c:v>-5.4328189639999995E-3</c:v>
                </c:pt>
                <c:pt idx="2008">
                  <c:v>-3.9252363459999998E-3</c:v>
                </c:pt>
                <c:pt idx="2009">
                  <c:v>-3.9250291489999999E-3</c:v>
                </c:pt>
                <c:pt idx="2010">
                  <c:v>-3.9248757810000003E-3</c:v>
                </c:pt>
                <c:pt idx="2011">
                  <c:v>-3.924786108E-3</c:v>
                </c:pt>
                <c:pt idx="2012">
                  <c:v>-3.9247665230000006E-3</c:v>
                </c:pt>
                <c:pt idx="2013">
                  <c:v>-3.9247665230000006E-3</c:v>
                </c:pt>
                <c:pt idx="2014">
                  <c:v>-5.4320970889999995E-3</c:v>
                </c:pt>
                <c:pt idx="2015">
                  <c:v>-3.9247665230000006E-3</c:v>
                </c:pt>
                <c:pt idx="2016">
                  <c:v>-5.4320970889999995E-3</c:v>
                </c:pt>
                <c:pt idx="2017">
                  <c:v>-3.9247665230000006E-3</c:v>
                </c:pt>
                <c:pt idx="2018">
                  <c:v>-3.9247665230000006E-3</c:v>
                </c:pt>
                <c:pt idx="2019">
                  <c:v>-3.9247665230000006E-3</c:v>
                </c:pt>
                <c:pt idx="2020">
                  <c:v>-5.4320970889999995E-3</c:v>
                </c:pt>
                <c:pt idx="2021">
                  <c:v>-2.417435957E-3</c:v>
                </c:pt>
                <c:pt idx="2022">
                  <c:v>-3.9247665230000006E-3</c:v>
                </c:pt>
                <c:pt idx="2023">
                  <c:v>-3.9247665230000006E-3</c:v>
                </c:pt>
                <c:pt idx="2024">
                  <c:v>-5.4320970889999995E-3</c:v>
                </c:pt>
                <c:pt idx="2025">
                  <c:v>-3.9247665230000006E-3</c:v>
                </c:pt>
                <c:pt idx="2026">
                  <c:v>-3.9247665230000006E-3</c:v>
                </c:pt>
                <c:pt idx="2027">
                  <c:v>-3.9247665230000006E-3</c:v>
                </c:pt>
                <c:pt idx="2028">
                  <c:v>-3.9247665230000006E-3</c:v>
                </c:pt>
                <c:pt idx="2029">
                  <c:v>-3.9247665230000006E-3</c:v>
                </c:pt>
                <c:pt idx="2030">
                  <c:v>-3.9247665230000006E-3</c:v>
                </c:pt>
                <c:pt idx="2031">
                  <c:v>-3.9247665230000006E-3</c:v>
                </c:pt>
                <c:pt idx="2032">
                  <c:v>-3.9247665230000006E-3</c:v>
                </c:pt>
                <c:pt idx="2033">
                  <c:v>-3.9247665230000006E-3</c:v>
                </c:pt>
                <c:pt idx="2034">
                  <c:v>-3.9247665230000006E-3</c:v>
                </c:pt>
                <c:pt idx="2035">
                  <c:v>-3.9247665230000006E-3</c:v>
                </c:pt>
                <c:pt idx="2036">
                  <c:v>-3.9247665230000006E-3</c:v>
                </c:pt>
                <c:pt idx="2037">
                  <c:v>-3.9247665230000006E-3</c:v>
                </c:pt>
                <c:pt idx="2038">
                  <c:v>-2.417435957E-3</c:v>
                </c:pt>
                <c:pt idx="2039">
                  <c:v>-3.9247665230000006E-3</c:v>
                </c:pt>
                <c:pt idx="2040">
                  <c:v>-3.9247665230000006E-3</c:v>
                </c:pt>
                <c:pt idx="2041">
                  <c:v>-3.9247665230000006E-3</c:v>
                </c:pt>
                <c:pt idx="2042">
                  <c:v>-3.9247665230000006E-3</c:v>
                </c:pt>
                <c:pt idx="2043">
                  <c:v>-5.4320970889999995E-3</c:v>
                </c:pt>
                <c:pt idx="2044">
                  <c:v>-3.9247635860000006E-3</c:v>
                </c:pt>
                <c:pt idx="2045">
                  <c:v>-3.924711329E-3</c:v>
                </c:pt>
                <c:pt idx="2046">
                  <c:v>-3.9245997269999992E-3</c:v>
                </c:pt>
                <c:pt idx="2047">
                  <c:v>-3.924436616E-3</c:v>
                </c:pt>
                <c:pt idx="2048">
                  <c:v>-3.9242298350000001E-3</c:v>
                </c:pt>
                <c:pt idx="2049">
                  <c:v>-3.9239872230000007E-3</c:v>
                </c:pt>
                <c:pt idx="2050">
                  <c:v>-3.923716616E-3</c:v>
                </c:pt>
                <c:pt idx="2051">
                  <c:v>-3.923425843E-3</c:v>
                </c:pt>
                <c:pt idx="2052">
                  <c:v>-3.9231227230000004E-3</c:v>
                </c:pt>
                <c:pt idx="2053">
                  <c:v>-5.4301432130000006E-3</c:v>
                </c:pt>
                <c:pt idx="2054">
                  <c:v>-3.9225106680000005E-3</c:v>
                </c:pt>
                <c:pt idx="2055">
                  <c:v>-5.4295447220000003E-3</c:v>
                </c:pt>
                <c:pt idx="2056">
                  <c:v>-3.9219427869999993E-3</c:v>
                </c:pt>
                <c:pt idx="2057">
                  <c:v>-3.9216948430000004E-3</c:v>
                </c:pt>
                <c:pt idx="2058">
                  <c:v>-3.9214812449999996E-3</c:v>
                </c:pt>
                <c:pt idx="2059">
                  <c:v>-3.921309746E-3</c:v>
                </c:pt>
                <c:pt idx="2060">
                  <c:v>-3.9211861769999998E-3</c:v>
                </c:pt>
                <c:pt idx="2061">
                  <c:v>-3.9210844899999998E-3</c:v>
                </c:pt>
                <c:pt idx="2062">
                  <c:v>-3.9209945480000001E-3</c:v>
                </c:pt>
                <c:pt idx="2063">
                  <c:v>-3.920916866E-3</c:v>
                </c:pt>
                <c:pt idx="2064">
                  <c:v>-3.9208519569999996E-3</c:v>
                </c:pt>
                <c:pt idx="2065">
                  <c:v>-3.9208003379999998E-3</c:v>
                </c:pt>
                <c:pt idx="2066">
                  <c:v>-5.4280881219999997E-3</c:v>
                </c:pt>
                <c:pt idx="2067">
                  <c:v>-3.9207390330000006E-3</c:v>
                </c:pt>
                <c:pt idx="2068">
                  <c:v>-3.9207303800000001E-3</c:v>
                </c:pt>
                <c:pt idx="2069">
                  <c:v>-5.42806265E-3</c:v>
                </c:pt>
                <c:pt idx="2070">
                  <c:v>-3.9207596640000002E-3</c:v>
                </c:pt>
                <c:pt idx="2071">
                  <c:v>-3.9207986390000001E-3</c:v>
                </c:pt>
                <c:pt idx="2072">
                  <c:v>-3.9208545290000006E-3</c:v>
                </c:pt>
                <c:pt idx="2073">
                  <c:v>-5.4282536610000005E-3</c:v>
                </c:pt>
                <c:pt idx="2074">
                  <c:v>-5.4283450649999995E-3</c:v>
                </c:pt>
                <c:pt idx="2075">
                  <c:v>-3.9211289249999996E-3</c:v>
                </c:pt>
                <c:pt idx="2076">
                  <c:v>-5.4285840340000001E-3</c:v>
                </c:pt>
                <c:pt idx="2077">
                  <c:v>-3.9214074189999996E-3</c:v>
                </c:pt>
                <c:pt idx="2078">
                  <c:v>-3.9215765020000001E-3</c:v>
                </c:pt>
                <c:pt idx="2079">
                  <c:v>-5.4290898459999999E-3</c:v>
                </c:pt>
                <c:pt idx="2080">
                  <c:v>-5.4292919550000002E-3</c:v>
                </c:pt>
                <c:pt idx="2081">
                  <c:v>-3.9221800119999999E-3</c:v>
                </c:pt>
                <c:pt idx="2082">
                  <c:v>-5.4297340230000006E-3</c:v>
                </c:pt>
                <c:pt idx="2083">
                  <c:v>-5.4299698399999999E-3</c:v>
                </c:pt>
                <c:pt idx="2084">
                  <c:v>-3.9228845149999999E-3</c:v>
                </c:pt>
                <c:pt idx="2085">
                  <c:v>-5.4304606720000006E-3</c:v>
                </c:pt>
                <c:pt idx="2086">
                  <c:v>-3.9233826819999994E-3</c:v>
                </c:pt>
                <c:pt idx="2087">
                  <c:v>-3.9236340869999997E-3</c:v>
                </c:pt>
                <c:pt idx="2088">
                  <c:v>-5.4312137409999999E-3</c:v>
                </c:pt>
                <c:pt idx="2089">
                  <c:v>-5.4314609179999997E-3</c:v>
                </c:pt>
                <c:pt idx="2090">
                  <c:v>-6.9390327729999994E-3</c:v>
                </c:pt>
                <c:pt idx="2091">
                  <c:v>-3.9246066110000003E-3</c:v>
                </c:pt>
                <c:pt idx="2092">
                  <c:v>-3.9248324500000004E-3</c:v>
                </c:pt>
                <c:pt idx="2093">
                  <c:v>-5.432401836E-3</c:v>
                </c:pt>
                <c:pt idx="2094">
                  <c:v>-3.9253262570000001E-3</c:v>
                </c:pt>
                <c:pt idx="2095">
                  <c:v>-5.4329259760000003E-3</c:v>
                </c:pt>
                <c:pt idx="2096">
                  <c:v>-5.4332030510000004E-3</c:v>
                </c:pt>
                <c:pt idx="2097">
                  <c:v>-3.9261522890000006E-3</c:v>
                </c:pt>
                <c:pt idx="2098">
                  <c:v>-2.4191010969999999E-3</c:v>
                </c:pt>
                <c:pt idx="2099">
                  <c:v>-5.4340442239999998E-3</c:v>
                </c:pt>
                <c:pt idx="2100">
                  <c:v>-6.9416472949999997E-3</c:v>
                </c:pt>
                <c:pt idx="2101">
                  <c:v>-3.9272378400000002E-3</c:v>
                </c:pt>
                <c:pt idx="2102">
                  <c:v>-3.9274785199999995E-3</c:v>
                </c:pt>
                <c:pt idx="2103">
                  <c:v>-5.43503272E-3</c:v>
                </c:pt>
                <c:pt idx="2104">
                  <c:v>-5.4352280999999999E-3</c:v>
                </c:pt>
                <c:pt idx="2105">
                  <c:v>-5.4353943729999995E-3</c:v>
                </c:pt>
                <c:pt idx="2106">
                  <c:v>-3.9281925320000001E-3</c:v>
                </c:pt>
                <c:pt idx="2107">
                  <c:v>-3.9282878510000004E-3</c:v>
                </c:pt>
                <c:pt idx="2108">
                  <c:v>-5.435674899E-3</c:v>
                </c:pt>
                <c:pt idx="2109">
                  <c:v>-5.4356571180000004E-3</c:v>
                </c:pt>
                <c:pt idx="2110">
                  <c:v>-5.4355683220000004E-3</c:v>
                </c:pt>
                <c:pt idx="2111">
                  <c:v>-5.4354178099999999E-3</c:v>
                </c:pt>
                <c:pt idx="2112">
                  <c:v>-5.4352148890000002E-3</c:v>
                </c:pt>
                <c:pt idx="2113">
                  <c:v>-5.4349688700000001E-3</c:v>
                </c:pt>
                <c:pt idx="2114">
                  <c:v>-5.4346890589999997E-3</c:v>
                </c:pt>
                <c:pt idx="2115">
                  <c:v>-5.4343847549999996E-3</c:v>
                </c:pt>
                <c:pt idx="2116">
                  <c:v>-3.9267322489999999E-3</c:v>
                </c:pt>
                <c:pt idx="2117">
                  <c:v>-5.4337398080000002E-3</c:v>
                </c:pt>
                <c:pt idx="2118">
                  <c:v>-5.4334177009999996E-3</c:v>
                </c:pt>
                <c:pt idx="2119">
                  <c:v>-6.9404399870000005E-3</c:v>
                </c:pt>
                <c:pt idx="2120">
                  <c:v>-5.4328204540000005E-3</c:v>
                </c:pt>
                <c:pt idx="2121">
                  <c:v>-3.925232626E-3</c:v>
                </c:pt>
                <c:pt idx="2122">
                  <c:v>-5.4323473309999997E-3</c:v>
                </c:pt>
                <c:pt idx="2123">
                  <c:v>-3.9248496780000001E-3</c:v>
                </c:pt>
                <c:pt idx="2124">
                  <c:v>-5.4320697109999996E-3</c:v>
                </c:pt>
                <c:pt idx="2125">
                  <c:v>-6.9393142190000007E-3</c:v>
                </c:pt>
                <c:pt idx="2126">
                  <c:v>-3.924579468E-3</c:v>
                </c:pt>
                <c:pt idx="2127">
                  <c:v>-5.4318477369999993E-3</c:v>
                </c:pt>
                <c:pt idx="2128">
                  <c:v>-5.4317975930000002E-3</c:v>
                </c:pt>
                <c:pt idx="2129">
                  <c:v>-5.4317593679999998E-3</c:v>
                </c:pt>
                <c:pt idx="2130">
                  <c:v>-5.431733062E-3</c:v>
                </c:pt>
                <c:pt idx="2131">
                  <c:v>-3.9243885740000003E-3</c:v>
                </c:pt>
                <c:pt idx="2132">
                  <c:v>-5.4317161980000006E-3</c:v>
                </c:pt>
                <c:pt idx="2133">
                  <c:v>-5.4317256409999997E-3</c:v>
                </c:pt>
                <c:pt idx="2134">
                  <c:v>-6.9390771330000009E-3</c:v>
                </c:pt>
                <c:pt idx="2135">
                  <c:v>-3.9244501010000004E-3</c:v>
                </c:pt>
                <c:pt idx="2136">
                  <c:v>-6.939155701E-3</c:v>
                </c:pt>
                <c:pt idx="2137">
                  <c:v>-5.4318825869999997E-3</c:v>
                </c:pt>
                <c:pt idx="2138">
                  <c:v>-5.4319516260000001E-3</c:v>
                </c:pt>
                <c:pt idx="2139">
                  <c:v>-3.9247021050000004E-3</c:v>
                </c:pt>
                <c:pt idx="2140">
                  <c:v>-5.4321274919999999E-3</c:v>
                </c:pt>
                <c:pt idx="2141">
                  <c:v>-3.924936423E-3</c:v>
                </c:pt>
                <c:pt idx="2142">
                  <c:v>-5.4324559659999997E-3</c:v>
                </c:pt>
                <c:pt idx="2143">
                  <c:v>-6.9400169169999996E-3</c:v>
                </c:pt>
                <c:pt idx="2144">
                  <c:v>-5.4329479999999999E-3</c:v>
                </c:pt>
                <c:pt idx="2145">
                  <c:v>-5.4332349200000001E-3</c:v>
                </c:pt>
                <c:pt idx="2146">
                  <c:v>-6.940870545E-3</c:v>
                </c:pt>
                <c:pt idx="2147">
                  <c:v>-6.9411823709999996E-3</c:v>
                </c:pt>
                <c:pt idx="2148">
                  <c:v>-5.4341610370000001E-3</c:v>
                </c:pt>
                <c:pt idx="2149">
                  <c:v>-5.4344641699999993E-3</c:v>
                </c:pt>
                <c:pt idx="2150">
                  <c:v>-5.4347508070000002E-3</c:v>
                </c:pt>
                <c:pt idx="2151">
                  <c:v>-5.4350127060000001E-3</c:v>
                </c:pt>
                <c:pt idx="2152">
                  <c:v>-5.4352416159999997E-3</c:v>
                </c:pt>
                <c:pt idx="2153">
                  <c:v>-5.4354292800000001E-3</c:v>
                </c:pt>
                <c:pt idx="2154">
                  <c:v>-5.4355674399999996E-3</c:v>
                </c:pt>
                <c:pt idx="2155">
                  <c:v>-5.4356478409999997E-3</c:v>
                </c:pt>
                <c:pt idx="2156">
                  <c:v>-3.9283268340000004E-3</c:v>
                </c:pt>
                <c:pt idx="2157">
                  <c:v>-3.9282642260000007E-3</c:v>
                </c:pt>
                <c:pt idx="2158">
                  <c:v>-6.9428009020000006E-3</c:v>
                </c:pt>
                <c:pt idx="2159">
                  <c:v>-5.4352734920000007E-3</c:v>
                </c:pt>
                <c:pt idx="2160">
                  <c:v>-3.9276973809999997E-3</c:v>
                </c:pt>
                <c:pt idx="2161">
                  <c:v>-5.4347509170000006E-3</c:v>
                </c:pt>
                <c:pt idx="2162">
                  <c:v>-5.4344420349999997E-3</c:v>
                </c:pt>
                <c:pt idx="2163">
                  <c:v>-5.4341154119999999E-3</c:v>
                </c:pt>
                <c:pt idx="2164">
                  <c:v>-5.433781522E-3</c:v>
                </c:pt>
                <c:pt idx="2165">
                  <c:v>-5.433450821E-3</c:v>
                </c:pt>
                <c:pt idx="2166">
                  <c:v>-5.4331337509999997E-3</c:v>
                </c:pt>
                <c:pt idx="2167">
                  <c:v>-5.4328407370000005E-3</c:v>
                </c:pt>
                <c:pt idx="2168">
                  <c:v>-3.9252510249999997E-3</c:v>
                </c:pt>
                <c:pt idx="2169">
                  <c:v>-3.9250376119999994E-3</c:v>
                </c:pt>
                <c:pt idx="2170">
                  <c:v>-6.9395408110000008E-3</c:v>
                </c:pt>
                <c:pt idx="2171">
                  <c:v>-6.9394479549999997E-3</c:v>
                </c:pt>
                <c:pt idx="2172">
                  <c:v>-5.4320970889999995E-3</c:v>
                </c:pt>
                <c:pt idx="2173">
                  <c:v>-5.4320970889999995E-3</c:v>
                </c:pt>
                <c:pt idx="2174">
                  <c:v>-6.9394276550000002E-3</c:v>
                </c:pt>
                <c:pt idx="2175">
                  <c:v>-5.4320970889999995E-3</c:v>
                </c:pt>
                <c:pt idx="2176">
                  <c:v>6.62654744E-3</c:v>
                </c:pt>
                <c:pt idx="2177">
                  <c:v>9.6412085719999995E-3</c:v>
                </c:pt>
                <c:pt idx="2178">
                  <c:v>9.6412085719999995E-3</c:v>
                </c:pt>
                <c:pt idx="2179">
                  <c:v>1.114853914E-2</c:v>
                </c:pt>
                <c:pt idx="2180">
                  <c:v>9.6412085719999995E-3</c:v>
                </c:pt>
                <c:pt idx="2181">
                  <c:v>9.6412085719999995E-3</c:v>
                </c:pt>
                <c:pt idx="2182">
                  <c:v>1.114853914E-2</c:v>
                </c:pt>
                <c:pt idx="2183">
                  <c:v>1.114853914E-2</c:v>
                </c:pt>
                <c:pt idx="2184">
                  <c:v>1.114853914E-2</c:v>
                </c:pt>
                <c:pt idx="2185">
                  <c:v>1.2655869699999999E-2</c:v>
                </c:pt>
                <c:pt idx="2186">
                  <c:v>1.2655869699999999E-2</c:v>
                </c:pt>
                <c:pt idx="2187">
                  <c:v>1.114853914E-2</c:v>
                </c:pt>
                <c:pt idx="2188">
                  <c:v>1.2655869699999999E-2</c:v>
                </c:pt>
                <c:pt idx="2189">
                  <c:v>1.4163200269999999E-2</c:v>
                </c:pt>
                <c:pt idx="2190">
                  <c:v>1.2655869699999999E-2</c:v>
                </c:pt>
                <c:pt idx="2191">
                  <c:v>1.2655869699999999E-2</c:v>
                </c:pt>
                <c:pt idx="2192">
                  <c:v>1.4163200269999999E-2</c:v>
                </c:pt>
                <c:pt idx="2193">
                  <c:v>1.4163200269999999E-2</c:v>
                </c:pt>
                <c:pt idx="2194">
                  <c:v>1.5670530840000002E-2</c:v>
                </c:pt>
                <c:pt idx="2195">
                  <c:v>1.5670530840000002E-2</c:v>
                </c:pt>
                <c:pt idx="2196">
                  <c:v>1.4163200269999999E-2</c:v>
                </c:pt>
                <c:pt idx="2197">
                  <c:v>1.5670530840000002E-2</c:v>
                </c:pt>
                <c:pt idx="2198">
                  <c:v>1.5670530840000002E-2</c:v>
                </c:pt>
                <c:pt idx="2199">
                  <c:v>1.7177861400000001E-2</c:v>
                </c:pt>
                <c:pt idx="2200">
                  <c:v>1.5670530840000002E-2</c:v>
                </c:pt>
                <c:pt idx="2201">
                  <c:v>1.7177861400000001E-2</c:v>
                </c:pt>
                <c:pt idx="2202">
                  <c:v>1.7177861400000001E-2</c:v>
                </c:pt>
                <c:pt idx="2203">
                  <c:v>1.8685191970000001E-2</c:v>
                </c:pt>
                <c:pt idx="2204">
                  <c:v>1.7177861400000001E-2</c:v>
                </c:pt>
                <c:pt idx="2205">
                  <c:v>1.7177861400000001E-2</c:v>
                </c:pt>
                <c:pt idx="2206">
                  <c:v>1.8685191970000001E-2</c:v>
                </c:pt>
                <c:pt idx="2207">
                  <c:v>1.8685191970000001E-2</c:v>
                </c:pt>
                <c:pt idx="2208">
                  <c:v>1.8685191970000001E-2</c:v>
                </c:pt>
                <c:pt idx="2209">
                  <c:v>1.8685191970000001E-2</c:v>
                </c:pt>
                <c:pt idx="2210">
                  <c:v>2.0192522540000001E-2</c:v>
                </c:pt>
                <c:pt idx="2211">
                  <c:v>2.0192522540000001E-2</c:v>
                </c:pt>
                <c:pt idx="2212">
                  <c:v>2.1699853100000003E-2</c:v>
                </c:pt>
                <c:pt idx="2213">
                  <c:v>2.0192522540000001E-2</c:v>
                </c:pt>
                <c:pt idx="2214">
                  <c:v>2.1699853100000003E-2</c:v>
                </c:pt>
                <c:pt idx="2215">
                  <c:v>2.1699853100000003E-2</c:v>
                </c:pt>
                <c:pt idx="2216">
                  <c:v>2.1699853100000003E-2</c:v>
                </c:pt>
                <c:pt idx="2217">
                  <c:v>2.1699853100000003E-2</c:v>
                </c:pt>
                <c:pt idx="2218">
                  <c:v>2.1699853100000003E-2</c:v>
                </c:pt>
                <c:pt idx="2219">
                  <c:v>2.3207183669999999E-2</c:v>
                </c:pt>
                <c:pt idx="2220">
                  <c:v>2.3207183669999999E-2</c:v>
                </c:pt>
                <c:pt idx="2221">
                  <c:v>2.3207183669999999E-2</c:v>
                </c:pt>
                <c:pt idx="2222">
                  <c:v>2.4714514230000002E-2</c:v>
                </c:pt>
                <c:pt idx="2223">
                  <c:v>2.3207183669999999E-2</c:v>
                </c:pt>
                <c:pt idx="2224">
                  <c:v>2.4714514230000002E-2</c:v>
                </c:pt>
                <c:pt idx="2225">
                  <c:v>2.3207183669999999E-2</c:v>
                </c:pt>
                <c:pt idx="2226">
                  <c:v>2.4714514230000002E-2</c:v>
                </c:pt>
                <c:pt idx="2227">
                  <c:v>2.6221844800000001E-2</c:v>
                </c:pt>
                <c:pt idx="2228">
                  <c:v>2.4714514230000002E-2</c:v>
                </c:pt>
                <c:pt idx="2229">
                  <c:v>2.6221844800000001E-2</c:v>
                </c:pt>
                <c:pt idx="2230">
                  <c:v>2.6221844800000001E-2</c:v>
                </c:pt>
                <c:pt idx="2231">
                  <c:v>2.6221844800000001E-2</c:v>
                </c:pt>
                <c:pt idx="2232">
                  <c:v>2.7729175370000001E-2</c:v>
                </c:pt>
                <c:pt idx="2233">
                  <c:v>2.6221844800000001E-2</c:v>
                </c:pt>
                <c:pt idx="2234">
                  <c:v>2.7729175370000001E-2</c:v>
                </c:pt>
                <c:pt idx="2235">
                  <c:v>2.7729175370000001E-2</c:v>
                </c:pt>
                <c:pt idx="2236">
                  <c:v>2.6221844800000001E-2</c:v>
                </c:pt>
                <c:pt idx="2237">
                  <c:v>2.7729175370000001E-2</c:v>
                </c:pt>
                <c:pt idx="2238">
                  <c:v>2.7729175370000001E-2</c:v>
                </c:pt>
                <c:pt idx="2239">
                  <c:v>2.7729175370000001E-2</c:v>
                </c:pt>
                <c:pt idx="2240">
                  <c:v>2.923650593E-2</c:v>
                </c:pt>
                <c:pt idx="2241">
                  <c:v>2.923650593E-2</c:v>
                </c:pt>
                <c:pt idx="2242">
                  <c:v>3.0743836499999996E-2</c:v>
                </c:pt>
                <c:pt idx="2243">
                  <c:v>2.923650593E-2</c:v>
                </c:pt>
                <c:pt idx="2244">
                  <c:v>2.923650593E-2</c:v>
                </c:pt>
                <c:pt idx="2245">
                  <c:v>2.923650593E-2</c:v>
                </c:pt>
                <c:pt idx="2246">
                  <c:v>2.923650593E-2</c:v>
                </c:pt>
                <c:pt idx="2247">
                  <c:v>2.923650593E-2</c:v>
                </c:pt>
                <c:pt idx="2248">
                  <c:v>3.0743836499999996E-2</c:v>
                </c:pt>
                <c:pt idx="2249">
                  <c:v>2.923650593E-2</c:v>
                </c:pt>
                <c:pt idx="2250">
                  <c:v>3.2251167060000002E-2</c:v>
                </c:pt>
                <c:pt idx="2251">
                  <c:v>3.0743836499999996E-2</c:v>
                </c:pt>
                <c:pt idx="2252">
                  <c:v>3.0743836499999996E-2</c:v>
                </c:pt>
                <c:pt idx="2253">
                  <c:v>3.2251167060000002E-2</c:v>
                </c:pt>
                <c:pt idx="2254">
                  <c:v>3.2251167060000002E-2</c:v>
                </c:pt>
                <c:pt idx="2255">
                  <c:v>3.2251167060000002E-2</c:v>
                </c:pt>
                <c:pt idx="2256">
                  <c:v>3.0743836499999996E-2</c:v>
                </c:pt>
                <c:pt idx="2257">
                  <c:v>3.2251167060000002E-2</c:v>
                </c:pt>
                <c:pt idx="2258">
                  <c:v>3.3758497630000002E-2</c:v>
                </c:pt>
                <c:pt idx="2259">
                  <c:v>3.3758497630000002E-2</c:v>
                </c:pt>
                <c:pt idx="2260">
                  <c:v>3.2251167060000002E-2</c:v>
                </c:pt>
                <c:pt idx="2261">
                  <c:v>3.3758497630000002E-2</c:v>
                </c:pt>
                <c:pt idx="2262">
                  <c:v>3.3758497630000002E-2</c:v>
                </c:pt>
                <c:pt idx="2263">
                  <c:v>3.3758497630000002E-2</c:v>
                </c:pt>
                <c:pt idx="2264">
                  <c:v>3.3758497630000002E-2</c:v>
                </c:pt>
                <c:pt idx="2265">
                  <c:v>3.5265828200000002E-2</c:v>
                </c:pt>
                <c:pt idx="2266">
                  <c:v>3.3758497630000002E-2</c:v>
                </c:pt>
                <c:pt idx="2267">
                  <c:v>3.5265828200000002E-2</c:v>
                </c:pt>
                <c:pt idx="2268">
                  <c:v>3.3758497630000002E-2</c:v>
                </c:pt>
                <c:pt idx="2269">
                  <c:v>3.5265828200000002E-2</c:v>
                </c:pt>
                <c:pt idx="2270">
                  <c:v>3.5265828200000002E-2</c:v>
                </c:pt>
                <c:pt idx="2271">
                  <c:v>3.5265828200000002E-2</c:v>
                </c:pt>
                <c:pt idx="2272">
                  <c:v>3.5265828200000002E-2</c:v>
                </c:pt>
                <c:pt idx="2273">
                  <c:v>3.5265828200000002E-2</c:v>
                </c:pt>
                <c:pt idx="2274">
                  <c:v>3.6773158760000001E-2</c:v>
                </c:pt>
                <c:pt idx="2275">
                  <c:v>3.6773158760000001E-2</c:v>
                </c:pt>
                <c:pt idx="2276">
                  <c:v>3.6773158760000001E-2</c:v>
                </c:pt>
                <c:pt idx="2277">
                  <c:v>3.6773158760000001E-2</c:v>
                </c:pt>
                <c:pt idx="2278">
                  <c:v>3.6773158760000001E-2</c:v>
                </c:pt>
                <c:pt idx="2279">
                  <c:v>3.5265828200000002E-2</c:v>
                </c:pt>
                <c:pt idx="2280">
                  <c:v>3.6773158760000001E-2</c:v>
                </c:pt>
                <c:pt idx="2281">
                  <c:v>3.828048933E-2</c:v>
                </c:pt>
                <c:pt idx="2282">
                  <c:v>3.6773158760000001E-2</c:v>
                </c:pt>
                <c:pt idx="2283">
                  <c:v>3.6773158760000001E-2</c:v>
                </c:pt>
                <c:pt idx="2284">
                  <c:v>3.6773155520000003E-2</c:v>
                </c:pt>
                <c:pt idx="2285">
                  <c:v>3.828042869E-2</c:v>
                </c:pt>
                <c:pt idx="2286">
                  <c:v>3.6772975910000005E-2</c:v>
                </c:pt>
                <c:pt idx="2287">
                  <c:v>3.6772798449999998E-2</c:v>
                </c:pt>
                <c:pt idx="2288">
                  <c:v>3.8279906290000006E-2</c:v>
                </c:pt>
                <c:pt idx="2289">
                  <c:v>3.8279646450000003E-2</c:v>
                </c:pt>
                <c:pt idx="2290">
                  <c:v>3.6772027279999994E-2</c:v>
                </c:pt>
                <c:pt idx="2291">
                  <c:v>3.8279054129999997E-2</c:v>
                </c:pt>
                <c:pt idx="2292">
                  <c:v>3.8278740299999996E-2</c:v>
                </c:pt>
                <c:pt idx="2293">
                  <c:v>3.8278427160000003E-2</c:v>
                </c:pt>
                <c:pt idx="2294">
                  <c:v>3.8278124070000002E-2</c:v>
                </c:pt>
                <c:pt idx="2295">
                  <c:v>3.6770506469999999E-2</c:v>
                </c:pt>
                <c:pt idx="2296">
                  <c:v>3.8277585629999999E-2</c:v>
                </c:pt>
                <c:pt idx="2297">
                  <c:v>3.8277369069999997E-2</c:v>
                </c:pt>
                <c:pt idx="2298">
                  <c:v>3.8277200160000004E-2</c:v>
                </c:pt>
                <c:pt idx="2299">
                  <c:v>3.8277088319999999E-2</c:v>
                </c:pt>
                <c:pt idx="2300">
                  <c:v>3.8277043519999998E-2</c:v>
                </c:pt>
                <c:pt idx="2301">
                  <c:v>3.827707902E-2</c:v>
                </c:pt>
                <c:pt idx="2302">
                  <c:v>3.6769854249999998E-2</c:v>
                </c:pt>
                <c:pt idx="2303">
                  <c:v>3.8277362719999999E-2</c:v>
                </c:pt>
                <c:pt idx="2304">
                  <c:v>3.8277589199999996E-2</c:v>
                </c:pt>
                <c:pt idx="2305">
                  <c:v>3.8277857630000002E-2</c:v>
                </c:pt>
                <c:pt idx="2306">
                  <c:v>3.8278157149999999E-2</c:v>
                </c:pt>
                <c:pt idx="2307">
                  <c:v>3.9785810070000004E-2</c:v>
                </c:pt>
                <c:pt idx="2308">
                  <c:v>3.6771473409999998E-2</c:v>
                </c:pt>
                <c:pt idx="2309">
                  <c:v>3.8279133960000003E-2</c:v>
                </c:pt>
                <c:pt idx="2310">
                  <c:v>3.8279449620000003E-2</c:v>
                </c:pt>
                <c:pt idx="2311">
                  <c:v>3.9787073870000002E-2</c:v>
                </c:pt>
                <c:pt idx="2312">
                  <c:v>3.8280001370000004E-2</c:v>
                </c:pt>
                <c:pt idx="2313">
                  <c:v>3.9787546880000003E-2</c:v>
                </c:pt>
                <c:pt idx="2314">
                  <c:v>3.978770609E-2</c:v>
                </c:pt>
                <c:pt idx="2315">
                  <c:v>3.828046886E-2</c:v>
                </c:pt>
                <c:pt idx="2316">
                  <c:v>3.9787816340000004E-2</c:v>
                </c:pt>
                <c:pt idx="2317">
                  <c:v>3.9787753459999999E-2</c:v>
                </c:pt>
                <c:pt idx="2318">
                  <c:v>3.9787620279999998E-2</c:v>
                </c:pt>
                <c:pt idx="2319">
                  <c:v>3.8280096479999998E-2</c:v>
                </c:pt>
                <c:pt idx="2320">
                  <c:v>3.8279854590000002E-2</c:v>
                </c:pt>
                <c:pt idx="2321">
                  <c:v>3.978690629E-2</c:v>
                </c:pt>
                <c:pt idx="2322">
                  <c:v>3.8279267110000001E-2</c:v>
                </c:pt>
                <c:pt idx="2323">
                  <c:v>3.8278943029999998E-2</c:v>
                </c:pt>
                <c:pt idx="2324">
                  <c:v>3.978594605E-2</c:v>
                </c:pt>
                <c:pt idx="2325">
                  <c:v>3.827828808E-2</c:v>
                </c:pt>
                <c:pt idx="2326">
                  <c:v>3.6770645050000002E-2</c:v>
                </c:pt>
                <c:pt idx="2327">
                  <c:v>3.8277696180000001E-2</c:v>
                </c:pt>
                <c:pt idx="2328">
                  <c:v>3.8277450960000001E-2</c:v>
                </c:pt>
                <c:pt idx="2329">
                  <c:v>3.827725404E-2</c:v>
                </c:pt>
                <c:pt idx="2330">
                  <c:v>3.8277116270000001E-2</c:v>
                </c:pt>
                <c:pt idx="2331">
                  <c:v>3.8277048520000002E-2</c:v>
                </c:pt>
                <c:pt idx="2332">
                  <c:v>3.8277060870000004E-2</c:v>
                </c:pt>
                <c:pt idx="2333">
                  <c:v>3.9784481099999998E-2</c:v>
                </c:pt>
                <c:pt idx="2334">
                  <c:v>3.827729262E-2</c:v>
                </c:pt>
                <c:pt idx="2335">
                  <c:v>3.827749054E-2</c:v>
                </c:pt>
                <c:pt idx="2336">
                  <c:v>3.6770396509999997E-2</c:v>
                </c:pt>
                <c:pt idx="2337">
                  <c:v>3.8278003410000004E-2</c:v>
                </c:pt>
                <c:pt idx="2338">
                  <c:v>3.827829956E-2</c:v>
                </c:pt>
                <c:pt idx="2339">
                  <c:v>3.677127669E-2</c:v>
                </c:pt>
                <c:pt idx="2340">
                  <c:v>3.6771591780000001E-2</c:v>
                </c:pt>
                <c:pt idx="2341">
                  <c:v>3.8279234240000001E-2</c:v>
                </c:pt>
                <c:pt idx="2342">
                  <c:v>3.6772198220000003E-2</c:v>
                </c:pt>
                <c:pt idx="2343">
                  <c:v>3.6772470879999998E-2</c:v>
                </c:pt>
                <c:pt idx="2344">
                  <c:v>3.6772710719999997E-2</c:v>
                </c:pt>
                <c:pt idx="2345">
                  <c:v>3.677290842E-2</c:v>
                </c:pt>
                <c:pt idx="2346">
                  <c:v>3.6773054660000006E-2</c:v>
                </c:pt>
                <c:pt idx="2347">
                  <c:v>3.6773140110000005E-2</c:v>
                </c:pt>
                <c:pt idx="2348">
                  <c:v>3.6773158760000001E-2</c:v>
                </c:pt>
                <c:pt idx="2349">
                  <c:v>3.6773158760000001E-2</c:v>
                </c:pt>
                <c:pt idx="2350">
                  <c:v>3.6773158760000001E-2</c:v>
                </c:pt>
                <c:pt idx="2351">
                  <c:v>3.6773158760000001E-2</c:v>
                </c:pt>
                <c:pt idx="2352">
                  <c:v>3.5265828200000002E-2</c:v>
                </c:pt>
                <c:pt idx="2353">
                  <c:v>3.5265828200000002E-2</c:v>
                </c:pt>
                <c:pt idx="2354">
                  <c:v>3.6773158760000001E-2</c:v>
                </c:pt>
                <c:pt idx="2355">
                  <c:v>3.5265828200000002E-2</c:v>
                </c:pt>
                <c:pt idx="2356">
                  <c:v>3.5265828200000002E-2</c:v>
                </c:pt>
                <c:pt idx="2357">
                  <c:v>3.6773158760000001E-2</c:v>
                </c:pt>
                <c:pt idx="2358">
                  <c:v>3.5265828200000002E-2</c:v>
                </c:pt>
                <c:pt idx="2359">
                  <c:v>3.3758497630000002E-2</c:v>
                </c:pt>
                <c:pt idx="2360">
                  <c:v>3.5265828200000002E-2</c:v>
                </c:pt>
                <c:pt idx="2361">
                  <c:v>3.3758497630000002E-2</c:v>
                </c:pt>
                <c:pt idx="2362">
                  <c:v>3.3758497630000002E-2</c:v>
                </c:pt>
                <c:pt idx="2363">
                  <c:v>3.3758497630000002E-2</c:v>
                </c:pt>
                <c:pt idx="2364">
                  <c:v>3.3758497630000002E-2</c:v>
                </c:pt>
                <c:pt idx="2365">
                  <c:v>3.3758497630000002E-2</c:v>
                </c:pt>
                <c:pt idx="2366">
                  <c:v>3.3758497630000002E-2</c:v>
                </c:pt>
                <c:pt idx="2367">
                  <c:v>3.2251167060000002E-2</c:v>
                </c:pt>
                <c:pt idx="2368">
                  <c:v>3.3758497630000002E-2</c:v>
                </c:pt>
                <c:pt idx="2369">
                  <c:v>3.3758497630000002E-2</c:v>
                </c:pt>
                <c:pt idx="2370">
                  <c:v>3.2251167060000002E-2</c:v>
                </c:pt>
                <c:pt idx="2371">
                  <c:v>3.2251167060000002E-2</c:v>
                </c:pt>
                <c:pt idx="2372">
                  <c:v>3.2251167060000002E-2</c:v>
                </c:pt>
                <c:pt idx="2373">
                  <c:v>3.3758497630000002E-2</c:v>
                </c:pt>
                <c:pt idx="2374">
                  <c:v>3.0743836499999996E-2</c:v>
                </c:pt>
                <c:pt idx="2375">
                  <c:v>3.2251167060000002E-2</c:v>
                </c:pt>
                <c:pt idx="2376">
                  <c:v>3.0743836499999996E-2</c:v>
                </c:pt>
                <c:pt idx="2377">
                  <c:v>3.0743836499999996E-2</c:v>
                </c:pt>
                <c:pt idx="2378">
                  <c:v>3.0743836499999996E-2</c:v>
                </c:pt>
                <c:pt idx="2379">
                  <c:v>3.0743836499999996E-2</c:v>
                </c:pt>
                <c:pt idx="2380">
                  <c:v>3.0743840139999999E-2</c:v>
                </c:pt>
                <c:pt idx="2381">
                  <c:v>3.0743904620000002E-2</c:v>
                </c:pt>
                <c:pt idx="2382">
                  <c:v>3.2251371369999997E-2</c:v>
                </c:pt>
                <c:pt idx="2383">
                  <c:v>2.9236908249999999E-2</c:v>
                </c:pt>
                <c:pt idx="2384">
                  <c:v>3.0744485159999998E-2</c:v>
                </c:pt>
                <c:pt idx="2385">
                  <c:v>3.0744770479999999E-2</c:v>
                </c:pt>
                <c:pt idx="2386">
                  <c:v>2.9237754120000001E-2</c:v>
                </c:pt>
                <c:pt idx="2387">
                  <c:v>2.9238083319999997E-2</c:v>
                </c:pt>
                <c:pt idx="2388">
                  <c:v>2.9238417539999999E-2</c:v>
                </c:pt>
                <c:pt idx="2389">
                  <c:v>2.9238745680000001E-2</c:v>
                </c:pt>
                <c:pt idx="2390">
                  <c:v>2.9239056620000002E-2</c:v>
                </c:pt>
                <c:pt idx="2391">
                  <c:v>2.7732012329999996E-2</c:v>
                </c:pt>
                <c:pt idx="2392">
                  <c:v>2.773225595E-2</c:v>
                </c:pt>
                <c:pt idx="2393">
                  <c:v>2.773244909E-2</c:v>
                </c:pt>
                <c:pt idx="2394">
                  <c:v>2.773258067E-2</c:v>
                </c:pt>
                <c:pt idx="2395">
                  <c:v>2.7732639610000002E-2</c:v>
                </c:pt>
                <c:pt idx="2396">
                  <c:v>2.622529077E-2</c:v>
                </c:pt>
                <c:pt idx="2397">
                  <c:v>2.6225214849999998E-2</c:v>
                </c:pt>
                <c:pt idx="2398">
                  <c:v>2.6225100969999998E-2</c:v>
                </c:pt>
                <c:pt idx="2399">
                  <c:v>2.4717626569999998E-2</c:v>
                </c:pt>
                <c:pt idx="2400">
                  <c:v>2.471744868E-2</c:v>
                </c:pt>
                <c:pt idx="2401">
                  <c:v>2.6224571989999997E-2</c:v>
                </c:pt>
                <c:pt idx="2402">
                  <c:v>2.471701925E-2</c:v>
                </c:pt>
                <c:pt idx="2403">
                  <c:v>2.4716775789999999E-2</c:v>
                </c:pt>
                <c:pt idx="2404">
                  <c:v>2.4716518569999998E-2</c:v>
                </c:pt>
                <c:pt idx="2405">
                  <c:v>2.4716251620000001E-2</c:v>
                </c:pt>
                <c:pt idx="2406">
                  <c:v>2.320865028E-2</c:v>
                </c:pt>
                <c:pt idx="2407">
                  <c:v>2.3208375699999999E-2</c:v>
                </c:pt>
                <c:pt idx="2408">
                  <c:v>2.1700774160000002E-2</c:v>
                </c:pt>
                <c:pt idx="2409">
                  <c:v>2.3207837950000001E-2</c:v>
                </c:pt>
                <c:pt idx="2410">
                  <c:v>2.3207582939999999E-2</c:v>
                </c:pt>
                <c:pt idx="2411">
                  <c:v>2.3207342610000001E-2</c:v>
                </c:pt>
                <c:pt idx="2412">
                  <c:v>2.320711936E-2</c:v>
                </c:pt>
                <c:pt idx="2413">
                  <c:v>2.1699557920000001E-2</c:v>
                </c:pt>
                <c:pt idx="2414">
                  <c:v>2.1699313309999999E-2</c:v>
                </c:pt>
                <c:pt idx="2415">
                  <c:v>2.1699058279999999E-2</c:v>
                </c:pt>
                <c:pt idx="2416">
                  <c:v>2.0191464320000001E-2</c:v>
                </c:pt>
                <c:pt idx="2417">
                  <c:v>2.019119829E-2</c:v>
                </c:pt>
                <c:pt idx="2418">
                  <c:v>2.1698264599999999E-2</c:v>
                </c:pt>
                <c:pt idx="2419">
                  <c:v>2.169800186E-2</c:v>
                </c:pt>
                <c:pt idx="2420">
                  <c:v>1.8683079250000002E-2</c:v>
                </c:pt>
                <c:pt idx="2421">
                  <c:v>1.8682832479999998E-2</c:v>
                </c:pt>
                <c:pt idx="2422">
                  <c:v>2.0189933009999998E-2</c:v>
                </c:pt>
                <c:pt idx="2423">
                  <c:v>1.8682382770000002E-2</c:v>
                </c:pt>
                <c:pt idx="2424">
                  <c:v>1.8682186690000002E-2</c:v>
                </c:pt>
                <c:pt idx="2425">
                  <c:v>1.868201437E-2</c:v>
                </c:pt>
                <c:pt idx="2426">
                  <c:v>1.7174534510000002E-2</c:v>
                </c:pt>
                <c:pt idx="2427">
                  <c:v>1.8681754789999998E-2</c:v>
                </c:pt>
                <c:pt idx="2428">
                  <c:v>1.7174342070000001E-2</c:v>
                </c:pt>
                <c:pt idx="2429">
                  <c:v>1.5667009369999998E-2</c:v>
                </c:pt>
                <c:pt idx="2430">
                  <c:v>1.717443167E-2</c:v>
                </c:pt>
                <c:pt idx="2431">
                  <c:v>1.717459201E-2</c:v>
                </c:pt>
                <c:pt idx="2432">
                  <c:v>1.5667478919999998E-2</c:v>
                </c:pt>
                <c:pt idx="2433">
                  <c:v>1.566774952E-2</c:v>
                </c:pt>
                <c:pt idx="2434">
                  <c:v>1.5668057079999999E-2</c:v>
                </c:pt>
                <c:pt idx="2435">
                  <c:v>1.566838957E-2</c:v>
                </c:pt>
                <c:pt idx="2436">
                  <c:v>1.566873496E-2</c:v>
                </c:pt>
                <c:pt idx="2437">
                  <c:v>1.7176413660000001E-2</c:v>
                </c:pt>
                <c:pt idx="2438">
                  <c:v>1.4162084540000001E-2</c:v>
                </c:pt>
                <c:pt idx="2439">
                  <c:v>1.4162397160000001E-2</c:v>
                </c:pt>
                <c:pt idx="2440">
                  <c:v>1.4162674759999999E-2</c:v>
                </c:pt>
                <c:pt idx="2441">
                  <c:v>1.4162905420000002E-2</c:v>
                </c:pt>
                <c:pt idx="2442">
                  <c:v>1.4163077190000001E-2</c:v>
                </c:pt>
                <c:pt idx="2443">
                  <c:v>1.2655847540000001E-2</c:v>
                </c:pt>
                <c:pt idx="2444">
                  <c:v>6.6265437860000007E-3</c:v>
                </c:pt>
                <c:pt idx="2445">
                  <c:v>-2.4175047809999999E-3</c:v>
                </c:pt>
                <c:pt idx="2446">
                  <c:v>-5.4323043890000004E-3</c:v>
                </c:pt>
                <c:pt idx="2447">
                  <c:v>-5.4325045490000003E-3</c:v>
                </c:pt>
                <c:pt idx="2448">
                  <c:v>-3.9254240430000005E-3</c:v>
                </c:pt>
                <c:pt idx="2449">
                  <c:v>-3.9257141290000002E-3</c:v>
                </c:pt>
                <c:pt idx="2450">
                  <c:v>-3.9260325999999996E-3</c:v>
                </c:pt>
                <c:pt idx="2451">
                  <c:v>-3.926368304E-3</c:v>
                </c:pt>
                <c:pt idx="2452">
                  <c:v>-3.9267100720000005E-3</c:v>
                </c:pt>
                <c:pt idx="2453">
                  <c:v>-3.9270467190000002E-3</c:v>
                </c:pt>
                <c:pt idx="2454">
                  <c:v>-3.9273670389999996E-3</c:v>
                </c:pt>
                <c:pt idx="2455">
                  <c:v>-3.9276598130000007E-3</c:v>
                </c:pt>
                <c:pt idx="2456">
                  <c:v>-3.9279138049999997E-3</c:v>
                </c:pt>
                <c:pt idx="2457">
                  <c:v>-3.928117771E-3</c:v>
                </c:pt>
                <c:pt idx="2458">
                  <c:v>-3.9282604650000006E-3</c:v>
                </c:pt>
                <c:pt idx="2459">
                  <c:v>-5.4356656140000003E-3</c:v>
                </c:pt>
                <c:pt idx="2460">
                  <c:v>-3.9283178470000003E-3</c:v>
                </c:pt>
                <c:pt idx="2461">
                  <c:v>-3.9282294060000002E-3</c:v>
                </c:pt>
                <c:pt idx="2462">
                  <c:v>-5.435412471E-3</c:v>
                </c:pt>
                <c:pt idx="2463">
                  <c:v>-2.420538407E-3</c:v>
                </c:pt>
                <c:pt idx="2464">
                  <c:v>-5.4349582509999996E-3</c:v>
                </c:pt>
                <c:pt idx="2465">
                  <c:v>-5.4346753260000004E-3</c:v>
                </c:pt>
                <c:pt idx="2466">
                  <c:v>-3.927034821E-3</c:v>
                </c:pt>
                <c:pt idx="2467">
                  <c:v>-3.9267136089999998E-3</c:v>
                </c:pt>
                <c:pt idx="2468">
                  <c:v>-5.4337202240000004E-3</c:v>
                </c:pt>
                <c:pt idx="2469">
                  <c:v>-3.9260666450000002E-3</c:v>
                </c:pt>
                <c:pt idx="2470">
                  <c:v>-3.9257602669999997E-3</c:v>
                </c:pt>
                <c:pt idx="2471">
                  <c:v>-3.9254781850000002E-3</c:v>
                </c:pt>
                <c:pt idx="2472">
                  <c:v>-3.9252300550000003E-3</c:v>
                </c:pt>
                <c:pt idx="2473">
                  <c:v>-5.4323564089999998E-3</c:v>
                </c:pt>
                <c:pt idx="2474">
                  <c:v>-3.92487423E-3</c:v>
                </c:pt>
                <c:pt idx="2475">
                  <c:v>-5.4321164130000004E-3</c:v>
                </c:pt>
                <c:pt idx="2476">
                  <c:v>-3.9247665230000006E-3</c:v>
                </c:pt>
                <c:pt idx="2477">
                  <c:v>-2.417435957E-3</c:v>
                </c:pt>
                <c:pt idx="2478">
                  <c:v>-3.9247665230000006E-3</c:v>
                </c:pt>
                <c:pt idx="2479">
                  <c:v>-5.4320970889999995E-3</c:v>
                </c:pt>
                <c:pt idx="2480">
                  <c:v>-3.9247665230000006E-3</c:v>
                </c:pt>
                <c:pt idx="2481">
                  <c:v>-3.9247665230000006E-3</c:v>
                </c:pt>
                <c:pt idx="2482">
                  <c:v>-3.9247665230000006E-3</c:v>
                </c:pt>
                <c:pt idx="2483">
                  <c:v>-3.9247665230000006E-3</c:v>
                </c:pt>
                <c:pt idx="2484">
                  <c:v>-2.417435957E-3</c:v>
                </c:pt>
                <c:pt idx="2485">
                  <c:v>-3.9247665230000006E-3</c:v>
                </c:pt>
                <c:pt idx="2486">
                  <c:v>-5.4320970889999995E-3</c:v>
                </c:pt>
                <c:pt idx="2487">
                  <c:v>-3.9247665230000006E-3</c:v>
                </c:pt>
                <c:pt idx="2488">
                  <c:v>-3.9247665230000006E-3</c:v>
                </c:pt>
                <c:pt idx="2489">
                  <c:v>-3.9247665230000006E-3</c:v>
                </c:pt>
                <c:pt idx="2490">
                  <c:v>-3.9247665230000006E-3</c:v>
                </c:pt>
                <c:pt idx="2491">
                  <c:v>-5.4320970889999995E-3</c:v>
                </c:pt>
                <c:pt idx="2492">
                  <c:v>-3.9247665230000006E-3</c:v>
                </c:pt>
                <c:pt idx="2493">
                  <c:v>-2.417435957E-3</c:v>
                </c:pt>
                <c:pt idx="2494">
                  <c:v>-5.4320970889999995E-3</c:v>
                </c:pt>
                <c:pt idx="2495">
                  <c:v>-3.9247665230000006E-3</c:v>
                </c:pt>
                <c:pt idx="2496">
                  <c:v>-3.9247665230000006E-3</c:v>
                </c:pt>
                <c:pt idx="2497">
                  <c:v>-3.9247665230000006E-3</c:v>
                </c:pt>
                <c:pt idx="2498">
                  <c:v>-3.9247665230000006E-3</c:v>
                </c:pt>
                <c:pt idx="2499">
                  <c:v>-2.417435957E-3</c:v>
                </c:pt>
                <c:pt idx="2500">
                  <c:v>-3.9247665230000006E-3</c:v>
                </c:pt>
                <c:pt idx="2501">
                  <c:v>-3.9247665230000006E-3</c:v>
                </c:pt>
                <c:pt idx="2502">
                  <c:v>-3.9247665230000006E-3</c:v>
                </c:pt>
                <c:pt idx="2503">
                  <c:v>-2.417435957E-3</c:v>
                </c:pt>
                <c:pt idx="2504">
                  <c:v>-3.9247665230000006E-3</c:v>
                </c:pt>
                <c:pt idx="2505">
                  <c:v>-3.9247665230000006E-3</c:v>
                </c:pt>
                <c:pt idx="2506">
                  <c:v>-5.4320970889999995E-3</c:v>
                </c:pt>
                <c:pt idx="2507">
                  <c:v>-3.9247665230000006E-3</c:v>
                </c:pt>
                <c:pt idx="2508">
                  <c:v>-5.4320970889999995E-3</c:v>
                </c:pt>
                <c:pt idx="2509">
                  <c:v>-3.9247665230000006E-3</c:v>
                </c:pt>
                <c:pt idx="2510">
                  <c:v>-3.9247665230000006E-3</c:v>
                </c:pt>
                <c:pt idx="2511">
                  <c:v>-2.417435957E-3</c:v>
                </c:pt>
                <c:pt idx="2512">
                  <c:v>-5.4320970889999995E-3</c:v>
                </c:pt>
                <c:pt idx="2513">
                  <c:v>-2.417435957E-3</c:v>
                </c:pt>
                <c:pt idx="2514">
                  <c:v>-5.4320970889999995E-3</c:v>
                </c:pt>
                <c:pt idx="2515">
                  <c:v>-3.9247665230000006E-3</c:v>
                </c:pt>
                <c:pt idx="2516">
                  <c:v>-3.9247665230000006E-3</c:v>
                </c:pt>
                <c:pt idx="2517">
                  <c:v>-3.9247665230000006E-3</c:v>
                </c:pt>
                <c:pt idx="2518">
                  <c:v>-5.4320970889999995E-3</c:v>
                </c:pt>
                <c:pt idx="2519">
                  <c:v>-2.417435957E-3</c:v>
                </c:pt>
                <c:pt idx="2520">
                  <c:v>-3.9247665230000006E-3</c:v>
                </c:pt>
                <c:pt idx="2521">
                  <c:v>-3.9247665230000006E-3</c:v>
                </c:pt>
                <c:pt idx="2522">
                  <c:v>-3.9247665230000006E-3</c:v>
                </c:pt>
                <c:pt idx="2523">
                  <c:v>-3.9247665230000006E-3</c:v>
                </c:pt>
                <c:pt idx="2524">
                  <c:v>-3.9247665230000006E-3</c:v>
                </c:pt>
                <c:pt idx="2525">
                  <c:v>-3.9247665230000006E-3</c:v>
                </c:pt>
                <c:pt idx="2526">
                  <c:v>-3.9247665230000006E-3</c:v>
                </c:pt>
                <c:pt idx="2527">
                  <c:v>-3.9247665230000006E-3</c:v>
                </c:pt>
                <c:pt idx="2528">
                  <c:v>-3.9247665230000006E-3</c:v>
                </c:pt>
                <c:pt idx="2529">
                  <c:v>-3.9247665230000006E-3</c:v>
                </c:pt>
                <c:pt idx="2530">
                  <c:v>-3.9247665230000006E-3</c:v>
                </c:pt>
                <c:pt idx="2531">
                  <c:v>-3.9247665230000006E-3</c:v>
                </c:pt>
                <c:pt idx="2532">
                  <c:v>-5.4320970889999995E-3</c:v>
                </c:pt>
                <c:pt idx="2533">
                  <c:v>-3.9247665230000006E-3</c:v>
                </c:pt>
                <c:pt idx="2534">
                  <c:v>-5.4320970889999995E-3</c:v>
                </c:pt>
                <c:pt idx="2535">
                  <c:v>-3.9247665230000006E-3</c:v>
                </c:pt>
                <c:pt idx="2536">
                  <c:v>-2.417435957E-3</c:v>
                </c:pt>
                <c:pt idx="2537">
                  <c:v>-3.9247665230000006E-3</c:v>
                </c:pt>
                <c:pt idx="2538">
                  <c:v>-3.9247665230000006E-3</c:v>
                </c:pt>
                <c:pt idx="2539">
                  <c:v>-3.9247665230000006E-3</c:v>
                </c:pt>
                <c:pt idx="2540">
                  <c:v>-3.9247700430000004E-3</c:v>
                </c:pt>
                <c:pt idx="2541">
                  <c:v>-5.4321630329999997E-3</c:v>
                </c:pt>
                <c:pt idx="2542">
                  <c:v>-3.9249646300000005E-3</c:v>
                </c:pt>
                <c:pt idx="2543">
                  <c:v>-3.9251563849999997E-3</c:v>
                </c:pt>
                <c:pt idx="2544">
                  <c:v>-5.4327286139999997E-3</c:v>
                </c:pt>
                <c:pt idx="2545">
                  <c:v>-3.9256768889999998E-3</c:v>
                </c:pt>
                <c:pt idx="2546">
                  <c:v>-3.9259848560000005E-3</c:v>
                </c:pt>
                <c:pt idx="2547">
                  <c:v>-5.4336432369999996E-3</c:v>
                </c:pt>
                <c:pt idx="2548">
                  <c:v>-3.9266441840000001E-3</c:v>
                </c:pt>
                <c:pt idx="2549">
                  <c:v>-3.9269746859999996E-3</c:v>
                </c:pt>
                <c:pt idx="2550">
                  <c:v>-5.4346255030000004E-3</c:v>
                </c:pt>
                <c:pt idx="2551">
                  <c:v>-3.9275851000000004E-3</c:v>
                </c:pt>
                <c:pt idx="2552">
                  <c:v>-3.9278440580000004E-3</c:v>
                </c:pt>
                <c:pt idx="2553">
                  <c:v>-3.9280581970000004E-3</c:v>
                </c:pt>
                <c:pt idx="2554">
                  <c:v>-3.9282170200000003E-3</c:v>
                </c:pt>
                <c:pt idx="2555">
                  <c:v>-3.9283100319999998E-3</c:v>
                </c:pt>
                <c:pt idx="2556">
                  <c:v>-3.9283303689999997E-3</c:v>
                </c:pt>
                <c:pt idx="2557">
                  <c:v>-3.9283303689999997E-3</c:v>
                </c:pt>
                <c:pt idx="2558">
                  <c:v>-5.4356653390000001E-3</c:v>
                </c:pt>
                <c:pt idx="2559">
                  <c:v>-3.9283303689999997E-3</c:v>
                </c:pt>
                <c:pt idx="2560">
                  <c:v>-5.4356653390000001E-3</c:v>
                </c:pt>
                <c:pt idx="2561">
                  <c:v>-6.9430003080000009E-3</c:v>
                </c:pt>
                <c:pt idx="2562">
                  <c:v>-3.9283303689999997E-3</c:v>
                </c:pt>
                <c:pt idx="2563">
                  <c:v>-3.9283303689999997E-3</c:v>
                </c:pt>
                <c:pt idx="2564">
                  <c:v>-3.9283303689999997E-3</c:v>
                </c:pt>
                <c:pt idx="2565">
                  <c:v>-5.4356653390000001E-3</c:v>
                </c:pt>
                <c:pt idx="2566">
                  <c:v>-5.4356653390000001E-3</c:v>
                </c:pt>
                <c:pt idx="2567">
                  <c:v>-3.9283303689999997E-3</c:v>
                </c:pt>
                <c:pt idx="2568">
                  <c:v>-5.4356653390000001E-3</c:v>
                </c:pt>
                <c:pt idx="2569">
                  <c:v>-3.9283303689999997E-3</c:v>
                </c:pt>
                <c:pt idx="2570">
                  <c:v>-3.9283303689999997E-3</c:v>
                </c:pt>
                <c:pt idx="2571">
                  <c:v>-5.4356653390000001E-3</c:v>
                </c:pt>
                <c:pt idx="2572">
                  <c:v>-5.4356653390000001E-3</c:v>
                </c:pt>
                <c:pt idx="2573">
                  <c:v>-3.9283303689999997E-3</c:v>
                </c:pt>
                <c:pt idx="2574">
                  <c:v>-5.4356653390000001E-3</c:v>
                </c:pt>
                <c:pt idx="2575">
                  <c:v>-3.9283303689999997E-3</c:v>
                </c:pt>
                <c:pt idx="2576">
                  <c:v>-3.9283303689999997E-3</c:v>
                </c:pt>
                <c:pt idx="2577">
                  <c:v>-5.4356653390000001E-3</c:v>
                </c:pt>
                <c:pt idx="2578">
                  <c:v>-3.9283303689999997E-3</c:v>
                </c:pt>
                <c:pt idx="2579">
                  <c:v>-3.9283303689999997E-3</c:v>
                </c:pt>
                <c:pt idx="2580">
                  <c:v>-5.4356653390000001E-3</c:v>
                </c:pt>
                <c:pt idx="2581">
                  <c:v>-3.9283303689999997E-3</c:v>
                </c:pt>
                <c:pt idx="2582">
                  <c:v>-5.4356653390000001E-3</c:v>
                </c:pt>
                <c:pt idx="2583">
                  <c:v>-3.9283303689999997E-3</c:v>
                </c:pt>
                <c:pt idx="2584">
                  <c:v>-5.4356653390000001E-3</c:v>
                </c:pt>
                <c:pt idx="2585">
                  <c:v>-3.9283303689999997E-3</c:v>
                </c:pt>
                <c:pt idx="2586">
                  <c:v>-5.4356653390000001E-3</c:v>
                </c:pt>
                <c:pt idx="2587">
                  <c:v>-5.4356653390000001E-3</c:v>
                </c:pt>
                <c:pt idx="2588">
                  <c:v>-3.9283268340000004E-3</c:v>
                </c:pt>
                <c:pt idx="2589">
                  <c:v>-3.9282642260000007E-3</c:v>
                </c:pt>
                <c:pt idx="2590">
                  <c:v>-3.928131453E-3</c:v>
                </c:pt>
                <c:pt idx="2591">
                  <c:v>-5.4352734920000007E-3</c:v>
                </c:pt>
                <c:pt idx="2592">
                  <c:v>-5.4350315700000002E-3</c:v>
                </c:pt>
                <c:pt idx="2593">
                  <c:v>-5.4347509170000006E-3</c:v>
                </c:pt>
                <c:pt idx="2594">
                  <c:v>-5.4344420349999997E-3</c:v>
                </c:pt>
                <c:pt idx="2595">
                  <c:v>-5.4341154119999999E-3</c:v>
                </c:pt>
                <c:pt idx="2596">
                  <c:v>-5.433781522E-3</c:v>
                </c:pt>
                <c:pt idx="2597">
                  <c:v>-5.433450821E-3</c:v>
                </c:pt>
                <c:pt idx="2598">
                  <c:v>-3.9258019040000003E-3</c:v>
                </c:pt>
                <c:pt idx="2599">
                  <c:v>-5.4328407370000005E-3</c:v>
                </c:pt>
                <c:pt idx="2600">
                  <c:v>-5.4325821900000001E-3</c:v>
                </c:pt>
                <c:pt idx="2601">
                  <c:v>-5.4323685140000005E-3</c:v>
                </c:pt>
                <c:pt idx="2602">
                  <c:v>-3.9248793990000006E-3</c:v>
                </c:pt>
                <c:pt idx="2603">
                  <c:v>-5.4321173639999996E-3</c:v>
                </c:pt>
                <c:pt idx="2604">
                  <c:v>-5.4321001129999996E-3</c:v>
                </c:pt>
                <c:pt idx="2605">
                  <c:v>-5.4321538800000003E-3</c:v>
                </c:pt>
                <c:pt idx="2606">
                  <c:v>-5.4322685989999994E-3</c:v>
                </c:pt>
                <c:pt idx="2607">
                  <c:v>-5.4324360929999998E-3</c:v>
                </c:pt>
                <c:pt idx="2608">
                  <c:v>-3.925316947E-3</c:v>
                </c:pt>
                <c:pt idx="2609">
                  <c:v>-5.4328967329999997E-3</c:v>
                </c:pt>
                <c:pt idx="2610">
                  <c:v>-5.4331735350000004E-3</c:v>
                </c:pt>
                <c:pt idx="2611">
                  <c:v>-5.4334704189999998E-3</c:v>
                </c:pt>
                <c:pt idx="2612">
                  <c:v>-5.4337791940000007E-3</c:v>
                </c:pt>
                <c:pt idx="2613">
                  <c:v>-6.9414246860000006E-3</c:v>
                </c:pt>
                <c:pt idx="2614">
                  <c:v>-5.4343995919999997E-3</c:v>
                </c:pt>
                <c:pt idx="2615">
                  <c:v>-6.9420285469999994E-3</c:v>
                </c:pt>
                <c:pt idx="2616">
                  <c:v>-6.9423030749999996E-3</c:v>
                </c:pt>
                <c:pt idx="2617">
                  <c:v>-3.9278794989999997E-3</c:v>
                </c:pt>
                <c:pt idx="2618">
                  <c:v>-6.9427560360000003E-3</c:v>
                </c:pt>
                <c:pt idx="2619">
                  <c:v>-5.4355830660000005E-3</c:v>
                </c:pt>
                <c:pt idx="2620">
                  <c:v>-6.9430278389999997E-3</c:v>
                </c:pt>
                <c:pt idx="2621">
                  <c:v>-5.4357791390000007E-3</c:v>
                </c:pt>
                <c:pt idx="2622">
                  <c:v>-5.4358534759999999E-3</c:v>
                </c:pt>
                <c:pt idx="2623">
                  <c:v>-6.9432511219999996E-3</c:v>
                </c:pt>
                <c:pt idx="2624">
                  <c:v>-5.4359662380000003E-3</c:v>
                </c:pt>
                <c:pt idx="2625">
                  <c:v>-5.4360046569999999E-3</c:v>
                </c:pt>
                <c:pt idx="2626">
                  <c:v>-5.4360311000000005E-3</c:v>
                </c:pt>
                <c:pt idx="2627">
                  <c:v>-5.4360455649999995E-3</c:v>
                </c:pt>
                <c:pt idx="2628">
                  <c:v>-5.436048051E-3</c:v>
                </c:pt>
                <c:pt idx="2629">
                  <c:v>-5.4360385589999997E-3</c:v>
                </c:pt>
                <c:pt idx="2630">
                  <c:v>-5.4360170889999997E-3</c:v>
                </c:pt>
                <c:pt idx="2631">
                  <c:v>-5.4359836420000002E-3</c:v>
                </c:pt>
                <c:pt idx="2632">
                  <c:v>-5.4359382199999995E-3</c:v>
                </c:pt>
                <c:pt idx="2633">
                  <c:v>-5.4358808230000003E-3</c:v>
                </c:pt>
                <c:pt idx="2634">
                  <c:v>-6.9431466049999996E-3</c:v>
                </c:pt>
                <c:pt idx="2635">
                  <c:v>-5.4357301200000001E-3</c:v>
                </c:pt>
                <c:pt idx="2636">
                  <c:v>-5.435634973E-3</c:v>
                </c:pt>
                <c:pt idx="2637">
                  <c:v>-5.4354975909999999E-3</c:v>
                </c:pt>
                <c:pt idx="2638">
                  <c:v>-5.4353140479999999E-3</c:v>
                </c:pt>
                <c:pt idx="2639">
                  <c:v>-6.9424261140000002E-3</c:v>
                </c:pt>
                <c:pt idx="2640">
                  <c:v>-3.927504557E-3</c:v>
                </c:pt>
                <c:pt idx="2641">
                  <c:v>-5.4345615189999993E-3</c:v>
                </c:pt>
                <c:pt idx="2642">
                  <c:v>-3.9269351319999998E-3</c:v>
                </c:pt>
                <c:pt idx="2643">
                  <c:v>-5.4339665760000004E-3</c:v>
                </c:pt>
                <c:pt idx="2644">
                  <c:v>-5.4336635809999999E-3</c:v>
                </c:pt>
                <c:pt idx="2645">
                  <c:v>-3.9260347230000003E-3</c:v>
                </c:pt>
                <c:pt idx="2646">
                  <c:v>-5.433083862E-3</c:v>
                </c:pt>
                <c:pt idx="2647">
                  <c:v>-5.4328220360000002E-3</c:v>
                </c:pt>
                <c:pt idx="2648">
                  <c:v>-5.4325888140000006E-3</c:v>
                </c:pt>
                <c:pt idx="2649">
                  <c:v>-5.4323916269999996E-3</c:v>
                </c:pt>
                <c:pt idx="2650">
                  <c:v>-5.4322379000000002E-3</c:v>
                </c:pt>
                <c:pt idx="2651">
                  <c:v>-5.432135062E-3</c:v>
                </c:pt>
                <c:pt idx="2652">
                  <c:v>-5.432091654E-3</c:v>
                </c:pt>
                <c:pt idx="2653">
                  <c:v>5.1191859190000003E-3</c:v>
                </c:pt>
                <c:pt idx="2654">
                  <c:v>9.6410655120000004E-3</c:v>
                </c:pt>
                <c:pt idx="2655">
                  <c:v>9.6408882889999995E-3</c:v>
                </c:pt>
                <c:pt idx="2656">
                  <c:v>9.6406570659999993E-3</c:v>
                </c:pt>
                <c:pt idx="2657">
                  <c:v>1.114771444E-2</c:v>
                </c:pt>
                <c:pt idx="2658">
                  <c:v>1.114740862E-2</c:v>
                </c:pt>
                <c:pt idx="2659">
                  <c:v>1.2654414250000001E-2</c:v>
                </c:pt>
                <c:pt idx="2660">
                  <c:v>1.1146745180000001E-2</c:v>
                </c:pt>
                <c:pt idx="2661">
                  <c:v>1.2653742859999999E-2</c:v>
                </c:pt>
                <c:pt idx="2662">
                  <c:v>1.2653419900000001E-2</c:v>
                </c:pt>
                <c:pt idx="2663">
                  <c:v>1.2653120180000001E-2</c:v>
                </c:pt>
                <c:pt idx="2664">
                  <c:v>1.1145520419999999E-2</c:v>
                </c:pt>
                <c:pt idx="2665">
                  <c:v>1.4159969369999999E-2</c:v>
                </c:pt>
                <c:pt idx="2666">
                  <c:v>1.265247123E-2</c:v>
                </c:pt>
                <c:pt idx="2667">
                  <c:v>1.2652375299999999E-2</c:v>
                </c:pt>
                <c:pt idx="2668">
                  <c:v>1.4159692430000001E-2</c:v>
                </c:pt>
                <c:pt idx="2669">
                  <c:v>1.4159748680000001E-2</c:v>
                </c:pt>
                <c:pt idx="2670">
                  <c:v>1.415986837E-2</c:v>
                </c:pt>
                <c:pt idx="2671">
                  <c:v>1.5667377110000002E-2</c:v>
                </c:pt>
                <c:pt idx="2672">
                  <c:v>1.566759664E-2</c:v>
                </c:pt>
                <c:pt idx="2673">
                  <c:v>1.5667852780000002E-2</c:v>
                </c:pt>
                <c:pt idx="2674">
                  <c:v>1.5668136620000002E-2</c:v>
                </c:pt>
                <c:pt idx="2675">
                  <c:v>1.566843926E-2</c:v>
                </c:pt>
                <c:pt idx="2676">
                  <c:v>1.7176084599999999E-2</c:v>
                </c:pt>
                <c:pt idx="2677">
                  <c:v>1.717639776E-2</c:v>
                </c:pt>
                <c:pt idx="2678">
                  <c:v>1.868403511E-2</c:v>
                </c:pt>
                <c:pt idx="2679">
                  <c:v>1.717699172E-2</c:v>
                </c:pt>
                <c:pt idx="2680">
                  <c:v>1.7177254859999998E-2</c:v>
                </c:pt>
                <c:pt idx="2681">
                  <c:v>1.7177483649999999E-2</c:v>
                </c:pt>
                <c:pt idx="2682">
                  <c:v>1.8685000109999999E-2</c:v>
                </c:pt>
                <c:pt idx="2683">
                  <c:v>1.8685133640000001E-2</c:v>
                </c:pt>
                <c:pt idx="2684">
                  <c:v>1.8685205180000001E-2</c:v>
                </c:pt>
                <c:pt idx="2685">
                  <c:v>1.8685190399999999E-2</c:v>
                </c:pt>
                <c:pt idx="2686">
                  <c:v>2.0192422769999999E-2</c:v>
                </c:pt>
                <c:pt idx="2687">
                  <c:v>2.0192253180000001E-2</c:v>
                </c:pt>
                <c:pt idx="2688">
                  <c:v>2.0192024230000001E-2</c:v>
                </c:pt>
                <c:pt idx="2689">
                  <c:v>2.0191747950000002E-2</c:v>
                </c:pt>
                <c:pt idx="2690">
                  <c:v>2.0191436369999999E-2</c:v>
                </c:pt>
                <c:pt idx="2691">
                  <c:v>2.1698433900000001E-2</c:v>
                </c:pt>
                <c:pt idx="2692">
                  <c:v>2.169808832E-2</c:v>
                </c:pt>
                <c:pt idx="2693">
                  <c:v>2.1697743660000001E-2</c:v>
                </c:pt>
                <c:pt idx="2694">
                  <c:v>2.3204745629999999E-2</c:v>
                </c:pt>
                <c:pt idx="2695">
                  <c:v>2.1697105420000001E-2</c:v>
                </c:pt>
                <c:pt idx="2696">
                  <c:v>2.320417047E-2</c:v>
                </c:pt>
                <c:pt idx="2697">
                  <c:v>2.3203950800000001E-2</c:v>
                </c:pt>
                <c:pt idx="2698">
                  <c:v>2.3203792569999999E-2</c:v>
                </c:pt>
                <c:pt idx="2699">
                  <c:v>2.3203707929999998E-2</c:v>
                </c:pt>
                <c:pt idx="2700">
                  <c:v>2.3203711969999999E-2</c:v>
                </c:pt>
                <c:pt idx="2701">
                  <c:v>2.6218526609999997E-2</c:v>
                </c:pt>
                <c:pt idx="2702">
                  <c:v>2.4711476279999998E-2</c:v>
                </c:pt>
                <c:pt idx="2703">
                  <c:v>2.4711878429999997E-2</c:v>
                </c:pt>
                <c:pt idx="2704">
                  <c:v>2.4712376479999999E-2</c:v>
                </c:pt>
                <c:pt idx="2705">
                  <c:v>2.6220281160000001E-2</c:v>
                </c:pt>
                <c:pt idx="2706">
                  <c:v>2.6220904829999999E-2</c:v>
                </c:pt>
                <c:pt idx="2707">
                  <c:v>2.7728890009999996E-2</c:v>
                </c:pt>
                <c:pt idx="2708">
                  <c:v>2.7729552360000003E-2</c:v>
                </c:pt>
                <c:pt idx="2709">
                  <c:v>2.6222872880000001E-2</c:v>
                </c:pt>
                <c:pt idx="2710">
                  <c:v>2.7730817880000001E-2</c:v>
                </c:pt>
                <c:pt idx="2711">
                  <c:v>2.7731378210000001E-2</c:v>
                </c:pt>
                <c:pt idx="2712">
                  <c:v>2.77318618E-2</c:v>
                </c:pt>
                <c:pt idx="2713">
                  <c:v>2.7732247339999998E-2</c:v>
                </c:pt>
                <c:pt idx="2714">
                  <c:v>2.7732513560000002E-2</c:v>
                </c:pt>
                <c:pt idx="2715">
                  <c:v>2.9239965289999999E-2</c:v>
                </c:pt>
                <c:pt idx="2716">
                  <c:v>2.7732608850000003E-2</c:v>
                </c:pt>
                <c:pt idx="2717">
                  <c:v>2.7732509740000001E-2</c:v>
                </c:pt>
                <c:pt idx="2718">
                  <c:v>2.9239705520000003E-2</c:v>
                </c:pt>
                <c:pt idx="2719">
                  <c:v>2.923954678E-2</c:v>
                </c:pt>
                <c:pt idx="2720">
                  <c:v>3.0746690109999999E-2</c:v>
                </c:pt>
                <c:pt idx="2721">
                  <c:v>2.9239158090000002E-2</c:v>
                </c:pt>
                <c:pt idx="2722">
                  <c:v>2.9238934840000001E-2</c:v>
                </c:pt>
                <c:pt idx="2723">
                  <c:v>3.0746024569999999E-2</c:v>
                </c:pt>
                <c:pt idx="2724">
                  <c:v>3.0745775390000001E-2</c:v>
                </c:pt>
                <c:pt idx="2725">
                  <c:v>3.0745518140000001E-2</c:v>
                </c:pt>
                <c:pt idx="2726">
                  <c:v>3.2252584940000002E-2</c:v>
                </c:pt>
                <c:pt idx="2727">
                  <c:v>3.0744992869999998E-2</c:v>
                </c:pt>
                <c:pt idx="2728">
                  <c:v>3.074473158E-2</c:v>
                </c:pt>
                <c:pt idx="2729">
                  <c:v>3.0744475680000001E-2</c:v>
                </c:pt>
                <c:pt idx="2730">
                  <c:v>3.0744228550000002E-2</c:v>
                </c:pt>
                <c:pt idx="2731">
                  <c:v>3.225132394E-2</c:v>
                </c:pt>
                <c:pt idx="2732">
                  <c:v>3.2251103099999998E-2</c:v>
                </c:pt>
                <c:pt idx="2733">
                  <c:v>3.2250871739999999E-2</c:v>
                </c:pt>
                <c:pt idx="2734">
                  <c:v>3.2250623960000002E-2</c:v>
                </c:pt>
                <c:pt idx="2735">
                  <c:v>3.3757695380000001E-2</c:v>
                </c:pt>
                <c:pt idx="2736">
                  <c:v>3.2250095270000001E-2</c:v>
                </c:pt>
                <c:pt idx="2737">
                  <c:v>3.3757154720000002E-2</c:v>
                </c:pt>
                <c:pt idx="2738">
                  <c:v>3.375688198E-2</c:v>
                </c:pt>
                <c:pt idx="2739">
                  <c:v>3.5263945999999997E-2</c:v>
                </c:pt>
                <c:pt idx="2740">
                  <c:v>3.3756351910000003E-2</c:v>
                </c:pt>
                <c:pt idx="2741">
                  <c:v>3.5263436320000001E-2</c:v>
                </c:pt>
                <c:pt idx="2742">
                  <c:v>3.5263203370000003E-2</c:v>
                </c:pt>
                <c:pt idx="2743">
                  <c:v>3.375565623E-2</c:v>
                </c:pt>
                <c:pt idx="2744">
                  <c:v>3.3755467109999999E-2</c:v>
                </c:pt>
                <c:pt idx="2745">
                  <c:v>3.3755306159999998E-2</c:v>
                </c:pt>
                <c:pt idx="2746">
                  <c:v>3.3755177460000001E-2</c:v>
                </c:pt>
                <c:pt idx="2747">
                  <c:v>3.5262419999999996E-2</c:v>
                </c:pt>
                <c:pt idx="2748">
                  <c:v>3.5262370090000002E-2</c:v>
                </c:pt>
                <c:pt idx="2749">
                  <c:v>3.6769730620000003E-2</c:v>
                </c:pt>
                <c:pt idx="2750">
                  <c:v>3.6769833500000002E-2</c:v>
                </c:pt>
                <c:pt idx="2751">
                  <c:v>3.526266795E-2</c:v>
                </c:pt>
                <c:pt idx="2752">
                  <c:v>3.526289229E-2</c:v>
                </c:pt>
                <c:pt idx="2753">
                  <c:v>3.5263160520000003E-2</c:v>
                </c:pt>
                <c:pt idx="2754">
                  <c:v>3.5263461489999995E-2</c:v>
                </c:pt>
                <c:pt idx="2755">
                  <c:v>3.5263784020000001E-2</c:v>
                </c:pt>
                <c:pt idx="2756">
                  <c:v>3.5264116980000003E-2</c:v>
                </c:pt>
                <c:pt idx="2757">
                  <c:v>3.8279113900000002E-2</c:v>
                </c:pt>
                <c:pt idx="2758">
                  <c:v>3.6772101620000004E-2</c:v>
                </c:pt>
                <c:pt idx="2759">
                  <c:v>3.6772398809999995E-2</c:v>
                </c:pt>
                <c:pt idx="2760">
                  <c:v>3.526533087E-2</c:v>
                </c:pt>
                <c:pt idx="2761">
                  <c:v>3.8280211299999999E-2</c:v>
                </c:pt>
                <c:pt idx="2762">
                  <c:v>3.6773042659999998E-2</c:v>
                </c:pt>
                <c:pt idx="2763">
                  <c:v>3.6773137900000002E-2</c:v>
                </c:pt>
                <c:pt idx="2764">
                  <c:v>3.828048933E-2</c:v>
                </c:pt>
                <c:pt idx="2765">
                  <c:v>3.9787819889999999E-2</c:v>
                </c:pt>
                <c:pt idx="2766">
                  <c:v>3.6773158760000001E-2</c:v>
                </c:pt>
                <c:pt idx="2767">
                  <c:v>3.828048933E-2</c:v>
                </c:pt>
                <c:pt idx="2768">
                  <c:v>3.9787819889999999E-2</c:v>
                </c:pt>
                <c:pt idx="2769">
                  <c:v>3.828048933E-2</c:v>
                </c:pt>
                <c:pt idx="2770">
                  <c:v>3.828048933E-2</c:v>
                </c:pt>
                <c:pt idx="2771">
                  <c:v>3.828048933E-2</c:v>
                </c:pt>
                <c:pt idx="2772">
                  <c:v>3.828048933E-2</c:v>
                </c:pt>
                <c:pt idx="2773">
                  <c:v>3.828048933E-2</c:v>
                </c:pt>
                <c:pt idx="2774">
                  <c:v>3.828048933E-2</c:v>
                </c:pt>
                <c:pt idx="2775">
                  <c:v>3.828048933E-2</c:v>
                </c:pt>
                <c:pt idx="2776">
                  <c:v>3.828048933E-2</c:v>
                </c:pt>
                <c:pt idx="2777">
                  <c:v>3.828048933E-2</c:v>
                </c:pt>
                <c:pt idx="2778">
                  <c:v>3.828048933E-2</c:v>
                </c:pt>
                <c:pt idx="2779">
                  <c:v>3.9787819889999999E-2</c:v>
                </c:pt>
                <c:pt idx="2780">
                  <c:v>3.9787819889999999E-2</c:v>
                </c:pt>
                <c:pt idx="2781">
                  <c:v>3.828048933E-2</c:v>
                </c:pt>
                <c:pt idx="2782">
                  <c:v>3.828048933E-2</c:v>
                </c:pt>
                <c:pt idx="2783">
                  <c:v>3.828048933E-2</c:v>
                </c:pt>
                <c:pt idx="2784">
                  <c:v>3.9787819889999999E-2</c:v>
                </c:pt>
                <c:pt idx="2785">
                  <c:v>3.828048933E-2</c:v>
                </c:pt>
                <c:pt idx="2786">
                  <c:v>3.828048933E-2</c:v>
                </c:pt>
                <c:pt idx="2787">
                  <c:v>3.9787819889999999E-2</c:v>
                </c:pt>
                <c:pt idx="2788">
                  <c:v>3.9787819889999999E-2</c:v>
                </c:pt>
                <c:pt idx="2789">
                  <c:v>3.9787819889999999E-2</c:v>
                </c:pt>
                <c:pt idx="2790">
                  <c:v>3.9787819889999999E-2</c:v>
                </c:pt>
                <c:pt idx="2791">
                  <c:v>3.828048933E-2</c:v>
                </c:pt>
                <c:pt idx="2792">
                  <c:v>3.9787819889999999E-2</c:v>
                </c:pt>
                <c:pt idx="2793">
                  <c:v>3.828048933E-2</c:v>
                </c:pt>
                <c:pt idx="2794">
                  <c:v>3.9787819889999999E-2</c:v>
                </c:pt>
                <c:pt idx="2795">
                  <c:v>3.9787819889999999E-2</c:v>
                </c:pt>
                <c:pt idx="2796">
                  <c:v>3.828048933E-2</c:v>
                </c:pt>
                <c:pt idx="2797">
                  <c:v>4.1295150459999999E-2</c:v>
                </c:pt>
                <c:pt idx="2798">
                  <c:v>3.9787819889999999E-2</c:v>
                </c:pt>
                <c:pt idx="2799">
                  <c:v>3.828048933E-2</c:v>
                </c:pt>
                <c:pt idx="2800">
                  <c:v>3.9787819889999999E-2</c:v>
                </c:pt>
                <c:pt idx="2801">
                  <c:v>3.828048933E-2</c:v>
                </c:pt>
                <c:pt idx="2802">
                  <c:v>3.828048933E-2</c:v>
                </c:pt>
                <c:pt idx="2803">
                  <c:v>3.9787819889999999E-2</c:v>
                </c:pt>
                <c:pt idx="2804">
                  <c:v>3.828048933E-2</c:v>
                </c:pt>
                <c:pt idx="2805">
                  <c:v>3.828048933E-2</c:v>
                </c:pt>
                <c:pt idx="2806">
                  <c:v>3.828048933E-2</c:v>
                </c:pt>
                <c:pt idx="2807">
                  <c:v>3.9787819889999999E-2</c:v>
                </c:pt>
                <c:pt idx="2808">
                  <c:v>3.828048933E-2</c:v>
                </c:pt>
                <c:pt idx="2809">
                  <c:v>3.828048933E-2</c:v>
                </c:pt>
                <c:pt idx="2810">
                  <c:v>3.828048933E-2</c:v>
                </c:pt>
                <c:pt idx="2811">
                  <c:v>3.828048933E-2</c:v>
                </c:pt>
                <c:pt idx="2812">
                  <c:v>3.8280492729999997E-2</c:v>
                </c:pt>
                <c:pt idx="2813">
                  <c:v>3.8280552900000001E-2</c:v>
                </c:pt>
                <c:pt idx="2814">
                  <c:v>3.9788010839999999E-2</c:v>
                </c:pt>
                <c:pt idx="2815">
                  <c:v>3.8280865490000003E-2</c:v>
                </c:pt>
                <c:pt idx="2816">
                  <c:v>3.8281097729999998E-2</c:v>
                </c:pt>
                <c:pt idx="2817">
                  <c:v>3.8281367150000002E-2</c:v>
                </c:pt>
                <c:pt idx="2818">
                  <c:v>3.67743346E-2</c:v>
                </c:pt>
                <c:pt idx="2819">
                  <c:v>3.8281977189999997E-2</c:v>
                </c:pt>
                <c:pt idx="2820">
                  <c:v>3.8282297699999995E-2</c:v>
                </c:pt>
                <c:pt idx="2821">
                  <c:v>3.6775287300000001E-2</c:v>
                </c:pt>
                <c:pt idx="2822">
                  <c:v>3.6775592039999999E-2</c:v>
                </c:pt>
                <c:pt idx="2823">
                  <c:v>3.8283200740000002E-2</c:v>
                </c:pt>
                <c:pt idx="2824">
                  <c:v>3.677612215E-2</c:v>
                </c:pt>
                <c:pt idx="2825">
                  <c:v>3.8283654010000001E-2</c:v>
                </c:pt>
                <c:pt idx="2826">
                  <c:v>3.677647975E-2</c:v>
                </c:pt>
                <c:pt idx="2827">
                  <c:v>3.5269242690000001E-2</c:v>
                </c:pt>
                <c:pt idx="2828">
                  <c:v>3.526925929E-2</c:v>
                </c:pt>
                <c:pt idx="2829">
                  <c:v>3.6776533790000003E-2</c:v>
                </c:pt>
                <c:pt idx="2830">
                  <c:v>3.6776423529999998E-2</c:v>
                </c:pt>
                <c:pt idx="2831">
                  <c:v>3.5268935979999999E-2</c:v>
                </c:pt>
                <c:pt idx="2832">
                  <c:v>3.526873187E-2</c:v>
                </c:pt>
                <c:pt idx="2833">
                  <c:v>3.526849269E-2</c:v>
                </c:pt>
                <c:pt idx="2834">
                  <c:v>3.5268226309999998E-2</c:v>
                </c:pt>
                <c:pt idx="2835">
                  <c:v>3.6775268460000003E-2</c:v>
                </c:pt>
                <c:pt idx="2836">
                  <c:v>3.5267643450000004E-2</c:v>
                </c:pt>
                <c:pt idx="2837">
                  <c:v>3.5267342739999999E-2</c:v>
                </c:pt>
                <c:pt idx="2838">
                  <c:v>3.6774375390000003E-2</c:v>
                </c:pt>
                <c:pt idx="2839">
                  <c:v>3.5266762299999997E-2</c:v>
                </c:pt>
                <c:pt idx="2840">
                  <c:v>3.3759168710000002E-2</c:v>
                </c:pt>
                <c:pt idx="2841">
                  <c:v>3.3758932659999998E-2</c:v>
                </c:pt>
                <c:pt idx="2842">
                  <c:v>3.2251402480000003E-2</c:v>
                </c:pt>
                <c:pt idx="2843">
                  <c:v>3.5265907379999996E-2</c:v>
                </c:pt>
                <c:pt idx="2844">
                  <c:v>3.3758471280000001E-2</c:v>
                </c:pt>
                <c:pt idx="2845">
                  <c:v>3.2251059919999998E-2</c:v>
                </c:pt>
                <c:pt idx="2846">
                  <c:v>3.3758324119999995E-2</c:v>
                </c:pt>
                <c:pt idx="2847">
                  <c:v>3.3758271130000003E-2</c:v>
                </c:pt>
                <c:pt idx="2848">
                  <c:v>3.225090009E-2</c:v>
                </c:pt>
                <c:pt idx="2849">
                  <c:v>3.2250872140000005E-2</c:v>
                </c:pt>
                <c:pt idx="2850">
                  <c:v>3.2250855780000004E-2</c:v>
                </c:pt>
                <c:pt idx="2851">
                  <c:v>3.2250850349999999E-2</c:v>
                </c:pt>
                <c:pt idx="2852">
                  <c:v>3.2250855199999998E-2</c:v>
                </c:pt>
                <c:pt idx="2853">
                  <c:v>3.2250869690000003E-2</c:v>
                </c:pt>
                <c:pt idx="2854">
                  <c:v>3.2250893159999995E-2</c:v>
                </c:pt>
                <c:pt idx="2855">
                  <c:v>3.074359409E-2</c:v>
                </c:pt>
                <c:pt idx="2856">
                  <c:v>3.2250964449999996E-2</c:v>
                </c:pt>
                <c:pt idx="2857">
                  <c:v>3.0743680200000002E-2</c:v>
                </c:pt>
                <c:pt idx="2858">
                  <c:v>3.0743733159999998E-2</c:v>
                </c:pt>
                <c:pt idx="2859">
                  <c:v>3.0743791859999998E-2</c:v>
                </c:pt>
                <c:pt idx="2860">
                  <c:v>3.0743858169999999E-2</c:v>
                </c:pt>
                <c:pt idx="2861">
                  <c:v>2.9236640820000003E-2</c:v>
                </c:pt>
                <c:pt idx="2862">
                  <c:v>2.9236807700000002E-2</c:v>
                </c:pt>
                <c:pt idx="2863">
                  <c:v>2.7729689710000002E-2</c:v>
                </c:pt>
                <c:pt idx="2864">
                  <c:v>2.9237267960000004E-2</c:v>
                </c:pt>
                <c:pt idx="2865">
                  <c:v>2.9237544059999999E-2</c:v>
                </c:pt>
                <c:pt idx="2866">
                  <c:v>2.9237839300000002E-2</c:v>
                </c:pt>
                <c:pt idx="2867">
                  <c:v>2.9238145059999998E-2</c:v>
                </c:pt>
                <c:pt idx="2868">
                  <c:v>2.9238452740000004E-2</c:v>
                </c:pt>
                <c:pt idx="2869">
                  <c:v>2.9238753750000002E-2</c:v>
                </c:pt>
                <c:pt idx="2870">
                  <c:v>2.6224384830000003E-2</c:v>
                </c:pt>
                <c:pt idx="2871">
                  <c:v>2.773197442E-2</c:v>
                </c:pt>
                <c:pt idx="2872">
                  <c:v>2.6224877559999998E-2</c:v>
                </c:pt>
                <c:pt idx="2873">
                  <c:v>2.7732393130000001E-2</c:v>
                </c:pt>
                <c:pt idx="2874">
                  <c:v>2.6225206170000001E-2</c:v>
                </c:pt>
                <c:pt idx="2875">
                  <c:v>2.6225287489999999E-2</c:v>
                </c:pt>
                <c:pt idx="2876">
                  <c:v>2.6225299059999999E-2</c:v>
                </c:pt>
                <c:pt idx="2877">
                  <c:v>2.6225189749999999E-2</c:v>
                </c:pt>
                <c:pt idx="2878">
                  <c:v>2.6224956930000001E-2</c:v>
                </c:pt>
                <c:pt idx="2879">
                  <c:v>2.6224617710000002E-2</c:v>
                </c:pt>
                <c:pt idx="2880">
                  <c:v>2.4716861599999997E-2</c:v>
                </c:pt>
                <c:pt idx="2881">
                  <c:v>2.6223688420000002E-2</c:v>
                </c:pt>
                <c:pt idx="2882">
                  <c:v>2.320847467E-2</c:v>
                </c:pt>
                <c:pt idx="2883">
                  <c:v>2.471520898E-2</c:v>
                </c:pt>
                <c:pt idx="2884">
                  <c:v>2.622192399E-2</c:v>
                </c:pt>
                <c:pt idx="2885">
                  <c:v>2.3206643249999999E-2</c:v>
                </c:pt>
                <c:pt idx="2886">
                  <c:v>2.3206037209999999E-2</c:v>
                </c:pt>
                <c:pt idx="2887">
                  <c:v>2.1698129579999999E-2</c:v>
                </c:pt>
                <c:pt idx="2888">
                  <c:v>2.3204936020000001E-2</c:v>
                </c:pt>
                <c:pt idx="2889">
                  <c:v>2.3204475780000001E-2</c:v>
                </c:pt>
                <c:pt idx="2890">
                  <c:v>2.1696764640000001E-2</c:v>
                </c:pt>
                <c:pt idx="2891">
                  <c:v>2.3203823499999998E-2</c:v>
                </c:pt>
                <c:pt idx="2892">
                  <c:v>2.16963264E-2</c:v>
                </c:pt>
                <c:pt idx="2893">
                  <c:v>2.1696206919999999E-2</c:v>
                </c:pt>
                <c:pt idx="2894">
                  <c:v>2.1696102450000001E-2</c:v>
                </c:pt>
                <c:pt idx="2895">
                  <c:v>2.1696013319999999E-2</c:v>
                </c:pt>
                <c:pt idx="2896">
                  <c:v>2.1695939880000001E-2</c:v>
                </c:pt>
                <c:pt idx="2897">
                  <c:v>1.8681211329999999E-2</c:v>
                </c:pt>
                <c:pt idx="2898">
                  <c:v>2.0188505839999999E-2</c:v>
                </c:pt>
                <c:pt idx="2899">
                  <c:v>2.0188481519999999E-2</c:v>
                </c:pt>
                <c:pt idx="2900">
                  <c:v>1.8681138619999999E-2</c:v>
                </c:pt>
                <c:pt idx="2901">
                  <c:v>1.8681148849999999E-2</c:v>
                </c:pt>
                <c:pt idx="2902">
                  <c:v>1.868117687E-2</c:v>
                </c:pt>
                <c:pt idx="2903">
                  <c:v>1.7173887459999999E-2</c:v>
                </c:pt>
                <c:pt idx="2904">
                  <c:v>1.868128766E-2</c:v>
                </c:pt>
                <c:pt idx="2905">
                  <c:v>1.7174035739999999E-2</c:v>
                </c:pt>
                <c:pt idx="2906">
                  <c:v>1.8681473729999998E-2</c:v>
                </c:pt>
                <c:pt idx="2907">
                  <c:v>1.7174260730000002E-2</c:v>
                </c:pt>
                <c:pt idx="2908">
                  <c:v>1.5667068980000001E-2</c:v>
                </c:pt>
                <c:pt idx="2909">
                  <c:v>1.7174583890000001E-2</c:v>
                </c:pt>
                <c:pt idx="2910">
                  <c:v>1.566746624E-2</c:v>
                </c:pt>
                <c:pt idx="2911">
                  <c:v>1.5667713230000001E-2</c:v>
                </c:pt>
                <c:pt idx="2912">
                  <c:v>1.5667983269999998E-2</c:v>
                </c:pt>
                <c:pt idx="2913">
                  <c:v>1.5668269490000001E-2</c:v>
                </c:pt>
                <c:pt idx="2914">
                  <c:v>1.5668565029999998E-2</c:v>
                </c:pt>
                <c:pt idx="2915">
                  <c:v>1.566886302E-2</c:v>
                </c:pt>
                <c:pt idx="2916">
                  <c:v>1.4161824319999999E-2</c:v>
                </c:pt>
                <c:pt idx="2917">
                  <c:v>1.416210704E-2</c:v>
                </c:pt>
                <c:pt idx="2918">
                  <c:v>1.5669703279999999E-2</c:v>
                </c:pt>
                <c:pt idx="2919">
                  <c:v>1.4162611390000001E-2</c:v>
                </c:pt>
                <c:pt idx="2920">
                  <c:v>1.4162819369999999E-2</c:v>
                </c:pt>
                <c:pt idx="2921">
                  <c:v>1.265565796E-2</c:v>
                </c:pt>
                <c:pt idx="2922">
                  <c:v>2.1044674290000001E-3</c:v>
                </c:pt>
                <c:pt idx="2923">
                  <c:v>-9.1012116990000006E-4</c:v>
                </c:pt>
                <c:pt idx="2924">
                  <c:v>-5.4320970889999995E-3</c:v>
                </c:pt>
                <c:pt idx="2925">
                  <c:v>-3.9247665230000006E-3</c:v>
                </c:pt>
                <c:pt idx="2926">
                  <c:v>-3.9247665230000006E-3</c:v>
                </c:pt>
                <c:pt idx="2927">
                  <c:v>-3.9247665230000006E-3</c:v>
                </c:pt>
                <c:pt idx="2928">
                  <c:v>-3.9247665230000006E-3</c:v>
                </c:pt>
                <c:pt idx="2929">
                  <c:v>-5.4320970889999995E-3</c:v>
                </c:pt>
                <c:pt idx="2930">
                  <c:v>-5.4320970889999995E-3</c:v>
                </c:pt>
                <c:pt idx="2931">
                  <c:v>-2.417435957E-3</c:v>
                </c:pt>
                <c:pt idx="2932">
                  <c:v>-5.4320970889999995E-3</c:v>
                </c:pt>
                <c:pt idx="2933">
                  <c:v>-5.4320970889999995E-3</c:v>
                </c:pt>
                <c:pt idx="2934">
                  <c:v>-3.9247665230000006E-3</c:v>
                </c:pt>
                <c:pt idx="2935">
                  <c:v>-3.9247665230000006E-3</c:v>
                </c:pt>
                <c:pt idx="2936">
                  <c:v>-3.9247665230000006E-3</c:v>
                </c:pt>
                <c:pt idx="2937">
                  <c:v>-3.9247665230000006E-3</c:v>
                </c:pt>
                <c:pt idx="2938">
                  <c:v>-3.9247665230000006E-3</c:v>
                </c:pt>
                <c:pt idx="2939">
                  <c:v>-3.9247665230000006E-3</c:v>
                </c:pt>
                <c:pt idx="2940">
                  <c:v>-3.9247665230000006E-3</c:v>
                </c:pt>
                <c:pt idx="2941">
                  <c:v>-5.4320970889999995E-3</c:v>
                </c:pt>
                <c:pt idx="2942">
                  <c:v>-2.417435957E-3</c:v>
                </c:pt>
                <c:pt idx="2943">
                  <c:v>-3.9247665230000006E-3</c:v>
                </c:pt>
                <c:pt idx="2944">
                  <c:v>-3.9247665230000006E-3</c:v>
                </c:pt>
                <c:pt idx="2945">
                  <c:v>-3.9247665230000006E-3</c:v>
                </c:pt>
                <c:pt idx="2946">
                  <c:v>-3.9247665230000006E-3</c:v>
                </c:pt>
                <c:pt idx="2947">
                  <c:v>-3.9247665230000006E-3</c:v>
                </c:pt>
                <c:pt idx="2948">
                  <c:v>-2.417435957E-3</c:v>
                </c:pt>
                <c:pt idx="2949">
                  <c:v>-3.9247665230000006E-3</c:v>
                </c:pt>
                <c:pt idx="2950">
                  <c:v>-2.417435957E-3</c:v>
                </c:pt>
                <c:pt idx="2951">
                  <c:v>-3.9247665230000006E-3</c:v>
                </c:pt>
                <c:pt idx="2952">
                  <c:v>-2.417435957E-3</c:v>
                </c:pt>
                <c:pt idx="2953">
                  <c:v>-3.9247665230000006E-3</c:v>
                </c:pt>
                <c:pt idx="2954">
                  <c:v>-3.9247665230000006E-3</c:v>
                </c:pt>
                <c:pt idx="2955">
                  <c:v>-3.9247665230000006E-3</c:v>
                </c:pt>
                <c:pt idx="2956">
                  <c:v>-3.9247665230000006E-3</c:v>
                </c:pt>
                <c:pt idx="2957">
                  <c:v>-3.9247665230000006E-3</c:v>
                </c:pt>
                <c:pt idx="2958">
                  <c:v>-3.9247665230000006E-3</c:v>
                </c:pt>
                <c:pt idx="2959">
                  <c:v>-3.9247665230000006E-3</c:v>
                </c:pt>
                <c:pt idx="2960">
                  <c:v>-3.9247665230000006E-3</c:v>
                </c:pt>
                <c:pt idx="2961">
                  <c:v>-3.9247665230000006E-3</c:v>
                </c:pt>
                <c:pt idx="2962">
                  <c:v>-3.9247665230000006E-3</c:v>
                </c:pt>
                <c:pt idx="2963">
                  <c:v>-3.9247665230000006E-3</c:v>
                </c:pt>
                <c:pt idx="2964">
                  <c:v>-3.9247665230000006E-3</c:v>
                </c:pt>
                <c:pt idx="2965">
                  <c:v>-3.9247665230000006E-3</c:v>
                </c:pt>
                <c:pt idx="2966">
                  <c:v>-3.9247665230000006E-3</c:v>
                </c:pt>
                <c:pt idx="2967">
                  <c:v>-3.9247665230000006E-3</c:v>
                </c:pt>
                <c:pt idx="2968">
                  <c:v>-2.417435957E-3</c:v>
                </c:pt>
                <c:pt idx="2969">
                  <c:v>-2.417435957E-3</c:v>
                </c:pt>
                <c:pt idx="2970">
                  <c:v>-5.4320970889999995E-3</c:v>
                </c:pt>
                <c:pt idx="2971">
                  <c:v>-3.9247665230000006E-3</c:v>
                </c:pt>
                <c:pt idx="2972">
                  <c:v>-3.9247665230000006E-3</c:v>
                </c:pt>
                <c:pt idx="2973">
                  <c:v>-3.9247665230000006E-3</c:v>
                </c:pt>
                <c:pt idx="2974">
                  <c:v>-2.417435957E-3</c:v>
                </c:pt>
                <c:pt idx="2975">
                  <c:v>-2.417435957E-3</c:v>
                </c:pt>
                <c:pt idx="2976">
                  <c:v>-3.9247665230000006E-3</c:v>
                </c:pt>
                <c:pt idx="2977">
                  <c:v>-3.9247665230000006E-3</c:v>
                </c:pt>
                <c:pt idx="2978">
                  <c:v>-3.9247665230000006E-3</c:v>
                </c:pt>
                <c:pt idx="2979">
                  <c:v>-3.9247665230000006E-3</c:v>
                </c:pt>
                <c:pt idx="2980">
                  <c:v>-3.9247665230000006E-3</c:v>
                </c:pt>
                <c:pt idx="2981">
                  <c:v>-3.9247665230000006E-3</c:v>
                </c:pt>
                <c:pt idx="2982">
                  <c:v>-2.417435957E-3</c:v>
                </c:pt>
                <c:pt idx="2983">
                  <c:v>-3.9247665230000006E-3</c:v>
                </c:pt>
                <c:pt idx="2984">
                  <c:v>-5.4320970889999995E-3</c:v>
                </c:pt>
                <c:pt idx="2985">
                  <c:v>-3.9247665230000006E-3</c:v>
                </c:pt>
                <c:pt idx="2986">
                  <c:v>-3.9247665230000006E-3</c:v>
                </c:pt>
                <c:pt idx="2987">
                  <c:v>-3.9247665230000006E-3</c:v>
                </c:pt>
                <c:pt idx="2988">
                  <c:v>-3.9247700430000004E-3</c:v>
                </c:pt>
                <c:pt idx="2989">
                  <c:v>-3.9248323859999998E-3</c:v>
                </c:pt>
                <c:pt idx="2990">
                  <c:v>-3.9249646300000005E-3</c:v>
                </c:pt>
                <c:pt idx="2991">
                  <c:v>-3.9251563849999997E-3</c:v>
                </c:pt>
                <c:pt idx="2992">
                  <c:v>-2.4180659210000003E-3</c:v>
                </c:pt>
                <c:pt idx="2993">
                  <c:v>-3.9256768889999998E-3</c:v>
                </c:pt>
                <c:pt idx="2994">
                  <c:v>-3.9259848560000005E-3</c:v>
                </c:pt>
                <c:pt idx="2995">
                  <c:v>-3.9263107609999997E-3</c:v>
                </c:pt>
                <c:pt idx="2996">
                  <c:v>-3.9266441840000001E-3</c:v>
                </c:pt>
                <c:pt idx="2997">
                  <c:v>-3.9269746859999996E-3</c:v>
                </c:pt>
                <c:pt idx="2998">
                  <c:v>-3.9272918150000001E-3</c:v>
                </c:pt>
                <c:pt idx="2999">
                  <c:v>-3.9275851000000004E-3</c:v>
                </c:pt>
                <c:pt idx="3000">
                  <c:v>-3.9278440580000004E-3</c:v>
                </c:pt>
                <c:pt idx="3001">
                  <c:v>-3.9280581970000004E-3</c:v>
                </c:pt>
                <c:pt idx="3002">
                  <c:v>-3.9282170200000003E-3</c:v>
                </c:pt>
                <c:pt idx="3003">
                  <c:v>-3.9283100319999998E-3</c:v>
                </c:pt>
                <c:pt idx="3004">
                  <c:v>-2.4209953989999997E-3</c:v>
                </c:pt>
                <c:pt idx="3005">
                  <c:v>-5.4356653390000001E-3</c:v>
                </c:pt>
                <c:pt idx="3006">
                  <c:v>-3.9283303689999997E-3</c:v>
                </c:pt>
                <c:pt idx="3007">
                  <c:v>-2.4209953989999997E-3</c:v>
                </c:pt>
                <c:pt idx="3008">
                  <c:v>-3.9283303689999997E-3</c:v>
                </c:pt>
                <c:pt idx="3009">
                  <c:v>-3.9283303689999997E-3</c:v>
                </c:pt>
                <c:pt idx="3010">
                  <c:v>-3.9283303689999997E-3</c:v>
                </c:pt>
                <c:pt idx="3011">
                  <c:v>-5.4356653390000001E-3</c:v>
                </c:pt>
                <c:pt idx="3012">
                  <c:v>-3.9283303689999997E-3</c:v>
                </c:pt>
                <c:pt idx="3013">
                  <c:v>-2.4209953989999997E-3</c:v>
                </c:pt>
                <c:pt idx="3014">
                  <c:v>-3.9283303689999997E-3</c:v>
                </c:pt>
                <c:pt idx="3015">
                  <c:v>-3.9283303689999997E-3</c:v>
                </c:pt>
                <c:pt idx="3016">
                  <c:v>-3.9283303689999997E-3</c:v>
                </c:pt>
                <c:pt idx="3017">
                  <c:v>-6.9430003080000009E-3</c:v>
                </c:pt>
                <c:pt idx="3018">
                  <c:v>-3.9283303689999997E-3</c:v>
                </c:pt>
                <c:pt idx="3019">
                  <c:v>-3.9283303689999997E-3</c:v>
                </c:pt>
                <c:pt idx="3020">
                  <c:v>-3.9283303689999997E-3</c:v>
                </c:pt>
                <c:pt idx="3021">
                  <c:v>-2.4209953989999997E-3</c:v>
                </c:pt>
                <c:pt idx="3022">
                  <c:v>-3.9283303689999997E-3</c:v>
                </c:pt>
                <c:pt idx="3023">
                  <c:v>-3.9283303689999997E-3</c:v>
                </c:pt>
                <c:pt idx="3024">
                  <c:v>-3.9283303689999997E-3</c:v>
                </c:pt>
                <c:pt idx="3025">
                  <c:v>-5.4356653390000001E-3</c:v>
                </c:pt>
                <c:pt idx="3026">
                  <c:v>-3.9283303689999997E-3</c:v>
                </c:pt>
                <c:pt idx="3027">
                  <c:v>-5.4356653390000001E-3</c:v>
                </c:pt>
                <c:pt idx="3028">
                  <c:v>-3.9283303689999997E-3</c:v>
                </c:pt>
                <c:pt idx="3029">
                  <c:v>-2.4209953989999997E-3</c:v>
                </c:pt>
                <c:pt idx="3030">
                  <c:v>-5.4356653390000001E-3</c:v>
                </c:pt>
                <c:pt idx="3031">
                  <c:v>-5.4356653390000001E-3</c:v>
                </c:pt>
                <c:pt idx="3032">
                  <c:v>-5.4356653390000001E-3</c:v>
                </c:pt>
                <c:pt idx="3033">
                  <c:v>-3.9283303689999997E-3</c:v>
                </c:pt>
                <c:pt idx="3034">
                  <c:v>-3.9283303689999997E-3</c:v>
                </c:pt>
                <c:pt idx="3035">
                  <c:v>-3.9283303689999997E-3</c:v>
                </c:pt>
                <c:pt idx="3036">
                  <c:v>-2.4209918689999999E-3</c:v>
                </c:pt>
                <c:pt idx="3037">
                  <c:v>-5.4355991150000001E-3</c:v>
                </c:pt>
                <c:pt idx="3038">
                  <c:v>-3.928131453E-3</c:v>
                </c:pt>
                <c:pt idx="3039">
                  <c:v>-3.9279390050000005E-3</c:v>
                </c:pt>
                <c:pt idx="3040">
                  <c:v>-5.4350315700000002E-3</c:v>
                </c:pt>
                <c:pt idx="3041">
                  <c:v>-5.4347509170000006E-3</c:v>
                </c:pt>
                <c:pt idx="3042">
                  <c:v>-3.9271085730000002E-3</c:v>
                </c:pt>
                <c:pt idx="3043">
                  <c:v>-3.9267823530000001E-3</c:v>
                </c:pt>
                <c:pt idx="3044">
                  <c:v>-3.9264488749999995E-3</c:v>
                </c:pt>
                <c:pt idx="3045">
                  <c:v>-5.433450821E-3</c:v>
                </c:pt>
                <c:pt idx="3046">
                  <c:v>-5.4331337509999997E-3</c:v>
                </c:pt>
                <c:pt idx="3047">
                  <c:v>-3.9255092519999996E-3</c:v>
                </c:pt>
                <c:pt idx="3048">
                  <c:v>-5.4325821900000001E-3</c:v>
                </c:pt>
                <c:pt idx="3049">
                  <c:v>-3.9250376119999994E-3</c:v>
                </c:pt>
                <c:pt idx="3050">
                  <c:v>-3.9248793990000006E-3</c:v>
                </c:pt>
                <c:pt idx="3051">
                  <c:v>-3.9247867730000004E-3</c:v>
                </c:pt>
                <c:pt idx="3052">
                  <c:v>-3.9247665230000006E-3</c:v>
                </c:pt>
                <c:pt idx="3053">
                  <c:v>-3.9247665230000006E-3</c:v>
                </c:pt>
                <c:pt idx="3054">
                  <c:v>-3.9247665230000006E-3</c:v>
                </c:pt>
                <c:pt idx="3055">
                  <c:v>-3.9247665230000006E-3</c:v>
                </c:pt>
                <c:pt idx="3056">
                  <c:v>-6.9394276550000002E-3</c:v>
                </c:pt>
                <c:pt idx="3057">
                  <c:v>-3.9247665230000006E-3</c:v>
                </c:pt>
                <c:pt idx="3058">
                  <c:v>-5.4320970889999995E-3</c:v>
                </c:pt>
                <c:pt idx="3059">
                  <c:v>-5.4320970889999995E-3</c:v>
                </c:pt>
                <c:pt idx="3060">
                  <c:v>-3.9247665230000006E-3</c:v>
                </c:pt>
                <c:pt idx="3061">
                  <c:v>-5.4320970889999995E-3</c:v>
                </c:pt>
                <c:pt idx="3062">
                  <c:v>-3.9247665230000006E-3</c:v>
                </c:pt>
                <c:pt idx="3063">
                  <c:v>-5.4320970889999995E-3</c:v>
                </c:pt>
                <c:pt idx="3064">
                  <c:v>-3.9247665230000006E-3</c:v>
                </c:pt>
                <c:pt idx="3065">
                  <c:v>-5.4320970889999995E-3</c:v>
                </c:pt>
                <c:pt idx="3066">
                  <c:v>-3.9247665230000006E-3</c:v>
                </c:pt>
                <c:pt idx="3067">
                  <c:v>-5.4320970889999995E-3</c:v>
                </c:pt>
                <c:pt idx="3068">
                  <c:v>-5.4320970889999995E-3</c:v>
                </c:pt>
                <c:pt idx="3069">
                  <c:v>-3.9247665230000006E-3</c:v>
                </c:pt>
                <c:pt idx="3070">
                  <c:v>-5.4320970889999995E-3</c:v>
                </c:pt>
                <c:pt idx="3071">
                  <c:v>-3.9247665230000006E-3</c:v>
                </c:pt>
                <c:pt idx="3072">
                  <c:v>-3.9247665230000006E-3</c:v>
                </c:pt>
                <c:pt idx="3073">
                  <c:v>-5.4320970889999995E-3</c:v>
                </c:pt>
                <c:pt idx="3074">
                  <c:v>-6.9394276550000002E-3</c:v>
                </c:pt>
                <c:pt idx="3075">
                  <c:v>-3.9247665230000006E-3</c:v>
                </c:pt>
                <c:pt idx="3076">
                  <c:v>-5.4320970889999995E-3</c:v>
                </c:pt>
                <c:pt idx="3077">
                  <c:v>-3.9247665230000006E-3</c:v>
                </c:pt>
                <c:pt idx="3078">
                  <c:v>-5.4320970889999995E-3</c:v>
                </c:pt>
                <c:pt idx="3079">
                  <c:v>-3.9247665230000006E-3</c:v>
                </c:pt>
                <c:pt idx="3080">
                  <c:v>-5.4320970889999995E-3</c:v>
                </c:pt>
                <c:pt idx="3081">
                  <c:v>-3.9247665230000006E-3</c:v>
                </c:pt>
                <c:pt idx="3082">
                  <c:v>-3.9247665230000006E-3</c:v>
                </c:pt>
                <c:pt idx="3083">
                  <c:v>-5.4320970889999995E-3</c:v>
                </c:pt>
                <c:pt idx="3084">
                  <c:v>-5.4321000289999999E-3</c:v>
                </c:pt>
                <c:pt idx="3085">
                  <c:v>-5.4321523549999999E-3</c:v>
                </c:pt>
                <c:pt idx="3086">
                  <c:v>-6.9395948980000002E-3</c:v>
                </c:pt>
                <c:pt idx="3087">
                  <c:v>-6.9397585109999991E-3</c:v>
                </c:pt>
                <c:pt idx="3088">
                  <c:v>-6.9399660229999991E-3</c:v>
                </c:pt>
                <c:pt idx="3089">
                  <c:v>-5.4328780930000004E-3</c:v>
                </c:pt>
                <c:pt idx="3090">
                  <c:v>-3.9258177720000002E-3</c:v>
                </c:pt>
                <c:pt idx="3091">
                  <c:v>-5.4334416189999995E-3</c:v>
                </c:pt>
                <c:pt idx="3092">
                  <c:v>-6.941078822E-3</c:v>
                </c:pt>
                <c:pt idx="3093">
                  <c:v>-5.4340556069999999E-3</c:v>
                </c:pt>
                <c:pt idx="3094">
                  <c:v>-5.4343619460000001E-3</c:v>
                </c:pt>
                <c:pt idx="3095">
                  <c:v>-5.4346573840000001E-3</c:v>
                </c:pt>
                <c:pt idx="3096">
                  <c:v>-3.9275999890000003E-3</c:v>
                </c:pt>
                <c:pt idx="3097">
                  <c:v>-3.9278497199999995E-3</c:v>
                </c:pt>
                <c:pt idx="3098">
                  <c:v>-5.4353996210000002E-3</c:v>
                </c:pt>
                <c:pt idx="3099">
                  <c:v>-5.4355727480000001E-3</c:v>
                </c:pt>
                <c:pt idx="3100">
                  <c:v>-5.4356974179999998E-3</c:v>
                </c:pt>
                <c:pt idx="3101">
                  <c:v>-3.9284629749999998E-3</c:v>
                </c:pt>
                <c:pt idx="3102">
                  <c:v>-5.4358848369999999E-3</c:v>
                </c:pt>
                <c:pt idx="3103">
                  <c:v>-6.9432929310000004E-3</c:v>
                </c:pt>
                <c:pt idx="3104">
                  <c:v>-5.4360163980000003E-3</c:v>
                </c:pt>
                <c:pt idx="3105">
                  <c:v>-6.9433966810000004E-3</c:v>
                </c:pt>
                <c:pt idx="3106">
                  <c:v>-5.4360920750000001E-3</c:v>
                </c:pt>
                <c:pt idx="3107">
                  <c:v>-5.4361089530000004E-3</c:v>
                </c:pt>
                <c:pt idx="3108">
                  <c:v>-6.9434473729999991E-3</c:v>
                </c:pt>
                <c:pt idx="3109">
                  <c:v>-3.9287652730000001E-3</c:v>
                </c:pt>
                <c:pt idx="3110">
                  <c:v>-6.9434112040000001E-3</c:v>
                </c:pt>
                <c:pt idx="3111">
                  <c:v>-6.9433721320000001E-3</c:v>
                </c:pt>
                <c:pt idx="3112">
                  <c:v>-5.4359837090000003E-3</c:v>
                </c:pt>
                <c:pt idx="3113">
                  <c:v>-6.9432520220000004E-3</c:v>
                </c:pt>
                <c:pt idx="3114">
                  <c:v>-3.9285006310000002E-3</c:v>
                </c:pt>
                <c:pt idx="3115">
                  <c:v>-5.4357409169999999E-3</c:v>
                </c:pt>
                <c:pt idx="3116">
                  <c:v>-3.9282959660000005E-3</c:v>
                </c:pt>
                <c:pt idx="3117">
                  <c:v>-3.9281530689999995E-3</c:v>
                </c:pt>
                <c:pt idx="3118">
                  <c:v>-5.4353096489999997E-3</c:v>
                </c:pt>
                <c:pt idx="3119">
                  <c:v>-5.4351016399999995E-3</c:v>
                </c:pt>
                <c:pt idx="3120">
                  <c:v>-5.434869046E-3</c:v>
                </c:pt>
                <c:pt idx="3121">
                  <c:v>-5.434617121E-3</c:v>
                </c:pt>
                <c:pt idx="3122">
                  <c:v>-6.9416844609999995E-3</c:v>
                </c:pt>
                <c:pt idx="3123">
                  <c:v>-5.4340762600000002E-3</c:v>
                </c:pt>
                <c:pt idx="3124">
                  <c:v>-5.4337978010000005E-3</c:v>
                </c:pt>
                <c:pt idx="3125">
                  <c:v>-5.4335209640000003E-3</c:v>
                </c:pt>
                <c:pt idx="3126">
                  <c:v>-5.4332509700000002E-3</c:v>
                </c:pt>
                <c:pt idx="3127">
                  <c:v>-5.432993033E-3</c:v>
                </c:pt>
                <c:pt idx="3128">
                  <c:v>5.1185672699999999E-3</c:v>
                </c:pt>
                <c:pt idx="3129">
                  <c:v>8.1334457970000003E-3</c:v>
                </c:pt>
                <c:pt idx="3130">
                  <c:v>9.6409650799999993E-3</c:v>
                </c:pt>
                <c:pt idx="3131">
                  <c:v>9.6411207970000003E-3</c:v>
                </c:pt>
                <c:pt idx="3132">
                  <c:v>8.1339095090000001E-3</c:v>
                </c:pt>
                <c:pt idx="3133">
                  <c:v>1.114866801E-2</c:v>
                </c:pt>
                <c:pt idx="3134">
                  <c:v>9.6414199499999988E-3</c:v>
                </c:pt>
                <c:pt idx="3135">
                  <c:v>9.6414874339999998E-3</c:v>
                </c:pt>
                <c:pt idx="3136">
                  <c:v>1.1148870580000001E-2</c:v>
                </c:pt>
                <c:pt idx="3137">
                  <c:v>1.1148909409999999E-2</c:v>
                </c:pt>
                <c:pt idx="3138">
                  <c:v>1.114893451E-2</c:v>
                </c:pt>
                <c:pt idx="3139">
                  <c:v>1.1148946259999999E-2</c:v>
                </c:pt>
                <c:pt idx="3140">
                  <c:v>1.265627506E-2</c:v>
                </c:pt>
                <c:pt idx="3141">
                  <c:v>1.1148931129999999E-2</c:v>
                </c:pt>
                <c:pt idx="3142">
                  <c:v>1.2656235100000001E-2</c:v>
                </c:pt>
                <c:pt idx="3143">
                  <c:v>1.265619712E-2</c:v>
                </c:pt>
                <c:pt idx="3144">
                  <c:v>1.4163477839999999E-2</c:v>
                </c:pt>
                <c:pt idx="3145">
                  <c:v>1.5670747570000001E-2</c:v>
                </c:pt>
                <c:pt idx="3146">
                  <c:v>1.4163345939999999E-2</c:v>
                </c:pt>
                <c:pt idx="3147">
                  <c:v>1.4163264200000001E-2</c:v>
                </c:pt>
                <c:pt idx="3148">
                  <c:v>1.4163170520000001E-2</c:v>
                </c:pt>
                <c:pt idx="3149">
                  <c:v>1.5670366670000001E-2</c:v>
                </c:pt>
                <c:pt idx="3150">
                  <c:v>1.4162855970000001E-2</c:v>
                </c:pt>
                <c:pt idx="3151">
                  <c:v>1.4162638039999998E-2</c:v>
                </c:pt>
                <c:pt idx="3152">
                  <c:v>1.7177052589999998E-2</c:v>
                </c:pt>
                <c:pt idx="3153">
                  <c:v>1.5669449339999999E-2</c:v>
                </c:pt>
                <c:pt idx="3154">
                  <c:v>1.5669161639999998E-2</c:v>
                </c:pt>
                <c:pt idx="3155">
                  <c:v>1.7176197880000001E-2</c:v>
                </c:pt>
                <c:pt idx="3156">
                  <c:v>1.717590045E-2</c:v>
                </c:pt>
                <c:pt idx="3157">
                  <c:v>1.7175608959999998E-2</c:v>
                </c:pt>
                <c:pt idx="3158">
                  <c:v>1.717533076E-2</c:v>
                </c:pt>
                <c:pt idx="3159">
                  <c:v>1.7175073199999998E-2</c:v>
                </c:pt>
                <c:pt idx="3160">
                  <c:v>1.717484364E-2</c:v>
                </c:pt>
                <c:pt idx="3161">
                  <c:v>2.018931866E-2</c:v>
                </c:pt>
                <c:pt idx="3162">
                  <c:v>1.8681832779999998E-2</c:v>
                </c:pt>
                <c:pt idx="3163">
                  <c:v>1.8681731560000001E-2</c:v>
                </c:pt>
                <c:pt idx="3164">
                  <c:v>2.0189023800000001E-2</c:v>
                </c:pt>
                <c:pt idx="3165">
                  <c:v>2.018905985E-2</c:v>
                </c:pt>
                <c:pt idx="3166">
                  <c:v>1.7174501969999999E-2</c:v>
                </c:pt>
                <c:pt idx="3167">
                  <c:v>2.0189347890000001E-2</c:v>
                </c:pt>
                <c:pt idx="3168">
                  <c:v>2.0189577850000001E-2</c:v>
                </c:pt>
                <c:pt idx="3169">
                  <c:v>2.0189850400000001E-2</c:v>
                </c:pt>
                <c:pt idx="3170">
                  <c:v>2.169748807E-2</c:v>
                </c:pt>
                <c:pt idx="3171">
                  <c:v>2.1697812350000002E-2</c:v>
                </c:pt>
                <c:pt idx="3172">
                  <c:v>2.1698146179999999E-2</c:v>
                </c:pt>
                <c:pt idx="3173">
                  <c:v>2.3205810930000001E-2</c:v>
                </c:pt>
                <c:pt idx="3174">
                  <c:v>2.1698798740000001E-2</c:v>
                </c:pt>
                <c:pt idx="3175">
                  <c:v>2.320642711E-2</c:v>
                </c:pt>
                <c:pt idx="3176">
                  <c:v>2.169935827E-2</c:v>
                </c:pt>
                <c:pt idx="3177">
                  <c:v>2.471423771E-2</c:v>
                </c:pt>
                <c:pt idx="3178">
                  <c:v>2.4714398959999998E-2</c:v>
                </c:pt>
                <c:pt idx="3179">
                  <c:v>2.3207162940000001E-2</c:v>
                </c:pt>
                <c:pt idx="3180">
                  <c:v>2.4714510419999999E-2</c:v>
                </c:pt>
                <c:pt idx="3181">
                  <c:v>2.4714442980000001E-2</c:v>
                </c:pt>
                <c:pt idx="3182">
                  <c:v>2.3206969590000001E-2</c:v>
                </c:pt>
                <c:pt idx="3183">
                  <c:v>2.6221425690000001E-2</c:v>
                </c:pt>
                <c:pt idx="3184">
                  <c:v>2.471383731E-2</c:v>
                </c:pt>
                <c:pt idx="3185">
                  <c:v>2.4713540420000003E-2</c:v>
                </c:pt>
                <c:pt idx="3186">
                  <c:v>2.7727880169999997E-2</c:v>
                </c:pt>
                <c:pt idx="3187">
                  <c:v>2.622020781E-2</c:v>
                </c:pt>
                <c:pt idx="3188">
                  <c:v>2.621986364E-2</c:v>
                </c:pt>
                <c:pt idx="3189">
                  <c:v>2.923419432E-2</c:v>
                </c:pt>
                <c:pt idx="3190">
                  <c:v>2.7726544650000001E-2</c:v>
                </c:pt>
                <c:pt idx="3191">
                  <c:v>2.7726260129999996E-2</c:v>
                </c:pt>
                <c:pt idx="3192">
                  <c:v>2.7726019170000001E-2</c:v>
                </c:pt>
                <c:pt idx="3193">
                  <c:v>2.7725833699999997E-2</c:v>
                </c:pt>
                <c:pt idx="3194">
                  <c:v>2.6218380700000002E-2</c:v>
                </c:pt>
                <c:pt idx="3195">
                  <c:v>2.6218341950000001E-2</c:v>
                </c:pt>
                <c:pt idx="3196">
                  <c:v>2.772572672E-2</c:v>
                </c:pt>
                <c:pt idx="3197">
                  <c:v>2.9233161519999998E-2</c:v>
                </c:pt>
                <c:pt idx="3198">
                  <c:v>2.7725958509999999E-2</c:v>
                </c:pt>
                <c:pt idx="3199">
                  <c:v>2.9233453179999997E-2</c:v>
                </c:pt>
                <c:pt idx="3200">
                  <c:v>2.9233638169999999E-2</c:v>
                </c:pt>
                <c:pt idx="3201">
                  <c:v>3.0741178670000001E-2</c:v>
                </c:pt>
                <c:pt idx="3202">
                  <c:v>3.0741403090000001E-2</c:v>
                </c:pt>
                <c:pt idx="3203">
                  <c:v>3.0741642259999997E-2</c:v>
                </c:pt>
                <c:pt idx="3204">
                  <c:v>3.074189276E-2</c:v>
                </c:pt>
                <c:pt idx="3205">
                  <c:v>3.0742151209999999E-2</c:v>
                </c:pt>
                <c:pt idx="3206">
                  <c:v>3.074241422E-2</c:v>
                </c:pt>
                <c:pt idx="3207">
                  <c:v>3.0742678400000001E-2</c:v>
                </c:pt>
                <c:pt idx="3208">
                  <c:v>3.2250272089999997E-2</c:v>
                </c:pt>
                <c:pt idx="3209">
                  <c:v>3.0743196790000003E-2</c:v>
                </c:pt>
                <c:pt idx="3210">
                  <c:v>3.225077531E-2</c:v>
                </c:pt>
                <c:pt idx="3211">
                  <c:v>3.2251010150000002E-2</c:v>
                </c:pt>
                <c:pt idx="3212">
                  <c:v>3.2251230570000004E-2</c:v>
                </c:pt>
                <c:pt idx="3213">
                  <c:v>3.52661144E-2</c:v>
                </c:pt>
                <c:pt idx="3214">
                  <c:v>3.3759015440000005E-2</c:v>
                </c:pt>
                <c:pt idx="3215">
                  <c:v>3.3759252740000002E-2</c:v>
                </c:pt>
                <c:pt idx="3216">
                  <c:v>3.2252164790000003E-2</c:v>
                </c:pt>
                <c:pt idx="3217">
                  <c:v>3.3759737450000001E-2</c:v>
                </c:pt>
                <c:pt idx="3218">
                  <c:v>3.375998082E-2</c:v>
                </c:pt>
                <c:pt idx="3219">
                  <c:v>3.2252893820000003E-2</c:v>
                </c:pt>
                <c:pt idx="3220">
                  <c:v>3.3760459520000001E-2</c:v>
                </c:pt>
                <c:pt idx="3221">
                  <c:v>3.3760690829999995E-2</c:v>
                </c:pt>
                <c:pt idx="3222">
                  <c:v>3.5268241579999998E-2</c:v>
                </c:pt>
                <c:pt idx="3223">
                  <c:v>3.3761127330000001E-2</c:v>
                </c:pt>
                <c:pt idx="3224">
                  <c:v>3.3761328510000001E-2</c:v>
                </c:pt>
                <c:pt idx="3225">
                  <c:v>3.5268842339999995E-2</c:v>
                </c:pt>
                <c:pt idx="3226">
                  <c:v>3.3761686720000003E-2</c:v>
                </c:pt>
                <c:pt idx="3227">
                  <c:v>3.5269166040000001E-2</c:v>
                </c:pt>
                <c:pt idx="3228">
                  <c:v>3.5269298970000001E-2</c:v>
                </c:pt>
                <c:pt idx="3229">
                  <c:v>3.5269412780000002E-2</c:v>
                </c:pt>
                <c:pt idx="3230">
                  <c:v>3.5269508480000003E-2</c:v>
                </c:pt>
                <c:pt idx="3231">
                  <c:v>3.5269586589999999E-2</c:v>
                </c:pt>
                <c:pt idx="3232">
                  <c:v>3.6776973290000001E-2</c:v>
                </c:pt>
                <c:pt idx="3233">
                  <c:v>3.5269692070000004E-2</c:v>
                </c:pt>
                <c:pt idx="3234">
                  <c:v>3.6777046020000002E-2</c:v>
                </c:pt>
                <c:pt idx="3235">
                  <c:v>3.6777058809999999E-2</c:v>
                </c:pt>
                <c:pt idx="3236">
                  <c:v>3.8284382110000001E-2</c:v>
                </c:pt>
                <c:pt idx="3237">
                  <c:v>3.6777039739999996E-2</c:v>
                </c:pt>
                <c:pt idx="3238">
                  <c:v>3.6777008879999996E-2</c:v>
                </c:pt>
                <c:pt idx="3239">
                  <c:v>3.8284290149999997E-2</c:v>
                </c:pt>
                <c:pt idx="3240">
                  <c:v>3.6776907019999999E-2</c:v>
                </c:pt>
                <c:pt idx="3241">
                  <c:v>3.6776837010000001E-2</c:v>
                </c:pt>
                <c:pt idx="3242">
                  <c:v>3.6776754940000003E-2</c:v>
                </c:pt>
                <c:pt idx="3243">
                  <c:v>3.8283987389999996E-2</c:v>
                </c:pt>
                <c:pt idx="3244">
                  <c:v>3.8283881050000003E-2</c:v>
                </c:pt>
                <c:pt idx="3245">
                  <c:v>3.6776408189999998E-2</c:v>
                </c:pt>
                <c:pt idx="3246">
                  <c:v>3.8283544379999999E-2</c:v>
                </c:pt>
                <c:pt idx="3247">
                  <c:v>3.8283317920000004E-2</c:v>
                </c:pt>
                <c:pt idx="3248">
                  <c:v>3.6775735420000004E-2</c:v>
                </c:pt>
                <c:pt idx="3249">
                  <c:v>3.8282786159999999E-2</c:v>
                </c:pt>
                <c:pt idx="3250">
                  <c:v>3.677516787E-2</c:v>
                </c:pt>
                <c:pt idx="3251">
                  <c:v>3.8282199279999998E-2</c:v>
                </c:pt>
                <c:pt idx="3252">
                  <c:v>3.8281903960000002E-2</c:v>
                </c:pt>
                <c:pt idx="3253">
                  <c:v>3.8281617419999997E-2</c:v>
                </c:pt>
                <c:pt idx="3254">
                  <c:v>3.8281347199999996E-2</c:v>
                </c:pt>
                <c:pt idx="3255">
                  <c:v>3.9788430649999998E-2</c:v>
                </c:pt>
                <c:pt idx="3256">
                  <c:v>3.8280885979999998E-2</c:v>
                </c:pt>
                <c:pt idx="3257">
                  <c:v>3.9788040389999994E-2</c:v>
                </c:pt>
                <c:pt idx="3258">
                  <c:v>3.828058082E-2</c:v>
                </c:pt>
                <c:pt idx="3259">
                  <c:v>3.8280505669999999E-2</c:v>
                </c:pt>
                <c:pt idx="3260">
                  <c:v>3.9787819889999999E-2</c:v>
                </c:pt>
                <c:pt idx="3261">
                  <c:v>3.828048933E-2</c:v>
                </c:pt>
                <c:pt idx="3262">
                  <c:v>3.828048933E-2</c:v>
                </c:pt>
                <c:pt idx="3263">
                  <c:v>3.828048933E-2</c:v>
                </c:pt>
                <c:pt idx="3264">
                  <c:v>3.9787819889999999E-2</c:v>
                </c:pt>
                <c:pt idx="3265">
                  <c:v>4.1295150459999999E-2</c:v>
                </c:pt>
                <c:pt idx="3266">
                  <c:v>3.9787819889999999E-2</c:v>
                </c:pt>
                <c:pt idx="3267">
                  <c:v>3.828048933E-2</c:v>
                </c:pt>
                <c:pt idx="3268">
                  <c:v>3.828048933E-2</c:v>
                </c:pt>
                <c:pt idx="3269">
                  <c:v>3.9787819889999999E-2</c:v>
                </c:pt>
                <c:pt idx="3270">
                  <c:v>3.828048933E-2</c:v>
                </c:pt>
                <c:pt idx="3271">
                  <c:v>3.828048933E-2</c:v>
                </c:pt>
                <c:pt idx="3272">
                  <c:v>3.828048933E-2</c:v>
                </c:pt>
                <c:pt idx="3273">
                  <c:v>3.828048933E-2</c:v>
                </c:pt>
                <c:pt idx="3274">
                  <c:v>3.828048933E-2</c:v>
                </c:pt>
                <c:pt idx="3275">
                  <c:v>3.828048933E-2</c:v>
                </c:pt>
                <c:pt idx="3276">
                  <c:v>3.828048933E-2</c:v>
                </c:pt>
                <c:pt idx="3277">
                  <c:v>3.9787819889999999E-2</c:v>
                </c:pt>
                <c:pt idx="3278">
                  <c:v>3.9787819889999999E-2</c:v>
                </c:pt>
                <c:pt idx="3279">
                  <c:v>3.828048933E-2</c:v>
                </c:pt>
                <c:pt idx="3280">
                  <c:v>3.828048933E-2</c:v>
                </c:pt>
                <c:pt idx="3281">
                  <c:v>3.828048933E-2</c:v>
                </c:pt>
                <c:pt idx="3282">
                  <c:v>3.9787819889999999E-2</c:v>
                </c:pt>
                <c:pt idx="3283">
                  <c:v>3.828048933E-2</c:v>
                </c:pt>
                <c:pt idx="3284">
                  <c:v>3.9787819889999999E-2</c:v>
                </c:pt>
                <c:pt idx="3285">
                  <c:v>3.9787819889999999E-2</c:v>
                </c:pt>
                <c:pt idx="3286">
                  <c:v>3.828048933E-2</c:v>
                </c:pt>
                <c:pt idx="3287">
                  <c:v>3.828048933E-2</c:v>
                </c:pt>
                <c:pt idx="3288">
                  <c:v>3.828048933E-2</c:v>
                </c:pt>
                <c:pt idx="3289">
                  <c:v>3.828048933E-2</c:v>
                </c:pt>
                <c:pt idx="3290">
                  <c:v>3.6773158760000001E-2</c:v>
                </c:pt>
                <c:pt idx="3291">
                  <c:v>3.828048933E-2</c:v>
                </c:pt>
                <c:pt idx="3292">
                  <c:v>3.8280485929999997E-2</c:v>
                </c:pt>
                <c:pt idx="3293">
                  <c:v>3.67730951E-2</c:v>
                </c:pt>
                <c:pt idx="3294">
                  <c:v>3.8280298090000005E-2</c:v>
                </c:pt>
                <c:pt idx="3295">
                  <c:v>3.6772781930000005E-2</c:v>
                </c:pt>
                <c:pt idx="3296">
                  <c:v>3.6772549099999996E-2</c:v>
                </c:pt>
                <c:pt idx="3297">
                  <c:v>3.6772278810000003E-2</c:v>
                </c:pt>
                <c:pt idx="3298">
                  <c:v>3.6771981129999999E-2</c:v>
                </c:pt>
                <c:pt idx="3299">
                  <c:v>3.6771666099999996E-2</c:v>
                </c:pt>
                <c:pt idx="3300">
                  <c:v>3.6771343800000002E-2</c:v>
                </c:pt>
                <c:pt idx="3301">
                  <c:v>3.8278357620000002E-2</c:v>
                </c:pt>
                <c:pt idx="3302">
                  <c:v>3.5263384079999995E-2</c:v>
                </c:pt>
                <c:pt idx="3303">
                  <c:v>3.5263100210000002E-2</c:v>
                </c:pt>
                <c:pt idx="3304">
                  <c:v>3.6770183929999999E-2</c:v>
                </c:pt>
                <c:pt idx="3305">
                  <c:v>3.6769976920000003E-2</c:v>
                </c:pt>
                <c:pt idx="3306">
                  <c:v>3.6769823389999998E-2</c:v>
                </c:pt>
                <c:pt idx="3307">
                  <c:v>3.6769733470000003E-2</c:v>
                </c:pt>
                <c:pt idx="3308">
                  <c:v>3.676971381E-2</c:v>
                </c:pt>
                <c:pt idx="3309">
                  <c:v>3.676971381E-2</c:v>
                </c:pt>
                <c:pt idx="3310">
                  <c:v>3.5262378840000004E-2</c:v>
                </c:pt>
                <c:pt idx="3311">
                  <c:v>3.5262378840000004E-2</c:v>
                </c:pt>
                <c:pt idx="3312">
                  <c:v>3.5262378840000004E-2</c:v>
                </c:pt>
                <c:pt idx="3313">
                  <c:v>3.5262378840000004E-2</c:v>
                </c:pt>
                <c:pt idx="3314">
                  <c:v>3.5262378840000004E-2</c:v>
                </c:pt>
                <c:pt idx="3315">
                  <c:v>3.3755043869999994E-2</c:v>
                </c:pt>
                <c:pt idx="3316">
                  <c:v>3.3755043869999994E-2</c:v>
                </c:pt>
                <c:pt idx="3317">
                  <c:v>3.5262378840000004E-2</c:v>
                </c:pt>
                <c:pt idx="3318">
                  <c:v>3.3755043869999994E-2</c:v>
                </c:pt>
                <c:pt idx="3319">
                  <c:v>3.3755043869999994E-2</c:v>
                </c:pt>
                <c:pt idx="3320">
                  <c:v>3.3755043869999994E-2</c:v>
                </c:pt>
                <c:pt idx="3321">
                  <c:v>3.3755043869999994E-2</c:v>
                </c:pt>
                <c:pt idx="3322">
                  <c:v>3.3755043869999994E-2</c:v>
                </c:pt>
                <c:pt idx="3323">
                  <c:v>3.3755043869999994E-2</c:v>
                </c:pt>
                <c:pt idx="3324">
                  <c:v>3.2247708899999998E-2</c:v>
                </c:pt>
                <c:pt idx="3325">
                  <c:v>3.2247708899999998E-2</c:v>
                </c:pt>
                <c:pt idx="3326">
                  <c:v>3.2247708899999998E-2</c:v>
                </c:pt>
                <c:pt idx="3327">
                  <c:v>3.2247708899999998E-2</c:v>
                </c:pt>
                <c:pt idx="3328">
                  <c:v>3.2247708899999998E-2</c:v>
                </c:pt>
                <c:pt idx="3329">
                  <c:v>3.2247708899999998E-2</c:v>
                </c:pt>
                <c:pt idx="3330">
                  <c:v>3.2247708899999998E-2</c:v>
                </c:pt>
                <c:pt idx="3331">
                  <c:v>3.2247708899999998E-2</c:v>
                </c:pt>
                <c:pt idx="3332">
                  <c:v>3.0740373929999999E-2</c:v>
                </c:pt>
                <c:pt idx="3333">
                  <c:v>3.2247708899999998E-2</c:v>
                </c:pt>
                <c:pt idx="3334">
                  <c:v>3.0740373929999999E-2</c:v>
                </c:pt>
                <c:pt idx="3335">
                  <c:v>3.0740373929999999E-2</c:v>
                </c:pt>
                <c:pt idx="3336">
                  <c:v>2.9233038959999999E-2</c:v>
                </c:pt>
                <c:pt idx="3337">
                  <c:v>2.9233038959999999E-2</c:v>
                </c:pt>
                <c:pt idx="3338">
                  <c:v>2.9233038959999999E-2</c:v>
                </c:pt>
                <c:pt idx="3339">
                  <c:v>2.9233038959999999E-2</c:v>
                </c:pt>
                <c:pt idx="3340">
                  <c:v>3.0740377369999999E-2</c:v>
                </c:pt>
                <c:pt idx="3341">
                  <c:v>2.9233103310000001E-2</c:v>
                </c:pt>
                <c:pt idx="3342">
                  <c:v>2.9233232479999999E-2</c:v>
                </c:pt>
                <c:pt idx="3343">
                  <c:v>2.7726085219999998E-2</c:v>
                </c:pt>
                <c:pt idx="3344">
                  <c:v>2.9233654769999999E-2</c:v>
                </c:pt>
                <c:pt idx="3345">
                  <c:v>2.9233927469999997E-2</c:v>
                </c:pt>
                <c:pt idx="3346">
                  <c:v>2.6219560669999999E-2</c:v>
                </c:pt>
                <c:pt idx="3347">
                  <c:v>2.7727211890000002E-2</c:v>
                </c:pt>
                <c:pt idx="3348">
                  <c:v>2.6220204069999999E-2</c:v>
                </c:pt>
                <c:pt idx="3349">
                  <c:v>2.7727858429999998E-2</c:v>
                </c:pt>
                <c:pt idx="3350">
                  <c:v>2.6220835039999998E-2</c:v>
                </c:pt>
                <c:pt idx="3351">
                  <c:v>2.622112045E-2</c:v>
                </c:pt>
                <c:pt idx="3352">
                  <c:v>2.4714041129999999E-2</c:v>
                </c:pt>
                <c:pt idx="3353">
                  <c:v>2.7728911319999997E-2</c:v>
                </c:pt>
                <c:pt idx="3354">
                  <c:v>2.471440401E-2</c:v>
                </c:pt>
                <c:pt idx="3355">
                  <c:v>2.6221825050000001E-2</c:v>
                </c:pt>
                <c:pt idx="3356">
                  <c:v>2.6221844800000001E-2</c:v>
                </c:pt>
                <c:pt idx="3357">
                  <c:v>2.3207183669999999E-2</c:v>
                </c:pt>
                <c:pt idx="3358">
                  <c:v>2.3207183669999999E-2</c:v>
                </c:pt>
                <c:pt idx="3359">
                  <c:v>2.3207183669999999E-2</c:v>
                </c:pt>
                <c:pt idx="3360">
                  <c:v>2.3207183669999999E-2</c:v>
                </c:pt>
                <c:pt idx="3361">
                  <c:v>2.4714514230000002E-2</c:v>
                </c:pt>
                <c:pt idx="3362">
                  <c:v>2.3207183669999999E-2</c:v>
                </c:pt>
                <c:pt idx="3363">
                  <c:v>2.3207183669999999E-2</c:v>
                </c:pt>
                <c:pt idx="3364">
                  <c:v>2.3207183669999999E-2</c:v>
                </c:pt>
                <c:pt idx="3365">
                  <c:v>2.3207183669999999E-2</c:v>
                </c:pt>
                <c:pt idx="3366">
                  <c:v>2.3207183669999999E-2</c:v>
                </c:pt>
                <c:pt idx="3367">
                  <c:v>2.1699853100000003E-2</c:v>
                </c:pt>
                <c:pt idx="3368">
                  <c:v>2.1699853100000003E-2</c:v>
                </c:pt>
                <c:pt idx="3369">
                  <c:v>2.1699853100000003E-2</c:v>
                </c:pt>
                <c:pt idx="3370">
                  <c:v>2.0192522540000001E-2</c:v>
                </c:pt>
                <c:pt idx="3371">
                  <c:v>2.1699853100000003E-2</c:v>
                </c:pt>
                <c:pt idx="3372">
                  <c:v>2.0192522540000001E-2</c:v>
                </c:pt>
                <c:pt idx="3373">
                  <c:v>2.0192522540000001E-2</c:v>
                </c:pt>
                <c:pt idx="3374">
                  <c:v>1.8685191970000001E-2</c:v>
                </c:pt>
                <c:pt idx="3375">
                  <c:v>2.0192522540000001E-2</c:v>
                </c:pt>
                <c:pt idx="3376">
                  <c:v>1.8685191970000001E-2</c:v>
                </c:pt>
                <c:pt idx="3377">
                  <c:v>2.0192522540000001E-2</c:v>
                </c:pt>
                <c:pt idx="3378">
                  <c:v>1.8685191970000001E-2</c:v>
                </c:pt>
                <c:pt idx="3379">
                  <c:v>1.8685191970000001E-2</c:v>
                </c:pt>
                <c:pt idx="3380">
                  <c:v>1.8685191970000001E-2</c:v>
                </c:pt>
                <c:pt idx="3381">
                  <c:v>1.7177861400000001E-2</c:v>
                </c:pt>
                <c:pt idx="3382">
                  <c:v>1.8685191970000001E-2</c:v>
                </c:pt>
                <c:pt idx="3383">
                  <c:v>1.8685191970000001E-2</c:v>
                </c:pt>
                <c:pt idx="3384">
                  <c:v>1.7177861400000001E-2</c:v>
                </c:pt>
                <c:pt idx="3385">
                  <c:v>1.5670530840000002E-2</c:v>
                </c:pt>
                <c:pt idx="3386">
                  <c:v>1.7177861400000001E-2</c:v>
                </c:pt>
                <c:pt idx="3387">
                  <c:v>1.5670530840000002E-2</c:v>
                </c:pt>
                <c:pt idx="3388">
                  <c:v>1.5670530840000002E-2</c:v>
                </c:pt>
                <c:pt idx="3389">
                  <c:v>1.5670530840000002E-2</c:v>
                </c:pt>
                <c:pt idx="3390">
                  <c:v>1.5670530840000002E-2</c:v>
                </c:pt>
                <c:pt idx="3391">
                  <c:v>1.4163200269999999E-2</c:v>
                </c:pt>
                <c:pt idx="3392">
                  <c:v>9.6412085719999995E-3</c:v>
                </c:pt>
                <c:pt idx="3393">
                  <c:v>-9.1010539050000009E-4</c:v>
                </c:pt>
                <c:pt idx="3394">
                  <c:v>-3.9247665230000006E-3</c:v>
                </c:pt>
                <c:pt idx="3395">
                  <c:v>-3.9247665230000006E-3</c:v>
                </c:pt>
                <c:pt idx="3396">
                  <c:v>-5.4320970889999995E-3</c:v>
                </c:pt>
                <c:pt idx="3397">
                  <c:v>-3.9247665230000006E-3</c:v>
                </c:pt>
                <c:pt idx="3398">
                  <c:v>-3.9247665230000006E-3</c:v>
                </c:pt>
                <c:pt idx="3399">
                  <c:v>-3.9247665230000006E-3</c:v>
                </c:pt>
                <c:pt idx="3400">
                  <c:v>-3.9247665230000006E-3</c:v>
                </c:pt>
                <c:pt idx="3401">
                  <c:v>-5.4320970889999995E-3</c:v>
                </c:pt>
                <c:pt idx="3402">
                  <c:v>-3.9247665230000006E-3</c:v>
                </c:pt>
                <c:pt idx="3403">
                  <c:v>-3.9247665230000006E-3</c:v>
                </c:pt>
                <c:pt idx="3404">
                  <c:v>-3.9247665230000006E-3</c:v>
                </c:pt>
                <c:pt idx="3405">
                  <c:v>-3.9247665230000006E-3</c:v>
                </c:pt>
                <c:pt idx="3406">
                  <c:v>-3.9247665230000006E-3</c:v>
                </c:pt>
                <c:pt idx="3407">
                  <c:v>-3.9247665230000006E-3</c:v>
                </c:pt>
                <c:pt idx="3408">
                  <c:v>-3.9247665230000006E-3</c:v>
                </c:pt>
                <c:pt idx="3409">
                  <c:v>-3.9247665230000006E-3</c:v>
                </c:pt>
                <c:pt idx="3410">
                  <c:v>-3.9247665230000006E-3</c:v>
                </c:pt>
                <c:pt idx="3411">
                  <c:v>-3.9247665230000006E-3</c:v>
                </c:pt>
                <c:pt idx="3412">
                  <c:v>-3.9247665230000006E-3</c:v>
                </c:pt>
                <c:pt idx="3413">
                  <c:v>-5.4320970889999995E-3</c:v>
                </c:pt>
                <c:pt idx="3414">
                  <c:v>-5.4320970889999995E-3</c:v>
                </c:pt>
                <c:pt idx="3415">
                  <c:v>-5.4320970889999995E-3</c:v>
                </c:pt>
                <c:pt idx="3416">
                  <c:v>-3.9247665230000006E-3</c:v>
                </c:pt>
                <c:pt idx="3417">
                  <c:v>-3.9247665230000006E-3</c:v>
                </c:pt>
                <c:pt idx="3418">
                  <c:v>-3.9247665230000006E-3</c:v>
                </c:pt>
                <c:pt idx="3419">
                  <c:v>-3.9247665230000006E-3</c:v>
                </c:pt>
                <c:pt idx="3420">
                  <c:v>-3.9247665230000006E-3</c:v>
                </c:pt>
                <c:pt idx="3421">
                  <c:v>-3.9247665230000006E-3</c:v>
                </c:pt>
                <c:pt idx="3422">
                  <c:v>-2.417435957E-3</c:v>
                </c:pt>
                <c:pt idx="3423">
                  <c:v>-3.9247665230000006E-3</c:v>
                </c:pt>
                <c:pt idx="3424">
                  <c:v>-3.9247665230000006E-3</c:v>
                </c:pt>
                <c:pt idx="3425">
                  <c:v>-3.9247665230000006E-3</c:v>
                </c:pt>
                <c:pt idx="3426">
                  <c:v>-2.417435957E-3</c:v>
                </c:pt>
                <c:pt idx="3427">
                  <c:v>-3.9247665230000006E-3</c:v>
                </c:pt>
                <c:pt idx="3428">
                  <c:v>-2.417435957E-3</c:v>
                </c:pt>
                <c:pt idx="3429">
                  <c:v>-3.9247665230000006E-3</c:v>
                </c:pt>
                <c:pt idx="3430">
                  <c:v>-2.417435957E-3</c:v>
                </c:pt>
                <c:pt idx="3431">
                  <c:v>-3.9247665230000006E-3</c:v>
                </c:pt>
                <c:pt idx="3432">
                  <c:v>-3.9247665230000006E-3</c:v>
                </c:pt>
                <c:pt idx="3433">
                  <c:v>-3.9247665230000006E-3</c:v>
                </c:pt>
                <c:pt idx="3434">
                  <c:v>-3.9247665230000006E-3</c:v>
                </c:pt>
                <c:pt idx="3435">
                  <c:v>-3.9247665230000006E-3</c:v>
                </c:pt>
                <c:pt idx="3436">
                  <c:v>-3.9247700430000004E-3</c:v>
                </c:pt>
                <c:pt idx="3437">
                  <c:v>-3.9248323859999998E-3</c:v>
                </c:pt>
                <c:pt idx="3438">
                  <c:v>-3.9249646300000005E-3</c:v>
                </c:pt>
                <c:pt idx="3439">
                  <c:v>-2.4178253370000001E-3</c:v>
                </c:pt>
                <c:pt idx="3440">
                  <c:v>-3.925397267E-3</c:v>
                </c:pt>
                <c:pt idx="3441">
                  <c:v>-3.9256768889999998E-3</c:v>
                </c:pt>
                <c:pt idx="3442">
                  <c:v>-3.9259848560000005E-3</c:v>
                </c:pt>
                <c:pt idx="3443">
                  <c:v>-2.4189782839999997E-3</c:v>
                </c:pt>
                <c:pt idx="3444">
                  <c:v>-3.9266441840000001E-3</c:v>
                </c:pt>
                <c:pt idx="3445">
                  <c:v>-2.4196413899999999E-3</c:v>
                </c:pt>
                <c:pt idx="3446">
                  <c:v>-3.9272918150000001E-3</c:v>
                </c:pt>
                <c:pt idx="3447">
                  <c:v>-2.4202510490000002E-3</c:v>
                </c:pt>
                <c:pt idx="3448">
                  <c:v>-3.9278440580000004E-3</c:v>
                </c:pt>
                <c:pt idx="3449">
                  <c:v>-3.9280581970000004E-3</c:v>
                </c:pt>
                <c:pt idx="3450">
                  <c:v>-3.9282170200000003E-3</c:v>
                </c:pt>
                <c:pt idx="3451">
                  <c:v>-2.4209750870000002E-3</c:v>
                </c:pt>
                <c:pt idx="3452">
                  <c:v>-2.4209918689999999E-3</c:v>
                </c:pt>
                <c:pt idx="3453">
                  <c:v>-3.9282642260000007E-3</c:v>
                </c:pt>
                <c:pt idx="3454">
                  <c:v>-3.928131453E-3</c:v>
                </c:pt>
                <c:pt idx="3455">
                  <c:v>-3.9279390050000005E-3</c:v>
                </c:pt>
                <c:pt idx="3456">
                  <c:v>-2.4203631920000001E-3</c:v>
                </c:pt>
                <c:pt idx="3457">
                  <c:v>-3.927417075E-3</c:v>
                </c:pt>
                <c:pt idx="3458">
                  <c:v>-3.9271085730000002E-3</c:v>
                </c:pt>
                <c:pt idx="3459">
                  <c:v>-3.9267823530000001E-3</c:v>
                </c:pt>
                <c:pt idx="3460">
                  <c:v>-3.9264488749999995E-3</c:v>
                </c:pt>
                <c:pt idx="3461">
                  <c:v>-3.926118583E-3</c:v>
                </c:pt>
                <c:pt idx="3462">
                  <c:v>-2.418470057E-3</c:v>
                </c:pt>
                <c:pt idx="3463">
                  <c:v>-3.9255092519999996E-3</c:v>
                </c:pt>
                <c:pt idx="3464">
                  <c:v>-9.1058869300000009E-4</c:v>
                </c:pt>
                <c:pt idx="3465">
                  <c:v>-3.9250376119999994E-3</c:v>
                </c:pt>
                <c:pt idx="3466">
                  <c:v>-2.4175486940000001E-3</c:v>
                </c:pt>
                <c:pt idx="3467">
                  <c:v>-3.9247867730000004E-3</c:v>
                </c:pt>
                <c:pt idx="3468">
                  <c:v>-2.417435957E-3</c:v>
                </c:pt>
                <c:pt idx="3469">
                  <c:v>-3.9247665230000006E-3</c:v>
                </c:pt>
                <c:pt idx="3470">
                  <c:v>-2.417435957E-3</c:v>
                </c:pt>
                <c:pt idx="3471">
                  <c:v>-3.9247665230000006E-3</c:v>
                </c:pt>
                <c:pt idx="3472">
                  <c:v>-3.9247665230000006E-3</c:v>
                </c:pt>
                <c:pt idx="3473">
                  <c:v>-2.417435957E-3</c:v>
                </c:pt>
                <c:pt idx="3474">
                  <c:v>-3.9247665230000006E-3</c:v>
                </c:pt>
                <c:pt idx="3475">
                  <c:v>-2.417435957E-3</c:v>
                </c:pt>
                <c:pt idx="3476">
                  <c:v>-2.417435957E-3</c:v>
                </c:pt>
                <c:pt idx="3477">
                  <c:v>-2.417435957E-3</c:v>
                </c:pt>
                <c:pt idx="3478">
                  <c:v>-3.9247665230000006E-3</c:v>
                </c:pt>
                <c:pt idx="3479">
                  <c:v>-2.417435957E-3</c:v>
                </c:pt>
                <c:pt idx="3480">
                  <c:v>-3.9247665230000006E-3</c:v>
                </c:pt>
                <c:pt idx="3481">
                  <c:v>-3.9247665230000006E-3</c:v>
                </c:pt>
                <c:pt idx="3482">
                  <c:v>-3.9247665230000006E-3</c:v>
                </c:pt>
                <c:pt idx="3483">
                  <c:v>-3.9247665230000006E-3</c:v>
                </c:pt>
                <c:pt idx="3484">
                  <c:v>-3.9247665230000006E-3</c:v>
                </c:pt>
                <c:pt idx="3485">
                  <c:v>-2.417435957E-3</c:v>
                </c:pt>
                <c:pt idx="3486">
                  <c:v>-3.9247665230000006E-3</c:v>
                </c:pt>
                <c:pt idx="3487">
                  <c:v>-2.417435957E-3</c:v>
                </c:pt>
                <c:pt idx="3488">
                  <c:v>-3.9247665230000006E-3</c:v>
                </c:pt>
                <c:pt idx="3489">
                  <c:v>-3.9247665230000006E-3</c:v>
                </c:pt>
                <c:pt idx="3490">
                  <c:v>-2.417435957E-3</c:v>
                </c:pt>
                <c:pt idx="3491">
                  <c:v>-2.417435957E-3</c:v>
                </c:pt>
                <c:pt idx="3492">
                  <c:v>-3.9247665230000006E-3</c:v>
                </c:pt>
                <c:pt idx="3493">
                  <c:v>-3.9247665230000006E-3</c:v>
                </c:pt>
                <c:pt idx="3494">
                  <c:v>-3.9247665230000006E-3</c:v>
                </c:pt>
                <c:pt idx="3495">
                  <c:v>-3.9247665230000006E-3</c:v>
                </c:pt>
                <c:pt idx="3496">
                  <c:v>-3.9247665230000006E-3</c:v>
                </c:pt>
                <c:pt idx="3497">
                  <c:v>-2.417435957E-3</c:v>
                </c:pt>
                <c:pt idx="3498">
                  <c:v>-5.4320970889999995E-3</c:v>
                </c:pt>
                <c:pt idx="3499">
                  <c:v>-2.417435957E-3</c:v>
                </c:pt>
                <c:pt idx="3500">
                  <c:v>-3.9247694600000006E-3</c:v>
                </c:pt>
                <c:pt idx="3501">
                  <c:v>-3.9248217210000004E-3</c:v>
                </c:pt>
                <c:pt idx="3502">
                  <c:v>-3.9249333519999997E-3</c:v>
                </c:pt>
                <c:pt idx="3503">
                  <c:v>-3.9250965619999998E-3</c:v>
                </c:pt>
                <c:pt idx="3504">
                  <c:v>-2.41797233E-3</c:v>
                </c:pt>
                <c:pt idx="3505">
                  <c:v>-3.9255465620000006E-3</c:v>
                </c:pt>
                <c:pt idx="3506">
                  <c:v>-3.9258177720000002E-3</c:v>
                </c:pt>
                <c:pt idx="3507">
                  <c:v>-3.9261093919999998E-3</c:v>
                </c:pt>
                <c:pt idx="3508">
                  <c:v>-3.9264136149999998E-3</c:v>
                </c:pt>
                <c:pt idx="3509">
                  <c:v>-3.9267226219999998E-3</c:v>
                </c:pt>
                <c:pt idx="3510">
                  <c:v>-3.9270285829999998E-3</c:v>
                </c:pt>
                <c:pt idx="3511">
                  <c:v>-3.9273236559999999E-3</c:v>
                </c:pt>
                <c:pt idx="3512">
                  <c:v>-3.9275999890000003E-3</c:v>
                </c:pt>
                <c:pt idx="3513">
                  <c:v>-5.4351840959999996E-3</c:v>
                </c:pt>
                <c:pt idx="3514">
                  <c:v>-3.9280649790000002E-3</c:v>
                </c:pt>
                <c:pt idx="3515">
                  <c:v>-5.4355727480000001E-3</c:v>
                </c:pt>
                <c:pt idx="3516">
                  <c:v>-3.9283623259999999E-3</c:v>
                </c:pt>
                <c:pt idx="3517">
                  <c:v>-2.4211263130000001E-3</c:v>
                </c:pt>
                <c:pt idx="3518">
                  <c:v>-3.9285451090000003E-3</c:v>
                </c:pt>
                <c:pt idx="3519">
                  <c:v>-3.9286136899999999E-3</c:v>
                </c:pt>
                <c:pt idx="3520">
                  <c:v>-3.9286675559999998E-3</c:v>
                </c:pt>
                <c:pt idx="3521">
                  <c:v>-3.9287070779999997E-3</c:v>
                </c:pt>
                <c:pt idx="3522">
                  <c:v>-5.4360680950000006E-3</c:v>
                </c:pt>
                <c:pt idx="3523">
                  <c:v>-3.9287445810000004E-3</c:v>
                </c:pt>
                <c:pt idx="3524">
                  <c:v>-5.4360787859999999E-3</c:v>
                </c:pt>
                <c:pt idx="3525">
                  <c:v>-3.9287291810000003E-3</c:v>
                </c:pt>
                <c:pt idx="3526">
                  <c:v>-3.9287025789999999E-3</c:v>
                </c:pt>
                <c:pt idx="3527">
                  <c:v>-3.9286638730000002E-3</c:v>
                </c:pt>
                <c:pt idx="3528">
                  <c:v>-2.4212781230000002E-3</c:v>
                </c:pt>
                <c:pt idx="3529">
                  <c:v>-3.9285516590000001E-3</c:v>
                </c:pt>
                <c:pt idx="3530">
                  <c:v>-2.4211437490000002E-3</c:v>
                </c:pt>
                <c:pt idx="3531">
                  <c:v>-5.4357305969999995E-3</c:v>
                </c:pt>
                <c:pt idx="3532">
                  <c:v>-5.435634973E-3</c:v>
                </c:pt>
                <c:pt idx="3533">
                  <c:v>-5.4354975909999999E-3</c:v>
                </c:pt>
                <c:pt idx="3534">
                  <c:v>-3.927979511E-3</c:v>
                </c:pt>
                <c:pt idx="3535">
                  <c:v>-3.9277575879999999E-3</c:v>
                </c:pt>
                <c:pt idx="3536">
                  <c:v>-3.927504557E-3</c:v>
                </c:pt>
                <c:pt idx="3537">
                  <c:v>-5.4345615189999993E-3</c:v>
                </c:pt>
                <c:pt idx="3538">
                  <c:v>-3.9269351319999998E-3</c:v>
                </c:pt>
                <c:pt idx="3539">
                  <c:v>-3.9266337000000004E-3</c:v>
                </c:pt>
                <c:pt idx="3540">
                  <c:v>-3.926331079E-3</c:v>
                </c:pt>
                <c:pt idx="3541">
                  <c:v>-5.4333668580000003E-3</c:v>
                </c:pt>
                <c:pt idx="3542">
                  <c:v>-5.433083862E-3</c:v>
                </c:pt>
                <c:pt idx="3543">
                  <c:v>-3.9254905739999997E-3</c:v>
                </c:pt>
                <c:pt idx="3544">
                  <c:v>-3.9252576400000006E-3</c:v>
                </c:pt>
                <c:pt idx="3545">
                  <c:v>-5.4323916269999996E-3</c:v>
                </c:pt>
                <c:pt idx="3546">
                  <c:v>-5.4322379000000002E-3</c:v>
                </c:pt>
                <c:pt idx="3547">
                  <c:v>-5.432135062E-3</c:v>
                </c:pt>
                <c:pt idx="3548">
                  <c:v>-3.924761261E-3</c:v>
                </c:pt>
                <c:pt idx="3549">
                  <c:v>-3.924800757E-3</c:v>
                </c:pt>
                <c:pt idx="3550">
                  <c:v>-5.4322508869999999E-3</c:v>
                </c:pt>
                <c:pt idx="3551">
                  <c:v>-3.9251075059999994E-3</c:v>
                </c:pt>
                <c:pt idx="3552">
                  <c:v>-5.4326823050000004E-3</c:v>
                </c:pt>
                <c:pt idx="3553">
                  <c:v>-5.4329704319999996E-3</c:v>
                </c:pt>
                <c:pt idx="3554">
                  <c:v>-5.4332909850000003E-3</c:v>
                </c:pt>
                <c:pt idx="3555">
                  <c:v>-5.4336320570000001E-3</c:v>
                </c:pt>
                <c:pt idx="3556">
                  <c:v>-5.4339817240000006E-3</c:v>
                </c:pt>
                <c:pt idx="3557">
                  <c:v>-3.9269947220000002E-3</c:v>
                </c:pt>
                <c:pt idx="3558">
                  <c:v>-5.4346590529999999E-3</c:v>
                </c:pt>
                <c:pt idx="3559">
                  <c:v>-5.4349627689999997E-3</c:v>
                </c:pt>
                <c:pt idx="3560">
                  <c:v>-3.9278927670000005E-3</c:v>
                </c:pt>
                <c:pt idx="3561">
                  <c:v>-5.4354403280000001E-3</c:v>
                </c:pt>
                <c:pt idx="3562">
                  <c:v>-6.9429250280000007E-3</c:v>
                </c:pt>
                <c:pt idx="3563">
                  <c:v>-5.4356646589999993E-3</c:v>
                </c:pt>
                <c:pt idx="3564">
                  <c:v>-5.435653304E-3</c:v>
                </c:pt>
                <c:pt idx="3565">
                  <c:v>-3.9282385849999995E-3</c:v>
                </c:pt>
                <c:pt idx="3566">
                  <c:v>-3.9281047239999997E-3</c:v>
                </c:pt>
                <c:pt idx="3567">
                  <c:v>-3.927924262E-3</c:v>
                </c:pt>
                <c:pt idx="3568">
                  <c:v>-5.435038895E-3</c:v>
                </c:pt>
                <c:pt idx="3569">
                  <c:v>-5.4347874150000005E-3</c:v>
                </c:pt>
                <c:pt idx="3570">
                  <c:v>-6.9418453409999994E-3</c:v>
                </c:pt>
                <c:pt idx="3571">
                  <c:v>-5.4342195220000002E-3</c:v>
                </c:pt>
                <c:pt idx="3572">
                  <c:v>-6.9412509040000002E-3</c:v>
                </c:pt>
                <c:pt idx="3573">
                  <c:v>-3.9262825229999998E-3</c:v>
                </c:pt>
                <c:pt idx="3574">
                  <c:v>-5.4333176170000006E-3</c:v>
                </c:pt>
                <c:pt idx="3575">
                  <c:v>-3.9257017740000006E-3</c:v>
                </c:pt>
                <c:pt idx="3576">
                  <c:v>-5.4327700510000002E-3</c:v>
                </c:pt>
                <c:pt idx="3577">
                  <c:v>-3.9252036030000001E-3</c:v>
                </c:pt>
                <c:pt idx="3578">
                  <c:v>-5.4323349059999994E-3</c:v>
                </c:pt>
                <c:pt idx="3579">
                  <c:v>-5.4321780650000004E-3</c:v>
                </c:pt>
                <c:pt idx="3580">
                  <c:v>-3.9247391790000006E-3</c:v>
                </c:pt>
                <c:pt idx="3581">
                  <c:v>-5.4319837929999995E-3</c:v>
                </c:pt>
                <c:pt idx="3582">
                  <c:v>-5.4319098030000002E-3</c:v>
                </c:pt>
                <c:pt idx="3583">
                  <c:v>-5.4318477369999993E-3</c:v>
                </c:pt>
                <c:pt idx="3584">
                  <c:v>-5.4317975930000002E-3</c:v>
                </c:pt>
                <c:pt idx="3585">
                  <c:v>-6.9390895169999991E-3</c:v>
                </c:pt>
                <c:pt idx="3586">
                  <c:v>-3.9244029460000001E-3</c:v>
                </c:pt>
                <c:pt idx="3587">
                  <c:v>-5.4317186720000002E-3</c:v>
                </c:pt>
                <c:pt idx="3588">
                  <c:v>-3.9243861030000002E-3</c:v>
                </c:pt>
                <c:pt idx="3589">
                  <c:v>-5.4317256409999997E-3</c:v>
                </c:pt>
                <c:pt idx="3590">
                  <c:v>-5.4317469990000002E-3</c:v>
                </c:pt>
                <c:pt idx="3591">
                  <c:v>-5.4317802759999995E-3</c:v>
                </c:pt>
                <c:pt idx="3592">
                  <c:v>-5.4318254709999998E-3</c:v>
                </c:pt>
                <c:pt idx="3593">
                  <c:v>-5.4318825869999997E-3</c:v>
                </c:pt>
                <c:pt idx="3594">
                  <c:v>-5.4319516260000001E-3</c:v>
                </c:pt>
                <c:pt idx="3595">
                  <c:v>-3.9247021050000004E-3</c:v>
                </c:pt>
                <c:pt idx="3596">
                  <c:v>-5.4321274919999999E-3</c:v>
                </c:pt>
                <c:pt idx="3597">
                  <c:v>-3.924936423E-3</c:v>
                </c:pt>
                <c:pt idx="3598">
                  <c:v>-5.4324559659999997E-3</c:v>
                </c:pt>
                <c:pt idx="3599">
                  <c:v>-3.9253543290000007E-3</c:v>
                </c:pt>
                <c:pt idx="3600">
                  <c:v>-5.4329479999999999E-3</c:v>
                </c:pt>
                <c:pt idx="3601">
                  <c:v>-5.4332349200000001E-3</c:v>
                </c:pt>
                <c:pt idx="3602">
                  <c:v>-5.433538198E-3</c:v>
                </c:pt>
                <c:pt idx="3603">
                  <c:v>-3.926516909E-3</c:v>
                </c:pt>
                <c:pt idx="3604">
                  <c:v>-5.4341610370000001E-3</c:v>
                </c:pt>
                <c:pt idx="3605">
                  <c:v>3.609536766E-3</c:v>
                </c:pt>
                <c:pt idx="3606">
                  <c:v>8.1312537779999992E-3</c:v>
                </c:pt>
                <c:pt idx="3607">
                  <c:v>8.1309947840000011E-3</c:v>
                </c:pt>
                <c:pt idx="3608">
                  <c:v>8.1307684130000005E-3</c:v>
                </c:pt>
                <c:pt idx="3609">
                  <c:v>9.6379175090000012E-3</c:v>
                </c:pt>
                <c:pt idx="3610">
                  <c:v>9.6377810499999987E-3</c:v>
                </c:pt>
                <c:pt idx="3611">
                  <c:v>9.6377016399999994E-3</c:v>
                </c:pt>
                <c:pt idx="3612">
                  <c:v>9.6376873569999997E-3</c:v>
                </c:pt>
                <c:pt idx="3613">
                  <c:v>9.6377406879999995E-3</c:v>
                </c:pt>
                <c:pt idx="3614">
                  <c:v>1.114518921E-2</c:v>
                </c:pt>
                <c:pt idx="3615">
                  <c:v>1.1145355039999999E-2</c:v>
                </c:pt>
                <c:pt idx="3616">
                  <c:v>1.1145564950000001E-2</c:v>
                </c:pt>
                <c:pt idx="3617">
                  <c:v>1.265314476E-2</c:v>
                </c:pt>
                <c:pt idx="3618">
                  <c:v>1.1146084380000001E-2</c:v>
                </c:pt>
                <c:pt idx="3619">
                  <c:v>1.26537109E-2</c:v>
                </c:pt>
                <c:pt idx="3620">
                  <c:v>1.2654015289999999E-2</c:v>
                </c:pt>
                <c:pt idx="3621">
                  <c:v>1.2654323089999999E-2</c:v>
                </c:pt>
                <c:pt idx="3622">
                  <c:v>1.1147294069999999E-2</c:v>
                </c:pt>
                <c:pt idx="3623">
                  <c:v>1.416224829E-2</c:v>
                </c:pt>
                <c:pt idx="3624">
                  <c:v>1.4162517460000001E-2</c:v>
                </c:pt>
                <c:pt idx="3625">
                  <c:v>1.4162757769999999E-2</c:v>
                </c:pt>
                <c:pt idx="3626">
                  <c:v>1.4162961179999999E-2</c:v>
                </c:pt>
                <c:pt idx="3627">
                  <c:v>1.4163119660000001E-2</c:v>
                </c:pt>
                <c:pt idx="3628">
                  <c:v>1.416322729E-2</c:v>
                </c:pt>
                <c:pt idx="3629">
                  <c:v>1.5670643670000001E-2</c:v>
                </c:pt>
                <c:pt idx="3630">
                  <c:v>1.5670719270000001E-2</c:v>
                </c:pt>
                <c:pt idx="3631">
                  <c:v>1.7178114519999999E-2</c:v>
                </c:pt>
                <c:pt idx="3632">
                  <c:v>1.56708383E-2</c:v>
                </c:pt>
                <c:pt idx="3633">
                  <c:v>1.7178211129999999E-2</c:v>
                </c:pt>
                <c:pt idx="3634">
                  <c:v>1.5670912000000002E-2</c:v>
                </c:pt>
                <c:pt idx="3635">
                  <c:v>1.5670930940000001E-2</c:v>
                </c:pt>
                <c:pt idx="3636">
                  <c:v>1.7178267510000001E-2</c:v>
                </c:pt>
                <c:pt idx="3637">
                  <c:v>2.0192921360000001E-2</c:v>
                </c:pt>
                <c:pt idx="3638">
                  <c:v>1.868557191E-2</c:v>
                </c:pt>
                <c:pt idx="3639">
                  <c:v>1.868553903E-2</c:v>
                </c:pt>
                <c:pt idx="3640">
                  <c:v>1.8685492300000002E-2</c:v>
                </c:pt>
                <c:pt idx="3641">
                  <c:v>1.8685431329999998E-2</c:v>
                </c:pt>
                <c:pt idx="3642">
                  <c:v>2.0192686139999999E-2</c:v>
                </c:pt>
                <c:pt idx="3643">
                  <c:v>1.868526526E-2</c:v>
                </c:pt>
                <c:pt idx="3644">
                  <c:v>2.0192488960000001E-2</c:v>
                </c:pt>
                <c:pt idx="3645">
                  <c:v>2.0192349459999998E-2</c:v>
                </c:pt>
                <c:pt idx="3646">
                  <c:v>2.169950667E-2</c:v>
                </c:pt>
                <c:pt idx="3647">
                  <c:v>2.1699303939999998E-2</c:v>
                </c:pt>
                <c:pt idx="3648">
                  <c:v>2.1699077130000001E-2</c:v>
                </c:pt>
                <c:pt idx="3649">
                  <c:v>2.169883132E-2</c:v>
                </c:pt>
                <c:pt idx="3650">
                  <c:v>2.3205903789999999E-2</c:v>
                </c:pt>
                <c:pt idx="3651">
                  <c:v>2.1698303079999998E-2</c:v>
                </c:pt>
                <c:pt idx="3652">
                  <c:v>2.3205363709999999E-2</c:v>
                </c:pt>
                <c:pt idx="3653">
                  <c:v>2.320509322E-2</c:v>
                </c:pt>
                <c:pt idx="3654">
                  <c:v>2.3204829240000002E-2</c:v>
                </c:pt>
                <c:pt idx="3655">
                  <c:v>2.4711910739999999E-2</c:v>
                </c:pt>
                <c:pt idx="3656">
                  <c:v>2.471167543E-2</c:v>
                </c:pt>
                <c:pt idx="3657">
                  <c:v>2.3204127539999998E-2</c:v>
                </c:pt>
                <c:pt idx="3658">
                  <c:v>2.3203940820000001E-2</c:v>
                </c:pt>
                <c:pt idx="3659">
                  <c:v>2.47111211E-2</c:v>
                </c:pt>
                <c:pt idx="3660">
                  <c:v>2.6218337769999999E-2</c:v>
                </c:pt>
                <c:pt idx="3661">
                  <c:v>2.471090456E-2</c:v>
                </c:pt>
                <c:pt idx="3662">
                  <c:v>2.6218155200000003E-2</c:v>
                </c:pt>
                <c:pt idx="3663">
                  <c:v>2.6218084320000001E-2</c:v>
                </c:pt>
                <c:pt idx="3664">
                  <c:v>2.6218027039999998E-2</c:v>
                </c:pt>
                <c:pt idx="3665">
                  <c:v>2.6217983379999997E-2</c:v>
                </c:pt>
                <c:pt idx="3666">
                  <c:v>2.6217953319999997E-2</c:v>
                </c:pt>
                <c:pt idx="3667">
                  <c:v>2.6217936880000001E-2</c:v>
                </c:pt>
                <c:pt idx="3668">
                  <c:v>2.7725269569999999E-2</c:v>
                </c:pt>
                <c:pt idx="3669">
                  <c:v>2.621794484E-2</c:v>
                </c:pt>
                <c:pt idx="3670">
                  <c:v>2.6217969249999997E-2</c:v>
                </c:pt>
                <c:pt idx="3671">
                  <c:v>2.923267811E-2</c:v>
                </c:pt>
                <c:pt idx="3672">
                  <c:v>2.9232729610000001E-2</c:v>
                </c:pt>
                <c:pt idx="3673">
                  <c:v>2.923279468E-2</c:v>
                </c:pt>
                <c:pt idx="3674">
                  <c:v>2.9232873319999998E-2</c:v>
                </c:pt>
                <c:pt idx="3675">
                  <c:v>2.9232965530000002E-2</c:v>
                </c:pt>
                <c:pt idx="3676">
                  <c:v>2.923307243E-2</c:v>
                </c:pt>
                <c:pt idx="3677">
                  <c:v>2.9233211449999998E-2</c:v>
                </c:pt>
                <c:pt idx="3678">
                  <c:v>2.9233384580000001E-2</c:v>
                </c:pt>
                <c:pt idx="3679">
                  <c:v>2.9233586689999997E-2</c:v>
                </c:pt>
                <c:pt idx="3680">
                  <c:v>2.9233812690000003E-2</c:v>
                </c:pt>
                <c:pt idx="3681">
                  <c:v>3.0741391149999998E-2</c:v>
                </c:pt>
                <c:pt idx="3682">
                  <c:v>3.2248982629999999E-2</c:v>
                </c:pt>
                <c:pt idx="3683">
                  <c:v>3.2249249010000001E-2</c:v>
                </c:pt>
                <c:pt idx="3684">
                  <c:v>3.0742186210000001E-2</c:v>
                </c:pt>
                <c:pt idx="3685">
                  <c:v>3.2249787170000002E-2</c:v>
                </c:pt>
                <c:pt idx="3686">
                  <c:v>3.2250048829999996E-2</c:v>
                </c:pt>
                <c:pt idx="3687">
                  <c:v>3.3757630480000002E-2</c:v>
                </c:pt>
                <c:pt idx="3688">
                  <c:v>3.3757863419999999E-2</c:v>
                </c:pt>
                <c:pt idx="3689">
                  <c:v>3.0743412389999999E-2</c:v>
                </c:pt>
                <c:pt idx="3690">
                  <c:v>3.2250928140000003E-2</c:v>
                </c:pt>
                <c:pt idx="3691">
                  <c:v>3.2251080940000003E-2</c:v>
                </c:pt>
                <c:pt idx="3692">
                  <c:v>3.3758528459999999E-2</c:v>
                </c:pt>
                <c:pt idx="3693">
                  <c:v>3.2251293680000001E-2</c:v>
                </c:pt>
                <c:pt idx="3694">
                  <c:v>3.3758704770000002E-2</c:v>
                </c:pt>
                <c:pt idx="3695">
                  <c:v>3.3758770899999999E-2</c:v>
                </c:pt>
                <c:pt idx="3696">
                  <c:v>3.3758822840000001E-2</c:v>
                </c:pt>
                <c:pt idx="3697">
                  <c:v>3.3758860939999996E-2</c:v>
                </c:pt>
                <c:pt idx="3698">
                  <c:v>3.5266215640000001E-2</c:v>
                </c:pt>
                <c:pt idx="3699">
                  <c:v>3.5266227149999996E-2</c:v>
                </c:pt>
                <c:pt idx="3700">
                  <c:v>3.3758895859999999E-2</c:v>
                </c:pt>
                <c:pt idx="3701">
                  <c:v>3.3758882249999997E-2</c:v>
                </c:pt>
                <c:pt idx="3702">
                  <c:v>3.3758856600000005E-2</c:v>
                </c:pt>
                <c:pt idx="3703">
                  <c:v>3.5266149439999998E-2</c:v>
                </c:pt>
                <c:pt idx="3704">
                  <c:v>3.5266100879999998E-2</c:v>
                </c:pt>
                <c:pt idx="3705">
                  <c:v>3.5266041380000002E-2</c:v>
                </c:pt>
                <c:pt idx="3706">
                  <c:v>3.5265971300000004E-2</c:v>
                </c:pt>
                <c:pt idx="3707">
                  <c:v>3.6773221490000001E-2</c:v>
                </c:pt>
                <c:pt idx="3708">
                  <c:v>3.5265798969999998E-2</c:v>
                </c:pt>
                <c:pt idx="3709">
                  <c:v>3.6772997490000001E-2</c:v>
                </c:pt>
                <c:pt idx="3710">
                  <c:v>3.677282095E-2</c:v>
                </c:pt>
                <c:pt idx="3711">
                  <c:v>3.6772607119999995E-2</c:v>
                </c:pt>
                <c:pt idx="3712">
                  <c:v>3.6772363189999997E-2</c:v>
                </c:pt>
                <c:pt idx="3713">
                  <c:v>3.6772096310000002E-2</c:v>
                </c:pt>
                <c:pt idx="3714">
                  <c:v>3.677181367E-2</c:v>
                </c:pt>
                <c:pt idx="3715">
                  <c:v>3.6771522470000005E-2</c:v>
                </c:pt>
                <c:pt idx="3716">
                  <c:v>3.677122989E-2</c:v>
                </c:pt>
                <c:pt idx="3717">
                  <c:v>3.6770943170000001E-2</c:v>
                </c:pt>
                <c:pt idx="3718">
                  <c:v>3.8278003260000006E-2</c:v>
                </c:pt>
                <c:pt idx="3719">
                  <c:v>3.677041616E-2</c:v>
                </c:pt>
                <c:pt idx="3720">
                  <c:v>3.8277524699999996E-2</c:v>
                </c:pt>
                <c:pt idx="3721">
                  <c:v>3.8277333920000003E-2</c:v>
                </c:pt>
                <c:pt idx="3722">
                  <c:v>3.6769850329999999E-2</c:v>
                </c:pt>
                <c:pt idx="3723">
                  <c:v>3.8277085549999999E-2</c:v>
                </c:pt>
                <c:pt idx="3724">
                  <c:v>3.6769708700000001E-2</c:v>
                </c:pt>
                <c:pt idx="3725">
                  <c:v>3.8277081970000001E-2</c:v>
                </c:pt>
                <c:pt idx="3726">
                  <c:v>3.676986292E-2</c:v>
                </c:pt>
                <c:pt idx="3727">
                  <c:v>3.8277379280000003E-2</c:v>
                </c:pt>
                <c:pt idx="3728">
                  <c:v>3.8277615120000004E-2</c:v>
                </c:pt>
                <c:pt idx="3729">
                  <c:v>3.9785227550000003E-2</c:v>
                </c:pt>
                <c:pt idx="3730">
                  <c:v>3.8278203309999995E-2</c:v>
                </c:pt>
                <c:pt idx="3731">
                  <c:v>3.8278532510000005E-2</c:v>
                </c:pt>
                <c:pt idx="3732">
                  <c:v>3.8278869730000005E-2</c:v>
                </c:pt>
                <c:pt idx="3733">
                  <c:v>3.8279203429999999E-2</c:v>
                </c:pt>
                <c:pt idx="3734">
                  <c:v>3.9786853910000003E-2</c:v>
                </c:pt>
                <c:pt idx="3735">
                  <c:v>3.8279814289999999E-2</c:v>
                </c:pt>
                <c:pt idx="3736">
                  <c:v>3.6772737380000003E-2</c:v>
                </c:pt>
                <c:pt idx="3737">
                  <c:v>3.9787604099999999E-2</c:v>
                </c:pt>
                <c:pt idx="3738">
                  <c:v>3.8280417139999995E-2</c:v>
                </c:pt>
                <c:pt idx="3739">
                  <c:v>3.9787819240000001E-2</c:v>
                </c:pt>
                <c:pt idx="3740">
                  <c:v>3.8280477770000002E-2</c:v>
                </c:pt>
                <c:pt idx="3741">
                  <c:v>3.82804011E-2</c:v>
                </c:pt>
                <c:pt idx="3742">
                  <c:v>3.8280272380000001E-2</c:v>
                </c:pt>
                <c:pt idx="3743">
                  <c:v>3.6772767729999996E-2</c:v>
                </c:pt>
                <c:pt idx="3744">
                  <c:v>3.8279887489999997E-2</c:v>
                </c:pt>
                <c:pt idx="3745">
                  <c:v>3.8279645620000004E-2</c:v>
                </c:pt>
                <c:pt idx="3746">
                  <c:v>3.9786712349999996E-2</c:v>
                </c:pt>
                <c:pt idx="3747">
                  <c:v>3.8279098890000002E-2</c:v>
                </c:pt>
                <c:pt idx="3748">
                  <c:v>3.8278808380000001E-2</c:v>
                </c:pt>
                <c:pt idx="3749">
                  <c:v>3.9785849120000001E-2</c:v>
                </c:pt>
                <c:pt idx="3750">
                  <c:v>3.8278229029999999E-2</c:v>
                </c:pt>
                <c:pt idx="3751">
                  <c:v>3.8277954599999997E-2</c:v>
                </c:pt>
                <c:pt idx="3752">
                  <c:v>3.8277699969999995E-2</c:v>
                </c:pt>
                <c:pt idx="3753">
                  <c:v>3.8277472369999996E-2</c:v>
                </c:pt>
                <c:pt idx="3754">
                  <c:v>3.9784613699999999E-2</c:v>
                </c:pt>
                <c:pt idx="3755">
                  <c:v>3.8277127189999996E-2</c:v>
                </c:pt>
                <c:pt idx="3756">
                  <c:v>3.8277022269999995E-2</c:v>
                </c:pt>
                <c:pt idx="3757">
                  <c:v>3.978427415E-2</c:v>
                </c:pt>
                <c:pt idx="3758">
                  <c:v>3.8276867360000001E-2</c:v>
                </c:pt>
                <c:pt idx="3759">
                  <c:v>3.6769471939999999E-2</c:v>
                </c:pt>
                <c:pt idx="3760">
                  <c:v>3.6769423289999999E-2</c:v>
                </c:pt>
                <c:pt idx="3761">
                  <c:v>3.6769386190000003E-2</c:v>
                </c:pt>
                <c:pt idx="3762">
                  <c:v>3.8276696079999999E-2</c:v>
                </c:pt>
                <c:pt idx="3763">
                  <c:v>3.8276682130000003E-2</c:v>
                </c:pt>
                <c:pt idx="3764">
                  <c:v>3.6769344289999999E-2</c:v>
                </c:pt>
                <c:pt idx="3765">
                  <c:v>3.827668889E-2</c:v>
                </c:pt>
                <c:pt idx="3766">
                  <c:v>3.8276709589999999E-2</c:v>
                </c:pt>
                <c:pt idx="3767">
                  <c:v>3.8276741840000003E-2</c:v>
                </c:pt>
                <c:pt idx="3768">
                  <c:v>3.8276785649999999E-2</c:v>
                </c:pt>
                <c:pt idx="3769">
                  <c:v>3.6769505760000001E-2</c:v>
                </c:pt>
                <c:pt idx="3770">
                  <c:v>3.8276907879999995E-2</c:v>
                </c:pt>
                <c:pt idx="3771">
                  <c:v>3.6769651260000001E-2</c:v>
                </c:pt>
                <c:pt idx="3772">
                  <c:v>3.6769743290000004E-2</c:v>
                </c:pt>
                <c:pt idx="3773">
                  <c:v>3.5262543970000004E-2</c:v>
                </c:pt>
                <c:pt idx="3774">
                  <c:v>3.6770061659999999E-2</c:v>
                </c:pt>
                <c:pt idx="3775">
                  <c:v>3.8277618329999999E-2</c:v>
                </c:pt>
                <c:pt idx="3776">
                  <c:v>3.6770538060000003E-2</c:v>
                </c:pt>
                <c:pt idx="3777">
                  <c:v>3.677081561E-2</c:v>
                </c:pt>
                <c:pt idx="3778">
                  <c:v>3.6771108759999997E-2</c:v>
                </c:pt>
                <c:pt idx="3779">
                  <c:v>3.6771409579999997E-2</c:v>
                </c:pt>
                <c:pt idx="3780">
                  <c:v>3.5264377700000002E-2</c:v>
                </c:pt>
                <c:pt idx="3781">
                  <c:v>3.5264670419999998E-2</c:v>
                </c:pt>
                <c:pt idx="3782">
                  <c:v>3.5264947009999999E-2</c:v>
                </c:pt>
                <c:pt idx="3783">
                  <c:v>3.5265199560000002E-2</c:v>
                </c:pt>
                <c:pt idx="3784">
                  <c:v>3.5265420169999999E-2</c:v>
                </c:pt>
                <c:pt idx="3785">
                  <c:v>3.5265600930000002E-2</c:v>
                </c:pt>
                <c:pt idx="3786">
                  <c:v>3.5265733959999997E-2</c:v>
                </c:pt>
                <c:pt idx="3787">
                  <c:v>3.5265811359999996E-2</c:v>
                </c:pt>
                <c:pt idx="3788">
                  <c:v>3.3758494219999997E-2</c:v>
                </c:pt>
                <c:pt idx="3789">
                  <c:v>3.3758433810000002E-2</c:v>
                </c:pt>
                <c:pt idx="3790">
                  <c:v>3.3758305650000001E-2</c:v>
                </c:pt>
                <c:pt idx="3791">
                  <c:v>3.3758119829999995E-2</c:v>
                </c:pt>
                <c:pt idx="3792">
                  <c:v>3.2250555059999998E-2</c:v>
                </c:pt>
                <c:pt idx="3793">
                  <c:v>3.3757615429999999E-2</c:v>
                </c:pt>
                <c:pt idx="3794">
                  <c:v>3.2249984910000001E-2</c:v>
                </c:pt>
                <c:pt idx="3795">
                  <c:v>3.2249668670000002E-2</c:v>
                </c:pt>
                <c:pt idx="3796">
                  <c:v>3.3756678030000001E-2</c:v>
                </c:pt>
                <c:pt idx="3797">
                  <c:v>3.3756357729999999E-2</c:v>
                </c:pt>
                <c:pt idx="3798">
                  <c:v>3.375605039E-2</c:v>
                </c:pt>
                <c:pt idx="3799">
                  <c:v>3.2248432109999996E-2</c:v>
                </c:pt>
                <c:pt idx="3800">
                  <c:v>3.3755515190000002E-2</c:v>
                </c:pt>
                <c:pt idx="3801">
                  <c:v>3.2247973020000001E-2</c:v>
                </c:pt>
                <c:pt idx="3802">
                  <c:v>3.3755153730000001E-2</c:v>
                </c:pt>
                <c:pt idx="3803">
                  <c:v>3.2247728640000001E-2</c:v>
                </c:pt>
                <c:pt idx="3804">
                  <c:v>3.2247708899999998E-2</c:v>
                </c:pt>
                <c:pt idx="3805">
                  <c:v>3.2247708899999998E-2</c:v>
                </c:pt>
                <c:pt idx="3806">
                  <c:v>3.0740373929999999E-2</c:v>
                </c:pt>
                <c:pt idx="3807">
                  <c:v>3.2247708899999998E-2</c:v>
                </c:pt>
                <c:pt idx="3808">
                  <c:v>3.0740373929999999E-2</c:v>
                </c:pt>
                <c:pt idx="3809">
                  <c:v>3.0740373929999999E-2</c:v>
                </c:pt>
                <c:pt idx="3810">
                  <c:v>3.0740373929999999E-2</c:v>
                </c:pt>
                <c:pt idx="3811">
                  <c:v>3.0740373929999999E-2</c:v>
                </c:pt>
                <c:pt idx="3812">
                  <c:v>3.0740373929999999E-2</c:v>
                </c:pt>
                <c:pt idx="3813">
                  <c:v>3.0740373929999999E-2</c:v>
                </c:pt>
                <c:pt idx="3814">
                  <c:v>2.9233038959999999E-2</c:v>
                </c:pt>
                <c:pt idx="3815">
                  <c:v>2.9233038959999999E-2</c:v>
                </c:pt>
                <c:pt idx="3816">
                  <c:v>2.7725703989999999E-2</c:v>
                </c:pt>
                <c:pt idx="3817">
                  <c:v>2.7725703989999999E-2</c:v>
                </c:pt>
                <c:pt idx="3818">
                  <c:v>2.7725703989999999E-2</c:v>
                </c:pt>
                <c:pt idx="3819">
                  <c:v>2.621836902E-2</c:v>
                </c:pt>
                <c:pt idx="3820">
                  <c:v>2.7725703989999999E-2</c:v>
                </c:pt>
                <c:pt idx="3821">
                  <c:v>2.7725703989999999E-2</c:v>
                </c:pt>
                <c:pt idx="3822">
                  <c:v>2.7725703989999999E-2</c:v>
                </c:pt>
                <c:pt idx="3823">
                  <c:v>2.7725703989999999E-2</c:v>
                </c:pt>
                <c:pt idx="3824">
                  <c:v>2.7725703989999999E-2</c:v>
                </c:pt>
                <c:pt idx="3825">
                  <c:v>2.7725703989999999E-2</c:v>
                </c:pt>
                <c:pt idx="3826">
                  <c:v>2.471103405E-2</c:v>
                </c:pt>
                <c:pt idx="3827">
                  <c:v>2.471103405E-2</c:v>
                </c:pt>
                <c:pt idx="3828">
                  <c:v>2.621836902E-2</c:v>
                </c:pt>
                <c:pt idx="3829">
                  <c:v>2.471103405E-2</c:v>
                </c:pt>
                <c:pt idx="3830">
                  <c:v>2.471103405E-2</c:v>
                </c:pt>
                <c:pt idx="3831">
                  <c:v>2.471103405E-2</c:v>
                </c:pt>
                <c:pt idx="3832">
                  <c:v>2.471103405E-2</c:v>
                </c:pt>
                <c:pt idx="3833">
                  <c:v>2.471103405E-2</c:v>
                </c:pt>
                <c:pt idx="3834">
                  <c:v>2.471103405E-2</c:v>
                </c:pt>
                <c:pt idx="3835">
                  <c:v>2.471103405E-2</c:v>
                </c:pt>
                <c:pt idx="3836">
                  <c:v>2.4711037509999999E-2</c:v>
                </c:pt>
                <c:pt idx="3837">
                  <c:v>2.3203763760000003E-2</c:v>
                </c:pt>
                <c:pt idx="3838">
                  <c:v>2.320389359E-2</c:v>
                </c:pt>
                <c:pt idx="3839">
                  <c:v>2.169674727E-2</c:v>
                </c:pt>
                <c:pt idx="3840">
                  <c:v>2.320431802E-2</c:v>
                </c:pt>
                <c:pt idx="3841">
                  <c:v>2.169725825E-2</c:v>
                </c:pt>
                <c:pt idx="3842">
                  <c:v>2.0190226820000001E-2</c:v>
                </c:pt>
                <c:pt idx="3843">
                  <c:v>2.1697879649999998E-2</c:v>
                </c:pt>
                <c:pt idx="3844">
                  <c:v>2.1698206130000001E-2</c:v>
                </c:pt>
                <c:pt idx="3845">
                  <c:v>2.1698529479999999E-2</c:v>
                </c:pt>
                <c:pt idx="3846">
                  <c:v>2.0191507649999999E-2</c:v>
                </c:pt>
                <c:pt idx="3847">
                  <c:v>2.019179451E-2</c:v>
                </c:pt>
                <c:pt idx="3848">
                  <c:v>2.0192047629999998E-2</c:v>
                </c:pt>
                <c:pt idx="3849">
                  <c:v>2.0192256820000001E-2</c:v>
                </c:pt>
                <c:pt idx="3850">
                  <c:v>1.8685081190000001E-2</c:v>
                </c:pt>
                <c:pt idx="3851">
                  <c:v>1.868517209E-2</c:v>
                </c:pt>
                <c:pt idx="3852">
                  <c:v>1.8685191970000001E-2</c:v>
                </c:pt>
                <c:pt idx="3853">
                  <c:v>1.8685191970000001E-2</c:v>
                </c:pt>
                <c:pt idx="3854">
                  <c:v>1.7177861400000001E-2</c:v>
                </c:pt>
                <c:pt idx="3855">
                  <c:v>1.7177861400000001E-2</c:v>
                </c:pt>
                <c:pt idx="3856">
                  <c:v>1.8685191970000001E-2</c:v>
                </c:pt>
                <c:pt idx="3857">
                  <c:v>1.7177861400000001E-2</c:v>
                </c:pt>
                <c:pt idx="3858">
                  <c:v>1.7177861400000001E-2</c:v>
                </c:pt>
                <c:pt idx="3859">
                  <c:v>1.5670530840000002E-2</c:v>
                </c:pt>
                <c:pt idx="3860">
                  <c:v>1.5670530840000002E-2</c:v>
                </c:pt>
                <c:pt idx="3861">
                  <c:v>1.5670530840000002E-2</c:v>
                </c:pt>
                <c:pt idx="3862">
                  <c:v>1.4163200269999999E-2</c:v>
                </c:pt>
                <c:pt idx="3863">
                  <c:v>1.5670530840000002E-2</c:v>
                </c:pt>
                <c:pt idx="3864">
                  <c:v>1.4163200269999999E-2</c:v>
                </c:pt>
                <c:pt idx="3865">
                  <c:v>1.4163200269999999E-2</c:v>
                </c:pt>
                <c:pt idx="3866">
                  <c:v>1.4163200269999999E-2</c:v>
                </c:pt>
                <c:pt idx="3867">
                  <c:v>1.4163200269999999E-2</c:v>
                </c:pt>
                <c:pt idx="3868">
                  <c:v>1.4163200269999999E-2</c:v>
                </c:pt>
                <c:pt idx="3869">
                  <c:v>1.4163200269999999E-2</c:v>
                </c:pt>
                <c:pt idx="3870">
                  <c:v>3.6118863079999996E-3</c:v>
                </c:pt>
                <c:pt idx="3871">
                  <c:v>-2.417435957E-3</c:v>
                </c:pt>
                <c:pt idx="3872">
                  <c:v>-2.417435957E-3</c:v>
                </c:pt>
                <c:pt idx="3873">
                  <c:v>-5.4320970889999995E-3</c:v>
                </c:pt>
                <c:pt idx="3874">
                  <c:v>-3.9247665230000006E-3</c:v>
                </c:pt>
                <c:pt idx="3875">
                  <c:v>-3.9247665230000006E-3</c:v>
                </c:pt>
                <c:pt idx="3876">
                  <c:v>-2.417435957E-3</c:v>
                </c:pt>
                <c:pt idx="3877">
                  <c:v>-3.9247665230000006E-3</c:v>
                </c:pt>
                <c:pt idx="3878">
                  <c:v>-3.9247665230000006E-3</c:v>
                </c:pt>
                <c:pt idx="3879">
                  <c:v>-3.9247665230000006E-3</c:v>
                </c:pt>
                <c:pt idx="3880">
                  <c:v>-3.9247665230000006E-3</c:v>
                </c:pt>
                <c:pt idx="3881">
                  <c:v>-3.9247665230000006E-3</c:v>
                </c:pt>
                <c:pt idx="3882">
                  <c:v>-3.9247665230000006E-3</c:v>
                </c:pt>
                <c:pt idx="3883">
                  <c:v>-3.9247665230000006E-3</c:v>
                </c:pt>
                <c:pt idx="3884">
                  <c:v>-3.9247665230000006E-3</c:v>
                </c:pt>
                <c:pt idx="3885">
                  <c:v>-3.9247665230000006E-3</c:v>
                </c:pt>
                <c:pt idx="3886">
                  <c:v>-3.9247665230000006E-3</c:v>
                </c:pt>
                <c:pt idx="3887">
                  <c:v>-2.417435957E-3</c:v>
                </c:pt>
                <c:pt idx="3888">
                  <c:v>-3.9247665230000006E-3</c:v>
                </c:pt>
                <c:pt idx="3889">
                  <c:v>-3.9247665230000006E-3</c:v>
                </c:pt>
                <c:pt idx="3890">
                  <c:v>-3.9247665230000006E-3</c:v>
                </c:pt>
                <c:pt idx="3891">
                  <c:v>-3.9247665230000006E-3</c:v>
                </c:pt>
                <c:pt idx="3892">
                  <c:v>-3.9247665230000006E-3</c:v>
                </c:pt>
                <c:pt idx="3893">
                  <c:v>-9.1010539050000009E-4</c:v>
                </c:pt>
                <c:pt idx="3894">
                  <c:v>-3.9247665230000006E-3</c:v>
                </c:pt>
                <c:pt idx="3895">
                  <c:v>-3.9247665230000006E-3</c:v>
                </c:pt>
                <c:pt idx="3896">
                  <c:v>-3.9247665230000006E-3</c:v>
                </c:pt>
                <c:pt idx="3897">
                  <c:v>-3.9247665230000006E-3</c:v>
                </c:pt>
                <c:pt idx="3898">
                  <c:v>-3.9247665230000006E-3</c:v>
                </c:pt>
                <c:pt idx="3899">
                  <c:v>-2.417435957E-3</c:v>
                </c:pt>
                <c:pt idx="3900">
                  <c:v>-3.9247665230000006E-3</c:v>
                </c:pt>
                <c:pt idx="3901">
                  <c:v>-3.9247665230000006E-3</c:v>
                </c:pt>
                <c:pt idx="3902">
                  <c:v>-2.417435957E-3</c:v>
                </c:pt>
                <c:pt idx="3903">
                  <c:v>-3.9247665230000006E-3</c:v>
                </c:pt>
                <c:pt idx="3904">
                  <c:v>-2.417435957E-3</c:v>
                </c:pt>
                <c:pt idx="3905">
                  <c:v>-2.417435957E-3</c:v>
                </c:pt>
                <c:pt idx="3906">
                  <c:v>-2.417435957E-3</c:v>
                </c:pt>
                <c:pt idx="3907">
                  <c:v>-2.417435957E-3</c:v>
                </c:pt>
                <c:pt idx="3908">
                  <c:v>-3.9247665230000006E-3</c:v>
                </c:pt>
                <c:pt idx="3909">
                  <c:v>-2.417435957E-3</c:v>
                </c:pt>
                <c:pt idx="3910">
                  <c:v>-2.417435957E-3</c:v>
                </c:pt>
                <c:pt idx="3911">
                  <c:v>-2.417435957E-3</c:v>
                </c:pt>
                <c:pt idx="3912">
                  <c:v>-3.9247665230000006E-3</c:v>
                </c:pt>
                <c:pt idx="3913">
                  <c:v>-2.417435957E-3</c:v>
                </c:pt>
                <c:pt idx="3914">
                  <c:v>-2.417435957E-3</c:v>
                </c:pt>
                <c:pt idx="3915">
                  <c:v>-3.9247665230000006E-3</c:v>
                </c:pt>
                <c:pt idx="3916">
                  <c:v>-2.417435957E-3</c:v>
                </c:pt>
                <c:pt idx="3917">
                  <c:v>-3.9247665230000006E-3</c:v>
                </c:pt>
                <c:pt idx="3918">
                  <c:v>-3.9247665230000006E-3</c:v>
                </c:pt>
                <c:pt idx="3919">
                  <c:v>-2.417435957E-3</c:v>
                </c:pt>
                <c:pt idx="3920">
                  <c:v>-3.9247665230000006E-3</c:v>
                </c:pt>
                <c:pt idx="3921">
                  <c:v>-3.9247665230000006E-3</c:v>
                </c:pt>
                <c:pt idx="3922">
                  <c:v>-3.9247665230000006E-3</c:v>
                </c:pt>
                <c:pt idx="3923">
                  <c:v>-2.417435957E-3</c:v>
                </c:pt>
                <c:pt idx="3924">
                  <c:v>-2.417435957E-3</c:v>
                </c:pt>
                <c:pt idx="3925">
                  <c:v>-3.9247665230000006E-3</c:v>
                </c:pt>
                <c:pt idx="3926">
                  <c:v>-3.9247665230000006E-3</c:v>
                </c:pt>
                <c:pt idx="3927">
                  <c:v>-2.417435957E-3</c:v>
                </c:pt>
                <c:pt idx="3928">
                  <c:v>-2.417435957E-3</c:v>
                </c:pt>
                <c:pt idx="3929">
                  <c:v>-2.417435957E-3</c:v>
                </c:pt>
                <c:pt idx="3930">
                  <c:v>-3.9247665230000006E-3</c:v>
                </c:pt>
                <c:pt idx="3931">
                  <c:v>-2.417435957E-3</c:v>
                </c:pt>
                <c:pt idx="3932">
                  <c:v>-2.417435957E-3</c:v>
                </c:pt>
                <c:pt idx="3933">
                  <c:v>-3.9247665230000006E-3</c:v>
                </c:pt>
                <c:pt idx="3934">
                  <c:v>-3.9247665230000006E-3</c:v>
                </c:pt>
                <c:pt idx="3935">
                  <c:v>-3.9247665230000006E-3</c:v>
                </c:pt>
                <c:pt idx="3936">
                  <c:v>-3.9247665230000006E-3</c:v>
                </c:pt>
                <c:pt idx="3937">
                  <c:v>-2.417435957E-3</c:v>
                </c:pt>
                <c:pt idx="3938">
                  <c:v>-2.417435957E-3</c:v>
                </c:pt>
                <c:pt idx="3939">
                  <c:v>-2.417435957E-3</c:v>
                </c:pt>
                <c:pt idx="3940">
                  <c:v>-3.9247665230000006E-3</c:v>
                </c:pt>
                <c:pt idx="3941">
                  <c:v>-2.417435957E-3</c:v>
                </c:pt>
                <c:pt idx="3942">
                  <c:v>-2.417435957E-3</c:v>
                </c:pt>
                <c:pt idx="3943">
                  <c:v>-2.417435957E-3</c:v>
                </c:pt>
                <c:pt idx="3944">
                  <c:v>-3.9247665230000006E-3</c:v>
                </c:pt>
                <c:pt idx="3945">
                  <c:v>-2.417435957E-3</c:v>
                </c:pt>
                <c:pt idx="3946">
                  <c:v>-3.9247665230000006E-3</c:v>
                </c:pt>
                <c:pt idx="3947">
                  <c:v>-3.9247665230000006E-3</c:v>
                </c:pt>
                <c:pt idx="3948">
                  <c:v>-2.417435957E-3</c:v>
                </c:pt>
                <c:pt idx="3949">
                  <c:v>-5.4320970889999995E-3</c:v>
                </c:pt>
                <c:pt idx="3950">
                  <c:v>-2.417435957E-3</c:v>
                </c:pt>
                <c:pt idx="3951">
                  <c:v>-2.417435957E-3</c:v>
                </c:pt>
                <c:pt idx="3952">
                  <c:v>-3.9247665230000006E-3</c:v>
                </c:pt>
                <c:pt idx="3953">
                  <c:v>-3.9247665230000006E-3</c:v>
                </c:pt>
                <c:pt idx="3954">
                  <c:v>-3.9247665230000006E-3</c:v>
                </c:pt>
                <c:pt idx="3955">
                  <c:v>-2.417435957E-3</c:v>
                </c:pt>
                <c:pt idx="3956">
                  <c:v>-3.9247665230000006E-3</c:v>
                </c:pt>
                <c:pt idx="3957">
                  <c:v>-2.417435957E-3</c:v>
                </c:pt>
                <c:pt idx="3958">
                  <c:v>-2.417435957E-3</c:v>
                </c:pt>
                <c:pt idx="3959">
                  <c:v>-3.9247665230000006E-3</c:v>
                </c:pt>
                <c:pt idx="3960">
                  <c:v>-2.417435957E-3</c:v>
                </c:pt>
                <c:pt idx="3961">
                  <c:v>-3.9247665230000006E-3</c:v>
                </c:pt>
                <c:pt idx="3962">
                  <c:v>-2.417435957E-3</c:v>
                </c:pt>
                <c:pt idx="3963">
                  <c:v>-2.417435957E-3</c:v>
                </c:pt>
                <c:pt idx="3964">
                  <c:v>-2.417435957E-3</c:v>
                </c:pt>
                <c:pt idx="3965">
                  <c:v>-2.417435957E-3</c:v>
                </c:pt>
                <c:pt idx="3966">
                  <c:v>-3.9247665230000006E-3</c:v>
                </c:pt>
                <c:pt idx="3967">
                  <c:v>-2.417435957E-3</c:v>
                </c:pt>
                <c:pt idx="3968">
                  <c:v>-3.9247665230000006E-3</c:v>
                </c:pt>
                <c:pt idx="3969">
                  <c:v>-3.9247665230000006E-3</c:v>
                </c:pt>
                <c:pt idx="3970">
                  <c:v>-2.417435957E-3</c:v>
                </c:pt>
                <c:pt idx="3971">
                  <c:v>-3.9247665230000006E-3</c:v>
                </c:pt>
                <c:pt idx="3972">
                  <c:v>-3.9247665230000006E-3</c:v>
                </c:pt>
                <c:pt idx="3973">
                  <c:v>-5.4320970889999995E-3</c:v>
                </c:pt>
                <c:pt idx="3974">
                  <c:v>-3.9247665230000006E-3</c:v>
                </c:pt>
                <c:pt idx="3975">
                  <c:v>-2.417435957E-3</c:v>
                </c:pt>
                <c:pt idx="3976">
                  <c:v>-3.9247665230000006E-3</c:v>
                </c:pt>
                <c:pt idx="3977">
                  <c:v>-3.9247665230000006E-3</c:v>
                </c:pt>
                <c:pt idx="3978">
                  <c:v>-3.9247665230000006E-3</c:v>
                </c:pt>
                <c:pt idx="3979">
                  <c:v>-2.417435957E-3</c:v>
                </c:pt>
                <c:pt idx="3980">
                  <c:v>-3.9247665230000006E-3</c:v>
                </c:pt>
                <c:pt idx="3981">
                  <c:v>-3.9247665230000006E-3</c:v>
                </c:pt>
                <c:pt idx="3982">
                  <c:v>-3.9247665230000006E-3</c:v>
                </c:pt>
                <c:pt idx="3983">
                  <c:v>-5.4320970889999995E-3</c:v>
                </c:pt>
                <c:pt idx="3984">
                  <c:v>-2.417435957E-3</c:v>
                </c:pt>
                <c:pt idx="3985">
                  <c:v>-5.4320970889999995E-3</c:v>
                </c:pt>
                <c:pt idx="3986">
                  <c:v>-3.9247665230000006E-3</c:v>
                </c:pt>
                <c:pt idx="3987">
                  <c:v>-2.417435957E-3</c:v>
                </c:pt>
                <c:pt idx="3988">
                  <c:v>-3.9247665230000006E-3</c:v>
                </c:pt>
                <c:pt idx="3989">
                  <c:v>-3.9247665230000006E-3</c:v>
                </c:pt>
                <c:pt idx="3990">
                  <c:v>-3.9247665230000006E-3</c:v>
                </c:pt>
                <c:pt idx="3991">
                  <c:v>-3.9247665230000006E-3</c:v>
                </c:pt>
                <c:pt idx="3992">
                  <c:v>-3.9247665230000006E-3</c:v>
                </c:pt>
                <c:pt idx="3993">
                  <c:v>-3.9247665230000006E-3</c:v>
                </c:pt>
                <c:pt idx="3994">
                  <c:v>-3.9247665230000006E-3</c:v>
                </c:pt>
                <c:pt idx="3995">
                  <c:v>-2.417435957E-3</c:v>
                </c:pt>
                <c:pt idx="3996">
                  <c:v>-3.9247694600000006E-3</c:v>
                </c:pt>
                <c:pt idx="3997">
                  <c:v>-3.9248217210000004E-3</c:v>
                </c:pt>
                <c:pt idx="3998">
                  <c:v>-5.432264125E-3</c:v>
                </c:pt>
                <c:pt idx="3999">
                  <c:v>-3.9250965619999998E-3</c:v>
                </c:pt>
                <c:pt idx="4000">
                  <c:v>-3.9253035609999997E-3</c:v>
                </c:pt>
                <c:pt idx="4001">
                  <c:v>-3.9255465620000006E-3</c:v>
                </c:pt>
                <c:pt idx="4002">
                  <c:v>-3.9258177720000002E-3</c:v>
                </c:pt>
                <c:pt idx="4003">
                  <c:v>-3.9261093919999998E-3</c:v>
                </c:pt>
                <c:pt idx="4004">
                  <c:v>-3.9264136149999998E-3</c:v>
                </c:pt>
                <c:pt idx="4005">
                  <c:v>-3.9267226219999998E-3</c:v>
                </c:pt>
                <c:pt idx="4006">
                  <c:v>-5.4343619460000001E-3</c:v>
                </c:pt>
                <c:pt idx="4007">
                  <c:v>-5.4346573840000001E-3</c:v>
                </c:pt>
                <c:pt idx="4008">
                  <c:v>-5.4349340580000004E-3</c:v>
                </c:pt>
                <c:pt idx="4009">
                  <c:v>-3.9278497199999995E-3</c:v>
                </c:pt>
                <c:pt idx="4010">
                  <c:v>-3.9280649790000002E-3</c:v>
                </c:pt>
                <c:pt idx="4011">
                  <c:v>-3.9282378929999997E-3</c:v>
                </c:pt>
                <c:pt idx="4012">
                  <c:v>-3.928362409E-3</c:v>
                </c:pt>
                <c:pt idx="4013">
                  <c:v>-3.9284629749999998E-3</c:v>
                </c:pt>
                <c:pt idx="4014">
                  <c:v>-3.9285495969999997E-3</c:v>
                </c:pt>
                <c:pt idx="4015">
                  <c:v>-5.4359576020000001E-3</c:v>
                </c:pt>
                <c:pt idx="4016">
                  <c:v>-3.9286809959999999E-3</c:v>
                </c:pt>
                <c:pt idx="4017">
                  <c:v>-5.4360612230000003E-3</c:v>
                </c:pt>
                <c:pt idx="4018">
                  <c:v>-3.9287565800000005E-3</c:v>
                </c:pt>
                <c:pt idx="4019">
                  <c:v>-5.4361089530000004E-3</c:v>
                </c:pt>
                <c:pt idx="4020">
                  <c:v>-3.9287763339999997E-3</c:v>
                </c:pt>
                <c:pt idx="4021">
                  <c:v>-5.4361007790000001E-3</c:v>
                </c:pt>
                <c:pt idx="4022">
                  <c:v>-5.4360757290000004E-3</c:v>
                </c:pt>
                <c:pt idx="4023">
                  <c:v>-3.9287012779999995E-3</c:v>
                </c:pt>
                <c:pt idx="4024">
                  <c:v>-3.9286483469999998E-3</c:v>
                </c:pt>
                <c:pt idx="4025">
                  <c:v>-5.4359167429999999E-3</c:v>
                </c:pt>
                <c:pt idx="4026">
                  <c:v>-3.9285006310000002E-3</c:v>
                </c:pt>
                <c:pt idx="4027">
                  <c:v>-5.4357409169999999E-3</c:v>
                </c:pt>
                <c:pt idx="4028">
                  <c:v>-3.9282959660000005E-3</c:v>
                </c:pt>
                <c:pt idx="4029">
                  <c:v>-6.9428225710000003E-3</c:v>
                </c:pt>
                <c:pt idx="4030">
                  <c:v>-5.4353096489999997E-3</c:v>
                </c:pt>
                <c:pt idx="4031">
                  <c:v>-5.4351016399999995E-3</c:v>
                </c:pt>
                <c:pt idx="4032">
                  <c:v>-5.434869046E-3</c:v>
                </c:pt>
                <c:pt idx="4033">
                  <c:v>-3.9272834430000006E-3</c:v>
                </c:pt>
                <c:pt idx="4034">
                  <c:v>-5.434351112E-3</c:v>
                </c:pt>
                <c:pt idx="4035">
                  <c:v>-3.9267432489999993E-3</c:v>
                </c:pt>
                <c:pt idx="4036">
                  <c:v>-6.9411304689999996E-3</c:v>
                </c:pt>
                <c:pt idx="4037">
                  <c:v>-5.4335209640000003E-3</c:v>
                </c:pt>
                <c:pt idx="4038">
                  <c:v>-5.4332509700000002E-3</c:v>
                </c:pt>
                <c:pt idx="4039">
                  <c:v>-6.9403247070000005E-3</c:v>
                </c:pt>
                <c:pt idx="4040">
                  <c:v>-5.4327523629999997E-3</c:v>
                </c:pt>
                <c:pt idx="4041">
                  <c:v>-3.9252030549999997E-3</c:v>
                </c:pt>
                <c:pt idx="4042">
                  <c:v>-3.9250127579999999E-3</c:v>
                </c:pt>
                <c:pt idx="4043">
                  <c:v>-5.432185963E-3</c:v>
                </c:pt>
                <c:pt idx="4044">
                  <c:v>-5.4320652319999998E-3</c:v>
                </c:pt>
                <c:pt idx="4045">
                  <c:v>-5.4319664369999994E-3</c:v>
                </c:pt>
                <c:pt idx="4046">
                  <c:v>-5.4318830639999999E-3</c:v>
                </c:pt>
                <c:pt idx="4047">
                  <c:v>-5.4318147359999997E-3</c:v>
                </c:pt>
                <c:pt idx="4048">
                  <c:v>-5.4317610750000004E-3</c:v>
                </c:pt>
                <c:pt idx="4049">
                  <c:v>-3.9243916059999995E-3</c:v>
                </c:pt>
                <c:pt idx="4050">
                  <c:v>-3.924366189E-3</c:v>
                </c:pt>
                <c:pt idx="4051">
                  <c:v>-5.4316843560000003E-3</c:v>
                </c:pt>
                <c:pt idx="4052">
                  <c:v>-5.431685625E-3</c:v>
                </c:pt>
                <c:pt idx="4053">
                  <c:v>-5.4316996930000002E-3</c:v>
                </c:pt>
                <c:pt idx="4054">
                  <c:v>-5.4317261899999997E-3</c:v>
                </c:pt>
                <c:pt idx="4055">
                  <c:v>-3.9244345879999995E-3</c:v>
                </c:pt>
                <c:pt idx="4056">
                  <c:v>-5.4318149830000001E-3</c:v>
                </c:pt>
                <c:pt idx="4057">
                  <c:v>-5.431876538E-3</c:v>
                </c:pt>
                <c:pt idx="4058">
                  <c:v>-5.4319490389999996E-3</c:v>
                </c:pt>
                <c:pt idx="4059">
                  <c:v>-6.9393626020000003E-3</c:v>
                </c:pt>
                <c:pt idx="4060">
                  <c:v>-3.9247967209999996E-3</c:v>
                </c:pt>
                <c:pt idx="4061">
                  <c:v>-5.4322641480000003E-3</c:v>
                </c:pt>
                <c:pt idx="4062">
                  <c:v>-6.9397780159999997E-3</c:v>
                </c:pt>
                <c:pt idx="4063">
                  <c:v>-6.9399997769999996E-3</c:v>
                </c:pt>
                <c:pt idx="4064">
                  <c:v>-3.9255896000000004E-3</c:v>
                </c:pt>
                <c:pt idx="4065">
                  <c:v>-5.4331976249999995E-3</c:v>
                </c:pt>
                <c:pt idx="4066">
                  <c:v>-5.4334903850000007E-3</c:v>
                </c:pt>
                <c:pt idx="4067">
                  <c:v>-5.4337920160000006E-3</c:v>
                </c:pt>
                <c:pt idx="4068">
                  <c:v>-5.4340950579999997E-3</c:v>
                </c:pt>
                <c:pt idx="4069">
                  <c:v>-5.434392041E-3</c:v>
                </c:pt>
                <c:pt idx="4070">
                  <c:v>-5.4346754850000002E-3</c:v>
                </c:pt>
                <c:pt idx="4071">
                  <c:v>-5.4349378990000002E-3</c:v>
                </c:pt>
                <c:pt idx="4072">
                  <c:v>-5.4351717829999998E-3</c:v>
                </c:pt>
                <c:pt idx="4073">
                  <c:v>-5.4353696339999999E-3</c:v>
                </c:pt>
                <c:pt idx="4074">
                  <c:v>-5.4355239429999995E-3</c:v>
                </c:pt>
                <c:pt idx="4075">
                  <c:v>-5.4356272040000002E-3</c:v>
                </c:pt>
                <c:pt idx="4076">
                  <c:v>-3.9283358210000004E-3</c:v>
                </c:pt>
                <c:pt idx="4077">
                  <c:v>-5.43563398E-3</c:v>
                </c:pt>
                <c:pt idx="4078">
                  <c:v>-5.4355198870000001E-3</c:v>
                </c:pt>
                <c:pt idx="4079">
                  <c:v>-5.4353397729999999E-3</c:v>
                </c:pt>
                <c:pt idx="4080">
                  <c:v>-5.4351048960000004E-3</c:v>
                </c:pt>
                <c:pt idx="4081">
                  <c:v>-5.4348265150000004E-3</c:v>
                </c:pt>
                <c:pt idx="4082">
                  <c:v>-3.9271823329999995E-3</c:v>
                </c:pt>
                <c:pt idx="4083">
                  <c:v>6.6244809049999997E-3</c:v>
                </c:pt>
                <c:pt idx="4084">
                  <c:v>9.6394844029999999E-3</c:v>
                </c:pt>
                <c:pt idx="4085">
                  <c:v>9.6398202039999995E-3</c:v>
                </c:pt>
                <c:pt idx="4086">
                  <c:v>1.1147475439999999E-2</c:v>
                </c:pt>
                <c:pt idx="4087">
                  <c:v>1.1147774920000001E-2</c:v>
                </c:pt>
                <c:pt idx="4088">
                  <c:v>1.2655371110000001E-2</c:v>
                </c:pt>
                <c:pt idx="4089">
                  <c:v>1.4162921299999999E-2</c:v>
                </c:pt>
                <c:pt idx="4090">
                  <c:v>1.1148422549999999E-2</c:v>
                </c:pt>
                <c:pt idx="4091">
                  <c:v>1.265584879E-2</c:v>
                </c:pt>
                <c:pt idx="4092">
                  <c:v>1.265586623E-2</c:v>
                </c:pt>
                <c:pt idx="4093">
                  <c:v>1.416313539E-2</c:v>
                </c:pt>
                <c:pt idx="4094">
                  <c:v>1.2655674299999999E-2</c:v>
                </c:pt>
                <c:pt idx="4095">
                  <c:v>1.4162816200000001E-2</c:v>
                </c:pt>
                <c:pt idx="4096">
                  <c:v>1.265524755E-2</c:v>
                </c:pt>
                <c:pt idx="4097">
                  <c:v>1.4162303420000001E-2</c:v>
                </c:pt>
                <c:pt idx="4098">
                  <c:v>1.4162000029999998E-2</c:v>
                </c:pt>
                <c:pt idx="4099">
                  <c:v>1.416167896E-2</c:v>
                </c:pt>
                <c:pt idx="4100">
                  <c:v>1.5668683369999999E-2</c:v>
                </c:pt>
                <c:pt idx="4101">
                  <c:v>1.416102487E-2</c:v>
                </c:pt>
                <c:pt idx="4102">
                  <c:v>1.5668046129999998E-2</c:v>
                </c:pt>
                <c:pt idx="4103">
                  <c:v>1.5667757549999998E-2</c:v>
                </c:pt>
                <c:pt idx="4104">
                  <c:v>1.5667502749999999E-2</c:v>
                </c:pt>
                <c:pt idx="4105">
                  <c:v>1.7174626679999999E-2</c:v>
                </c:pt>
                <c:pt idx="4106">
                  <c:v>1.7174470600000002E-2</c:v>
                </c:pt>
                <c:pt idx="4107">
                  <c:v>1.7174379189999998E-2</c:v>
                </c:pt>
                <c:pt idx="4108">
                  <c:v>1.8681697650000002E-2</c:v>
                </c:pt>
                <c:pt idx="4109">
                  <c:v>1.7174424210000001E-2</c:v>
                </c:pt>
                <c:pt idx="4110">
                  <c:v>2.018922414E-2</c:v>
                </c:pt>
                <c:pt idx="4111">
                  <c:v>2.018941279E-2</c:v>
                </c:pt>
                <c:pt idx="4112">
                  <c:v>1.8682315449999997E-2</c:v>
                </c:pt>
                <c:pt idx="4113">
                  <c:v>1.8682590570000001E-2</c:v>
                </c:pt>
                <c:pt idx="4114">
                  <c:v>2.0190226820000001E-2</c:v>
                </c:pt>
                <c:pt idx="4115">
                  <c:v>2.1697879649999998E-2</c:v>
                </c:pt>
                <c:pt idx="4116">
                  <c:v>2.1698206130000001E-2</c:v>
                </c:pt>
                <c:pt idx="4117">
                  <c:v>2.019119724E-2</c:v>
                </c:pt>
                <c:pt idx="4118">
                  <c:v>2.1698839500000001E-2</c:v>
                </c:pt>
                <c:pt idx="4119">
                  <c:v>2.019179451E-2</c:v>
                </c:pt>
                <c:pt idx="4120">
                  <c:v>2.1699378790000001E-2</c:v>
                </c:pt>
                <c:pt idx="4121">
                  <c:v>2.3206918619999999E-2</c:v>
                </c:pt>
                <c:pt idx="4122">
                  <c:v>2.1699742599999999E-2</c:v>
                </c:pt>
                <c:pt idx="4123">
                  <c:v>2.3207163869999999E-2</c:v>
                </c:pt>
                <c:pt idx="4124">
                  <c:v>2.1699849489999999E-2</c:v>
                </c:pt>
                <c:pt idx="4125">
                  <c:v>2.320711629E-2</c:v>
                </c:pt>
                <c:pt idx="4126">
                  <c:v>2.3206981240000001E-2</c:v>
                </c:pt>
                <c:pt idx="4127">
                  <c:v>2.4714116849999999E-2</c:v>
                </c:pt>
                <c:pt idx="4128">
                  <c:v>2.3206540799999998E-2</c:v>
                </c:pt>
                <c:pt idx="4129">
                  <c:v>2.4713588910000001E-2</c:v>
                </c:pt>
                <c:pt idx="4130">
                  <c:v>2.6220610049999999E-2</c:v>
                </c:pt>
                <c:pt idx="4131">
                  <c:v>2.4712950099999999E-2</c:v>
                </c:pt>
                <c:pt idx="4132">
                  <c:v>2.6219949320000002E-2</c:v>
                </c:pt>
                <c:pt idx="4133">
                  <c:v>2.4712287610000001E-2</c:v>
                </c:pt>
                <c:pt idx="4134">
                  <c:v>2.621930858E-2</c:v>
                </c:pt>
                <c:pt idx="4135">
                  <c:v>2.6219023040000001E-2</c:v>
                </c:pt>
                <c:pt idx="4136">
                  <c:v>2.6218775310000001E-2</c:v>
                </c:pt>
                <c:pt idx="4137">
                  <c:v>2.7725911089999999E-2</c:v>
                </c:pt>
                <c:pt idx="4138">
                  <c:v>2.772577209E-2</c:v>
                </c:pt>
                <c:pt idx="4139">
                  <c:v>2.7725703729999999E-2</c:v>
                </c:pt>
                <c:pt idx="4140">
                  <c:v>2.7725716190000003E-2</c:v>
                </c:pt>
                <c:pt idx="4141">
                  <c:v>2.9233137190000001E-2</c:v>
                </c:pt>
                <c:pt idx="4142">
                  <c:v>2.9233284670000002E-2</c:v>
                </c:pt>
                <c:pt idx="4143">
                  <c:v>2.9233484099999998E-2</c:v>
                </c:pt>
                <c:pt idx="4144">
                  <c:v>2.9233726009999999E-2</c:v>
                </c:pt>
                <c:pt idx="4145">
                  <c:v>2.9234000919999999E-2</c:v>
                </c:pt>
                <c:pt idx="4146">
                  <c:v>2.9234299340000002E-2</c:v>
                </c:pt>
                <c:pt idx="4147">
                  <c:v>3.07419448E-2</c:v>
                </c:pt>
                <c:pt idx="4148">
                  <c:v>2.923492892E-2</c:v>
                </c:pt>
                <c:pt idx="4149">
                  <c:v>3.0742573370000002E-2</c:v>
                </c:pt>
                <c:pt idx="4150">
                  <c:v>2.9235539240000004E-2</c:v>
                </c:pt>
                <c:pt idx="4151">
                  <c:v>2.9235813650000001E-2</c:v>
                </c:pt>
                <c:pt idx="4152">
                  <c:v>3.2250717300000002E-2</c:v>
                </c:pt>
                <c:pt idx="4153">
                  <c:v>3.074358487E-2</c:v>
                </c:pt>
                <c:pt idx="4154">
                  <c:v>3.2251062560000002E-2</c:v>
                </c:pt>
                <c:pt idx="4155">
                  <c:v>3.0743817749999999E-2</c:v>
                </c:pt>
                <c:pt idx="4156">
                  <c:v>3.2251167060000002E-2</c:v>
                </c:pt>
                <c:pt idx="4157">
                  <c:v>3.0743836499999996E-2</c:v>
                </c:pt>
                <c:pt idx="4158">
                  <c:v>3.3758497630000002E-2</c:v>
                </c:pt>
                <c:pt idx="4159">
                  <c:v>3.0743836499999996E-2</c:v>
                </c:pt>
                <c:pt idx="4160">
                  <c:v>3.3758497630000002E-2</c:v>
                </c:pt>
                <c:pt idx="4161">
                  <c:v>3.0743836499999996E-2</c:v>
                </c:pt>
                <c:pt idx="4162">
                  <c:v>3.3758497630000002E-2</c:v>
                </c:pt>
                <c:pt idx="4163">
                  <c:v>3.3758497630000002E-2</c:v>
                </c:pt>
                <c:pt idx="4164">
                  <c:v>3.3758497630000002E-2</c:v>
                </c:pt>
                <c:pt idx="4165">
                  <c:v>3.3758497630000002E-2</c:v>
                </c:pt>
                <c:pt idx="4166">
                  <c:v>3.2251167060000002E-2</c:v>
                </c:pt>
                <c:pt idx="4167">
                  <c:v>3.3758497630000002E-2</c:v>
                </c:pt>
                <c:pt idx="4168">
                  <c:v>3.3758497630000002E-2</c:v>
                </c:pt>
                <c:pt idx="4169">
                  <c:v>3.5265828200000002E-2</c:v>
                </c:pt>
                <c:pt idx="4170">
                  <c:v>3.3758497630000002E-2</c:v>
                </c:pt>
                <c:pt idx="4171">
                  <c:v>3.3758497630000002E-2</c:v>
                </c:pt>
                <c:pt idx="4172">
                  <c:v>3.3758497630000002E-2</c:v>
                </c:pt>
                <c:pt idx="4173">
                  <c:v>3.5265828200000002E-2</c:v>
                </c:pt>
                <c:pt idx="4174">
                  <c:v>3.5265828200000002E-2</c:v>
                </c:pt>
                <c:pt idx="4175">
                  <c:v>3.5265828200000002E-2</c:v>
                </c:pt>
                <c:pt idx="4176">
                  <c:v>3.5265828200000002E-2</c:v>
                </c:pt>
                <c:pt idx="4177">
                  <c:v>3.5265828200000002E-2</c:v>
                </c:pt>
                <c:pt idx="4178">
                  <c:v>3.6773158760000001E-2</c:v>
                </c:pt>
                <c:pt idx="4179">
                  <c:v>3.5265828200000002E-2</c:v>
                </c:pt>
                <c:pt idx="4180">
                  <c:v>3.6773158760000001E-2</c:v>
                </c:pt>
                <c:pt idx="4181">
                  <c:v>3.5265828200000002E-2</c:v>
                </c:pt>
                <c:pt idx="4182">
                  <c:v>3.5265828200000002E-2</c:v>
                </c:pt>
                <c:pt idx="4183">
                  <c:v>3.6773158760000001E-2</c:v>
                </c:pt>
                <c:pt idx="4184">
                  <c:v>3.6773158760000001E-2</c:v>
                </c:pt>
                <c:pt idx="4185">
                  <c:v>3.6773158760000001E-2</c:v>
                </c:pt>
                <c:pt idx="4186">
                  <c:v>3.6773158760000001E-2</c:v>
                </c:pt>
                <c:pt idx="4187">
                  <c:v>3.6773158760000001E-2</c:v>
                </c:pt>
                <c:pt idx="4188">
                  <c:v>3.6773158760000001E-2</c:v>
                </c:pt>
                <c:pt idx="4189">
                  <c:v>3.6773158760000001E-2</c:v>
                </c:pt>
                <c:pt idx="4190">
                  <c:v>3.6773158760000001E-2</c:v>
                </c:pt>
                <c:pt idx="4191">
                  <c:v>3.828048933E-2</c:v>
                </c:pt>
                <c:pt idx="4192">
                  <c:v>3.6773158760000001E-2</c:v>
                </c:pt>
                <c:pt idx="4193">
                  <c:v>3.828048933E-2</c:v>
                </c:pt>
                <c:pt idx="4194">
                  <c:v>3.6773158760000001E-2</c:v>
                </c:pt>
                <c:pt idx="4195">
                  <c:v>3.828048933E-2</c:v>
                </c:pt>
                <c:pt idx="4196">
                  <c:v>3.6773158760000001E-2</c:v>
                </c:pt>
                <c:pt idx="4197">
                  <c:v>3.9787819889999999E-2</c:v>
                </c:pt>
                <c:pt idx="4198">
                  <c:v>3.6773158760000001E-2</c:v>
                </c:pt>
                <c:pt idx="4199">
                  <c:v>3.828048933E-2</c:v>
                </c:pt>
                <c:pt idx="4200">
                  <c:v>3.828048933E-2</c:v>
                </c:pt>
                <c:pt idx="4201">
                  <c:v>3.6773158760000001E-2</c:v>
                </c:pt>
                <c:pt idx="4202">
                  <c:v>3.828048933E-2</c:v>
                </c:pt>
                <c:pt idx="4203">
                  <c:v>3.828048933E-2</c:v>
                </c:pt>
                <c:pt idx="4204">
                  <c:v>3.9787819889999999E-2</c:v>
                </c:pt>
                <c:pt idx="4205">
                  <c:v>3.9787819889999999E-2</c:v>
                </c:pt>
                <c:pt idx="4206">
                  <c:v>3.828048933E-2</c:v>
                </c:pt>
                <c:pt idx="4207">
                  <c:v>3.9787819889999999E-2</c:v>
                </c:pt>
                <c:pt idx="4208">
                  <c:v>3.9787819889999999E-2</c:v>
                </c:pt>
                <c:pt idx="4209">
                  <c:v>3.828048933E-2</c:v>
                </c:pt>
                <c:pt idx="4210">
                  <c:v>3.828048933E-2</c:v>
                </c:pt>
                <c:pt idx="4211">
                  <c:v>3.9787819889999999E-2</c:v>
                </c:pt>
                <c:pt idx="4212">
                  <c:v>3.828048933E-2</c:v>
                </c:pt>
                <c:pt idx="4213">
                  <c:v>3.828048933E-2</c:v>
                </c:pt>
                <c:pt idx="4214">
                  <c:v>3.828048933E-2</c:v>
                </c:pt>
                <c:pt idx="4215">
                  <c:v>3.828048933E-2</c:v>
                </c:pt>
                <c:pt idx="4216">
                  <c:v>3.828048933E-2</c:v>
                </c:pt>
                <c:pt idx="4217">
                  <c:v>3.9787819889999999E-2</c:v>
                </c:pt>
                <c:pt idx="4218">
                  <c:v>3.828048933E-2</c:v>
                </c:pt>
                <c:pt idx="4219">
                  <c:v>3.9787819889999999E-2</c:v>
                </c:pt>
                <c:pt idx="4220">
                  <c:v>3.828048933E-2</c:v>
                </c:pt>
                <c:pt idx="4221">
                  <c:v>3.828048933E-2</c:v>
                </c:pt>
                <c:pt idx="4222">
                  <c:v>3.9787819889999999E-2</c:v>
                </c:pt>
                <c:pt idx="4223">
                  <c:v>3.828048933E-2</c:v>
                </c:pt>
                <c:pt idx="4224">
                  <c:v>3.9787819889999999E-2</c:v>
                </c:pt>
                <c:pt idx="4225">
                  <c:v>3.828048933E-2</c:v>
                </c:pt>
                <c:pt idx="4226">
                  <c:v>3.828048933E-2</c:v>
                </c:pt>
                <c:pt idx="4227">
                  <c:v>3.828048933E-2</c:v>
                </c:pt>
                <c:pt idx="4228">
                  <c:v>3.9787819889999999E-2</c:v>
                </c:pt>
                <c:pt idx="4229">
                  <c:v>3.828048933E-2</c:v>
                </c:pt>
                <c:pt idx="4230">
                  <c:v>3.828048933E-2</c:v>
                </c:pt>
                <c:pt idx="4231">
                  <c:v>3.828048933E-2</c:v>
                </c:pt>
                <c:pt idx="4232">
                  <c:v>3.9787819889999999E-2</c:v>
                </c:pt>
                <c:pt idx="4233">
                  <c:v>3.6773158760000001E-2</c:v>
                </c:pt>
                <c:pt idx="4234">
                  <c:v>3.828048933E-2</c:v>
                </c:pt>
                <c:pt idx="4235">
                  <c:v>3.828048933E-2</c:v>
                </c:pt>
                <c:pt idx="4236">
                  <c:v>3.828048933E-2</c:v>
                </c:pt>
                <c:pt idx="4237">
                  <c:v>3.828048933E-2</c:v>
                </c:pt>
                <c:pt idx="4238">
                  <c:v>3.828048933E-2</c:v>
                </c:pt>
                <c:pt idx="4239">
                  <c:v>3.6773158760000001E-2</c:v>
                </c:pt>
                <c:pt idx="4240">
                  <c:v>3.828048933E-2</c:v>
                </c:pt>
                <c:pt idx="4241">
                  <c:v>3.6773158760000001E-2</c:v>
                </c:pt>
                <c:pt idx="4242">
                  <c:v>3.828048933E-2</c:v>
                </c:pt>
                <c:pt idx="4243">
                  <c:v>3.6773158760000001E-2</c:v>
                </c:pt>
                <c:pt idx="4244">
                  <c:v>3.828048933E-2</c:v>
                </c:pt>
                <c:pt idx="4245">
                  <c:v>3.828048933E-2</c:v>
                </c:pt>
                <c:pt idx="4246">
                  <c:v>3.6773158760000001E-2</c:v>
                </c:pt>
                <c:pt idx="4247">
                  <c:v>3.6773158760000001E-2</c:v>
                </c:pt>
                <c:pt idx="4248">
                  <c:v>3.828048933E-2</c:v>
                </c:pt>
                <c:pt idx="4249">
                  <c:v>3.6773158760000001E-2</c:v>
                </c:pt>
                <c:pt idx="4250">
                  <c:v>3.828048933E-2</c:v>
                </c:pt>
                <c:pt idx="4251">
                  <c:v>3.6773158760000001E-2</c:v>
                </c:pt>
                <c:pt idx="4252">
                  <c:v>3.6773158760000001E-2</c:v>
                </c:pt>
                <c:pt idx="4253">
                  <c:v>3.6773158760000001E-2</c:v>
                </c:pt>
                <c:pt idx="4254">
                  <c:v>3.6773158760000001E-2</c:v>
                </c:pt>
                <c:pt idx="4255">
                  <c:v>3.5265828200000002E-2</c:v>
                </c:pt>
                <c:pt idx="4256">
                  <c:v>3.6773158760000001E-2</c:v>
                </c:pt>
                <c:pt idx="4257">
                  <c:v>3.5265828200000002E-2</c:v>
                </c:pt>
                <c:pt idx="4258">
                  <c:v>3.6773158760000001E-2</c:v>
                </c:pt>
                <c:pt idx="4259">
                  <c:v>3.5265828200000002E-2</c:v>
                </c:pt>
                <c:pt idx="4260">
                  <c:v>3.5265828200000002E-2</c:v>
                </c:pt>
                <c:pt idx="4261">
                  <c:v>3.5265828200000002E-2</c:v>
                </c:pt>
                <c:pt idx="4262">
                  <c:v>3.5265828200000002E-2</c:v>
                </c:pt>
                <c:pt idx="4263">
                  <c:v>3.5265828200000002E-2</c:v>
                </c:pt>
                <c:pt idx="4264">
                  <c:v>3.5265828200000002E-2</c:v>
                </c:pt>
                <c:pt idx="4265">
                  <c:v>3.3758497630000002E-2</c:v>
                </c:pt>
                <c:pt idx="4266">
                  <c:v>3.5265828200000002E-2</c:v>
                </c:pt>
                <c:pt idx="4267">
                  <c:v>3.3758497630000002E-2</c:v>
                </c:pt>
                <c:pt idx="4268">
                  <c:v>3.3758497630000002E-2</c:v>
                </c:pt>
                <c:pt idx="4269">
                  <c:v>3.3758497630000002E-2</c:v>
                </c:pt>
                <c:pt idx="4270">
                  <c:v>3.3758497630000002E-2</c:v>
                </c:pt>
                <c:pt idx="4271">
                  <c:v>3.3758497630000002E-2</c:v>
                </c:pt>
                <c:pt idx="4272">
                  <c:v>3.2251167060000002E-2</c:v>
                </c:pt>
                <c:pt idx="4273">
                  <c:v>3.2251167060000002E-2</c:v>
                </c:pt>
                <c:pt idx="4274">
                  <c:v>3.2251167060000002E-2</c:v>
                </c:pt>
                <c:pt idx="4275">
                  <c:v>3.3758497630000002E-2</c:v>
                </c:pt>
                <c:pt idx="4276">
                  <c:v>3.2251167060000002E-2</c:v>
                </c:pt>
                <c:pt idx="4277">
                  <c:v>3.2251167060000002E-2</c:v>
                </c:pt>
                <c:pt idx="4278">
                  <c:v>3.2251167060000002E-2</c:v>
                </c:pt>
                <c:pt idx="4279">
                  <c:v>3.0743836499999996E-2</c:v>
                </c:pt>
                <c:pt idx="4280">
                  <c:v>3.2251167060000002E-2</c:v>
                </c:pt>
                <c:pt idx="4281">
                  <c:v>3.2251167060000002E-2</c:v>
                </c:pt>
                <c:pt idx="4282">
                  <c:v>3.0743836499999996E-2</c:v>
                </c:pt>
                <c:pt idx="4283">
                  <c:v>3.0743836499999996E-2</c:v>
                </c:pt>
                <c:pt idx="4284">
                  <c:v>2.9236502669999997E-2</c:v>
                </c:pt>
                <c:pt idx="4285">
                  <c:v>3.0743775470000002E-2</c:v>
                </c:pt>
                <c:pt idx="4286">
                  <c:v>2.9236321909999998E-2</c:v>
                </c:pt>
                <c:pt idx="4287">
                  <c:v>3.074347434E-2</c:v>
                </c:pt>
                <c:pt idx="4288">
                  <c:v>3.0743249720000001E-2</c:v>
                </c:pt>
                <c:pt idx="4289">
                  <c:v>2.9235656569999997E-2</c:v>
                </c:pt>
                <c:pt idx="4290">
                  <c:v>2.9235367200000001E-2</c:v>
                </c:pt>
                <c:pt idx="4291">
                  <c:v>2.9235059690000002E-2</c:v>
                </c:pt>
                <c:pt idx="4292">
                  <c:v>2.7727410650000003E-2</c:v>
                </c:pt>
                <c:pt idx="4293">
                  <c:v>2.9234427909999999E-2</c:v>
                </c:pt>
                <c:pt idx="4294">
                  <c:v>2.7726788909999998E-2</c:v>
                </c:pt>
                <c:pt idx="4295">
                  <c:v>2.9233836680000003E-2</c:v>
                </c:pt>
                <c:pt idx="4296">
                  <c:v>2.621891136E-2</c:v>
                </c:pt>
                <c:pt idx="4297">
                  <c:v>2.7726027140000001E-2</c:v>
                </c:pt>
                <c:pt idx="4298">
                  <c:v>2.621852195E-2</c:v>
                </c:pt>
                <c:pt idx="4299">
                  <c:v>2.6218408959999998E-2</c:v>
                </c:pt>
                <c:pt idx="4300">
                  <c:v>2.7725698680000001E-2</c:v>
                </c:pt>
                <c:pt idx="4301">
                  <c:v>2.6218399570000002E-2</c:v>
                </c:pt>
                <c:pt idx="4302">
                  <c:v>2.6218510709999997E-2</c:v>
                </c:pt>
                <c:pt idx="4303">
                  <c:v>2.6218686170000002E-2</c:v>
                </c:pt>
                <c:pt idx="4304">
                  <c:v>2.4711580689999998E-2</c:v>
                </c:pt>
                <c:pt idx="4305">
                  <c:v>2.4711852209999999E-2</c:v>
                </c:pt>
                <c:pt idx="4306">
                  <c:v>2.6219488730000001E-2</c:v>
                </c:pt>
                <c:pt idx="4307">
                  <c:v>2.471247863E-2</c:v>
                </c:pt>
                <c:pt idx="4308">
                  <c:v>2.4712811629999998E-2</c:v>
                </c:pt>
                <c:pt idx="4309">
                  <c:v>2.4713143230000002E-2</c:v>
                </c:pt>
                <c:pt idx="4310">
                  <c:v>2.4713462530000001E-2</c:v>
                </c:pt>
                <c:pt idx="4311">
                  <c:v>2.4713758630000002E-2</c:v>
                </c:pt>
                <c:pt idx="4312">
                  <c:v>2.4714020650000001E-2</c:v>
                </c:pt>
                <c:pt idx="4313">
                  <c:v>2.32069068E-2</c:v>
                </c:pt>
                <c:pt idx="4314">
                  <c:v>2.3207068250000001E-2</c:v>
                </c:pt>
                <c:pt idx="4315">
                  <c:v>2.169983235E-2</c:v>
                </c:pt>
                <c:pt idx="4316">
                  <c:v>2.3207180059999999E-2</c:v>
                </c:pt>
                <c:pt idx="4317">
                  <c:v>2.169978564E-2</c:v>
                </c:pt>
                <c:pt idx="4318">
                  <c:v>2.169965041E-2</c:v>
                </c:pt>
                <c:pt idx="4319">
                  <c:v>2.019212364E-2</c:v>
                </c:pt>
                <c:pt idx="4320">
                  <c:v>2.1699209420000001E-2</c:v>
                </c:pt>
                <c:pt idx="4321">
                  <c:v>2.0191593689999999E-2</c:v>
                </c:pt>
                <c:pt idx="4322">
                  <c:v>2.169861365E-2</c:v>
                </c:pt>
                <c:pt idx="4323">
                  <c:v>2.0190952459999998E-2</c:v>
                </c:pt>
                <c:pt idx="4324">
                  <c:v>1.8683284470000002E-2</c:v>
                </c:pt>
                <c:pt idx="4325">
                  <c:v>2.019028745E-2</c:v>
                </c:pt>
                <c:pt idx="4326">
                  <c:v>1.8682639679999998E-2</c:v>
                </c:pt>
                <c:pt idx="4327">
                  <c:v>2.0189686470000003E-2</c:v>
                </c:pt>
                <c:pt idx="4328">
                  <c:v>1.8682103029999998E-2</c:v>
                </c:pt>
                <c:pt idx="4329">
                  <c:v>1.868190284E-2</c:v>
                </c:pt>
                <c:pt idx="4330">
                  <c:v>1.8681762790000001E-2</c:v>
                </c:pt>
                <c:pt idx="4331">
                  <c:v>1.8681693910000002E-2</c:v>
                </c:pt>
                <c:pt idx="4332">
                  <c:v>1.7174371510000001E-2</c:v>
                </c:pt>
                <c:pt idx="4333">
                  <c:v>1.7174458430000001E-2</c:v>
                </c:pt>
                <c:pt idx="4334">
                  <c:v>1.71746074E-2</c:v>
                </c:pt>
                <c:pt idx="4335">
                  <c:v>1.7174808859999998E-2</c:v>
                </c:pt>
                <c:pt idx="4336">
                  <c:v>1.7175053230000001E-2</c:v>
                </c:pt>
                <c:pt idx="4337">
                  <c:v>1.8682664669999998E-2</c:v>
                </c:pt>
                <c:pt idx="4338">
                  <c:v>1.5668299E-2</c:v>
                </c:pt>
                <c:pt idx="4339">
                  <c:v>1.5668615050000001E-2</c:v>
                </c:pt>
                <c:pt idx="4340">
                  <c:v>1.5668935780000001E-2</c:v>
                </c:pt>
                <c:pt idx="4341">
                  <c:v>1.4161919449999999E-2</c:v>
                </c:pt>
                <c:pt idx="4342">
                  <c:v>1.5669553079999999E-2</c:v>
                </c:pt>
                <c:pt idx="4343">
                  <c:v>1.416249918E-2</c:v>
                </c:pt>
                <c:pt idx="4344">
                  <c:v>1.4162743620000001E-2</c:v>
                </c:pt>
                <c:pt idx="4345">
                  <c:v>1.4162945120000001E-2</c:v>
                </c:pt>
                <c:pt idx="4346">
                  <c:v>1.416309416E-2</c:v>
                </c:pt>
                <c:pt idx="4347">
                  <c:v>1.4163181259999999E-2</c:v>
                </c:pt>
                <c:pt idx="4348">
                  <c:v>1.2655869699999999E-2</c:v>
                </c:pt>
                <c:pt idx="4349">
                  <c:v>5.1192168740000002E-3</c:v>
                </c:pt>
                <c:pt idx="4350">
                  <c:v>-2.417435957E-3</c:v>
                </c:pt>
                <c:pt idx="4351">
                  <c:v>-3.9247665230000006E-3</c:v>
                </c:pt>
                <c:pt idx="4352">
                  <c:v>-3.9247665230000006E-3</c:v>
                </c:pt>
                <c:pt idx="4353">
                  <c:v>-3.9247665230000006E-3</c:v>
                </c:pt>
                <c:pt idx="4354">
                  <c:v>-2.417435957E-3</c:v>
                </c:pt>
                <c:pt idx="4355">
                  <c:v>-5.4320970889999995E-3</c:v>
                </c:pt>
                <c:pt idx="4356">
                  <c:v>-3.9247665230000006E-3</c:v>
                </c:pt>
                <c:pt idx="4357">
                  <c:v>-3.9247665230000006E-3</c:v>
                </c:pt>
                <c:pt idx="4358">
                  <c:v>-2.417435957E-3</c:v>
                </c:pt>
                <c:pt idx="4359">
                  <c:v>-3.9247665230000006E-3</c:v>
                </c:pt>
                <c:pt idx="4360">
                  <c:v>-3.9247665230000006E-3</c:v>
                </c:pt>
                <c:pt idx="4361">
                  <c:v>-3.9247665230000006E-3</c:v>
                </c:pt>
                <c:pt idx="4362">
                  <c:v>-3.9247665230000006E-3</c:v>
                </c:pt>
                <c:pt idx="4363">
                  <c:v>-3.9247665230000006E-3</c:v>
                </c:pt>
                <c:pt idx="4364">
                  <c:v>-3.9247665230000006E-3</c:v>
                </c:pt>
                <c:pt idx="4365">
                  <c:v>-2.417435957E-3</c:v>
                </c:pt>
                <c:pt idx="4366">
                  <c:v>-2.417435957E-3</c:v>
                </c:pt>
                <c:pt idx="4367">
                  <c:v>-3.9247665230000006E-3</c:v>
                </c:pt>
                <c:pt idx="4368">
                  <c:v>-2.417435957E-3</c:v>
                </c:pt>
                <c:pt idx="4369">
                  <c:v>-3.9247665230000006E-3</c:v>
                </c:pt>
                <c:pt idx="4370">
                  <c:v>-2.417435957E-3</c:v>
                </c:pt>
                <c:pt idx="4371">
                  <c:v>-3.9247665230000006E-3</c:v>
                </c:pt>
                <c:pt idx="4372">
                  <c:v>-3.9247665230000006E-3</c:v>
                </c:pt>
                <c:pt idx="4373">
                  <c:v>-3.9247665230000006E-3</c:v>
                </c:pt>
                <c:pt idx="4374">
                  <c:v>-2.417435957E-3</c:v>
                </c:pt>
                <c:pt idx="4375">
                  <c:v>-3.9247665230000006E-3</c:v>
                </c:pt>
                <c:pt idx="4376">
                  <c:v>-2.417435957E-3</c:v>
                </c:pt>
                <c:pt idx="4377">
                  <c:v>-2.417435957E-3</c:v>
                </c:pt>
                <c:pt idx="4378">
                  <c:v>-3.9247665230000006E-3</c:v>
                </c:pt>
                <c:pt idx="4379">
                  <c:v>-2.417435957E-3</c:v>
                </c:pt>
                <c:pt idx="4380">
                  <c:v>-3.9247665230000006E-3</c:v>
                </c:pt>
                <c:pt idx="4381">
                  <c:v>-2.417435957E-3</c:v>
                </c:pt>
                <c:pt idx="4382">
                  <c:v>-3.9247665230000006E-3</c:v>
                </c:pt>
                <c:pt idx="4383">
                  <c:v>-3.9247665230000006E-3</c:v>
                </c:pt>
                <c:pt idx="4384">
                  <c:v>-2.417435957E-3</c:v>
                </c:pt>
                <c:pt idx="4385">
                  <c:v>-2.417435957E-3</c:v>
                </c:pt>
                <c:pt idx="4386">
                  <c:v>-2.417435957E-3</c:v>
                </c:pt>
                <c:pt idx="4387">
                  <c:v>-2.417435957E-3</c:v>
                </c:pt>
                <c:pt idx="4388">
                  <c:v>-3.9247665230000006E-3</c:v>
                </c:pt>
                <c:pt idx="4389">
                  <c:v>-2.417435957E-3</c:v>
                </c:pt>
                <c:pt idx="4390">
                  <c:v>-2.417435957E-3</c:v>
                </c:pt>
                <c:pt idx="4391">
                  <c:v>-3.9247665230000006E-3</c:v>
                </c:pt>
                <c:pt idx="4392">
                  <c:v>-3.9247665230000006E-3</c:v>
                </c:pt>
                <c:pt idx="4393">
                  <c:v>-2.417435957E-3</c:v>
                </c:pt>
                <c:pt idx="4394">
                  <c:v>-3.9247665230000006E-3</c:v>
                </c:pt>
                <c:pt idx="4395">
                  <c:v>-2.417435957E-3</c:v>
                </c:pt>
                <c:pt idx="4396">
                  <c:v>-2.4174394719999998E-3</c:v>
                </c:pt>
                <c:pt idx="4397">
                  <c:v>-3.9248323859999998E-3</c:v>
                </c:pt>
                <c:pt idx="4398">
                  <c:v>-2.417633818E-3</c:v>
                </c:pt>
                <c:pt idx="4399">
                  <c:v>-2.4178253370000001E-3</c:v>
                </c:pt>
                <c:pt idx="4400">
                  <c:v>-3.925397267E-3</c:v>
                </c:pt>
                <c:pt idx="4401">
                  <c:v>-2.4183451959999998E-3</c:v>
                </c:pt>
                <c:pt idx="4402">
                  <c:v>-2.4186527819999998E-3</c:v>
                </c:pt>
                <c:pt idx="4403">
                  <c:v>-9.1164580809999988E-4</c:v>
                </c:pt>
                <c:pt idx="4404">
                  <c:v>-2.4193112950000001E-3</c:v>
                </c:pt>
                <c:pt idx="4405">
                  <c:v>-2.4196413899999999E-3</c:v>
                </c:pt>
                <c:pt idx="4406">
                  <c:v>-2.4199581269999998E-3</c:v>
                </c:pt>
                <c:pt idx="4407">
                  <c:v>-2.4202510490000002E-3</c:v>
                </c:pt>
                <c:pt idx="4408">
                  <c:v>-2.4205096879999998E-3</c:v>
                </c:pt>
                <c:pt idx="4409">
                  <c:v>-2.420723563E-3</c:v>
                </c:pt>
                <c:pt idx="4410">
                  <c:v>-3.9282170200000003E-3</c:v>
                </c:pt>
                <c:pt idx="4411">
                  <c:v>-2.4209750870000002E-3</c:v>
                </c:pt>
                <c:pt idx="4412">
                  <c:v>-3.9283303689999997E-3</c:v>
                </c:pt>
                <c:pt idx="4413">
                  <c:v>-2.4209953989999997E-3</c:v>
                </c:pt>
                <c:pt idx="4414">
                  <c:v>-2.4209953989999997E-3</c:v>
                </c:pt>
                <c:pt idx="4415">
                  <c:v>-2.4209953989999997E-3</c:v>
                </c:pt>
                <c:pt idx="4416">
                  <c:v>-2.4209953989999997E-3</c:v>
                </c:pt>
                <c:pt idx="4417">
                  <c:v>-3.9283303689999997E-3</c:v>
                </c:pt>
                <c:pt idx="4418">
                  <c:v>-3.9283303689999997E-3</c:v>
                </c:pt>
                <c:pt idx="4419">
                  <c:v>-3.9283303689999997E-3</c:v>
                </c:pt>
                <c:pt idx="4420">
                  <c:v>-2.4209953989999997E-3</c:v>
                </c:pt>
                <c:pt idx="4421">
                  <c:v>-5.4356653390000001E-3</c:v>
                </c:pt>
                <c:pt idx="4422">
                  <c:v>-2.4209953989999997E-3</c:v>
                </c:pt>
                <c:pt idx="4423">
                  <c:v>-2.4209953989999997E-3</c:v>
                </c:pt>
                <c:pt idx="4424">
                  <c:v>-3.9283303689999997E-3</c:v>
                </c:pt>
                <c:pt idx="4425">
                  <c:v>-3.9283303689999997E-3</c:v>
                </c:pt>
                <c:pt idx="4426">
                  <c:v>-3.9283303689999997E-3</c:v>
                </c:pt>
                <c:pt idx="4427">
                  <c:v>-2.4209953989999997E-3</c:v>
                </c:pt>
                <c:pt idx="4428">
                  <c:v>-2.4209953989999997E-3</c:v>
                </c:pt>
                <c:pt idx="4429">
                  <c:v>-2.4209953989999997E-3</c:v>
                </c:pt>
                <c:pt idx="4430">
                  <c:v>-2.4209953989999997E-3</c:v>
                </c:pt>
                <c:pt idx="4431">
                  <c:v>-2.4209953989999997E-3</c:v>
                </c:pt>
                <c:pt idx="4432">
                  <c:v>-3.9283303689999997E-3</c:v>
                </c:pt>
                <c:pt idx="4433">
                  <c:v>-3.9283303689999997E-3</c:v>
                </c:pt>
                <c:pt idx="4434">
                  <c:v>-2.4209953989999997E-3</c:v>
                </c:pt>
                <c:pt idx="4435">
                  <c:v>-2.4209953989999997E-3</c:v>
                </c:pt>
                <c:pt idx="4436">
                  <c:v>-2.4209953989999997E-3</c:v>
                </c:pt>
                <c:pt idx="4437">
                  <c:v>-9.1366042959999995E-4</c:v>
                </c:pt>
                <c:pt idx="4438">
                  <c:v>-2.4209953989999997E-3</c:v>
                </c:pt>
                <c:pt idx="4439">
                  <c:v>-3.9283303689999997E-3</c:v>
                </c:pt>
                <c:pt idx="4440">
                  <c:v>-3.9283303689999997E-3</c:v>
                </c:pt>
                <c:pt idx="4441">
                  <c:v>-2.4209953989999997E-3</c:v>
                </c:pt>
                <c:pt idx="4442">
                  <c:v>-2.4209953989999997E-3</c:v>
                </c:pt>
                <c:pt idx="4443">
                  <c:v>-3.9283303689999997E-3</c:v>
                </c:pt>
                <c:pt idx="4444">
                  <c:v>-3.9283303689999997E-3</c:v>
                </c:pt>
                <c:pt idx="4445">
                  <c:v>-3.9283303689999997E-3</c:v>
                </c:pt>
                <c:pt idx="4446">
                  <c:v>-2.4209953989999997E-3</c:v>
                </c:pt>
                <c:pt idx="4447">
                  <c:v>-3.9283303689999997E-3</c:v>
                </c:pt>
                <c:pt idx="4448">
                  <c:v>-3.9283303689999997E-3</c:v>
                </c:pt>
                <c:pt idx="4449">
                  <c:v>-3.9283303689999997E-3</c:v>
                </c:pt>
                <c:pt idx="4450">
                  <c:v>-3.9283303689999997E-3</c:v>
                </c:pt>
                <c:pt idx="4451">
                  <c:v>-3.9283303689999997E-3</c:v>
                </c:pt>
                <c:pt idx="4452">
                  <c:v>-2.4209953989999997E-3</c:v>
                </c:pt>
                <c:pt idx="4453">
                  <c:v>-3.9283303689999997E-3</c:v>
                </c:pt>
                <c:pt idx="4454">
                  <c:v>-3.9283303689999997E-3</c:v>
                </c:pt>
                <c:pt idx="4455">
                  <c:v>-2.4209953989999997E-3</c:v>
                </c:pt>
                <c:pt idx="4456">
                  <c:v>-3.9283303689999997E-3</c:v>
                </c:pt>
                <c:pt idx="4457">
                  <c:v>-3.9283303689999997E-3</c:v>
                </c:pt>
                <c:pt idx="4458">
                  <c:v>-2.4209953989999997E-3</c:v>
                </c:pt>
                <c:pt idx="4459">
                  <c:v>-3.9283303689999997E-3</c:v>
                </c:pt>
                <c:pt idx="4460">
                  <c:v>-2.4209924529999998E-3</c:v>
                </c:pt>
                <c:pt idx="4461">
                  <c:v>-3.9282749359999996E-3</c:v>
                </c:pt>
                <c:pt idx="4462">
                  <c:v>-5.4354976149999998E-3</c:v>
                </c:pt>
                <c:pt idx="4463">
                  <c:v>-3.927999035E-3</c:v>
                </c:pt>
                <c:pt idx="4464">
                  <c:v>-3.9277913589999998E-3</c:v>
                </c:pt>
                <c:pt idx="4465">
                  <c:v>-2.4202136930000003E-3</c:v>
                </c:pt>
                <c:pt idx="4466">
                  <c:v>-3.9272759190000003E-3</c:v>
                </c:pt>
                <c:pt idx="4467">
                  <c:v>-5.4343171939999994E-3</c:v>
                </c:pt>
                <c:pt idx="4468">
                  <c:v>-3.9266794530000001E-3</c:v>
                </c:pt>
                <c:pt idx="4469">
                  <c:v>-3.9263704620000001E-3</c:v>
                </c:pt>
                <c:pt idx="4470">
                  <c:v>-2.4187325730000001E-3</c:v>
                </c:pt>
                <c:pt idx="4471">
                  <c:v>-3.9257701210000003E-3</c:v>
                </c:pt>
                <c:pt idx="4472">
                  <c:v>-2.4181629329999999E-3</c:v>
                </c:pt>
                <c:pt idx="4473">
                  <c:v>-3.9252453800000002E-3</c:v>
                </c:pt>
                <c:pt idx="4474">
                  <c:v>-3.925030855E-3</c:v>
                </c:pt>
                <c:pt idx="4475">
                  <c:v>-3.9248586109999995E-3</c:v>
                </c:pt>
                <c:pt idx="4476">
                  <c:v>-3.9247347050000003E-3</c:v>
                </c:pt>
                <c:pt idx="4477">
                  <c:v>-3.9246360329999999E-3</c:v>
                </c:pt>
                <c:pt idx="4478">
                  <c:v>-3.9245527629999995E-3</c:v>
                </c:pt>
                <c:pt idx="4479">
                  <c:v>-3.9244845189999999E-3</c:v>
                </c:pt>
                <c:pt idx="4480">
                  <c:v>-5.4317610750000004E-3</c:v>
                </c:pt>
                <c:pt idx="4481">
                  <c:v>-5.4317217080000002E-3</c:v>
                </c:pt>
                <c:pt idx="4482">
                  <c:v>-3.924366189E-3</c:v>
                </c:pt>
                <c:pt idx="4483">
                  <c:v>-3.9243543010000007E-3</c:v>
                </c:pt>
                <c:pt idx="4484">
                  <c:v>-3.9243555680000004E-3</c:v>
                </c:pt>
                <c:pt idx="4485">
                  <c:v>-5.4316996930000002E-3</c:v>
                </c:pt>
                <c:pt idx="4486">
                  <c:v>-3.9243960830000002E-3</c:v>
                </c:pt>
                <c:pt idx="4487">
                  <c:v>-5.4317647430000005E-3</c:v>
                </c:pt>
                <c:pt idx="4488">
                  <c:v>-5.4318149830000001E-3</c:v>
                </c:pt>
                <c:pt idx="4489">
                  <c:v>-3.9245462449999996E-3</c:v>
                </c:pt>
                <c:pt idx="4490">
                  <c:v>-2.4172882730000003E-3</c:v>
                </c:pt>
                <c:pt idx="4491">
                  <c:v>-5.4320321160000002E-3</c:v>
                </c:pt>
                <c:pt idx="4492">
                  <c:v>-5.4321273250000001E-3</c:v>
                </c:pt>
                <c:pt idx="4493">
                  <c:v>-5.4322641480000003E-3</c:v>
                </c:pt>
                <c:pt idx="4494">
                  <c:v>-3.9251160180000001E-3</c:v>
                </c:pt>
                <c:pt idx="4495">
                  <c:v>-5.432668505E-3</c:v>
                </c:pt>
                <c:pt idx="4496">
                  <c:v>-5.432921185E-3</c:v>
                </c:pt>
                <c:pt idx="4497">
                  <c:v>-3.925865699E-3</c:v>
                </c:pt>
                <c:pt idx="4498">
                  <c:v>-5.4334903850000007E-3</c:v>
                </c:pt>
                <c:pt idx="4499">
                  <c:v>-3.9264593560000005E-3</c:v>
                </c:pt>
                <c:pt idx="4500">
                  <c:v>-5.4340950579999997E-3</c:v>
                </c:pt>
                <c:pt idx="4501">
                  <c:v>-5.434392041E-3</c:v>
                </c:pt>
                <c:pt idx="4502">
                  <c:v>-5.4346754850000002E-3</c:v>
                </c:pt>
                <c:pt idx="4503">
                  <c:v>-3.9276038249999997E-3</c:v>
                </c:pt>
                <c:pt idx="4504">
                  <c:v>-3.9278374210000005E-3</c:v>
                </c:pt>
                <c:pt idx="4505">
                  <c:v>-3.9280350279999997E-3</c:v>
                </c:pt>
                <c:pt idx="4506">
                  <c:v>-5.4355239429999995E-3</c:v>
                </c:pt>
                <c:pt idx="4507">
                  <c:v>-5.4356272040000002E-3</c:v>
                </c:pt>
                <c:pt idx="4508">
                  <c:v>-3.9283358210000004E-3</c:v>
                </c:pt>
                <c:pt idx="4509">
                  <c:v>-3.9282990489999999E-3</c:v>
                </c:pt>
                <c:pt idx="4510">
                  <c:v>-3.9281850969999999E-3</c:v>
                </c:pt>
                <c:pt idx="4511">
                  <c:v>-5.4353397729999999E-3</c:v>
                </c:pt>
                <c:pt idx="4512">
                  <c:v>-5.4351048960000004E-3</c:v>
                </c:pt>
                <c:pt idx="4513">
                  <c:v>-5.4348265150000004E-3</c:v>
                </c:pt>
                <c:pt idx="4514">
                  <c:v>-3.9271823329999995E-3</c:v>
                </c:pt>
                <c:pt idx="4515">
                  <c:v>-5.4341842470000002E-3</c:v>
                </c:pt>
                <c:pt idx="4516">
                  <c:v>-5.4338428250000001E-3</c:v>
                </c:pt>
                <c:pt idx="4517">
                  <c:v>-5.4335028270000004E-3</c:v>
                </c:pt>
                <c:pt idx="4518">
                  <c:v>-5.4331754420000001E-3</c:v>
                </c:pt>
                <c:pt idx="4519">
                  <c:v>-3.925540319E-3</c:v>
                </c:pt>
                <c:pt idx="4520">
                  <c:v>-3.9252719950000001E-3</c:v>
                </c:pt>
                <c:pt idx="4521">
                  <c:v>-5.4323806190000002E-3</c:v>
                </c:pt>
                <c:pt idx="4522">
                  <c:v>-5.432215281E-3</c:v>
                </c:pt>
                <c:pt idx="4523">
                  <c:v>-5.4321183150000006E-3</c:v>
                </c:pt>
                <c:pt idx="4524">
                  <c:v>-6.9394311840000004E-3</c:v>
                </c:pt>
                <c:pt idx="4525">
                  <c:v>-5.4321630329999997E-3</c:v>
                </c:pt>
                <c:pt idx="4526">
                  <c:v>-5.4322954409999997E-3</c:v>
                </c:pt>
                <c:pt idx="4527">
                  <c:v>-3.9251563849999997E-3</c:v>
                </c:pt>
                <c:pt idx="4528">
                  <c:v>-5.4327286139999997E-3</c:v>
                </c:pt>
                <c:pt idx="4529">
                  <c:v>-5.4330085819999999E-3</c:v>
                </c:pt>
                <c:pt idx="4530">
                  <c:v>-5.4333169289999999E-3</c:v>
                </c:pt>
                <c:pt idx="4531">
                  <c:v>-3.9263107609999997E-3</c:v>
                </c:pt>
                <c:pt idx="4532">
                  <c:v>-5.4339770720000001E-3</c:v>
                </c:pt>
                <c:pt idx="4533">
                  <c:v>-3.9269746859999996E-3</c:v>
                </c:pt>
                <c:pt idx="4534">
                  <c:v>-5.4346255030000004E-3</c:v>
                </c:pt>
                <c:pt idx="4535">
                  <c:v>-3.9275851000000004E-3</c:v>
                </c:pt>
                <c:pt idx="4536">
                  <c:v>-5.4351784270000002E-3</c:v>
                </c:pt>
                <c:pt idx="4537">
                  <c:v>-5.4353928310000004E-3</c:v>
                </c:pt>
                <c:pt idx="4538">
                  <c:v>-5.4355518500000003E-3</c:v>
                </c:pt>
                <c:pt idx="4539">
                  <c:v>-5.4356449759999995E-3</c:v>
                </c:pt>
                <c:pt idx="4540">
                  <c:v>-3.9283266670000006E-3</c:v>
                </c:pt>
                <c:pt idx="4541">
                  <c:v>-6.9429309350000001E-3</c:v>
                </c:pt>
                <c:pt idx="4542">
                  <c:v>-5.435457195E-3</c:v>
                </c:pt>
                <c:pt idx="4543">
                  <c:v>-5.4352563210000003E-3</c:v>
                </c:pt>
                <c:pt idx="4544">
                  <c:v>-3.9276705319999999E-3</c:v>
                </c:pt>
                <c:pt idx="4545">
                  <c:v>-5.4347135539999994E-3</c:v>
                </c:pt>
                <c:pt idx="4546">
                  <c:v>-6.9417275729999998E-3</c:v>
                </c:pt>
                <c:pt idx="4547">
                  <c:v>-5.4340577690000008E-3</c:v>
                </c:pt>
                <c:pt idx="4548">
                  <c:v>-5.4337155730000003E-3</c:v>
                </c:pt>
                <c:pt idx="4549">
                  <c:v>-3.9260466309999995E-3</c:v>
                </c:pt>
                <c:pt idx="4550">
                  <c:v>-5.4330585759999996E-3</c:v>
                </c:pt>
                <c:pt idx="4551">
                  <c:v>-3.9254347330000003E-3</c:v>
                </c:pt>
                <c:pt idx="4552">
                  <c:v>-5.4325125819999999E-3</c:v>
                </c:pt>
                <c:pt idx="4553">
                  <c:v>-5.4323090880000003E-3</c:v>
                </c:pt>
                <c:pt idx="4554">
                  <c:v>-5.4321667840000008E-3</c:v>
                </c:pt>
                <c:pt idx="4555">
                  <c:v>6.6265477110000002E-3</c:v>
                </c:pt>
                <c:pt idx="4556">
                  <c:v>9.6411962429999998E-3</c:v>
                </c:pt>
                <c:pt idx="4557">
                  <c:v>9.6411091519999995E-3</c:v>
                </c:pt>
                <c:pt idx="4558">
                  <c:v>9.6409598289999999E-3</c:v>
                </c:pt>
                <c:pt idx="4559">
                  <c:v>1.114808894E-2</c:v>
                </c:pt>
                <c:pt idx="4560">
                  <c:v>1.1147844069999999E-2</c:v>
                </c:pt>
                <c:pt idx="4561">
                  <c:v>1.1147565620000001E-2</c:v>
                </c:pt>
                <c:pt idx="4562">
                  <c:v>1.114726313E-2</c:v>
                </c:pt>
                <c:pt idx="4563">
                  <c:v>1.1146946140000001E-2</c:v>
                </c:pt>
                <c:pt idx="4564">
                  <c:v>1.265395718E-2</c:v>
                </c:pt>
                <c:pt idx="4565">
                  <c:v>1.265364029E-2</c:v>
                </c:pt>
                <c:pt idx="4566">
                  <c:v>1.2653337609999999E-2</c:v>
                </c:pt>
                <c:pt idx="4567">
                  <c:v>1.265305873E-2</c:v>
                </c:pt>
                <c:pt idx="4568">
                  <c:v>1.114547886E-2</c:v>
                </c:pt>
                <c:pt idx="4569">
                  <c:v>1.2652610810000001E-2</c:v>
                </c:pt>
                <c:pt idx="4570">
                  <c:v>1.2652460989999999E-2</c:v>
                </c:pt>
                <c:pt idx="4571">
                  <c:v>1.566704331E-2</c:v>
                </c:pt>
                <c:pt idx="4572">
                  <c:v>1.4159689270000001E-2</c:v>
                </c:pt>
                <c:pt idx="4573">
                  <c:v>1.4159689270000001E-2</c:v>
                </c:pt>
                <c:pt idx="4574">
                  <c:v>1.5667024240000001E-2</c:v>
                </c:pt>
                <c:pt idx="4575">
                  <c:v>1.4159689270000001E-2</c:v>
                </c:pt>
                <c:pt idx="4576">
                  <c:v>1.5667024240000001E-2</c:v>
                </c:pt>
                <c:pt idx="4577">
                  <c:v>1.5667024240000001E-2</c:v>
                </c:pt>
                <c:pt idx="4578">
                  <c:v>1.5667024240000001E-2</c:v>
                </c:pt>
                <c:pt idx="4579">
                  <c:v>1.717435921E-2</c:v>
                </c:pt>
                <c:pt idx="4580">
                  <c:v>1.717435921E-2</c:v>
                </c:pt>
                <c:pt idx="4581">
                  <c:v>1.5667024240000001E-2</c:v>
                </c:pt>
                <c:pt idx="4582">
                  <c:v>1.868169418E-2</c:v>
                </c:pt>
                <c:pt idx="4583">
                  <c:v>1.868169418E-2</c:v>
                </c:pt>
                <c:pt idx="4584">
                  <c:v>2.0189029149999999E-2</c:v>
                </c:pt>
                <c:pt idx="4585">
                  <c:v>1.868169418E-2</c:v>
                </c:pt>
                <c:pt idx="4586">
                  <c:v>1.717435921E-2</c:v>
                </c:pt>
                <c:pt idx="4587">
                  <c:v>1.868169418E-2</c:v>
                </c:pt>
                <c:pt idx="4588">
                  <c:v>2.0189029149999999E-2</c:v>
                </c:pt>
                <c:pt idx="4589">
                  <c:v>2.0189029149999999E-2</c:v>
                </c:pt>
                <c:pt idx="4590">
                  <c:v>2.0189029149999999E-2</c:v>
                </c:pt>
                <c:pt idx="4591">
                  <c:v>2.0189029149999999E-2</c:v>
                </c:pt>
                <c:pt idx="4592">
                  <c:v>2.1696364120000002E-2</c:v>
                </c:pt>
                <c:pt idx="4593">
                  <c:v>2.0189029149999999E-2</c:v>
                </c:pt>
                <c:pt idx="4594">
                  <c:v>2.1696364120000002E-2</c:v>
                </c:pt>
                <c:pt idx="4595">
                  <c:v>2.1696364120000002E-2</c:v>
                </c:pt>
                <c:pt idx="4596">
                  <c:v>2.3203699080000001E-2</c:v>
                </c:pt>
                <c:pt idx="4597">
                  <c:v>2.3203699080000001E-2</c:v>
                </c:pt>
                <c:pt idx="4598">
                  <c:v>2.1696364120000002E-2</c:v>
                </c:pt>
                <c:pt idx="4599">
                  <c:v>2.3203699080000001E-2</c:v>
                </c:pt>
                <c:pt idx="4600">
                  <c:v>2.3203699080000001E-2</c:v>
                </c:pt>
                <c:pt idx="4601">
                  <c:v>2.3203699080000001E-2</c:v>
                </c:pt>
                <c:pt idx="4602">
                  <c:v>2.3203699080000001E-2</c:v>
                </c:pt>
                <c:pt idx="4603">
                  <c:v>2.3203699080000001E-2</c:v>
                </c:pt>
                <c:pt idx="4604">
                  <c:v>2.3203699080000001E-2</c:v>
                </c:pt>
                <c:pt idx="4605">
                  <c:v>2.471103405E-2</c:v>
                </c:pt>
                <c:pt idx="4606">
                  <c:v>2.471103405E-2</c:v>
                </c:pt>
                <c:pt idx="4607">
                  <c:v>2.471103405E-2</c:v>
                </c:pt>
                <c:pt idx="4608">
                  <c:v>2.471103405E-2</c:v>
                </c:pt>
                <c:pt idx="4609">
                  <c:v>2.621836902E-2</c:v>
                </c:pt>
                <c:pt idx="4610">
                  <c:v>2.621836902E-2</c:v>
                </c:pt>
                <c:pt idx="4611">
                  <c:v>2.7725703989999999E-2</c:v>
                </c:pt>
                <c:pt idx="4612">
                  <c:v>2.621836902E-2</c:v>
                </c:pt>
                <c:pt idx="4613">
                  <c:v>2.621836902E-2</c:v>
                </c:pt>
                <c:pt idx="4614">
                  <c:v>2.621836902E-2</c:v>
                </c:pt>
                <c:pt idx="4615">
                  <c:v>2.7725703989999999E-2</c:v>
                </c:pt>
                <c:pt idx="4616">
                  <c:v>2.9233038959999999E-2</c:v>
                </c:pt>
                <c:pt idx="4617">
                  <c:v>2.621836902E-2</c:v>
                </c:pt>
                <c:pt idx="4618">
                  <c:v>2.9233038959999999E-2</c:v>
                </c:pt>
                <c:pt idx="4619">
                  <c:v>2.9233038959999999E-2</c:v>
                </c:pt>
                <c:pt idx="4620">
                  <c:v>2.7725703989999999E-2</c:v>
                </c:pt>
                <c:pt idx="4621">
                  <c:v>2.9233038959999999E-2</c:v>
                </c:pt>
                <c:pt idx="4622">
                  <c:v>2.7725703989999999E-2</c:v>
                </c:pt>
                <c:pt idx="4623">
                  <c:v>2.9233038959999999E-2</c:v>
                </c:pt>
                <c:pt idx="4624">
                  <c:v>2.9233038959999999E-2</c:v>
                </c:pt>
                <c:pt idx="4625">
                  <c:v>2.9233038959999999E-2</c:v>
                </c:pt>
                <c:pt idx="4626">
                  <c:v>3.0740373929999999E-2</c:v>
                </c:pt>
                <c:pt idx="4627">
                  <c:v>2.9233038959999999E-2</c:v>
                </c:pt>
                <c:pt idx="4628">
                  <c:v>3.0740373929999999E-2</c:v>
                </c:pt>
                <c:pt idx="4629">
                  <c:v>2.9233038959999999E-2</c:v>
                </c:pt>
                <c:pt idx="4630">
                  <c:v>3.0740373929999999E-2</c:v>
                </c:pt>
                <c:pt idx="4631">
                  <c:v>3.0740373929999999E-2</c:v>
                </c:pt>
                <c:pt idx="4632">
                  <c:v>3.0740373929999999E-2</c:v>
                </c:pt>
                <c:pt idx="4633">
                  <c:v>3.0740373929999999E-2</c:v>
                </c:pt>
                <c:pt idx="4634">
                  <c:v>3.2247708899999998E-2</c:v>
                </c:pt>
                <c:pt idx="4635">
                  <c:v>3.0740373929999999E-2</c:v>
                </c:pt>
                <c:pt idx="4636">
                  <c:v>3.2247708899999998E-2</c:v>
                </c:pt>
                <c:pt idx="4637">
                  <c:v>3.2247708899999998E-2</c:v>
                </c:pt>
                <c:pt idx="4638">
                  <c:v>3.3755043869999994E-2</c:v>
                </c:pt>
                <c:pt idx="4639">
                  <c:v>3.2247708899999998E-2</c:v>
                </c:pt>
                <c:pt idx="4640">
                  <c:v>3.0740373929999999E-2</c:v>
                </c:pt>
                <c:pt idx="4641">
                  <c:v>3.3755043869999994E-2</c:v>
                </c:pt>
                <c:pt idx="4642">
                  <c:v>3.3755043869999994E-2</c:v>
                </c:pt>
                <c:pt idx="4643">
                  <c:v>3.3755043869999994E-2</c:v>
                </c:pt>
                <c:pt idx="4644">
                  <c:v>3.5262378840000004E-2</c:v>
                </c:pt>
                <c:pt idx="4645">
                  <c:v>3.3755043869999994E-2</c:v>
                </c:pt>
                <c:pt idx="4646">
                  <c:v>3.3755043869999994E-2</c:v>
                </c:pt>
                <c:pt idx="4647">
                  <c:v>3.3755043869999994E-2</c:v>
                </c:pt>
                <c:pt idx="4648">
                  <c:v>3.5262378840000004E-2</c:v>
                </c:pt>
                <c:pt idx="4649">
                  <c:v>3.3755043869999994E-2</c:v>
                </c:pt>
                <c:pt idx="4650">
                  <c:v>3.5262378840000004E-2</c:v>
                </c:pt>
                <c:pt idx="4651">
                  <c:v>3.5262378840000004E-2</c:v>
                </c:pt>
                <c:pt idx="4652">
                  <c:v>3.5262378840000004E-2</c:v>
                </c:pt>
                <c:pt idx="4653">
                  <c:v>3.5262378840000004E-2</c:v>
                </c:pt>
                <c:pt idx="4654">
                  <c:v>3.5262378840000004E-2</c:v>
                </c:pt>
                <c:pt idx="4655">
                  <c:v>3.676971381E-2</c:v>
                </c:pt>
                <c:pt idx="4656">
                  <c:v>3.5262378840000004E-2</c:v>
                </c:pt>
                <c:pt idx="4657">
                  <c:v>3.5262378840000004E-2</c:v>
                </c:pt>
                <c:pt idx="4658">
                  <c:v>3.676971381E-2</c:v>
                </c:pt>
                <c:pt idx="4659">
                  <c:v>3.676971381E-2</c:v>
                </c:pt>
                <c:pt idx="4660">
                  <c:v>3.5262378840000004E-2</c:v>
                </c:pt>
                <c:pt idx="4661">
                  <c:v>3.676971381E-2</c:v>
                </c:pt>
                <c:pt idx="4662">
                  <c:v>3.676971381E-2</c:v>
                </c:pt>
                <c:pt idx="4663">
                  <c:v>3.676971381E-2</c:v>
                </c:pt>
                <c:pt idx="4664">
                  <c:v>3.676971381E-2</c:v>
                </c:pt>
                <c:pt idx="4665">
                  <c:v>3.676971381E-2</c:v>
                </c:pt>
                <c:pt idx="4666">
                  <c:v>3.676971381E-2</c:v>
                </c:pt>
                <c:pt idx="4667">
                  <c:v>3.8277048780000003E-2</c:v>
                </c:pt>
                <c:pt idx="4668">
                  <c:v>3.8277055609999999E-2</c:v>
                </c:pt>
                <c:pt idx="4669">
                  <c:v>3.6769841689999999E-2</c:v>
                </c:pt>
                <c:pt idx="4670">
                  <c:v>3.8277432829999999E-2</c:v>
                </c:pt>
                <c:pt idx="4671">
                  <c:v>3.8277804290000002E-2</c:v>
                </c:pt>
                <c:pt idx="4672">
                  <c:v>3.827827055E-2</c:v>
                </c:pt>
                <c:pt idx="4673">
                  <c:v>3.8278811269999997E-2</c:v>
                </c:pt>
                <c:pt idx="4674">
                  <c:v>3.827940614E-2</c:v>
                </c:pt>
                <c:pt idx="4675">
                  <c:v>3.8280034929999998E-2</c:v>
                </c:pt>
                <c:pt idx="4676">
                  <c:v>3.8280677440000001E-2</c:v>
                </c:pt>
                <c:pt idx="4677">
                  <c:v>3.828131353E-2</c:v>
                </c:pt>
                <c:pt idx="4678">
                  <c:v>3.978925187E-2</c:v>
                </c:pt>
                <c:pt idx="4679">
                  <c:v>3.8282486290000001E-2</c:v>
                </c:pt>
                <c:pt idx="4680">
                  <c:v>3.8282983E-2</c:v>
                </c:pt>
                <c:pt idx="4681">
                  <c:v>3.8283393389999996E-2</c:v>
                </c:pt>
                <c:pt idx="4682">
                  <c:v>3.8283697560000003E-2</c:v>
                </c:pt>
                <c:pt idx="4683">
                  <c:v>3.9791201819999997E-2</c:v>
                </c:pt>
                <c:pt idx="4684">
                  <c:v>3.9791233940000004E-2</c:v>
                </c:pt>
                <c:pt idx="4685">
                  <c:v>3.828378793E-2</c:v>
                </c:pt>
                <c:pt idx="4686">
                  <c:v>3.979086037E-2</c:v>
                </c:pt>
                <c:pt idx="4687">
                  <c:v>3.9790492139999994E-2</c:v>
                </c:pt>
                <c:pt idx="4688">
                  <c:v>3.6775373990000006E-2</c:v>
                </c:pt>
                <c:pt idx="4689">
                  <c:v>3.9789492150000001E-2</c:v>
                </c:pt>
                <c:pt idx="4690">
                  <c:v>3.9788900159999994E-2</c:v>
                </c:pt>
                <c:pt idx="4691">
                  <c:v>3.9788273440000001E-2</c:v>
                </c:pt>
                <c:pt idx="4692">
                  <c:v>3.9787631979999995E-2</c:v>
                </c:pt>
                <c:pt idx="4693">
                  <c:v>3.8279664239999997E-2</c:v>
                </c:pt>
                <c:pt idx="4694">
                  <c:v>3.978638524E-2</c:v>
                </c:pt>
                <c:pt idx="4695">
                  <c:v>3.827848717E-2</c:v>
                </c:pt>
                <c:pt idx="4696">
                  <c:v>3.8277987530000002E-2</c:v>
                </c:pt>
                <c:pt idx="4697">
                  <c:v>3.9784908539999997E-2</c:v>
                </c:pt>
                <c:pt idx="4698">
                  <c:v>3.8277267640000001E-2</c:v>
                </c:pt>
                <c:pt idx="4699">
                  <c:v>3.8277088049999998E-2</c:v>
                </c:pt>
                <c:pt idx="4700">
                  <c:v>3.8277048780000003E-2</c:v>
                </c:pt>
                <c:pt idx="4701">
                  <c:v>3.8277048780000003E-2</c:v>
                </c:pt>
                <c:pt idx="4702">
                  <c:v>3.8277048780000003E-2</c:v>
                </c:pt>
                <c:pt idx="4703">
                  <c:v>3.9784383749999999E-2</c:v>
                </c:pt>
                <c:pt idx="4704">
                  <c:v>3.9784383749999999E-2</c:v>
                </c:pt>
                <c:pt idx="4705">
                  <c:v>3.9784383749999999E-2</c:v>
                </c:pt>
                <c:pt idx="4706">
                  <c:v>3.8277048780000003E-2</c:v>
                </c:pt>
                <c:pt idx="4707">
                  <c:v>3.9784383749999999E-2</c:v>
                </c:pt>
                <c:pt idx="4708">
                  <c:v>3.8277048780000003E-2</c:v>
                </c:pt>
                <c:pt idx="4709">
                  <c:v>3.9784383749999999E-2</c:v>
                </c:pt>
                <c:pt idx="4710">
                  <c:v>3.8277048780000003E-2</c:v>
                </c:pt>
                <c:pt idx="4711">
                  <c:v>3.9784383749999999E-2</c:v>
                </c:pt>
                <c:pt idx="4712">
                  <c:v>3.676971381E-2</c:v>
                </c:pt>
                <c:pt idx="4713">
                  <c:v>3.9784383749999999E-2</c:v>
                </c:pt>
                <c:pt idx="4714">
                  <c:v>3.676971381E-2</c:v>
                </c:pt>
                <c:pt idx="4715">
                  <c:v>3.8277048780000003E-2</c:v>
                </c:pt>
                <c:pt idx="4716">
                  <c:v>3.8277048780000003E-2</c:v>
                </c:pt>
                <c:pt idx="4717">
                  <c:v>3.8277048780000003E-2</c:v>
                </c:pt>
                <c:pt idx="4718">
                  <c:v>3.8277048780000003E-2</c:v>
                </c:pt>
                <c:pt idx="4719">
                  <c:v>3.676971381E-2</c:v>
                </c:pt>
                <c:pt idx="4720">
                  <c:v>3.8277048780000003E-2</c:v>
                </c:pt>
                <c:pt idx="4721">
                  <c:v>3.8277048780000003E-2</c:v>
                </c:pt>
                <c:pt idx="4722">
                  <c:v>3.676971381E-2</c:v>
                </c:pt>
                <c:pt idx="4723">
                  <c:v>3.676971381E-2</c:v>
                </c:pt>
                <c:pt idx="4724">
                  <c:v>3.676971381E-2</c:v>
                </c:pt>
                <c:pt idx="4725">
                  <c:v>3.8277048780000003E-2</c:v>
                </c:pt>
                <c:pt idx="4726">
                  <c:v>3.676971381E-2</c:v>
                </c:pt>
                <c:pt idx="4727">
                  <c:v>3.676971381E-2</c:v>
                </c:pt>
                <c:pt idx="4728">
                  <c:v>3.5262378840000004E-2</c:v>
                </c:pt>
                <c:pt idx="4729">
                  <c:v>3.676971381E-2</c:v>
                </c:pt>
                <c:pt idx="4730">
                  <c:v>3.676971381E-2</c:v>
                </c:pt>
                <c:pt idx="4731">
                  <c:v>3.676971381E-2</c:v>
                </c:pt>
                <c:pt idx="4732">
                  <c:v>3.8277048780000003E-2</c:v>
                </c:pt>
                <c:pt idx="4733">
                  <c:v>3.5262378840000004E-2</c:v>
                </c:pt>
                <c:pt idx="4734">
                  <c:v>3.5262378840000004E-2</c:v>
                </c:pt>
                <c:pt idx="4735">
                  <c:v>3.5262378840000004E-2</c:v>
                </c:pt>
                <c:pt idx="4736">
                  <c:v>3.676971381E-2</c:v>
                </c:pt>
                <c:pt idx="4737">
                  <c:v>3.676971381E-2</c:v>
                </c:pt>
                <c:pt idx="4738">
                  <c:v>3.5262378840000004E-2</c:v>
                </c:pt>
                <c:pt idx="4739">
                  <c:v>3.5262378840000004E-2</c:v>
                </c:pt>
                <c:pt idx="4740">
                  <c:v>3.3755043869999994E-2</c:v>
                </c:pt>
                <c:pt idx="4741">
                  <c:v>3.3755043869999994E-2</c:v>
                </c:pt>
                <c:pt idx="4742">
                  <c:v>3.5262378840000004E-2</c:v>
                </c:pt>
                <c:pt idx="4743">
                  <c:v>3.5262378840000004E-2</c:v>
                </c:pt>
                <c:pt idx="4744">
                  <c:v>3.3755043869999994E-2</c:v>
                </c:pt>
                <c:pt idx="4745">
                  <c:v>3.3755043869999994E-2</c:v>
                </c:pt>
                <c:pt idx="4746">
                  <c:v>3.3755043869999994E-2</c:v>
                </c:pt>
                <c:pt idx="4747">
                  <c:v>3.2247708899999998E-2</c:v>
                </c:pt>
                <c:pt idx="4748">
                  <c:v>3.3755047140000001E-2</c:v>
                </c:pt>
                <c:pt idx="4749">
                  <c:v>3.2247770119999998E-2</c:v>
                </c:pt>
                <c:pt idx="4750">
                  <c:v>3.2247893229999998E-2</c:v>
                </c:pt>
                <c:pt idx="4751">
                  <c:v>3.3755406549999999E-2</c:v>
                </c:pt>
                <c:pt idx="4752">
                  <c:v>3.2248297100000003E-2</c:v>
                </c:pt>
                <c:pt idx="4753">
                  <c:v>3.0741225050000001E-2</c:v>
                </c:pt>
                <c:pt idx="4754">
                  <c:v>3.224884812E-2</c:v>
                </c:pt>
                <c:pt idx="4755">
                  <c:v>3.2249155200000004E-2</c:v>
                </c:pt>
                <c:pt idx="4756">
                  <c:v>3.2249470740000001E-2</c:v>
                </c:pt>
                <c:pt idx="4757">
                  <c:v>3.0742452999999999E-2</c:v>
                </c:pt>
                <c:pt idx="4758">
                  <c:v>3.2250089570000001E-2</c:v>
                </c:pt>
                <c:pt idx="4759">
                  <c:v>3.0743042509999999E-2</c:v>
                </c:pt>
                <c:pt idx="4760">
                  <c:v>3.0743298240000001E-2</c:v>
                </c:pt>
                <c:pt idx="4761">
                  <c:v>3.2250846430000001E-2</c:v>
                </c:pt>
                <c:pt idx="4762">
                  <c:v>3.0743684800000001E-2</c:v>
                </c:pt>
                <c:pt idx="4763">
                  <c:v>3.0743796880000004E-2</c:v>
                </c:pt>
                <c:pt idx="4764">
                  <c:v>2.9236511209999996E-2</c:v>
                </c:pt>
                <c:pt idx="4765">
                  <c:v>2.9236475589999998E-2</c:v>
                </c:pt>
                <c:pt idx="4766">
                  <c:v>2.9236365199999999E-2</c:v>
                </c:pt>
                <c:pt idx="4767">
                  <c:v>2.923619086E-2</c:v>
                </c:pt>
                <c:pt idx="4768">
                  <c:v>2.9235963400000002E-2</c:v>
                </c:pt>
                <c:pt idx="4769">
                  <c:v>2.9235693640000001E-2</c:v>
                </c:pt>
                <c:pt idx="4770">
                  <c:v>2.772806043E-2</c:v>
                </c:pt>
                <c:pt idx="4771">
                  <c:v>2.9235070560000003E-2</c:v>
                </c:pt>
                <c:pt idx="4772">
                  <c:v>2.7727406119999999E-2</c:v>
                </c:pt>
                <c:pt idx="4773">
                  <c:v>2.7727075189999999E-2</c:v>
                </c:pt>
                <c:pt idx="4774">
                  <c:v>2.772675627E-2</c:v>
                </c:pt>
                <c:pt idx="4775">
                  <c:v>2.7726460290000001E-2</c:v>
                </c:pt>
                <c:pt idx="4776">
                  <c:v>2.77261982E-2</c:v>
                </c:pt>
                <c:pt idx="4777">
                  <c:v>2.7725980939999999E-2</c:v>
                </c:pt>
                <c:pt idx="4778">
                  <c:v>2.6218484640000001E-2</c:v>
                </c:pt>
                <c:pt idx="4779">
                  <c:v>2.6218389789999998E-2</c:v>
                </c:pt>
                <c:pt idx="4780">
                  <c:v>2.6218372470000004E-2</c:v>
                </c:pt>
                <c:pt idx="4781">
                  <c:v>2.4711098649999999E-2</c:v>
                </c:pt>
                <c:pt idx="4782">
                  <c:v>2.471122831E-2</c:v>
                </c:pt>
                <c:pt idx="4783">
                  <c:v>2.471141625E-2</c:v>
                </c:pt>
                <c:pt idx="4784">
                  <c:v>2.4711652210000001E-2</c:v>
                </c:pt>
                <c:pt idx="4785">
                  <c:v>2.4711925940000001E-2</c:v>
                </c:pt>
                <c:pt idx="4786">
                  <c:v>2.320489374E-2</c:v>
                </c:pt>
                <c:pt idx="4787">
                  <c:v>2.471254577E-2</c:v>
                </c:pt>
                <c:pt idx="4788">
                  <c:v>2.4712871419999997E-2</c:v>
                </c:pt>
                <c:pt idx="4789">
                  <c:v>2.3205861719999998E-2</c:v>
                </c:pt>
                <c:pt idx="4790">
                  <c:v>2.471350319E-2</c:v>
                </c:pt>
                <c:pt idx="4791">
                  <c:v>2.3206457480000001E-2</c:v>
                </c:pt>
                <c:pt idx="4792">
                  <c:v>2.1699378790000001E-2</c:v>
                </c:pt>
                <c:pt idx="4793">
                  <c:v>2.3206918619999999E-2</c:v>
                </c:pt>
                <c:pt idx="4794">
                  <c:v>2.320707331E-2</c:v>
                </c:pt>
                <c:pt idx="4795">
                  <c:v>2.3207163869999999E-2</c:v>
                </c:pt>
                <c:pt idx="4796">
                  <c:v>2.1699849659999999E-2</c:v>
                </c:pt>
                <c:pt idx="4797">
                  <c:v>2.169978862E-2</c:v>
                </c:pt>
                <c:pt idx="4798">
                  <c:v>2.019232835E-2</c:v>
                </c:pt>
                <c:pt idx="4799">
                  <c:v>2.169947144E-2</c:v>
                </c:pt>
                <c:pt idx="4800">
                  <c:v>2.0191904279999999E-2</c:v>
                </c:pt>
                <c:pt idx="4801">
                  <c:v>2.019163019E-2</c:v>
                </c:pt>
                <c:pt idx="4802">
                  <c:v>2.019132832E-2</c:v>
                </c:pt>
                <c:pt idx="4803">
                  <c:v>1.868367638E-2</c:v>
                </c:pt>
                <c:pt idx="4804">
                  <c:v>2.019068203E-2</c:v>
                </c:pt>
                <c:pt idx="4805">
                  <c:v>2.019035806E-2</c:v>
                </c:pt>
                <c:pt idx="4806">
                  <c:v>1.8682713510000001E-2</c:v>
                </c:pt>
                <c:pt idx="4807">
                  <c:v>1.8682425649999997E-2</c:v>
                </c:pt>
                <c:pt idx="4808">
                  <c:v>1.7174837120000001E-2</c:v>
                </c:pt>
                <c:pt idx="4809">
                  <c:v>1.8681961309999998E-2</c:v>
                </c:pt>
                <c:pt idx="4810">
                  <c:v>1.7174470600000002E-2</c:v>
                </c:pt>
                <c:pt idx="4811">
                  <c:v>1.7174379189999998E-2</c:v>
                </c:pt>
                <c:pt idx="4812">
                  <c:v>1.7174362840000002E-2</c:v>
                </c:pt>
                <c:pt idx="4813">
                  <c:v>1.7174427209999999E-2</c:v>
                </c:pt>
                <c:pt idx="4814">
                  <c:v>1.71745635E-2</c:v>
                </c:pt>
                <c:pt idx="4815">
                  <c:v>1.7174760670000001E-2</c:v>
                </c:pt>
                <c:pt idx="4816">
                  <c:v>1.5667673490000002E-2</c:v>
                </c:pt>
                <c:pt idx="4817">
                  <c:v>1.71752934E-2</c:v>
                </c:pt>
                <c:pt idx="4818">
                  <c:v>1.2653606670000001E-2</c:v>
                </c:pt>
                <c:pt idx="4819">
                  <c:v>-9.1205880560000011E-4</c:v>
                </c:pt>
                <c:pt idx="4820">
                  <c:v>-3.9263830069999998E-3</c:v>
                </c:pt>
                <c:pt idx="4821">
                  <c:v>-3.9260466309999995E-3</c:v>
                </c:pt>
                <c:pt idx="4822">
                  <c:v>-3.9257268220000002E-3</c:v>
                </c:pt>
                <c:pt idx="4823">
                  <c:v>-3.9254347330000003E-3</c:v>
                </c:pt>
                <c:pt idx="4824">
                  <c:v>-3.9251815020000004E-3</c:v>
                </c:pt>
                <c:pt idx="4825">
                  <c:v>-3.9249782600000007E-3</c:v>
                </c:pt>
                <c:pt idx="4826">
                  <c:v>-2.4175054790000002E-3</c:v>
                </c:pt>
                <c:pt idx="4827">
                  <c:v>-3.924766249E-3</c:v>
                </c:pt>
                <c:pt idx="4828">
                  <c:v>-3.9247789910000002E-3</c:v>
                </c:pt>
                <c:pt idx="4829">
                  <c:v>-3.9248670629999996E-3</c:v>
                </c:pt>
                <c:pt idx="4830">
                  <c:v>-3.9250180689999999E-3</c:v>
                </c:pt>
                <c:pt idx="4831">
                  <c:v>-3.9252223609999998E-3</c:v>
                </c:pt>
                <c:pt idx="4832">
                  <c:v>-3.9254702989999996E-3</c:v>
                </c:pt>
                <c:pt idx="4833">
                  <c:v>-2.4184204490000001E-3</c:v>
                </c:pt>
                <c:pt idx="4834">
                  <c:v>-2.4187263499999999E-3</c:v>
                </c:pt>
                <c:pt idx="4835">
                  <c:v>-3.9263794710000001E-3</c:v>
                </c:pt>
                <c:pt idx="4836">
                  <c:v>-9.1203949699999998E-4</c:v>
                </c:pt>
                <c:pt idx="4837">
                  <c:v>-2.4196933200000001E-3</c:v>
                </c:pt>
                <c:pt idx="4838">
                  <c:v>-2.4199997889999998E-3</c:v>
                </c:pt>
                <c:pt idx="4839">
                  <c:v>-2.420282157E-3</c:v>
                </c:pt>
                <c:pt idx="4840">
                  <c:v>-3.9278650939999996E-3</c:v>
                </c:pt>
                <c:pt idx="4841">
                  <c:v>-2.4207356820000001E-3</c:v>
                </c:pt>
                <c:pt idx="4842">
                  <c:v>-2.4208873740000003E-3</c:v>
                </c:pt>
                <c:pt idx="4843">
                  <c:v>-3.9283109849999999E-3</c:v>
                </c:pt>
                <c:pt idx="4844">
                  <c:v>-2.4209953989999997E-3</c:v>
                </c:pt>
                <c:pt idx="4845">
                  <c:v>-3.9283303689999997E-3</c:v>
                </c:pt>
                <c:pt idx="4846">
                  <c:v>-3.9283303689999997E-3</c:v>
                </c:pt>
                <c:pt idx="4847">
                  <c:v>-2.4209953989999997E-3</c:v>
                </c:pt>
                <c:pt idx="4848">
                  <c:v>-2.4209953989999997E-3</c:v>
                </c:pt>
                <c:pt idx="4849">
                  <c:v>-3.9283303689999997E-3</c:v>
                </c:pt>
                <c:pt idx="4850">
                  <c:v>-2.4209953989999997E-3</c:v>
                </c:pt>
                <c:pt idx="4851">
                  <c:v>-3.9283303689999997E-3</c:v>
                </c:pt>
                <c:pt idx="4852">
                  <c:v>-2.4209953989999997E-3</c:v>
                </c:pt>
                <c:pt idx="4853">
                  <c:v>-2.4209953989999997E-3</c:v>
                </c:pt>
                <c:pt idx="4854">
                  <c:v>-2.4209953989999997E-3</c:v>
                </c:pt>
                <c:pt idx="4855">
                  <c:v>-2.4209953989999997E-3</c:v>
                </c:pt>
                <c:pt idx="4856">
                  <c:v>-2.4209953989999997E-3</c:v>
                </c:pt>
                <c:pt idx="4857">
                  <c:v>-2.4209953989999997E-3</c:v>
                </c:pt>
                <c:pt idx="4858">
                  <c:v>-2.4209953989999997E-3</c:v>
                </c:pt>
                <c:pt idx="4859">
                  <c:v>-3.9283303689999997E-3</c:v>
                </c:pt>
                <c:pt idx="4860">
                  <c:v>-2.4209953989999997E-3</c:v>
                </c:pt>
                <c:pt idx="4861">
                  <c:v>-2.4209953989999997E-3</c:v>
                </c:pt>
                <c:pt idx="4862">
                  <c:v>-2.4209953989999997E-3</c:v>
                </c:pt>
                <c:pt idx="4863">
                  <c:v>-2.4209953989999997E-3</c:v>
                </c:pt>
                <c:pt idx="4864">
                  <c:v>-2.4209953989999997E-3</c:v>
                </c:pt>
                <c:pt idx="4865">
                  <c:v>-3.9283303689999997E-3</c:v>
                </c:pt>
                <c:pt idx="4866">
                  <c:v>-2.4209953989999997E-3</c:v>
                </c:pt>
                <c:pt idx="4867">
                  <c:v>-2.4209953989999997E-3</c:v>
                </c:pt>
                <c:pt idx="4868">
                  <c:v>-2.4209953989999997E-3</c:v>
                </c:pt>
                <c:pt idx="4869">
                  <c:v>-2.4209953989999997E-3</c:v>
                </c:pt>
                <c:pt idx="4870">
                  <c:v>-2.4209953989999997E-3</c:v>
                </c:pt>
                <c:pt idx="4871">
                  <c:v>-2.4209953989999997E-3</c:v>
                </c:pt>
                <c:pt idx="4872">
                  <c:v>-2.4209953989999997E-3</c:v>
                </c:pt>
                <c:pt idx="4873">
                  <c:v>-2.4209953989999997E-3</c:v>
                </c:pt>
                <c:pt idx="4874">
                  <c:v>-2.4209953989999997E-3</c:v>
                </c:pt>
                <c:pt idx="4875">
                  <c:v>-2.4209953989999997E-3</c:v>
                </c:pt>
                <c:pt idx="4876">
                  <c:v>-2.4209920360000001E-3</c:v>
                </c:pt>
                <c:pt idx="4877">
                  <c:v>-2.4209323939999999E-3</c:v>
                </c:pt>
                <c:pt idx="4878">
                  <c:v>-3.9281404240000001E-3</c:v>
                </c:pt>
                <c:pt idx="4879">
                  <c:v>-2.420621648E-3</c:v>
                </c:pt>
                <c:pt idx="4880">
                  <c:v>-2.4203900090000001E-3</c:v>
                </c:pt>
                <c:pt idx="4881">
                  <c:v>-2.4201205040000002E-3</c:v>
                </c:pt>
                <c:pt idx="4882">
                  <c:v>-2.4198228619999999E-3</c:v>
                </c:pt>
                <c:pt idx="4883">
                  <c:v>-2.4195067989999999E-3</c:v>
                </c:pt>
                <c:pt idx="4884">
                  <c:v>-2.4191820190000001E-3</c:v>
                </c:pt>
                <c:pt idx="4885">
                  <c:v>-2.4188582129999999E-3</c:v>
                </c:pt>
                <c:pt idx="4886">
                  <c:v>-2.418545053E-3</c:v>
                </c:pt>
                <c:pt idx="4887">
                  <c:v>-2.4182521999999997E-3</c:v>
                </c:pt>
                <c:pt idx="4888">
                  <c:v>-2.4179893010000003E-3</c:v>
                </c:pt>
                <c:pt idx="4889">
                  <c:v>-2.417765994E-3</c:v>
                </c:pt>
                <c:pt idx="4890">
                  <c:v>-3.9249226699999999E-3</c:v>
                </c:pt>
                <c:pt idx="4891">
                  <c:v>-3.9248072980000003E-3</c:v>
                </c:pt>
                <c:pt idx="4892">
                  <c:v>-2.417430535E-3</c:v>
                </c:pt>
                <c:pt idx="4893">
                  <c:v>-3.924797709E-3</c:v>
                </c:pt>
                <c:pt idx="4894">
                  <c:v>-2.4175804490000003E-3</c:v>
                </c:pt>
                <c:pt idx="4895">
                  <c:v>-2.4177594480000002E-3</c:v>
                </c:pt>
                <c:pt idx="4896">
                  <c:v>-3.9253242419999999E-3</c:v>
                </c:pt>
                <c:pt idx="4897">
                  <c:v>-2.4182699499999999E-3</c:v>
                </c:pt>
                <c:pt idx="4898">
                  <c:v>-2.4185792209999997E-3</c:v>
                </c:pt>
                <c:pt idx="4899">
                  <c:v>-2.4189096649999998E-3</c:v>
                </c:pt>
                <c:pt idx="4900">
                  <c:v>-2.4192501339999999E-3</c:v>
                </c:pt>
                <c:pt idx="4901">
                  <c:v>-2.4195894620000001E-3</c:v>
                </c:pt>
                <c:pt idx="4902">
                  <c:v>-2.4199164660000001E-3</c:v>
                </c:pt>
                <c:pt idx="4903">
                  <c:v>-2.4202199430000001E-3</c:v>
                </c:pt>
                <c:pt idx="4904">
                  <c:v>-2.420488678E-3</c:v>
                </c:pt>
                <c:pt idx="4905">
                  <c:v>-2.4207114430000003E-3</c:v>
                </c:pt>
                <c:pt idx="4906">
                  <c:v>-2.4208770060000001E-3</c:v>
                </c:pt>
                <c:pt idx="4907">
                  <c:v>-9.1363919100000005E-4</c:v>
                </c:pt>
                <c:pt idx="4908">
                  <c:v>-2.4209917010000002E-3</c:v>
                </c:pt>
                <c:pt idx="4909">
                  <c:v>-3.9282611670000004E-3</c:v>
                </c:pt>
                <c:pt idx="4910">
                  <c:v>-3.9281224819999998E-3</c:v>
                </c:pt>
                <c:pt idx="4911">
                  <c:v>-2.4205873889999998E-3</c:v>
                </c:pt>
                <c:pt idx="4912">
                  <c:v>-3.9276705319999999E-3</c:v>
                </c:pt>
                <c:pt idx="4913">
                  <c:v>-2.4200459610000001E-3</c:v>
                </c:pt>
                <c:pt idx="4914">
                  <c:v>-2.4197273639999998E-3</c:v>
                </c:pt>
                <c:pt idx="4915">
                  <c:v>-2.4193917939999998E-3</c:v>
                </c:pt>
                <c:pt idx="4916">
                  <c:v>-2.4190504419999998E-3</c:v>
                </c:pt>
                <c:pt idx="4917">
                  <c:v>-3.9260466309999995E-3</c:v>
                </c:pt>
                <c:pt idx="4918">
                  <c:v>-2.418395068E-3</c:v>
                </c:pt>
                <c:pt idx="4919">
                  <c:v>-2.4181033399999999E-3</c:v>
                </c:pt>
                <c:pt idx="4920">
                  <c:v>-3.9251815020000004E-3</c:v>
                </c:pt>
                <c:pt idx="4921">
                  <c:v>-2.4176474309999998E-3</c:v>
                </c:pt>
                <c:pt idx="4922">
                  <c:v>-3.9248361320000005E-3</c:v>
                </c:pt>
                <c:pt idx="4923">
                  <c:v>-2.4174356830000002E-3</c:v>
                </c:pt>
                <c:pt idx="4924">
                  <c:v>-2.4174484090000001E-3</c:v>
                </c:pt>
                <c:pt idx="4925">
                  <c:v>-2.4175363729999999E-3</c:v>
                </c:pt>
                <c:pt idx="4926">
                  <c:v>-2.4176871910000001E-3</c:v>
                </c:pt>
                <c:pt idx="4927">
                  <c:v>-3.9252223609999998E-3</c:v>
                </c:pt>
                <c:pt idx="4928">
                  <c:v>-3.9254702989999996E-3</c:v>
                </c:pt>
                <c:pt idx="4929">
                  <c:v>-2.4184204490000001E-3</c:v>
                </c:pt>
                <c:pt idx="4930">
                  <c:v>-2.4187263499999999E-3</c:v>
                </c:pt>
                <c:pt idx="4931">
                  <c:v>-3.9263794710000001E-3</c:v>
                </c:pt>
                <c:pt idx="4932">
                  <c:v>-2.4193724609999998E-3</c:v>
                </c:pt>
                <c:pt idx="4933">
                  <c:v>-3.9270266810000004E-3</c:v>
                </c:pt>
                <c:pt idx="4934">
                  <c:v>-3.9273335289999999E-3</c:v>
                </c:pt>
                <c:pt idx="4935">
                  <c:v>-2.420282157E-3</c:v>
                </c:pt>
                <c:pt idx="4936">
                  <c:v>-2.420530698E-3</c:v>
                </c:pt>
                <c:pt idx="4937">
                  <c:v>-2.4207356820000001E-3</c:v>
                </c:pt>
                <c:pt idx="4938">
                  <c:v>-3.9282222099999995E-3</c:v>
                </c:pt>
                <c:pt idx="4939">
                  <c:v>-2.4209760399999999E-3</c:v>
                </c:pt>
                <c:pt idx="4940">
                  <c:v>-3.9283303689999997E-3</c:v>
                </c:pt>
                <c:pt idx="4941">
                  <c:v>-2.4209953989999997E-3</c:v>
                </c:pt>
                <c:pt idx="4942">
                  <c:v>-2.4209953989999997E-3</c:v>
                </c:pt>
                <c:pt idx="4943">
                  <c:v>-3.9283303689999997E-3</c:v>
                </c:pt>
                <c:pt idx="4944">
                  <c:v>-3.9283303689999997E-3</c:v>
                </c:pt>
                <c:pt idx="4945">
                  <c:v>-2.4209953989999997E-3</c:v>
                </c:pt>
                <c:pt idx="4946">
                  <c:v>-3.9283303689999997E-3</c:v>
                </c:pt>
                <c:pt idx="4947">
                  <c:v>-3.9283303689999997E-3</c:v>
                </c:pt>
                <c:pt idx="4948">
                  <c:v>-2.4209953989999997E-3</c:v>
                </c:pt>
                <c:pt idx="4949">
                  <c:v>-3.9283303689999997E-3</c:v>
                </c:pt>
                <c:pt idx="4950">
                  <c:v>-3.9283303689999997E-3</c:v>
                </c:pt>
                <c:pt idx="4951">
                  <c:v>-3.9283303689999997E-3</c:v>
                </c:pt>
                <c:pt idx="4952">
                  <c:v>-3.9283303689999997E-3</c:v>
                </c:pt>
                <c:pt idx="4953">
                  <c:v>-3.9283303689999997E-3</c:v>
                </c:pt>
                <c:pt idx="4954">
                  <c:v>-3.9283303689999997E-3</c:v>
                </c:pt>
                <c:pt idx="4955">
                  <c:v>-2.4209953989999997E-3</c:v>
                </c:pt>
                <c:pt idx="4956">
                  <c:v>-3.9283303689999997E-3</c:v>
                </c:pt>
                <c:pt idx="4957">
                  <c:v>-2.4209953989999997E-3</c:v>
                </c:pt>
                <c:pt idx="4958">
                  <c:v>-3.9283303689999997E-3</c:v>
                </c:pt>
                <c:pt idx="4959">
                  <c:v>-5.4356653390000001E-3</c:v>
                </c:pt>
                <c:pt idx="4960">
                  <c:v>-3.9283303689999997E-3</c:v>
                </c:pt>
                <c:pt idx="4961">
                  <c:v>-3.9283303689999997E-3</c:v>
                </c:pt>
                <c:pt idx="4962">
                  <c:v>-3.9283303689999997E-3</c:v>
                </c:pt>
                <c:pt idx="4963">
                  <c:v>-3.9283303689999997E-3</c:v>
                </c:pt>
                <c:pt idx="4964">
                  <c:v>-3.9283303689999997E-3</c:v>
                </c:pt>
                <c:pt idx="4965">
                  <c:v>-5.4356653390000001E-3</c:v>
                </c:pt>
                <c:pt idx="4966">
                  <c:v>-2.4209953989999997E-3</c:v>
                </c:pt>
                <c:pt idx="4967">
                  <c:v>-3.9283303689999997E-3</c:v>
                </c:pt>
                <c:pt idx="4968">
                  <c:v>-3.9283303689999997E-3</c:v>
                </c:pt>
                <c:pt idx="4969">
                  <c:v>-2.4209953989999997E-3</c:v>
                </c:pt>
                <c:pt idx="4970">
                  <c:v>-3.9283303689999997E-3</c:v>
                </c:pt>
                <c:pt idx="4971">
                  <c:v>-3.9283303689999997E-3</c:v>
                </c:pt>
                <c:pt idx="4972">
                  <c:v>-3.9283303689999997E-3</c:v>
                </c:pt>
                <c:pt idx="4973">
                  <c:v>-5.4356653390000001E-3</c:v>
                </c:pt>
                <c:pt idx="4974">
                  <c:v>-3.9283303689999997E-3</c:v>
                </c:pt>
                <c:pt idx="4975">
                  <c:v>-3.9283303689999997E-3</c:v>
                </c:pt>
                <c:pt idx="4976">
                  <c:v>-5.4356653390000001E-3</c:v>
                </c:pt>
                <c:pt idx="4977">
                  <c:v>-5.4356653390000001E-3</c:v>
                </c:pt>
                <c:pt idx="4978">
                  <c:v>-3.9283303689999997E-3</c:v>
                </c:pt>
                <c:pt idx="4979">
                  <c:v>-5.4356653390000001E-3</c:v>
                </c:pt>
                <c:pt idx="4980">
                  <c:v>-3.9283303689999997E-3</c:v>
                </c:pt>
                <c:pt idx="4981">
                  <c:v>-3.9283303689999997E-3</c:v>
                </c:pt>
                <c:pt idx="4982">
                  <c:v>-3.9283303689999997E-3</c:v>
                </c:pt>
                <c:pt idx="4983">
                  <c:v>-5.4356653390000001E-3</c:v>
                </c:pt>
                <c:pt idx="4984">
                  <c:v>-5.4356653390000001E-3</c:v>
                </c:pt>
                <c:pt idx="4985">
                  <c:v>-5.4356653390000001E-3</c:v>
                </c:pt>
                <c:pt idx="4986">
                  <c:v>-3.9283303689999997E-3</c:v>
                </c:pt>
                <c:pt idx="4987">
                  <c:v>-5.4356653390000001E-3</c:v>
                </c:pt>
                <c:pt idx="4988">
                  <c:v>-5.4356619669999997E-3</c:v>
                </c:pt>
                <c:pt idx="4989">
                  <c:v>-3.9282672859999998E-3</c:v>
                </c:pt>
                <c:pt idx="4990">
                  <c:v>-3.9281404240000001E-3</c:v>
                </c:pt>
                <c:pt idx="4991">
                  <c:v>-5.4352906639999997E-3</c:v>
                </c:pt>
                <c:pt idx="4992">
                  <c:v>-5.4350584529999999E-3</c:v>
                </c:pt>
                <c:pt idx="4993">
                  <c:v>-5.434788282E-3</c:v>
                </c:pt>
                <c:pt idx="4994">
                  <c:v>-3.927156383E-3</c:v>
                </c:pt>
                <c:pt idx="4995">
                  <c:v>-5.4341730589999998E-3</c:v>
                </c:pt>
                <c:pt idx="4996">
                  <c:v>-5.4338474759999993E-3</c:v>
                </c:pt>
                <c:pt idx="4997">
                  <c:v>-3.92619054E-3</c:v>
                </c:pt>
                <c:pt idx="4998">
                  <c:v>-6.9405408730000007E-3</c:v>
                </c:pt>
                <c:pt idx="4999">
                  <c:v>-6.9402469329999999E-3</c:v>
                </c:pt>
                <c:pt idx="5000">
                  <c:v>-3.9253205530000003E-3</c:v>
                </c:pt>
                <c:pt idx="5001">
                  <c:v>-5.4324279439999998E-3</c:v>
                </c:pt>
                <c:pt idx="5002">
                  <c:v>-3.9249226699999999E-3</c:v>
                </c:pt>
                <c:pt idx="5003">
                  <c:v>-6.9394685309999999E-3</c:v>
                </c:pt>
                <c:pt idx="5004">
                  <c:v>-5.4320918210000006E-3</c:v>
                </c:pt>
                <c:pt idx="5005">
                  <c:v>-3.924800757E-3</c:v>
                </c:pt>
                <c:pt idx="5006">
                  <c:v>-5.4322508869999999E-3</c:v>
                </c:pt>
                <c:pt idx="5007">
                  <c:v>-5.4324384950000006E-3</c:v>
                </c:pt>
                <c:pt idx="5008">
                  <c:v>-3.925351015E-3</c:v>
                </c:pt>
                <c:pt idx="5009">
                  <c:v>-6.9403020780000003E-3</c:v>
                </c:pt>
                <c:pt idx="5010">
                  <c:v>-5.4332909850000003E-3</c:v>
                </c:pt>
                <c:pt idx="5011">
                  <c:v>-3.9262995940000005E-3</c:v>
                </c:pt>
                <c:pt idx="5012">
                  <c:v>-6.9413146179999998E-3</c:v>
                </c:pt>
                <c:pt idx="5013">
                  <c:v>-5.4343280440000002E-3</c:v>
                </c:pt>
                <c:pt idx="5014">
                  <c:v>-5.4346590529999999E-3</c:v>
                </c:pt>
                <c:pt idx="5015">
                  <c:v>-5.4349627689999997E-3</c:v>
                </c:pt>
                <c:pt idx="5016">
                  <c:v>-5.4352271969999996E-3</c:v>
                </c:pt>
                <c:pt idx="5017">
                  <c:v>-3.9281056360000004E-3</c:v>
                </c:pt>
                <c:pt idx="5018">
                  <c:v>-6.9429250280000007E-3</c:v>
                </c:pt>
                <c:pt idx="5019">
                  <c:v>-5.4356646589999993E-3</c:v>
                </c:pt>
                <c:pt idx="5020">
                  <c:v>-3.9283178470000003E-3</c:v>
                </c:pt>
                <c:pt idx="5021">
                  <c:v>-6.9428990959999994E-3</c:v>
                </c:pt>
                <c:pt idx="5022">
                  <c:v>-5.435412471E-3</c:v>
                </c:pt>
                <c:pt idx="5023">
                  <c:v>-5.4352072169999996E-3</c:v>
                </c:pt>
                <c:pt idx="5024">
                  <c:v>-5.4349582509999996E-3</c:v>
                </c:pt>
                <c:pt idx="5025">
                  <c:v>-5.4346753260000004E-3</c:v>
                </c:pt>
                <c:pt idx="5026">
                  <c:v>-3.927034821E-3</c:v>
                </c:pt>
                <c:pt idx="5027">
                  <c:v>-6.9413795579999996E-3</c:v>
                </c:pt>
                <c:pt idx="5028">
                  <c:v>-5.4337202240000004E-3</c:v>
                </c:pt>
                <c:pt idx="5029">
                  <c:v>5.9592987909999997E-4</c:v>
                </c:pt>
                <c:pt idx="5030">
                  <c:v>5.1182305080000002E-3</c:v>
                </c:pt>
                <c:pt idx="5031">
                  <c:v>8.1331733899999998E-3</c:v>
                </c:pt>
                <c:pt idx="5032">
                  <c:v>8.1334190640000009E-3</c:v>
                </c:pt>
                <c:pt idx="5033">
                  <c:v>9.6409524590000007E-3</c:v>
                </c:pt>
                <c:pt idx="5034">
                  <c:v>8.1337713660000008E-3</c:v>
                </c:pt>
                <c:pt idx="5035">
                  <c:v>9.641189486999999E-3</c:v>
                </c:pt>
                <c:pt idx="5036">
                  <c:v>9.6412085719999995E-3</c:v>
                </c:pt>
                <c:pt idx="5037">
                  <c:v>1.114853914E-2</c:v>
                </c:pt>
                <c:pt idx="5038">
                  <c:v>1.114853914E-2</c:v>
                </c:pt>
                <c:pt idx="5039">
                  <c:v>9.6412085719999995E-3</c:v>
                </c:pt>
                <c:pt idx="5040">
                  <c:v>1.114853914E-2</c:v>
                </c:pt>
                <c:pt idx="5041">
                  <c:v>1.114853914E-2</c:v>
                </c:pt>
                <c:pt idx="5042">
                  <c:v>1.114853914E-2</c:v>
                </c:pt>
                <c:pt idx="5043">
                  <c:v>1.114853914E-2</c:v>
                </c:pt>
                <c:pt idx="5044">
                  <c:v>1.114853914E-2</c:v>
                </c:pt>
                <c:pt idx="5045">
                  <c:v>1.114853914E-2</c:v>
                </c:pt>
                <c:pt idx="5046">
                  <c:v>1.2655869699999999E-2</c:v>
                </c:pt>
                <c:pt idx="5047">
                  <c:v>1.2655869699999999E-2</c:v>
                </c:pt>
                <c:pt idx="5048">
                  <c:v>1.4163200269999999E-2</c:v>
                </c:pt>
                <c:pt idx="5049">
                  <c:v>1.2655869699999999E-2</c:v>
                </c:pt>
                <c:pt idx="5050">
                  <c:v>1.2655869699999999E-2</c:v>
                </c:pt>
                <c:pt idx="5051">
                  <c:v>1.4163200269999999E-2</c:v>
                </c:pt>
                <c:pt idx="5052">
                  <c:v>1.4163200269999999E-2</c:v>
                </c:pt>
                <c:pt idx="5053">
                  <c:v>1.5670530840000002E-2</c:v>
                </c:pt>
                <c:pt idx="5054">
                  <c:v>1.7177861400000001E-2</c:v>
                </c:pt>
                <c:pt idx="5055">
                  <c:v>1.4163200269999999E-2</c:v>
                </c:pt>
                <c:pt idx="5056">
                  <c:v>1.5670530840000002E-2</c:v>
                </c:pt>
                <c:pt idx="5057">
                  <c:v>1.7177861400000001E-2</c:v>
                </c:pt>
                <c:pt idx="5058">
                  <c:v>1.7177861400000001E-2</c:v>
                </c:pt>
                <c:pt idx="5059">
                  <c:v>1.5670530840000002E-2</c:v>
                </c:pt>
                <c:pt idx="5060">
                  <c:v>1.8685191970000001E-2</c:v>
                </c:pt>
                <c:pt idx="5061">
                  <c:v>1.7177861400000001E-2</c:v>
                </c:pt>
                <c:pt idx="5062">
                  <c:v>1.5670530840000002E-2</c:v>
                </c:pt>
                <c:pt idx="5063">
                  <c:v>1.8685191970000001E-2</c:v>
                </c:pt>
                <c:pt idx="5064">
                  <c:v>1.5670530840000002E-2</c:v>
                </c:pt>
                <c:pt idx="5065">
                  <c:v>1.8685191970000001E-2</c:v>
                </c:pt>
                <c:pt idx="5066">
                  <c:v>1.8685191970000001E-2</c:v>
                </c:pt>
                <c:pt idx="5067">
                  <c:v>2.0192522540000001E-2</c:v>
                </c:pt>
                <c:pt idx="5068">
                  <c:v>2.0192522540000001E-2</c:v>
                </c:pt>
                <c:pt idx="5069">
                  <c:v>2.0192522540000001E-2</c:v>
                </c:pt>
                <c:pt idx="5070">
                  <c:v>2.0192522540000001E-2</c:v>
                </c:pt>
                <c:pt idx="5071">
                  <c:v>2.1699853100000003E-2</c:v>
                </c:pt>
                <c:pt idx="5072">
                  <c:v>2.0192522540000001E-2</c:v>
                </c:pt>
                <c:pt idx="5073">
                  <c:v>2.1699853100000003E-2</c:v>
                </c:pt>
                <c:pt idx="5074">
                  <c:v>2.1699853100000003E-2</c:v>
                </c:pt>
                <c:pt idx="5075">
                  <c:v>2.1699853100000003E-2</c:v>
                </c:pt>
                <c:pt idx="5076">
                  <c:v>2.3207183669999999E-2</c:v>
                </c:pt>
                <c:pt idx="5077">
                  <c:v>2.3207183669999999E-2</c:v>
                </c:pt>
                <c:pt idx="5078">
                  <c:v>2.3207183669999999E-2</c:v>
                </c:pt>
                <c:pt idx="5079">
                  <c:v>2.4714514230000002E-2</c:v>
                </c:pt>
                <c:pt idx="5080">
                  <c:v>2.3207183669999999E-2</c:v>
                </c:pt>
                <c:pt idx="5081">
                  <c:v>2.4714514230000002E-2</c:v>
                </c:pt>
                <c:pt idx="5082">
                  <c:v>2.4714514230000002E-2</c:v>
                </c:pt>
                <c:pt idx="5083">
                  <c:v>2.3207183669999999E-2</c:v>
                </c:pt>
                <c:pt idx="5084">
                  <c:v>2.4714511370000001E-2</c:v>
                </c:pt>
                <c:pt idx="5085">
                  <c:v>2.6221790970000002E-2</c:v>
                </c:pt>
                <c:pt idx="5086">
                  <c:v>2.4714351329999999E-2</c:v>
                </c:pt>
                <c:pt idx="5087">
                  <c:v>2.6221522929999998E-2</c:v>
                </c:pt>
                <c:pt idx="5088">
                  <c:v>2.6221321060000004E-2</c:v>
                </c:pt>
                <c:pt idx="5089">
                  <c:v>2.6221084070000001E-2</c:v>
                </c:pt>
                <c:pt idx="5090">
                  <c:v>2.6220819569999998E-2</c:v>
                </c:pt>
                <c:pt idx="5091">
                  <c:v>2.6220535159999996E-2</c:v>
                </c:pt>
                <c:pt idx="5092">
                  <c:v>2.6220238449999999E-2</c:v>
                </c:pt>
                <c:pt idx="5093">
                  <c:v>2.7727270069999997E-2</c:v>
                </c:pt>
                <c:pt idx="5094">
                  <c:v>2.7726972039999999E-2</c:v>
                </c:pt>
                <c:pt idx="5095">
                  <c:v>2.7726684619999997E-2</c:v>
                </c:pt>
                <c:pt idx="5096">
                  <c:v>2.7726415450000003E-2</c:v>
                </c:pt>
                <c:pt idx="5097">
                  <c:v>2.7726172189999999E-2</c:v>
                </c:pt>
                <c:pt idx="5098">
                  <c:v>2.772596251E-2</c:v>
                </c:pt>
                <c:pt idx="5099">
                  <c:v>2.9233128929999998E-2</c:v>
                </c:pt>
                <c:pt idx="5100">
                  <c:v>2.9233007789999998E-2</c:v>
                </c:pt>
                <c:pt idx="5101">
                  <c:v>2.9232909949999997E-2</c:v>
                </c:pt>
                <c:pt idx="5102">
                  <c:v>2.9232825680000001E-2</c:v>
                </c:pt>
                <c:pt idx="5103">
                  <c:v>3.0740090309999999E-2</c:v>
                </c:pt>
                <c:pt idx="5104">
                  <c:v>3.074003325E-2</c:v>
                </c:pt>
                <c:pt idx="5105">
                  <c:v>3.0739989750000002E-2</c:v>
                </c:pt>
                <c:pt idx="5106">
                  <c:v>3.2247295299999999E-2</c:v>
                </c:pt>
                <c:pt idx="5107">
                  <c:v>3.073994343E-2</c:v>
                </c:pt>
                <c:pt idx="5108">
                  <c:v>3.2247276130000002E-2</c:v>
                </c:pt>
                <c:pt idx="5109">
                  <c:v>3.2247286870000003E-2</c:v>
                </c:pt>
                <c:pt idx="5110">
                  <c:v>3.0739975670000003E-2</c:v>
                </c:pt>
                <c:pt idx="5111">
                  <c:v>3.2247348969999999E-2</c:v>
                </c:pt>
                <c:pt idx="5112">
                  <c:v>3.0740064969999998E-2</c:v>
                </c:pt>
                <c:pt idx="5113">
                  <c:v>3.3754800519999996E-2</c:v>
                </c:pt>
                <c:pt idx="5114">
                  <c:v>3.3754878860000004E-2</c:v>
                </c:pt>
                <c:pt idx="5115">
                  <c:v>3.3754970709999998E-2</c:v>
                </c:pt>
                <c:pt idx="5116">
                  <c:v>3.2247742859999998E-2</c:v>
                </c:pt>
                <c:pt idx="5117">
                  <c:v>3.3755226079999999E-2</c:v>
                </c:pt>
                <c:pt idx="5118">
                  <c:v>3.2248084099999998E-2</c:v>
                </c:pt>
                <c:pt idx="5119">
                  <c:v>3.375564768E-2</c:v>
                </c:pt>
                <c:pt idx="5120">
                  <c:v>3.3755905709999999E-2</c:v>
                </c:pt>
                <c:pt idx="5121">
                  <c:v>3.3756185059999999E-2</c:v>
                </c:pt>
                <c:pt idx="5122">
                  <c:v>3.3756478110000002E-2</c:v>
                </c:pt>
                <c:pt idx="5123">
                  <c:v>3.3756777269999996E-2</c:v>
                </c:pt>
                <c:pt idx="5124">
                  <c:v>3.3757074939999999E-2</c:v>
                </c:pt>
                <c:pt idx="5125">
                  <c:v>3.3757363540000002E-2</c:v>
                </c:pt>
                <c:pt idx="5126">
                  <c:v>3.5264967160000001E-2</c:v>
                </c:pt>
                <c:pt idx="5127">
                  <c:v>3.5265214600000004E-2</c:v>
                </c:pt>
                <c:pt idx="5128">
                  <c:v>3.5265430319999999E-2</c:v>
                </c:pt>
                <c:pt idx="5129">
                  <c:v>3.5265606790000001E-2</c:v>
                </c:pt>
                <c:pt idx="5130">
                  <c:v>3.375840578E-2</c:v>
                </c:pt>
                <c:pt idx="5131">
                  <c:v>3.67731424E-2</c:v>
                </c:pt>
                <c:pt idx="5132">
                  <c:v>3.5265828200000002E-2</c:v>
                </c:pt>
                <c:pt idx="5133">
                  <c:v>3.6773158760000001E-2</c:v>
                </c:pt>
                <c:pt idx="5134">
                  <c:v>3.5265828200000002E-2</c:v>
                </c:pt>
                <c:pt idx="5135">
                  <c:v>3.5265828200000002E-2</c:v>
                </c:pt>
                <c:pt idx="5136">
                  <c:v>3.6773158760000001E-2</c:v>
                </c:pt>
                <c:pt idx="5137">
                  <c:v>3.6773158760000001E-2</c:v>
                </c:pt>
                <c:pt idx="5138">
                  <c:v>3.5265828200000002E-2</c:v>
                </c:pt>
                <c:pt idx="5139">
                  <c:v>3.5265828200000002E-2</c:v>
                </c:pt>
                <c:pt idx="5140">
                  <c:v>3.6773158760000001E-2</c:v>
                </c:pt>
                <c:pt idx="5141">
                  <c:v>3.828048933E-2</c:v>
                </c:pt>
                <c:pt idx="5142">
                  <c:v>3.828048933E-2</c:v>
                </c:pt>
                <c:pt idx="5143">
                  <c:v>3.6773158760000001E-2</c:v>
                </c:pt>
                <c:pt idx="5144">
                  <c:v>3.828048933E-2</c:v>
                </c:pt>
                <c:pt idx="5145">
                  <c:v>3.828048933E-2</c:v>
                </c:pt>
                <c:pt idx="5146">
                  <c:v>3.828048933E-2</c:v>
                </c:pt>
                <c:pt idx="5147">
                  <c:v>3.828048933E-2</c:v>
                </c:pt>
                <c:pt idx="5148">
                  <c:v>3.828048933E-2</c:v>
                </c:pt>
                <c:pt idx="5149">
                  <c:v>3.828048933E-2</c:v>
                </c:pt>
                <c:pt idx="5150">
                  <c:v>3.828048933E-2</c:v>
                </c:pt>
                <c:pt idx="5151">
                  <c:v>3.828048933E-2</c:v>
                </c:pt>
                <c:pt idx="5152">
                  <c:v>3.828048933E-2</c:v>
                </c:pt>
                <c:pt idx="5153">
                  <c:v>3.828048933E-2</c:v>
                </c:pt>
                <c:pt idx="5154">
                  <c:v>3.828048933E-2</c:v>
                </c:pt>
                <c:pt idx="5155">
                  <c:v>3.828048933E-2</c:v>
                </c:pt>
                <c:pt idx="5156">
                  <c:v>3.6773158760000001E-2</c:v>
                </c:pt>
                <c:pt idx="5157">
                  <c:v>3.828048933E-2</c:v>
                </c:pt>
                <c:pt idx="5158">
                  <c:v>3.828048933E-2</c:v>
                </c:pt>
                <c:pt idx="5159">
                  <c:v>3.828048933E-2</c:v>
                </c:pt>
                <c:pt idx="5160">
                  <c:v>3.828048933E-2</c:v>
                </c:pt>
                <c:pt idx="5161">
                  <c:v>3.828048933E-2</c:v>
                </c:pt>
                <c:pt idx="5162">
                  <c:v>3.828048933E-2</c:v>
                </c:pt>
                <c:pt idx="5163">
                  <c:v>3.828048933E-2</c:v>
                </c:pt>
                <c:pt idx="5164">
                  <c:v>3.828048933E-2</c:v>
                </c:pt>
                <c:pt idx="5165">
                  <c:v>3.828048933E-2</c:v>
                </c:pt>
                <c:pt idx="5166">
                  <c:v>3.9787819889999999E-2</c:v>
                </c:pt>
                <c:pt idx="5167">
                  <c:v>3.828048933E-2</c:v>
                </c:pt>
                <c:pt idx="5168">
                  <c:v>3.828048933E-2</c:v>
                </c:pt>
                <c:pt idx="5169">
                  <c:v>3.828048933E-2</c:v>
                </c:pt>
                <c:pt idx="5170">
                  <c:v>3.828048933E-2</c:v>
                </c:pt>
                <c:pt idx="5171">
                  <c:v>3.9787819889999999E-2</c:v>
                </c:pt>
                <c:pt idx="5172">
                  <c:v>3.828048933E-2</c:v>
                </c:pt>
                <c:pt idx="5173">
                  <c:v>3.828048933E-2</c:v>
                </c:pt>
                <c:pt idx="5174">
                  <c:v>3.828048933E-2</c:v>
                </c:pt>
                <c:pt idx="5175">
                  <c:v>3.828048933E-2</c:v>
                </c:pt>
                <c:pt idx="5176">
                  <c:v>3.9787819889999999E-2</c:v>
                </c:pt>
                <c:pt idx="5177">
                  <c:v>3.828048933E-2</c:v>
                </c:pt>
                <c:pt idx="5178">
                  <c:v>3.828048933E-2</c:v>
                </c:pt>
                <c:pt idx="5179">
                  <c:v>3.828048933E-2</c:v>
                </c:pt>
                <c:pt idx="5180">
                  <c:v>3.8280485929999997E-2</c:v>
                </c:pt>
                <c:pt idx="5181">
                  <c:v>3.9787756399999999E-2</c:v>
                </c:pt>
                <c:pt idx="5182">
                  <c:v>3.6772967279999999E-2</c:v>
                </c:pt>
                <c:pt idx="5183">
                  <c:v>3.8280112980000003E-2</c:v>
                </c:pt>
                <c:pt idx="5184">
                  <c:v>3.6772549099999996E-2</c:v>
                </c:pt>
                <c:pt idx="5185">
                  <c:v>3.8279610509999999E-2</c:v>
                </c:pt>
                <c:pt idx="5186">
                  <c:v>3.6771981129999999E-2</c:v>
                </c:pt>
                <c:pt idx="5187">
                  <c:v>3.8278998580000001E-2</c:v>
                </c:pt>
                <c:pt idx="5188">
                  <c:v>3.8278676689999999E-2</c:v>
                </c:pt>
                <c:pt idx="5189">
                  <c:v>3.8278357620000002E-2</c:v>
                </c:pt>
                <c:pt idx="5190">
                  <c:v>3.6770717769999996E-2</c:v>
                </c:pt>
                <c:pt idx="5191">
                  <c:v>3.6770434259999998E-2</c:v>
                </c:pt>
                <c:pt idx="5192">
                  <c:v>3.6770183929999999E-2</c:v>
                </c:pt>
                <c:pt idx="5193">
                  <c:v>3.6769976920000003E-2</c:v>
                </c:pt>
                <c:pt idx="5194">
                  <c:v>3.6769823389999998E-2</c:v>
                </c:pt>
                <c:pt idx="5195">
                  <c:v>3.8277068419999997E-2</c:v>
                </c:pt>
                <c:pt idx="5196">
                  <c:v>3.676971674E-2</c:v>
                </c:pt>
                <c:pt idx="5197">
                  <c:v>3.6769768879999998E-2</c:v>
                </c:pt>
                <c:pt idx="5198">
                  <c:v>3.6769880089999998E-2</c:v>
                </c:pt>
                <c:pt idx="5199">
                  <c:v>3.6770042400000001E-2</c:v>
                </c:pt>
                <c:pt idx="5200">
                  <c:v>3.677024785E-2</c:v>
                </c:pt>
                <c:pt idx="5201">
                  <c:v>3.677048845E-2</c:v>
                </c:pt>
                <c:pt idx="5202">
                  <c:v>3.6770756250000002E-2</c:v>
                </c:pt>
                <c:pt idx="5203">
                  <c:v>3.5263709990000003E-2</c:v>
                </c:pt>
                <c:pt idx="5204">
                  <c:v>3.6771341550000003E-2</c:v>
                </c:pt>
                <c:pt idx="5205">
                  <c:v>3.6771643180000001E-2</c:v>
                </c:pt>
                <c:pt idx="5206">
                  <c:v>3.677194021E-2</c:v>
                </c:pt>
                <c:pt idx="5207">
                  <c:v>3.5264892959999995E-2</c:v>
                </c:pt>
                <c:pt idx="5208">
                  <c:v>3.5265157390000003E-2</c:v>
                </c:pt>
                <c:pt idx="5209">
                  <c:v>3.5265393479999997E-2</c:v>
                </c:pt>
                <c:pt idx="5210">
                  <c:v>3.5265593310000003E-2</c:v>
                </c:pt>
                <c:pt idx="5211">
                  <c:v>3.5265748999999999E-2</c:v>
                </c:pt>
                <c:pt idx="5212">
                  <c:v>3.5265854660000005E-2</c:v>
                </c:pt>
                <c:pt idx="5213">
                  <c:v>3.526593771E-2</c:v>
                </c:pt>
                <c:pt idx="5214">
                  <c:v>3.5266009229999999E-2</c:v>
                </c:pt>
                <c:pt idx="5215">
                  <c:v>3.5266069220000001E-2</c:v>
                </c:pt>
                <c:pt idx="5216">
                  <c:v>3.5266117690000001E-2</c:v>
                </c:pt>
                <c:pt idx="5217">
                  <c:v>3.3758824489999999E-2</c:v>
                </c:pt>
                <c:pt idx="5218">
                  <c:v>3.526618007E-2</c:v>
                </c:pt>
                <c:pt idx="5219">
                  <c:v>3.3758863880000003E-2</c:v>
                </c:pt>
                <c:pt idx="5220">
                  <c:v>3.375886627E-2</c:v>
                </c:pt>
                <c:pt idx="5221">
                  <c:v>3.2251527029999998E-2</c:v>
                </c:pt>
                <c:pt idx="5222">
                  <c:v>3.3758836459999997E-2</c:v>
                </c:pt>
                <c:pt idx="5223">
                  <c:v>3.2251474080000002E-2</c:v>
                </c:pt>
                <c:pt idx="5224">
                  <c:v>3.3758760509999999E-2</c:v>
                </c:pt>
                <c:pt idx="5225">
                  <c:v>3.225137493E-2</c:v>
                </c:pt>
                <c:pt idx="5226">
                  <c:v>3.2251308030000002E-2</c:v>
                </c:pt>
                <c:pt idx="5227">
                  <c:v>3.3758560049999997E-2</c:v>
                </c:pt>
                <c:pt idx="5228">
                  <c:v>3.22511376E-2</c:v>
                </c:pt>
                <c:pt idx="5229">
                  <c:v>3.2251002210000004E-2</c:v>
                </c:pt>
                <c:pt idx="5230">
                  <c:v>2.9236157259999999E-2</c:v>
                </c:pt>
                <c:pt idx="5231">
                  <c:v>3.2250596719999997E-2</c:v>
                </c:pt>
                <c:pt idx="5232">
                  <c:v>3.0743010829999997E-2</c:v>
                </c:pt>
                <c:pt idx="5233">
                  <c:v>3.0742732410000001E-2</c:v>
                </c:pt>
                <c:pt idx="5234">
                  <c:v>3.0742438120000003E-2</c:v>
                </c:pt>
                <c:pt idx="5235">
                  <c:v>3.0742135910000003E-2</c:v>
                </c:pt>
                <c:pt idx="5236">
                  <c:v>2.9234500619999999E-2</c:v>
                </c:pt>
                <c:pt idx="5237">
                  <c:v>2.9234206080000002E-2</c:v>
                </c:pt>
                <c:pt idx="5238">
                  <c:v>2.9233927579999999E-2</c:v>
                </c:pt>
                <c:pt idx="5239">
                  <c:v>2.92336731E-2</c:v>
                </c:pt>
                <c:pt idx="5240">
                  <c:v>2.7726116230000004E-2</c:v>
                </c:pt>
                <c:pt idx="5241">
                  <c:v>2.9233268329999999E-2</c:v>
                </c:pt>
                <c:pt idx="5242">
                  <c:v>2.7725799239999998E-2</c:v>
                </c:pt>
                <c:pt idx="5243">
                  <c:v>2.7725721019999996E-2</c:v>
                </c:pt>
                <c:pt idx="5244">
                  <c:v>2.772570744E-2</c:v>
                </c:pt>
                <c:pt idx="5245">
                  <c:v>2.6218433540000002E-2</c:v>
                </c:pt>
                <c:pt idx="5246">
                  <c:v>2.9233232479999999E-2</c:v>
                </c:pt>
                <c:pt idx="5247">
                  <c:v>2.7726085219999998E-2</c:v>
                </c:pt>
                <c:pt idx="5248">
                  <c:v>2.7726320579999998E-2</c:v>
                </c:pt>
                <c:pt idx="5249">
                  <c:v>2.7726593630000001E-2</c:v>
                </c:pt>
                <c:pt idx="5250">
                  <c:v>2.6219560669999999E-2</c:v>
                </c:pt>
                <c:pt idx="5251">
                  <c:v>2.6219878829999998E-2</c:v>
                </c:pt>
                <c:pt idx="5252">
                  <c:v>2.6220204069999999E-2</c:v>
                </c:pt>
                <c:pt idx="5253">
                  <c:v>2.4713193960000001E-2</c:v>
                </c:pt>
                <c:pt idx="5254">
                  <c:v>2.471350319E-2</c:v>
                </c:pt>
                <c:pt idx="5255">
                  <c:v>2.622112045E-2</c:v>
                </c:pt>
                <c:pt idx="5256">
                  <c:v>2.4714041129999999E-2</c:v>
                </c:pt>
                <c:pt idx="5257">
                  <c:v>2.4714249520000002E-2</c:v>
                </c:pt>
                <c:pt idx="5258">
                  <c:v>2.320707331E-2</c:v>
                </c:pt>
                <c:pt idx="5259">
                  <c:v>2.471449446E-2</c:v>
                </c:pt>
                <c:pt idx="5260">
                  <c:v>2.3207183669999999E-2</c:v>
                </c:pt>
                <c:pt idx="5261">
                  <c:v>2.4714514230000002E-2</c:v>
                </c:pt>
                <c:pt idx="5262">
                  <c:v>2.4714514230000002E-2</c:v>
                </c:pt>
                <c:pt idx="5263">
                  <c:v>2.3207183669999999E-2</c:v>
                </c:pt>
                <c:pt idx="5264">
                  <c:v>2.3207183669999999E-2</c:v>
                </c:pt>
                <c:pt idx="5265">
                  <c:v>2.3207183669999999E-2</c:v>
                </c:pt>
                <c:pt idx="5266">
                  <c:v>2.1699853100000003E-2</c:v>
                </c:pt>
                <c:pt idx="5267">
                  <c:v>2.1699853100000003E-2</c:v>
                </c:pt>
                <c:pt idx="5268">
                  <c:v>2.1699853100000003E-2</c:v>
                </c:pt>
                <c:pt idx="5269">
                  <c:v>2.1699853100000003E-2</c:v>
                </c:pt>
                <c:pt idx="5270">
                  <c:v>2.1699853100000003E-2</c:v>
                </c:pt>
                <c:pt idx="5271">
                  <c:v>2.0192522540000001E-2</c:v>
                </c:pt>
                <c:pt idx="5272">
                  <c:v>2.0192522540000001E-2</c:v>
                </c:pt>
                <c:pt idx="5273">
                  <c:v>2.0192522540000001E-2</c:v>
                </c:pt>
                <c:pt idx="5274">
                  <c:v>2.0192522540000001E-2</c:v>
                </c:pt>
                <c:pt idx="5275">
                  <c:v>1.8685191970000001E-2</c:v>
                </c:pt>
                <c:pt idx="5276">
                  <c:v>1.8685191970000001E-2</c:v>
                </c:pt>
                <c:pt idx="5277">
                  <c:v>1.8685191970000001E-2</c:v>
                </c:pt>
                <c:pt idx="5278">
                  <c:v>1.8685191970000001E-2</c:v>
                </c:pt>
                <c:pt idx="5279">
                  <c:v>1.7177861400000001E-2</c:v>
                </c:pt>
                <c:pt idx="5280">
                  <c:v>1.7177861400000001E-2</c:v>
                </c:pt>
                <c:pt idx="5281">
                  <c:v>1.8685191970000001E-2</c:v>
                </c:pt>
                <c:pt idx="5282">
                  <c:v>1.7177861400000001E-2</c:v>
                </c:pt>
                <c:pt idx="5283">
                  <c:v>1.7177861400000001E-2</c:v>
                </c:pt>
                <c:pt idx="5284">
                  <c:v>1.7177861400000001E-2</c:v>
                </c:pt>
                <c:pt idx="5285">
                  <c:v>1.5670530840000002E-2</c:v>
                </c:pt>
                <c:pt idx="5286">
                  <c:v>1.7177861400000001E-2</c:v>
                </c:pt>
                <c:pt idx="5287">
                  <c:v>1.4163200269999999E-2</c:v>
                </c:pt>
                <c:pt idx="5288">
                  <c:v>1.7177861400000001E-2</c:v>
                </c:pt>
                <c:pt idx="5289">
                  <c:v>1.5670530840000002E-2</c:v>
                </c:pt>
                <c:pt idx="5290">
                  <c:v>1.5670530840000002E-2</c:v>
                </c:pt>
                <c:pt idx="5291">
                  <c:v>1.4163200269999999E-2</c:v>
                </c:pt>
                <c:pt idx="5292">
                  <c:v>5.1192133800000003E-3</c:v>
                </c:pt>
                <c:pt idx="5293">
                  <c:v>-2.4175017379999999E-3</c:v>
                </c:pt>
                <c:pt idx="5294">
                  <c:v>-3.9249646300000005E-3</c:v>
                </c:pt>
                <c:pt idx="5295">
                  <c:v>-2.4178253370000001E-3</c:v>
                </c:pt>
                <c:pt idx="5296">
                  <c:v>-3.925397267E-3</c:v>
                </c:pt>
                <c:pt idx="5297">
                  <c:v>-3.9256768889999998E-3</c:v>
                </c:pt>
                <c:pt idx="5298">
                  <c:v>-2.4186527819999998E-3</c:v>
                </c:pt>
                <c:pt idx="5299">
                  <c:v>-3.9263107609999997E-3</c:v>
                </c:pt>
                <c:pt idx="5300">
                  <c:v>-2.4193112950000001E-3</c:v>
                </c:pt>
                <c:pt idx="5301">
                  <c:v>-3.9269746859999996E-3</c:v>
                </c:pt>
                <c:pt idx="5302">
                  <c:v>-3.9272918150000001E-3</c:v>
                </c:pt>
                <c:pt idx="5303">
                  <c:v>-3.9275851000000004E-3</c:v>
                </c:pt>
                <c:pt idx="5304">
                  <c:v>-3.9278440580000004E-3</c:v>
                </c:pt>
                <c:pt idx="5305">
                  <c:v>-3.9280581970000004E-3</c:v>
                </c:pt>
                <c:pt idx="5306">
                  <c:v>-3.9282170200000003E-3</c:v>
                </c:pt>
                <c:pt idx="5307">
                  <c:v>-3.9283100319999998E-3</c:v>
                </c:pt>
                <c:pt idx="5308">
                  <c:v>-2.4209953989999997E-3</c:v>
                </c:pt>
                <c:pt idx="5309">
                  <c:v>-2.4209953989999997E-3</c:v>
                </c:pt>
                <c:pt idx="5310">
                  <c:v>-2.4209953989999997E-3</c:v>
                </c:pt>
                <c:pt idx="5311">
                  <c:v>-9.1366042959999995E-4</c:v>
                </c:pt>
                <c:pt idx="5312">
                  <c:v>-2.4209953989999997E-3</c:v>
                </c:pt>
                <c:pt idx="5313">
                  <c:v>-2.4209953989999997E-3</c:v>
                </c:pt>
                <c:pt idx="5314">
                  <c:v>-2.4209953989999997E-3</c:v>
                </c:pt>
                <c:pt idx="5315">
                  <c:v>-2.4209953989999997E-3</c:v>
                </c:pt>
                <c:pt idx="5316">
                  <c:v>-2.4209953989999997E-3</c:v>
                </c:pt>
                <c:pt idx="5317">
                  <c:v>-2.4209953989999997E-3</c:v>
                </c:pt>
                <c:pt idx="5318">
                  <c:v>-3.9283303689999997E-3</c:v>
                </c:pt>
                <c:pt idx="5319">
                  <c:v>-2.4209953989999997E-3</c:v>
                </c:pt>
                <c:pt idx="5320">
                  <c:v>-9.1366042959999995E-4</c:v>
                </c:pt>
                <c:pt idx="5321">
                  <c:v>-2.4209953989999997E-3</c:v>
                </c:pt>
                <c:pt idx="5322">
                  <c:v>-2.4209953989999997E-3</c:v>
                </c:pt>
                <c:pt idx="5323">
                  <c:v>-2.4209953989999997E-3</c:v>
                </c:pt>
                <c:pt idx="5324">
                  <c:v>-9.1366042959999995E-4</c:v>
                </c:pt>
                <c:pt idx="5325">
                  <c:v>-2.4209953989999997E-3</c:v>
                </c:pt>
                <c:pt idx="5326">
                  <c:v>-2.4209953989999997E-3</c:v>
                </c:pt>
                <c:pt idx="5327">
                  <c:v>-2.4209953989999997E-3</c:v>
                </c:pt>
                <c:pt idx="5328">
                  <c:v>-2.4209953989999997E-3</c:v>
                </c:pt>
                <c:pt idx="5329">
                  <c:v>-9.1366042959999995E-4</c:v>
                </c:pt>
                <c:pt idx="5330">
                  <c:v>-2.4209953989999997E-3</c:v>
                </c:pt>
                <c:pt idx="5331">
                  <c:v>-2.4209953989999997E-3</c:v>
                </c:pt>
                <c:pt idx="5332">
                  <c:v>-9.1366042959999995E-4</c:v>
                </c:pt>
                <c:pt idx="5333">
                  <c:v>-2.4209953989999997E-3</c:v>
                </c:pt>
                <c:pt idx="5334">
                  <c:v>-9.1366042959999995E-4</c:v>
                </c:pt>
                <c:pt idx="5335">
                  <c:v>-2.4209953989999997E-3</c:v>
                </c:pt>
                <c:pt idx="5336">
                  <c:v>-9.1366042959999995E-4</c:v>
                </c:pt>
                <c:pt idx="5337">
                  <c:v>-9.1366042959999995E-4</c:v>
                </c:pt>
                <c:pt idx="5338">
                  <c:v>-9.1366042959999995E-4</c:v>
                </c:pt>
                <c:pt idx="5339">
                  <c:v>-2.4209953989999997E-3</c:v>
                </c:pt>
                <c:pt idx="5340">
                  <c:v>-9.1366042959999995E-4</c:v>
                </c:pt>
                <c:pt idx="5341">
                  <c:v>-2.4209953989999997E-3</c:v>
                </c:pt>
                <c:pt idx="5342">
                  <c:v>-2.4209953989999997E-3</c:v>
                </c:pt>
                <c:pt idx="5343">
                  <c:v>-2.4209953989999997E-3</c:v>
                </c:pt>
                <c:pt idx="5344">
                  <c:v>-9.1366042959999995E-4</c:v>
                </c:pt>
                <c:pt idx="5345">
                  <c:v>-9.1366042959999995E-4</c:v>
                </c:pt>
                <c:pt idx="5346">
                  <c:v>-2.4209953989999997E-3</c:v>
                </c:pt>
                <c:pt idx="5347">
                  <c:v>-2.4209953989999997E-3</c:v>
                </c:pt>
                <c:pt idx="5348">
                  <c:v>-2.4209953989999997E-3</c:v>
                </c:pt>
                <c:pt idx="5349">
                  <c:v>-9.1366042959999995E-4</c:v>
                </c:pt>
                <c:pt idx="5350">
                  <c:v>-9.1366042959999995E-4</c:v>
                </c:pt>
                <c:pt idx="5351">
                  <c:v>-2.4209953989999997E-3</c:v>
                </c:pt>
                <c:pt idx="5352">
                  <c:v>-2.4209953989999997E-3</c:v>
                </c:pt>
                <c:pt idx="5353">
                  <c:v>-2.4209953989999997E-3</c:v>
                </c:pt>
                <c:pt idx="5354">
                  <c:v>-2.4209953989999997E-3</c:v>
                </c:pt>
                <c:pt idx="5355">
                  <c:v>-2.4209953989999997E-3</c:v>
                </c:pt>
                <c:pt idx="5356">
                  <c:v>-2.4209919859999999E-3</c:v>
                </c:pt>
                <c:pt idx="5357">
                  <c:v>-9.1359658689999998E-4</c:v>
                </c:pt>
                <c:pt idx="5358">
                  <c:v>-2.420803001E-3</c:v>
                </c:pt>
                <c:pt idx="5359">
                  <c:v>-2.4206165089999997E-3</c:v>
                </c:pt>
                <c:pt idx="5360">
                  <c:v>-2.4203819639999997E-3</c:v>
                </c:pt>
                <c:pt idx="5361">
                  <c:v>5.9455842790000007E-4</c:v>
                </c:pt>
                <c:pt idx="5362">
                  <c:v>-2.4198085370000003E-3</c:v>
                </c:pt>
                <c:pt idx="5363">
                  <c:v>-9.1215643830000004E-4</c:v>
                </c:pt>
                <c:pt idx="5364">
                  <c:v>-2.4191622810000001E-3</c:v>
                </c:pt>
                <c:pt idx="5365">
                  <c:v>-2.4188366510000002E-3</c:v>
                </c:pt>
                <c:pt idx="5366">
                  <c:v>-9.1119064099999991E-4</c:v>
                </c:pt>
                <c:pt idx="5367">
                  <c:v>-3.9255614190000006E-3</c:v>
                </c:pt>
                <c:pt idx="5368">
                  <c:v>-2.4179684680000002E-3</c:v>
                </c:pt>
                <c:pt idx="5369">
                  <c:v>-2.417748209E-3</c:v>
                </c:pt>
                <c:pt idx="5370">
                  <c:v>-2.4175789449999998E-3</c:v>
                </c:pt>
                <c:pt idx="5371">
                  <c:v>-2.4174705310000002E-3</c:v>
                </c:pt>
                <c:pt idx="5372">
                  <c:v>-9.1010655230000005E-4</c:v>
                </c:pt>
                <c:pt idx="5373">
                  <c:v>-2.4175503809999999E-3</c:v>
                </c:pt>
                <c:pt idx="5374">
                  <c:v>-9.104841548E-4</c:v>
                </c:pt>
                <c:pt idx="5375">
                  <c:v>-2.418208609E-3</c:v>
                </c:pt>
                <c:pt idx="5376">
                  <c:v>-9.1137557589999996E-4</c:v>
                </c:pt>
                <c:pt idx="5377">
                  <c:v>-2.4192895910000001E-3</c:v>
                </c:pt>
                <c:pt idx="5378">
                  <c:v>-9.125976133E-4</c:v>
                </c:pt>
                <c:pt idx="5379">
                  <c:v>-9.1327523960000006E-4</c:v>
                </c:pt>
                <c:pt idx="5380">
                  <c:v>-2.4213018999999997E-3</c:v>
                </c:pt>
                <c:pt idx="5381">
                  <c:v>-9.146484188E-4</c:v>
                </c:pt>
                <c:pt idx="5382">
                  <c:v>-9.1529763190000002E-4</c:v>
                </c:pt>
                <c:pt idx="5383">
                  <c:v>-2.423228637E-3</c:v>
                </c:pt>
                <c:pt idx="5384">
                  <c:v>-2.4237432859999996E-3</c:v>
                </c:pt>
                <c:pt idx="5385">
                  <c:v>-2.4241551690000001E-3</c:v>
                </c:pt>
                <c:pt idx="5386">
                  <c:v>-2.4244408699999999E-3</c:v>
                </c:pt>
                <c:pt idx="5387">
                  <c:v>-2.4245769939999998E-3</c:v>
                </c:pt>
                <c:pt idx="5388">
                  <c:v>-2.4245468149999999E-3</c:v>
                </c:pt>
                <c:pt idx="5389">
                  <c:v>-2.4244438620000001E-3</c:v>
                </c:pt>
                <c:pt idx="5390">
                  <c:v>-2.4243081349999999E-3</c:v>
                </c:pt>
                <c:pt idx="5391">
                  <c:v>-2.424143147E-3</c:v>
                </c:pt>
                <c:pt idx="5392">
                  <c:v>-9.1661379610000009E-4</c:v>
                </c:pt>
                <c:pt idx="5393">
                  <c:v>-3.9310777920000001E-3</c:v>
                </c:pt>
                <c:pt idx="5394">
                  <c:v>-2.4235077440000002E-3</c:v>
                </c:pt>
                <c:pt idx="5395">
                  <c:v>-3.9305985970000002E-3</c:v>
                </c:pt>
                <c:pt idx="5396">
                  <c:v>-2.4230022140000001E-3</c:v>
                </c:pt>
                <c:pt idx="5397">
                  <c:v>-2.4227353860000003E-3</c:v>
                </c:pt>
                <c:pt idx="5398">
                  <c:v>-2.4224638490000002E-3</c:v>
                </c:pt>
                <c:pt idx="5399">
                  <c:v>-3.9295275390000004E-3</c:v>
                </c:pt>
                <c:pt idx="5400">
                  <c:v>-2.4219206109999999E-3</c:v>
                </c:pt>
                <c:pt idx="5401">
                  <c:v>-3.9289916690000001E-3</c:v>
                </c:pt>
                <c:pt idx="5402">
                  <c:v>-2.4214003939999999E-3</c:v>
                </c:pt>
                <c:pt idx="5403">
                  <c:v>-3.9284927839999999E-3</c:v>
                </c:pt>
                <c:pt idx="5404">
                  <c:v>-3.9282646309999995E-3</c:v>
                </c:pt>
                <c:pt idx="5405">
                  <c:v>-2.4206987569999998E-3</c:v>
                </c:pt>
                <c:pt idx="5406">
                  <c:v>-9.1312508820000002E-4</c:v>
                </c:pt>
                <c:pt idx="5407">
                  <c:v>-2.4202137540000001E-3</c:v>
                </c:pt>
                <c:pt idx="5408">
                  <c:v>-2.419963925E-3</c:v>
                </c:pt>
                <c:pt idx="5409">
                  <c:v>-2.4197119990000001E-3</c:v>
                </c:pt>
                <c:pt idx="5410">
                  <c:v>-2.4194600650000002E-3</c:v>
                </c:pt>
                <c:pt idx="5411">
                  <c:v>-2.4192102080000002E-3</c:v>
                </c:pt>
                <c:pt idx="5412">
                  <c:v>-2.4189645110000001E-3</c:v>
                </c:pt>
                <c:pt idx="5413">
                  <c:v>-3.9260572189999997E-3</c:v>
                </c:pt>
                <c:pt idx="5414">
                  <c:v>-3.9258257960000003E-3</c:v>
                </c:pt>
                <c:pt idx="5415">
                  <c:v>-3.925604783E-3</c:v>
                </c:pt>
                <c:pt idx="5416">
                  <c:v>-2.418064909E-3</c:v>
                </c:pt>
                <c:pt idx="5417">
                  <c:v>-3.9252022870000002E-3</c:v>
                </c:pt>
                <c:pt idx="5418">
                  <c:v>-3.9250249550000001E-3</c:v>
                </c:pt>
                <c:pt idx="5419">
                  <c:v>-2.4175356409999998E-3</c:v>
                </c:pt>
                <c:pt idx="5420">
                  <c:v>-3.9247284410000001E-3</c:v>
                </c:pt>
                <c:pt idx="5421">
                  <c:v>-2.41728139E-3</c:v>
                </c:pt>
                <c:pt idx="5422">
                  <c:v>-2.417185121E-3</c:v>
                </c:pt>
                <c:pt idx="5423">
                  <c:v>-3.9244383759999999E-3</c:v>
                </c:pt>
                <c:pt idx="5424">
                  <c:v>-3.924379867E-3</c:v>
                </c:pt>
                <c:pt idx="5425">
                  <c:v>-3.9243389510000004E-3</c:v>
                </c:pt>
                <c:pt idx="5426">
                  <c:v>-3.924314733E-3</c:v>
                </c:pt>
                <c:pt idx="5427">
                  <c:v>-3.9243063209999998E-3</c:v>
                </c:pt>
                <c:pt idx="5428">
                  <c:v>-3.9243128200000003E-3</c:v>
                </c:pt>
                <c:pt idx="5429">
                  <c:v>-3.9243333389999994E-3</c:v>
                </c:pt>
                <c:pt idx="5430">
                  <c:v>-2.4170369149999998E-3</c:v>
                </c:pt>
                <c:pt idx="5431">
                  <c:v>-3.9244128699999995E-3</c:v>
                </c:pt>
                <c:pt idx="5432">
                  <c:v>-2.4171399009999999E-3</c:v>
                </c:pt>
                <c:pt idx="5433">
                  <c:v>-3.924537786E-3</c:v>
                </c:pt>
                <c:pt idx="5434">
                  <c:v>-2.41728466E-3</c:v>
                </c:pt>
                <c:pt idx="5435">
                  <c:v>-3.9247009660000002E-3</c:v>
                </c:pt>
                <c:pt idx="5436">
                  <c:v>-3.9247967209999996E-3</c:v>
                </c:pt>
                <c:pt idx="5437">
                  <c:v>-2.4176026029999998E-3</c:v>
                </c:pt>
                <c:pt idx="5438">
                  <c:v>-2.4177850189999999E-3</c:v>
                </c:pt>
                <c:pt idx="5439">
                  <c:v>-3.925337232E-3</c:v>
                </c:pt>
                <c:pt idx="5440">
                  <c:v>-2.4182580159999999E-3</c:v>
                </c:pt>
                <c:pt idx="5441">
                  <c:v>-3.925865699E-3</c:v>
                </c:pt>
                <c:pt idx="5442">
                  <c:v>-2.4188258090000001E-3</c:v>
                </c:pt>
                <c:pt idx="5443">
                  <c:v>-3.9264593560000005E-3</c:v>
                </c:pt>
                <c:pt idx="5444">
                  <c:v>-2.4194289900000003E-3</c:v>
                </c:pt>
                <c:pt idx="5445">
                  <c:v>-3.9270586410000002E-3</c:v>
                </c:pt>
                <c:pt idx="5446">
                  <c:v>-3.9273417350000001E-3</c:v>
                </c:pt>
                <c:pt idx="5447">
                  <c:v>-3.9276038249999997E-3</c:v>
                </c:pt>
                <c:pt idx="5448">
                  <c:v>-3.9278374210000005E-3</c:v>
                </c:pt>
                <c:pt idx="5449">
                  <c:v>-3.9280350279999997E-3</c:v>
                </c:pt>
                <c:pt idx="5450">
                  <c:v>-3.9281891470000002E-3</c:v>
                </c:pt>
                <c:pt idx="5451">
                  <c:v>-5.4356272040000002E-3</c:v>
                </c:pt>
                <c:pt idx="5452">
                  <c:v>-5.4356707969999999E-3</c:v>
                </c:pt>
                <c:pt idx="5453">
                  <c:v>-3.9282990489999999E-3</c:v>
                </c:pt>
                <c:pt idx="5454">
                  <c:v>-3.9281850969999999E-3</c:v>
                </c:pt>
                <c:pt idx="5455">
                  <c:v>-3.9280052040000001E-3</c:v>
                </c:pt>
                <c:pt idx="5456">
                  <c:v>-3.9277706159999998E-3</c:v>
                </c:pt>
                <c:pt idx="5457">
                  <c:v>-2.420158643E-3</c:v>
                </c:pt>
                <c:pt idx="5458">
                  <c:v>-3.9271823329999995E-3</c:v>
                </c:pt>
                <c:pt idx="5459">
                  <c:v>-3.9268511030000003E-3</c:v>
                </c:pt>
                <c:pt idx="5460">
                  <c:v>-3.9265101020000007E-3</c:v>
                </c:pt>
                <c:pt idx="5461">
                  <c:v>-3.9261705240000002E-3</c:v>
                </c:pt>
                <c:pt idx="5462">
                  <c:v>-3.925843543E-3</c:v>
                </c:pt>
                <c:pt idx="5463">
                  <c:v>-5.4328718430000002E-3</c:v>
                </c:pt>
                <c:pt idx="5464">
                  <c:v>-3.9252719950000001E-3</c:v>
                </c:pt>
                <c:pt idx="5465">
                  <c:v>-5.4323806190000002E-3</c:v>
                </c:pt>
                <c:pt idx="5466">
                  <c:v>-3.9248845689999999E-3</c:v>
                </c:pt>
                <c:pt idx="5467">
                  <c:v>-3.924787723E-3</c:v>
                </c:pt>
                <c:pt idx="5468">
                  <c:v>-3.9247702089999998E-3</c:v>
                </c:pt>
                <c:pt idx="5469">
                  <c:v>-5.4321660840000001E-3</c:v>
                </c:pt>
                <c:pt idx="5470">
                  <c:v>-5.4323043890000004E-3</c:v>
                </c:pt>
                <c:pt idx="5471">
                  <c:v>-3.9251734789999999E-3</c:v>
                </c:pt>
                <c:pt idx="5472">
                  <c:v>-3.9254240430000005E-3</c:v>
                </c:pt>
                <c:pt idx="5473">
                  <c:v>-5.4330458680000001E-3</c:v>
                </c:pt>
                <c:pt idx="5474">
                  <c:v>-5.4333647329999997E-3</c:v>
                </c:pt>
                <c:pt idx="5475">
                  <c:v>-3.926368304E-3</c:v>
                </c:pt>
                <c:pt idx="5476">
                  <c:v>-5.4340430419999993E-3</c:v>
                </c:pt>
                <c:pt idx="5477">
                  <c:v>-5.4343801040000004E-3</c:v>
                </c:pt>
                <c:pt idx="5478">
                  <c:v>-3.9273670389999996E-3</c:v>
                </c:pt>
                <c:pt idx="5479">
                  <c:v>-5.434993955E-3</c:v>
                </c:pt>
                <c:pt idx="5480">
                  <c:v>-6.9425827159999998E-3</c:v>
                </c:pt>
                <c:pt idx="5481">
                  <c:v>-3.928117771E-3</c:v>
                </c:pt>
                <c:pt idx="5482">
                  <c:v>-5.435595348E-3</c:v>
                </c:pt>
                <c:pt idx="5483">
                  <c:v>-5.4356656140000003E-3</c:v>
                </c:pt>
                <c:pt idx="5484">
                  <c:v>-3.9283178470000003E-3</c:v>
                </c:pt>
                <c:pt idx="5485">
                  <c:v>-6.9428990959999994E-3</c:v>
                </c:pt>
                <c:pt idx="5486">
                  <c:v>-5.435412471E-3</c:v>
                </c:pt>
                <c:pt idx="5487">
                  <c:v>-3.927872812E-3</c:v>
                </c:pt>
                <c:pt idx="5488">
                  <c:v>-6.942292349E-3</c:v>
                </c:pt>
                <c:pt idx="5489">
                  <c:v>-5.4346753260000004E-3</c:v>
                </c:pt>
                <c:pt idx="5490">
                  <c:v>-5.4343681920000003E-3</c:v>
                </c:pt>
                <c:pt idx="5491">
                  <c:v>-3.9267136089999998E-3</c:v>
                </c:pt>
                <c:pt idx="5492">
                  <c:v>-5.4337202240000004E-3</c:v>
                </c:pt>
                <c:pt idx="5493">
                  <c:v>-5.4333988189999996E-3</c:v>
                </c:pt>
                <c:pt idx="5494">
                  <c:v>-5.4330920629999998E-3</c:v>
                </c:pt>
                <c:pt idx="5495">
                  <c:v>-3.9254781850000002E-3</c:v>
                </c:pt>
                <c:pt idx="5496">
                  <c:v>-3.9252300550000003E-3</c:v>
                </c:pt>
                <c:pt idx="5497">
                  <c:v>-5.4323564089999998E-3</c:v>
                </c:pt>
                <c:pt idx="5498">
                  <c:v>-3.92487423E-3</c:v>
                </c:pt>
                <c:pt idx="5499">
                  <c:v>-6.9394470029999992E-3</c:v>
                </c:pt>
                <c:pt idx="5500">
                  <c:v>-5.4320970889999995E-3</c:v>
                </c:pt>
                <c:pt idx="5501">
                  <c:v>-5.4320970889999995E-3</c:v>
                </c:pt>
                <c:pt idx="5502">
                  <c:v>-5.4320970889999995E-3</c:v>
                </c:pt>
                <c:pt idx="5503">
                  <c:v>-5.4320970889999995E-3</c:v>
                </c:pt>
                <c:pt idx="5504">
                  <c:v>-5.4320970889999995E-3</c:v>
                </c:pt>
                <c:pt idx="5505">
                  <c:v>-5.4320970889999995E-3</c:v>
                </c:pt>
                <c:pt idx="5506">
                  <c:v>-3.9247665230000006E-3</c:v>
                </c:pt>
                <c:pt idx="5507">
                  <c:v>-9.1010539050000009E-4</c:v>
                </c:pt>
                <c:pt idx="5508">
                  <c:v>8.1338780059999997E-3</c:v>
                </c:pt>
                <c:pt idx="5509">
                  <c:v>9.6412085719999995E-3</c:v>
                </c:pt>
                <c:pt idx="5510">
                  <c:v>9.6412085719999995E-3</c:v>
                </c:pt>
                <c:pt idx="5511">
                  <c:v>9.6412085719999995E-3</c:v>
                </c:pt>
                <c:pt idx="5512">
                  <c:v>1.114853914E-2</c:v>
                </c:pt>
                <c:pt idx="5513">
                  <c:v>1.114853914E-2</c:v>
                </c:pt>
                <c:pt idx="5514">
                  <c:v>1.2655869699999999E-2</c:v>
                </c:pt>
                <c:pt idx="5515">
                  <c:v>1.114853914E-2</c:v>
                </c:pt>
                <c:pt idx="5516">
                  <c:v>1.2655869699999999E-2</c:v>
                </c:pt>
                <c:pt idx="5517">
                  <c:v>1.2655869699999999E-2</c:v>
                </c:pt>
                <c:pt idx="5518">
                  <c:v>1.2655869699999999E-2</c:v>
                </c:pt>
                <c:pt idx="5519">
                  <c:v>1.2655869699999999E-2</c:v>
                </c:pt>
                <c:pt idx="5520">
                  <c:v>1.4163200269999999E-2</c:v>
                </c:pt>
                <c:pt idx="5521">
                  <c:v>1.4163200269999999E-2</c:v>
                </c:pt>
                <c:pt idx="5522">
                  <c:v>1.4163200269999999E-2</c:v>
                </c:pt>
                <c:pt idx="5523">
                  <c:v>1.5670530840000002E-2</c:v>
                </c:pt>
                <c:pt idx="5524">
                  <c:v>1.5670530840000002E-2</c:v>
                </c:pt>
                <c:pt idx="5525">
                  <c:v>1.5670530840000002E-2</c:v>
                </c:pt>
                <c:pt idx="5526">
                  <c:v>1.5670530840000002E-2</c:v>
                </c:pt>
                <c:pt idx="5527">
                  <c:v>1.5670530840000002E-2</c:v>
                </c:pt>
                <c:pt idx="5528">
                  <c:v>1.5670530840000002E-2</c:v>
                </c:pt>
                <c:pt idx="5529">
                  <c:v>1.7177861400000001E-2</c:v>
                </c:pt>
                <c:pt idx="5530">
                  <c:v>1.7177861400000001E-2</c:v>
                </c:pt>
                <c:pt idx="5531">
                  <c:v>1.7177861400000001E-2</c:v>
                </c:pt>
                <c:pt idx="5532">
                  <c:v>1.5670530840000002E-2</c:v>
                </c:pt>
                <c:pt idx="5533">
                  <c:v>1.8685191970000001E-2</c:v>
                </c:pt>
                <c:pt idx="5534">
                  <c:v>2.0192522540000001E-2</c:v>
                </c:pt>
                <c:pt idx="5535">
                  <c:v>1.8685191970000001E-2</c:v>
                </c:pt>
                <c:pt idx="5536">
                  <c:v>1.8685191970000001E-2</c:v>
                </c:pt>
                <c:pt idx="5537">
                  <c:v>1.8685191970000001E-2</c:v>
                </c:pt>
                <c:pt idx="5538">
                  <c:v>2.0192522540000001E-2</c:v>
                </c:pt>
                <c:pt idx="5539">
                  <c:v>2.0192522540000001E-2</c:v>
                </c:pt>
                <c:pt idx="5540">
                  <c:v>2.0192522540000001E-2</c:v>
                </c:pt>
                <c:pt idx="5541">
                  <c:v>2.0192522540000001E-2</c:v>
                </c:pt>
                <c:pt idx="5542">
                  <c:v>1.8685191970000001E-2</c:v>
                </c:pt>
                <c:pt idx="5543">
                  <c:v>2.0192522540000001E-2</c:v>
                </c:pt>
                <c:pt idx="5544">
                  <c:v>2.1699853100000003E-2</c:v>
                </c:pt>
                <c:pt idx="5545">
                  <c:v>2.1699853100000003E-2</c:v>
                </c:pt>
                <c:pt idx="5546">
                  <c:v>2.1699853100000003E-2</c:v>
                </c:pt>
                <c:pt idx="5547">
                  <c:v>2.3207183669999999E-2</c:v>
                </c:pt>
                <c:pt idx="5548">
                  <c:v>2.3207180229999999E-2</c:v>
                </c:pt>
                <c:pt idx="5549">
                  <c:v>2.320711927E-2</c:v>
                </c:pt>
                <c:pt idx="5550">
                  <c:v>2.3206989970000001E-2</c:v>
                </c:pt>
                <c:pt idx="5551">
                  <c:v>2.3206802490000001E-2</c:v>
                </c:pt>
                <c:pt idx="5552">
                  <c:v>2.3206566969999998E-2</c:v>
                </c:pt>
                <c:pt idx="5553">
                  <c:v>2.3206293579999999E-2</c:v>
                </c:pt>
                <c:pt idx="5554">
                  <c:v>2.4713324539999998E-2</c:v>
                </c:pt>
                <c:pt idx="5555">
                  <c:v>2.6220338770000001E-2</c:v>
                </c:pt>
                <c:pt idx="5556">
                  <c:v>2.47126807E-2</c:v>
                </c:pt>
                <c:pt idx="5557">
                  <c:v>2.471235795E-2</c:v>
                </c:pt>
                <c:pt idx="5558">
                  <c:v>2.6219381950000002E-2</c:v>
                </c:pt>
                <c:pt idx="5559">
                  <c:v>2.621909591E-2</c:v>
                </c:pt>
                <c:pt idx="5560">
                  <c:v>2.6218843340000002E-2</c:v>
                </c:pt>
                <c:pt idx="5561">
                  <c:v>2.6218634479999996E-2</c:v>
                </c:pt>
                <c:pt idx="5562">
                  <c:v>2.6218479580000002E-2</c:v>
                </c:pt>
                <c:pt idx="5563">
                  <c:v>2.621838886E-2</c:v>
                </c:pt>
                <c:pt idx="5564">
                  <c:v>2.9233038959999999E-2</c:v>
                </c:pt>
                <c:pt idx="5565">
                  <c:v>2.7725703989999999E-2</c:v>
                </c:pt>
                <c:pt idx="5566">
                  <c:v>2.7725703989999999E-2</c:v>
                </c:pt>
                <c:pt idx="5567">
                  <c:v>2.621836902E-2</c:v>
                </c:pt>
                <c:pt idx="5568">
                  <c:v>2.7725703989999999E-2</c:v>
                </c:pt>
                <c:pt idx="5569">
                  <c:v>2.9233038959999999E-2</c:v>
                </c:pt>
                <c:pt idx="5570">
                  <c:v>2.9233038959999999E-2</c:v>
                </c:pt>
                <c:pt idx="5571">
                  <c:v>2.9233038959999999E-2</c:v>
                </c:pt>
                <c:pt idx="5572">
                  <c:v>2.9233038959999999E-2</c:v>
                </c:pt>
                <c:pt idx="5573">
                  <c:v>2.9233038959999999E-2</c:v>
                </c:pt>
                <c:pt idx="5574">
                  <c:v>3.2247708899999998E-2</c:v>
                </c:pt>
                <c:pt idx="5575">
                  <c:v>3.0740373929999999E-2</c:v>
                </c:pt>
                <c:pt idx="5576">
                  <c:v>3.0740373929999999E-2</c:v>
                </c:pt>
                <c:pt idx="5577">
                  <c:v>2.9233038959999999E-2</c:v>
                </c:pt>
                <c:pt idx="5578">
                  <c:v>3.0740373929999999E-2</c:v>
                </c:pt>
                <c:pt idx="5579">
                  <c:v>-1.1465005220000001E-2</c:v>
                </c:pt>
                <c:pt idx="5580">
                  <c:v>5.9379738359999996E-2</c:v>
                </c:pt>
                <c:pt idx="5581">
                  <c:v>1.868169418E-2</c:v>
                </c:pt>
                <c:pt idx="5582">
                  <c:v>3.3755043869999994E-2</c:v>
                </c:pt>
                <c:pt idx="5583">
                  <c:v>5.4857733450000001E-2</c:v>
                </c:pt>
                <c:pt idx="5584">
                  <c:v>3.3755043869999994E-2</c:v>
                </c:pt>
                <c:pt idx="5585">
                  <c:v>1.868169418E-2</c:v>
                </c:pt>
                <c:pt idx="5586">
                  <c:v>3.5262378840000004E-2</c:v>
                </c:pt>
                <c:pt idx="5587">
                  <c:v>4.1291718720000002E-2</c:v>
                </c:pt>
                <c:pt idx="5588">
                  <c:v>3.0740373929999999E-2</c:v>
                </c:pt>
                <c:pt idx="5589">
                  <c:v>3.2247708899999998E-2</c:v>
                </c:pt>
                <c:pt idx="5590">
                  <c:v>3.3755043869999994E-2</c:v>
                </c:pt>
                <c:pt idx="5591">
                  <c:v>3.3755043869999994E-2</c:v>
                </c:pt>
                <c:pt idx="5592">
                  <c:v>3.2247708899999998E-2</c:v>
                </c:pt>
                <c:pt idx="5593">
                  <c:v>3.5262378840000004E-2</c:v>
                </c:pt>
                <c:pt idx="5594">
                  <c:v>3.3755043869999994E-2</c:v>
                </c:pt>
                <c:pt idx="5595">
                  <c:v>3.3755043869999994E-2</c:v>
                </c:pt>
                <c:pt idx="5596">
                  <c:v>3.5262378840000004E-2</c:v>
                </c:pt>
                <c:pt idx="5597">
                  <c:v>3.5262378840000004E-2</c:v>
                </c:pt>
                <c:pt idx="5598">
                  <c:v>3.3755043869999994E-2</c:v>
                </c:pt>
                <c:pt idx="5599">
                  <c:v>3.5262378840000004E-2</c:v>
                </c:pt>
                <c:pt idx="5600">
                  <c:v>3.5262378840000004E-2</c:v>
                </c:pt>
                <c:pt idx="5601">
                  <c:v>3.5262378840000004E-2</c:v>
                </c:pt>
                <c:pt idx="5602">
                  <c:v>3.5262378840000004E-2</c:v>
                </c:pt>
                <c:pt idx="5603">
                  <c:v>3.676971381E-2</c:v>
                </c:pt>
                <c:pt idx="5604">
                  <c:v>3.676971381E-2</c:v>
                </c:pt>
                <c:pt idx="5605">
                  <c:v>3.676971381E-2</c:v>
                </c:pt>
                <c:pt idx="5606">
                  <c:v>3.5262378840000004E-2</c:v>
                </c:pt>
                <c:pt idx="5607">
                  <c:v>3.5262378840000004E-2</c:v>
                </c:pt>
                <c:pt idx="5608">
                  <c:v>3.676971381E-2</c:v>
                </c:pt>
                <c:pt idx="5609">
                  <c:v>3.676971381E-2</c:v>
                </c:pt>
                <c:pt idx="5610">
                  <c:v>3.5262378840000004E-2</c:v>
                </c:pt>
                <c:pt idx="5611">
                  <c:v>3.676971381E-2</c:v>
                </c:pt>
                <c:pt idx="5612">
                  <c:v>3.676971381E-2</c:v>
                </c:pt>
                <c:pt idx="5613">
                  <c:v>3.5262378840000004E-2</c:v>
                </c:pt>
                <c:pt idx="5614">
                  <c:v>3.676971381E-2</c:v>
                </c:pt>
                <c:pt idx="5615">
                  <c:v>3.8277048780000003E-2</c:v>
                </c:pt>
                <c:pt idx="5616">
                  <c:v>3.676971381E-2</c:v>
                </c:pt>
                <c:pt idx="5617">
                  <c:v>3.676971381E-2</c:v>
                </c:pt>
                <c:pt idx="5618">
                  <c:v>3.676971381E-2</c:v>
                </c:pt>
                <c:pt idx="5619">
                  <c:v>3.676971381E-2</c:v>
                </c:pt>
                <c:pt idx="5620">
                  <c:v>3.8277048780000003E-2</c:v>
                </c:pt>
                <c:pt idx="5621">
                  <c:v>3.676971381E-2</c:v>
                </c:pt>
                <c:pt idx="5622">
                  <c:v>3.676971381E-2</c:v>
                </c:pt>
                <c:pt idx="5623">
                  <c:v>3.8277048780000003E-2</c:v>
                </c:pt>
                <c:pt idx="5624">
                  <c:v>3.8277048780000003E-2</c:v>
                </c:pt>
                <c:pt idx="5625">
                  <c:v>3.676971381E-2</c:v>
                </c:pt>
                <c:pt idx="5626">
                  <c:v>3.8277048780000003E-2</c:v>
                </c:pt>
                <c:pt idx="5627">
                  <c:v>3.676971381E-2</c:v>
                </c:pt>
                <c:pt idx="5628">
                  <c:v>3.8277052419999999E-2</c:v>
                </c:pt>
                <c:pt idx="5629">
                  <c:v>3.6769781889999999E-2</c:v>
                </c:pt>
                <c:pt idx="5630">
                  <c:v>3.827725295E-2</c:v>
                </c:pt>
                <c:pt idx="5631">
                  <c:v>3.677011535E-2</c:v>
                </c:pt>
                <c:pt idx="5632">
                  <c:v>3.8277696200000003E-2</c:v>
                </c:pt>
                <c:pt idx="5633">
                  <c:v>3.8277980959999999E-2</c:v>
                </c:pt>
                <c:pt idx="5634">
                  <c:v>3.8278292979999996E-2</c:v>
                </c:pt>
                <c:pt idx="5635">
                  <c:v>3.6771288149999998E-2</c:v>
                </c:pt>
                <c:pt idx="5636">
                  <c:v>3.8278954270000005E-2</c:v>
                </c:pt>
                <c:pt idx="5637">
                  <c:v>3.827928135E-2</c:v>
                </c:pt>
                <c:pt idx="5638">
                  <c:v>3.8279591290000005E-2</c:v>
                </c:pt>
                <c:pt idx="5639">
                  <c:v>3.677254169E-2</c:v>
                </c:pt>
                <c:pt idx="5640">
                  <c:v>3.8280115580000003E-2</c:v>
                </c:pt>
                <c:pt idx="5641">
                  <c:v>3.6772977049999996E-2</c:v>
                </c:pt>
                <c:pt idx="5642">
                  <c:v>3.828043884E-2</c:v>
                </c:pt>
                <c:pt idx="5643">
                  <c:v>3.8280497519999998E-2</c:v>
                </c:pt>
                <c:pt idx="5644">
                  <c:v>3.6773144380000004E-2</c:v>
                </c:pt>
                <c:pt idx="5645">
                  <c:v>3.8280399469999997E-2</c:v>
                </c:pt>
                <c:pt idx="5646">
                  <c:v>3.6772955430000004E-2</c:v>
                </c:pt>
                <c:pt idx="5647">
                  <c:v>3.8280139320000003E-2</c:v>
                </c:pt>
                <c:pt idx="5648">
                  <c:v>3.8279962670000001E-2</c:v>
                </c:pt>
                <c:pt idx="5649">
                  <c:v>3.8279760310000001E-2</c:v>
                </c:pt>
                <c:pt idx="5650">
                  <c:v>3.8279536250000003E-2</c:v>
                </c:pt>
                <c:pt idx="5651">
                  <c:v>3.6771962409999998E-2</c:v>
                </c:pt>
                <c:pt idx="5652">
                  <c:v>3.827903908E-2</c:v>
                </c:pt>
                <c:pt idx="5653">
                  <c:v>3.6771441240000001E-2</c:v>
                </c:pt>
                <c:pt idx="5654">
                  <c:v>3.8278503289999995E-2</c:v>
                </c:pt>
                <c:pt idx="5655">
                  <c:v>3.827823097E-2</c:v>
                </c:pt>
                <c:pt idx="5656">
                  <c:v>3.8277961079999999E-2</c:v>
                </c:pt>
                <c:pt idx="5657">
                  <c:v>3.8277697659999999E-2</c:v>
                </c:pt>
                <c:pt idx="5658">
                  <c:v>3.6770110290000005E-2</c:v>
                </c:pt>
                <c:pt idx="5659">
                  <c:v>3.6769871650000001E-2</c:v>
                </c:pt>
                <c:pt idx="5660">
                  <c:v>3.6769649800000005E-2</c:v>
                </c:pt>
                <c:pt idx="5661">
                  <c:v>3.6769418300000002E-2</c:v>
                </c:pt>
                <c:pt idx="5662">
                  <c:v>3.676917037E-2</c:v>
                </c:pt>
                <c:pt idx="5663">
                  <c:v>3.6768910039999998E-2</c:v>
                </c:pt>
                <c:pt idx="5664">
                  <c:v>3.8275977690000004E-2</c:v>
                </c:pt>
                <c:pt idx="5665">
                  <c:v>3.6768368359999998E-2</c:v>
                </c:pt>
                <c:pt idx="5666">
                  <c:v>3.6768095100000002E-2</c:v>
                </c:pt>
                <c:pt idx="5667">
                  <c:v>3.6767825640000001E-2</c:v>
                </c:pt>
                <c:pt idx="5668">
                  <c:v>3.6767564029999998E-2</c:v>
                </c:pt>
                <c:pt idx="5669">
                  <c:v>3.6767314340000003E-2</c:v>
                </c:pt>
                <c:pt idx="5670">
                  <c:v>3.5259742330000003E-2</c:v>
                </c:pt>
                <c:pt idx="5671">
                  <c:v>3.5259528429999999E-2</c:v>
                </c:pt>
                <c:pt idx="5672">
                  <c:v>3.6766677550000001E-2</c:v>
                </c:pt>
                <c:pt idx="5673">
                  <c:v>3.5259177260000003E-2</c:v>
                </c:pt>
                <c:pt idx="5674">
                  <c:v>3.6766387349999999E-2</c:v>
                </c:pt>
                <c:pt idx="5675">
                  <c:v>3.525895548E-2</c:v>
                </c:pt>
                <c:pt idx="5676">
                  <c:v>3.6766244730000001E-2</c:v>
                </c:pt>
                <c:pt idx="5677">
                  <c:v>3.5258931050000004E-2</c:v>
                </c:pt>
                <c:pt idx="5678">
                  <c:v>3.5259034509999995E-2</c:v>
                </c:pt>
                <c:pt idx="5679">
                  <c:v>3.6766543539999995E-2</c:v>
                </c:pt>
                <c:pt idx="5680">
                  <c:v>3.5259429860000004E-2</c:v>
                </c:pt>
                <c:pt idx="5681">
                  <c:v>3.5259699289999995E-2</c:v>
                </c:pt>
                <c:pt idx="5682">
                  <c:v>3.52600016E-2</c:v>
                </c:pt>
                <c:pt idx="5683">
                  <c:v>3.2245650399999999E-2</c:v>
                </c:pt>
                <c:pt idx="5684">
                  <c:v>3.3753322850000003E-2</c:v>
                </c:pt>
                <c:pt idx="5685">
                  <c:v>3.5260993749999997E-2</c:v>
                </c:pt>
                <c:pt idx="5686">
                  <c:v>3.3753979310000001E-2</c:v>
                </c:pt>
                <c:pt idx="5687">
                  <c:v>3.2246942639999998E-2</c:v>
                </c:pt>
                <c:pt idx="5688">
                  <c:v>3.224720809E-2</c:v>
                </c:pt>
                <c:pt idx="5689">
                  <c:v>3.2247428200000004E-2</c:v>
                </c:pt>
                <c:pt idx="5690">
                  <c:v>3.3754926960000001E-2</c:v>
                </c:pt>
                <c:pt idx="5691">
                  <c:v>3.3755022869999998E-2</c:v>
                </c:pt>
                <c:pt idx="5692">
                  <c:v>3.3755043869999994E-2</c:v>
                </c:pt>
                <c:pt idx="5693">
                  <c:v>3.2247708899999998E-2</c:v>
                </c:pt>
                <c:pt idx="5694">
                  <c:v>3.2247708899999998E-2</c:v>
                </c:pt>
                <c:pt idx="5695">
                  <c:v>3.0740373929999999E-2</c:v>
                </c:pt>
                <c:pt idx="5696">
                  <c:v>3.2247708899999998E-2</c:v>
                </c:pt>
                <c:pt idx="5697">
                  <c:v>3.2247708899999998E-2</c:v>
                </c:pt>
                <c:pt idx="5698">
                  <c:v>3.2247708899999998E-2</c:v>
                </c:pt>
                <c:pt idx="5699">
                  <c:v>3.0740373929999999E-2</c:v>
                </c:pt>
                <c:pt idx="5700">
                  <c:v>3.0740373929999999E-2</c:v>
                </c:pt>
                <c:pt idx="5701">
                  <c:v>3.0740373929999999E-2</c:v>
                </c:pt>
                <c:pt idx="5702">
                  <c:v>3.0740373929999999E-2</c:v>
                </c:pt>
                <c:pt idx="5703">
                  <c:v>3.0740373929999999E-2</c:v>
                </c:pt>
                <c:pt idx="5704">
                  <c:v>3.0740373929999999E-2</c:v>
                </c:pt>
                <c:pt idx="5705">
                  <c:v>2.9233038959999999E-2</c:v>
                </c:pt>
                <c:pt idx="5706">
                  <c:v>2.9233038959999999E-2</c:v>
                </c:pt>
                <c:pt idx="5707">
                  <c:v>3.0740373929999999E-2</c:v>
                </c:pt>
                <c:pt idx="5708">
                  <c:v>2.9233038959999999E-2</c:v>
                </c:pt>
                <c:pt idx="5709">
                  <c:v>3.0740373929999999E-2</c:v>
                </c:pt>
                <c:pt idx="5710">
                  <c:v>2.9233038959999999E-2</c:v>
                </c:pt>
                <c:pt idx="5711">
                  <c:v>2.7725703989999999E-2</c:v>
                </c:pt>
                <c:pt idx="5712">
                  <c:v>2.7725703989999999E-2</c:v>
                </c:pt>
                <c:pt idx="5713">
                  <c:v>2.7725703989999999E-2</c:v>
                </c:pt>
                <c:pt idx="5714">
                  <c:v>2.7725703989999999E-2</c:v>
                </c:pt>
                <c:pt idx="5715">
                  <c:v>2.7725703989999999E-2</c:v>
                </c:pt>
                <c:pt idx="5716">
                  <c:v>2.7725703989999999E-2</c:v>
                </c:pt>
                <c:pt idx="5717">
                  <c:v>2.7725703989999999E-2</c:v>
                </c:pt>
                <c:pt idx="5718">
                  <c:v>2.7725703989999999E-2</c:v>
                </c:pt>
                <c:pt idx="5719">
                  <c:v>2.621836902E-2</c:v>
                </c:pt>
                <c:pt idx="5720">
                  <c:v>2.621836902E-2</c:v>
                </c:pt>
                <c:pt idx="5721">
                  <c:v>2.621836902E-2</c:v>
                </c:pt>
                <c:pt idx="5722">
                  <c:v>2.621836902E-2</c:v>
                </c:pt>
                <c:pt idx="5723">
                  <c:v>2.621836902E-2</c:v>
                </c:pt>
                <c:pt idx="5724">
                  <c:v>2.4711037509999999E-2</c:v>
                </c:pt>
                <c:pt idx="5725">
                  <c:v>2.4711098649999999E-2</c:v>
                </c:pt>
                <c:pt idx="5726">
                  <c:v>2.471122831E-2</c:v>
                </c:pt>
                <c:pt idx="5727">
                  <c:v>2.471141625E-2</c:v>
                </c:pt>
                <c:pt idx="5728">
                  <c:v>2.320431802E-2</c:v>
                </c:pt>
                <c:pt idx="5729">
                  <c:v>2.3204592100000001E-2</c:v>
                </c:pt>
                <c:pt idx="5730">
                  <c:v>2.320489374E-2</c:v>
                </c:pt>
                <c:pt idx="5731">
                  <c:v>2.3205212709999999E-2</c:v>
                </c:pt>
                <c:pt idx="5732">
                  <c:v>2.3205538770000003E-2</c:v>
                </c:pt>
                <c:pt idx="5733">
                  <c:v>2.3205861719999998E-2</c:v>
                </c:pt>
                <c:pt idx="5734">
                  <c:v>2.3206171349999999E-2</c:v>
                </c:pt>
                <c:pt idx="5735">
                  <c:v>2.3206457480000001E-2</c:v>
                </c:pt>
                <c:pt idx="5736">
                  <c:v>2.0192047629999998E-2</c:v>
                </c:pt>
                <c:pt idx="5737">
                  <c:v>2.169958772E-2</c:v>
                </c:pt>
                <c:pt idx="5738">
                  <c:v>1.8685081190000001E-2</c:v>
                </c:pt>
                <c:pt idx="5739">
                  <c:v>2.1699833279999997E-2</c:v>
                </c:pt>
                <c:pt idx="5740">
                  <c:v>2.1699849659999999E-2</c:v>
                </c:pt>
                <c:pt idx="5741">
                  <c:v>2.169978862E-2</c:v>
                </c:pt>
                <c:pt idx="5742">
                  <c:v>2.019232835E-2</c:v>
                </c:pt>
                <c:pt idx="5743">
                  <c:v>2.0192140390000002E-2</c:v>
                </c:pt>
                <c:pt idx="5744">
                  <c:v>1.8684572929999997E-2</c:v>
                </c:pt>
                <c:pt idx="5745">
                  <c:v>1.8684298499999998E-2</c:v>
                </c:pt>
                <c:pt idx="5746">
                  <c:v>2.019132832E-2</c:v>
                </c:pt>
                <c:pt idx="5747">
                  <c:v>2.0191008859999998E-2</c:v>
                </c:pt>
                <c:pt idx="5748">
                  <c:v>1.8683349140000003E-2</c:v>
                </c:pt>
                <c:pt idx="5749">
                  <c:v>1.868302476E-2</c:v>
                </c:pt>
                <c:pt idx="5750">
                  <c:v>2.0190047200000002E-2</c:v>
                </c:pt>
                <c:pt idx="5751">
                  <c:v>1.8682425649999997E-2</c:v>
                </c:pt>
                <c:pt idx="5752">
                  <c:v>1.868217149E-2</c:v>
                </c:pt>
                <c:pt idx="5753">
                  <c:v>1.7174626679999999E-2</c:v>
                </c:pt>
                <c:pt idx="5754">
                  <c:v>1.566713577E-2</c:v>
                </c:pt>
                <c:pt idx="5755">
                  <c:v>1.5667044250000001E-2</c:v>
                </c:pt>
                <c:pt idx="5756">
                  <c:v>1.5667024240000001E-2</c:v>
                </c:pt>
                <c:pt idx="5757">
                  <c:v>1.5667024240000001E-2</c:v>
                </c:pt>
                <c:pt idx="5758">
                  <c:v>1.717435921E-2</c:v>
                </c:pt>
                <c:pt idx="5759">
                  <c:v>1.4159689270000001E-2</c:v>
                </c:pt>
                <c:pt idx="5760">
                  <c:v>1.4159689270000001E-2</c:v>
                </c:pt>
                <c:pt idx="5761">
                  <c:v>1.4159689270000001E-2</c:v>
                </c:pt>
                <c:pt idx="5762">
                  <c:v>1.4159689270000001E-2</c:v>
                </c:pt>
                <c:pt idx="5763">
                  <c:v>1.4159689270000001E-2</c:v>
                </c:pt>
                <c:pt idx="5764">
                  <c:v>1.5667024240000001E-2</c:v>
                </c:pt>
                <c:pt idx="5765">
                  <c:v>1.26523543E-2</c:v>
                </c:pt>
                <c:pt idx="5766">
                  <c:v>1.26523543E-2</c:v>
                </c:pt>
                <c:pt idx="5767">
                  <c:v>1.26523543E-2</c:v>
                </c:pt>
                <c:pt idx="5768">
                  <c:v>1.26523543E-2</c:v>
                </c:pt>
                <c:pt idx="5769">
                  <c:v>1.26523543E-2</c:v>
                </c:pt>
                <c:pt idx="5770">
                  <c:v>1.26523543E-2</c:v>
                </c:pt>
                <c:pt idx="5771">
                  <c:v>1.26523543E-2</c:v>
                </c:pt>
                <c:pt idx="5772">
                  <c:v>1.114501933E-2</c:v>
                </c:pt>
                <c:pt idx="5773">
                  <c:v>1.114501933E-2</c:v>
                </c:pt>
                <c:pt idx="5774">
                  <c:v>1.114501933E-2</c:v>
                </c:pt>
                <c:pt idx="5775">
                  <c:v>1.114501933E-2</c:v>
                </c:pt>
                <c:pt idx="5776">
                  <c:v>1.114501933E-2</c:v>
                </c:pt>
                <c:pt idx="5777">
                  <c:v>1.114501933E-2</c:v>
                </c:pt>
                <c:pt idx="5778">
                  <c:v>9.637684358E-3</c:v>
                </c:pt>
                <c:pt idx="5779">
                  <c:v>9.637684358E-3</c:v>
                </c:pt>
                <c:pt idx="5780">
                  <c:v>9.637684358E-3</c:v>
                </c:pt>
                <c:pt idx="5781">
                  <c:v>9.637684358E-3</c:v>
                </c:pt>
                <c:pt idx="5782">
                  <c:v>9.637684358E-3</c:v>
                </c:pt>
                <c:pt idx="5783">
                  <c:v>8.1303493880000004E-3</c:v>
                </c:pt>
                <c:pt idx="5784">
                  <c:v>8.1303493880000004E-3</c:v>
                </c:pt>
                <c:pt idx="5785">
                  <c:v>8.1303493880000004E-3</c:v>
                </c:pt>
                <c:pt idx="5786">
                  <c:v>8.1303493880000004E-3</c:v>
                </c:pt>
                <c:pt idx="5787">
                  <c:v>6.6230144190000005E-3</c:v>
                </c:pt>
                <c:pt idx="5788">
                  <c:v>8.1303493880000004E-3</c:v>
                </c:pt>
                <c:pt idx="5789">
                  <c:v>8.1303493880000004E-3</c:v>
                </c:pt>
                <c:pt idx="5790">
                  <c:v>6.6230144190000005E-3</c:v>
                </c:pt>
                <c:pt idx="5791">
                  <c:v>6.6230144190000005E-3</c:v>
                </c:pt>
                <c:pt idx="5792">
                  <c:v>8.1303493880000004E-3</c:v>
                </c:pt>
                <c:pt idx="5793">
                  <c:v>6.6230144190000005E-3</c:v>
                </c:pt>
                <c:pt idx="5794">
                  <c:v>6.6230144190000005E-3</c:v>
                </c:pt>
                <c:pt idx="5795">
                  <c:v>5.1156794490000001E-3</c:v>
                </c:pt>
                <c:pt idx="5796">
                  <c:v>5.1156794490000001E-3</c:v>
                </c:pt>
                <c:pt idx="5797">
                  <c:v>5.1156794490000001E-3</c:v>
                </c:pt>
                <c:pt idx="5798">
                  <c:v>5.1156794490000001E-3</c:v>
                </c:pt>
                <c:pt idx="5799">
                  <c:v>5.1156794490000001E-3</c:v>
                </c:pt>
                <c:pt idx="5800">
                  <c:v>5.1156794490000001E-3</c:v>
                </c:pt>
                <c:pt idx="5801">
                  <c:v>5.1156794490000001E-3</c:v>
                </c:pt>
                <c:pt idx="5802">
                  <c:v>3.6083444790000001E-3</c:v>
                </c:pt>
                <c:pt idx="5803">
                  <c:v>5.1156794490000001E-3</c:v>
                </c:pt>
                <c:pt idx="5804">
                  <c:v>5.1156794490000001E-3</c:v>
                </c:pt>
                <c:pt idx="5805">
                  <c:v>3.6083444790000001E-3</c:v>
                </c:pt>
                <c:pt idx="5806">
                  <c:v>2.1010095100000002E-3</c:v>
                </c:pt>
                <c:pt idx="5807">
                  <c:v>3.6083444790000001E-3</c:v>
                </c:pt>
                <c:pt idx="5808">
                  <c:v>3.6083444790000001E-3</c:v>
                </c:pt>
                <c:pt idx="5809">
                  <c:v>3.6083444790000001E-3</c:v>
                </c:pt>
                <c:pt idx="5810">
                  <c:v>3.6083444790000001E-3</c:v>
                </c:pt>
                <c:pt idx="5811">
                  <c:v>2.1010095100000002E-3</c:v>
                </c:pt>
                <c:pt idx="5812">
                  <c:v>2.1010095100000002E-3</c:v>
                </c:pt>
                <c:pt idx="5813">
                  <c:v>2.1010095100000002E-3</c:v>
                </c:pt>
                <c:pt idx="5814">
                  <c:v>2.1010095100000002E-3</c:v>
                </c:pt>
                <c:pt idx="5815">
                  <c:v>2.1010095100000002E-3</c:v>
                </c:pt>
                <c:pt idx="5816">
                  <c:v>2.1010095100000002E-3</c:v>
                </c:pt>
                <c:pt idx="5817">
                  <c:v>2.1010095100000002E-3</c:v>
                </c:pt>
                <c:pt idx="5818">
                  <c:v>2.1010095100000002E-3</c:v>
                </c:pt>
                <c:pt idx="5819">
                  <c:v>-9.1366042959999995E-4</c:v>
                </c:pt>
                <c:pt idx="5820">
                  <c:v>2.1010128609999998E-3</c:v>
                </c:pt>
                <c:pt idx="5821">
                  <c:v>-9.1359750260000007E-4</c:v>
                </c:pt>
                <c:pt idx="5822">
                  <c:v>5.9386378229999998E-4</c:v>
                </c:pt>
                <c:pt idx="5823">
                  <c:v>5.9404736800000005E-4</c:v>
                </c:pt>
                <c:pt idx="5824">
                  <c:v>-9.1305578700000007E-4</c:v>
                </c:pt>
                <c:pt idx="5825">
                  <c:v>-9.1278661539999991E-4</c:v>
                </c:pt>
                <c:pt idx="5826">
                  <c:v>-9.1248934099999999E-4</c:v>
                </c:pt>
                <c:pt idx="5827">
                  <c:v>-9.1217366880000004E-4</c:v>
                </c:pt>
                <c:pt idx="5828">
                  <c:v>5.9548343760000002E-4</c:v>
                </c:pt>
                <c:pt idx="5829">
                  <c:v>-9.1152588480000003E-4</c:v>
                </c:pt>
                <c:pt idx="5830">
                  <c:v>-9.1121311269999996E-4</c:v>
                </c:pt>
                <c:pt idx="5831">
                  <c:v>-2.4182521999999997E-3</c:v>
                </c:pt>
                <c:pt idx="5832">
                  <c:v>-2.4179893010000003E-3</c:v>
                </c:pt>
                <c:pt idx="5833">
                  <c:v>-9.1043501889999997E-4</c:v>
                </c:pt>
                <c:pt idx="5834">
                  <c:v>-9.102611507000001E-4</c:v>
                </c:pt>
                <c:pt idx="5835">
                  <c:v>-2.4174766810000003E-3</c:v>
                </c:pt>
                <c:pt idx="5836">
                  <c:v>-2.417430535E-3</c:v>
                </c:pt>
                <c:pt idx="5837">
                  <c:v>-2.417467105E-3</c:v>
                </c:pt>
                <c:pt idx="5838">
                  <c:v>-9.1024970409999989E-4</c:v>
                </c:pt>
                <c:pt idx="5839">
                  <c:v>-2.4177594480000002E-3</c:v>
                </c:pt>
                <c:pt idx="5840">
                  <c:v>-3.9253242419999999E-3</c:v>
                </c:pt>
                <c:pt idx="5841">
                  <c:v>-2.4182699499999999E-3</c:v>
                </c:pt>
                <c:pt idx="5842">
                  <c:v>-2.4185792209999997E-3</c:v>
                </c:pt>
                <c:pt idx="5843">
                  <c:v>-3.9262420560000006E-3</c:v>
                </c:pt>
                <c:pt idx="5844">
                  <c:v>-2.4192501339999999E-3</c:v>
                </c:pt>
                <c:pt idx="5845">
                  <c:v>-2.4195894620000001E-3</c:v>
                </c:pt>
                <c:pt idx="5846">
                  <c:v>-3.9272501019999998E-3</c:v>
                </c:pt>
                <c:pt idx="5847">
                  <c:v>-2.4202199430000001E-3</c:v>
                </c:pt>
                <c:pt idx="5848">
                  <c:v>-3.9278230219999995E-3</c:v>
                </c:pt>
                <c:pt idx="5849">
                  <c:v>-3.9280460619999999E-3</c:v>
                </c:pt>
                <c:pt idx="5850">
                  <c:v>-3.9282118289999998E-3</c:v>
                </c:pt>
                <c:pt idx="5851">
                  <c:v>-3.9283090780000002E-3</c:v>
                </c:pt>
                <c:pt idx="5852">
                  <c:v>-3.9283266670000006E-3</c:v>
                </c:pt>
                <c:pt idx="5853">
                  <c:v>-2.4209262820000001E-3</c:v>
                </c:pt>
                <c:pt idx="5854">
                  <c:v>-3.9281224819999998E-3</c:v>
                </c:pt>
                <c:pt idx="5855">
                  <c:v>-3.9279218550000005E-3</c:v>
                </c:pt>
                <c:pt idx="5856">
                  <c:v>-2.4203363759999997E-3</c:v>
                </c:pt>
                <c:pt idx="5857">
                  <c:v>-3.927379757E-3</c:v>
                </c:pt>
                <c:pt idx="5858">
                  <c:v>-2.4197273639999998E-3</c:v>
                </c:pt>
                <c:pt idx="5859">
                  <c:v>-2.4193917939999998E-3</c:v>
                </c:pt>
                <c:pt idx="5860">
                  <c:v>-3.9263830069999998E-3</c:v>
                </c:pt>
                <c:pt idx="5861">
                  <c:v>-2.418714481E-3</c:v>
                </c:pt>
                <c:pt idx="5862">
                  <c:v>-3.9257268220000002E-3</c:v>
                </c:pt>
                <c:pt idx="5863">
                  <c:v>-2.4181033399999999E-3</c:v>
                </c:pt>
                <c:pt idx="5864">
                  <c:v>-3.9251815020000004E-3</c:v>
                </c:pt>
                <c:pt idx="5865">
                  <c:v>-3.9249782600000007E-3</c:v>
                </c:pt>
                <c:pt idx="5866">
                  <c:v>-3.9248361320000005E-3</c:v>
                </c:pt>
                <c:pt idx="5867">
                  <c:v>-3.924766249E-3</c:v>
                </c:pt>
                <c:pt idx="5868">
                  <c:v>-2.4174479099999999E-3</c:v>
                </c:pt>
                <c:pt idx="5869">
                  <c:v>-3.9248579210000006E-3</c:v>
                </c:pt>
                <c:pt idx="5870">
                  <c:v>-3.9249912570000003E-3</c:v>
                </c:pt>
                <c:pt idx="5871">
                  <c:v>-3.9251710799999995E-3</c:v>
                </c:pt>
                <c:pt idx="5872">
                  <c:v>-3.9253899720000001E-3</c:v>
                </c:pt>
                <c:pt idx="5873">
                  <c:v>-3.9256405139999999E-3</c:v>
                </c:pt>
                <c:pt idx="5874">
                  <c:v>-2.4185832969999999E-3</c:v>
                </c:pt>
                <c:pt idx="5875">
                  <c:v>-3.9262068519999999E-3</c:v>
                </c:pt>
                <c:pt idx="5876">
                  <c:v>-3.9265077759999996E-3</c:v>
                </c:pt>
                <c:pt idx="5877">
                  <c:v>-2.4194775140000003E-3</c:v>
                </c:pt>
                <c:pt idx="5878">
                  <c:v>-3.9271078850000004E-3</c:v>
                </c:pt>
                <c:pt idx="5879">
                  <c:v>-3.9273921369999999E-3</c:v>
                </c:pt>
                <c:pt idx="5880">
                  <c:v>-5.4349900199999997E-3</c:v>
                </c:pt>
                <c:pt idx="5881">
                  <c:v>-3.9278916309999998E-3</c:v>
                </c:pt>
                <c:pt idx="5882">
                  <c:v>-3.9280918870000002E-3</c:v>
                </c:pt>
                <c:pt idx="5883">
                  <c:v>-3.9282491520000002E-3</c:v>
                </c:pt>
                <c:pt idx="5884">
                  <c:v>-3.9283567450000001E-3</c:v>
                </c:pt>
                <c:pt idx="5885">
                  <c:v>-3.9284241360000001E-3</c:v>
                </c:pt>
                <c:pt idx="5886">
                  <c:v>-3.9284599389999997E-3</c:v>
                </c:pt>
                <c:pt idx="5887">
                  <c:v>-3.9284690069999999E-3</c:v>
                </c:pt>
                <c:pt idx="5888">
                  <c:v>-3.9284561979999995E-3</c:v>
                </c:pt>
                <c:pt idx="5889">
                  <c:v>-5.4357614599999998E-3</c:v>
                </c:pt>
                <c:pt idx="5890">
                  <c:v>-3.9283843889999998E-3</c:v>
                </c:pt>
                <c:pt idx="5891">
                  <c:v>-3.9283351099999994E-3</c:v>
                </c:pt>
                <c:pt idx="5892">
                  <c:v>-5.4356183039999994E-3</c:v>
                </c:pt>
                <c:pt idx="5893">
                  <c:v>-3.9282340939999997E-3</c:v>
                </c:pt>
                <c:pt idx="5894">
                  <c:v>-3.9281920730000006E-3</c:v>
                </c:pt>
                <c:pt idx="5895">
                  <c:v>-3.9281621850000004E-3</c:v>
                </c:pt>
                <c:pt idx="5896">
                  <c:v>-3.9281492860000003E-3</c:v>
                </c:pt>
                <c:pt idx="5897">
                  <c:v>-3.9281582309999997E-3</c:v>
                </c:pt>
                <c:pt idx="5898">
                  <c:v>-5.4355286800000001E-3</c:v>
                </c:pt>
                <c:pt idx="5899">
                  <c:v>-5.4355959740000001E-3</c:v>
                </c:pt>
                <c:pt idx="5900">
                  <c:v>-3.9283647730000001E-3</c:v>
                </c:pt>
                <c:pt idx="5901">
                  <c:v>-3.9285077069999997E-3</c:v>
                </c:pt>
                <c:pt idx="5902">
                  <c:v>-3.9286857719999999E-3</c:v>
                </c:pt>
                <c:pt idx="5903">
                  <c:v>-5.4362294199999999E-3</c:v>
                </c:pt>
                <c:pt idx="5904">
                  <c:v>-5.4364623950000001E-3</c:v>
                </c:pt>
                <c:pt idx="5905">
                  <c:v>-5.4367148800000004E-3</c:v>
                </c:pt>
                <c:pt idx="5906">
                  <c:v>-3.929645057E-3</c:v>
                </c:pt>
                <c:pt idx="5907">
                  <c:v>-3.9299205319999996E-3</c:v>
                </c:pt>
                <c:pt idx="5908">
                  <c:v>-3.9301998079999999E-3</c:v>
                </c:pt>
                <c:pt idx="5909">
                  <c:v>-5.4378152580000002E-3</c:v>
                </c:pt>
                <c:pt idx="5910">
                  <c:v>-6.9454246870000007E-3</c:v>
                </c:pt>
                <c:pt idx="5911">
                  <c:v>-5.4383462610000004E-3</c:v>
                </c:pt>
                <c:pt idx="5912">
                  <c:v>-3.9312499930000003E-3</c:v>
                </c:pt>
                <c:pt idx="5913">
                  <c:v>-5.4388083530000006E-3</c:v>
                </c:pt>
                <c:pt idx="5914">
                  <c:v>-5.4390003730000001E-3</c:v>
                </c:pt>
                <c:pt idx="5915">
                  <c:v>-6.9464986010000004E-3</c:v>
                </c:pt>
                <c:pt idx="5916">
                  <c:v>-5.4392811870000004E-3</c:v>
                </c:pt>
                <c:pt idx="5917">
                  <c:v>-5.4393823089999996E-3</c:v>
                </c:pt>
                <c:pt idx="5918">
                  <c:v>-3.9321297670000003E-3</c:v>
                </c:pt>
                <c:pt idx="5919">
                  <c:v>-3.9322027550000001E-3</c:v>
                </c:pt>
                <c:pt idx="5920">
                  <c:v>-3.9322617309999995E-3</c:v>
                </c:pt>
                <c:pt idx="5921">
                  <c:v>-5.4396465560000006E-3</c:v>
                </c:pt>
                <c:pt idx="5922">
                  <c:v>-3.9323376409999998E-3</c:v>
                </c:pt>
                <c:pt idx="5923">
                  <c:v>-2.4250146490000001E-3</c:v>
                </c:pt>
                <c:pt idx="5924">
                  <c:v>-2.4250175559999997E-3</c:v>
                </c:pt>
                <c:pt idx="5925">
                  <c:v>-5.4396862820000006E-3</c:v>
                </c:pt>
                <c:pt idx="5926">
                  <c:v>-3.9323212439999998E-3</c:v>
                </c:pt>
                <c:pt idx="5927">
                  <c:v>-3.9322821000000001E-3</c:v>
                </c:pt>
                <c:pt idx="5928">
                  <c:v>-2.4248891749999997E-3</c:v>
                </c:pt>
                <c:pt idx="5929">
                  <c:v>-2.4248220860000002E-3</c:v>
                </c:pt>
                <c:pt idx="5930">
                  <c:v>-2.4247410060000002E-3</c:v>
                </c:pt>
                <c:pt idx="5931">
                  <c:v>-2.4246459370000002E-3</c:v>
                </c:pt>
                <c:pt idx="5932">
                  <c:v>-2.424535712E-3</c:v>
                </c:pt>
                <c:pt idx="5933">
                  <c:v>-2.4243923749999998E-3</c:v>
                </c:pt>
                <c:pt idx="5934">
                  <c:v>-2.4242138770000001E-3</c:v>
                </c:pt>
                <c:pt idx="5935">
                  <c:v>-9.1666680560000002E-4</c:v>
                </c:pt>
                <c:pt idx="5936">
                  <c:v>-9.1643407099999998E-4</c:v>
                </c:pt>
                <c:pt idx="5937">
                  <c:v>-9.1618199300000001E-4</c:v>
                </c:pt>
                <c:pt idx="5938">
                  <c:v>-2.4232535769999996E-3</c:v>
                </c:pt>
                <c:pt idx="5939">
                  <c:v>-2.4229782190000001E-3</c:v>
                </c:pt>
                <c:pt idx="5940">
                  <c:v>-9.1536217650000002E-4</c:v>
                </c:pt>
                <c:pt idx="5941">
                  <c:v>-9.1508517119999998E-4</c:v>
                </c:pt>
                <c:pt idx="5942">
                  <c:v>-9.1481501289999989E-4</c:v>
                </c:pt>
                <c:pt idx="5943">
                  <c:v>-9.1455691930000002E-4</c:v>
                </c:pt>
                <c:pt idx="5944">
                  <c:v>-2.4216518820000003E-3</c:v>
                </c:pt>
                <c:pt idx="5945">
                  <c:v>-9.1409776820000003E-4</c:v>
                </c:pt>
                <c:pt idx="5946">
                  <c:v>-9.1390712E-4</c:v>
                </c:pt>
                <c:pt idx="5947">
                  <c:v>5.9358572189999995E-4</c:v>
                </c:pt>
                <c:pt idx="5948">
                  <c:v>5.937053772E-4</c:v>
                </c:pt>
                <c:pt idx="5949">
                  <c:v>5.9378681959999997E-4</c:v>
                </c:pt>
                <c:pt idx="5950">
                  <c:v>5.9383480310000003E-4</c:v>
                </c:pt>
                <c:pt idx="5951">
                  <c:v>5.9385417250000007E-4</c:v>
                </c:pt>
                <c:pt idx="5952">
                  <c:v>2.1011845219999999E-3</c:v>
                </c:pt>
                <c:pt idx="5953">
                  <c:v>5.9382643130000004E-4</c:v>
                </c:pt>
                <c:pt idx="5954">
                  <c:v>2.1011238250000001E-3</c:v>
                </c:pt>
                <c:pt idx="5955">
                  <c:v>2.1010771900000003E-3</c:v>
                </c:pt>
                <c:pt idx="5956">
                  <c:v>2.1010261409999996E-3</c:v>
                </c:pt>
                <c:pt idx="5957">
                  <c:v>3.6083105220000001E-3</c:v>
                </c:pt>
                <c:pt idx="5958">
                  <c:v>3.6082652009999999E-3</c:v>
                </c:pt>
                <c:pt idx="5959">
                  <c:v>3.6082299560000002E-3</c:v>
                </c:pt>
                <c:pt idx="5960">
                  <c:v>5.1155447560000001E-3</c:v>
                </c:pt>
                <c:pt idx="5961">
                  <c:v>3.6082090180000002E-3</c:v>
                </c:pt>
                <c:pt idx="5962">
                  <c:v>3.6082329819999998E-3</c:v>
                </c:pt>
                <c:pt idx="5963">
                  <c:v>3.608286339E-3</c:v>
                </c:pt>
                <c:pt idx="5964">
                  <c:v>3.6083747870000005E-3</c:v>
                </c:pt>
                <c:pt idx="5965">
                  <c:v>5.115848787E-3</c:v>
                </c:pt>
                <c:pt idx="5966">
                  <c:v>3.6087020879999997E-3</c:v>
                </c:pt>
                <c:pt idx="5967">
                  <c:v>5.1162650110000004E-3</c:v>
                </c:pt>
                <c:pt idx="5968">
                  <c:v>5.1165257930000001E-3</c:v>
                </c:pt>
                <c:pt idx="5969">
                  <c:v>5.1168107779999998E-3</c:v>
                </c:pt>
                <c:pt idx="5970">
                  <c:v>6.6244449860000006E-3</c:v>
                </c:pt>
                <c:pt idx="5971">
                  <c:v>6.6247534909999999E-3</c:v>
                </c:pt>
                <c:pt idx="5972">
                  <c:v>6.6250617199999995E-3</c:v>
                </c:pt>
                <c:pt idx="5973">
                  <c:v>6.6253615440000002E-3</c:v>
                </c:pt>
                <c:pt idx="5974">
                  <c:v>8.1329765429999992E-3</c:v>
                </c:pt>
                <c:pt idx="5975">
                  <c:v>8.1332349039999995E-3</c:v>
                </c:pt>
                <c:pt idx="5976">
                  <c:v>8.133460587000001E-3</c:v>
                </c:pt>
                <c:pt idx="5977">
                  <c:v>8.1336455119999998E-3</c:v>
                </c:pt>
                <c:pt idx="5978">
                  <c:v>8.1337816019999998E-3</c:v>
                </c:pt>
                <c:pt idx="5979">
                  <c:v>8.1338607769999988E-3</c:v>
                </c:pt>
                <c:pt idx="5980">
                  <c:v>8.1338745209999994E-3</c:v>
                </c:pt>
                <c:pt idx="5981">
                  <c:v>9.6411434430000009E-3</c:v>
                </c:pt>
                <c:pt idx="5982">
                  <c:v>9.6410126719999999E-3</c:v>
                </c:pt>
                <c:pt idx="5983">
                  <c:v>8.1334920040000008E-3</c:v>
                </c:pt>
                <c:pt idx="5984">
                  <c:v>9.6405848539999998E-3</c:v>
                </c:pt>
                <c:pt idx="5985">
                  <c:v>9.6403083449999993E-3</c:v>
                </c:pt>
                <c:pt idx="5986">
                  <c:v>1.1147335879999999E-2</c:v>
                </c:pt>
                <c:pt idx="5987">
                  <c:v>1.1147014E-2</c:v>
                </c:pt>
                <c:pt idx="5988">
                  <c:v>1.1146684699999999E-2</c:v>
                </c:pt>
                <c:pt idx="5989">
                  <c:v>1.1146358279999999E-2</c:v>
                </c:pt>
                <c:pt idx="5990">
                  <c:v>1.1146045069999999E-2</c:v>
                </c:pt>
                <c:pt idx="5991">
                  <c:v>1.265308945E-2</c:v>
                </c:pt>
                <c:pt idx="5992">
                  <c:v>1.1145499640000001E-2</c:v>
                </c:pt>
                <c:pt idx="5993">
                  <c:v>1.1145288139999999E-2</c:v>
                </c:pt>
                <c:pt idx="5994">
                  <c:v>1.265246611E-2</c:v>
                </c:pt>
                <c:pt idx="5995">
                  <c:v>1.41597093E-2</c:v>
                </c:pt>
                <c:pt idx="5996">
                  <c:v>1.26523543E-2</c:v>
                </c:pt>
                <c:pt idx="5997">
                  <c:v>1.26523543E-2</c:v>
                </c:pt>
                <c:pt idx="5998">
                  <c:v>1.4159689270000001E-2</c:v>
                </c:pt>
                <c:pt idx="5999">
                  <c:v>1.5667024240000001E-2</c:v>
                </c:pt>
                <c:pt idx="6000">
                  <c:v>1.5667024240000001E-2</c:v>
                </c:pt>
                <c:pt idx="6001">
                  <c:v>1.4159689270000001E-2</c:v>
                </c:pt>
                <c:pt idx="6002">
                  <c:v>1.5667024240000001E-2</c:v>
                </c:pt>
                <c:pt idx="6003">
                  <c:v>1.5667024240000001E-2</c:v>
                </c:pt>
                <c:pt idx="6004">
                  <c:v>1.5667024240000001E-2</c:v>
                </c:pt>
                <c:pt idx="6005">
                  <c:v>1.5667024240000001E-2</c:v>
                </c:pt>
                <c:pt idx="6006">
                  <c:v>1.717435921E-2</c:v>
                </c:pt>
                <c:pt idx="6007">
                  <c:v>1.868169418E-2</c:v>
                </c:pt>
                <c:pt idx="6008">
                  <c:v>1.717435921E-2</c:v>
                </c:pt>
                <c:pt idx="6009">
                  <c:v>1.717435921E-2</c:v>
                </c:pt>
                <c:pt idx="6010">
                  <c:v>1.868169418E-2</c:v>
                </c:pt>
                <c:pt idx="6011">
                  <c:v>2.0189029149999999E-2</c:v>
                </c:pt>
                <c:pt idx="6012">
                  <c:v>1.868169418E-2</c:v>
                </c:pt>
                <c:pt idx="6013">
                  <c:v>1.868169418E-2</c:v>
                </c:pt>
                <c:pt idx="6014">
                  <c:v>1.868169418E-2</c:v>
                </c:pt>
                <c:pt idx="6015">
                  <c:v>1.868169418E-2</c:v>
                </c:pt>
                <c:pt idx="6016">
                  <c:v>2.0189029149999999E-2</c:v>
                </c:pt>
                <c:pt idx="6017">
                  <c:v>2.0189029149999999E-2</c:v>
                </c:pt>
                <c:pt idx="6018">
                  <c:v>1.868169418E-2</c:v>
                </c:pt>
                <c:pt idx="6019">
                  <c:v>2.0189029149999999E-2</c:v>
                </c:pt>
                <c:pt idx="6020">
                  <c:v>2.1696364120000002E-2</c:v>
                </c:pt>
                <c:pt idx="6021">
                  <c:v>2.1696364120000002E-2</c:v>
                </c:pt>
                <c:pt idx="6022">
                  <c:v>2.0189029149999999E-2</c:v>
                </c:pt>
                <c:pt idx="6023">
                  <c:v>2.3203699080000001E-2</c:v>
                </c:pt>
                <c:pt idx="6024">
                  <c:v>2.3203699080000001E-2</c:v>
                </c:pt>
                <c:pt idx="6025">
                  <c:v>2.1696364120000002E-2</c:v>
                </c:pt>
                <c:pt idx="6026">
                  <c:v>2.1696364120000002E-2</c:v>
                </c:pt>
                <c:pt idx="6027">
                  <c:v>2.3203699080000001E-2</c:v>
                </c:pt>
                <c:pt idx="6028">
                  <c:v>2.3203699080000001E-2</c:v>
                </c:pt>
                <c:pt idx="6029">
                  <c:v>2.3203699080000001E-2</c:v>
                </c:pt>
                <c:pt idx="6030">
                  <c:v>2.471103405E-2</c:v>
                </c:pt>
                <c:pt idx="6031">
                  <c:v>2.471103405E-2</c:v>
                </c:pt>
                <c:pt idx="6032">
                  <c:v>2.621836902E-2</c:v>
                </c:pt>
                <c:pt idx="6033">
                  <c:v>2.471103405E-2</c:v>
                </c:pt>
                <c:pt idx="6034">
                  <c:v>2.471103405E-2</c:v>
                </c:pt>
                <c:pt idx="6035">
                  <c:v>2.471103405E-2</c:v>
                </c:pt>
                <c:pt idx="6036">
                  <c:v>2.471103405E-2</c:v>
                </c:pt>
                <c:pt idx="6037">
                  <c:v>2.621836902E-2</c:v>
                </c:pt>
                <c:pt idx="6038">
                  <c:v>2.621836902E-2</c:v>
                </c:pt>
                <c:pt idx="6039">
                  <c:v>2.621836902E-2</c:v>
                </c:pt>
                <c:pt idx="6040">
                  <c:v>2.621836902E-2</c:v>
                </c:pt>
                <c:pt idx="6041">
                  <c:v>2.9233038959999999E-2</c:v>
                </c:pt>
                <c:pt idx="6042">
                  <c:v>2.621836902E-2</c:v>
                </c:pt>
                <c:pt idx="6043">
                  <c:v>2.621836902E-2</c:v>
                </c:pt>
                <c:pt idx="6044">
                  <c:v>2.7725703989999999E-2</c:v>
                </c:pt>
                <c:pt idx="6045">
                  <c:v>2.7725703989999999E-2</c:v>
                </c:pt>
                <c:pt idx="6046">
                  <c:v>2.7725703989999999E-2</c:v>
                </c:pt>
                <c:pt idx="6047">
                  <c:v>2.7725703989999999E-2</c:v>
                </c:pt>
                <c:pt idx="6048">
                  <c:v>2.9233038959999999E-2</c:v>
                </c:pt>
                <c:pt idx="6049">
                  <c:v>2.9233038959999999E-2</c:v>
                </c:pt>
                <c:pt idx="6050">
                  <c:v>2.9233038959999999E-2</c:v>
                </c:pt>
                <c:pt idx="6051">
                  <c:v>2.9233038959999999E-2</c:v>
                </c:pt>
                <c:pt idx="6052">
                  <c:v>2.9233038959999999E-2</c:v>
                </c:pt>
                <c:pt idx="6053">
                  <c:v>2.9233038959999999E-2</c:v>
                </c:pt>
                <c:pt idx="6054">
                  <c:v>3.0740373929999999E-2</c:v>
                </c:pt>
                <c:pt idx="6055">
                  <c:v>3.0740373929999999E-2</c:v>
                </c:pt>
                <c:pt idx="6056">
                  <c:v>3.0740373929999999E-2</c:v>
                </c:pt>
                <c:pt idx="6057">
                  <c:v>3.0740373929999999E-2</c:v>
                </c:pt>
                <c:pt idx="6058">
                  <c:v>3.0740373929999999E-2</c:v>
                </c:pt>
                <c:pt idx="6059">
                  <c:v>3.0740373929999999E-2</c:v>
                </c:pt>
                <c:pt idx="6060">
                  <c:v>3.0740373929999999E-2</c:v>
                </c:pt>
                <c:pt idx="6061">
                  <c:v>3.0740373929999999E-2</c:v>
                </c:pt>
                <c:pt idx="6062">
                  <c:v>3.2247708899999998E-2</c:v>
                </c:pt>
                <c:pt idx="6063">
                  <c:v>3.3755043869999994E-2</c:v>
                </c:pt>
                <c:pt idx="6064">
                  <c:v>3.0740373929999999E-2</c:v>
                </c:pt>
                <c:pt idx="6065">
                  <c:v>3.2247708899999998E-2</c:v>
                </c:pt>
                <c:pt idx="6066">
                  <c:v>3.0740373929999999E-2</c:v>
                </c:pt>
                <c:pt idx="6067">
                  <c:v>3.2247708899999998E-2</c:v>
                </c:pt>
                <c:pt idx="6068">
                  <c:v>3.2247708899999998E-2</c:v>
                </c:pt>
                <c:pt idx="6069">
                  <c:v>3.3755043869999994E-2</c:v>
                </c:pt>
                <c:pt idx="6070">
                  <c:v>3.3755043869999994E-2</c:v>
                </c:pt>
                <c:pt idx="6071">
                  <c:v>3.3755043869999994E-2</c:v>
                </c:pt>
                <c:pt idx="6072">
                  <c:v>3.2247708899999998E-2</c:v>
                </c:pt>
                <c:pt idx="6073">
                  <c:v>3.2247708899999998E-2</c:v>
                </c:pt>
                <c:pt idx="6074">
                  <c:v>3.3755043869999994E-2</c:v>
                </c:pt>
                <c:pt idx="6075">
                  <c:v>3.3755043869999994E-2</c:v>
                </c:pt>
                <c:pt idx="6076">
                  <c:v>3.5262378840000004E-2</c:v>
                </c:pt>
                <c:pt idx="6077">
                  <c:v>3.3755043869999994E-2</c:v>
                </c:pt>
                <c:pt idx="6078">
                  <c:v>3.5262378840000004E-2</c:v>
                </c:pt>
                <c:pt idx="6079">
                  <c:v>3.3755043869999994E-2</c:v>
                </c:pt>
                <c:pt idx="6080">
                  <c:v>3.5262378840000004E-2</c:v>
                </c:pt>
                <c:pt idx="6081">
                  <c:v>3.5262378840000004E-2</c:v>
                </c:pt>
                <c:pt idx="6082">
                  <c:v>3.5262378840000004E-2</c:v>
                </c:pt>
                <c:pt idx="6083">
                  <c:v>3.676971381E-2</c:v>
                </c:pt>
                <c:pt idx="6084">
                  <c:v>3.5262378840000004E-2</c:v>
                </c:pt>
                <c:pt idx="6085">
                  <c:v>3.5262378840000004E-2</c:v>
                </c:pt>
                <c:pt idx="6086">
                  <c:v>3.5262378840000004E-2</c:v>
                </c:pt>
                <c:pt idx="6087">
                  <c:v>3.5262378840000004E-2</c:v>
                </c:pt>
                <c:pt idx="6088">
                  <c:v>3.5262378840000004E-2</c:v>
                </c:pt>
                <c:pt idx="6089">
                  <c:v>3.676971381E-2</c:v>
                </c:pt>
                <c:pt idx="6090">
                  <c:v>3.676971381E-2</c:v>
                </c:pt>
                <c:pt idx="6091">
                  <c:v>3.676971381E-2</c:v>
                </c:pt>
                <c:pt idx="6092">
                  <c:v>3.676971381E-2</c:v>
                </c:pt>
                <c:pt idx="6093">
                  <c:v>3.5262378840000004E-2</c:v>
                </c:pt>
                <c:pt idx="6094">
                  <c:v>3.5262378840000004E-2</c:v>
                </c:pt>
                <c:pt idx="6095">
                  <c:v>3.676971381E-2</c:v>
                </c:pt>
                <c:pt idx="6096">
                  <c:v>3.676971381E-2</c:v>
                </c:pt>
                <c:pt idx="6097">
                  <c:v>3.676971381E-2</c:v>
                </c:pt>
                <c:pt idx="6098">
                  <c:v>3.676971381E-2</c:v>
                </c:pt>
                <c:pt idx="6099">
                  <c:v>3.676971381E-2</c:v>
                </c:pt>
                <c:pt idx="6100">
                  <c:v>3.8277048780000003E-2</c:v>
                </c:pt>
                <c:pt idx="6101">
                  <c:v>3.676971381E-2</c:v>
                </c:pt>
                <c:pt idx="6102">
                  <c:v>3.8277048780000003E-2</c:v>
                </c:pt>
                <c:pt idx="6103">
                  <c:v>3.8277048780000003E-2</c:v>
                </c:pt>
                <c:pt idx="6104">
                  <c:v>3.8277048780000003E-2</c:v>
                </c:pt>
                <c:pt idx="6105">
                  <c:v>3.676971381E-2</c:v>
                </c:pt>
                <c:pt idx="6106">
                  <c:v>3.8277048780000003E-2</c:v>
                </c:pt>
                <c:pt idx="6107">
                  <c:v>3.676971381E-2</c:v>
                </c:pt>
                <c:pt idx="6108">
                  <c:v>3.676971381E-2</c:v>
                </c:pt>
                <c:pt idx="6109">
                  <c:v>3.8277048780000003E-2</c:v>
                </c:pt>
                <c:pt idx="6110">
                  <c:v>3.8277048780000003E-2</c:v>
                </c:pt>
                <c:pt idx="6111">
                  <c:v>3.676971381E-2</c:v>
                </c:pt>
                <c:pt idx="6112">
                  <c:v>3.676971381E-2</c:v>
                </c:pt>
                <c:pt idx="6113">
                  <c:v>3.8277048780000003E-2</c:v>
                </c:pt>
                <c:pt idx="6114">
                  <c:v>3.8277048780000003E-2</c:v>
                </c:pt>
                <c:pt idx="6115">
                  <c:v>3.676971381E-2</c:v>
                </c:pt>
                <c:pt idx="6116">
                  <c:v>3.8277048780000003E-2</c:v>
                </c:pt>
                <c:pt idx="6117">
                  <c:v>3.676971381E-2</c:v>
                </c:pt>
                <c:pt idx="6118">
                  <c:v>3.676971381E-2</c:v>
                </c:pt>
                <c:pt idx="6119">
                  <c:v>3.676971381E-2</c:v>
                </c:pt>
                <c:pt idx="6120">
                  <c:v>3.8277048780000003E-2</c:v>
                </c:pt>
                <c:pt idx="6121">
                  <c:v>3.676971381E-2</c:v>
                </c:pt>
                <c:pt idx="6122">
                  <c:v>3.676971381E-2</c:v>
                </c:pt>
                <c:pt idx="6123">
                  <c:v>3.8277048780000003E-2</c:v>
                </c:pt>
                <c:pt idx="6124">
                  <c:v>3.676971666E-2</c:v>
                </c:pt>
                <c:pt idx="6125">
                  <c:v>3.67697674E-2</c:v>
                </c:pt>
                <c:pt idx="6126">
                  <c:v>3.676987575E-2</c:v>
                </c:pt>
                <c:pt idx="6127">
                  <c:v>3.8277368669999999E-2</c:v>
                </c:pt>
                <c:pt idx="6128">
                  <c:v>3.8277569169999998E-2</c:v>
                </c:pt>
                <c:pt idx="6129">
                  <c:v>3.6770470409999999E-2</c:v>
                </c:pt>
                <c:pt idx="6130">
                  <c:v>3.6770733130000004E-2</c:v>
                </c:pt>
                <c:pt idx="6131">
                  <c:v>3.8278348740000002E-2</c:v>
                </c:pt>
                <c:pt idx="6132">
                  <c:v>3.6771309710000005E-2</c:v>
                </c:pt>
                <c:pt idx="6133">
                  <c:v>3.5264275839999998E-2</c:v>
                </c:pt>
                <c:pt idx="6134">
                  <c:v>3.6771903910000001E-2</c:v>
                </c:pt>
                <c:pt idx="6135">
                  <c:v>3.6772188689999999E-2</c:v>
                </c:pt>
                <c:pt idx="6136">
                  <c:v>3.6772455209999999E-2</c:v>
                </c:pt>
                <c:pt idx="6137">
                  <c:v>3.526536475E-2</c:v>
                </c:pt>
                <c:pt idx="6138">
                  <c:v>3.5265572369999998E-2</c:v>
                </c:pt>
                <c:pt idx="6139">
                  <c:v>3.6773069750000005E-2</c:v>
                </c:pt>
                <c:pt idx="6140">
                  <c:v>3.6773189519999999E-2</c:v>
                </c:pt>
                <c:pt idx="6141">
                  <c:v>3.5265954490000001E-2</c:v>
                </c:pt>
                <c:pt idx="6142">
                  <c:v>3.526603507E-2</c:v>
                </c:pt>
                <c:pt idx="6143">
                  <c:v>3.5266101120000004E-2</c:v>
                </c:pt>
                <c:pt idx="6144">
                  <c:v>3.5266152990000001E-2</c:v>
                </c:pt>
                <c:pt idx="6145">
                  <c:v>3.6773521140000001E-2</c:v>
                </c:pt>
                <c:pt idx="6146">
                  <c:v>3.5266215640000001E-2</c:v>
                </c:pt>
                <c:pt idx="6147">
                  <c:v>3.5266227149999996E-2</c:v>
                </c:pt>
                <c:pt idx="6148">
                  <c:v>3.5266225919999998E-2</c:v>
                </c:pt>
                <c:pt idx="6149">
                  <c:v>3.5266212319999997E-2</c:v>
                </c:pt>
                <c:pt idx="6150">
                  <c:v>3.3758856600000005E-2</c:v>
                </c:pt>
                <c:pt idx="6151">
                  <c:v>3.5266149439999998E-2</c:v>
                </c:pt>
                <c:pt idx="6152">
                  <c:v>3.5266100879999998E-2</c:v>
                </c:pt>
                <c:pt idx="6153">
                  <c:v>3.5266041380000002E-2</c:v>
                </c:pt>
                <c:pt idx="6154">
                  <c:v>3.3758640919999999E-2</c:v>
                </c:pt>
                <c:pt idx="6155">
                  <c:v>3.3758560510000001E-2</c:v>
                </c:pt>
                <c:pt idx="6156">
                  <c:v>3.5265798969999998E-2</c:v>
                </c:pt>
                <c:pt idx="6157">
                  <c:v>3.3758335940000002E-2</c:v>
                </c:pt>
                <c:pt idx="6158">
                  <c:v>3.5265489949999999E-2</c:v>
                </c:pt>
                <c:pt idx="6159">
                  <c:v>3.3757944579999997E-2</c:v>
                </c:pt>
                <c:pt idx="6160">
                  <c:v>3.3757700019999996E-2</c:v>
                </c:pt>
                <c:pt idx="6161">
                  <c:v>3.2250100529999999E-2</c:v>
                </c:pt>
                <c:pt idx="6162">
                  <c:v>3.2249816809999998E-2</c:v>
                </c:pt>
                <c:pt idx="6163">
                  <c:v>3.5264189800000005E-2</c:v>
                </c:pt>
                <c:pt idx="6164">
                  <c:v>3.3756563829999996E-2</c:v>
                </c:pt>
                <c:pt idx="6165">
                  <c:v>3.3756276369999998E-2</c:v>
                </c:pt>
                <c:pt idx="6166">
                  <c:v>3.2248668260000002E-2</c:v>
                </c:pt>
                <c:pt idx="6167">
                  <c:v>3.2248413939999998E-2</c:v>
                </c:pt>
                <c:pt idx="6168">
                  <c:v>3.2248187259999998E-2</c:v>
                </c:pt>
                <c:pt idx="6169">
                  <c:v>3.2247995500000001E-2</c:v>
                </c:pt>
                <c:pt idx="6170">
                  <c:v>3.0740511149999997E-2</c:v>
                </c:pt>
                <c:pt idx="6171">
                  <c:v>3.0740410939999997E-2</c:v>
                </c:pt>
                <c:pt idx="6172">
                  <c:v>3.2247703769999997E-2</c:v>
                </c:pt>
                <c:pt idx="6173">
                  <c:v>3.2247742269999997E-2</c:v>
                </c:pt>
                <c:pt idx="6174">
                  <c:v>3.0740523799999999E-2</c:v>
                </c:pt>
                <c:pt idx="6175">
                  <c:v>2.923337199E-2</c:v>
                </c:pt>
                <c:pt idx="6176">
                  <c:v>3.0740943890000001E-2</c:v>
                </c:pt>
                <c:pt idx="6177">
                  <c:v>2.9233890320000001E-2</c:v>
                </c:pt>
                <c:pt idx="6178">
                  <c:v>2.9234202349999999E-2</c:v>
                </c:pt>
                <c:pt idx="6179">
                  <c:v>3.0741867150000001E-2</c:v>
                </c:pt>
                <c:pt idx="6180">
                  <c:v>2.9234873879999998E-2</c:v>
                </c:pt>
                <c:pt idx="6181">
                  <c:v>2.9235210139999999E-2</c:v>
                </c:pt>
                <c:pt idx="6182">
                  <c:v>2.923553127E-2</c:v>
                </c:pt>
                <c:pt idx="6183">
                  <c:v>2.7728494269999997E-2</c:v>
                </c:pt>
                <c:pt idx="6184">
                  <c:v>2.9236081860000002E-2</c:v>
                </c:pt>
                <c:pt idx="6185">
                  <c:v>2.9236288200000002E-2</c:v>
                </c:pt>
                <c:pt idx="6186">
                  <c:v>2.9236433190000001E-2</c:v>
                </c:pt>
                <c:pt idx="6187">
                  <c:v>2.7729174710000002E-2</c:v>
                </c:pt>
                <c:pt idx="6188">
                  <c:v>2.7729163219999999E-2</c:v>
                </c:pt>
                <c:pt idx="6189">
                  <c:v>2.7729077439999996E-2</c:v>
                </c:pt>
                <c:pt idx="6190">
                  <c:v>2.7728930359999997E-2</c:v>
                </c:pt>
                <c:pt idx="6191">
                  <c:v>2.4714069119999998E-2</c:v>
                </c:pt>
                <c:pt idx="6192">
                  <c:v>2.622115844E-2</c:v>
                </c:pt>
                <c:pt idx="6193">
                  <c:v>2.6220883479999998E-2</c:v>
                </c:pt>
                <c:pt idx="6194">
                  <c:v>2.622058478E-2</c:v>
                </c:pt>
                <c:pt idx="6195">
                  <c:v>2.6220271749999999E-2</c:v>
                </c:pt>
                <c:pt idx="6196">
                  <c:v>2.4712620889999998E-2</c:v>
                </c:pt>
                <c:pt idx="6197">
                  <c:v>2.6219640540000002E-2</c:v>
                </c:pt>
                <c:pt idx="6198">
                  <c:v>2.6219341270000002E-2</c:v>
                </c:pt>
                <c:pt idx="6199">
                  <c:v>2.6219065530000002E-2</c:v>
                </c:pt>
                <c:pt idx="6200">
                  <c:v>2.4711488430000001E-2</c:v>
                </c:pt>
                <c:pt idx="6201">
                  <c:v>2.4711287999999998E-2</c:v>
                </c:pt>
                <c:pt idx="6202">
                  <c:v>2.4711139680000001E-2</c:v>
                </c:pt>
                <c:pt idx="6203">
                  <c:v>2.4711052979999999E-2</c:v>
                </c:pt>
                <c:pt idx="6204">
                  <c:v>2.471103405E-2</c:v>
                </c:pt>
                <c:pt idx="6205">
                  <c:v>2.3203699080000001E-2</c:v>
                </c:pt>
                <c:pt idx="6206">
                  <c:v>2.3203699080000001E-2</c:v>
                </c:pt>
                <c:pt idx="6207">
                  <c:v>2.3203699080000001E-2</c:v>
                </c:pt>
                <c:pt idx="6208">
                  <c:v>2.3203699080000001E-2</c:v>
                </c:pt>
                <c:pt idx="6209">
                  <c:v>2.1696364120000002E-2</c:v>
                </c:pt>
                <c:pt idx="6210">
                  <c:v>2.1696364120000002E-2</c:v>
                </c:pt>
                <c:pt idx="6211">
                  <c:v>2.1696364120000002E-2</c:v>
                </c:pt>
                <c:pt idx="6212">
                  <c:v>2.1696364120000002E-2</c:v>
                </c:pt>
                <c:pt idx="6213">
                  <c:v>2.0189029149999999E-2</c:v>
                </c:pt>
                <c:pt idx="6214">
                  <c:v>2.1696364120000002E-2</c:v>
                </c:pt>
                <c:pt idx="6215">
                  <c:v>2.1696364120000002E-2</c:v>
                </c:pt>
                <c:pt idx="6216">
                  <c:v>2.1696364120000002E-2</c:v>
                </c:pt>
                <c:pt idx="6217">
                  <c:v>2.0189029149999999E-2</c:v>
                </c:pt>
                <c:pt idx="6218">
                  <c:v>2.0189029149999999E-2</c:v>
                </c:pt>
                <c:pt idx="6219">
                  <c:v>1.868169418E-2</c:v>
                </c:pt>
                <c:pt idx="6220">
                  <c:v>1.868169418E-2</c:v>
                </c:pt>
                <c:pt idx="6221">
                  <c:v>1.868169418E-2</c:v>
                </c:pt>
                <c:pt idx="6222">
                  <c:v>1.868169418E-2</c:v>
                </c:pt>
                <c:pt idx="6223">
                  <c:v>1.868169418E-2</c:v>
                </c:pt>
                <c:pt idx="6224">
                  <c:v>1.868169418E-2</c:v>
                </c:pt>
                <c:pt idx="6225">
                  <c:v>1.717435921E-2</c:v>
                </c:pt>
                <c:pt idx="6226">
                  <c:v>1.868169418E-2</c:v>
                </c:pt>
                <c:pt idx="6227">
                  <c:v>1.717435921E-2</c:v>
                </c:pt>
                <c:pt idx="6228">
                  <c:v>1.868169418E-2</c:v>
                </c:pt>
                <c:pt idx="6229">
                  <c:v>1.5667024240000001E-2</c:v>
                </c:pt>
                <c:pt idx="6230">
                  <c:v>1.4159689270000001E-2</c:v>
                </c:pt>
                <c:pt idx="6231">
                  <c:v>1.5667024240000001E-2</c:v>
                </c:pt>
                <c:pt idx="6232">
                  <c:v>1.717435921E-2</c:v>
                </c:pt>
                <c:pt idx="6233">
                  <c:v>1.5667024240000001E-2</c:v>
                </c:pt>
                <c:pt idx="6234">
                  <c:v>1.5667024240000001E-2</c:v>
                </c:pt>
                <c:pt idx="6235">
                  <c:v>1.5667024240000001E-2</c:v>
                </c:pt>
                <c:pt idx="6236">
                  <c:v>1.5667024240000001E-2</c:v>
                </c:pt>
                <c:pt idx="6237">
                  <c:v>1.4159689270000001E-2</c:v>
                </c:pt>
                <c:pt idx="6238">
                  <c:v>1.4159689270000001E-2</c:v>
                </c:pt>
                <c:pt idx="6239">
                  <c:v>1.4159689270000001E-2</c:v>
                </c:pt>
                <c:pt idx="6240">
                  <c:v>1.26523543E-2</c:v>
                </c:pt>
                <c:pt idx="6241">
                  <c:v>1.26523543E-2</c:v>
                </c:pt>
                <c:pt idx="6242">
                  <c:v>1.26523543E-2</c:v>
                </c:pt>
                <c:pt idx="6243">
                  <c:v>1.26523543E-2</c:v>
                </c:pt>
                <c:pt idx="6244">
                  <c:v>1.4159689270000001E-2</c:v>
                </c:pt>
                <c:pt idx="6245">
                  <c:v>1.114501933E-2</c:v>
                </c:pt>
                <c:pt idx="6246">
                  <c:v>1.26523543E-2</c:v>
                </c:pt>
                <c:pt idx="6247">
                  <c:v>1.26523543E-2</c:v>
                </c:pt>
                <c:pt idx="6248">
                  <c:v>1.114501933E-2</c:v>
                </c:pt>
                <c:pt idx="6249">
                  <c:v>9.637684358E-3</c:v>
                </c:pt>
                <c:pt idx="6250">
                  <c:v>1.114501933E-2</c:v>
                </c:pt>
                <c:pt idx="6251">
                  <c:v>1.114501933E-2</c:v>
                </c:pt>
                <c:pt idx="6252">
                  <c:v>1.114501933E-2</c:v>
                </c:pt>
                <c:pt idx="6253">
                  <c:v>1.114501933E-2</c:v>
                </c:pt>
                <c:pt idx="6254">
                  <c:v>8.1303493880000004E-3</c:v>
                </c:pt>
                <c:pt idx="6255">
                  <c:v>9.637684358E-3</c:v>
                </c:pt>
                <c:pt idx="6256">
                  <c:v>1.114501933E-2</c:v>
                </c:pt>
                <c:pt idx="6257">
                  <c:v>8.1303493880000004E-3</c:v>
                </c:pt>
                <c:pt idx="6258">
                  <c:v>8.1303493880000004E-3</c:v>
                </c:pt>
                <c:pt idx="6259">
                  <c:v>9.637684358E-3</c:v>
                </c:pt>
                <c:pt idx="6260">
                  <c:v>8.1303493880000004E-3</c:v>
                </c:pt>
                <c:pt idx="6261">
                  <c:v>8.1303493880000004E-3</c:v>
                </c:pt>
                <c:pt idx="6262">
                  <c:v>9.637684358E-3</c:v>
                </c:pt>
                <c:pt idx="6263">
                  <c:v>8.1303493880000004E-3</c:v>
                </c:pt>
                <c:pt idx="6264">
                  <c:v>8.1303493880000004E-3</c:v>
                </c:pt>
                <c:pt idx="6265">
                  <c:v>6.6230144190000005E-3</c:v>
                </c:pt>
                <c:pt idx="6266">
                  <c:v>6.6230144190000005E-3</c:v>
                </c:pt>
                <c:pt idx="6267">
                  <c:v>6.6230144190000005E-3</c:v>
                </c:pt>
                <c:pt idx="6268">
                  <c:v>6.6230144190000005E-3</c:v>
                </c:pt>
                <c:pt idx="6269">
                  <c:v>6.6230144190000005E-3</c:v>
                </c:pt>
                <c:pt idx="6270">
                  <c:v>5.1156794490000001E-3</c:v>
                </c:pt>
                <c:pt idx="6271">
                  <c:v>6.6230144190000005E-3</c:v>
                </c:pt>
                <c:pt idx="6272">
                  <c:v>5.1156794490000001E-3</c:v>
                </c:pt>
                <c:pt idx="6273">
                  <c:v>5.1156794490000001E-3</c:v>
                </c:pt>
                <c:pt idx="6274">
                  <c:v>5.1156794490000001E-3</c:v>
                </c:pt>
                <c:pt idx="6275">
                  <c:v>5.1156794490000001E-3</c:v>
                </c:pt>
                <c:pt idx="6276">
                  <c:v>5.1156794490000001E-3</c:v>
                </c:pt>
                <c:pt idx="6277">
                  <c:v>5.1156794490000001E-3</c:v>
                </c:pt>
                <c:pt idx="6278">
                  <c:v>5.1156794490000001E-3</c:v>
                </c:pt>
                <c:pt idx="6279">
                  <c:v>5.1156794490000001E-3</c:v>
                </c:pt>
                <c:pt idx="6280">
                  <c:v>3.6083444790000001E-3</c:v>
                </c:pt>
                <c:pt idx="6281">
                  <c:v>3.6083444790000001E-3</c:v>
                </c:pt>
                <c:pt idx="6282">
                  <c:v>3.6083444790000001E-3</c:v>
                </c:pt>
                <c:pt idx="6283">
                  <c:v>2.1010095100000002E-3</c:v>
                </c:pt>
                <c:pt idx="6284">
                  <c:v>2.1010095100000002E-3</c:v>
                </c:pt>
                <c:pt idx="6285">
                  <c:v>3.6083444790000001E-3</c:v>
                </c:pt>
                <c:pt idx="6286">
                  <c:v>2.1010095100000002E-3</c:v>
                </c:pt>
                <c:pt idx="6287">
                  <c:v>5.9367453999999999E-4</c:v>
                </c:pt>
                <c:pt idx="6288">
                  <c:v>2.1010095100000002E-3</c:v>
                </c:pt>
                <c:pt idx="6289">
                  <c:v>2.1010095100000002E-3</c:v>
                </c:pt>
                <c:pt idx="6290">
                  <c:v>2.1010095100000002E-3</c:v>
                </c:pt>
                <c:pt idx="6291">
                  <c:v>5.9367453999999999E-4</c:v>
                </c:pt>
                <c:pt idx="6292">
                  <c:v>5.9367453999999999E-4</c:v>
                </c:pt>
                <c:pt idx="6293">
                  <c:v>2.1010095100000002E-3</c:v>
                </c:pt>
                <c:pt idx="6294">
                  <c:v>5.9367453999999999E-4</c:v>
                </c:pt>
                <c:pt idx="6295">
                  <c:v>5.9367453999999999E-4</c:v>
                </c:pt>
                <c:pt idx="6296">
                  <c:v>-9.1366042959999995E-4</c:v>
                </c:pt>
                <c:pt idx="6297">
                  <c:v>-9.1366042959999995E-4</c:v>
                </c:pt>
                <c:pt idx="6298">
                  <c:v>5.9367453999999999E-4</c:v>
                </c:pt>
                <c:pt idx="6299">
                  <c:v>5.9367453999999999E-4</c:v>
                </c:pt>
                <c:pt idx="6300">
                  <c:v>5.9367453999999999E-4</c:v>
                </c:pt>
                <c:pt idx="6301">
                  <c:v>-9.1366042959999995E-4</c:v>
                </c:pt>
                <c:pt idx="6302">
                  <c:v>5.9367453999999999E-4</c:v>
                </c:pt>
                <c:pt idx="6303">
                  <c:v>-9.1366042959999995E-4</c:v>
                </c:pt>
                <c:pt idx="6304">
                  <c:v>-9.1366042959999995E-4</c:v>
                </c:pt>
                <c:pt idx="6305">
                  <c:v>-9.1366042959999995E-4</c:v>
                </c:pt>
                <c:pt idx="6306">
                  <c:v>-9.1366042959999995E-4</c:v>
                </c:pt>
                <c:pt idx="6307">
                  <c:v>-2.4209953989999997E-3</c:v>
                </c:pt>
                <c:pt idx="6308">
                  <c:v>-2.4209953989999997E-3</c:v>
                </c:pt>
                <c:pt idx="6309">
                  <c:v>-9.1366042959999995E-4</c:v>
                </c:pt>
                <c:pt idx="6310">
                  <c:v>-9.1366042959999995E-4</c:v>
                </c:pt>
                <c:pt idx="6311">
                  <c:v>-2.4209953989999997E-3</c:v>
                </c:pt>
                <c:pt idx="6312">
                  <c:v>-2.4209953989999997E-3</c:v>
                </c:pt>
                <c:pt idx="6313">
                  <c:v>-2.4209953989999997E-3</c:v>
                </c:pt>
                <c:pt idx="6314">
                  <c:v>-2.4209953989999997E-3</c:v>
                </c:pt>
                <c:pt idx="6315">
                  <c:v>-2.4209953989999997E-3</c:v>
                </c:pt>
                <c:pt idx="6316">
                  <c:v>-2.4209953989999997E-3</c:v>
                </c:pt>
                <c:pt idx="6317">
                  <c:v>-3.9283303689999997E-3</c:v>
                </c:pt>
                <c:pt idx="6318">
                  <c:v>-2.4209953989999997E-3</c:v>
                </c:pt>
                <c:pt idx="6319">
                  <c:v>-2.4209953989999997E-3</c:v>
                </c:pt>
                <c:pt idx="6320">
                  <c:v>-9.1366042959999995E-4</c:v>
                </c:pt>
                <c:pt idx="6321">
                  <c:v>-2.4209953989999997E-3</c:v>
                </c:pt>
                <c:pt idx="6322">
                  <c:v>-3.9283303689999997E-3</c:v>
                </c:pt>
                <c:pt idx="6323">
                  <c:v>-2.4209953989999997E-3</c:v>
                </c:pt>
                <c:pt idx="6324">
                  <c:v>-2.4209953989999997E-3</c:v>
                </c:pt>
                <c:pt idx="6325">
                  <c:v>-2.4209953989999997E-3</c:v>
                </c:pt>
                <c:pt idx="6326">
                  <c:v>-9.1366042959999995E-4</c:v>
                </c:pt>
                <c:pt idx="6327">
                  <c:v>-2.4209953989999997E-3</c:v>
                </c:pt>
                <c:pt idx="6328">
                  <c:v>-3.9283303689999997E-3</c:v>
                </c:pt>
                <c:pt idx="6329">
                  <c:v>-3.9283303689999997E-3</c:v>
                </c:pt>
                <c:pt idx="6330">
                  <c:v>-3.9283303689999997E-3</c:v>
                </c:pt>
                <c:pt idx="6331">
                  <c:v>-2.4209953989999997E-3</c:v>
                </c:pt>
                <c:pt idx="6332">
                  <c:v>-2.4209983450000001E-3</c:v>
                </c:pt>
                <c:pt idx="6333">
                  <c:v>-9.1371572939999998E-4</c:v>
                </c:pt>
                <c:pt idx="6334">
                  <c:v>-2.4211627440000002E-3</c:v>
                </c:pt>
                <c:pt idx="6335">
                  <c:v>-2.421326457E-3</c:v>
                </c:pt>
                <c:pt idx="6336">
                  <c:v>-2.421534094E-3</c:v>
                </c:pt>
                <c:pt idx="6337">
                  <c:v>-3.9291137800000001E-3</c:v>
                </c:pt>
                <c:pt idx="6338">
                  <c:v>-3.9293861609999998E-3</c:v>
                </c:pt>
                <c:pt idx="6339">
                  <c:v>-2.4223424099999997E-3</c:v>
                </c:pt>
                <c:pt idx="6340">
                  <c:v>-2.4226475700000003E-3</c:v>
                </c:pt>
                <c:pt idx="6341">
                  <c:v>-2.4229575279999999E-3</c:v>
                </c:pt>
                <c:pt idx="6342">
                  <c:v>-2.4232644310000001E-3</c:v>
                </c:pt>
                <c:pt idx="6343">
                  <c:v>-3.9308985439999999E-3</c:v>
                </c:pt>
                <c:pt idx="6344">
                  <c:v>-2.4238375949999997E-3</c:v>
                </c:pt>
                <c:pt idx="6345">
                  <c:v>-3.9314268749999996E-3</c:v>
                </c:pt>
                <c:pt idx="6346">
                  <c:v>-2.4243040149999999E-3</c:v>
                </c:pt>
                <c:pt idx="6347">
                  <c:v>-2.4244774599999999E-3</c:v>
                </c:pt>
                <c:pt idx="6348">
                  <c:v>-2.424602359E-3</c:v>
                </c:pt>
                <c:pt idx="6349">
                  <c:v>-3.9320427710000001E-3</c:v>
                </c:pt>
                <c:pt idx="6350">
                  <c:v>-2.424790122E-3</c:v>
                </c:pt>
                <c:pt idx="6351">
                  <c:v>-2.4248630200000001E-3</c:v>
                </c:pt>
                <c:pt idx="6352">
                  <c:v>-2.4249219249999998E-3</c:v>
                </c:pt>
                <c:pt idx="6353">
                  <c:v>-2.4249668320000003E-3</c:v>
                </c:pt>
                <c:pt idx="6354">
                  <c:v>-3.9323376409999998E-3</c:v>
                </c:pt>
                <c:pt idx="6355">
                  <c:v>-3.9323545699999993E-3</c:v>
                </c:pt>
                <c:pt idx="6356">
                  <c:v>-3.9323574800000007E-3</c:v>
                </c:pt>
                <c:pt idx="6357">
                  <c:v>-3.9323463709999996E-3</c:v>
                </c:pt>
                <c:pt idx="6358">
                  <c:v>-3.9323212439999998E-3</c:v>
                </c:pt>
                <c:pt idx="6359">
                  <c:v>-2.424942269E-3</c:v>
                </c:pt>
                <c:pt idx="6360">
                  <c:v>-2.4248891749999997E-3</c:v>
                </c:pt>
                <c:pt idx="6361">
                  <c:v>-2.4248220860000002E-3</c:v>
                </c:pt>
                <c:pt idx="6362">
                  <c:v>-3.9320805900000004E-3</c:v>
                </c:pt>
                <c:pt idx="6363">
                  <c:v>-3.9319854050000004E-3</c:v>
                </c:pt>
                <c:pt idx="6364">
                  <c:v>-3.9318744549999996E-3</c:v>
                </c:pt>
                <c:pt idx="6365">
                  <c:v>-3.9317207770000005E-3</c:v>
                </c:pt>
                <c:pt idx="6366">
                  <c:v>-3.931521286E-3</c:v>
                </c:pt>
                <c:pt idx="6367">
                  <c:v>-3.9312838930000002E-3</c:v>
                </c:pt>
                <c:pt idx="6368">
                  <c:v>-2.4236782259999998E-3</c:v>
                </c:pt>
                <c:pt idx="6369">
                  <c:v>-3.9307270129999997E-3</c:v>
                </c:pt>
                <c:pt idx="6370">
                  <c:v>-3.9304233160000002E-3</c:v>
                </c:pt>
                <c:pt idx="6371">
                  <c:v>-5.4374504559999998E-3</c:v>
                </c:pt>
                <c:pt idx="6372">
                  <c:v>-2.422468019E-3</c:v>
                </c:pt>
                <c:pt idx="6373">
                  <c:v>-3.9295057180000004E-3</c:v>
                </c:pt>
                <c:pt idx="6374">
                  <c:v>-3.9292238750000003E-3</c:v>
                </c:pt>
                <c:pt idx="6375">
                  <c:v>-3.9289671119999998E-3</c:v>
                </c:pt>
                <c:pt idx="6376">
                  <c:v>-3.9287432569999996E-3</c:v>
                </c:pt>
                <c:pt idx="6377">
                  <c:v>-3.9285601330000001E-3</c:v>
                </c:pt>
                <c:pt idx="6378">
                  <c:v>-5.435760649E-3</c:v>
                </c:pt>
                <c:pt idx="6379">
                  <c:v>-3.9283473690000003E-3</c:v>
                </c:pt>
                <c:pt idx="6380">
                  <c:v>-5.4356653390000001E-3</c:v>
                </c:pt>
                <c:pt idx="6381">
                  <c:v>-5.4356653390000001E-3</c:v>
                </c:pt>
                <c:pt idx="6382">
                  <c:v>-5.4356653390000001E-3</c:v>
                </c:pt>
                <c:pt idx="6383">
                  <c:v>-3.9283303689999997E-3</c:v>
                </c:pt>
                <c:pt idx="6384">
                  <c:v>-3.9283303689999997E-3</c:v>
                </c:pt>
                <c:pt idx="6385">
                  <c:v>-5.4356653390000001E-3</c:v>
                </c:pt>
                <c:pt idx="6386">
                  <c:v>-5.4356653390000001E-3</c:v>
                </c:pt>
                <c:pt idx="6387">
                  <c:v>-3.9283303689999997E-3</c:v>
                </c:pt>
                <c:pt idx="6388">
                  <c:v>-3.9283303689999997E-3</c:v>
                </c:pt>
                <c:pt idx="6389">
                  <c:v>-2.4209953989999997E-3</c:v>
                </c:pt>
                <c:pt idx="6390">
                  <c:v>-3.9283303689999997E-3</c:v>
                </c:pt>
                <c:pt idx="6391">
                  <c:v>-3.9283303689999997E-3</c:v>
                </c:pt>
                <c:pt idx="6392">
                  <c:v>-3.9283303689999997E-3</c:v>
                </c:pt>
                <c:pt idx="6393">
                  <c:v>-5.4356653390000001E-3</c:v>
                </c:pt>
                <c:pt idx="6394">
                  <c:v>-5.4356653390000001E-3</c:v>
                </c:pt>
                <c:pt idx="6395">
                  <c:v>-5.4356653390000001E-3</c:v>
                </c:pt>
                <c:pt idx="6396">
                  <c:v>-5.4356653390000001E-3</c:v>
                </c:pt>
                <c:pt idx="6397">
                  <c:v>-3.9283303689999997E-3</c:v>
                </c:pt>
                <c:pt idx="6398">
                  <c:v>-5.4356653390000001E-3</c:v>
                </c:pt>
                <c:pt idx="6399">
                  <c:v>-5.4356653390000001E-3</c:v>
                </c:pt>
                <c:pt idx="6400">
                  <c:v>-5.4356653390000001E-3</c:v>
                </c:pt>
                <c:pt idx="6401">
                  <c:v>-3.9283303689999997E-3</c:v>
                </c:pt>
                <c:pt idx="6402">
                  <c:v>-5.4356653390000001E-3</c:v>
                </c:pt>
                <c:pt idx="6403">
                  <c:v>-3.9283303689999997E-3</c:v>
                </c:pt>
                <c:pt idx="6404">
                  <c:v>-3.9283303689999997E-3</c:v>
                </c:pt>
                <c:pt idx="6405">
                  <c:v>-3.9283303689999997E-3</c:v>
                </c:pt>
                <c:pt idx="6406">
                  <c:v>-3.9283303689999997E-3</c:v>
                </c:pt>
                <c:pt idx="6407">
                  <c:v>-3.9283303689999997E-3</c:v>
                </c:pt>
                <c:pt idx="6408">
                  <c:v>-3.9283303689999997E-3</c:v>
                </c:pt>
                <c:pt idx="6409">
                  <c:v>-2.4209953989999997E-3</c:v>
                </c:pt>
                <c:pt idx="6410">
                  <c:v>-3.9283303689999997E-3</c:v>
                </c:pt>
                <c:pt idx="6411">
                  <c:v>-3.9283303689999997E-3</c:v>
                </c:pt>
                <c:pt idx="6412">
                  <c:v>-2.4209953989999997E-3</c:v>
                </c:pt>
                <c:pt idx="6413">
                  <c:v>-2.4209953989999997E-3</c:v>
                </c:pt>
                <c:pt idx="6414">
                  <c:v>-2.4209953989999997E-3</c:v>
                </c:pt>
                <c:pt idx="6415">
                  <c:v>-2.4209953989999997E-3</c:v>
                </c:pt>
                <c:pt idx="6416">
                  <c:v>-9.1366042959999995E-4</c:v>
                </c:pt>
                <c:pt idx="6417">
                  <c:v>-9.1366042959999995E-4</c:v>
                </c:pt>
                <c:pt idx="6418">
                  <c:v>-2.4209953989999997E-3</c:v>
                </c:pt>
                <c:pt idx="6419">
                  <c:v>5.9367453999999999E-4</c:v>
                </c:pt>
                <c:pt idx="6420">
                  <c:v>-9.1366042959999995E-4</c:v>
                </c:pt>
                <c:pt idx="6421">
                  <c:v>-2.4209953989999997E-3</c:v>
                </c:pt>
                <c:pt idx="6422">
                  <c:v>-9.1366042959999995E-4</c:v>
                </c:pt>
                <c:pt idx="6423">
                  <c:v>-9.1366042959999995E-4</c:v>
                </c:pt>
                <c:pt idx="6424">
                  <c:v>-9.1366042959999995E-4</c:v>
                </c:pt>
                <c:pt idx="6425">
                  <c:v>5.9367453999999999E-4</c:v>
                </c:pt>
                <c:pt idx="6426">
                  <c:v>5.9367453999999999E-4</c:v>
                </c:pt>
                <c:pt idx="6427">
                  <c:v>5.9367453999999999E-4</c:v>
                </c:pt>
                <c:pt idx="6428">
                  <c:v>5.9367453999999999E-4</c:v>
                </c:pt>
                <c:pt idx="6429">
                  <c:v>5.9367453999999999E-4</c:v>
                </c:pt>
                <c:pt idx="6430">
                  <c:v>5.9367453999999999E-4</c:v>
                </c:pt>
                <c:pt idx="6431">
                  <c:v>5.9367453999999999E-4</c:v>
                </c:pt>
                <c:pt idx="6432">
                  <c:v>5.9367453999999999E-4</c:v>
                </c:pt>
                <c:pt idx="6433">
                  <c:v>2.1010095100000002E-3</c:v>
                </c:pt>
                <c:pt idx="6434">
                  <c:v>2.1010095100000002E-3</c:v>
                </c:pt>
                <c:pt idx="6435">
                  <c:v>3.6083444790000001E-3</c:v>
                </c:pt>
                <c:pt idx="6436">
                  <c:v>3.6083444790000001E-3</c:v>
                </c:pt>
                <c:pt idx="6437">
                  <c:v>2.1010095100000002E-3</c:v>
                </c:pt>
                <c:pt idx="6438">
                  <c:v>2.1010095100000002E-3</c:v>
                </c:pt>
                <c:pt idx="6439">
                  <c:v>3.6083444790000001E-3</c:v>
                </c:pt>
                <c:pt idx="6440">
                  <c:v>3.6083444790000001E-3</c:v>
                </c:pt>
                <c:pt idx="6441">
                  <c:v>3.6083444790000001E-3</c:v>
                </c:pt>
                <c:pt idx="6442">
                  <c:v>3.6083444790000001E-3</c:v>
                </c:pt>
                <c:pt idx="6443">
                  <c:v>3.6083444790000001E-3</c:v>
                </c:pt>
                <c:pt idx="6444">
                  <c:v>5.1156794490000001E-3</c:v>
                </c:pt>
                <c:pt idx="6445">
                  <c:v>5.1156794490000001E-3</c:v>
                </c:pt>
                <c:pt idx="6446">
                  <c:v>5.1156794490000001E-3</c:v>
                </c:pt>
                <c:pt idx="6447">
                  <c:v>5.1156794490000001E-3</c:v>
                </c:pt>
                <c:pt idx="6448">
                  <c:v>5.1156794490000001E-3</c:v>
                </c:pt>
                <c:pt idx="6449">
                  <c:v>6.6230144190000005E-3</c:v>
                </c:pt>
                <c:pt idx="6450">
                  <c:v>6.6230144190000005E-3</c:v>
                </c:pt>
                <c:pt idx="6451">
                  <c:v>6.6230144190000005E-3</c:v>
                </c:pt>
                <c:pt idx="6452">
                  <c:v>5.1156794490000001E-3</c:v>
                </c:pt>
                <c:pt idx="6453">
                  <c:v>6.6230144190000005E-3</c:v>
                </c:pt>
                <c:pt idx="6454">
                  <c:v>8.1303493880000004E-3</c:v>
                </c:pt>
                <c:pt idx="6455">
                  <c:v>8.1303493880000004E-3</c:v>
                </c:pt>
                <c:pt idx="6456">
                  <c:v>8.1303493880000004E-3</c:v>
                </c:pt>
                <c:pt idx="6457">
                  <c:v>8.1303493880000004E-3</c:v>
                </c:pt>
                <c:pt idx="6458">
                  <c:v>8.1303493880000004E-3</c:v>
                </c:pt>
                <c:pt idx="6459">
                  <c:v>8.1303493880000004E-3</c:v>
                </c:pt>
                <c:pt idx="6460">
                  <c:v>8.1303528880000003E-3</c:v>
                </c:pt>
                <c:pt idx="6461">
                  <c:v>8.1304148779999998E-3</c:v>
                </c:pt>
                <c:pt idx="6462">
                  <c:v>1.1145215790000001E-2</c:v>
                </c:pt>
                <c:pt idx="6463">
                  <c:v>9.6380713770000005E-3</c:v>
                </c:pt>
                <c:pt idx="6464">
                  <c:v>9.6383103180000002E-3</c:v>
                </c:pt>
                <c:pt idx="6465">
                  <c:v>9.6385875109999998E-3</c:v>
                </c:pt>
                <c:pt idx="6466">
                  <c:v>1.1146226049999999E-2</c:v>
                </c:pt>
                <c:pt idx="6467">
                  <c:v>1.114654824E-2</c:v>
                </c:pt>
                <c:pt idx="6468">
                  <c:v>1.265421024E-2</c:v>
                </c:pt>
                <c:pt idx="6469">
                  <c:v>1.1147203810000001E-2</c:v>
                </c:pt>
                <c:pt idx="6470">
                  <c:v>1.114751657E-2</c:v>
                </c:pt>
                <c:pt idx="6471">
                  <c:v>1.2655137089999999E-2</c:v>
                </c:pt>
                <c:pt idx="6472">
                  <c:v>1.2655391799999999E-2</c:v>
                </c:pt>
                <c:pt idx="6473">
                  <c:v>1.4162933209999999E-2</c:v>
                </c:pt>
                <c:pt idx="6474">
                  <c:v>1.2655758369999999E-2</c:v>
                </c:pt>
                <c:pt idx="6475">
                  <c:v>1.4163180320000001E-2</c:v>
                </c:pt>
                <c:pt idx="6476">
                  <c:v>1.41631968E-2</c:v>
                </c:pt>
                <c:pt idx="6477">
                  <c:v>1.416313539E-2</c:v>
                </c:pt>
                <c:pt idx="6478">
                  <c:v>1.567033592E-2</c:v>
                </c:pt>
                <c:pt idx="6479">
                  <c:v>1.5670147249999999E-2</c:v>
                </c:pt>
                <c:pt idx="6480">
                  <c:v>1.5669910239999998E-2</c:v>
                </c:pt>
                <c:pt idx="6481">
                  <c:v>1.7176966809999999E-2</c:v>
                </c:pt>
                <c:pt idx="6482">
                  <c:v>1.5669332099999999E-2</c:v>
                </c:pt>
                <c:pt idx="6483">
                  <c:v>1.7176343909999999E-2</c:v>
                </c:pt>
                <c:pt idx="6484">
                  <c:v>1.5668683369999999E-2</c:v>
                </c:pt>
                <c:pt idx="6485">
                  <c:v>1.7175691470000001E-2</c:v>
                </c:pt>
                <c:pt idx="6486">
                  <c:v>1.8682713510000001E-2</c:v>
                </c:pt>
                <c:pt idx="6487">
                  <c:v>1.7175091599999998E-2</c:v>
                </c:pt>
                <c:pt idx="6488">
                  <c:v>1.7174837120000001E-2</c:v>
                </c:pt>
                <c:pt idx="6489">
                  <c:v>1.7174626679999999E-2</c:v>
                </c:pt>
                <c:pt idx="6490">
                  <c:v>1.7174470600000002E-2</c:v>
                </c:pt>
                <c:pt idx="6491">
                  <c:v>2.018904908E-2</c:v>
                </c:pt>
                <c:pt idx="6492">
                  <c:v>1.868169418E-2</c:v>
                </c:pt>
                <c:pt idx="6493">
                  <c:v>1.868169418E-2</c:v>
                </c:pt>
                <c:pt idx="6494">
                  <c:v>2.0189029149999999E-2</c:v>
                </c:pt>
                <c:pt idx="6495">
                  <c:v>2.0189029149999999E-2</c:v>
                </c:pt>
                <c:pt idx="6496">
                  <c:v>2.0189029149999999E-2</c:v>
                </c:pt>
                <c:pt idx="6497">
                  <c:v>2.0189029149999999E-2</c:v>
                </c:pt>
                <c:pt idx="6498">
                  <c:v>2.1696364120000002E-2</c:v>
                </c:pt>
                <c:pt idx="6499">
                  <c:v>2.0189029149999999E-2</c:v>
                </c:pt>
                <c:pt idx="6500">
                  <c:v>2.0189029149999999E-2</c:v>
                </c:pt>
                <c:pt idx="6501">
                  <c:v>2.3203699080000001E-2</c:v>
                </c:pt>
                <c:pt idx="6502">
                  <c:v>2.3203699080000001E-2</c:v>
                </c:pt>
                <c:pt idx="6503">
                  <c:v>2.3203699080000001E-2</c:v>
                </c:pt>
                <c:pt idx="6504">
                  <c:v>2.3203699080000001E-2</c:v>
                </c:pt>
                <c:pt idx="6505">
                  <c:v>2.3203699080000001E-2</c:v>
                </c:pt>
                <c:pt idx="6506">
                  <c:v>2.471103405E-2</c:v>
                </c:pt>
                <c:pt idx="6507">
                  <c:v>2.3203699080000001E-2</c:v>
                </c:pt>
                <c:pt idx="6508">
                  <c:v>2.3203699080000001E-2</c:v>
                </c:pt>
                <c:pt idx="6509">
                  <c:v>2.471103405E-2</c:v>
                </c:pt>
                <c:pt idx="6510">
                  <c:v>2.471103405E-2</c:v>
                </c:pt>
                <c:pt idx="6511">
                  <c:v>2.471103405E-2</c:v>
                </c:pt>
                <c:pt idx="6512">
                  <c:v>2.621836902E-2</c:v>
                </c:pt>
                <c:pt idx="6513">
                  <c:v>2.621836902E-2</c:v>
                </c:pt>
                <c:pt idx="6514">
                  <c:v>2.471103405E-2</c:v>
                </c:pt>
                <c:pt idx="6515">
                  <c:v>2.471103405E-2</c:v>
                </c:pt>
                <c:pt idx="6516">
                  <c:v>2.471103405E-2</c:v>
                </c:pt>
                <c:pt idx="6517">
                  <c:v>2.621836902E-2</c:v>
                </c:pt>
                <c:pt idx="6518">
                  <c:v>2.7725703989999999E-2</c:v>
                </c:pt>
                <c:pt idx="6519">
                  <c:v>2.7725703989999999E-2</c:v>
                </c:pt>
                <c:pt idx="6520">
                  <c:v>2.621836902E-2</c:v>
                </c:pt>
                <c:pt idx="6521">
                  <c:v>2.7725703989999999E-2</c:v>
                </c:pt>
                <c:pt idx="6522">
                  <c:v>2.7725703989999999E-2</c:v>
                </c:pt>
                <c:pt idx="6523">
                  <c:v>2.7725703989999999E-2</c:v>
                </c:pt>
                <c:pt idx="6524">
                  <c:v>2.7725703989999999E-2</c:v>
                </c:pt>
                <c:pt idx="6525">
                  <c:v>2.9233038959999999E-2</c:v>
                </c:pt>
                <c:pt idx="6526">
                  <c:v>2.9233038959999999E-2</c:v>
                </c:pt>
                <c:pt idx="6527">
                  <c:v>3.0740373929999999E-2</c:v>
                </c:pt>
                <c:pt idx="6528">
                  <c:v>2.9233038959999999E-2</c:v>
                </c:pt>
                <c:pt idx="6529">
                  <c:v>3.0740373929999999E-2</c:v>
                </c:pt>
                <c:pt idx="6530">
                  <c:v>2.9233038959999999E-2</c:v>
                </c:pt>
                <c:pt idx="6531">
                  <c:v>3.0740373929999999E-2</c:v>
                </c:pt>
                <c:pt idx="6532">
                  <c:v>3.0740373929999999E-2</c:v>
                </c:pt>
                <c:pt idx="6533">
                  <c:v>3.0740373929999999E-2</c:v>
                </c:pt>
                <c:pt idx="6534">
                  <c:v>3.0740373929999999E-2</c:v>
                </c:pt>
                <c:pt idx="6535">
                  <c:v>3.0740373929999999E-2</c:v>
                </c:pt>
                <c:pt idx="6536">
                  <c:v>3.0740373929999999E-2</c:v>
                </c:pt>
                <c:pt idx="6537">
                  <c:v>3.2247708899999998E-2</c:v>
                </c:pt>
                <c:pt idx="6538">
                  <c:v>3.0740373929999999E-2</c:v>
                </c:pt>
                <c:pt idx="6539">
                  <c:v>3.0740373929999999E-2</c:v>
                </c:pt>
                <c:pt idx="6540">
                  <c:v>3.3755043869999994E-2</c:v>
                </c:pt>
                <c:pt idx="6541">
                  <c:v>3.0740373929999999E-2</c:v>
                </c:pt>
                <c:pt idx="6542">
                  <c:v>3.2247708899999998E-2</c:v>
                </c:pt>
                <c:pt idx="6543">
                  <c:v>3.3755043869999994E-2</c:v>
                </c:pt>
                <c:pt idx="6544">
                  <c:v>3.2247708899999998E-2</c:v>
                </c:pt>
                <c:pt idx="6545">
                  <c:v>3.3755043869999994E-2</c:v>
                </c:pt>
                <c:pt idx="6546">
                  <c:v>3.3755043869999994E-2</c:v>
                </c:pt>
                <c:pt idx="6547">
                  <c:v>3.2247708899999998E-2</c:v>
                </c:pt>
                <c:pt idx="6548">
                  <c:v>3.3755043869999994E-2</c:v>
                </c:pt>
                <c:pt idx="6549">
                  <c:v>3.2247708899999998E-2</c:v>
                </c:pt>
                <c:pt idx="6550">
                  <c:v>3.5262378840000004E-2</c:v>
                </c:pt>
                <c:pt idx="6551">
                  <c:v>3.3755043869999994E-2</c:v>
                </c:pt>
                <c:pt idx="6552">
                  <c:v>3.3755043869999994E-2</c:v>
                </c:pt>
                <c:pt idx="6553">
                  <c:v>3.5262378840000004E-2</c:v>
                </c:pt>
                <c:pt idx="6554">
                  <c:v>3.3755043869999994E-2</c:v>
                </c:pt>
                <c:pt idx="6555">
                  <c:v>3.5262378840000004E-2</c:v>
                </c:pt>
                <c:pt idx="6556">
                  <c:v>3.3755043869999994E-2</c:v>
                </c:pt>
                <c:pt idx="6557">
                  <c:v>3.5262378840000004E-2</c:v>
                </c:pt>
                <c:pt idx="6558">
                  <c:v>3.5262378840000004E-2</c:v>
                </c:pt>
                <c:pt idx="6559">
                  <c:v>3.5262378840000004E-2</c:v>
                </c:pt>
                <c:pt idx="6560">
                  <c:v>3.676971381E-2</c:v>
                </c:pt>
                <c:pt idx="6561">
                  <c:v>3.676971381E-2</c:v>
                </c:pt>
                <c:pt idx="6562">
                  <c:v>3.5262378840000004E-2</c:v>
                </c:pt>
                <c:pt idx="6563">
                  <c:v>3.5262378840000004E-2</c:v>
                </c:pt>
                <c:pt idx="6564">
                  <c:v>3.5262378840000004E-2</c:v>
                </c:pt>
                <c:pt idx="6565">
                  <c:v>3.676971381E-2</c:v>
                </c:pt>
                <c:pt idx="6566">
                  <c:v>3.676971381E-2</c:v>
                </c:pt>
                <c:pt idx="6567">
                  <c:v>3.676971381E-2</c:v>
                </c:pt>
                <c:pt idx="6568">
                  <c:v>3.676971381E-2</c:v>
                </c:pt>
                <c:pt idx="6569">
                  <c:v>3.5262378840000004E-2</c:v>
                </c:pt>
                <c:pt idx="6570">
                  <c:v>3.676971381E-2</c:v>
                </c:pt>
                <c:pt idx="6571">
                  <c:v>3.676971381E-2</c:v>
                </c:pt>
                <c:pt idx="6572">
                  <c:v>3.8277048780000003E-2</c:v>
                </c:pt>
                <c:pt idx="6573">
                  <c:v>3.5262378840000004E-2</c:v>
                </c:pt>
                <c:pt idx="6574">
                  <c:v>3.676971381E-2</c:v>
                </c:pt>
                <c:pt idx="6575">
                  <c:v>3.676971381E-2</c:v>
                </c:pt>
                <c:pt idx="6576">
                  <c:v>3.5262378840000004E-2</c:v>
                </c:pt>
                <c:pt idx="6577">
                  <c:v>3.676971381E-2</c:v>
                </c:pt>
                <c:pt idx="6578">
                  <c:v>3.676971381E-2</c:v>
                </c:pt>
                <c:pt idx="6579">
                  <c:v>3.8277048780000003E-2</c:v>
                </c:pt>
                <c:pt idx="6580">
                  <c:v>3.5262378840000004E-2</c:v>
                </c:pt>
                <c:pt idx="6581">
                  <c:v>3.676971381E-2</c:v>
                </c:pt>
                <c:pt idx="6582">
                  <c:v>3.676971381E-2</c:v>
                </c:pt>
                <c:pt idx="6583">
                  <c:v>3.676971381E-2</c:v>
                </c:pt>
                <c:pt idx="6584">
                  <c:v>3.8277048780000003E-2</c:v>
                </c:pt>
                <c:pt idx="6585">
                  <c:v>3.676971381E-2</c:v>
                </c:pt>
                <c:pt idx="6586">
                  <c:v>3.676971381E-2</c:v>
                </c:pt>
                <c:pt idx="6587">
                  <c:v>3.676971381E-2</c:v>
                </c:pt>
                <c:pt idx="6588">
                  <c:v>3.8277048780000003E-2</c:v>
                </c:pt>
                <c:pt idx="6589">
                  <c:v>3.5262378840000004E-2</c:v>
                </c:pt>
                <c:pt idx="6590">
                  <c:v>3.8277048780000003E-2</c:v>
                </c:pt>
                <c:pt idx="6591">
                  <c:v>3.676971381E-2</c:v>
                </c:pt>
                <c:pt idx="6592">
                  <c:v>3.676971381E-2</c:v>
                </c:pt>
                <c:pt idx="6593">
                  <c:v>3.676971381E-2</c:v>
                </c:pt>
                <c:pt idx="6594">
                  <c:v>3.8277048780000003E-2</c:v>
                </c:pt>
                <c:pt idx="6595">
                  <c:v>3.676971381E-2</c:v>
                </c:pt>
                <c:pt idx="6596">
                  <c:v>3.676971381E-2</c:v>
                </c:pt>
                <c:pt idx="6597">
                  <c:v>3.676971381E-2</c:v>
                </c:pt>
                <c:pt idx="6598">
                  <c:v>3.676971381E-2</c:v>
                </c:pt>
                <c:pt idx="6599">
                  <c:v>3.676971381E-2</c:v>
                </c:pt>
                <c:pt idx="6600">
                  <c:v>3.676971381E-2</c:v>
                </c:pt>
                <c:pt idx="6601">
                  <c:v>3.8277048780000003E-2</c:v>
                </c:pt>
                <c:pt idx="6602">
                  <c:v>3.5262378840000004E-2</c:v>
                </c:pt>
                <c:pt idx="6603">
                  <c:v>3.676971381E-2</c:v>
                </c:pt>
                <c:pt idx="6604">
                  <c:v>3.676971381E-2</c:v>
                </c:pt>
                <c:pt idx="6605">
                  <c:v>3.676971381E-2</c:v>
                </c:pt>
                <c:pt idx="6606">
                  <c:v>3.676971381E-2</c:v>
                </c:pt>
                <c:pt idx="6607">
                  <c:v>3.676971381E-2</c:v>
                </c:pt>
                <c:pt idx="6608">
                  <c:v>3.5262378840000004E-2</c:v>
                </c:pt>
                <c:pt idx="6609">
                  <c:v>3.676971381E-2</c:v>
                </c:pt>
                <c:pt idx="6610">
                  <c:v>3.676971381E-2</c:v>
                </c:pt>
                <c:pt idx="6611">
                  <c:v>3.5262378840000004E-2</c:v>
                </c:pt>
                <c:pt idx="6612">
                  <c:v>3.5262378840000004E-2</c:v>
                </c:pt>
                <c:pt idx="6613">
                  <c:v>3.3755043869999994E-2</c:v>
                </c:pt>
                <c:pt idx="6614">
                  <c:v>3.5262378840000004E-2</c:v>
                </c:pt>
                <c:pt idx="6615">
                  <c:v>3.5262378840000004E-2</c:v>
                </c:pt>
                <c:pt idx="6616">
                  <c:v>3.5262378840000004E-2</c:v>
                </c:pt>
                <c:pt idx="6617">
                  <c:v>3.5262378840000004E-2</c:v>
                </c:pt>
                <c:pt idx="6618">
                  <c:v>3.5262378840000004E-2</c:v>
                </c:pt>
                <c:pt idx="6619">
                  <c:v>3.5262378840000004E-2</c:v>
                </c:pt>
                <c:pt idx="6620">
                  <c:v>3.5262378840000004E-2</c:v>
                </c:pt>
                <c:pt idx="6621">
                  <c:v>3.5262378840000004E-2</c:v>
                </c:pt>
                <c:pt idx="6622">
                  <c:v>3.5262378840000004E-2</c:v>
                </c:pt>
                <c:pt idx="6623">
                  <c:v>3.3755043869999994E-2</c:v>
                </c:pt>
                <c:pt idx="6624">
                  <c:v>3.676971381E-2</c:v>
                </c:pt>
                <c:pt idx="6625">
                  <c:v>3.5262378840000004E-2</c:v>
                </c:pt>
                <c:pt idx="6626">
                  <c:v>3.3755043869999994E-2</c:v>
                </c:pt>
                <c:pt idx="6627">
                  <c:v>3.3755043869999994E-2</c:v>
                </c:pt>
                <c:pt idx="6628">
                  <c:v>3.5262378840000004E-2</c:v>
                </c:pt>
                <c:pt idx="6629">
                  <c:v>3.5262378840000004E-2</c:v>
                </c:pt>
                <c:pt idx="6630">
                  <c:v>3.3755043869999994E-2</c:v>
                </c:pt>
                <c:pt idx="6631">
                  <c:v>3.3755043869999994E-2</c:v>
                </c:pt>
                <c:pt idx="6632">
                  <c:v>3.3755043869999994E-2</c:v>
                </c:pt>
                <c:pt idx="6633">
                  <c:v>3.3755043869999994E-2</c:v>
                </c:pt>
                <c:pt idx="6634">
                  <c:v>3.3755043869999994E-2</c:v>
                </c:pt>
                <c:pt idx="6635">
                  <c:v>3.2247708899999998E-2</c:v>
                </c:pt>
                <c:pt idx="6636">
                  <c:v>3.2247708899999998E-2</c:v>
                </c:pt>
                <c:pt idx="6637">
                  <c:v>3.2247708899999998E-2</c:v>
                </c:pt>
                <c:pt idx="6638">
                  <c:v>3.2247708899999998E-2</c:v>
                </c:pt>
                <c:pt idx="6639">
                  <c:v>3.0740373929999999E-2</c:v>
                </c:pt>
                <c:pt idx="6640">
                  <c:v>3.2247708899999998E-2</c:v>
                </c:pt>
                <c:pt idx="6641">
                  <c:v>3.2247708899999998E-2</c:v>
                </c:pt>
                <c:pt idx="6642">
                  <c:v>3.0740373929999999E-2</c:v>
                </c:pt>
                <c:pt idx="6643">
                  <c:v>3.0740373929999999E-2</c:v>
                </c:pt>
                <c:pt idx="6644">
                  <c:v>3.0740373929999999E-2</c:v>
                </c:pt>
                <c:pt idx="6645">
                  <c:v>3.0740373929999999E-2</c:v>
                </c:pt>
                <c:pt idx="6646">
                  <c:v>3.0740373929999999E-2</c:v>
                </c:pt>
                <c:pt idx="6647">
                  <c:v>3.0740373929999999E-2</c:v>
                </c:pt>
                <c:pt idx="6648">
                  <c:v>3.0740373929999999E-2</c:v>
                </c:pt>
                <c:pt idx="6649">
                  <c:v>2.9233038959999999E-2</c:v>
                </c:pt>
                <c:pt idx="6650">
                  <c:v>3.0740373929999999E-2</c:v>
                </c:pt>
                <c:pt idx="6651">
                  <c:v>3.0740373929999999E-2</c:v>
                </c:pt>
                <c:pt idx="6652">
                  <c:v>2.9233038959999999E-2</c:v>
                </c:pt>
                <c:pt idx="6653">
                  <c:v>2.9233038959999999E-2</c:v>
                </c:pt>
                <c:pt idx="6654">
                  <c:v>2.9233038959999999E-2</c:v>
                </c:pt>
                <c:pt idx="6655">
                  <c:v>2.9233038959999999E-2</c:v>
                </c:pt>
                <c:pt idx="6656">
                  <c:v>2.9233038959999999E-2</c:v>
                </c:pt>
                <c:pt idx="6657">
                  <c:v>2.7725703989999999E-2</c:v>
                </c:pt>
                <c:pt idx="6658">
                  <c:v>2.9233038959999999E-2</c:v>
                </c:pt>
                <c:pt idx="6659">
                  <c:v>2.7725703989999999E-2</c:v>
                </c:pt>
                <c:pt idx="6660">
                  <c:v>2.7725703989999999E-2</c:v>
                </c:pt>
                <c:pt idx="6661">
                  <c:v>2.621836902E-2</c:v>
                </c:pt>
                <c:pt idx="6662">
                  <c:v>2.7725703989999999E-2</c:v>
                </c:pt>
                <c:pt idx="6663">
                  <c:v>2.7725703989999999E-2</c:v>
                </c:pt>
                <c:pt idx="6664">
                  <c:v>2.621836902E-2</c:v>
                </c:pt>
                <c:pt idx="6665">
                  <c:v>2.621836902E-2</c:v>
                </c:pt>
                <c:pt idx="6666">
                  <c:v>2.7725703989999999E-2</c:v>
                </c:pt>
                <c:pt idx="6667">
                  <c:v>2.621836902E-2</c:v>
                </c:pt>
                <c:pt idx="6668">
                  <c:v>2.621836902E-2</c:v>
                </c:pt>
                <c:pt idx="6669">
                  <c:v>2.471103405E-2</c:v>
                </c:pt>
                <c:pt idx="6670">
                  <c:v>2.471103405E-2</c:v>
                </c:pt>
                <c:pt idx="6671">
                  <c:v>2.471103405E-2</c:v>
                </c:pt>
                <c:pt idx="6672">
                  <c:v>2.3203699080000001E-2</c:v>
                </c:pt>
                <c:pt idx="6673">
                  <c:v>2.471103405E-2</c:v>
                </c:pt>
                <c:pt idx="6674">
                  <c:v>2.3203699080000001E-2</c:v>
                </c:pt>
                <c:pt idx="6675">
                  <c:v>2.3203699080000001E-2</c:v>
                </c:pt>
                <c:pt idx="6676">
                  <c:v>2.471103405E-2</c:v>
                </c:pt>
                <c:pt idx="6677">
                  <c:v>2.3203699080000001E-2</c:v>
                </c:pt>
                <c:pt idx="6678">
                  <c:v>2.3203699080000001E-2</c:v>
                </c:pt>
                <c:pt idx="6679">
                  <c:v>2.3203699080000001E-2</c:v>
                </c:pt>
                <c:pt idx="6680">
                  <c:v>2.3203699080000001E-2</c:v>
                </c:pt>
                <c:pt idx="6681">
                  <c:v>2.1696364120000002E-2</c:v>
                </c:pt>
                <c:pt idx="6682">
                  <c:v>2.1696364120000002E-2</c:v>
                </c:pt>
                <c:pt idx="6683">
                  <c:v>2.3203699080000001E-2</c:v>
                </c:pt>
                <c:pt idx="6684">
                  <c:v>2.0189029149999999E-2</c:v>
                </c:pt>
                <c:pt idx="6685">
                  <c:v>2.0189029149999999E-2</c:v>
                </c:pt>
                <c:pt idx="6686">
                  <c:v>2.0189029149999999E-2</c:v>
                </c:pt>
                <c:pt idx="6687">
                  <c:v>2.1696364120000002E-2</c:v>
                </c:pt>
                <c:pt idx="6688">
                  <c:v>1.868169418E-2</c:v>
                </c:pt>
                <c:pt idx="6689">
                  <c:v>2.0189029149999999E-2</c:v>
                </c:pt>
                <c:pt idx="6690">
                  <c:v>2.0189029149999999E-2</c:v>
                </c:pt>
                <c:pt idx="6691">
                  <c:v>1.868169418E-2</c:v>
                </c:pt>
                <c:pt idx="6692">
                  <c:v>2.0189029149999999E-2</c:v>
                </c:pt>
                <c:pt idx="6693">
                  <c:v>1.868169418E-2</c:v>
                </c:pt>
                <c:pt idx="6694">
                  <c:v>1.868169418E-2</c:v>
                </c:pt>
                <c:pt idx="6695">
                  <c:v>1.868169418E-2</c:v>
                </c:pt>
                <c:pt idx="6696">
                  <c:v>1.868169418E-2</c:v>
                </c:pt>
                <c:pt idx="6697">
                  <c:v>1.868169418E-2</c:v>
                </c:pt>
                <c:pt idx="6698">
                  <c:v>1.717435921E-2</c:v>
                </c:pt>
                <c:pt idx="6699">
                  <c:v>1.868169418E-2</c:v>
                </c:pt>
                <c:pt idx="6700">
                  <c:v>1.717435921E-2</c:v>
                </c:pt>
                <c:pt idx="6701">
                  <c:v>1.717435921E-2</c:v>
                </c:pt>
                <c:pt idx="6702">
                  <c:v>1.5667024240000001E-2</c:v>
                </c:pt>
                <c:pt idx="6703">
                  <c:v>1.5667024240000001E-2</c:v>
                </c:pt>
                <c:pt idx="6704">
                  <c:v>1.717435921E-2</c:v>
                </c:pt>
                <c:pt idx="6705">
                  <c:v>1.26523543E-2</c:v>
                </c:pt>
                <c:pt idx="6706">
                  <c:v>1.4159689270000001E-2</c:v>
                </c:pt>
                <c:pt idx="6707">
                  <c:v>1.4159689270000001E-2</c:v>
                </c:pt>
                <c:pt idx="6708">
                  <c:v>1.5667024240000001E-2</c:v>
                </c:pt>
                <c:pt idx="6709">
                  <c:v>1.4159689270000001E-2</c:v>
                </c:pt>
                <c:pt idx="6710">
                  <c:v>1.4159689270000001E-2</c:v>
                </c:pt>
                <c:pt idx="6711">
                  <c:v>1.4159689270000001E-2</c:v>
                </c:pt>
                <c:pt idx="6712">
                  <c:v>1.4159689270000001E-2</c:v>
                </c:pt>
                <c:pt idx="6713">
                  <c:v>1.26523543E-2</c:v>
                </c:pt>
                <c:pt idx="6714">
                  <c:v>1.26523543E-2</c:v>
                </c:pt>
                <c:pt idx="6715">
                  <c:v>1.26523543E-2</c:v>
                </c:pt>
                <c:pt idx="6716">
                  <c:v>1.4159692749999999E-2</c:v>
                </c:pt>
                <c:pt idx="6717">
                  <c:v>1.2652419539999999E-2</c:v>
                </c:pt>
                <c:pt idx="6718">
                  <c:v>1.1145215790000001E-2</c:v>
                </c:pt>
                <c:pt idx="6719">
                  <c:v>1.1145405859999999E-2</c:v>
                </c:pt>
                <c:pt idx="6720">
                  <c:v>1.2652978699999999E-2</c:v>
                </c:pt>
                <c:pt idx="6721">
                  <c:v>1.1145921350000001E-2</c:v>
                </c:pt>
                <c:pt idx="6722">
                  <c:v>1.1146226049999999E-2</c:v>
                </c:pt>
                <c:pt idx="6723">
                  <c:v>1.2653881300000001E-2</c:v>
                </c:pt>
                <c:pt idx="6724">
                  <c:v>1.1146877600000001E-2</c:v>
                </c:pt>
                <c:pt idx="6725">
                  <c:v>1.1147203810000001E-2</c:v>
                </c:pt>
                <c:pt idx="6726">
                  <c:v>9.6401847210000006E-3</c:v>
                </c:pt>
                <c:pt idx="6727">
                  <c:v>9.6404741160000008E-3</c:v>
                </c:pt>
                <c:pt idx="6728">
                  <c:v>9.6407294680000005E-3</c:v>
                </c:pt>
                <c:pt idx="6729">
                  <c:v>9.6409405029999999E-3</c:v>
                </c:pt>
                <c:pt idx="6730">
                  <c:v>8.1337662469999992E-3</c:v>
                </c:pt>
                <c:pt idx="6731">
                  <c:v>9.6411885479999997E-3</c:v>
                </c:pt>
                <c:pt idx="6732">
                  <c:v>9.6412055860000002E-3</c:v>
                </c:pt>
                <c:pt idx="6733">
                  <c:v>9.6411524830000012E-3</c:v>
                </c:pt>
                <c:pt idx="6734">
                  <c:v>6.6263776269999998E-3</c:v>
                </c:pt>
                <c:pt idx="6735">
                  <c:v>6.6262117889999998E-3</c:v>
                </c:pt>
                <c:pt idx="6736">
                  <c:v>6.6260017849999993E-3</c:v>
                </c:pt>
                <c:pt idx="6737">
                  <c:v>8.1330872570000001E-3</c:v>
                </c:pt>
                <c:pt idx="6738">
                  <c:v>8.1328135329999992E-3</c:v>
                </c:pt>
                <c:pt idx="6739">
                  <c:v>6.6251876850000006E-3</c:v>
                </c:pt>
                <c:pt idx="6740">
                  <c:v>6.6248819600000005E-3</c:v>
                </c:pt>
                <c:pt idx="6741">
                  <c:v>6.6245725820000007E-3</c:v>
                </c:pt>
                <c:pt idx="6742">
                  <c:v>8.1316010950000014E-3</c:v>
                </c:pt>
                <c:pt idx="6743">
                  <c:v>5.1166416419999999E-3</c:v>
                </c:pt>
                <c:pt idx="6744">
                  <c:v>6.6237039300000005E-3</c:v>
                </c:pt>
                <c:pt idx="6745">
                  <c:v>5.1161269819999999E-3</c:v>
                </c:pt>
                <c:pt idx="6746">
                  <c:v>5.1159213180000003E-3</c:v>
                </c:pt>
                <c:pt idx="6747">
                  <c:v>3.6084261439999999E-3</c:v>
                </c:pt>
                <c:pt idx="6748">
                  <c:v>3.6083181830000003E-3</c:v>
                </c:pt>
                <c:pt idx="6749">
                  <c:v>5.1155848560000003E-3</c:v>
                </c:pt>
                <c:pt idx="6750">
                  <c:v>3.6082112489999999E-3</c:v>
                </c:pt>
                <c:pt idx="6751">
                  <c:v>3.6081981679999997E-3</c:v>
                </c:pt>
                <c:pt idx="6752">
                  <c:v>3.6082060720000002E-3</c:v>
                </c:pt>
                <c:pt idx="6753">
                  <c:v>3.6082305009999998E-3</c:v>
                </c:pt>
                <c:pt idx="6754">
                  <c:v>2.1009319330000001E-3</c:v>
                </c:pt>
                <c:pt idx="6755">
                  <c:v>3.6083111039999999E-3</c:v>
                </c:pt>
                <c:pt idx="6756">
                  <c:v>3.6083583609999997E-3</c:v>
                </c:pt>
                <c:pt idx="6757">
                  <c:v>2.1010694170000002E-3</c:v>
                </c:pt>
                <c:pt idx="6758">
                  <c:v>2.1011096559999999E-3</c:v>
                </c:pt>
                <c:pt idx="6759">
                  <c:v>5.9380485780000005E-4</c:v>
                </c:pt>
                <c:pt idx="6760">
                  <c:v>2.101154986E-3</c:v>
                </c:pt>
                <c:pt idx="6761">
                  <c:v>2.1011511550000001E-3</c:v>
                </c:pt>
                <c:pt idx="6762">
                  <c:v>2.1011237120000001E-3</c:v>
                </c:pt>
                <c:pt idx="6763">
                  <c:v>5.9373329579999999E-4</c:v>
                </c:pt>
                <c:pt idx="6764">
                  <c:v>2.1009789310000001E-3</c:v>
                </c:pt>
                <c:pt idx="6765">
                  <c:v>5.9350026680000001E-4</c:v>
                </c:pt>
                <c:pt idx="6766">
                  <c:v>5.9330336650000005E-4</c:v>
                </c:pt>
                <c:pt idx="6767">
                  <c:v>2.1003981510000001E-3</c:v>
                </c:pt>
                <c:pt idx="6768">
                  <c:v>5.9278664500000001E-4</c:v>
                </c:pt>
                <c:pt idx="6769">
                  <c:v>-9.1485120009999999E-4</c:v>
                </c:pt>
                <c:pt idx="6770">
                  <c:v>5.9216743330000004E-4</c:v>
                </c:pt>
                <c:pt idx="6771">
                  <c:v>5.9184245830000003E-4</c:v>
                </c:pt>
                <c:pt idx="6772">
                  <c:v>5.9151956490000003E-4</c:v>
                </c:pt>
                <c:pt idx="6773">
                  <c:v>2.098546035E-3</c:v>
                </c:pt>
                <c:pt idx="6774">
                  <c:v>-9.1642128629999993E-4</c:v>
                </c:pt>
                <c:pt idx="6775">
                  <c:v>-9.1668262259999992E-4</c:v>
                </c:pt>
                <c:pt idx="6776">
                  <c:v>-9.1690470099999998E-4</c:v>
                </c:pt>
                <c:pt idx="6777">
                  <c:v>-9.1707820689999994E-4</c:v>
                </c:pt>
                <c:pt idx="6778">
                  <c:v>-9.1719382560000011E-4</c:v>
                </c:pt>
                <c:pt idx="6779">
                  <c:v>-9.1724224789999998E-4</c:v>
                </c:pt>
                <c:pt idx="6780">
                  <c:v>-2.4245552290000001E-3</c:v>
                </c:pt>
                <c:pt idx="6781">
                  <c:v>5.9020205790000007E-4</c:v>
                </c:pt>
                <c:pt idx="6782">
                  <c:v>-2.424358353E-3</c:v>
                </c:pt>
                <c:pt idx="6783">
                  <c:v>-2.424205119E-3</c:v>
                </c:pt>
                <c:pt idx="6784">
                  <c:v>-2.4240209749999998E-3</c:v>
                </c:pt>
                <c:pt idx="6785">
                  <c:v>-2.4238101340000001E-3</c:v>
                </c:pt>
                <c:pt idx="6786">
                  <c:v>-2.423576811E-3</c:v>
                </c:pt>
                <c:pt idx="6787">
                  <c:v>-2.423325216E-3</c:v>
                </c:pt>
                <c:pt idx="6788">
                  <c:v>-9.1572204199999994E-4</c:v>
                </c:pt>
                <c:pt idx="6789">
                  <c:v>-2.4227840359999997E-3</c:v>
                </c:pt>
                <c:pt idx="6790">
                  <c:v>-2.4225028520000001E-3</c:v>
                </c:pt>
                <c:pt idx="6791">
                  <c:v>-2.4222201959999998E-3</c:v>
                </c:pt>
                <c:pt idx="6792">
                  <c:v>-2.4219402539999999E-3</c:v>
                </c:pt>
                <c:pt idx="6793">
                  <c:v>-2.4216672089999998E-3</c:v>
                </c:pt>
                <c:pt idx="6794">
                  <c:v>-2.4214052350000001E-3</c:v>
                </c:pt>
                <c:pt idx="6795">
                  <c:v>-9.1382333259999997E-4</c:v>
                </c:pt>
                <c:pt idx="6796">
                  <c:v>-2.4209292739999998E-3</c:v>
                </c:pt>
                <c:pt idx="6797">
                  <c:v>-2.4206902020000001E-3</c:v>
                </c:pt>
                <c:pt idx="6798">
                  <c:v>-2.420434319E-3</c:v>
                </c:pt>
                <c:pt idx="6799">
                  <c:v>-2.4201658149999999E-3</c:v>
                </c:pt>
                <c:pt idx="6800">
                  <c:v>-2.4198888790000002E-3</c:v>
                </c:pt>
                <c:pt idx="6801">
                  <c:v>-2.4196076920000001E-3</c:v>
                </c:pt>
                <c:pt idx="6802">
                  <c:v>-3.9266593360000003E-3</c:v>
                </c:pt>
                <c:pt idx="6803">
                  <c:v>-2.4190492630000002E-3</c:v>
                </c:pt>
                <c:pt idx="6804">
                  <c:v>-2.418780357E-3</c:v>
                </c:pt>
                <c:pt idx="6805">
                  <c:v>-2.4185238710000001E-3</c:v>
                </c:pt>
                <c:pt idx="6806">
                  <c:v>-2.4182839609999999E-3</c:v>
                </c:pt>
                <c:pt idx="6807">
                  <c:v>-9.1073343159999993E-4</c:v>
                </c:pt>
                <c:pt idx="6808">
                  <c:v>-2.4178704669999998E-3</c:v>
                </c:pt>
                <c:pt idx="6809">
                  <c:v>-2.4177051769999998E-3</c:v>
                </c:pt>
                <c:pt idx="6810">
                  <c:v>-2.4175730529999999E-3</c:v>
                </c:pt>
                <c:pt idx="6811">
                  <c:v>-2.4174782409999997E-3</c:v>
                </c:pt>
                <c:pt idx="6812">
                  <c:v>-9.1009640530000005E-4</c:v>
                </c:pt>
                <c:pt idx="6813">
                  <c:v>-3.9247838389999999E-3</c:v>
                </c:pt>
                <c:pt idx="6814">
                  <c:v>-2.4175591030000001E-3</c:v>
                </c:pt>
                <c:pt idx="6815">
                  <c:v>-2.4177330930000001E-3</c:v>
                </c:pt>
                <c:pt idx="6816">
                  <c:v>-3.9252950339999995E-3</c:v>
                </c:pt>
                <c:pt idx="6817">
                  <c:v>-2.418239854E-3</c:v>
                </c:pt>
                <c:pt idx="6818">
                  <c:v>-2.4185497980000002E-3</c:v>
                </c:pt>
                <c:pt idx="6819">
                  <c:v>-2.4188822179999998E-3</c:v>
                </c:pt>
                <c:pt idx="6820">
                  <c:v>-2.41922567E-3</c:v>
                </c:pt>
                <c:pt idx="6821">
                  <c:v>-2.4195686919999998E-3</c:v>
                </c:pt>
                <c:pt idx="6822">
                  <c:v>-3.9272334180000005E-3</c:v>
                </c:pt>
                <c:pt idx="6823">
                  <c:v>-2.4202075010000003E-3</c:v>
                </c:pt>
                <c:pt idx="6824">
                  <c:v>-2.4204802740000002E-3</c:v>
                </c:pt>
                <c:pt idx="6825">
                  <c:v>-2.4207065950000001E-3</c:v>
                </c:pt>
                <c:pt idx="6826">
                  <c:v>-2.4208749319999997E-3</c:v>
                </c:pt>
                <c:pt idx="6827">
                  <c:v>-9.1363881050000005E-4</c:v>
                </c:pt>
                <c:pt idx="6828">
                  <c:v>-2.4209953989999997E-3</c:v>
                </c:pt>
                <c:pt idx="6829">
                  <c:v>-2.4209953989999997E-3</c:v>
                </c:pt>
                <c:pt idx="6830">
                  <c:v>-3.9283303689999997E-3</c:v>
                </c:pt>
                <c:pt idx="6831">
                  <c:v>-3.9283303689999997E-3</c:v>
                </c:pt>
                <c:pt idx="6832">
                  <c:v>-3.9283303689999997E-3</c:v>
                </c:pt>
                <c:pt idx="6833">
                  <c:v>-3.9283303689999997E-3</c:v>
                </c:pt>
                <c:pt idx="6834">
                  <c:v>-2.4209953989999997E-3</c:v>
                </c:pt>
                <c:pt idx="6835">
                  <c:v>-2.4209953989999997E-3</c:v>
                </c:pt>
                <c:pt idx="6836">
                  <c:v>-3.9283303689999997E-3</c:v>
                </c:pt>
                <c:pt idx="6837">
                  <c:v>-3.9283303689999997E-3</c:v>
                </c:pt>
                <c:pt idx="6838">
                  <c:v>-2.4209953989999997E-3</c:v>
                </c:pt>
                <c:pt idx="6839">
                  <c:v>-2.4209953989999997E-3</c:v>
                </c:pt>
                <c:pt idx="6840">
                  <c:v>-3.9283303689999997E-3</c:v>
                </c:pt>
                <c:pt idx="6841">
                  <c:v>-3.9283303689999997E-3</c:v>
                </c:pt>
                <c:pt idx="6842">
                  <c:v>-2.4209953989999997E-3</c:v>
                </c:pt>
                <c:pt idx="6843">
                  <c:v>-3.9283303689999997E-3</c:v>
                </c:pt>
                <c:pt idx="6844">
                  <c:v>-2.4209953989999997E-3</c:v>
                </c:pt>
                <c:pt idx="6845">
                  <c:v>-3.9283303689999997E-3</c:v>
                </c:pt>
                <c:pt idx="6846">
                  <c:v>-2.4209953989999997E-3</c:v>
                </c:pt>
                <c:pt idx="6847">
                  <c:v>-3.9283303689999997E-3</c:v>
                </c:pt>
                <c:pt idx="6848">
                  <c:v>-3.9283303689999997E-3</c:v>
                </c:pt>
                <c:pt idx="6849">
                  <c:v>-3.9283303689999997E-3</c:v>
                </c:pt>
                <c:pt idx="6850">
                  <c:v>-3.9283303689999997E-3</c:v>
                </c:pt>
                <c:pt idx="6851">
                  <c:v>-5.4356653390000001E-3</c:v>
                </c:pt>
                <c:pt idx="6852">
                  <c:v>-3.9283303689999997E-3</c:v>
                </c:pt>
                <c:pt idx="6853">
                  <c:v>-5.4356653390000001E-3</c:v>
                </c:pt>
                <c:pt idx="6854">
                  <c:v>-3.9283303689999997E-3</c:v>
                </c:pt>
                <c:pt idx="6855">
                  <c:v>-3.9283303689999997E-3</c:v>
                </c:pt>
                <c:pt idx="6856">
                  <c:v>-3.9283303689999997E-3</c:v>
                </c:pt>
                <c:pt idx="6857">
                  <c:v>-3.9283303689999997E-3</c:v>
                </c:pt>
                <c:pt idx="6858">
                  <c:v>-5.4356653390000001E-3</c:v>
                </c:pt>
                <c:pt idx="6859">
                  <c:v>-5.4356653390000001E-3</c:v>
                </c:pt>
                <c:pt idx="6860">
                  <c:v>-3.9283303689999997E-3</c:v>
                </c:pt>
                <c:pt idx="6861">
                  <c:v>-3.9283303689999997E-3</c:v>
                </c:pt>
                <c:pt idx="6862">
                  <c:v>-3.9283303689999997E-3</c:v>
                </c:pt>
                <c:pt idx="6863">
                  <c:v>-5.4356653390000001E-3</c:v>
                </c:pt>
                <c:pt idx="6864">
                  <c:v>-5.4356653390000001E-3</c:v>
                </c:pt>
                <c:pt idx="6865">
                  <c:v>-5.4356653390000001E-3</c:v>
                </c:pt>
                <c:pt idx="6866">
                  <c:v>-3.9283303689999997E-3</c:v>
                </c:pt>
                <c:pt idx="6867">
                  <c:v>-3.9283303689999997E-3</c:v>
                </c:pt>
                <c:pt idx="6868">
                  <c:v>-3.9283303689999997E-3</c:v>
                </c:pt>
                <c:pt idx="6869">
                  <c:v>-3.9283303689999997E-3</c:v>
                </c:pt>
                <c:pt idx="6870">
                  <c:v>-2.4209953989999997E-3</c:v>
                </c:pt>
                <c:pt idx="6871">
                  <c:v>-3.9283303689999997E-3</c:v>
                </c:pt>
                <c:pt idx="6872">
                  <c:v>-3.9283303689999997E-3</c:v>
                </c:pt>
                <c:pt idx="6873">
                  <c:v>-3.9283303689999997E-3</c:v>
                </c:pt>
                <c:pt idx="6874">
                  <c:v>-2.4209953989999997E-3</c:v>
                </c:pt>
                <c:pt idx="6875">
                  <c:v>-2.4209953989999997E-3</c:v>
                </c:pt>
                <c:pt idx="6876">
                  <c:v>-2.4209953989999997E-3</c:v>
                </c:pt>
                <c:pt idx="6877">
                  <c:v>-2.4209953989999997E-3</c:v>
                </c:pt>
                <c:pt idx="6878">
                  <c:v>-2.4209953989999997E-3</c:v>
                </c:pt>
                <c:pt idx="6879">
                  <c:v>-2.4209953989999997E-3</c:v>
                </c:pt>
                <c:pt idx="6880">
                  <c:v>-2.4209953989999997E-3</c:v>
                </c:pt>
                <c:pt idx="6881">
                  <c:v>-2.4209953989999997E-3</c:v>
                </c:pt>
                <c:pt idx="6882">
                  <c:v>-9.1366042959999995E-4</c:v>
                </c:pt>
                <c:pt idx="6883">
                  <c:v>-9.1366042959999995E-4</c:v>
                </c:pt>
                <c:pt idx="6884">
                  <c:v>5.9367453999999999E-4</c:v>
                </c:pt>
                <c:pt idx="6885">
                  <c:v>5.9367453999999999E-4</c:v>
                </c:pt>
                <c:pt idx="6886">
                  <c:v>5.9367453999999999E-4</c:v>
                </c:pt>
                <c:pt idx="6887">
                  <c:v>5.9367453999999999E-4</c:v>
                </c:pt>
                <c:pt idx="6888">
                  <c:v>5.9367453999999999E-4</c:v>
                </c:pt>
                <c:pt idx="6889">
                  <c:v>-9.1366042959999995E-4</c:v>
                </c:pt>
                <c:pt idx="6890">
                  <c:v>5.9367453999999999E-4</c:v>
                </c:pt>
                <c:pt idx="6891">
                  <c:v>5.9367453999999999E-4</c:v>
                </c:pt>
                <c:pt idx="6892">
                  <c:v>5.9367453999999999E-4</c:v>
                </c:pt>
                <c:pt idx="6893">
                  <c:v>2.1010095100000002E-3</c:v>
                </c:pt>
                <c:pt idx="6894">
                  <c:v>2.1010095100000002E-3</c:v>
                </c:pt>
                <c:pt idx="6895">
                  <c:v>5.9367453999999999E-4</c:v>
                </c:pt>
                <c:pt idx="6896">
                  <c:v>5.9367453999999999E-4</c:v>
                </c:pt>
                <c:pt idx="6897">
                  <c:v>5.9367453999999999E-4</c:v>
                </c:pt>
                <c:pt idx="6898">
                  <c:v>5.9367453999999999E-4</c:v>
                </c:pt>
                <c:pt idx="6899">
                  <c:v>5.9367453999999999E-4</c:v>
                </c:pt>
                <c:pt idx="6900">
                  <c:v>5.9367453999999999E-4</c:v>
                </c:pt>
                <c:pt idx="6901">
                  <c:v>2.1010095100000002E-3</c:v>
                </c:pt>
                <c:pt idx="6902">
                  <c:v>2.1010095100000002E-3</c:v>
                </c:pt>
                <c:pt idx="6903">
                  <c:v>3.6083444790000001E-3</c:v>
                </c:pt>
                <c:pt idx="6904">
                  <c:v>2.1010095100000002E-3</c:v>
                </c:pt>
                <c:pt idx="6905">
                  <c:v>3.6083444790000001E-3</c:v>
                </c:pt>
                <c:pt idx="6906">
                  <c:v>2.1010095100000002E-3</c:v>
                </c:pt>
                <c:pt idx="6907">
                  <c:v>3.6083444790000001E-3</c:v>
                </c:pt>
                <c:pt idx="6908">
                  <c:v>3.6083444790000001E-3</c:v>
                </c:pt>
                <c:pt idx="6909">
                  <c:v>3.6083444790000001E-3</c:v>
                </c:pt>
                <c:pt idx="6910">
                  <c:v>5.1156794490000001E-3</c:v>
                </c:pt>
                <c:pt idx="6911">
                  <c:v>5.1156794490000001E-3</c:v>
                </c:pt>
                <c:pt idx="6912">
                  <c:v>3.6083444790000001E-3</c:v>
                </c:pt>
                <c:pt idx="6913">
                  <c:v>3.6083444790000001E-3</c:v>
                </c:pt>
                <c:pt idx="6914">
                  <c:v>5.1156794490000001E-3</c:v>
                </c:pt>
                <c:pt idx="6915">
                  <c:v>3.6083444790000001E-3</c:v>
                </c:pt>
                <c:pt idx="6916">
                  <c:v>5.1156794490000001E-3</c:v>
                </c:pt>
                <c:pt idx="6917">
                  <c:v>6.6230144190000005E-3</c:v>
                </c:pt>
                <c:pt idx="6918">
                  <c:v>5.1156794490000001E-3</c:v>
                </c:pt>
                <c:pt idx="6919">
                  <c:v>5.1156794490000001E-3</c:v>
                </c:pt>
                <c:pt idx="6920">
                  <c:v>5.1156794490000001E-3</c:v>
                </c:pt>
                <c:pt idx="6921">
                  <c:v>6.6230144190000005E-3</c:v>
                </c:pt>
                <c:pt idx="6922">
                  <c:v>6.6230144190000005E-3</c:v>
                </c:pt>
                <c:pt idx="6923">
                  <c:v>5.1156794490000001E-3</c:v>
                </c:pt>
                <c:pt idx="6924">
                  <c:v>6.6230144190000005E-3</c:v>
                </c:pt>
                <c:pt idx="6925">
                  <c:v>8.1303493880000004E-3</c:v>
                </c:pt>
                <c:pt idx="6926">
                  <c:v>8.1303493880000004E-3</c:v>
                </c:pt>
                <c:pt idx="6927">
                  <c:v>8.1303493880000004E-3</c:v>
                </c:pt>
                <c:pt idx="6928">
                  <c:v>5.1156794490000001E-3</c:v>
                </c:pt>
                <c:pt idx="6929">
                  <c:v>6.6230144190000005E-3</c:v>
                </c:pt>
                <c:pt idx="6930">
                  <c:v>6.6230144190000005E-3</c:v>
                </c:pt>
                <c:pt idx="6931">
                  <c:v>8.1303493880000004E-3</c:v>
                </c:pt>
                <c:pt idx="6932">
                  <c:v>8.1303493880000004E-3</c:v>
                </c:pt>
                <c:pt idx="6933">
                  <c:v>8.1303493880000004E-3</c:v>
                </c:pt>
                <c:pt idx="6934">
                  <c:v>8.1303493880000004E-3</c:v>
                </c:pt>
                <c:pt idx="6935">
                  <c:v>8.1303493880000004E-3</c:v>
                </c:pt>
                <c:pt idx="6936">
                  <c:v>8.1303493880000004E-3</c:v>
                </c:pt>
                <c:pt idx="6937">
                  <c:v>8.1303493880000004E-3</c:v>
                </c:pt>
                <c:pt idx="6938">
                  <c:v>9.637684358E-3</c:v>
                </c:pt>
                <c:pt idx="6939">
                  <c:v>9.637684358E-3</c:v>
                </c:pt>
                <c:pt idx="6940">
                  <c:v>8.1303493880000004E-3</c:v>
                </c:pt>
                <c:pt idx="6941">
                  <c:v>6.6230144190000005E-3</c:v>
                </c:pt>
                <c:pt idx="6942">
                  <c:v>8.1303493880000004E-3</c:v>
                </c:pt>
                <c:pt idx="6943">
                  <c:v>8.1303493880000004E-3</c:v>
                </c:pt>
                <c:pt idx="6944">
                  <c:v>6.6230144190000005E-3</c:v>
                </c:pt>
                <c:pt idx="6945">
                  <c:v>9.637684358E-3</c:v>
                </c:pt>
                <c:pt idx="6946">
                  <c:v>8.1303493880000004E-3</c:v>
                </c:pt>
                <c:pt idx="6947">
                  <c:v>8.1303493880000004E-3</c:v>
                </c:pt>
                <c:pt idx="6948">
                  <c:v>9.637684358E-3</c:v>
                </c:pt>
                <c:pt idx="6949">
                  <c:v>9.637684358E-3</c:v>
                </c:pt>
                <c:pt idx="6950">
                  <c:v>9.637684358E-3</c:v>
                </c:pt>
                <c:pt idx="6951">
                  <c:v>9.637684358E-3</c:v>
                </c:pt>
                <c:pt idx="6952">
                  <c:v>9.637684358E-3</c:v>
                </c:pt>
                <c:pt idx="6953">
                  <c:v>9.637684358E-3</c:v>
                </c:pt>
                <c:pt idx="6954">
                  <c:v>9.637684358E-3</c:v>
                </c:pt>
                <c:pt idx="6955">
                  <c:v>9.637684358E-3</c:v>
                </c:pt>
                <c:pt idx="6956">
                  <c:v>9.637684358E-3</c:v>
                </c:pt>
                <c:pt idx="6957">
                  <c:v>1.114501933E-2</c:v>
                </c:pt>
                <c:pt idx="6958">
                  <c:v>1.114501933E-2</c:v>
                </c:pt>
                <c:pt idx="6959">
                  <c:v>9.637684358E-3</c:v>
                </c:pt>
                <c:pt idx="6960">
                  <c:v>9.637684358E-3</c:v>
                </c:pt>
                <c:pt idx="6961">
                  <c:v>9.637684358E-3</c:v>
                </c:pt>
                <c:pt idx="6962">
                  <c:v>1.114501933E-2</c:v>
                </c:pt>
                <c:pt idx="6963">
                  <c:v>9.637684358E-3</c:v>
                </c:pt>
                <c:pt idx="6964">
                  <c:v>1.114501933E-2</c:v>
                </c:pt>
                <c:pt idx="6965">
                  <c:v>1.114501933E-2</c:v>
                </c:pt>
                <c:pt idx="6966">
                  <c:v>9.637684358E-3</c:v>
                </c:pt>
                <c:pt idx="6967">
                  <c:v>1.114501933E-2</c:v>
                </c:pt>
                <c:pt idx="6968">
                  <c:v>9.637684358E-3</c:v>
                </c:pt>
                <c:pt idx="6969">
                  <c:v>9.637684358E-3</c:v>
                </c:pt>
                <c:pt idx="6970">
                  <c:v>1.114501933E-2</c:v>
                </c:pt>
                <c:pt idx="6971">
                  <c:v>9.637684358E-3</c:v>
                </c:pt>
                <c:pt idx="6972">
                  <c:v>9.637684358E-3</c:v>
                </c:pt>
                <c:pt idx="6973">
                  <c:v>1.114501933E-2</c:v>
                </c:pt>
                <c:pt idx="6974">
                  <c:v>9.637684358E-3</c:v>
                </c:pt>
                <c:pt idx="6975">
                  <c:v>1.114501933E-2</c:v>
                </c:pt>
                <c:pt idx="6976">
                  <c:v>1.114501933E-2</c:v>
                </c:pt>
                <c:pt idx="6977">
                  <c:v>1.114501933E-2</c:v>
                </c:pt>
                <c:pt idx="6978">
                  <c:v>1.114501933E-2</c:v>
                </c:pt>
                <c:pt idx="6979">
                  <c:v>1.114501933E-2</c:v>
                </c:pt>
                <c:pt idx="6980">
                  <c:v>9.637684358E-3</c:v>
                </c:pt>
                <c:pt idx="6981">
                  <c:v>9.637684358E-3</c:v>
                </c:pt>
                <c:pt idx="6982">
                  <c:v>9.637684358E-3</c:v>
                </c:pt>
                <c:pt idx="6983">
                  <c:v>1.26523543E-2</c:v>
                </c:pt>
                <c:pt idx="6984">
                  <c:v>9.637684358E-3</c:v>
                </c:pt>
                <c:pt idx="6985">
                  <c:v>9.637684358E-3</c:v>
                </c:pt>
                <c:pt idx="6986">
                  <c:v>9.637684358E-3</c:v>
                </c:pt>
                <c:pt idx="6987">
                  <c:v>9.637684358E-3</c:v>
                </c:pt>
                <c:pt idx="6988">
                  <c:v>9.637684358E-3</c:v>
                </c:pt>
                <c:pt idx="6989">
                  <c:v>9.637684358E-3</c:v>
                </c:pt>
                <c:pt idx="6990">
                  <c:v>1.114501933E-2</c:v>
                </c:pt>
                <c:pt idx="6991">
                  <c:v>9.637684358E-3</c:v>
                </c:pt>
                <c:pt idx="6992">
                  <c:v>1.114501933E-2</c:v>
                </c:pt>
                <c:pt idx="6993">
                  <c:v>9.637684358E-3</c:v>
                </c:pt>
                <c:pt idx="6994">
                  <c:v>1.114501933E-2</c:v>
                </c:pt>
                <c:pt idx="6995">
                  <c:v>8.1303493880000004E-3</c:v>
                </c:pt>
                <c:pt idx="6996">
                  <c:v>1.114501933E-2</c:v>
                </c:pt>
                <c:pt idx="6997">
                  <c:v>8.1303493880000004E-3</c:v>
                </c:pt>
                <c:pt idx="6998">
                  <c:v>9.637684358E-3</c:v>
                </c:pt>
                <c:pt idx="6999">
                  <c:v>9.637684358E-3</c:v>
                </c:pt>
                <c:pt idx="7000">
                  <c:v>8.1303493880000004E-3</c:v>
                </c:pt>
                <c:pt idx="7001">
                  <c:v>9.637684358E-3</c:v>
                </c:pt>
                <c:pt idx="7002">
                  <c:v>9.637684358E-3</c:v>
                </c:pt>
                <c:pt idx="7003">
                  <c:v>9.637684358E-3</c:v>
                </c:pt>
                <c:pt idx="7004">
                  <c:v>9.6376878539999999E-3</c:v>
                </c:pt>
                <c:pt idx="7005">
                  <c:v>9.6377497660000006E-3</c:v>
                </c:pt>
                <c:pt idx="7006">
                  <c:v>9.6378810659999998E-3</c:v>
                </c:pt>
                <c:pt idx="7007">
                  <c:v>1.1145405859999999E-2</c:v>
                </c:pt>
                <c:pt idx="7008">
                  <c:v>9.6383103180000002E-3</c:v>
                </c:pt>
                <c:pt idx="7009">
                  <c:v>9.6385875109999998E-3</c:v>
                </c:pt>
                <c:pt idx="7010">
                  <c:v>9.6388925840000007E-3</c:v>
                </c:pt>
                <c:pt idx="7011">
                  <c:v>9.6392151779999997E-3</c:v>
                </c:pt>
                <c:pt idx="7012">
                  <c:v>8.1322123020000012E-3</c:v>
                </c:pt>
                <c:pt idx="7013">
                  <c:v>6.6252070890000002E-3</c:v>
                </c:pt>
                <c:pt idx="7014">
                  <c:v>9.6401847210000006E-3</c:v>
                </c:pt>
                <c:pt idx="7015">
                  <c:v>9.6404741160000008E-3</c:v>
                </c:pt>
                <c:pt idx="7016">
                  <c:v>8.1333983019999997E-3</c:v>
                </c:pt>
                <c:pt idx="7017">
                  <c:v>8.1336096009999997E-3</c:v>
                </c:pt>
                <c:pt idx="7018">
                  <c:v>8.1337662469999992E-3</c:v>
                </c:pt>
                <c:pt idx="7019">
                  <c:v>6.626527365E-3</c:v>
                </c:pt>
                <c:pt idx="7020">
                  <c:v>6.6265439509999996E-3</c:v>
                </c:pt>
                <c:pt idx="7021">
                  <c:v>6.6264821479999998E-3</c:v>
                </c:pt>
                <c:pt idx="7022">
                  <c:v>6.6263510499999997E-3</c:v>
                </c:pt>
                <c:pt idx="7023">
                  <c:v>6.6261609559999995E-3</c:v>
                </c:pt>
                <c:pt idx="7024">
                  <c:v>6.6259221600000005E-3</c:v>
                </c:pt>
                <c:pt idx="7025">
                  <c:v>5.1183132669999996E-3</c:v>
                </c:pt>
                <c:pt idx="7026">
                  <c:v>6.6253396589999996E-3</c:v>
                </c:pt>
                <c:pt idx="7027">
                  <c:v>6.6250165740000004E-3</c:v>
                </c:pt>
                <c:pt idx="7028">
                  <c:v>6.6246860350000006E-3</c:v>
                </c:pt>
                <c:pt idx="7029">
                  <c:v>6.6243583900000005E-3</c:v>
                </c:pt>
                <c:pt idx="7030">
                  <c:v>6.6240440030000004E-3</c:v>
                </c:pt>
                <c:pt idx="7031">
                  <c:v>6.6237532520000003E-3</c:v>
                </c:pt>
                <c:pt idx="7032">
                  <c:v>5.1161621609999994E-3</c:v>
                </c:pt>
                <c:pt idx="7033">
                  <c:v>6.6232842410000005E-3</c:v>
                </c:pt>
                <c:pt idx="7034">
                  <c:v>5.1157919600000002E-3</c:v>
                </c:pt>
                <c:pt idx="7035">
                  <c:v>5.1156996359999997E-3</c:v>
                </c:pt>
                <c:pt idx="7036">
                  <c:v>5.1156794490000001E-3</c:v>
                </c:pt>
                <c:pt idx="7037">
                  <c:v>3.6083444790000001E-3</c:v>
                </c:pt>
                <c:pt idx="7038">
                  <c:v>3.6083444790000001E-3</c:v>
                </c:pt>
                <c:pt idx="7039">
                  <c:v>3.6083444790000001E-3</c:v>
                </c:pt>
                <c:pt idx="7040">
                  <c:v>3.6083444790000001E-3</c:v>
                </c:pt>
                <c:pt idx="7041">
                  <c:v>3.6083444790000001E-3</c:v>
                </c:pt>
                <c:pt idx="7042">
                  <c:v>5.1156794490000001E-3</c:v>
                </c:pt>
                <c:pt idx="7043">
                  <c:v>3.6083444790000001E-3</c:v>
                </c:pt>
                <c:pt idx="7044">
                  <c:v>3.6083444790000001E-3</c:v>
                </c:pt>
                <c:pt idx="7045">
                  <c:v>2.1010095100000002E-3</c:v>
                </c:pt>
                <c:pt idx="7046">
                  <c:v>3.6083444790000001E-3</c:v>
                </c:pt>
                <c:pt idx="7047">
                  <c:v>3.6083444790000001E-3</c:v>
                </c:pt>
                <c:pt idx="7048">
                  <c:v>3.6083444790000001E-3</c:v>
                </c:pt>
                <c:pt idx="7049">
                  <c:v>2.1010095100000002E-3</c:v>
                </c:pt>
                <c:pt idx="7050">
                  <c:v>2.1010095100000002E-3</c:v>
                </c:pt>
                <c:pt idx="7051">
                  <c:v>3.6083444790000001E-3</c:v>
                </c:pt>
                <c:pt idx="7052">
                  <c:v>2.1010095100000002E-3</c:v>
                </c:pt>
                <c:pt idx="7053">
                  <c:v>2.1010095100000002E-3</c:v>
                </c:pt>
                <c:pt idx="7054">
                  <c:v>2.1010095100000002E-3</c:v>
                </c:pt>
                <c:pt idx="7055">
                  <c:v>5.9367453999999999E-4</c:v>
                </c:pt>
                <c:pt idx="7056">
                  <c:v>3.6083444790000001E-3</c:v>
                </c:pt>
                <c:pt idx="7057">
                  <c:v>2.1010095100000002E-3</c:v>
                </c:pt>
                <c:pt idx="7058">
                  <c:v>2.1010095100000002E-3</c:v>
                </c:pt>
                <c:pt idx="7059">
                  <c:v>2.1010095100000002E-3</c:v>
                </c:pt>
                <c:pt idx="7060">
                  <c:v>2.1010095100000002E-3</c:v>
                </c:pt>
                <c:pt idx="7061">
                  <c:v>2.1010095100000002E-3</c:v>
                </c:pt>
                <c:pt idx="7062">
                  <c:v>2.1010095100000002E-3</c:v>
                </c:pt>
                <c:pt idx="7063">
                  <c:v>2.1010095100000002E-3</c:v>
                </c:pt>
                <c:pt idx="7064">
                  <c:v>5.9367453999999999E-4</c:v>
                </c:pt>
                <c:pt idx="7065">
                  <c:v>2.1010095100000002E-3</c:v>
                </c:pt>
                <c:pt idx="7066">
                  <c:v>5.9367453999999999E-4</c:v>
                </c:pt>
                <c:pt idx="7067">
                  <c:v>-9.1366042959999995E-4</c:v>
                </c:pt>
                <c:pt idx="7068">
                  <c:v>-9.1366042959999995E-4</c:v>
                </c:pt>
                <c:pt idx="7069">
                  <c:v>-9.1366042959999995E-4</c:v>
                </c:pt>
                <c:pt idx="7070">
                  <c:v>-9.1366042959999995E-4</c:v>
                </c:pt>
                <c:pt idx="7071">
                  <c:v>-9.1366042959999995E-4</c:v>
                </c:pt>
                <c:pt idx="7072">
                  <c:v>-9.1366042959999995E-4</c:v>
                </c:pt>
                <c:pt idx="7073">
                  <c:v>-9.1366042959999995E-4</c:v>
                </c:pt>
                <c:pt idx="7074">
                  <c:v>-9.1366042959999995E-4</c:v>
                </c:pt>
                <c:pt idx="7075">
                  <c:v>-9.1366042959999995E-4</c:v>
                </c:pt>
                <c:pt idx="7076">
                  <c:v>-9.1366042959999995E-4</c:v>
                </c:pt>
                <c:pt idx="7077">
                  <c:v>-2.4209953989999997E-3</c:v>
                </c:pt>
                <c:pt idx="7078">
                  <c:v>-9.1366042959999995E-4</c:v>
                </c:pt>
                <c:pt idx="7079">
                  <c:v>5.9367453999999999E-4</c:v>
                </c:pt>
                <c:pt idx="7080">
                  <c:v>-9.1366042959999995E-4</c:v>
                </c:pt>
                <c:pt idx="7081">
                  <c:v>-9.1366042959999995E-4</c:v>
                </c:pt>
                <c:pt idx="7082">
                  <c:v>-9.1366042959999995E-4</c:v>
                </c:pt>
                <c:pt idx="7083">
                  <c:v>-9.1366042959999995E-4</c:v>
                </c:pt>
                <c:pt idx="7084">
                  <c:v>-2.4209918689999999E-3</c:v>
                </c:pt>
                <c:pt idx="7085">
                  <c:v>-2.420929338E-3</c:v>
                </c:pt>
                <c:pt idx="7086">
                  <c:v>-2.4207967289999999E-3</c:v>
                </c:pt>
                <c:pt idx="7087">
                  <c:v>-2.4206045179999999E-3</c:v>
                </c:pt>
                <c:pt idx="7088">
                  <c:v>-3.9276973809999997E-3</c:v>
                </c:pt>
                <c:pt idx="7089">
                  <c:v>-3.927417075E-3</c:v>
                </c:pt>
                <c:pt idx="7090">
                  <c:v>-3.9271085730000002E-3</c:v>
                </c:pt>
                <c:pt idx="7091">
                  <c:v>-2.4194492939999999E-3</c:v>
                </c:pt>
                <c:pt idx="7092">
                  <c:v>-3.9264488749999995E-3</c:v>
                </c:pt>
                <c:pt idx="7093">
                  <c:v>-2.418786344E-3</c:v>
                </c:pt>
                <c:pt idx="7094">
                  <c:v>-3.9258019040000003E-3</c:v>
                </c:pt>
                <c:pt idx="7095">
                  <c:v>-9.1084628120000012E-4</c:v>
                </c:pt>
                <c:pt idx="7096">
                  <c:v>-2.4179198589999997E-3</c:v>
                </c:pt>
                <c:pt idx="7097">
                  <c:v>-2.4177067110000001E-3</c:v>
                </c:pt>
                <c:pt idx="7098">
                  <c:v>-3.9248793990000006E-3</c:v>
                </c:pt>
                <c:pt idx="7099">
                  <c:v>-3.9247867730000004E-3</c:v>
                </c:pt>
                <c:pt idx="7100">
                  <c:v>-3.9247700430000004E-3</c:v>
                </c:pt>
                <c:pt idx="7101">
                  <c:v>-3.9248323859999998E-3</c:v>
                </c:pt>
                <c:pt idx="7102">
                  <c:v>-3.9249646300000005E-3</c:v>
                </c:pt>
                <c:pt idx="7103">
                  <c:v>-3.9251563849999997E-3</c:v>
                </c:pt>
                <c:pt idx="7104">
                  <c:v>-5.4327286139999997E-3</c:v>
                </c:pt>
                <c:pt idx="7105">
                  <c:v>-5.4330085819999999E-3</c:v>
                </c:pt>
                <c:pt idx="7106">
                  <c:v>-3.9259848560000005E-3</c:v>
                </c:pt>
                <c:pt idx="7107">
                  <c:v>-3.9263107609999997E-3</c:v>
                </c:pt>
                <c:pt idx="7108">
                  <c:v>-5.4339770720000001E-3</c:v>
                </c:pt>
                <c:pt idx="7109">
                  <c:v>-5.4343079830000002E-3</c:v>
                </c:pt>
                <c:pt idx="7110">
                  <c:v>-5.4346255030000004E-3</c:v>
                </c:pt>
                <c:pt idx="7111">
                  <c:v>-3.9275851000000004E-3</c:v>
                </c:pt>
                <c:pt idx="7112">
                  <c:v>-5.4351784270000002E-3</c:v>
                </c:pt>
                <c:pt idx="7113">
                  <c:v>-5.4353928310000004E-3</c:v>
                </c:pt>
                <c:pt idx="7114">
                  <c:v>-5.4355518500000003E-3</c:v>
                </c:pt>
                <c:pt idx="7115">
                  <c:v>-3.9283100319999998E-3</c:v>
                </c:pt>
                <c:pt idx="7116">
                  <c:v>-3.9283303689999997E-3</c:v>
                </c:pt>
                <c:pt idx="7117">
                  <c:v>-3.9283303689999997E-3</c:v>
                </c:pt>
                <c:pt idx="7118">
                  <c:v>-5.4356653390000001E-3</c:v>
                </c:pt>
                <c:pt idx="7119">
                  <c:v>-5.4356653390000001E-3</c:v>
                </c:pt>
                <c:pt idx="7120">
                  <c:v>-5.4356653390000001E-3</c:v>
                </c:pt>
                <c:pt idx="7121">
                  <c:v>-5.4356653390000001E-3</c:v>
                </c:pt>
                <c:pt idx="7122">
                  <c:v>-3.9283303689999997E-3</c:v>
                </c:pt>
                <c:pt idx="7123">
                  <c:v>-3.9283303689999997E-3</c:v>
                </c:pt>
                <c:pt idx="7124">
                  <c:v>-3.9283303689999997E-3</c:v>
                </c:pt>
                <c:pt idx="7125">
                  <c:v>-3.9283303689999997E-3</c:v>
                </c:pt>
                <c:pt idx="7126">
                  <c:v>-3.9283303689999997E-3</c:v>
                </c:pt>
                <c:pt idx="7127">
                  <c:v>-5.4356653390000001E-3</c:v>
                </c:pt>
                <c:pt idx="7128">
                  <c:v>-5.4356653390000001E-3</c:v>
                </c:pt>
                <c:pt idx="7129">
                  <c:v>-5.4356653390000001E-3</c:v>
                </c:pt>
                <c:pt idx="7130">
                  <c:v>-3.9283303689999997E-3</c:v>
                </c:pt>
                <c:pt idx="7131">
                  <c:v>-3.9283303689999997E-3</c:v>
                </c:pt>
                <c:pt idx="7132">
                  <c:v>-6.9430003080000009E-3</c:v>
                </c:pt>
                <c:pt idx="7133">
                  <c:v>-3.9283303689999997E-3</c:v>
                </c:pt>
                <c:pt idx="7134">
                  <c:v>-5.4356653390000001E-3</c:v>
                </c:pt>
                <c:pt idx="7135">
                  <c:v>-5.4356653390000001E-3</c:v>
                </c:pt>
                <c:pt idx="7136">
                  <c:v>-5.4356653390000001E-3</c:v>
                </c:pt>
                <c:pt idx="7137">
                  <c:v>-3.9283303689999997E-3</c:v>
                </c:pt>
                <c:pt idx="7138">
                  <c:v>-3.9283303689999997E-3</c:v>
                </c:pt>
                <c:pt idx="7139">
                  <c:v>-5.4356653390000001E-3</c:v>
                </c:pt>
                <c:pt idx="7140">
                  <c:v>-3.9283303689999997E-3</c:v>
                </c:pt>
                <c:pt idx="7141">
                  <c:v>-5.4356653390000001E-3</c:v>
                </c:pt>
                <c:pt idx="7142">
                  <c:v>-3.9283303689999997E-3</c:v>
                </c:pt>
                <c:pt idx="7143">
                  <c:v>-5.4356653390000001E-3</c:v>
                </c:pt>
                <c:pt idx="7144">
                  <c:v>-3.9283303689999997E-3</c:v>
                </c:pt>
                <c:pt idx="7145">
                  <c:v>-3.9283303689999997E-3</c:v>
                </c:pt>
                <c:pt idx="7146">
                  <c:v>-3.9283303689999997E-3</c:v>
                </c:pt>
                <c:pt idx="7147">
                  <c:v>-3.9283303689999997E-3</c:v>
                </c:pt>
                <c:pt idx="7148">
                  <c:v>-5.4356653390000001E-3</c:v>
                </c:pt>
                <c:pt idx="7149">
                  <c:v>-3.9283303689999997E-3</c:v>
                </c:pt>
                <c:pt idx="7150">
                  <c:v>-5.4356653390000001E-3</c:v>
                </c:pt>
                <c:pt idx="7151">
                  <c:v>-3.9283303689999997E-3</c:v>
                </c:pt>
                <c:pt idx="7152">
                  <c:v>-3.9283303689999997E-3</c:v>
                </c:pt>
                <c:pt idx="7153">
                  <c:v>-3.9283303689999997E-3</c:v>
                </c:pt>
                <c:pt idx="7154">
                  <c:v>-2.4209953989999997E-3</c:v>
                </c:pt>
                <c:pt idx="7155">
                  <c:v>-5.4356653390000001E-3</c:v>
                </c:pt>
                <c:pt idx="7156">
                  <c:v>-3.9283303689999997E-3</c:v>
                </c:pt>
                <c:pt idx="7157">
                  <c:v>-5.4356653390000001E-3</c:v>
                </c:pt>
                <c:pt idx="7158">
                  <c:v>-5.4356653390000001E-3</c:v>
                </c:pt>
                <c:pt idx="7159">
                  <c:v>-3.9283303689999997E-3</c:v>
                </c:pt>
                <c:pt idx="7160">
                  <c:v>-3.9283303689999997E-3</c:v>
                </c:pt>
                <c:pt idx="7161">
                  <c:v>-3.9283303689999997E-3</c:v>
                </c:pt>
                <c:pt idx="7162">
                  <c:v>-3.9283303689999997E-3</c:v>
                </c:pt>
                <c:pt idx="7163">
                  <c:v>-2.2016350000000001E-2</c:v>
                </c:pt>
                <c:pt idx="7164">
                  <c:v>-2.4209918689999999E-3</c:v>
                </c:pt>
                <c:pt idx="7165">
                  <c:v>-3.9282642260000007E-3</c:v>
                </c:pt>
                <c:pt idx="7166">
                  <c:v>-6.9428009020000006E-3</c:v>
                </c:pt>
                <c:pt idx="7167">
                  <c:v>-5.4352734920000007E-3</c:v>
                </c:pt>
                <c:pt idx="7168">
                  <c:v>-6.9423657590000007E-3</c:v>
                </c:pt>
                <c:pt idx="7169">
                  <c:v>-5.4347509170000006E-3</c:v>
                </c:pt>
                <c:pt idx="7170">
                  <c:v>-5.4344420349999997E-3</c:v>
                </c:pt>
                <c:pt idx="7171">
                  <c:v>-2.0507445999999999E-2</c:v>
                </c:pt>
                <c:pt idx="7172">
                  <c:v>5.9554906630000001E-4</c:v>
                </c:pt>
                <c:pt idx="7173">
                  <c:v>-8.4481152989999992E-3</c:v>
                </c:pt>
                <c:pt idx="7174">
                  <c:v>-5.4331337509999997E-3</c:v>
                </c:pt>
                <c:pt idx="7175">
                  <c:v>-3.9255092519999996E-3</c:v>
                </c:pt>
                <c:pt idx="7176">
                  <c:v>-6.9399133559999993E-3</c:v>
                </c:pt>
                <c:pt idx="7177">
                  <c:v>-5.4323685140000005E-3</c:v>
                </c:pt>
                <c:pt idx="7178">
                  <c:v>-2.4175486940000001E-3</c:v>
                </c:pt>
                <c:pt idx="7179">
                  <c:v>-3.9247867730000004E-3</c:v>
                </c:pt>
                <c:pt idx="7180">
                  <c:v>-3.9247700430000004E-3</c:v>
                </c:pt>
                <c:pt idx="7181">
                  <c:v>-3.9248323859999998E-3</c:v>
                </c:pt>
                <c:pt idx="7182">
                  <c:v>-5.4322954409999997E-3</c:v>
                </c:pt>
                <c:pt idx="7183">
                  <c:v>-3.9251563849999997E-3</c:v>
                </c:pt>
                <c:pt idx="7184">
                  <c:v>-5.4327286139999997E-3</c:v>
                </c:pt>
                <c:pt idx="7185">
                  <c:v>-5.4330085819999999E-3</c:v>
                </c:pt>
                <c:pt idx="7186">
                  <c:v>-5.4333169289999999E-3</c:v>
                </c:pt>
                <c:pt idx="7187">
                  <c:v>-5.4336432369999996E-3</c:v>
                </c:pt>
                <c:pt idx="7188">
                  <c:v>-5.4339770720000001E-3</c:v>
                </c:pt>
                <c:pt idx="7189">
                  <c:v>-5.4343079830000002E-3</c:v>
                </c:pt>
                <c:pt idx="7190">
                  <c:v>-5.4346255030000004E-3</c:v>
                </c:pt>
                <c:pt idx="7191">
                  <c:v>-3.9275851000000004E-3</c:v>
                </c:pt>
                <c:pt idx="7192">
                  <c:v>-5.4351784270000002E-3</c:v>
                </c:pt>
                <c:pt idx="7193">
                  <c:v>-5.4353928310000004E-3</c:v>
                </c:pt>
                <c:pt idx="7194">
                  <c:v>-3.9282170200000003E-3</c:v>
                </c:pt>
                <c:pt idx="7195">
                  <c:v>-5.4356449759999995E-3</c:v>
                </c:pt>
                <c:pt idx="7196">
                  <c:v>-6.9430003080000009E-3</c:v>
                </c:pt>
                <c:pt idx="7197">
                  <c:v>-5.4356653390000001E-3</c:v>
                </c:pt>
                <c:pt idx="7198">
                  <c:v>-6.9430003080000009E-3</c:v>
                </c:pt>
                <c:pt idx="7199">
                  <c:v>-3.9283303689999997E-3</c:v>
                </c:pt>
                <c:pt idx="7200">
                  <c:v>-3.9283303689999997E-3</c:v>
                </c:pt>
                <c:pt idx="7201">
                  <c:v>-5.4356653390000001E-3</c:v>
                </c:pt>
                <c:pt idx="7202">
                  <c:v>-5.4356653390000001E-3</c:v>
                </c:pt>
                <c:pt idx="7203">
                  <c:v>-3.9283303689999997E-3</c:v>
                </c:pt>
                <c:pt idx="7204">
                  <c:v>-3.9283303689999997E-3</c:v>
                </c:pt>
                <c:pt idx="7205">
                  <c:v>-5.4356653390000001E-3</c:v>
                </c:pt>
                <c:pt idx="7206">
                  <c:v>-2.4209953989999997E-3</c:v>
                </c:pt>
                <c:pt idx="7207">
                  <c:v>-5.4356653390000001E-3</c:v>
                </c:pt>
                <c:pt idx="7208">
                  <c:v>-5.4356653390000001E-3</c:v>
                </c:pt>
                <c:pt idx="7209">
                  <c:v>-5.4356653390000001E-3</c:v>
                </c:pt>
                <c:pt idx="7210">
                  <c:v>-5.4356653390000001E-3</c:v>
                </c:pt>
                <c:pt idx="7211">
                  <c:v>-3.9283303689999997E-3</c:v>
                </c:pt>
                <c:pt idx="7212">
                  <c:v>-3.9283303689999997E-3</c:v>
                </c:pt>
                <c:pt idx="7213">
                  <c:v>-3.9283303689999997E-3</c:v>
                </c:pt>
                <c:pt idx="7214">
                  <c:v>-5.4356653390000001E-3</c:v>
                </c:pt>
                <c:pt idx="7215">
                  <c:v>-5.4356653390000001E-3</c:v>
                </c:pt>
                <c:pt idx="7216">
                  <c:v>-3.9283303689999997E-3</c:v>
                </c:pt>
                <c:pt idx="7217">
                  <c:v>-5.4356653390000001E-3</c:v>
                </c:pt>
                <c:pt idx="7218">
                  <c:v>-5.4356653390000001E-3</c:v>
                </c:pt>
                <c:pt idx="7219">
                  <c:v>-5.4356653390000001E-3</c:v>
                </c:pt>
                <c:pt idx="7220">
                  <c:v>-5.4356653390000001E-3</c:v>
                </c:pt>
                <c:pt idx="7221">
                  <c:v>-5.4356653390000001E-3</c:v>
                </c:pt>
                <c:pt idx="7222">
                  <c:v>-3.9283303689999997E-3</c:v>
                </c:pt>
                <c:pt idx="7223">
                  <c:v>-5.4356653390000001E-3</c:v>
                </c:pt>
                <c:pt idx="7224">
                  <c:v>-5.4356653390000001E-3</c:v>
                </c:pt>
                <c:pt idx="7225">
                  <c:v>-5.4356653390000001E-3</c:v>
                </c:pt>
                <c:pt idx="7226">
                  <c:v>-5.4356653390000001E-3</c:v>
                </c:pt>
                <c:pt idx="7227">
                  <c:v>-5.4356653390000001E-3</c:v>
                </c:pt>
                <c:pt idx="7228">
                  <c:v>-5.4356653390000001E-3</c:v>
                </c:pt>
                <c:pt idx="7229">
                  <c:v>-3.9283303689999997E-3</c:v>
                </c:pt>
                <c:pt idx="7230">
                  <c:v>-5.4356653390000001E-3</c:v>
                </c:pt>
                <c:pt idx="7231">
                  <c:v>-5.4356653390000001E-3</c:v>
                </c:pt>
                <c:pt idx="7232">
                  <c:v>-3.9283303689999997E-3</c:v>
                </c:pt>
                <c:pt idx="7233">
                  <c:v>-5.4356653390000001E-3</c:v>
                </c:pt>
                <c:pt idx="7234">
                  <c:v>-5.4356653390000001E-3</c:v>
                </c:pt>
                <c:pt idx="7235">
                  <c:v>-3.9283303689999997E-3</c:v>
                </c:pt>
                <c:pt idx="7236">
                  <c:v>-5.4356653390000001E-3</c:v>
                </c:pt>
                <c:pt idx="7237">
                  <c:v>-6.9430003080000009E-3</c:v>
                </c:pt>
                <c:pt idx="7238">
                  <c:v>-3.9283303689999997E-3</c:v>
                </c:pt>
                <c:pt idx="7239">
                  <c:v>-6.9430003080000009E-3</c:v>
                </c:pt>
                <c:pt idx="7240">
                  <c:v>-5.4356653390000001E-3</c:v>
                </c:pt>
                <c:pt idx="7241">
                  <c:v>-3.9283303689999997E-3</c:v>
                </c:pt>
                <c:pt idx="7242">
                  <c:v>-3.9283303689999997E-3</c:v>
                </c:pt>
                <c:pt idx="7243">
                  <c:v>-3.9283303689999997E-3</c:v>
                </c:pt>
                <c:pt idx="7244">
                  <c:v>-3.9283341380000007E-3</c:v>
                </c:pt>
                <c:pt idx="7245">
                  <c:v>-3.9284008010000001E-3</c:v>
                </c:pt>
                <c:pt idx="7246">
                  <c:v>-5.4358771290000003E-3</c:v>
                </c:pt>
                <c:pt idx="7247">
                  <c:v>-5.4360814329999993E-3</c:v>
                </c:pt>
                <c:pt idx="7248">
                  <c:v>-5.4363372849999996E-3</c:v>
                </c:pt>
                <c:pt idx="7249">
                  <c:v>-5.4366331930000003E-3</c:v>
                </c:pt>
                <c:pt idx="7250">
                  <c:v>-3.9296210989999995E-3</c:v>
                </c:pt>
                <c:pt idx="7251">
                  <c:v>-5.4372991679999998E-3</c:v>
                </c:pt>
                <c:pt idx="7252">
                  <c:v>-5.4376461910000005E-3</c:v>
                </c:pt>
                <c:pt idx="7253">
                  <c:v>-5.4379871769999998E-3</c:v>
                </c:pt>
                <c:pt idx="7254">
                  <c:v>-3.930972336E-3</c:v>
                </c:pt>
                <c:pt idx="7255">
                  <c:v>-5.4386047499999993E-3</c:v>
                </c:pt>
                <c:pt idx="7256">
                  <c:v>-3.9315192569999999E-3</c:v>
                </c:pt>
                <c:pt idx="7257">
                  <c:v>-3.931720015E-3</c:v>
                </c:pt>
                <c:pt idx="7258">
                  <c:v>-5.4391961530000001E-3</c:v>
                </c:pt>
                <c:pt idx="7259">
                  <c:v>-5.4392575359999999E-3</c:v>
                </c:pt>
                <c:pt idx="7260">
                  <c:v>-5.4392339410000001E-3</c:v>
                </c:pt>
                <c:pt idx="7261">
                  <c:v>-3.9318157190000001E-3</c:v>
                </c:pt>
                <c:pt idx="7262">
                  <c:v>-3.9316974669999999E-3</c:v>
                </c:pt>
                <c:pt idx="7263">
                  <c:v>-3.9315440449999997E-3</c:v>
                </c:pt>
                <c:pt idx="7264">
                  <c:v>-5.4386983720000007E-3</c:v>
                </c:pt>
                <c:pt idx="7265">
                  <c:v>-5.438487013E-3</c:v>
                </c:pt>
                <c:pt idx="7266">
                  <c:v>-3.9309149629999998E-3</c:v>
                </c:pt>
                <c:pt idx="7267">
                  <c:v>-3.9306630589999994E-3</c:v>
                </c:pt>
                <c:pt idx="7268">
                  <c:v>-3.9303970720000001E-3</c:v>
                </c:pt>
                <c:pt idx="7269">
                  <c:v>-5.4374583880000002E-3</c:v>
                </c:pt>
                <c:pt idx="7270">
                  <c:v>-5.4371765099999999E-3</c:v>
                </c:pt>
                <c:pt idx="7271">
                  <c:v>-5.4368931569999997E-3</c:v>
                </c:pt>
                <c:pt idx="7272">
                  <c:v>-5.436612526E-3</c:v>
                </c:pt>
                <c:pt idx="7273">
                  <c:v>-6.9436746049999993E-3</c:v>
                </c:pt>
                <c:pt idx="7274">
                  <c:v>-5.4360761859999999E-3</c:v>
                </c:pt>
                <c:pt idx="7275">
                  <c:v>-5.4358288459999994E-3</c:v>
                </c:pt>
                <c:pt idx="7276">
                  <c:v>-3.9282643180000004E-3</c:v>
                </c:pt>
                <c:pt idx="7277">
                  <c:v>-5.4353622459999999E-3</c:v>
                </c:pt>
                <c:pt idx="7278">
                  <c:v>-5.4351112520000001E-3</c:v>
                </c:pt>
                <c:pt idx="7279">
                  <c:v>-3.9275157590000003E-3</c:v>
                </c:pt>
                <c:pt idx="7280">
                  <c:v>-3.9272475270000001E-3</c:v>
                </c:pt>
                <c:pt idx="7281">
                  <c:v>-3.9269757570000001E-3</c:v>
                </c:pt>
                <c:pt idx="7282">
                  <c:v>-5.434036897E-3</c:v>
                </c:pt>
                <c:pt idx="7283">
                  <c:v>-5.433768169E-3</c:v>
                </c:pt>
                <c:pt idx="7284">
                  <c:v>-3.926174044E-3</c:v>
                </c:pt>
                <c:pt idx="7285">
                  <c:v>-3.9259229240000007E-3</c:v>
                </c:pt>
                <c:pt idx="7286">
                  <c:v>-5.4330173479999995E-3</c:v>
                </c:pt>
                <c:pt idx="7287">
                  <c:v>-5.4327971009999997E-3</c:v>
                </c:pt>
                <c:pt idx="7288">
                  <c:v>-3.9252664609999996E-3</c:v>
                </c:pt>
                <c:pt idx="7289">
                  <c:v>-5.4324224450000005E-3</c:v>
                </c:pt>
                <c:pt idx="7290">
                  <c:v>-6.9396057479999993E-3</c:v>
                </c:pt>
                <c:pt idx="7291">
                  <c:v>-5.4321586589999998E-3</c:v>
                </c:pt>
                <c:pt idx="7292">
                  <c:v>-3.9247530720000002E-3</c:v>
                </c:pt>
                <c:pt idx="7293">
                  <c:v>-3.9248244479999994E-3</c:v>
                </c:pt>
                <c:pt idx="7294">
                  <c:v>-3.9250589320000001E-3</c:v>
                </c:pt>
                <c:pt idx="7295">
                  <c:v>-5.4327637230000003E-3</c:v>
                </c:pt>
                <c:pt idx="7296">
                  <c:v>-5.4332524890000006E-3</c:v>
                </c:pt>
                <c:pt idx="7297">
                  <c:v>-3.9264992610000002E-3</c:v>
                </c:pt>
                <c:pt idx="7298">
                  <c:v>-3.9271444420000004E-3</c:v>
                </c:pt>
                <c:pt idx="7299">
                  <c:v>-5.4351661449999998E-3</c:v>
                </c:pt>
                <c:pt idx="7300">
                  <c:v>-5.435872213E-3</c:v>
                </c:pt>
                <c:pt idx="7301">
                  <c:v>-3.9292356409999993E-3</c:v>
                </c:pt>
                <c:pt idx="7302">
                  <c:v>-3.929903266E-3</c:v>
                </c:pt>
                <c:pt idx="7303">
                  <c:v>-5.437852969E-3</c:v>
                </c:pt>
                <c:pt idx="7304">
                  <c:v>-3.9310471509999998E-3</c:v>
                </c:pt>
                <c:pt idx="7305">
                  <c:v>-3.9314741309999998E-3</c:v>
                </c:pt>
                <c:pt idx="7306">
                  <c:v>-5.439110776E-3</c:v>
                </c:pt>
                <c:pt idx="7307">
                  <c:v>-3.9319148120000001E-3</c:v>
                </c:pt>
                <c:pt idx="7308">
                  <c:v>-5.4392255069999999E-3</c:v>
                </c:pt>
                <c:pt idx="7309">
                  <c:v>-2.4244438620000001E-3</c:v>
                </c:pt>
                <c:pt idx="7310">
                  <c:v>-3.9316471870000005E-3</c:v>
                </c:pt>
                <c:pt idx="7311">
                  <c:v>-5.4388208450000001E-3</c:v>
                </c:pt>
                <c:pt idx="7312">
                  <c:v>-3.9312910250000003E-3</c:v>
                </c:pt>
                <c:pt idx="7313">
                  <c:v>-3.9310777920000001E-3</c:v>
                </c:pt>
                <c:pt idx="7314">
                  <c:v>-3.9308458109999994E-3</c:v>
                </c:pt>
                <c:pt idx="7315">
                  <c:v>-3.9305985970000002E-3</c:v>
                </c:pt>
                <c:pt idx="7316">
                  <c:v>-5.4376771030000002E-3</c:v>
                </c:pt>
                <c:pt idx="7317">
                  <c:v>-5.437409618E-3</c:v>
                </c:pt>
                <c:pt idx="7318">
                  <c:v>-3.9298006299999999E-3</c:v>
                </c:pt>
                <c:pt idx="7319">
                  <c:v>-3.9295275390000004E-3</c:v>
                </c:pt>
                <c:pt idx="7320">
                  <c:v>-5.4365928340000006E-3</c:v>
                </c:pt>
                <c:pt idx="7321">
                  <c:v>-5.4363274540000003E-3</c:v>
                </c:pt>
                <c:pt idx="7322">
                  <c:v>-3.9287358629999996E-3</c:v>
                </c:pt>
                <c:pt idx="7323">
                  <c:v>-3.9284927839999999E-3</c:v>
                </c:pt>
                <c:pt idx="7324">
                  <c:v>-3.9282641620000001E-3</c:v>
                </c:pt>
                <c:pt idx="7325">
                  <c:v>-5.435359388E-3</c:v>
                </c:pt>
                <c:pt idx="7326">
                  <c:v>-5.4351028719999998E-3</c:v>
                </c:pt>
                <c:pt idx="7327">
                  <c:v>-3.9274997599999997E-3</c:v>
                </c:pt>
                <c:pt idx="7328">
                  <c:v>-3.927222482E-3</c:v>
                </c:pt>
                <c:pt idx="7329">
                  <c:v>-5.4342742020000003E-3</c:v>
                </c:pt>
                <c:pt idx="7330">
                  <c:v>-5.4339922440000002E-3</c:v>
                </c:pt>
                <c:pt idx="7331">
                  <c:v>-6.9410469550000003E-3</c:v>
                </c:pt>
                <c:pt idx="7332">
                  <c:v>-5.4334448200000001E-3</c:v>
                </c:pt>
                <c:pt idx="7333">
                  <c:v>-3.9258557850000006E-3</c:v>
                </c:pt>
                <c:pt idx="7334">
                  <c:v>-3.9256155779999998E-3</c:v>
                </c:pt>
                <c:pt idx="7335">
                  <c:v>-3.9253961219999998E-3</c:v>
                </c:pt>
                <c:pt idx="7336">
                  <c:v>-5.4325326760000002E-3</c:v>
                </c:pt>
                <c:pt idx="7337">
                  <c:v>-3.9250360769999999E-3</c:v>
                </c:pt>
                <c:pt idx="7338">
                  <c:v>-5.4322345249999994E-3</c:v>
                </c:pt>
                <c:pt idx="7339">
                  <c:v>-5.4321394779999997E-3</c:v>
                </c:pt>
                <c:pt idx="7340">
                  <c:v>-3.9247570150000004E-3</c:v>
                </c:pt>
                <c:pt idx="7341">
                  <c:v>-3.9247746980000005E-3</c:v>
                </c:pt>
                <c:pt idx="7342">
                  <c:v>-5.4321936999999999E-3</c:v>
                </c:pt>
                <c:pt idx="7343">
                  <c:v>-5.4323436270000006E-3</c:v>
                </c:pt>
                <c:pt idx="7344">
                  <c:v>-3.9252147240000004E-3</c:v>
                </c:pt>
                <c:pt idx="7345">
                  <c:v>-3.9254597199999998E-3</c:v>
                </c:pt>
                <c:pt idx="7346">
                  <c:v>-3.9257385449999998E-3</c:v>
                </c:pt>
                <c:pt idx="7347">
                  <c:v>-3.9260419910000007E-3</c:v>
                </c:pt>
                <c:pt idx="7348">
                  <c:v>-3.9263608389999999E-3</c:v>
                </c:pt>
                <c:pt idx="7349">
                  <c:v>-5.4340187979999999E-3</c:v>
                </c:pt>
                <c:pt idx="7350">
                  <c:v>-3.927007802E-3</c:v>
                </c:pt>
                <c:pt idx="7351">
                  <c:v>-3.9273174099999997E-3</c:v>
                </c:pt>
                <c:pt idx="7352">
                  <c:v>-5.4349394840000004E-3</c:v>
                </c:pt>
                <c:pt idx="7353">
                  <c:v>-5.4351969070000001E-3</c:v>
                </c:pt>
                <c:pt idx="7354">
                  <c:v>-3.9280794320000001E-3</c:v>
                </c:pt>
                <c:pt idx="7355">
                  <c:v>-3.9282468629999994E-3</c:v>
                </c:pt>
                <c:pt idx="7356">
                  <c:v>-5.4356918299999996E-3</c:v>
                </c:pt>
                <c:pt idx="7357">
                  <c:v>-5.435760754E-3</c:v>
                </c:pt>
                <c:pt idx="7358">
                  <c:v>-5.4357995610000006E-3</c:v>
                </c:pt>
                <c:pt idx="7359">
                  <c:v>-5.435812739E-3</c:v>
                </c:pt>
                <c:pt idx="7360">
                  <c:v>-5.4358047760000002E-3</c:v>
                </c:pt>
                <c:pt idx="7361">
                  <c:v>-3.9284450539999998E-3</c:v>
                </c:pt>
                <c:pt idx="7362">
                  <c:v>-3.92840833E-3</c:v>
                </c:pt>
                <c:pt idx="7363">
                  <c:v>-2.4210289400000001E-3</c:v>
                </c:pt>
                <c:pt idx="7364">
                  <c:v>-5.4356513530000004E-3</c:v>
                </c:pt>
                <c:pt idx="7365">
                  <c:v>-3.928270165E-3</c:v>
                </c:pt>
                <c:pt idx="7366">
                  <c:v>-3.9282297259999998E-3</c:v>
                </c:pt>
                <c:pt idx="7367">
                  <c:v>-5.4355343759999999E-3</c:v>
                </c:pt>
                <c:pt idx="7368">
                  <c:v>-3.9281841710000001E-3</c:v>
                </c:pt>
                <c:pt idx="7369">
                  <c:v>-5.4355228150000006E-3</c:v>
                </c:pt>
                <c:pt idx="7370">
                  <c:v>-5.435550428E-3</c:v>
                </c:pt>
                <c:pt idx="7371">
                  <c:v>-3.9282713950000003E-3</c:v>
                </c:pt>
                <c:pt idx="7372">
                  <c:v>-3.9283608650000001E-3</c:v>
                </c:pt>
                <c:pt idx="7373">
                  <c:v>-3.928501004E-3</c:v>
                </c:pt>
                <c:pt idx="7374">
                  <c:v>-3.9286903520000006E-3</c:v>
                </c:pt>
                <c:pt idx="7375">
                  <c:v>-3.928920717E-3</c:v>
                </c:pt>
                <c:pt idx="7376">
                  <c:v>-3.929183902E-3</c:v>
                </c:pt>
                <c:pt idx="7377">
                  <c:v>-3.9294717050000006E-3</c:v>
                </c:pt>
                <c:pt idx="7378">
                  <c:v>-3.9297759170000002E-3</c:v>
                </c:pt>
                <c:pt idx="7379">
                  <c:v>-3.930088317E-3</c:v>
                </c:pt>
                <c:pt idx="7380">
                  <c:v>-5.4377381919999994E-3</c:v>
                </c:pt>
                <c:pt idx="7381">
                  <c:v>-5.4380426300000007E-3</c:v>
                </c:pt>
                <c:pt idx="7382">
                  <c:v>-5.4383305020000005E-3</c:v>
                </c:pt>
                <c:pt idx="7383">
                  <c:v>-3.931254958E-3</c:v>
                </c:pt>
                <c:pt idx="7384">
                  <c:v>-3.9314845709999997E-3</c:v>
                </c:pt>
                <c:pt idx="7385">
                  <c:v>-3.9316728109999996E-3</c:v>
                </c:pt>
                <c:pt idx="7386">
                  <c:v>-3.9318113959999996E-3</c:v>
                </c:pt>
                <c:pt idx="7387">
                  <c:v>-5.4392313960000003E-3</c:v>
                </c:pt>
                <c:pt idx="7388">
                  <c:v>-5.4392454139999998E-3</c:v>
                </c:pt>
                <c:pt idx="7389">
                  <c:v>-5.4391824599999998E-3</c:v>
                </c:pt>
                <c:pt idx="7390">
                  <c:v>-3.9317098219999996E-3</c:v>
                </c:pt>
                <c:pt idx="7391">
                  <c:v>-3.9315165450000003E-3</c:v>
                </c:pt>
                <c:pt idx="7392">
                  <c:v>-5.4386124730000001E-3</c:v>
                </c:pt>
                <c:pt idx="7393">
                  <c:v>-5.4383306130000005E-3</c:v>
                </c:pt>
                <c:pt idx="7394">
                  <c:v>-5.4380204000000001E-3</c:v>
                </c:pt>
                <c:pt idx="7395">
                  <c:v>-5.4376923700000003E-3</c:v>
                </c:pt>
                <c:pt idx="7396">
                  <c:v>-5.4373570409999997E-3</c:v>
                </c:pt>
                <c:pt idx="7397">
                  <c:v>-5.4370249140000002E-3</c:v>
                </c:pt>
                <c:pt idx="7398">
                  <c:v>-3.9293702250000001E-3</c:v>
                </c:pt>
                <c:pt idx="7399">
                  <c:v>-5.4364121979999999E-3</c:v>
                </c:pt>
                <c:pt idx="7400">
                  <c:v>-5.4361525349999997E-3</c:v>
                </c:pt>
                <c:pt idx="7401">
                  <c:v>-5.4359379359999998E-3</c:v>
                </c:pt>
                <c:pt idx="7402">
                  <c:v>-5.4357788430000002E-3</c:v>
                </c:pt>
                <c:pt idx="7403">
                  <c:v>-2.4210157120000001E-3</c:v>
                </c:pt>
                <c:pt idx="7404">
                  <c:v>-3.9283303689999997E-3</c:v>
                </c:pt>
                <c:pt idx="7405">
                  <c:v>-3.9283303689999997E-3</c:v>
                </c:pt>
                <c:pt idx="7406">
                  <c:v>-3.9283303689999997E-3</c:v>
                </c:pt>
                <c:pt idx="7407">
                  <c:v>-3.9283303689999997E-3</c:v>
                </c:pt>
                <c:pt idx="7408">
                  <c:v>-3.9283303689999997E-3</c:v>
                </c:pt>
                <c:pt idx="7409">
                  <c:v>-3.9283303689999997E-3</c:v>
                </c:pt>
                <c:pt idx="7410">
                  <c:v>-3.9283303689999997E-3</c:v>
                </c:pt>
                <c:pt idx="7411">
                  <c:v>-3.9283303689999997E-3</c:v>
                </c:pt>
                <c:pt idx="7412">
                  <c:v>-3.9283303689999997E-3</c:v>
                </c:pt>
                <c:pt idx="7413">
                  <c:v>-3.9283303689999997E-3</c:v>
                </c:pt>
                <c:pt idx="7414">
                  <c:v>-3.9283303689999997E-3</c:v>
                </c:pt>
                <c:pt idx="7415">
                  <c:v>-5.4356653390000001E-3</c:v>
                </c:pt>
                <c:pt idx="7416">
                  <c:v>-3.9283303689999997E-3</c:v>
                </c:pt>
                <c:pt idx="7417">
                  <c:v>-3.9283303689999997E-3</c:v>
                </c:pt>
                <c:pt idx="7418">
                  <c:v>-3.9283303689999997E-3</c:v>
                </c:pt>
                <c:pt idx="7419">
                  <c:v>-5.4356653390000001E-3</c:v>
                </c:pt>
                <c:pt idx="7420">
                  <c:v>-3.9283303689999997E-3</c:v>
                </c:pt>
                <c:pt idx="7421">
                  <c:v>-3.9283303689999997E-3</c:v>
                </c:pt>
                <c:pt idx="7422">
                  <c:v>-5.4356653390000001E-3</c:v>
                </c:pt>
                <c:pt idx="7423">
                  <c:v>-3.9283303689999997E-3</c:v>
                </c:pt>
                <c:pt idx="7424">
                  <c:v>-3.9283303689999997E-3</c:v>
                </c:pt>
                <c:pt idx="7425">
                  <c:v>-5.4356653390000001E-3</c:v>
                </c:pt>
                <c:pt idx="7426">
                  <c:v>-3.9283303689999997E-3</c:v>
                </c:pt>
                <c:pt idx="7427">
                  <c:v>-3.9283303689999997E-3</c:v>
                </c:pt>
                <c:pt idx="7428">
                  <c:v>-3.9283303689999997E-3</c:v>
                </c:pt>
                <c:pt idx="7429">
                  <c:v>-2.4209953989999997E-3</c:v>
                </c:pt>
                <c:pt idx="7430">
                  <c:v>-3.9283303689999997E-3</c:v>
                </c:pt>
                <c:pt idx="7431">
                  <c:v>-2.4209953989999997E-3</c:v>
                </c:pt>
                <c:pt idx="7432">
                  <c:v>-3.9283303689999997E-3</c:v>
                </c:pt>
                <c:pt idx="7433">
                  <c:v>-3.9283303689999997E-3</c:v>
                </c:pt>
                <c:pt idx="7434">
                  <c:v>-2.4209953989999997E-3</c:v>
                </c:pt>
                <c:pt idx="7435">
                  <c:v>-3.9283303689999997E-3</c:v>
                </c:pt>
                <c:pt idx="7436">
                  <c:v>-3.9283303689999997E-3</c:v>
                </c:pt>
                <c:pt idx="7437">
                  <c:v>-3.9283303689999997E-3</c:v>
                </c:pt>
                <c:pt idx="7438">
                  <c:v>-3.9283303689999997E-3</c:v>
                </c:pt>
                <c:pt idx="7439">
                  <c:v>-3.9283303689999997E-3</c:v>
                </c:pt>
                <c:pt idx="7440">
                  <c:v>-3.9283303689999997E-3</c:v>
                </c:pt>
                <c:pt idx="7441">
                  <c:v>-5.4356653390000001E-3</c:v>
                </c:pt>
                <c:pt idx="7442">
                  <c:v>-3.9283303689999997E-3</c:v>
                </c:pt>
                <c:pt idx="7443">
                  <c:v>-3.9283303689999997E-3</c:v>
                </c:pt>
                <c:pt idx="7444">
                  <c:v>-3.9283303689999997E-3</c:v>
                </c:pt>
                <c:pt idx="7445">
                  <c:v>-2.4209953989999997E-3</c:v>
                </c:pt>
                <c:pt idx="7446">
                  <c:v>-3.9283303689999997E-3</c:v>
                </c:pt>
                <c:pt idx="7447">
                  <c:v>-3.9283303689999997E-3</c:v>
                </c:pt>
                <c:pt idx="7448">
                  <c:v>-3.9283303689999997E-3</c:v>
                </c:pt>
                <c:pt idx="7449">
                  <c:v>-2.4209953989999997E-3</c:v>
                </c:pt>
                <c:pt idx="7450">
                  <c:v>-3.9283303689999997E-3</c:v>
                </c:pt>
                <c:pt idx="7451">
                  <c:v>-3.9283303689999997E-3</c:v>
                </c:pt>
                <c:pt idx="7452">
                  <c:v>-3.9283303689999997E-3</c:v>
                </c:pt>
                <c:pt idx="7453">
                  <c:v>-3.9283303689999997E-3</c:v>
                </c:pt>
                <c:pt idx="7454">
                  <c:v>-5.4356653390000001E-3</c:v>
                </c:pt>
                <c:pt idx="7455">
                  <c:v>-3.9283303689999997E-3</c:v>
                </c:pt>
                <c:pt idx="7456">
                  <c:v>-3.9283303689999997E-3</c:v>
                </c:pt>
                <c:pt idx="7457">
                  <c:v>-3.9283303689999997E-3</c:v>
                </c:pt>
                <c:pt idx="7458">
                  <c:v>-3.9283303689999997E-3</c:v>
                </c:pt>
                <c:pt idx="7459">
                  <c:v>-3.9283303689999997E-3</c:v>
                </c:pt>
                <c:pt idx="7460">
                  <c:v>-3.9283303689999997E-3</c:v>
                </c:pt>
                <c:pt idx="7461">
                  <c:v>-3.9283303689999997E-3</c:v>
                </c:pt>
                <c:pt idx="7462">
                  <c:v>-3.9283303689999997E-3</c:v>
                </c:pt>
                <c:pt idx="7463">
                  <c:v>-3.9283303689999997E-3</c:v>
                </c:pt>
                <c:pt idx="7464">
                  <c:v>-3.9283303689999997E-3</c:v>
                </c:pt>
                <c:pt idx="7465">
                  <c:v>-3.9283303689999997E-3</c:v>
                </c:pt>
                <c:pt idx="7466">
                  <c:v>-3.9283303689999997E-3</c:v>
                </c:pt>
                <c:pt idx="7467">
                  <c:v>-6.9430003080000009E-3</c:v>
                </c:pt>
                <c:pt idx="7468">
                  <c:v>-5.4356653390000001E-3</c:v>
                </c:pt>
                <c:pt idx="7469">
                  <c:v>-5.4356653390000001E-3</c:v>
                </c:pt>
                <c:pt idx="7470">
                  <c:v>-2.4209953989999997E-3</c:v>
                </c:pt>
                <c:pt idx="7471">
                  <c:v>-2.4209953989999997E-3</c:v>
                </c:pt>
                <c:pt idx="7472">
                  <c:v>-3.9283303689999997E-3</c:v>
                </c:pt>
                <c:pt idx="7473">
                  <c:v>-3.9283303689999997E-3</c:v>
                </c:pt>
                <c:pt idx="7474">
                  <c:v>-5.4356653390000001E-3</c:v>
                </c:pt>
                <c:pt idx="7475">
                  <c:v>-3.9283303689999997E-3</c:v>
                </c:pt>
                <c:pt idx="7476">
                  <c:v>-3.9283303689999997E-3</c:v>
                </c:pt>
                <c:pt idx="7477">
                  <c:v>-3.9283303689999997E-3</c:v>
                </c:pt>
                <c:pt idx="7478">
                  <c:v>-5.4356653390000001E-3</c:v>
                </c:pt>
                <c:pt idx="7479">
                  <c:v>-3.9283303689999997E-3</c:v>
                </c:pt>
                <c:pt idx="7480">
                  <c:v>-3.9283303689999997E-3</c:v>
                </c:pt>
                <c:pt idx="7481">
                  <c:v>-3.9283303689999997E-3</c:v>
                </c:pt>
                <c:pt idx="7482">
                  <c:v>-2.4209953989999997E-3</c:v>
                </c:pt>
                <c:pt idx="7483">
                  <c:v>-3.9283303689999997E-3</c:v>
                </c:pt>
                <c:pt idx="7484">
                  <c:v>-5.4356688780000002E-3</c:v>
                </c:pt>
                <c:pt idx="7485">
                  <c:v>-5.4357315679999995E-3</c:v>
                </c:pt>
                <c:pt idx="7486">
                  <c:v>-3.928529333E-3</c:v>
                </c:pt>
                <c:pt idx="7487">
                  <c:v>-3.9287219169999998E-3</c:v>
                </c:pt>
                <c:pt idx="7488">
                  <c:v>-3.9289638399999998E-3</c:v>
                </c:pt>
                <c:pt idx="7489">
                  <c:v>-3.9292446700000001E-3</c:v>
                </c:pt>
                <c:pt idx="7490">
                  <c:v>-3.9295539669999997E-3</c:v>
                </c:pt>
                <c:pt idx="7491">
                  <c:v>-5.43721816E-3</c:v>
                </c:pt>
                <c:pt idx="7492">
                  <c:v>-3.9302161409999993E-3</c:v>
                </c:pt>
                <c:pt idx="7493">
                  <c:v>-3.930548069E-3</c:v>
                </c:pt>
                <c:pt idx="7494">
                  <c:v>-5.4382046580000003E-3</c:v>
                </c:pt>
                <c:pt idx="7495">
                  <c:v>-3.9311611149999998E-3</c:v>
                </c:pt>
                <c:pt idx="7496">
                  <c:v>-3.9314211890000006E-3</c:v>
                </c:pt>
                <c:pt idx="7497">
                  <c:v>-3.9316362499999995E-3</c:v>
                </c:pt>
                <c:pt idx="7498">
                  <c:v>-3.9317957570000001E-3</c:v>
                </c:pt>
                <c:pt idx="7499">
                  <c:v>-3.9318891700000002E-3</c:v>
                </c:pt>
                <c:pt idx="7500">
                  <c:v>-3.9319060440000005E-3</c:v>
                </c:pt>
                <c:pt idx="7501">
                  <c:v>-3.9318431670000006E-3</c:v>
                </c:pt>
                <c:pt idx="7502">
                  <c:v>-2.4243706929999997E-3</c:v>
                </c:pt>
                <c:pt idx="7503">
                  <c:v>-3.9315165450000003E-3</c:v>
                </c:pt>
                <c:pt idx="7504">
                  <c:v>-3.9312738799999998E-3</c:v>
                </c:pt>
                <c:pt idx="7505">
                  <c:v>-3.9309923650000002E-3</c:v>
                </c:pt>
                <c:pt idx="7506">
                  <c:v>-3.930682534E-3</c:v>
                </c:pt>
                <c:pt idx="7507">
                  <c:v>-5.4376923700000003E-3</c:v>
                </c:pt>
                <c:pt idx="7508">
                  <c:v>-3.9300199889999998E-3</c:v>
                </c:pt>
                <c:pt idx="7509">
                  <c:v>-3.929688271E-3</c:v>
                </c:pt>
                <c:pt idx="7510">
                  <c:v>-3.9293702250000001E-3</c:v>
                </c:pt>
                <c:pt idx="7511">
                  <c:v>-3.9290763090000002E-3</c:v>
                </c:pt>
                <c:pt idx="7512">
                  <c:v>-5.4361525349999997E-3</c:v>
                </c:pt>
                <c:pt idx="7513">
                  <c:v>-3.9286026309999994E-3</c:v>
                </c:pt>
                <c:pt idx="7514">
                  <c:v>-3.9284437339999999E-3</c:v>
                </c:pt>
                <c:pt idx="7515">
                  <c:v>-2.4210157120000001E-3</c:v>
                </c:pt>
                <c:pt idx="7516">
                  <c:v>-3.9283303689999997E-3</c:v>
                </c:pt>
                <c:pt idx="7517">
                  <c:v>-3.9283303689999997E-3</c:v>
                </c:pt>
                <c:pt idx="7518">
                  <c:v>-2.4209953989999997E-3</c:v>
                </c:pt>
                <c:pt idx="7519">
                  <c:v>-3.9283303689999997E-3</c:v>
                </c:pt>
                <c:pt idx="7520">
                  <c:v>-3.9283303689999997E-3</c:v>
                </c:pt>
                <c:pt idx="7521">
                  <c:v>-3.9283303689999997E-3</c:v>
                </c:pt>
                <c:pt idx="7522">
                  <c:v>-3.9283303689999997E-3</c:v>
                </c:pt>
                <c:pt idx="7523">
                  <c:v>-3.9283303689999997E-3</c:v>
                </c:pt>
                <c:pt idx="7524">
                  <c:v>-3.9283303689999997E-3</c:v>
                </c:pt>
                <c:pt idx="7525">
                  <c:v>-5.4356653390000001E-3</c:v>
                </c:pt>
                <c:pt idx="7526">
                  <c:v>-3.9283303689999997E-3</c:v>
                </c:pt>
                <c:pt idx="7527">
                  <c:v>-3.9283303689999997E-3</c:v>
                </c:pt>
                <c:pt idx="7528">
                  <c:v>-2.4209953989999997E-3</c:v>
                </c:pt>
                <c:pt idx="7529">
                  <c:v>-3.9283303689999997E-3</c:v>
                </c:pt>
                <c:pt idx="7530">
                  <c:v>-3.9283303689999997E-3</c:v>
                </c:pt>
                <c:pt idx="7531">
                  <c:v>-5.4356653390000001E-3</c:v>
                </c:pt>
                <c:pt idx="7532">
                  <c:v>-3.9283303689999997E-3</c:v>
                </c:pt>
                <c:pt idx="7533">
                  <c:v>-3.9283303689999997E-3</c:v>
                </c:pt>
                <c:pt idx="7534">
                  <c:v>-5.4356653390000001E-3</c:v>
                </c:pt>
                <c:pt idx="7535">
                  <c:v>-3.9283303689999997E-3</c:v>
                </c:pt>
                <c:pt idx="7536">
                  <c:v>-3.9283303689999997E-3</c:v>
                </c:pt>
                <c:pt idx="7537">
                  <c:v>-3.9283303689999997E-3</c:v>
                </c:pt>
                <c:pt idx="7538">
                  <c:v>-3.9283303689999997E-3</c:v>
                </c:pt>
                <c:pt idx="7539">
                  <c:v>-3.9283303689999997E-3</c:v>
                </c:pt>
                <c:pt idx="7540">
                  <c:v>-2.4209953989999997E-3</c:v>
                </c:pt>
                <c:pt idx="7541">
                  <c:v>-3.9283303689999997E-3</c:v>
                </c:pt>
                <c:pt idx="7542">
                  <c:v>-3.9283303689999997E-3</c:v>
                </c:pt>
                <c:pt idx="7543">
                  <c:v>-3.9283303689999997E-3</c:v>
                </c:pt>
                <c:pt idx="7544">
                  <c:v>-5.4356653390000001E-3</c:v>
                </c:pt>
                <c:pt idx="7545">
                  <c:v>-5.4356653390000001E-3</c:v>
                </c:pt>
                <c:pt idx="7546">
                  <c:v>-5.4356653390000001E-3</c:v>
                </c:pt>
                <c:pt idx="7547">
                  <c:v>-3.9283303689999997E-3</c:v>
                </c:pt>
                <c:pt idx="7548">
                  <c:v>-3.9283303689999997E-3</c:v>
                </c:pt>
                <c:pt idx="7549">
                  <c:v>-3.9283303689999997E-3</c:v>
                </c:pt>
                <c:pt idx="7550">
                  <c:v>-3.9283303689999997E-3</c:v>
                </c:pt>
                <c:pt idx="7551">
                  <c:v>-3.9283303689999997E-3</c:v>
                </c:pt>
                <c:pt idx="7552">
                  <c:v>-3.9283303689999997E-3</c:v>
                </c:pt>
                <c:pt idx="7553">
                  <c:v>-5.4356653390000001E-3</c:v>
                </c:pt>
                <c:pt idx="7554">
                  <c:v>-5.4356653390000001E-3</c:v>
                </c:pt>
                <c:pt idx="7555">
                  <c:v>-3.9283303689999997E-3</c:v>
                </c:pt>
                <c:pt idx="7556">
                  <c:v>-3.9283303689999997E-3</c:v>
                </c:pt>
                <c:pt idx="7557">
                  <c:v>-3.9283303689999997E-3</c:v>
                </c:pt>
                <c:pt idx="7558">
                  <c:v>-3.9283303689999997E-3</c:v>
                </c:pt>
                <c:pt idx="7559">
                  <c:v>-3.9283303689999997E-3</c:v>
                </c:pt>
                <c:pt idx="7560">
                  <c:v>-3.9283303689999997E-3</c:v>
                </c:pt>
                <c:pt idx="7561">
                  <c:v>-3.9283303689999997E-3</c:v>
                </c:pt>
                <c:pt idx="7562">
                  <c:v>-3.9283303689999997E-3</c:v>
                </c:pt>
                <c:pt idx="7563">
                  <c:v>-3.9283303689999997E-3</c:v>
                </c:pt>
                <c:pt idx="7564">
                  <c:v>-3.9283303689999997E-3</c:v>
                </c:pt>
                <c:pt idx="7565">
                  <c:v>-3.9283303689999997E-3</c:v>
                </c:pt>
                <c:pt idx="7566">
                  <c:v>-3.9283303689999997E-3</c:v>
                </c:pt>
                <c:pt idx="7567">
                  <c:v>-3.9283303689999997E-3</c:v>
                </c:pt>
                <c:pt idx="7568">
                  <c:v>-3.9283303689999997E-3</c:v>
                </c:pt>
                <c:pt idx="7569">
                  <c:v>-3.9283303689999997E-3</c:v>
                </c:pt>
                <c:pt idx="7570">
                  <c:v>-5.4356653390000001E-3</c:v>
                </c:pt>
                <c:pt idx="7571">
                  <c:v>-5.4356653390000001E-3</c:v>
                </c:pt>
                <c:pt idx="7572">
                  <c:v>-5.4356653390000001E-3</c:v>
                </c:pt>
                <c:pt idx="7573">
                  <c:v>-3.9283303689999997E-3</c:v>
                </c:pt>
                <c:pt idx="7574">
                  <c:v>-3.9283303689999997E-3</c:v>
                </c:pt>
                <c:pt idx="7575">
                  <c:v>-3.9283303689999997E-3</c:v>
                </c:pt>
                <c:pt idx="7576">
                  <c:v>-2.4209953989999997E-3</c:v>
                </c:pt>
                <c:pt idx="7577">
                  <c:v>-5.4356653390000001E-3</c:v>
                </c:pt>
                <c:pt idx="7578">
                  <c:v>-3.9283303689999997E-3</c:v>
                </c:pt>
                <c:pt idx="7579">
                  <c:v>-3.9283303689999997E-3</c:v>
                </c:pt>
                <c:pt idx="7580">
                  <c:v>-3.9283265999999996E-3</c:v>
                </c:pt>
                <c:pt idx="7581">
                  <c:v>-3.9282599430000001E-3</c:v>
                </c:pt>
                <c:pt idx="7582">
                  <c:v>-3.9281188940000003E-3</c:v>
                </c:pt>
                <c:pt idx="7583">
                  <c:v>-3.9279149949999993E-3</c:v>
                </c:pt>
                <c:pt idx="7584">
                  <c:v>-5.4349939350000001E-3</c:v>
                </c:pt>
                <c:pt idx="7585">
                  <c:v>-3.9273648309999997E-3</c:v>
                </c:pt>
                <c:pt idx="7586">
                  <c:v>-5.4343750239999999E-3</c:v>
                </c:pt>
                <c:pt idx="7587">
                  <c:v>-5.4340347130000001E-3</c:v>
                </c:pt>
                <c:pt idx="7588">
                  <c:v>-3.9263566619999997E-3</c:v>
                </c:pt>
                <c:pt idx="7589">
                  <c:v>-3.9260178519999996E-3</c:v>
                </c:pt>
                <c:pt idx="7590">
                  <c:v>-3.9256967910000001E-3</c:v>
                </c:pt>
                <c:pt idx="7591">
                  <c:v>-3.9254049270000006E-3</c:v>
                </c:pt>
                <c:pt idx="7592">
                  <c:v>-3.9251536950000001E-3</c:v>
                </c:pt>
                <c:pt idx="7593">
                  <c:v>-5.4322853180000007E-3</c:v>
                </c:pt>
                <c:pt idx="7594">
                  <c:v>-5.4321494559999997E-3</c:v>
                </c:pt>
                <c:pt idx="7595">
                  <c:v>-3.9247580399999994E-3</c:v>
                </c:pt>
                <c:pt idx="7596">
                  <c:v>-3.9247814040000006E-3</c:v>
                </c:pt>
                <c:pt idx="7597">
                  <c:v>-3.9248596040000003E-3</c:v>
                </c:pt>
                <c:pt idx="7598">
                  <c:v>-2.4176460590000001E-3</c:v>
                </c:pt>
                <c:pt idx="7599">
                  <c:v>-3.9251290970000003E-3</c:v>
                </c:pt>
                <c:pt idx="7600">
                  <c:v>-3.9253120879999999E-3</c:v>
                </c:pt>
                <c:pt idx="7601">
                  <c:v>-5.4328532080000005E-3</c:v>
                </c:pt>
                <c:pt idx="7602">
                  <c:v>-3.925753804E-3</c:v>
                </c:pt>
                <c:pt idx="7603">
                  <c:v>-3.9260042209999998E-3</c:v>
                </c:pt>
                <c:pt idx="7604">
                  <c:v>-3.9262688029999999E-3</c:v>
                </c:pt>
                <c:pt idx="7605">
                  <c:v>-3.9265433840000004E-3</c:v>
                </c:pt>
                <c:pt idx="7606">
                  <c:v>-3.9268237980000006E-3</c:v>
                </c:pt>
                <c:pt idx="7607">
                  <c:v>-3.9271058720000002E-3</c:v>
                </c:pt>
                <c:pt idx="7608">
                  <c:v>-3.9273854260000003E-3</c:v>
                </c:pt>
                <c:pt idx="7609">
                  <c:v>-3.9276582749999999E-3</c:v>
                </c:pt>
                <c:pt idx="7610">
                  <c:v>-3.9279202300000005E-3</c:v>
                </c:pt>
                <c:pt idx="7611">
                  <c:v>-5.4355018639999997E-3</c:v>
                </c:pt>
                <c:pt idx="7612">
                  <c:v>-3.9283968149999996E-3</c:v>
                </c:pt>
                <c:pt idx="7613">
                  <c:v>-5.4359756930000003E-3</c:v>
                </c:pt>
                <c:pt idx="7614">
                  <c:v>-3.9289050940000004E-3</c:v>
                </c:pt>
                <c:pt idx="7615">
                  <c:v>-3.9291858570000004E-3</c:v>
                </c:pt>
                <c:pt idx="7616">
                  <c:v>-3.9294774070000003E-3</c:v>
                </c:pt>
                <c:pt idx="7617">
                  <c:v>-2.4224377659999999E-3</c:v>
                </c:pt>
                <c:pt idx="7618">
                  <c:v>-3.9300719430000004E-3</c:v>
                </c:pt>
                <c:pt idx="7619">
                  <c:v>-3.9303644480000004E-3</c:v>
                </c:pt>
                <c:pt idx="7620">
                  <c:v>-3.9306467769999994E-3</c:v>
                </c:pt>
                <c:pt idx="7621">
                  <c:v>-5.4382518230000005E-3</c:v>
                </c:pt>
                <c:pt idx="7622">
                  <c:v>-3.9311598689999996E-3</c:v>
                </c:pt>
                <c:pt idx="7623">
                  <c:v>-3.931380099E-3</c:v>
                </c:pt>
                <c:pt idx="7624">
                  <c:v>-3.9315690879999999E-3</c:v>
                </c:pt>
                <c:pt idx="7625">
                  <c:v>-5.4390607059999997E-3</c:v>
                </c:pt>
                <c:pt idx="7626">
                  <c:v>-3.9318322479999996E-3</c:v>
                </c:pt>
                <c:pt idx="7627">
                  <c:v>-3.9318958749999999E-3</c:v>
                </c:pt>
                <c:pt idx="7628">
                  <c:v>-3.9319072200000001E-3</c:v>
                </c:pt>
                <c:pt idx="7629">
                  <c:v>-5.4392039979999996E-3</c:v>
                </c:pt>
                <c:pt idx="7630">
                  <c:v>-5.4391120979999999E-3</c:v>
                </c:pt>
                <c:pt idx="7631">
                  <c:v>-3.9316371269999999E-3</c:v>
                </c:pt>
                <c:pt idx="7632">
                  <c:v>-3.9314626570000006E-3</c:v>
                </c:pt>
                <c:pt idx="7633">
                  <c:v>-3.9312547579999999E-3</c:v>
                </c:pt>
                <c:pt idx="7634">
                  <c:v>-3.9310187020000003E-3</c:v>
                </c:pt>
                <c:pt idx="7635">
                  <c:v>-5.438097722E-3</c:v>
                </c:pt>
                <c:pt idx="7636">
                  <c:v>-3.9304831999999994E-3</c:v>
                </c:pt>
                <c:pt idx="7637">
                  <c:v>-3.9301942829999999E-3</c:v>
                </c:pt>
                <c:pt idx="7638">
                  <c:v>-3.9298982610000005E-3</c:v>
                </c:pt>
                <c:pt idx="7639">
                  <c:v>-5.4369369190000001E-3</c:v>
                </c:pt>
                <c:pt idx="7640">
                  <c:v>-3.929305892E-3</c:v>
                </c:pt>
                <c:pt idx="7641">
                  <c:v>-3.929020016E-3</c:v>
                </c:pt>
                <c:pt idx="7642">
                  <c:v>-3.9287479820000002E-3</c:v>
                </c:pt>
                <c:pt idx="7643">
                  <c:v>-3.9284950100000006E-3</c:v>
                </c:pt>
                <c:pt idx="7644">
                  <c:v>-3.9282643180000004E-3</c:v>
                </c:pt>
                <c:pt idx="7645">
                  <c:v>-3.9280276499999997E-3</c:v>
                </c:pt>
                <c:pt idx="7646">
                  <c:v>-3.9277769650000001E-3</c:v>
                </c:pt>
                <c:pt idx="7647">
                  <c:v>-5.434849724E-3</c:v>
                </c:pt>
                <c:pt idx="7648">
                  <c:v>-5.4345811609999998E-3</c:v>
                </c:pt>
                <c:pt idx="7649">
                  <c:v>-3.9269757570000001E-3</c:v>
                </c:pt>
                <c:pt idx="7650">
                  <c:v>-5.434036897E-3</c:v>
                </c:pt>
                <c:pt idx="7651">
                  <c:v>-5.433768169E-3</c:v>
                </c:pt>
                <c:pt idx="7652">
                  <c:v>-5.4335063519999997E-3</c:v>
                </c:pt>
                <c:pt idx="7653">
                  <c:v>-5.4332549210000004E-3</c:v>
                </c:pt>
                <c:pt idx="7654">
                  <c:v>-3.9256856450000004E-3</c:v>
                </c:pt>
                <c:pt idx="7655">
                  <c:v>-5.4327971009999997E-3</c:v>
                </c:pt>
                <c:pt idx="7656">
                  <c:v>-3.9252664609999996E-3</c:v>
                </c:pt>
                <c:pt idx="7657">
                  <c:v>-5.4324224450000005E-3</c:v>
                </c:pt>
                <c:pt idx="7658">
                  <c:v>-3.9249441760000007E-3</c:v>
                </c:pt>
                <c:pt idx="7659">
                  <c:v>-3.9248280159999999E-3</c:v>
                </c:pt>
                <c:pt idx="7660">
                  <c:v>-3.9247528000000004E-3</c:v>
                </c:pt>
                <c:pt idx="7661">
                  <c:v>-3.9248194709999998E-3</c:v>
                </c:pt>
                <c:pt idx="7662">
                  <c:v>-5.4323752439999996E-3</c:v>
                </c:pt>
                <c:pt idx="7663">
                  <c:v>-6.9400671159999998E-3</c:v>
                </c:pt>
                <c:pt idx="7664">
                  <c:v>-3.9258767359999997E-3</c:v>
                </c:pt>
                <c:pt idx="7665">
                  <c:v>-5.4337710129999999E-3</c:v>
                </c:pt>
                <c:pt idx="7666">
                  <c:v>-3.9270663549999998E-3</c:v>
                </c:pt>
                <c:pt idx="7667">
                  <c:v>-3.9277376390000002E-3</c:v>
                </c:pt>
                <c:pt idx="7668">
                  <c:v>-3.9284291360000001E-3</c:v>
                </c:pt>
                <c:pt idx="7669">
                  <c:v>-3.9291176800000001E-3</c:v>
                </c:pt>
                <c:pt idx="7670">
                  <c:v>-3.9297800270000002E-3</c:v>
                </c:pt>
                <c:pt idx="7671">
                  <c:v>-3.9303928599999996E-3</c:v>
                </c:pt>
                <c:pt idx="7672">
                  <c:v>-3.9309328040000001E-3</c:v>
                </c:pt>
                <c:pt idx="7673">
                  <c:v>-3.9313764349999999E-3</c:v>
                </c:pt>
                <c:pt idx="7674">
                  <c:v>-5.4390394290000001E-3</c:v>
                </c:pt>
                <c:pt idx="7675">
                  <c:v>-5.4392203400000002E-3</c:v>
                </c:pt>
                <c:pt idx="7676">
                  <c:v>-3.9318997260000006E-3</c:v>
                </c:pt>
                <c:pt idx="7677">
                  <c:v>-5.4391579499999997E-3</c:v>
                </c:pt>
                <c:pt idx="7678">
                  <c:v>-3.9316721110000006E-3</c:v>
                </c:pt>
                <c:pt idx="7679">
                  <c:v>-5.4388088439999999E-3</c:v>
                </c:pt>
                <c:pt idx="7680">
                  <c:v>-5.438560928E-3</c:v>
                </c:pt>
                <c:pt idx="7681">
                  <c:v>-5.4382774699999999E-3</c:v>
                </c:pt>
                <c:pt idx="7682">
                  <c:v>-3.9306306839999999E-3</c:v>
                </c:pt>
                <c:pt idx="7683">
                  <c:v>-3.930306578E-3</c:v>
                </c:pt>
                <c:pt idx="7684">
                  <c:v>-5.4373139459999997E-3</c:v>
                </c:pt>
                <c:pt idx="7685">
                  <c:v>-5.4369883550000001E-3</c:v>
                </c:pt>
                <c:pt idx="7686">
                  <c:v>-3.929340953E-3</c:v>
                </c:pt>
                <c:pt idx="7687">
                  <c:v>-3.9290544679999994E-3</c:v>
                </c:pt>
                <c:pt idx="7688">
                  <c:v>-5.4361377750000005E-3</c:v>
                </c:pt>
                <c:pt idx="7689">
                  <c:v>-3.9285941309999996E-3</c:v>
                </c:pt>
                <c:pt idx="7690">
                  <c:v>-5.4357752040000004E-3</c:v>
                </c:pt>
                <c:pt idx="7691">
                  <c:v>-3.928350039E-3</c:v>
                </c:pt>
                <c:pt idx="7692">
                  <c:v>-3.9283303689999997E-3</c:v>
                </c:pt>
                <c:pt idx="7693">
                  <c:v>-3.9283303689999997E-3</c:v>
                </c:pt>
                <c:pt idx="7694">
                  <c:v>-3.9283303689999997E-3</c:v>
                </c:pt>
                <c:pt idx="7695">
                  <c:v>-5.4356653390000001E-3</c:v>
                </c:pt>
                <c:pt idx="7696">
                  <c:v>-3.9283303689999997E-3</c:v>
                </c:pt>
                <c:pt idx="7697">
                  <c:v>-5.4356653390000001E-3</c:v>
                </c:pt>
                <c:pt idx="7698">
                  <c:v>-3.9283303689999997E-3</c:v>
                </c:pt>
                <c:pt idx="7699">
                  <c:v>-3.9283303689999997E-3</c:v>
                </c:pt>
                <c:pt idx="7700">
                  <c:v>-5.4356653390000001E-3</c:v>
                </c:pt>
                <c:pt idx="7701">
                  <c:v>-3.9283303689999997E-3</c:v>
                </c:pt>
                <c:pt idx="7702">
                  <c:v>-3.9283303689999997E-3</c:v>
                </c:pt>
                <c:pt idx="7703">
                  <c:v>-3.9283303689999997E-3</c:v>
                </c:pt>
                <c:pt idx="7704">
                  <c:v>-3.9283303689999997E-3</c:v>
                </c:pt>
                <c:pt idx="7705">
                  <c:v>-3.9283303689999997E-3</c:v>
                </c:pt>
                <c:pt idx="7706">
                  <c:v>-3.9283303689999997E-3</c:v>
                </c:pt>
                <c:pt idx="7707">
                  <c:v>-3.9283303689999997E-3</c:v>
                </c:pt>
                <c:pt idx="7708">
                  <c:v>-5.4356653390000001E-3</c:v>
                </c:pt>
                <c:pt idx="7709">
                  <c:v>-3.9283303689999997E-3</c:v>
                </c:pt>
                <c:pt idx="7710">
                  <c:v>-5.4356653390000001E-3</c:v>
                </c:pt>
                <c:pt idx="7711">
                  <c:v>-3.9283303689999997E-3</c:v>
                </c:pt>
                <c:pt idx="7712">
                  <c:v>-3.9283303689999997E-3</c:v>
                </c:pt>
                <c:pt idx="7713">
                  <c:v>-3.9283303689999997E-3</c:v>
                </c:pt>
                <c:pt idx="7714">
                  <c:v>-3.9283303689999997E-3</c:v>
                </c:pt>
                <c:pt idx="7715">
                  <c:v>-5.4356653390000001E-3</c:v>
                </c:pt>
                <c:pt idx="7716">
                  <c:v>-3.9283303689999997E-3</c:v>
                </c:pt>
                <c:pt idx="7717">
                  <c:v>-5.4356653390000001E-3</c:v>
                </c:pt>
                <c:pt idx="7718">
                  <c:v>-3.9283303689999997E-3</c:v>
                </c:pt>
                <c:pt idx="7719">
                  <c:v>-3.9283303689999997E-3</c:v>
                </c:pt>
                <c:pt idx="7720">
                  <c:v>-3.9283303689999997E-3</c:v>
                </c:pt>
                <c:pt idx="7721">
                  <c:v>-3.9283303689999997E-3</c:v>
                </c:pt>
                <c:pt idx="7722">
                  <c:v>-3.9283303689999997E-3</c:v>
                </c:pt>
                <c:pt idx="7723">
                  <c:v>-3.9283303689999997E-3</c:v>
                </c:pt>
                <c:pt idx="7724">
                  <c:v>-6.9430003080000009E-3</c:v>
                </c:pt>
                <c:pt idx="7725">
                  <c:v>-3.9283303689999997E-3</c:v>
                </c:pt>
                <c:pt idx="7726">
                  <c:v>-3.9283303689999997E-3</c:v>
                </c:pt>
                <c:pt idx="7727">
                  <c:v>-3.9283303689999997E-3</c:v>
                </c:pt>
                <c:pt idx="7728">
                  <c:v>-3.9283303689999997E-3</c:v>
                </c:pt>
                <c:pt idx="7729">
                  <c:v>-3.9283303689999997E-3</c:v>
                </c:pt>
                <c:pt idx="7730">
                  <c:v>-5.4356653390000001E-3</c:v>
                </c:pt>
                <c:pt idx="7731">
                  <c:v>-5.4356653390000001E-3</c:v>
                </c:pt>
                <c:pt idx="7732">
                  <c:v>-3.9283303689999997E-3</c:v>
                </c:pt>
                <c:pt idx="7733">
                  <c:v>-3.9283303689999997E-3</c:v>
                </c:pt>
                <c:pt idx="7734">
                  <c:v>-5.4356653390000001E-3</c:v>
                </c:pt>
                <c:pt idx="7735">
                  <c:v>-3.9283303689999997E-3</c:v>
                </c:pt>
                <c:pt idx="7736">
                  <c:v>-3.9283303689999997E-3</c:v>
                </c:pt>
                <c:pt idx="7737">
                  <c:v>-3.9283303689999997E-3</c:v>
                </c:pt>
                <c:pt idx="7738">
                  <c:v>-3.9283303689999997E-3</c:v>
                </c:pt>
                <c:pt idx="7739">
                  <c:v>-3.9283303689999997E-3</c:v>
                </c:pt>
                <c:pt idx="7740">
                  <c:v>-3.9283303689999997E-3</c:v>
                </c:pt>
                <c:pt idx="7741">
                  <c:v>-3.9283303689999997E-3</c:v>
                </c:pt>
                <c:pt idx="7742">
                  <c:v>-5.4356653390000001E-3</c:v>
                </c:pt>
                <c:pt idx="7743">
                  <c:v>-3.9283303689999997E-3</c:v>
                </c:pt>
                <c:pt idx="7744">
                  <c:v>-3.9283303689999997E-3</c:v>
                </c:pt>
                <c:pt idx="7745">
                  <c:v>-5.4356653390000001E-3</c:v>
                </c:pt>
                <c:pt idx="7746">
                  <c:v>-5.4356653390000001E-3</c:v>
                </c:pt>
                <c:pt idx="7747">
                  <c:v>-3.9283303689999997E-3</c:v>
                </c:pt>
                <c:pt idx="7748">
                  <c:v>-3.9283303689999997E-3</c:v>
                </c:pt>
                <c:pt idx="7749">
                  <c:v>-5.4356653390000001E-3</c:v>
                </c:pt>
                <c:pt idx="7750">
                  <c:v>-3.9283303689999997E-3</c:v>
                </c:pt>
                <c:pt idx="7751">
                  <c:v>-3.9283303689999997E-3</c:v>
                </c:pt>
                <c:pt idx="7752">
                  <c:v>-5.4356653390000001E-3</c:v>
                </c:pt>
                <c:pt idx="7753">
                  <c:v>-3.9283303689999997E-3</c:v>
                </c:pt>
                <c:pt idx="7754">
                  <c:v>-5.4356653390000001E-3</c:v>
                </c:pt>
                <c:pt idx="7755">
                  <c:v>-3.9283303689999997E-3</c:v>
                </c:pt>
                <c:pt idx="7756">
                  <c:v>-3.9283337370000001E-3</c:v>
                </c:pt>
                <c:pt idx="7757">
                  <c:v>-3.9283934559999996E-3</c:v>
                </c:pt>
                <c:pt idx="7758">
                  <c:v>-3.9285203570000003E-3</c:v>
                </c:pt>
                <c:pt idx="7759">
                  <c:v>-3.9287047500000003E-3</c:v>
                </c:pt>
                <c:pt idx="7760">
                  <c:v>-3.9289369499999997E-3</c:v>
                </c:pt>
                <c:pt idx="7761">
                  <c:v>-3.9292072709999999E-3</c:v>
                </c:pt>
                <c:pt idx="7762">
                  <c:v>-3.9295060190000005E-3</c:v>
                </c:pt>
                <c:pt idx="7763">
                  <c:v>-3.9298234919999996E-3</c:v>
                </c:pt>
                <c:pt idx="7764">
                  <c:v>-5.4374871839999997E-3</c:v>
                </c:pt>
                <c:pt idx="7765">
                  <c:v>-5.437813344E-3</c:v>
                </c:pt>
                <c:pt idx="7766">
                  <c:v>-5.4381290229999994E-3</c:v>
                </c:pt>
                <c:pt idx="7767">
                  <c:v>-5.4384244490000002E-3</c:v>
                </c:pt>
                <c:pt idx="7768">
                  <c:v>-3.9313511470000003E-3</c:v>
                </c:pt>
                <c:pt idx="7769">
                  <c:v>-3.9315764229999996E-3</c:v>
                </c:pt>
                <c:pt idx="7770">
                  <c:v>-3.9317521270000001E-3</c:v>
                </c:pt>
                <c:pt idx="7771">
                  <c:v>-3.9318684690000001E-3</c:v>
                </c:pt>
                <c:pt idx="7772">
                  <c:v>-5.4392544509999996E-3</c:v>
                </c:pt>
                <c:pt idx="7773">
                  <c:v>-2.4245388040000002E-3</c:v>
                </c:pt>
                <c:pt idx="7774">
                  <c:v>-3.9317636969999998E-3</c:v>
                </c:pt>
                <c:pt idx="7775">
                  <c:v>-3.9315830290000001E-3</c:v>
                </c:pt>
                <c:pt idx="7776">
                  <c:v>-5.4386861149999998E-3</c:v>
                </c:pt>
                <c:pt idx="7777">
                  <c:v>-5.4384065360000003E-3</c:v>
                </c:pt>
                <c:pt idx="7778">
                  <c:v>-3.9307566110000003E-3</c:v>
                </c:pt>
                <c:pt idx="7779">
                  <c:v>-3.9304239529999998E-3</c:v>
                </c:pt>
                <c:pt idx="7780">
                  <c:v>-5.4374186080000005E-3</c:v>
                </c:pt>
                <c:pt idx="7781">
                  <c:v>-3.9297404370000006E-3</c:v>
                </c:pt>
                <c:pt idx="7782">
                  <c:v>-3.929412044E-3</c:v>
                </c:pt>
                <c:pt idx="7783">
                  <c:v>-3.92910751E-3</c:v>
                </c:pt>
                <c:pt idx="7784">
                  <c:v>-5.436173622E-3</c:v>
                </c:pt>
                <c:pt idx="7785">
                  <c:v>-3.9286147730000004E-3</c:v>
                </c:pt>
                <c:pt idx="7786">
                  <c:v>-3.928448926E-3</c:v>
                </c:pt>
                <c:pt idx="7787">
                  <c:v>-5.4356866569999999E-3</c:v>
                </c:pt>
                <c:pt idx="7788">
                  <c:v>-5.4356688780000002E-3</c:v>
                </c:pt>
                <c:pt idx="7789">
                  <c:v>-3.9283965169999999E-3</c:v>
                </c:pt>
                <c:pt idx="7790">
                  <c:v>-3.928529333E-3</c:v>
                </c:pt>
                <c:pt idx="7791">
                  <c:v>-3.9287219169999998E-3</c:v>
                </c:pt>
                <c:pt idx="7792">
                  <c:v>-5.4362995910000001E-3</c:v>
                </c:pt>
                <c:pt idx="7793">
                  <c:v>-3.9292446700000001E-3</c:v>
                </c:pt>
                <c:pt idx="7794">
                  <c:v>-5.4368904439999997E-3</c:v>
                </c:pt>
                <c:pt idx="7795">
                  <c:v>-3.9298812789999998E-3</c:v>
                </c:pt>
                <c:pt idx="7796">
                  <c:v>-3.9302161409999993E-3</c:v>
                </c:pt>
                <c:pt idx="7797">
                  <c:v>-3.930548069E-3</c:v>
                </c:pt>
                <c:pt idx="7798">
                  <c:v>-3.9308665649999998E-3</c:v>
                </c:pt>
                <c:pt idx="7799">
                  <c:v>-5.4384995689999993E-3</c:v>
                </c:pt>
                <c:pt idx="7800">
                  <c:v>-3.9314211890000006E-3</c:v>
                </c:pt>
                <c:pt idx="7801">
                  <c:v>-3.9316362499999995E-3</c:v>
                </c:pt>
                <c:pt idx="7802">
                  <c:v>-5.4391349920000004E-3</c:v>
                </c:pt>
                <c:pt idx="7803">
                  <c:v>-3.9318891700000002E-3</c:v>
                </c:pt>
                <c:pt idx="7804">
                  <c:v>-3.9319060440000005E-3</c:v>
                </c:pt>
                <c:pt idx="7805">
                  <c:v>-5.4391824599999998E-3</c:v>
                </c:pt>
                <c:pt idx="7806">
                  <c:v>-5.4390489510000002E-3</c:v>
                </c:pt>
                <c:pt idx="7807">
                  <c:v>-3.9315165450000003E-3</c:v>
                </c:pt>
                <c:pt idx="7808">
                  <c:v>-5.4386124730000001E-3</c:v>
                </c:pt>
                <c:pt idx="7809">
                  <c:v>-3.9309923650000002E-3</c:v>
                </c:pt>
                <c:pt idx="7810">
                  <c:v>-5.4380204000000001E-3</c:v>
                </c:pt>
                <c:pt idx="7811">
                  <c:v>-3.9303549069999999E-3</c:v>
                </c:pt>
                <c:pt idx="7812">
                  <c:v>-3.9300199889999998E-3</c:v>
                </c:pt>
                <c:pt idx="7813">
                  <c:v>-3.929688271E-3</c:v>
                </c:pt>
                <c:pt idx="7814">
                  <c:v>-3.9293702250000001E-3</c:v>
                </c:pt>
                <c:pt idx="7815">
                  <c:v>-3.9290763090000002E-3</c:v>
                </c:pt>
                <c:pt idx="7816">
                  <c:v>-6.9434881050000003E-3</c:v>
                </c:pt>
                <c:pt idx="7817">
                  <c:v>-3.9286026309999994E-3</c:v>
                </c:pt>
                <c:pt idx="7818">
                  <c:v>-5.4357788430000002E-3</c:v>
                </c:pt>
                <c:pt idx="7819">
                  <c:v>-2.4210157120000001E-3</c:v>
                </c:pt>
                <c:pt idx="7820">
                  <c:v>-5.4356690460000004E-3</c:v>
                </c:pt>
                <c:pt idx="7821">
                  <c:v>-3.9283995769999998E-3</c:v>
                </c:pt>
                <c:pt idx="7822">
                  <c:v>-3.9285383080000002E-3</c:v>
                </c:pt>
                <c:pt idx="7823">
                  <c:v>-3.9287390840000002E-3</c:v>
                </c:pt>
                <c:pt idx="7824">
                  <c:v>-3.9289907309999995E-3</c:v>
                </c:pt>
                <c:pt idx="7825">
                  <c:v>-3.9292820710000002E-3</c:v>
                </c:pt>
                <c:pt idx="7826">
                  <c:v>-3.9296019180000002E-3</c:v>
                </c:pt>
                <c:pt idx="7827">
                  <c:v>-5.4372760220000003E-3</c:v>
                </c:pt>
                <c:pt idx="7828">
                  <c:v>-3.9302823139999998E-3</c:v>
                </c:pt>
                <c:pt idx="7829">
                  <c:v>-3.9306204119999993E-3</c:v>
                </c:pt>
                <c:pt idx="7830">
                  <c:v>-3.9309421140000002E-3</c:v>
                </c:pt>
                <c:pt idx="7831">
                  <c:v>-3.9312361500000005E-3</c:v>
                </c:pt>
                <c:pt idx="7832">
                  <c:v>-5.4388300970000004E-3</c:v>
                </c:pt>
                <c:pt idx="7833">
                  <c:v>-5.4390351929999997E-3</c:v>
                </c:pt>
                <c:pt idx="7834">
                  <c:v>-5.4391786779999993E-3</c:v>
                </c:pt>
                <c:pt idx="7835">
                  <c:v>-5.4392492449999996E-3</c:v>
                </c:pt>
                <c:pt idx="7836">
                  <c:v>-3.9318970190000005E-3</c:v>
                </c:pt>
                <c:pt idx="7837">
                  <c:v>-3.9318081969999998E-3</c:v>
                </c:pt>
                <c:pt idx="7838">
                  <c:v>-3.9316559499999997E-3</c:v>
                </c:pt>
                <c:pt idx="7839">
                  <c:v>-2.4241112569999999E-3</c:v>
                </c:pt>
                <c:pt idx="7840">
                  <c:v>-5.4385388379999998E-3</c:v>
                </c:pt>
                <c:pt idx="7841">
                  <c:v>-3.930916542E-3</c:v>
                </c:pt>
                <c:pt idx="7842">
                  <c:v>-3.9306084640000002E-3</c:v>
                </c:pt>
                <c:pt idx="7843">
                  <c:v>-3.9302858659999995E-3</c:v>
                </c:pt>
                <c:pt idx="7844">
                  <c:v>-3.929958503E-3</c:v>
                </c:pt>
                <c:pt idx="7845">
                  <c:v>-5.4369726879999998E-3</c:v>
                </c:pt>
                <c:pt idx="7846">
                  <c:v>-3.9293284080000003E-3</c:v>
                </c:pt>
                <c:pt idx="7847">
                  <c:v>-5.4363809590000003E-3</c:v>
                </c:pt>
                <c:pt idx="7848">
                  <c:v>-5.4361314489999998E-3</c:v>
                </c:pt>
                <c:pt idx="7849">
                  <c:v>-5.4359257790000002E-3</c:v>
                </c:pt>
                <c:pt idx="7850">
                  <c:v>-3.9284385419999998E-3</c:v>
                </c:pt>
                <c:pt idx="7851">
                  <c:v>-3.9283497529999994E-3</c:v>
                </c:pt>
                <c:pt idx="7852">
                  <c:v>-3.9283303689999997E-3</c:v>
                </c:pt>
                <c:pt idx="7853">
                  <c:v>-3.9283303689999997E-3</c:v>
                </c:pt>
                <c:pt idx="7854">
                  <c:v>-5.4356653390000001E-3</c:v>
                </c:pt>
                <c:pt idx="7855">
                  <c:v>-2.4209953989999997E-3</c:v>
                </c:pt>
                <c:pt idx="7856">
                  <c:v>-5.4356653390000001E-3</c:v>
                </c:pt>
                <c:pt idx="7857">
                  <c:v>-3.9283303689999997E-3</c:v>
                </c:pt>
                <c:pt idx="7858">
                  <c:v>-3.9283303689999997E-3</c:v>
                </c:pt>
                <c:pt idx="7859">
                  <c:v>-5.4356653390000001E-3</c:v>
                </c:pt>
                <c:pt idx="7860">
                  <c:v>-3.9283303689999997E-3</c:v>
                </c:pt>
                <c:pt idx="7861">
                  <c:v>-3.9283303689999997E-3</c:v>
                </c:pt>
                <c:pt idx="7862">
                  <c:v>-3.9283303689999997E-3</c:v>
                </c:pt>
                <c:pt idx="7863">
                  <c:v>-5.4356653390000001E-3</c:v>
                </c:pt>
                <c:pt idx="7864">
                  <c:v>-3.9283303689999997E-3</c:v>
                </c:pt>
                <c:pt idx="7865">
                  <c:v>-5.4356653390000001E-3</c:v>
                </c:pt>
                <c:pt idx="7866">
                  <c:v>-5.4356653390000001E-3</c:v>
                </c:pt>
                <c:pt idx="7867">
                  <c:v>-3.9283303689999997E-3</c:v>
                </c:pt>
                <c:pt idx="7868">
                  <c:v>-5.4356653390000001E-3</c:v>
                </c:pt>
                <c:pt idx="7869">
                  <c:v>-5.4356653390000001E-3</c:v>
                </c:pt>
                <c:pt idx="7870">
                  <c:v>-3.9283303689999997E-3</c:v>
                </c:pt>
                <c:pt idx="7871">
                  <c:v>-3.9283303689999997E-3</c:v>
                </c:pt>
                <c:pt idx="7872">
                  <c:v>-5.4356653390000001E-3</c:v>
                </c:pt>
                <c:pt idx="7873">
                  <c:v>-3.9283303689999997E-3</c:v>
                </c:pt>
                <c:pt idx="7874">
                  <c:v>-5.4356653390000001E-3</c:v>
                </c:pt>
                <c:pt idx="7875">
                  <c:v>-3.9283303689999997E-3</c:v>
                </c:pt>
                <c:pt idx="7876">
                  <c:v>-3.9283303689999997E-3</c:v>
                </c:pt>
                <c:pt idx="7877">
                  <c:v>-3.9283303689999997E-3</c:v>
                </c:pt>
                <c:pt idx="7878">
                  <c:v>-3.9283303689999997E-3</c:v>
                </c:pt>
                <c:pt idx="7879">
                  <c:v>-5.4356653390000001E-3</c:v>
                </c:pt>
                <c:pt idx="7880">
                  <c:v>-5.4356653390000001E-3</c:v>
                </c:pt>
                <c:pt idx="7881">
                  <c:v>-3.9283303689999997E-3</c:v>
                </c:pt>
                <c:pt idx="7882">
                  <c:v>-3.9283303689999997E-3</c:v>
                </c:pt>
                <c:pt idx="7883">
                  <c:v>-2.4209953989999997E-3</c:v>
                </c:pt>
                <c:pt idx="7884">
                  <c:v>-3.9283303689999997E-3</c:v>
                </c:pt>
                <c:pt idx="7885">
                  <c:v>-5.4356653390000001E-3</c:v>
                </c:pt>
                <c:pt idx="7886">
                  <c:v>-3.9283303689999997E-3</c:v>
                </c:pt>
                <c:pt idx="7887">
                  <c:v>-5.4356653390000001E-3</c:v>
                </c:pt>
                <c:pt idx="7888">
                  <c:v>-3.9283303689999997E-3</c:v>
                </c:pt>
                <c:pt idx="7889">
                  <c:v>-3.9283303689999997E-3</c:v>
                </c:pt>
                <c:pt idx="7890">
                  <c:v>-3.9283303689999997E-3</c:v>
                </c:pt>
                <c:pt idx="7891">
                  <c:v>-3.9283303689999997E-3</c:v>
                </c:pt>
                <c:pt idx="7892">
                  <c:v>-5.4356653390000001E-3</c:v>
                </c:pt>
                <c:pt idx="7893">
                  <c:v>-3.9283303689999997E-3</c:v>
                </c:pt>
                <c:pt idx="7894">
                  <c:v>-3.9283303689999997E-3</c:v>
                </c:pt>
                <c:pt idx="7895">
                  <c:v>-5.4356653390000001E-3</c:v>
                </c:pt>
                <c:pt idx="7896">
                  <c:v>-5.4356653390000001E-3</c:v>
                </c:pt>
                <c:pt idx="7897">
                  <c:v>-3.9283303689999997E-3</c:v>
                </c:pt>
                <c:pt idx="7898">
                  <c:v>-3.9283303689999997E-3</c:v>
                </c:pt>
                <c:pt idx="7899">
                  <c:v>-3.9283303689999997E-3</c:v>
                </c:pt>
                <c:pt idx="7900">
                  <c:v>-5.4356653390000001E-3</c:v>
                </c:pt>
                <c:pt idx="7901">
                  <c:v>-3.9283303689999997E-3</c:v>
                </c:pt>
                <c:pt idx="7902">
                  <c:v>-3.9283303689999997E-3</c:v>
                </c:pt>
                <c:pt idx="7903">
                  <c:v>-3.9283303689999997E-3</c:v>
                </c:pt>
                <c:pt idx="7904">
                  <c:v>-2.4209953989999997E-3</c:v>
                </c:pt>
                <c:pt idx="7905">
                  <c:v>-5.4356653390000001E-3</c:v>
                </c:pt>
                <c:pt idx="7906">
                  <c:v>-3.9283303689999997E-3</c:v>
                </c:pt>
                <c:pt idx="7907">
                  <c:v>-3.9283303689999997E-3</c:v>
                </c:pt>
                <c:pt idx="7908">
                  <c:v>-5.4356653390000001E-3</c:v>
                </c:pt>
                <c:pt idx="7909">
                  <c:v>-3.9283303689999997E-3</c:v>
                </c:pt>
                <c:pt idx="7910">
                  <c:v>-3.9283303689999997E-3</c:v>
                </c:pt>
                <c:pt idx="7911">
                  <c:v>-3.9283303689999997E-3</c:v>
                </c:pt>
                <c:pt idx="7912">
                  <c:v>-3.9283303689999997E-3</c:v>
                </c:pt>
                <c:pt idx="7913">
                  <c:v>-2.4209953989999997E-3</c:v>
                </c:pt>
                <c:pt idx="7914">
                  <c:v>-3.9283303689999997E-3</c:v>
                </c:pt>
                <c:pt idx="7915">
                  <c:v>-3.9283303689999997E-3</c:v>
                </c:pt>
                <c:pt idx="7916">
                  <c:v>-3.9283339039999999E-3</c:v>
                </c:pt>
                <c:pt idx="7917">
                  <c:v>-3.9283965169999999E-3</c:v>
                </c:pt>
                <c:pt idx="7918">
                  <c:v>-3.928529333E-3</c:v>
                </c:pt>
                <c:pt idx="7919">
                  <c:v>-3.9287219169999998E-3</c:v>
                </c:pt>
                <c:pt idx="7920">
                  <c:v>-3.9289638399999998E-3</c:v>
                </c:pt>
                <c:pt idx="7921">
                  <c:v>-3.9292446700000001E-3</c:v>
                </c:pt>
                <c:pt idx="7922">
                  <c:v>-3.9295539669999997E-3</c:v>
                </c:pt>
                <c:pt idx="7923">
                  <c:v>-3.9298812789999998E-3</c:v>
                </c:pt>
                <c:pt idx="7924">
                  <c:v>-5.4375534329999999E-3</c:v>
                </c:pt>
                <c:pt idx="7925">
                  <c:v>-3.930548069E-3</c:v>
                </c:pt>
                <c:pt idx="7926">
                  <c:v>-3.9308665649999998E-3</c:v>
                </c:pt>
                <c:pt idx="7927">
                  <c:v>-3.9311611149999998E-3</c:v>
                </c:pt>
                <c:pt idx="7928">
                  <c:v>-3.9314211890000006E-3</c:v>
                </c:pt>
                <c:pt idx="7929">
                  <c:v>-5.4389752889999997E-3</c:v>
                </c:pt>
                <c:pt idx="7930">
                  <c:v>-3.9317957570000001E-3</c:v>
                </c:pt>
                <c:pt idx="7931">
                  <c:v>-3.9318891700000002E-3</c:v>
                </c:pt>
                <c:pt idx="7932">
                  <c:v>-5.4392489689999999E-3</c:v>
                </c:pt>
                <c:pt idx="7933">
                  <c:v>-5.4392489689999999E-3</c:v>
                </c:pt>
                <c:pt idx="7934">
                  <c:v>-3.9319095949999997E-3</c:v>
                </c:pt>
                <c:pt idx="7935">
                  <c:v>-3.9319095949999997E-3</c:v>
                </c:pt>
                <c:pt idx="7936">
                  <c:v>-3.9319095949999997E-3</c:v>
                </c:pt>
                <c:pt idx="7937">
                  <c:v>-5.4392489689999999E-3</c:v>
                </c:pt>
                <c:pt idx="7938">
                  <c:v>-3.9319095949999997E-3</c:v>
                </c:pt>
                <c:pt idx="7939">
                  <c:v>-3.9319095949999997E-3</c:v>
                </c:pt>
                <c:pt idx="7940">
                  <c:v>-3.9319095949999997E-3</c:v>
                </c:pt>
                <c:pt idx="7941">
                  <c:v>-3.9319095949999997E-3</c:v>
                </c:pt>
                <c:pt idx="7942">
                  <c:v>-2.42457022E-3</c:v>
                </c:pt>
                <c:pt idx="7943">
                  <c:v>-3.9319095949999997E-3</c:v>
                </c:pt>
                <c:pt idx="7944">
                  <c:v>-3.9319095949999997E-3</c:v>
                </c:pt>
                <c:pt idx="7945">
                  <c:v>-3.9319095949999997E-3</c:v>
                </c:pt>
                <c:pt idx="7946">
                  <c:v>-3.9319095949999997E-3</c:v>
                </c:pt>
                <c:pt idx="7947">
                  <c:v>-2.42457022E-3</c:v>
                </c:pt>
                <c:pt idx="7948">
                  <c:v>-3.9319095949999997E-3</c:v>
                </c:pt>
                <c:pt idx="7949">
                  <c:v>-3.9319095949999997E-3</c:v>
                </c:pt>
                <c:pt idx="7950">
                  <c:v>-3.9319095949999997E-3</c:v>
                </c:pt>
                <c:pt idx="7951">
                  <c:v>-3.9319095949999997E-3</c:v>
                </c:pt>
                <c:pt idx="7952">
                  <c:v>-3.9319095949999997E-3</c:v>
                </c:pt>
                <c:pt idx="7953">
                  <c:v>-3.9319095949999997E-3</c:v>
                </c:pt>
                <c:pt idx="7954">
                  <c:v>-2.42457022E-3</c:v>
                </c:pt>
                <c:pt idx="7955">
                  <c:v>-3.9319095949999997E-3</c:v>
                </c:pt>
                <c:pt idx="7956">
                  <c:v>-3.9319095949999997E-3</c:v>
                </c:pt>
                <c:pt idx="7957">
                  <c:v>-5.4392489689999999E-3</c:v>
                </c:pt>
                <c:pt idx="7958">
                  <c:v>-3.9319095949999997E-3</c:v>
                </c:pt>
                <c:pt idx="7959">
                  <c:v>-5.4392489689999999E-3</c:v>
                </c:pt>
                <c:pt idx="7960">
                  <c:v>-5.4392489689999999E-3</c:v>
                </c:pt>
                <c:pt idx="7961">
                  <c:v>-3.9319095949999997E-3</c:v>
                </c:pt>
                <c:pt idx="7962">
                  <c:v>-3.9319095949999997E-3</c:v>
                </c:pt>
                <c:pt idx="7963">
                  <c:v>-5.4392489689999999E-3</c:v>
                </c:pt>
                <c:pt idx="7964">
                  <c:v>-3.9319060440000005E-3</c:v>
                </c:pt>
                <c:pt idx="7965">
                  <c:v>-5.4391824599999998E-3</c:v>
                </c:pt>
                <c:pt idx="7966">
                  <c:v>-3.9317098219999996E-3</c:v>
                </c:pt>
                <c:pt idx="7967">
                  <c:v>-3.9315165450000003E-3</c:v>
                </c:pt>
                <c:pt idx="7968">
                  <c:v>-5.4386124730000001E-3</c:v>
                </c:pt>
                <c:pt idx="7969">
                  <c:v>-5.4383306130000005E-3</c:v>
                </c:pt>
                <c:pt idx="7970">
                  <c:v>-3.930682534E-3</c:v>
                </c:pt>
                <c:pt idx="7971">
                  <c:v>-3.9303549069999999E-3</c:v>
                </c:pt>
                <c:pt idx="7972">
                  <c:v>-3.9300199889999998E-3</c:v>
                </c:pt>
                <c:pt idx="7973">
                  <c:v>-3.929688271E-3</c:v>
                </c:pt>
                <c:pt idx="7974">
                  <c:v>-5.4367064760000002E-3</c:v>
                </c:pt>
                <c:pt idx="7975">
                  <c:v>-3.9290763090000002E-3</c:v>
                </c:pt>
                <c:pt idx="7976">
                  <c:v>-3.9288169660000004E-3</c:v>
                </c:pt>
                <c:pt idx="7977">
                  <c:v>-5.4359379359999998E-3</c:v>
                </c:pt>
                <c:pt idx="7978">
                  <c:v>-3.9284437339999999E-3</c:v>
                </c:pt>
                <c:pt idx="7979">
                  <c:v>-3.9283507069999999E-3</c:v>
                </c:pt>
                <c:pt idx="7980">
                  <c:v>-3.9283303689999997E-3</c:v>
                </c:pt>
                <c:pt idx="7981">
                  <c:v>-5.4356653390000001E-3</c:v>
                </c:pt>
                <c:pt idx="7982">
                  <c:v>-2.4209953989999997E-3</c:v>
                </c:pt>
                <c:pt idx="7983">
                  <c:v>-3.9283303689999997E-3</c:v>
                </c:pt>
                <c:pt idx="7984">
                  <c:v>-3.9283303689999997E-3</c:v>
                </c:pt>
                <c:pt idx="7985">
                  <c:v>-5.4356653390000001E-3</c:v>
                </c:pt>
                <c:pt idx="7986">
                  <c:v>-3.9283303689999997E-3</c:v>
                </c:pt>
                <c:pt idx="7987">
                  <c:v>-3.9283303689999997E-3</c:v>
                </c:pt>
                <c:pt idx="7988">
                  <c:v>-3.9283303689999997E-3</c:v>
                </c:pt>
                <c:pt idx="7989">
                  <c:v>-3.9283303689999997E-3</c:v>
                </c:pt>
                <c:pt idx="7990">
                  <c:v>-5.4356653390000001E-3</c:v>
                </c:pt>
                <c:pt idx="7991">
                  <c:v>-3.9283303689999997E-3</c:v>
                </c:pt>
                <c:pt idx="7992">
                  <c:v>-2.4209953989999997E-3</c:v>
                </c:pt>
                <c:pt idx="7993">
                  <c:v>-5.4356653390000001E-3</c:v>
                </c:pt>
                <c:pt idx="7994">
                  <c:v>-5.4356653390000001E-3</c:v>
                </c:pt>
                <c:pt idx="7995">
                  <c:v>-5.4356653390000001E-3</c:v>
                </c:pt>
                <c:pt idx="7996">
                  <c:v>-3.9283303689999997E-3</c:v>
                </c:pt>
                <c:pt idx="7997">
                  <c:v>-3.9283303689999997E-3</c:v>
                </c:pt>
                <c:pt idx="7998">
                  <c:v>-5.4356653390000001E-3</c:v>
                </c:pt>
                <c:pt idx="7999">
                  <c:v>-3.9283303689999997E-3</c:v>
                </c:pt>
                <c:pt idx="8000">
                  <c:v>-3.9283303689999997E-3</c:v>
                </c:pt>
                <c:pt idx="8001">
                  <c:v>-3.9283303689999997E-3</c:v>
                </c:pt>
                <c:pt idx="8002">
                  <c:v>-3.9283303689999997E-3</c:v>
                </c:pt>
                <c:pt idx="8003">
                  <c:v>-3.9283303689999997E-3</c:v>
                </c:pt>
                <c:pt idx="8004">
                  <c:v>-5.4356653390000001E-3</c:v>
                </c:pt>
                <c:pt idx="8005">
                  <c:v>-3.9283303689999997E-3</c:v>
                </c:pt>
                <c:pt idx="8006">
                  <c:v>-3.9283303689999997E-3</c:v>
                </c:pt>
                <c:pt idx="8007">
                  <c:v>-3.9283303689999997E-3</c:v>
                </c:pt>
                <c:pt idx="8008">
                  <c:v>-2.4209953989999997E-3</c:v>
                </c:pt>
                <c:pt idx="8009">
                  <c:v>-5.4356653390000001E-3</c:v>
                </c:pt>
                <c:pt idx="8010">
                  <c:v>-3.9283303689999997E-3</c:v>
                </c:pt>
                <c:pt idx="8011">
                  <c:v>-3.9283303689999997E-3</c:v>
                </c:pt>
                <c:pt idx="8012">
                  <c:v>-5.4356617989999995E-3</c:v>
                </c:pt>
                <c:pt idx="8013">
                  <c:v>-3.9282642260000007E-3</c:v>
                </c:pt>
                <c:pt idx="8014">
                  <c:v>-3.928131453E-3</c:v>
                </c:pt>
                <c:pt idx="8015">
                  <c:v>-3.9279390050000005E-3</c:v>
                </c:pt>
                <c:pt idx="8016">
                  <c:v>-3.9276973809999997E-3</c:v>
                </c:pt>
                <c:pt idx="8017">
                  <c:v>-5.4347509170000006E-3</c:v>
                </c:pt>
                <c:pt idx="8018">
                  <c:v>-3.9271085730000002E-3</c:v>
                </c:pt>
                <c:pt idx="8019">
                  <c:v>-3.9267823530000001E-3</c:v>
                </c:pt>
                <c:pt idx="8020">
                  <c:v>-3.9264488749999995E-3</c:v>
                </c:pt>
                <c:pt idx="8021">
                  <c:v>-3.926118583E-3</c:v>
                </c:pt>
                <c:pt idx="8022">
                  <c:v>-5.4331337509999997E-3</c:v>
                </c:pt>
                <c:pt idx="8023">
                  <c:v>-5.4328407370000005E-3</c:v>
                </c:pt>
                <c:pt idx="8024">
                  <c:v>-5.4325821900000001E-3</c:v>
                </c:pt>
                <c:pt idx="8025">
                  <c:v>-3.9250376119999994E-3</c:v>
                </c:pt>
                <c:pt idx="8026">
                  <c:v>-3.9248793990000006E-3</c:v>
                </c:pt>
                <c:pt idx="8027">
                  <c:v>-3.9247867730000004E-3</c:v>
                </c:pt>
                <c:pt idx="8028">
                  <c:v>-3.9247700430000004E-3</c:v>
                </c:pt>
                <c:pt idx="8029">
                  <c:v>-3.9248323859999998E-3</c:v>
                </c:pt>
                <c:pt idx="8030">
                  <c:v>-3.9249646300000005E-3</c:v>
                </c:pt>
                <c:pt idx="8031">
                  <c:v>-3.9251563849999997E-3</c:v>
                </c:pt>
                <c:pt idx="8032">
                  <c:v>-3.925397267E-3</c:v>
                </c:pt>
                <c:pt idx="8033">
                  <c:v>-2.4183451959999998E-3</c:v>
                </c:pt>
                <c:pt idx="8034">
                  <c:v>-2.4186527819999998E-3</c:v>
                </c:pt>
                <c:pt idx="8035">
                  <c:v>-3.9263107609999997E-3</c:v>
                </c:pt>
                <c:pt idx="8036">
                  <c:v>-3.9266441840000001E-3</c:v>
                </c:pt>
                <c:pt idx="8037">
                  <c:v>-5.4343079830000002E-3</c:v>
                </c:pt>
                <c:pt idx="8038">
                  <c:v>-3.9272918150000001E-3</c:v>
                </c:pt>
                <c:pt idx="8039">
                  <c:v>-3.9275851000000004E-3</c:v>
                </c:pt>
                <c:pt idx="8040">
                  <c:v>-3.9278440580000004E-3</c:v>
                </c:pt>
                <c:pt idx="8041">
                  <c:v>-3.9280581970000004E-3</c:v>
                </c:pt>
                <c:pt idx="8042">
                  <c:v>-2.4208821900000002E-3</c:v>
                </c:pt>
                <c:pt idx="8043">
                  <c:v>-3.9283100319999998E-3</c:v>
                </c:pt>
                <c:pt idx="8044">
                  <c:v>-3.9283303689999997E-3</c:v>
                </c:pt>
                <c:pt idx="8045">
                  <c:v>-3.9283303689999997E-3</c:v>
                </c:pt>
                <c:pt idx="8046">
                  <c:v>-5.4356653390000001E-3</c:v>
                </c:pt>
                <c:pt idx="8047">
                  <c:v>-3.9283303689999997E-3</c:v>
                </c:pt>
                <c:pt idx="8048">
                  <c:v>-3.9283303689999997E-3</c:v>
                </c:pt>
                <c:pt idx="8049">
                  <c:v>-3.9283303689999997E-3</c:v>
                </c:pt>
                <c:pt idx="8050">
                  <c:v>-3.9283303689999997E-3</c:v>
                </c:pt>
                <c:pt idx="8051">
                  <c:v>-5.4356653390000001E-3</c:v>
                </c:pt>
                <c:pt idx="8052">
                  <c:v>-3.9283303689999997E-3</c:v>
                </c:pt>
                <c:pt idx="8053">
                  <c:v>-3.9283303689999997E-3</c:v>
                </c:pt>
                <c:pt idx="8054">
                  <c:v>-5.4356653390000001E-3</c:v>
                </c:pt>
                <c:pt idx="8055">
                  <c:v>-3.9283303689999997E-3</c:v>
                </c:pt>
                <c:pt idx="8056">
                  <c:v>-3.9283303689999997E-3</c:v>
                </c:pt>
                <c:pt idx="8057">
                  <c:v>-3.9283303689999997E-3</c:v>
                </c:pt>
                <c:pt idx="8058">
                  <c:v>-3.9283303689999997E-3</c:v>
                </c:pt>
                <c:pt idx="8059">
                  <c:v>-2.4209953989999997E-3</c:v>
                </c:pt>
                <c:pt idx="8060">
                  <c:v>-2.4209953989999997E-3</c:v>
                </c:pt>
                <c:pt idx="8061">
                  <c:v>-2.4209953989999997E-3</c:v>
                </c:pt>
                <c:pt idx="8062">
                  <c:v>-3.9283303689999997E-3</c:v>
                </c:pt>
                <c:pt idx="8063">
                  <c:v>-3.9283303689999997E-3</c:v>
                </c:pt>
                <c:pt idx="8064">
                  <c:v>-3.9283303689999997E-3</c:v>
                </c:pt>
                <c:pt idx="8065">
                  <c:v>-5.4356653390000001E-3</c:v>
                </c:pt>
                <c:pt idx="8066">
                  <c:v>-3.9283303689999997E-3</c:v>
                </c:pt>
                <c:pt idx="8067">
                  <c:v>-2.4209953989999997E-3</c:v>
                </c:pt>
                <c:pt idx="8068">
                  <c:v>-2.4209953989999997E-3</c:v>
                </c:pt>
                <c:pt idx="8069">
                  <c:v>-3.9283303689999997E-3</c:v>
                </c:pt>
                <c:pt idx="8070">
                  <c:v>-3.9283303689999997E-3</c:v>
                </c:pt>
                <c:pt idx="8071">
                  <c:v>-3.9283303689999997E-3</c:v>
                </c:pt>
                <c:pt idx="8072">
                  <c:v>-5.4356653390000001E-3</c:v>
                </c:pt>
                <c:pt idx="8073">
                  <c:v>-3.9283303689999997E-3</c:v>
                </c:pt>
                <c:pt idx="8074">
                  <c:v>-2.4209953989999997E-3</c:v>
                </c:pt>
                <c:pt idx="8075">
                  <c:v>-3.9283303689999997E-3</c:v>
                </c:pt>
                <c:pt idx="8076">
                  <c:v>-3.9283339039999999E-3</c:v>
                </c:pt>
                <c:pt idx="8077">
                  <c:v>-3.9283965169999999E-3</c:v>
                </c:pt>
                <c:pt idx="8078">
                  <c:v>-5.4358645479999999E-3</c:v>
                </c:pt>
                <c:pt idx="8079">
                  <c:v>-3.9287219169999998E-3</c:v>
                </c:pt>
                <c:pt idx="8080">
                  <c:v>-3.9289638399999998E-3</c:v>
                </c:pt>
                <c:pt idx="8081">
                  <c:v>-3.9292446700000001E-3</c:v>
                </c:pt>
                <c:pt idx="8082">
                  <c:v>-3.9295539669999997E-3</c:v>
                </c:pt>
                <c:pt idx="8083">
                  <c:v>-2.4225443989999997E-3</c:v>
                </c:pt>
                <c:pt idx="8084">
                  <c:v>-3.9302161409999993E-3</c:v>
                </c:pt>
                <c:pt idx="8085">
                  <c:v>-3.930548069E-3</c:v>
                </c:pt>
                <c:pt idx="8086">
                  <c:v>-3.9308665649999998E-3</c:v>
                </c:pt>
                <c:pt idx="8087">
                  <c:v>-3.9311611149999998E-3</c:v>
                </c:pt>
                <c:pt idx="8088">
                  <c:v>-3.9314211890000006E-3</c:v>
                </c:pt>
                <c:pt idx="8089">
                  <c:v>-3.9316362499999995E-3</c:v>
                </c:pt>
                <c:pt idx="8090">
                  <c:v>-3.9317957570000001E-3</c:v>
                </c:pt>
                <c:pt idx="8091">
                  <c:v>-5.439228519E-3</c:v>
                </c:pt>
                <c:pt idx="8092">
                  <c:v>-3.9319095949999997E-3</c:v>
                </c:pt>
                <c:pt idx="8093">
                  <c:v>-3.9319095949999997E-3</c:v>
                </c:pt>
                <c:pt idx="8094">
                  <c:v>-5.4392489689999999E-3</c:v>
                </c:pt>
                <c:pt idx="8095">
                  <c:v>-5.4392489689999999E-3</c:v>
                </c:pt>
                <c:pt idx="8096">
                  <c:v>-3.9319095949999997E-3</c:v>
                </c:pt>
                <c:pt idx="8097">
                  <c:v>-2.42457022E-3</c:v>
                </c:pt>
                <c:pt idx="8098">
                  <c:v>-3.9319095949999997E-3</c:v>
                </c:pt>
                <c:pt idx="8099">
                  <c:v>-2.42457022E-3</c:v>
                </c:pt>
                <c:pt idx="8100">
                  <c:v>-3.9319095949999997E-3</c:v>
                </c:pt>
                <c:pt idx="8101">
                  <c:v>-5.4392489689999999E-3</c:v>
                </c:pt>
                <c:pt idx="8102">
                  <c:v>-2.42457022E-3</c:v>
                </c:pt>
                <c:pt idx="8103">
                  <c:v>-2.42457022E-3</c:v>
                </c:pt>
                <c:pt idx="8104">
                  <c:v>-5.4392489689999999E-3</c:v>
                </c:pt>
                <c:pt idx="8105">
                  <c:v>-3.9319095949999997E-3</c:v>
                </c:pt>
                <c:pt idx="8106">
                  <c:v>-3.9319095949999997E-3</c:v>
                </c:pt>
                <c:pt idx="8107">
                  <c:v>-5.4392489689999999E-3</c:v>
                </c:pt>
                <c:pt idx="8108">
                  <c:v>-5.4392489689999999E-3</c:v>
                </c:pt>
                <c:pt idx="8109">
                  <c:v>-3.9319095949999997E-3</c:v>
                </c:pt>
                <c:pt idx="8110">
                  <c:v>-3.9319095949999997E-3</c:v>
                </c:pt>
                <c:pt idx="8111">
                  <c:v>-2.42457022E-3</c:v>
                </c:pt>
                <c:pt idx="8112">
                  <c:v>-3.9319095949999997E-3</c:v>
                </c:pt>
                <c:pt idx="8113">
                  <c:v>-3.9319095949999997E-3</c:v>
                </c:pt>
                <c:pt idx="8114">
                  <c:v>-3.9319095949999997E-3</c:v>
                </c:pt>
                <c:pt idx="8115">
                  <c:v>-3.9319095949999997E-3</c:v>
                </c:pt>
                <c:pt idx="8116">
                  <c:v>-3.9319095949999997E-3</c:v>
                </c:pt>
                <c:pt idx="8117">
                  <c:v>-2.42457022E-3</c:v>
                </c:pt>
                <c:pt idx="8118">
                  <c:v>-3.9319095949999997E-3</c:v>
                </c:pt>
                <c:pt idx="8119">
                  <c:v>-3.9319095949999997E-3</c:v>
                </c:pt>
                <c:pt idx="8120">
                  <c:v>-5.4392489689999999E-3</c:v>
                </c:pt>
                <c:pt idx="8121">
                  <c:v>-2.42457022E-3</c:v>
                </c:pt>
                <c:pt idx="8122">
                  <c:v>-3.9319095949999997E-3</c:v>
                </c:pt>
                <c:pt idx="8123">
                  <c:v>-3.9319095949999997E-3</c:v>
                </c:pt>
                <c:pt idx="8124">
                  <c:v>-3.9319095949999997E-3</c:v>
                </c:pt>
                <c:pt idx="8125">
                  <c:v>-3.9319095949999997E-3</c:v>
                </c:pt>
                <c:pt idx="8126">
                  <c:v>-2.42457022E-3</c:v>
                </c:pt>
                <c:pt idx="8127">
                  <c:v>-3.9319095949999997E-3</c:v>
                </c:pt>
                <c:pt idx="8128">
                  <c:v>-3.9319095949999997E-3</c:v>
                </c:pt>
                <c:pt idx="8129">
                  <c:v>-2.42457022E-3</c:v>
                </c:pt>
                <c:pt idx="8130">
                  <c:v>-3.9319095949999997E-3</c:v>
                </c:pt>
                <c:pt idx="8131">
                  <c:v>-3.9319095949999997E-3</c:v>
                </c:pt>
                <c:pt idx="8132">
                  <c:v>-3.9319095949999997E-3</c:v>
                </c:pt>
                <c:pt idx="8133">
                  <c:v>-3.9319095949999997E-3</c:v>
                </c:pt>
                <c:pt idx="8134">
                  <c:v>-3.9319095949999997E-3</c:v>
                </c:pt>
                <c:pt idx="8135">
                  <c:v>-3.9319095949999997E-3</c:v>
                </c:pt>
                <c:pt idx="8136">
                  <c:v>-3.9319095949999997E-3</c:v>
                </c:pt>
                <c:pt idx="8137">
                  <c:v>-5.4392489689999999E-3</c:v>
                </c:pt>
                <c:pt idx="8138">
                  <c:v>-3.9319095949999997E-3</c:v>
                </c:pt>
                <c:pt idx="8139">
                  <c:v>-3.9319095949999997E-3</c:v>
                </c:pt>
                <c:pt idx="8140">
                  <c:v>-3.9319095949999997E-3</c:v>
                </c:pt>
                <c:pt idx="8141">
                  <c:v>-3.9319095949999997E-3</c:v>
                </c:pt>
                <c:pt idx="8142">
                  <c:v>-3.9319095949999997E-3</c:v>
                </c:pt>
                <c:pt idx="8143">
                  <c:v>-3.9319095949999997E-3</c:v>
                </c:pt>
                <c:pt idx="8144">
                  <c:v>-3.9319095949999997E-3</c:v>
                </c:pt>
                <c:pt idx="8145">
                  <c:v>-3.9319095949999997E-3</c:v>
                </c:pt>
                <c:pt idx="8146">
                  <c:v>-3.9319095949999997E-3</c:v>
                </c:pt>
                <c:pt idx="8147">
                  <c:v>-3.9319095949999997E-3</c:v>
                </c:pt>
                <c:pt idx="8148">
                  <c:v>-3.9319095949999997E-3</c:v>
                </c:pt>
                <c:pt idx="8149">
                  <c:v>-2.42457022E-3</c:v>
                </c:pt>
                <c:pt idx="8150">
                  <c:v>-2.42457022E-3</c:v>
                </c:pt>
                <c:pt idx="8151">
                  <c:v>-2.42457022E-3</c:v>
                </c:pt>
                <c:pt idx="8152">
                  <c:v>-5.4392489689999999E-3</c:v>
                </c:pt>
                <c:pt idx="8153">
                  <c:v>-3.9319095949999997E-3</c:v>
                </c:pt>
                <c:pt idx="8154">
                  <c:v>-3.9319095949999997E-3</c:v>
                </c:pt>
                <c:pt idx="8155">
                  <c:v>-5.4392489689999999E-3</c:v>
                </c:pt>
                <c:pt idx="8156">
                  <c:v>-3.9319095949999997E-3</c:v>
                </c:pt>
                <c:pt idx="8157">
                  <c:v>-3.9319095949999997E-3</c:v>
                </c:pt>
                <c:pt idx="8158">
                  <c:v>-3.9319095949999997E-3</c:v>
                </c:pt>
                <c:pt idx="8159">
                  <c:v>-3.9319095949999997E-3</c:v>
                </c:pt>
                <c:pt idx="8160">
                  <c:v>-3.9319095949999997E-3</c:v>
                </c:pt>
                <c:pt idx="8161">
                  <c:v>-3.9319095949999997E-3</c:v>
                </c:pt>
                <c:pt idx="8162">
                  <c:v>-5.4392489689999999E-3</c:v>
                </c:pt>
                <c:pt idx="8163">
                  <c:v>-2.42457022E-3</c:v>
                </c:pt>
                <c:pt idx="8164">
                  <c:v>-3.9319095949999997E-3</c:v>
                </c:pt>
                <c:pt idx="8165">
                  <c:v>-3.9319095949999997E-3</c:v>
                </c:pt>
                <c:pt idx="8166">
                  <c:v>-3.9319095949999997E-3</c:v>
                </c:pt>
                <c:pt idx="8167">
                  <c:v>-3.9319095949999997E-3</c:v>
                </c:pt>
                <c:pt idx="8168">
                  <c:v>-5.4392489689999999E-3</c:v>
                </c:pt>
                <c:pt idx="8169">
                  <c:v>-2.42457022E-3</c:v>
                </c:pt>
                <c:pt idx="8170">
                  <c:v>-3.9319095949999997E-3</c:v>
                </c:pt>
                <c:pt idx="8171">
                  <c:v>-3.9319095949999997E-3</c:v>
                </c:pt>
                <c:pt idx="8172">
                  <c:v>-3.9319066319999998E-3</c:v>
                </c:pt>
                <c:pt idx="8173">
                  <c:v>-5.4391932289999997E-3</c:v>
                </c:pt>
                <c:pt idx="8174">
                  <c:v>-2.4244021879999997E-3</c:v>
                </c:pt>
                <c:pt idx="8175">
                  <c:v>-3.9315768340000001E-3</c:v>
                </c:pt>
                <c:pt idx="8176">
                  <c:v>-3.9313682630000004E-3</c:v>
                </c:pt>
                <c:pt idx="8177">
                  <c:v>-3.9311235509999999E-3</c:v>
                </c:pt>
                <c:pt idx="8178">
                  <c:v>-3.9308506010000003E-3</c:v>
                </c:pt>
                <c:pt idx="8179">
                  <c:v>-3.9305573090000004E-3</c:v>
                </c:pt>
                <c:pt idx="8180">
                  <c:v>-3.930251563E-3</c:v>
                </c:pt>
                <c:pt idx="8181">
                  <c:v>-2.4226042840000002E-3</c:v>
                </c:pt>
                <c:pt idx="8182">
                  <c:v>-3.9296342010000001E-3</c:v>
                </c:pt>
                <c:pt idx="8183">
                  <c:v>-5.4366745169999999E-3</c:v>
                </c:pt>
                <c:pt idx="8184">
                  <c:v>-3.9290613929999999E-3</c:v>
                </c:pt>
                <c:pt idx="8185">
                  <c:v>-3.928811297E-3</c:v>
                </c:pt>
                <c:pt idx="8186">
                  <c:v>-2.4212605470000001E-3</c:v>
                </c:pt>
                <c:pt idx="8187">
                  <c:v>-3.9284228550000005E-3</c:v>
                </c:pt>
                <c:pt idx="8188">
                  <c:v>-3.9282984129999999E-3</c:v>
                </c:pt>
                <c:pt idx="8189">
                  <c:v>-3.9281993139999999E-3</c:v>
                </c:pt>
                <c:pt idx="8190">
                  <c:v>-3.9281156840000001E-3</c:v>
                </c:pt>
                <c:pt idx="8191">
                  <c:v>-3.9280471450000003E-3</c:v>
                </c:pt>
                <c:pt idx="8192">
                  <c:v>-3.9279933190000003E-3</c:v>
                </c:pt>
                <c:pt idx="8193">
                  <c:v>-2.4206193259999997E-3</c:v>
                </c:pt>
                <c:pt idx="8194">
                  <c:v>-2.4205938300000001E-3</c:v>
                </c:pt>
                <c:pt idx="8195">
                  <c:v>-3.9279163640000003E-3</c:v>
                </c:pt>
                <c:pt idx="8196">
                  <c:v>-3.9279176360000004E-3</c:v>
                </c:pt>
                <c:pt idx="8197">
                  <c:v>-3.9279317480000004E-3</c:v>
                </c:pt>
                <c:pt idx="8198">
                  <c:v>-3.9279583260000001E-3</c:v>
                </c:pt>
                <c:pt idx="8199">
                  <c:v>-3.9279969979999999E-3</c:v>
                </c:pt>
                <c:pt idx="8200">
                  <c:v>-2.4207127719999997E-3</c:v>
                </c:pt>
                <c:pt idx="8201">
                  <c:v>-5.4354438350000004E-3</c:v>
                </c:pt>
                <c:pt idx="8202">
                  <c:v>-3.9281818629999998E-3</c:v>
                </c:pt>
                <c:pt idx="8203">
                  <c:v>-5.4356000849999997E-3</c:v>
                </c:pt>
                <c:pt idx="8204">
                  <c:v>-5.4356958730000004E-3</c:v>
                </c:pt>
                <c:pt idx="8205">
                  <c:v>-3.928501004E-3</c:v>
                </c:pt>
                <c:pt idx="8206">
                  <c:v>-3.9286903520000006E-3</c:v>
                </c:pt>
                <c:pt idx="8207">
                  <c:v>-3.928920717E-3</c:v>
                </c:pt>
                <c:pt idx="8208">
                  <c:v>-3.929183902E-3</c:v>
                </c:pt>
                <c:pt idx="8209">
                  <c:v>-2.4221353290000002E-3</c:v>
                </c:pt>
                <c:pt idx="8210">
                  <c:v>-3.9297759170000002E-3</c:v>
                </c:pt>
                <c:pt idx="8211">
                  <c:v>-3.930088317E-3</c:v>
                </c:pt>
                <c:pt idx="8212">
                  <c:v>-3.9304006719999996E-3</c:v>
                </c:pt>
                <c:pt idx="8213">
                  <c:v>-3.9307047370000002E-3</c:v>
                </c:pt>
                <c:pt idx="8214">
                  <c:v>-3.9309922550000006E-3</c:v>
                </c:pt>
                <c:pt idx="8215">
                  <c:v>-2.4239163880000001E-3</c:v>
                </c:pt>
                <c:pt idx="8216">
                  <c:v>-3.9314845709999997E-3</c:v>
                </c:pt>
                <c:pt idx="8217">
                  <c:v>-3.9316728109999996E-3</c:v>
                </c:pt>
                <c:pt idx="8218">
                  <c:v>-3.9318113959999996E-3</c:v>
                </c:pt>
                <c:pt idx="8219">
                  <c:v>-3.9318920429999996E-3</c:v>
                </c:pt>
                <c:pt idx="8220">
                  <c:v>-2.4245666739999999E-3</c:v>
                </c:pt>
                <c:pt idx="8221">
                  <c:v>-3.9318431670000006E-3</c:v>
                </c:pt>
                <c:pt idx="8222">
                  <c:v>-3.9317098219999996E-3</c:v>
                </c:pt>
                <c:pt idx="8223">
                  <c:v>-3.9315165450000003E-3</c:v>
                </c:pt>
                <c:pt idx="8224">
                  <c:v>-3.9312738799999998E-3</c:v>
                </c:pt>
                <c:pt idx="8225">
                  <c:v>-3.9309923650000002E-3</c:v>
                </c:pt>
                <c:pt idx="8226">
                  <c:v>-3.930682534E-3</c:v>
                </c:pt>
                <c:pt idx="8227">
                  <c:v>-5.4376923700000003E-3</c:v>
                </c:pt>
                <c:pt idx="8228">
                  <c:v>-5.4373570409999997E-3</c:v>
                </c:pt>
                <c:pt idx="8229">
                  <c:v>-3.929688271E-3</c:v>
                </c:pt>
                <c:pt idx="8230">
                  <c:v>-3.9293702250000001E-3</c:v>
                </c:pt>
                <c:pt idx="8231">
                  <c:v>-3.9290763090000002E-3</c:v>
                </c:pt>
                <c:pt idx="8232">
                  <c:v>-3.9288169660000004E-3</c:v>
                </c:pt>
                <c:pt idx="8233">
                  <c:v>-3.9286026309999994E-3</c:v>
                </c:pt>
                <c:pt idx="8234">
                  <c:v>-3.9284437339999999E-3</c:v>
                </c:pt>
                <c:pt idx="8235">
                  <c:v>-3.9283507069999999E-3</c:v>
                </c:pt>
                <c:pt idx="8236">
                  <c:v>-2.4209953989999997E-3</c:v>
                </c:pt>
                <c:pt idx="8237">
                  <c:v>-3.9283303689999997E-3</c:v>
                </c:pt>
                <c:pt idx="8238">
                  <c:v>-3.9283303689999997E-3</c:v>
                </c:pt>
                <c:pt idx="8239">
                  <c:v>-3.9283303689999997E-3</c:v>
                </c:pt>
                <c:pt idx="8240">
                  <c:v>-3.9283303689999997E-3</c:v>
                </c:pt>
                <c:pt idx="8241">
                  <c:v>-3.9283303689999997E-3</c:v>
                </c:pt>
                <c:pt idx="8242">
                  <c:v>-3.9283303689999997E-3</c:v>
                </c:pt>
                <c:pt idx="8243">
                  <c:v>-3.9283303689999997E-3</c:v>
                </c:pt>
                <c:pt idx="8244">
                  <c:v>-3.9283303689999997E-3</c:v>
                </c:pt>
                <c:pt idx="8245">
                  <c:v>-3.9283303689999997E-3</c:v>
                </c:pt>
                <c:pt idx="8246">
                  <c:v>-3.9283303689999997E-3</c:v>
                </c:pt>
                <c:pt idx="8247">
                  <c:v>-3.9283303689999997E-3</c:v>
                </c:pt>
                <c:pt idx="8248">
                  <c:v>-3.9283303689999997E-3</c:v>
                </c:pt>
                <c:pt idx="8249">
                  <c:v>-3.9283303689999997E-3</c:v>
                </c:pt>
                <c:pt idx="8250">
                  <c:v>-5.4356653390000001E-3</c:v>
                </c:pt>
                <c:pt idx="8251">
                  <c:v>-3.9283303689999997E-3</c:v>
                </c:pt>
                <c:pt idx="8252">
                  <c:v>-2.4209953989999997E-3</c:v>
                </c:pt>
                <c:pt idx="8253">
                  <c:v>-3.9283303689999997E-3</c:v>
                </c:pt>
                <c:pt idx="8254">
                  <c:v>-2.4209953989999997E-3</c:v>
                </c:pt>
                <c:pt idx="8255">
                  <c:v>-3.9283303689999997E-3</c:v>
                </c:pt>
                <c:pt idx="8256">
                  <c:v>-5.4356653390000001E-3</c:v>
                </c:pt>
                <c:pt idx="8257">
                  <c:v>-3.9283303689999997E-3</c:v>
                </c:pt>
                <c:pt idx="8258">
                  <c:v>-3.9283303689999997E-3</c:v>
                </c:pt>
                <c:pt idx="8259">
                  <c:v>-3.9283303689999997E-3</c:v>
                </c:pt>
                <c:pt idx="8260">
                  <c:v>-3.9283303689999997E-3</c:v>
                </c:pt>
                <c:pt idx="8261">
                  <c:v>-2.4209953989999997E-3</c:v>
                </c:pt>
                <c:pt idx="8262">
                  <c:v>-5.4356653390000001E-3</c:v>
                </c:pt>
                <c:pt idx="8263">
                  <c:v>-3.9283303689999997E-3</c:v>
                </c:pt>
                <c:pt idx="8264">
                  <c:v>-3.9283303689999997E-3</c:v>
                </c:pt>
                <c:pt idx="8265">
                  <c:v>-3.9283303689999997E-3</c:v>
                </c:pt>
                <c:pt idx="8266">
                  <c:v>-3.9283303689999997E-3</c:v>
                </c:pt>
                <c:pt idx="8267">
                  <c:v>-5.4356653390000001E-3</c:v>
                </c:pt>
                <c:pt idx="8268">
                  <c:v>-3.9283339039999999E-3</c:v>
                </c:pt>
                <c:pt idx="8269">
                  <c:v>-2.4210614649999998E-3</c:v>
                </c:pt>
                <c:pt idx="8270">
                  <c:v>-2.4211941180000002E-3</c:v>
                </c:pt>
                <c:pt idx="8271">
                  <c:v>-3.9287219169999998E-3</c:v>
                </c:pt>
                <c:pt idx="8272">
                  <c:v>-3.9289638399999998E-3</c:v>
                </c:pt>
                <c:pt idx="8273">
                  <c:v>-3.9292446700000001E-3</c:v>
                </c:pt>
                <c:pt idx="8274">
                  <c:v>-3.9295539669999997E-3</c:v>
                </c:pt>
                <c:pt idx="8275">
                  <c:v>-5.43721816E-3</c:v>
                </c:pt>
                <c:pt idx="8276">
                  <c:v>-3.9302161409999993E-3</c:v>
                </c:pt>
                <c:pt idx="8277">
                  <c:v>-3.930548069E-3</c:v>
                </c:pt>
                <c:pt idx="8278">
                  <c:v>-3.9308665649999998E-3</c:v>
                </c:pt>
                <c:pt idx="8279">
                  <c:v>-3.9311611149999998E-3</c:v>
                </c:pt>
                <c:pt idx="8280">
                  <c:v>-3.9314211890000006E-3</c:v>
                </c:pt>
                <c:pt idx="8281">
                  <c:v>-3.9316362499999995E-3</c:v>
                </c:pt>
                <c:pt idx="8282">
                  <c:v>-3.9317957570000001E-3</c:v>
                </c:pt>
                <c:pt idx="8283">
                  <c:v>-3.9318891700000002E-3</c:v>
                </c:pt>
                <c:pt idx="8284">
                  <c:v>-3.9319065480000002E-3</c:v>
                </c:pt>
                <c:pt idx="8285">
                  <c:v>-5.4391916909999997E-3</c:v>
                </c:pt>
                <c:pt idx="8286">
                  <c:v>-3.9317368510000004E-3</c:v>
                </c:pt>
                <c:pt idx="8287">
                  <c:v>-3.9315682209999994E-3</c:v>
                </c:pt>
                <c:pt idx="8288">
                  <c:v>-2.4240160869999998E-3</c:v>
                </c:pt>
                <c:pt idx="8289">
                  <c:v>-3.9311048090000002E-3</c:v>
                </c:pt>
                <c:pt idx="8290">
                  <c:v>-3.9308265900000004E-3</c:v>
                </c:pt>
                <c:pt idx="8291">
                  <c:v>-3.9305283920000001E-3</c:v>
                </c:pt>
                <c:pt idx="8292">
                  <c:v>-3.9302184769999995E-3</c:v>
                </c:pt>
                <c:pt idx="8293">
                  <c:v>-3.9299050960000005E-3</c:v>
                </c:pt>
                <c:pt idx="8294">
                  <c:v>-2.422259956E-3</c:v>
                </c:pt>
                <c:pt idx="8295">
                  <c:v>-3.9293008720000001E-3</c:v>
                </c:pt>
                <c:pt idx="8296">
                  <c:v>-3.9290264700000002E-3</c:v>
                </c:pt>
                <c:pt idx="8297">
                  <c:v>-5.4361170099999998E-3</c:v>
                </c:pt>
                <c:pt idx="8298">
                  <c:v>-3.9285741119999993E-3</c:v>
                </c:pt>
                <c:pt idx="8299">
                  <c:v>-2.421077477E-3</c:v>
                </c:pt>
                <c:pt idx="8300">
                  <c:v>-3.9283029070000001E-3</c:v>
                </c:pt>
                <c:pt idx="8301">
                  <c:v>-2.4208818940000001E-3</c:v>
                </c:pt>
                <c:pt idx="8302">
                  <c:v>-3.9281425050000001E-3</c:v>
                </c:pt>
                <c:pt idx="8303">
                  <c:v>-3.9280802479999995E-3</c:v>
                </c:pt>
                <c:pt idx="8304">
                  <c:v>-3.9280299489999997E-3</c:v>
                </c:pt>
                <c:pt idx="8305">
                  <c:v>-3.9279916070000002E-3</c:v>
                </c:pt>
                <c:pt idx="8306">
                  <c:v>-5.4352997379999999E-3</c:v>
                </c:pt>
                <c:pt idx="8307">
                  <c:v>-3.9279507850000003E-3</c:v>
                </c:pt>
                <c:pt idx="8308">
                  <c:v>-3.9279483040000002E-3</c:v>
                </c:pt>
                <c:pt idx="8309">
                  <c:v>-3.9279577750000001E-3</c:v>
                </c:pt>
                <c:pt idx="8310">
                  <c:v>-3.9279791999999999E-3</c:v>
                </c:pt>
                <c:pt idx="8311">
                  <c:v>-2.4206780009999999E-3</c:v>
                </c:pt>
                <c:pt idx="8312">
                  <c:v>-5.4353925469999998E-3</c:v>
                </c:pt>
                <c:pt idx="8313">
                  <c:v>-2.4207805010000001E-3</c:v>
                </c:pt>
                <c:pt idx="8314">
                  <c:v>-3.9281844579999994E-3</c:v>
                </c:pt>
                <c:pt idx="8315">
                  <c:v>-5.4356005629999996E-3</c:v>
                </c:pt>
                <c:pt idx="8316">
                  <c:v>-3.9283606980000003E-3</c:v>
                </c:pt>
                <c:pt idx="8317">
                  <c:v>-2.4211627669999997E-3</c:v>
                </c:pt>
                <c:pt idx="8318">
                  <c:v>-2.4213459730000001E-3</c:v>
                </c:pt>
                <c:pt idx="8319">
                  <c:v>-3.9289035460000005E-3</c:v>
                </c:pt>
                <c:pt idx="8320">
                  <c:v>-3.9291570039999999E-3</c:v>
                </c:pt>
                <c:pt idx="8321">
                  <c:v>-3.9294342960000004E-3</c:v>
                </c:pt>
                <c:pt idx="8322">
                  <c:v>-3.9297279570000001E-3</c:v>
                </c:pt>
                <c:pt idx="8323">
                  <c:v>-3.9300305150000003E-3</c:v>
                </c:pt>
                <c:pt idx="8324">
                  <c:v>-3.9303344899999995E-3</c:v>
                </c:pt>
                <c:pt idx="8325">
                  <c:v>-2.4232945820000002E-3</c:v>
                </c:pt>
                <c:pt idx="8326">
                  <c:v>-2.423578547E-3</c:v>
                </c:pt>
                <c:pt idx="8327">
                  <c:v>-2.4238414429999999E-3</c:v>
                </c:pt>
                <c:pt idx="8328">
                  <c:v>-3.9314145239999999E-3</c:v>
                </c:pt>
                <c:pt idx="8329">
                  <c:v>-3.9316129819999997E-3</c:v>
                </c:pt>
                <c:pt idx="8330">
                  <c:v>-3.9317677650000001E-3</c:v>
                </c:pt>
                <c:pt idx="8331">
                  <c:v>-3.9318713429999999E-3</c:v>
                </c:pt>
                <c:pt idx="8332">
                  <c:v>-2.4245755210000001E-3</c:v>
                </c:pt>
                <c:pt idx="8333">
                  <c:v>-3.9318750660000002E-3</c:v>
                </c:pt>
                <c:pt idx="8334">
                  <c:v>-3.9317546870000003E-3</c:v>
                </c:pt>
                <c:pt idx="8335">
                  <c:v>-2.4242268509999999E-3</c:v>
                </c:pt>
                <c:pt idx="8336">
                  <c:v>-2.4239818130000002E-3</c:v>
                </c:pt>
                <c:pt idx="8337">
                  <c:v>-3.931030714E-3</c:v>
                </c:pt>
                <c:pt idx="8338">
                  <c:v>-2.423370696E-3</c:v>
                </c:pt>
                <c:pt idx="8339">
                  <c:v>-3.9303661279999997E-3</c:v>
                </c:pt>
                <c:pt idx="8340">
                  <c:v>-3.9300153239999998E-3</c:v>
                </c:pt>
                <c:pt idx="8341">
                  <c:v>-2.4223315520000002E-3</c:v>
                </c:pt>
                <c:pt idx="8342">
                  <c:v>-3.9293366339999995E-3</c:v>
                </c:pt>
                <c:pt idx="8343">
                  <c:v>-3.9290326670000002E-3</c:v>
                </c:pt>
                <c:pt idx="8344">
                  <c:v>-3.9287682020000001E-3</c:v>
                </c:pt>
                <c:pt idx="8345">
                  <c:v>-3.928555163E-3</c:v>
                </c:pt>
                <c:pt idx="8346">
                  <c:v>-3.9284054700000001E-3</c:v>
                </c:pt>
                <c:pt idx="8347">
                  <c:v>-3.928331048E-3</c:v>
                </c:pt>
                <c:pt idx="8348">
                  <c:v>-3.9283423890000002E-3</c:v>
                </c:pt>
                <c:pt idx="8349">
                  <c:v>-2.4210870799999998E-3</c:v>
                </c:pt>
                <c:pt idx="8350">
                  <c:v>-3.9285560749999998E-3</c:v>
                </c:pt>
                <c:pt idx="8351">
                  <c:v>-2.4214012050000002E-3</c:v>
                </c:pt>
                <c:pt idx="8352">
                  <c:v>-3.9289565130000001E-3</c:v>
                </c:pt>
                <c:pt idx="8353">
                  <c:v>-3.9292081380000003E-3</c:v>
                </c:pt>
                <c:pt idx="8354">
                  <c:v>-3.9294840950000005E-3</c:v>
                </c:pt>
                <c:pt idx="8355">
                  <c:v>-3.9297769220000001E-3</c:v>
                </c:pt>
                <c:pt idx="8356">
                  <c:v>-3.9300791450000002E-3</c:v>
                </c:pt>
                <c:pt idx="8357">
                  <c:v>-2.4230457849999999E-3</c:v>
                </c:pt>
                <c:pt idx="8358">
                  <c:v>-3.9306818429999998E-3</c:v>
                </c:pt>
                <c:pt idx="8359">
                  <c:v>-3.9309673209999996E-3</c:v>
                </c:pt>
                <c:pt idx="8360">
                  <c:v>-3.9312322029999994E-3</c:v>
                </c:pt>
                <c:pt idx="8361">
                  <c:v>-3.9314689669999996E-3</c:v>
                </c:pt>
                <c:pt idx="8362">
                  <c:v>-3.9316700859999996E-3</c:v>
                </c:pt>
                <c:pt idx="8363">
                  <c:v>-2.4244887529999998E-3</c:v>
                </c:pt>
                <c:pt idx="8364">
                  <c:v>-2.4245977680000001E-3</c:v>
                </c:pt>
                <c:pt idx="8365">
                  <c:v>-3.9320237449999998E-3</c:v>
                </c:pt>
                <c:pt idx="8366">
                  <c:v>-3.9320983099999998E-3</c:v>
                </c:pt>
                <c:pt idx="8367">
                  <c:v>-2.4248211849999999E-3</c:v>
                </c:pt>
                <c:pt idx="8368">
                  <c:v>-3.9322114170000002E-3</c:v>
                </c:pt>
                <c:pt idx="8369">
                  <c:v>-3.9322499540000002E-3</c:v>
                </c:pt>
                <c:pt idx="8370">
                  <c:v>-3.932276478E-3</c:v>
                </c:pt>
                <c:pt idx="8371">
                  <c:v>-2.4249511450000001E-3</c:v>
                </c:pt>
                <c:pt idx="8372">
                  <c:v>-2.4249536360000002E-3</c:v>
                </c:pt>
                <c:pt idx="8373">
                  <c:v>-2.424944127E-3</c:v>
                </c:pt>
                <c:pt idx="8374">
                  <c:v>-3.9322624249999993E-3</c:v>
                </c:pt>
                <c:pt idx="8375">
                  <c:v>-3.9322288749999998E-3</c:v>
                </c:pt>
                <c:pt idx="8376">
                  <c:v>-3.9321833129999997E-3</c:v>
                </c:pt>
                <c:pt idx="8377">
                  <c:v>-2.424786101E-3</c:v>
                </c:pt>
                <c:pt idx="8378">
                  <c:v>-3.93205616E-3</c:v>
                </c:pt>
                <c:pt idx="8379">
                  <c:v>-2.42463512E-3</c:v>
                </c:pt>
                <c:pt idx="8380">
                  <c:v>-3.9318794380000001E-3</c:v>
                </c:pt>
                <c:pt idx="8381">
                  <c:v>-3.9317468630000003E-3</c:v>
                </c:pt>
                <c:pt idx="8382">
                  <c:v>-3.9315734399999998E-3</c:v>
                </c:pt>
                <c:pt idx="8383">
                  <c:v>-2.4240266389999997E-3</c:v>
                </c:pt>
                <c:pt idx="8384">
                  <c:v>-3.9311287520000003E-3</c:v>
                </c:pt>
                <c:pt idx="8385">
                  <c:v>-3.9308698340000002E-3</c:v>
                </c:pt>
                <c:pt idx="8386">
                  <c:v>-2.4232569989999998E-3</c:v>
                </c:pt>
                <c:pt idx="8387">
                  <c:v>-3.9303096799999998E-3</c:v>
                </c:pt>
                <c:pt idx="8388">
                  <c:v>-2.4226837029999999E-3</c:v>
                </c:pt>
                <c:pt idx="8389">
                  <c:v>-3.9297341250000006E-3</c:v>
                </c:pt>
                <c:pt idx="8390">
                  <c:v>-2.4221195659999998E-3</c:v>
                </c:pt>
                <c:pt idx="8391">
                  <c:v>-3.9291922769999999E-3</c:v>
                </c:pt>
                <c:pt idx="8392">
                  <c:v>-3.9289493070000002E-3</c:v>
                </c:pt>
                <c:pt idx="8393">
                  <c:v>-3.9287331250000002E-3</c:v>
                </c:pt>
                <c:pt idx="8394">
                  <c:v>-3.928549842E-3</c:v>
                </c:pt>
                <c:pt idx="8395">
                  <c:v>-3.9284055639999997E-3</c:v>
                </c:pt>
                <c:pt idx="8396">
                  <c:v>-3.9283087410000002E-3</c:v>
                </c:pt>
                <c:pt idx="8397">
                  <c:v>-3.9282990070000001E-3</c:v>
                </c:pt>
                <c:pt idx="8398">
                  <c:v>-3.9283790760000006E-3</c:v>
                </c:pt>
                <c:pt idx="8399">
                  <c:v>-3.9285364139999999E-3</c:v>
                </c:pt>
                <c:pt idx="8400">
                  <c:v>-3.9287585030000002E-3</c:v>
                </c:pt>
                <c:pt idx="8401">
                  <c:v>-2.421696991E-3</c:v>
                </c:pt>
                <c:pt idx="8402">
                  <c:v>-3.9293468670000007E-3</c:v>
                </c:pt>
                <c:pt idx="8403">
                  <c:v>-3.9296880899999994E-3</c:v>
                </c:pt>
                <c:pt idx="8404">
                  <c:v>-3.9300439490000004E-3</c:v>
                </c:pt>
                <c:pt idx="8405">
                  <c:v>-3.9304018730000004E-3</c:v>
                </c:pt>
                <c:pt idx="8406">
                  <c:v>-3.9307492730000001E-3</c:v>
                </c:pt>
                <c:pt idx="8407">
                  <c:v>-3.9310735370000002E-3</c:v>
                </c:pt>
                <c:pt idx="8408">
                  <c:v>-3.9313620359999997E-3</c:v>
                </c:pt>
                <c:pt idx="8409">
                  <c:v>-3.9316021279999997E-3</c:v>
                </c:pt>
                <c:pt idx="8410">
                  <c:v>-3.9317811610000003E-3</c:v>
                </c:pt>
                <c:pt idx="8411">
                  <c:v>-3.9318864879999997E-3</c:v>
                </c:pt>
                <c:pt idx="8412">
                  <c:v>-2.4245631280000002E-3</c:v>
                </c:pt>
                <c:pt idx="8413">
                  <c:v>-3.9317767449999997E-3</c:v>
                </c:pt>
                <c:pt idx="8414">
                  <c:v>-2.4241712130000002E-3</c:v>
                </c:pt>
                <c:pt idx="8415">
                  <c:v>-2.4237852720000001E-3</c:v>
                </c:pt>
                <c:pt idx="8416">
                  <c:v>-2.4233008359999999E-3</c:v>
                </c:pt>
                <c:pt idx="8417">
                  <c:v>-9.1540190219999997E-4</c:v>
                </c:pt>
                <c:pt idx="8418">
                  <c:v>-2.4221209180000001E-3</c:v>
                </c:pt>
                <c:pt idx="8419">
                  <c:v>-3.9288031140000002E-3</c:v>
                </c:pt>
                <c:pt idx="8420">
                  <c:v>-2.4207999340000001E-3</c:v>
                </c:pt>
                <c:pt idx="8421">
                  <c:v>-3.9274728619999996E-3</c:v>
                </c:pt>
                <c:pt idx="8422">
                  <c:v>-3.926838587E-3</c:v>
                </c:pt>
                <c:pt idx="8423">
                  <c:v>-2.4189202470000001E-3</c:v>
                </c:pt>
                <c:pt idx="8424">
                  <c:v>-2.4184040459999997E-3</c:v>
                </c:pt>
                <c:pt idx="8425">
                  <c:v>-2.4179775539999999E-3</c:v>
                </c:pt>
                <c:pt idx="8426">
                  <c:v>-2.4176614460000002E-3</c:v>
                </c:pt>
                <c:pt idx="8427">
                  <c:v>-3.9248070239999997E-3</c:v>
                </c:pt>
                <c:pt idx="8428">
                  <c:v>-3.9247735630000002E-3</c:v>
                </c:pt>
                <c:pt idx="8429">
                  <c:v>-3.9248982540000003E-3</c:v>
                </c:pt>
                <c:pt idx="8430">
                  <c:v>-5.4324938409999997E-3</c:v>
                </c:pt>
                <c:pt idx="8431">
                  <c:v>-3.9255464329999998E-3</c:v>
                </c:pt>
                <c:pt idx="8432">
                  <c:v>-2.418696368E-3</c:v>
                </c:pt>
                <c:pt idx="8433">
                  <c:v>-3.9265882619999998E-3</c:v>
                </c:pt>
                <c:pt idx="8434">
                  <c:v>-3.9272049910000001E-3</c:v>
                </c:pt>
                <c:pt idx="8435">
                  <c:v>-2.4205235070000001E-3</c:v>
                </c:pt>
                <c:pt idx="8436">
                  <c:v>-3.9285261220000003E-3</c:v>
                </c:pt>
                <c:pt idx="8437">
                  <c:v>-3.9291887639999997E-3</c:v>
                </c:pt>
                <c:pt idx="8438">
                  <c:v>-3.9298248379999994E-3</c:v>
                </c:pt>
                <c:pt idx="8439">
                  <c:v>-3.9304133049999999E-3</c:v>
                </c:pt>
                <c:pt idx="8440">
                  <c:v>-3.9309330679999999E-3</c:v>
                </c:pt>
                <c:pt idx="8441">
                  <c:v>-3.9313629949999998E-3</c:v>
                </c:pt>
                <c:pt idx="8442">
                  <c:v>-3.9316819350000004E-3</c:v>
                </c:pt>
                <c:pt idx="8443">
                  <c:v>-3.9318687449999999E-3</c:v>
                </c:pt>
                <c:pt idx="8444">
                  <c:v>-2.424566204E-3</c:v>
                </c:pt>
                <c:pt idx="8445">
                  <c:v>-3.9318345630000003E-3</c:v>
                </c:pt>
                <c:pt idx="8446">
                  <c:v>-2.4243454969999998E-3</c:v>
                </c:pt>
                <c:pt idx="8447">
                  <c:v>-2.4241294859999999E-3</c:v>
                </c:pt>
                <c:pt idx="8448">
                  <c:v>-2.4238598799999999E-3</c:v>
                </c:pt>
                <c:pt idx="8449">
                  <c:v>-3.9308874309999997E-3</c:v>
                </c:pt>
                <c:pt idx="8450">
                  <c:v>-3.9305481049999999E-3</c:v>
                </c:pt>
                <c:pt idx="8451">
                  <c:v>-3.9301930200000001E-3</c:v>
                </c:pt>
                <c:pt idx="8452">
                  <c:v>-3.929834777E-3</c:v>
                </c:pt>
                <c:pt idx="8453">
                  <c:v>-3.929485953E-3</c:v>
                </c:pt>
                <c:pt idx="8454">
                  <c:v>-3.9291591049999998E-3</c:v>
                </c:pt>
                <c:pt idx="8455">
                  <c:v>-2.4215311400000001E-3</c:v>
                </c:pt>
                <c:pt idx="8456">
                  <c:v>-5.4359568039999999E-3</c:v>
                </c:pt>
                <c:pt idx="8457">
                  <c:v>-3.9284357350000002E-3</c:v>
                </c:pt>
                <c:pt idx="8458">
                  <c:v>-3.9283220659999995E-3</c:v>
                </c:pt>
                <c:pt idx="8459">
                  <c:v>-2.4209580690000001E-3</c:v>
                </c:pt>
                <c:pt idx="8460">
                  <c:v>-2.4210240630000001E-3</c:v>
                </c:pt>
                <c:pt idx="8461">
                  <c:v>-2.4211588660000001E-3</c:v>
                </c:pt>
                <c:pt idx="8462">
                  <c:v>-3.9286796170000006E-3</c:v>
                </c:pt>
                <c:pt idx="8463">
                  <c:v>-2.4215717810000003E-3</c:v>
                </c:pt>
                <c:pt idx="8464">
                  <c:v>-3.9291692290000001E-3</c:v>
                </c:pt>
                <c:pt idx="8465">
                  <c:v>-3.9294565679999999E-3</c:v>
                </c:pt>
                <c:pt idx="8466">
                  <c:v>-3.9297611189999995E-3</c:v>
                </c:pt>
                <c:pt idx="8467">
                  <c:v>-3.9300745130000005E-3</c:v>
                </c:pt>
                <c:pt idx="8468">
                  <c:v>-2.423050864E-3</c:v>
                </c:pt>
                <c:pt idx="8469">
                  <c:v>-9.1601852979999998E-4</c:v>
                </c:pt>
                <c:pt idx="8470">
                  <c:v>-3.9309838749999994E-3</c:v>
                </c:pt>
                <c:pt idx="8471">
                  <c:v>-3.9312487009999994E-3</c:v>
                </c:pt>
                <c:pt idx="8472">
                  <c:v>-3.9314803450000001E-3</c:v>
                </c:pt>
                <c:pt idx="8473">
                  <c:v>-2.4243312929999998E-3</c:v>
                </c:pt>
                <c:pt idx="8474">
                  <c:v>-3.9318103529999999E-3</c:v>
                </c:pt>
                <c:pt idx="8475">
                  <c:v>-2.4245524990000001E-3</c:v>
                </c:pt>
                <c:pt idx="8476">
                  <c:v>-3.9319095949999997E-3</c:v>
                </c:pt>
                <c:pt idx="8477">
                  <c:v>-3.9319095949999997E-3</c:v>
                </c:pt>
                <c:pt idx="8478">
                  <c:v>-3.9319095949999997E-3</c:v>
                </c:pt>
                <c:pt idx="8479">
                  <c:v>-3.9319095949999997E-3</c:v>
                </c:pt>
                <c:pt idx="8480">
                  <c:v>-2.42457022E-3</c:v>
                </c:pt>
                <c:pt idx="8481">
                  <c:v>-3.9319095949999997E-3</c:v>
                </c:pt>
                <c:pt idx="8482">
                  <c:v>-3.9319095949999997E-3</c:v>
                </c:pt>
                <c:pt idx="8483">
                  <c:v>-3.9319095949999997E-3</c:v>
                </c:pt>
                <c:pt idx="8484">
                  <c:v>-3.9319095949999997E-3</c:v>
                </c:pt>
                <c:pt idx="8485">
                  <c:v>-3.9319095949999997E-3</c:v>
                </c:pt>
                <c:pt idx="8486">
                  <c:v>-3.9319095949999997E-3</c:v>
                </c:pt>
                <c:pt idx="8487">
                  <c:v>-3.9319095949999997E-3</c:v>
                </c:pt>
                <c:pt idx="8488">
                  <c:v>-3.9319095949999997E-3</c:v>
                </c:pt>
                <c:pt idx="8489">
                  <c:v>-3.9319095949999997E-3</c:v>
                </c:pt>
                <c:pt idx="8490">
                  <c:v>-2.42457022E-3</c:v>
                </c:pt>
                <c:pt idx="8491">
                  <c:v>-2.42457022E-3</c:v>
                </c:pt>
                <c:pt idx="8492">
                  <c:v>-2.42457022E-3</c:v>
                </c:pt>
                <c:pt idx="8493">
                  <c:v>-3.9319095949999997E-3</c:v>
                </c:pt>
                <c:pt idx="8494">
                  <c:v>-3.9319095949999997E-3</c:v>
                </c:pt>
                <c:pt idx="8495">
                  <c:v>-3.9319095949999997E-3</c:v>
                </c:pt>
                <c:pt idx="8496">
                  <c:v>-3.9319095949999997E-3</c:v>
                </c:pt>
                <c:pt idx="8497">
                  <c:v>-2.42457022E-3</c:v>
                </c:pt>
                <c:pt idx="8498">
                  <c:v>-2.42457022E-3</c:v>
                </c:pt>
                <c:pt idx="8499">
                  <c:v>-3.9319095949999997E-3</c:v>
                </c:pt>
                <c:pt idx="8500">
                  <c:v>-3.9319095949999997E-3</c:v>
                </c:pt>
                <c:pt idx="8501">
                  <c:v>-2.42457022E-3</c:v>
                </c:pt>
                <c:pt idx="8502">
                  <c:v>-3.9319095949999997E-3</c:v>
                </c:pt>
                <c:pt idx="8503">
                  <c:v>-2.42457022E-3</c:v>
                </c:pt>
                <c:pt idx="8504">
                  <c:v>-3.9319095949999997E-3</c:v>
                </c:pt>
                <c:pt idx="8505">
                  <c:v>-3.9319095949999997E-3</c:v>
                </c:pt>
                <c:pt idx="8506">
                  <c:v>-2.42457022E-3</c:v>
                </c:pt>
                <c:pt idx="8507">
                  <c:v>-2.42457022E-3</c:v>
                </c:pt>
                <c:pt idx="8508">
                  <c:v>-2.4245666739999999E-3</c:v>
                </c:pt>
                <c:pt idx="8509">
                  <c:v>-2.4245038749999997E-3</c:v>
                </c:pt>
                <c:pt idx="8510">
                  <c:v>-3.9317098219999996E-3</c:v>
                </c:pt>
                <c:pt idx="8511">
                  <c:v>-5.4388554369999998E-3</c:v>
                </c:pt>
                <c:pt idx="8512">
                  <c:v>-3.9312738799999998E-3</c:v>
                </c:pt>
                <c:pt idx="8513">
                  <c:v>-2.4236541179999999E-3</c:v>
                </c:pt>
                <c:pt idx="8514">
                  <c:v>-2.423344668E-3</c:v>
                </c:pt>
                <c:pt idx="8515">
                  <c:v>-2.4230174439999999E-3</c:v>
                </c:pt>
                <c:pt idx="8516">
                  <c:v>-3.9300199889999998E-3</c:v>
                </c:pt>
                <c:pt idx="8517">
                  <c:v>-3.929688271E-3</c:v>
                </c:pt>
                <c:pt idx="8518">
                  <c:v>-3.9293702250000001E-3</c:v>
                </c:pt>
                <c:pt idx="8519">
                  <c:v>-2.42174042E-3</c:v>
                </c:pt>
                <c:pt idx="8520">
                  <c:v>-2.4214813960000002E-3</c:v>
                </c:pt>
                <c:pt idx="8521">
                  <c:v>-2.4212673250000004E-3</c:v>
                </c:pt>
                <c:pt idx="8522">
                  <c:v>-2.421108624E-3</c:v>
                </c:pt>
                <c:pt idx="8523">
                  <c:v>-3.9283507069999999E-3</c:v>
                </c:pt>
                <c:pt idx="8524">
                  <c:v>-3.9283339039999999E-3</c:v>
                </c:pt>
                <c:pt idx="8525">
                  <c:v>-3.9283965169999999E-3</c:v>
                </c:pt>
                <c:pt idx="8526">
                  <c:v>-3.928529333E-3</c:v>
                </c:pt>
                <c:pt idx="8527">
                  <c:v>-3.9287219169999998E-3</c:v>
                </c:pt>
                <c:pt idx="8528">
                  <c:v>-2.42162809E-3</c:v>
                </c:pt>
                <c:pt idx="8529">
                  <c:v>-2.4219085740000003E-3</c:v>
                </c:pt>
                <c:pt idx="8530">
                  <c:v>-3.9295539669999997E-3</c:v>
                </c:pt>
                <c:pt idx="8531">
                  <c:v>-3.9298812789999998E-3</c:v>
                </c:pt>
                <c:pt idx="8532">
                  <c:v>-3.9302161409999993E-3</c:v>
                </c:pt>
                <c:pt idx="8533">
                  <c:v>-3.930548069E-3</c:v>
                </c:pt>
                <c:pt idx="8534">
                  <c:v>-3.9308665649999998E-3</c:v>
                </c:pt>
                <c:pt idx="8535">
                  <c:v>-3.9311611149999998E-3</c:v>
                </c:pt>
                <c:pt idx="8536">
                  <c:v>-3.9314211890000006E-3</c:v>
                </c:pt>
                <c:pt idx="8537">
                  <c:v>-3.9316362499999995E-3</c:v>
                </c:pt>
                <c:pt idx="8538">
                  <c:v>-5.4391349920000004E-3</c:v>
                </c:pt>
                <c:pt idx="8539">
                  <c:v>-2.42454982E-3</c:v>
                </c:pt>
                <c:pt idx="8540">
                  <c:v>-3.9319095949999997E-3</c:v>
                </c:pt>
                <c:pt idx="8541">
                  <c:v>-3.9319095949999997E-3</c:v>
                </c:pt>
                <c:pt idx="8542">
                  <c:v>-2.42457022E-3</c:v>
                </c:pt>
                <c:pt idx="8543">
                  <c:v>-3.9319095949999997E-3</c:v>
                </c:pt>
                <c:pt idx="8544">
                  <c:v>-3.9319095949999997E-3</c:v>
                </c:pt>
                <c:pt idx="8545">
                  <c:v>-3.9319095949999997E-3</c:v>
                </c:pt>
                <c:pt idx="8546">
                  <c:v>-2.42457022E-3</c:v>
                </c:pt>
                <c:pt idx="8547">
                  <c:v>-3.9319095949999997E-3</c:v>
                </c:pt>
                <c:pt idx="8548">
                  <c:v>-3.9319095949999997E-3</c:v>
                </c:pt>
                <c:pt idx="8549">
                  <c:v>-2.42457022E-3</c:v>
                </c:pt>
                <c:pt idx="8550">
                  <c:v>-3.9319095949999997E-3</c:v>
                </c:pt>
                <c:pt idx="8551">
                  <c:v>-2.42457022E-3</c:v>
                </c:pt>
                <c:pt idx="8552">
                  <c:v>-3.9319095949999997E-3</c:v>
                </c:pt>
                <c:pt idx="8553">
                  <c:v>-3.9319095949999997E-3</c:v>
                </c:pt>
                <c:pt idx="8554">
                  <c:v>-3.9319095949999997E-3</c:v>
                </c:pt>
                <c:pt idx="8555">
                  <c:v>-3.9319095949999997E-3</c:v>
                </c:pt>
                <c:pt idx="8556">
                  <c:v>-2.42457022E-3</c:v>
                </c:pt>
                <c:pt idx="8557">
                  <c:v>-2.42457022E-3</c:v>
                </c:pt>
                <c:pt idx="8558">
                  <c:v>-3.9319095949999997E-3</c:v>
                </c:pt>
                <c:pt idx="8559">
                  <c:v>-3.9319095949999997E-3</c:v>
                </c:pt>
                <c:pt idx="8560">
                  <c:v>-3.9319095949999997E-3</c:v>
                </c:pt>
                <c:pt idx="8561">
                  <c:v>-2.42457022E-3</c:v>
                </c:pt>
                <c:pt idx="8562">
                  <c:v>-3.9319095949999997E-3</c:v>
                </c:pt>
                <c:pt idx="8563">
                  <c:v>-2.42457022E-3</c:v>
                </c:pt>
                <c:pt idx="8564">
                  <c:v>-3.9319095949999997E-3</c:v>
                </c:pt>
                <c:pt idx="8565">
                  <c:v>-2.42457022E-3</c:v>
                </c:pt>
                <c:pt idx="8566">
                  <c:v>-2.42457022E-3</c:v>
                </c:pt>
                <c:pt idx="8567">
                  <c:v>-3.9319095949999997E-3</c:v>
                </c:pt>
                <c:pt idx="8568">
                  <c:v>-2.42457022E-3</c:v>
                </c:pt>
                <c:pt idx="8569">
                  <c:v>-3.9319095949999997E-3</c:v>
                </c:pt>
                <c:pt idx="8570">
                  <c:v>-2.42457022E-3</c:v>
                </c:pt>
                <c:pt idx="8571">
                  <c:v>-3.9319095949999997E-3</c:v>
                </c:pt>
                <c:pt idx="8572">
                  <c:v>-2.4245672620000001E-3</c:v>
                </c:pt>
                <c:pt idx="8573">
                  <c:v>-2.4245146170000001E-3</c:v>
                </c:pt>
                <c:pt idx="8574">
                  <c:v>-3.9317413560000002E-3</c:v>
                </c:pt>
                <c:pt idx="8575">
                  <c:v>-2.4242378680000001E-3</c:v>
                </c:pt>
                <c:pt idx="8576">
                  <c:v>-3.9313682630000004E-3</c:v>
                </c:pt>
                <c:pt idx="8577">
                  <c:v>-2.4237851429999998E-3</c:v>
                </c:pt>
                <c:pt idx="8578">
                  <c:v>-2.4235125279999997E-3</c:v>
                </c:pt>
                <c:pt idx="8579">
                  <c:v>-3.9305573090000004E-3</c:v>
                </c:pt>
                <c:pt idx="8580">
                  <c:v>-2.4229142269999999E-3</c:v>
                </c:pt>
                <c:pt idx="8581">
                  <c:v>-2.4226042840000002E-3</c:v>
                </c:pt>
                <c:pt idx="8582">
                  <c:v>-2.422297625E-3</c:v>
                </c:pt>
                <c:pt idx="8583">
                  <c:v>-2.422002093E-3</c:v>
                </c:pt>
                <c:pt idx="8584">
                  <c:v>-3.9290613929999999E-3</c:v>
                </c:pt>
                <c:pt idx="8585">
                  <c:v>-3.928811297E-3</c:v>
                </c:pt>
                <c:pt idx="8586">
                  <c:v>-2.4212605470000001E-3</c:v>
                </c:pt>
                <c:pt idx="8587">
                  <c:v>-2.4210877720000001E-3</c:v>
                </c:pt>
                <c:pt idx="8588">
                  <c:v>-3.9282984129999999E-3</c:v>
                </c:pt>
                <c:pt idx="8589">
                  <c:v>-3.9281993139999999E-3</c:v>
                </c:pt>
                <c:pt idx="8590">
                  <c:v>-2.420780979E-3</c:v>
                </c:pt>
                <c:pt idx="8591">
                  <c:v>-3.9280471450000003E-3</c:v>
                </c:pt>
                <c:pt idx="8592">
                  <c:v>-3.9279933190000003E-3</c:v>
                </c:pt>
                <c:pt idx="8593">
                  <c:v>-2.4206193259999997E-3</c:v>
                </c:pt>
                <c:pt idx="8594">
                  <c:v>-2.4205938300000001E-3</c:v>
                </c:pt>
                <c:pt idx="8595">
                  <c:v>-2.4205819050000001E-3</c:v>
                </c:pt>
                <c:pt idx="8596">
                  <c:v>-3.9279176360000004E-3</c:v>
                </c:pt>
                <c:pt idx="8597">
                  <c:v>-3.9279317480000004E-3</c:v>
                </c:pt>
                <c:pt idx="8598">
                  <c:v>-3.9279583260000001E-3</c:v>
                </c:pt>
                <c:pt idx="8599">
                  <c:v>-2.4206624400000001E-3</c:v>
                </c:pt>
                <c:pt idx="8600">
                  <c:v>-3.9280473930000002E-3</c:v>
                </c:pt>
                <c:pt idx="8601">
                  <c:v>-2.4207744410000001E-3</c:v>
                </c:pt>
                <c:pt idx="8602">
                  <c:v>-2.420847076E-3</c:v>
                </c:pt>
                <c:pt idx="8603">
                  <c:v>-3.9282651960000003E-3</c:v>
                </c:pt>
                <c:pt idx="8604">
                  <c:v>-3.9283606980000003E-3</c:v>
                </c:pt>
                <c:pt idx="8605">
                  <c:v>-3.9284979429999997E-3</c:v>
                </c:pt>
                <c:pt idx="8606">
                  <c:v>-3.9286813760000001E-3</c:v>
                </c:pt>
                <c:pt idx="8607">
                  <c:v>-2.4215678700000003E-3</c:v>
                </c:pt>
                <c:pt idx="8608">
                  <c:v>-2.4218210160000002E-3</c:v>
                </c:pt>
                <c:pt idx="8609">
                  <c:v>-2.4220979649999998E-3</c:v>
                </c:pt>
                <c:pt idx="8610">
                  <c:v>-2.4223912650000001E-3</c:v>
                </c:pt>
                <c:pt idx="8611">
                  <c:v>-2.422693451E-3</c:v>
                </c:pt>
                <c:pt idx="8612">
                  <c:v>-2.4229970519999999E-3</c:v>
                </c:pt>
                <c:pt idx="8613">
                  <c:v>-2.4232945820000002E-3</c:v>
                </c:pt>
                <c:pt idx="8614">
                  <c:v>-2.423578547E-3</c:v>
                </c:pt>
                <c:pt idx="8615">
                  <c:v>-2.4238414429999999E-3</c:v>
                </c:pt>
                <c:pt idx="8616">
                  <c:v>-2.4240757579999999E-3</c:v>
                </c:pt>
                <c:pt idx="8617">
                  <c:v>-3.9316129819999997E-3</c:v>
                </c:pt>
                <c:pt idx="8618">
                  <c:v>-3.9317677650000001E-3</c:v>
                </c:pt>
                <c:pt idx="8619">
                  <c:v>-2.424532015E-3</c:v>
                </c:pt>
                <c:pt idx="8620">
                  <c:v>-2.4245755210000001E-3</c:v>
                </c:pt>
                <c:pt idx="8621">
                  <c:v>-2.4245357340000003E-3</c:v>
                </c:pt>
                <c:pt idx="8622">
                  <c:v>-3.9317546870000003E-3</c:v>
                </c:pt>
                <c:pt idx="8623">
                  <c:v>-2.4242268509999999E-3</c:v>
                </c:pt>
                <c:pt idx="8624">
                  <c:v>-2.4239818130000002E-3</c:v>
                </c:pt>
                <c:pt idx="8625">
                  <c:v>-3.931030714E-3</c:v>
                </c:pt>
                <c:pt idx="8626">
                  <c:v>-3.930708594E-3</c:v>
                </c:pt>
                <c:pt idx="8627">
                  <c:v>-2.4230286509999998E-3</c:v>
                </c:pt>
                <c:pt idx="8628">
                  <c:v>-3.9300153239999998E-3</c:v>
                </c:pt>
                <c:pt idx="8629">
                  <c:v>-2.4223315520000002E-3</c:v>
                </c:pt>
                <c:pt idx="8630">
                  <c:v>-2.4220004240000001E-3</c:v>
                </c:pt>
                <c:pt idx="8631">
                  <c:v>-2.4216968309999998E-3</c:v>
                </c:pt>
                <c:pt idx="8632">
                  <c:v>-3.9287682020000001E-3</c:v>
                </c:pt>
                <c:pt idx="8633">
                  <c:v>-3.928555163E-3</c:v>
                </c:pt>
                <c:pt idx="8634">
                  <c:v>-2.4210704080000001E-3</c:v>
                </c:pt>
                <c:pt idx="8635">
                  <c:v>-2.420996077E-3</c:v>
                </c:pt>
                <c:pt idx="8636">
                  <c:v>-2.421007906E-3</c:v>
                </c:pt>
                <c:pt idx="8637">
                  <c:v>-2.4210962500000001E-3</c:v>
                </c:pt>
                <c:pt idx="8638">
                  <c:v>-3.9285830020000002E-3</c:v>
                </c:pt>
                <c:pt idx="8639">
                  <c:v>-2.4214526440000002E-3</c:v>
                </c:pt>
                <c:pt idx="8640">
                  <c:v>-3.9290371879999999E-3</c:v>
                </c:pt>
                <c:pt idx="8641">
                  <c:v>-2.4219841520000001E-3</c:v>
                </c:pt>
                <c:pt idx="8642">
                  <c:v>-2.4222913749999998E-3</c:v>
                </c:pt>
                <c:pt idx="8643">
                  <c:v>-2.4226133210000001E-3</c:v>
                </c:pt>
                <c:pt idx="8644">
                  <c:v>-3.9302776469999998E-3</c:v>
                </c:pt>
                <c:pt idx="8645">
                  <c:v>-3.9306002890000004E-3</c:v>
                </c:pt>
                <c:pt idx="8646">
                  <c:v>-3.9309084600000002E-3</c:v>
                </c:pt>
                <c:pt idx="8647">
                  <c:v>-2.423853901E-3</c:v>
                </c:pt>
                <c:pt idx="8648">
                  <c:v>-2.424103515E-3</c:v>
                </c:pt>
                <c:pt idx="8649">
                  <c:v>-3.9316484369999998E-3</c:v>
                </c:pt>
                <c:pt idx="8650">
                  <c:v>-3.9318009699999996E-3</c:v>
                </c:pt>
                <c:pt idx="8651">
                  <c:v>-3.9318901279999999E-3</c:v>
                </c:pt>
                <c:pt idx="8652">
                  <c:v>-2.42457022E-3</c:v>
                </c:pt>
                <c:pt idx="8653">
                  <c:v>-2.42457022E-3</c:v>
                </c:pt>
                <c:pt idx="8654">
                  <c:v>-2.42457022E-3</c:v>
                </c:pt>
                <c:pt idx="8655">
                  <c:v>-3.9319095949999997E-3</c:v>
                </c:pt>
                <c:pt idx="8656">
                  <c:v>-2.42457022E-3</c:v>
                </c:pt>
                <c:pt idx="8657">
                  <c:v>-2.42457022E-3</c:v>
                </c:pt>
                <c:pt idx="8658">
                  <c:v>-3.9319095949999997E-3</c:v>
                </c:pt>
                <c:pt idx="8659">
                  <c:v>-2.42457022E-3</c:v>
                </c:pt>
                <c:pt idx="8660">
                  <c:v>-2.42457022E-3</c:v>
                </c:pt>
                <c:pt idx="8661">
                  <c:v>-2.42457022E-3</c:v>
                </c:pt>
                <c:pt idx="8662">
                  <c:v>-3.9319095949999997E-3</c:v>
                </c:pt>
                <c:pt idx="8663">
                  <c:v>-3.9319095949999997E-3</c:v>
                </c:pt>
                <c:pt idx="8664">
                  <c:v>-2.42457022E-3</c:v>
                </c:pt>
                <c:pt idx="8665">
                  <c:v>-2.42457022E-3</c:v>
                </c:pt>
                <c:pt idx="8666">
                  <c:v>-3.9319095949999997E-3</c:v>
                </c:pt>
                <c:pt idx="8667">
                  <c:v>-3.9319095949999997E-3</c:v>
                </c:pt>
                <c:pt idx="8668">
                  <c:v>-2.42457022E-3</c:v>
                </c:pt>
                <c:pt idx="8669">
                  <c:v>-2.42457022E-3</c:v>
                </c:pt>
                <c:pt idx="8670">
                  <c:v>-3.9319095949999997E-3</c:v>
                </c:pt>
                <c:pt idx="8671">
                  <c:v>-2.42457022E-3</c:v>
                </c:pt>
                <c:pt idx="8672">
                  <c:v>-3.9319095949999997E-3</c:v>
                </c:pt>
                <c:pt idx="8673">
                  <c:v>-3.9319095949999997E-3</c:v>
                </c:pt>
                <c:pt idx="8674">
                  <c:v>-2.42457022E-3</c:v>
                </c:pt>
                <c:pt idx="8675">
                  <c:v>-3.9319095949999997E-3</c:v>
                </c:pt>
                <c:pt idx="8676">
                  <c:v>-2.42457022E-3</c:v>
                </c:pt>
                <c:pt idx="8677">
                  <c:v>-2.42457022E-3</c:v>
                </c:pt>
                <c:pt idx="8678">
                  <c:v>-2.42457022E-3</c:v>
                </c:pt>
                <c:pt idx="8679">
                  <c:v>-3.9319095949999997E-3</c:v>
                </c:pt>
                <c:pt idx="8680">
                  <c:v>-3.9319095949999997E-3</c:v>
                </c:pt>
                <c:pt idx="8681">
                  <c:v>-2.42457022E-3</c:v>
                </c:pt>
                <c:pt idx="8682">
                  <c:v>-3.9319095949999997E-3</c:v>
                </c:pt>
                <c:pt idx="8683">
                  <c:v>-3.9319095949999997E-3</c:v>
                </c:pt>
                <c:pt idx="8684">
                  <c:v>-2.42457022E-3</c:v>
                </c:pt>
                <c:pt idx="8685">
                  <c:v>-2.42457022E-3</c:v>
                </c:pt>
                <c:pt idx="8686">
                  <c:v>-2.42457022E-3</c:v>
                </c:pt>
                <c:pt idx="8687">
                  <c:v>-2.42457022E-3</c:v>
                </c:pt>
                <c:pt idx="8688">
                  <c:v>-3.9319095949999997E-3</c:v>
                </c:pt>
                <c:pt idx="8689">
                  <c:v>-9.172308459E-4</c:v>
                </c:pt>
                <c:pt idx="8690">
                  <c:v>-2.42457022E-3</c:v>
                </c:pt>
                <c:pt idx="8691">
                  <c:v>-3.9319095949999997E-3</c:v>
                </c:pt>
                <c:pt idx="8692">
                  <c:v>-3.9319095949999997E-3</c:v>
                </c:pt>
                <c:pt idx="8693">
                  <c:v>-2.42457022E-3</c:v>
                </c:pt>
                <c:pt idx="8694">
                  <c:v>-2.42457022E-3</c:v>
                </c:pt>
                <c:pt idx="8695">
                  <c:v>-3.9319095949999997E-3</c:v>
                </c:pt>
                <c:pt idx="8696">
                  <c:v>-3.9319095949999997E-3</c:v>
                </c:pt>
                <c:pt idx="8697">
                  <c:v>-2.42457022E-3</c:v>
                </c:pt>
                <c:pt idx="8698">
                  <c:v>-2.42457022E-3</c:v>
                </c:pt>
                <c:pt idx="8699">
                  <c:v>-3.9319095949999997E-3</c:v>
                </c:pt>
                <c:pt idx="8700">
                  <c:v>-9.1722789089999988E-4</c:v>
                </c:pt>
                <c:pt idx="8701">
                  <c:v>-2.4245146170000001E-3</c:v>
                </c:pt>
                <c:pt idx="8702">
                  <c:v>-3.9317413560000002E-3</c:v>
                </c:pt>
                <c:pt idx="8703">
                  <c:v>-2.4242378680000001E-3</c:v>
                </c:pt>
                <c:pt idx="8704">
                  <c:v>-2.4240295540000002E-3</c:v>
                </c:pt>
                <c:pt idx="8705">
                  <c:v>-2.4237851429999998E-3</c:v>
                </c:pt>
                <c:pt idx="8706">
                  <c:v>-2.4235125279999997E-3</c:v>
                </c:pt>
                <c:pt idx="8707">
                  <c:v>-3.9305573090000004E-3</c:v>
                </c:pt>
                <c:pt idx="8708">
                  <c:v>-2.4229142269999999E-3</c:v>
                </c:pt>
                <c:pt idx="8709">
                  <c:v>-3.9299412380000001E-3</c:v>
                </c:pt>
                <c:pt idx="8710">
                  <c:v>-9.1496104890000009E-4</c:v>
                </c:pt>
                <c:pt idx="8711">
                  <c:v>-3.9293383050000002E-3</c:v>
                </c:pt>
                <c:pt idx="8712">
                  <c:v>-3.9290613929999999E-3</c:v>
                </c:pt>
                <c:pt idx="8713">
                  <c:v>-3.928811297E-3</c:v>
                </c:pt>
                <c:pt idx="8714">
                  <c:v>-3.9285958440000001E-3</c:v>
                </c:pt>
                <c:pt idx="8715">
                  <c:v>-2.4210877720000001E-3</c:v>
                </c:pt>
                <c:pt idx="8716">
                  <c:v>-2.4209634829999997E-3</c:v>
                </c:pt>
                <c:pt idx="8717">
                  <c:v>-2.4208645059999997E-3</c:v>
                </c:pt>
                <c:pt idx="8718">
                  <c:v>-2.420780979E-3</c:v>
                </c:pt>
                <c:pt idx="8719">
                  <c:v>-3.9280471450000003E-3</c:v>
                </c:pt>
                <c:pt idx="8720">
                  <c:v>-2.420658765E-3</c:v>
                </c:pt>
                <c:pt idx="8721">
                  <c:v>-2.4206193259999997E-3</c:v>
                </c:pt>
                <c:pt idx="8722">
                  <c:v>-2.4205938300000001E-3</c:v>
                </c:pt>
                <c:pt idx="8723">
                  <c:v>-9.1324744570000008E-4</c:v>
                </c:pt>
                <c:pt idx="8724">
                  <c:v>-3.9279176360000004E-3</c:v>
                </c:pt>
                <c:pt idx="8725">
                  <c:v>-2.4205972699999998E-3</c:v>
                </c:pt>
                <c:pt idx="8726">
                  <c:v>-2.420623815E-3</c:v>
                </c:pt>
                <c:pt idx="8727">
                  <c:v>-3.9279969979999999E-3</c:v>
                </c:pt>
                <c:pt idx="8728">
                  <c:v>-2.4207127719999997E-3</c:v>
                </c:pt>
                <c:pt idx="8729">
                  <c:v>-3.9281091380000003E-3</c:v>
                </c:pt>
                <c:pt idx="8730">
                  <c:v>-2.420847076E-3</c:v>
                </c:pt>
                <c:pt idx="8731">
                  <c:v>-3.9282651960000003E-3</c:v>
                </c:pt>
                <c:pt idx="8732">
                  <c:v>-2.4210256909999997E-3</c:v>
                </c:pt>
                <c:pt idx="8733">
                  <c:v>-2.4211627669999997E-3</c:v>
                </c:pt>
                <c:pt idx="8734">
                  <c:v>-3.9286813760000001E-3</c:v>
                </c:pt>
                <c:pt idx="8735">
                  <c:v>-2.4215678700000003E-3</c:v>
                </c:pt>
                <c:pt idx="8736">
                  <c:v>-2.4218210160000002E-3</c:v>
                </c:pt>
                <c:pt idx="8737">
                  <c:v>-2.4220979649999998E-3</c:v>
                </c:pt>
                <c:pt idx="8738">
                  <c:v>-3.9297279570000001E-3</c:v>
                </c:pt>
                <c:pt idx="8739">
                  <c:v>-3.9300305150000003E-3</c:v>
                </c:pt>
                <c:pt idx="8740">
                  <c:v>-2.4229970519999999E-3</c:v>
                </c:pt>
                <c:pt idx="8741">
                  <c:v>-3.9306323860000001E-3</c:v>
                </c:pt>
                <c:pt idx="8742">
                  <c:v>-2.423578547E-3</c:v>
                </c:pt>
                <c:pt idx="8743">
                  <c:v>-2.4238414429999999E-3</c:v>
                </c:pt>
                <c:pt idx="8744">
                  <c:v>-2.4240757579999999E-3</c:v>
                </c:pt>
                <c:pt idx="8745">
                  <c:v>-3.9316129819999997E-3</c:v>
                </c:pt>
                <c:pt idx="8746">
                  <c:v>-3.9317677650000001E-3</c:v>
                </c:pt>
                <c:pt idx="8747">
                  <c:v>-3.9318713429999999E-3</c:v>
                </c:pt>
                <c:pt idx="8748">
                  <c:v>-2.4245755210000001E-3</c:v>
                </c:pt>
                <c:pt idx="8749">
                  <c:v>-2.4245357340000003E-3</c:v>
                </c:pt>
                <c:pt idx="8750">
                  <c:v>-3.9317546870000003E-3</c:v>
                </c:pt>
                <c:pt idx="8751">
                  <c:v>-2.4242268509999999E-3</c:v>
                </c:pt>
                <c:pt idx="8752">
                  <c:v>-3.9313204640000002E-3</c:v>
                </c:pt>
                <c:pt idx="8753">
                  <c:v>-2.4236924199999999E-3</c:v>
                </c:pt>
                <c:pt idx="8754">
                  <c:v>-3.930708594E-3</c:v>
                </c:pt>
                <c:pt idx="8755">
                  <c:v>-3.9303661279999997E-3</c:v>
                </c:pt>
                <c:pt idx="8756">
                  <c:v>-2.4226782779999999E-3</c:v>
                </c:pt>
                <c:pt idx="8757">
                  <c:v>-3.9296681700000001E-3</c:v>
                </c:pt>
                <c:pt idx="8758">
                  <c:v>-2.4220004240000001E-3</c:v>
                </c:pt>
                <c:pt idx="8759">
                  <c:v>-3.9290326670000002E-3</c:v>
                </c:pt>
                <c:pt idx="8760">
                  <c:v>-2.4214326920000001E-3</c:v>
                </c:pt>
                <c:pt idx="8761">
                  <c:v>-2.4212199159999999E-3</c:v>
                </c:pt>
                <c:pt idx="8762">
                  <c:v>-3.9284054700000001E-3</c:v>
                </c:pt>
                <c:pt idx="8763">
                  <c:v>-2.420996077E-3</c:v>
                </c:pt>
                <c:pt idx="8764">
                  <c:v>-2.421007906E-3</c:v>
                </c:pt>
                <c:pt idx="8765">
                  <c:v>-2.4210962500000001E-3</c:v>
                </c:pt>
                <c:pt idx="8766">
                  <c:v>-2.4212477209999998E-3</c:v>
                </c:pt>
                <c:pt idx="8767">
                  <c:v>-3.9287881780000001E-3</c:v>
                </c:pt>
                <c:pt idx="8768">
                  <c:v>-2.421701347E-3</c:v>
                </c:pt>
                <c:pt idx="8769">
                  <c:v>-3.9293203419999995E-3</c:v>
                </c:pt>
                <c:pt idx="8770">
                  <c:v>-2.4222913749999998E-3</c:v>
                </c:pt>
                <c:pt idx="8771">
                  <c:v>-2.4226133210000001E-3</c:v>
                </c:pt>
                <c:pt idx="8772">
                  <c:v>-3.9302776469999998E-3</c:v>
                </c:pt>
                <c:pt idx="8773">
                  <c:v>-3.9306002890000004E-3</c:v>
                </c:pt>
                <c:pt idx="8774">
                  <c:v>-2.4235703159999999E-3</c:v>
                </c:pt>
                <c:pt idx="8775">
                  <c:v>-2.423853901E-3</c:v>
                </c:pt>
                <c:pt idx="8776">
                  <c:v>-3.9314423150000003E-3</c:v>
                </c:pt>
                <c:pt idx="8777">
                  <c:v>-3.9316484369999998E-3</c:v>
                </c:pt>
                <c:pt idx="8778">
                  <c:v>-2.4244617290000003E-3</c:v>
                </c:pt>
                <c:pt idx="8779">
                  <c:v>-2.4245507770000001E-3</c:v>
                </c:pt>
                <c:pt idx="8780">
                  <c:v>-2.42457022E-3</c:v>
                </c:pt>
                <c:pt idx="8781">
                  <c:v>-2.42457022E-3</c:v>
                </c:pt>
                <c:pt idx="8782">
                  <c:v>-2.42457022E-3</c:v>
                </c:pt>
                <c:pt idx="8783">
                  <c:v>-3.9319095949999997E-3</c:v>
                </c:pt>
                <c:pt idx="8784">
                  <c:v>-3.9319095949999997E-3</c:v>
                </c:pt>
                <c:pt idx="8785">
                  <c:v>-3.9319095949999997E-3</c:v>
                </c:pt>
                <c:pt idx="8786">
                  <c:v>-3.9319095949999997E-3</c:v>
                </c:pt>
                <c:pt idx="8787">
                  <c:v>-3.9319095949999997E-3</c:v>
                </c:pt>
                <c:pt idx="8788">
                  <c:v>-3.9319095949999997E-3</c:v>
                </c:pt>
                <c:pt idx="8789">
                  <c:v>-2.42457022E-3</c:v>
                </c:pt>
                <c:pt idx="8790">
                  <c:v>-3.9319095949999997E-3</c:v>
                </c:pt>
                <c:pt idx="8791">
                  <c:v>-3.9319095949999997E-3</c:v>
                </c:pt>
                <c:pt idx="8792">
                  <c:v>-2.42457022E-3</c:v>
                </c:pt>
                <c:pt idx="8793">
                  <c:v>-2.42457022E-3</c:v>
                </c:pt>
                <c:pt idx="8794">
                  <c:v>-3.9319095949999997E-3</c:v>
                </c:pt>
                <c:pt idx="8795">
                  <c:v>-2.42457022E-3</c:v>
                </c:pt>
                <c:pt idx="8796">
                  <c:v>-2.42457022E-3</c:v>
                </c:pt>
                <c:pt idx="8797">
                  <c:v>-3.9319095949999997E-3</c:v>
                </c:pt>
                <c:pt idx="8798">
                  <c:v>-2.42457022E-3</c:v>
                </c:pt>
                <c:pt idx="8799">
                  <c:v>-9.172308459E-4</c:v>
                </c:pt>
                <c:pt idx="8800">
                  <c:v>-2.42457022E-3</c:v>
                </c:pt>
                <c:pt idx="8801">
                  <c:v>-3.9319095949999997E-3</c:v>
                </c:pt>
                <c:pt idx="8802">
                  <c:v>-3.9319095949999997E-3</c:v>
                </c:pt>
                <c:pt idx="8803">
                  <c:v>-3.9319095949999997E-3</c:v>
                </c:pt>
                <c:pt idx="8804">
                  <c:v>-2.42457022E-3</c:v>
                </c:pt>
                <c:pt idx="8805">
                  <c:v>-3.9319095949999997E-3</c:v>
                </c:pt>
                <c:pt idx="8806">
                  <c:v>-2.42457022E-3</c:v>
                </c:pt>
                <c:pt idx="8807">
                  <c:v>-3.9319095949999997E-3</c:v>
                </c:pt>
                <c:pt idx="8808">
                  <c:v>-2.42457022E-3</c:v>
                </c:pt>
                <c:pt idx="8809">
                  <c:v>-2.42457022E-3</c:v>
                </c:pt>
                <c:pt idx="8810">
                  <c:v>-2.42457022E-3</c:v>
                </c:pt>
                <c:pt idx="8811">
                  <c:v>-2.42457022E-3</c:v>
                </c:pt>
                <c:pt idx="8812">
                  <c:v>-2.42457022E-3</c:v>
                </c:pt>
                <c:pt idx="8813">
                  <c:v>-2.42457022E-3</c:v>
                </c:pt>
                <c:pt idx="8814">
                  <c:v>-3.9319095949999997E-3</c:v>
                </c:pt>
                <c:pt idx="8815">
                  <c:v>-3.9319095949999997E-3</c:v>
                </c:pt>
                <c:pt idx="8816">
                  <c:v>-2.42457022E-3</c:v>
                </c:pt>
                <c:pt idx="8817">
                  <c:v>-3.9319095949999997E-3</c:v>
                </c:pt>
                <c:pt idx="8818">
                  <c:v>-2.42457022E-3</c:v>
                </c:pt>
                <c:pt idx="8819">
                  <c:v>-3.9319095949999997E-3</c:v>
                </c:pt>
                <c:pt idx="8820">
                  <c:v>-2.42457022E-3</c:v>
                </c:pt>
                <c:pt idx="8821">
                  <c:v>-3.9319095949999997E-3</c:v>
                </c:pt>
                <c:pt idx="8822">
                  <c:v>-2.42457022E-3</c:v>
                </c:pt>
                <c:pt idx="8823">
                  <c:v>-3.9319095949999997E-3</c:v>
                </c:pt>
                <c:pt idx="8824">
                  <c:v>-2.42457022E-3</c:v>
                </c:pt>
                <c:pt idx="8825">
                  <c:v>-2.42457022E-3</c:v>
                </c:pt>
                <c:pt idx="8826">
                  <c:v>-2.42457022E-3</c:v>
                </c:pt>
                <c:pt idx="8827">
                  <c:v>-2.42457022E-3</c:v>
                </c:pt>
                <c:pt idx="8828">
                  <c:v>-2.4245672620000001E-3</c:v>
                </c:pt>
                <c:pt idx="8829">
                  <c:v>-3.9318539230000001E-3</c:v>
                </c:pt>
                <c:pt idx="8830">
                  <c:v>-2.4244021879999997E-3</c:v>
                </c:pt>
                <c:pt idx="8831">
                  <c:v>-3.9315768340000001E-3</c:v>
                </c:pt>
                <c:pt idx="8832">
                  <c:v>-2.4240295540000002E-3</c:v>
                </c:pt>
                <c:pt idx="8833">
                  <c:v>-3.9311235509999999E-3</c:v>
                </c:pt>
                <c:pt idx="8834">
                  <c:v>-9.1617445520000005E-4</c:v>
                </c:pt>
                <c:pt idx="8835">
                  <c:v>-2.4232195970000001E-3</c:v>
                </c:pt>
                <c:pt idx="8836">
                  <c:v>-9.155768905E-4</c:v>
                </c:pt>
                <c:pt idx="8837">
                  <c:v>-3.9299412380000001E-3</c:v>
                </c:pt>
                <c:pt idx="8838">
                  <c:v>-2.422297625E-3</c:v>
                </c:pt>
                <c:pt idx="8839">
                  <c:v>-2.422002093E-3</c:v>
                </c:pt>
                <c:pt idx="8840">
                  <c:v>-2.4217255219999997E-3</c:v>
                </c:pt>
                <c:pt idx="8841">
                  <c:v>-3.928811297E-3</c:v>
                </c:pt>
                <c:pt idx="8842">
                  <c:v>-2.4212605470000001E-3</c:v>
                </c:pt>
                <c:pt idx="8843">
                  <c:v>-3.9284228550000005E-3</c:v>
                </c:pt>
                <c:pt idx="8844">
                  <c:v>-2.4209634000000001E-3</c:v>
                </c:pt>
                <c:pt idx="8845">
                  <c:v>-2.4208629779999997E-3</c:v>
                </c:pt>
                <c:pt idx="8846">
                  <c:v>-2.4207764990000001E-3</c:v>
                </c:pt>
                <c:pt idx="8847">
                  <c:v>-3.9280385689999999E-3</c:v>
                </c:pt>
                <c:pt idx="8848">
                  <c:v>-2.4206453519999998E-3</c:v>
                </c:pt>
                <c:pt idx="8849">
                  <c:v>-3.9279351599999998E-3</c:v>
                </c:pt>
                <c:pt idx="8850">
                  <c:v>-3.9279043759999997E-3</c:v>
                </c:pt>
                <c:pt idx="8851">
                  <c:v>-3.9278875380000002E-3</c:v>
                </c:pt>
                <c:pt idx="8852">
                  <c:v>-3.927884643E-3</c:v>
                </c:pt>
                <c:pt idx="8853">
                  <c:v>-2.4205612590000002E-3</c:v>
                </c:pt>
                <c:pt idx="8854">
                  <c:v>-2.4205862220000002E-3</c:v>
                </c:pt>
                <c:pt idx="8855">
                  <c:v>-2.420625113E-3</c:v>
                </c:pt>
                <c:pt idx="8856">
                  <c:v>-3.9280125129999999E-3</c:v>
                </c:pt>
                <c:pt idx="8857">
                  <c:v>-2.4207446900000001E-3</c:v>
                </c:pt>
                <c:pt idx="8858">
                  <c:v>-2.4208253819999999E-3</c:v>
                </c:pt>
                <c:pt idx="8859">
                  <c:v>-2.420920014E-3</c:v>
                </c:pt>
                <c:pt idx="8860">
                  <c:v>-2.4210303459999997E-3</c:v>
                </c:pt>
                <c:pt idx="8861">
                  <c:v>-9.1384801699999991E-4</c:v>
                </c:pt>
                <c:pt idx="8862">
                  <c:v>-2.4213817460000003E-3</c:v>
                </c:pt>
                <c:pt idx="8863">
                  <c:v>-3.9289538550000003E-3</c:v>
                </c:pt>
                <c:pt idx="8864">
                  <c:v>-2.4218845170000001E-3</c:v>
                </c:pt>
                <c:pt idx="8865">
                  <c:v>-3.9295095499999998E-3</c:v>
                </c:pt>
                <c:pt idx="8866">
                  <c:v>-2.4224761180000002E-3</c:v>
                </c:pt>
                <c:pt idx="8867">
                  <c:v>-2.4227856509999998E-3</c:v>
                </c:pt>
                <c:pt idx="8868">
                  <c:v>-2.4230938739999998E-3</c:v>
                </c:pt>
                <c:pt idx="8869">
                  <c:v>-2.4233929250000001E-3</c:v>
                </c:pt>
                <c:pt idx="8870">
                  <c:v>-3.9310132050000002E-3</c:v>
                </c:pt>
                <c:pt idx="8871">
                  <c:v>-2.4239320100000001E-3</c:v>
                </c:pt>
                <c:pt idx="8872">
                  <c:v>-3.931495135E-3</c:v>
                </c:pt>
                <c:pt idx="8873">
                  <c:v>-3.9316789049999995E-3</c:v>
                </c:pt>
                <c:pt idx="8874">
                  <c:v>-2.4244747449999999E-3</c:v>
                </c:pt>
                <c:pt idx="8875">
                  <c:v>-2.4245531690000001E-3</c:v>
                </c:pt>
                <c:pt idx="8876">
                  <c:v>-2.42457022E-3</c:v>
                </c:pt>
                <c:pt idx="8877">
                  <c:v>-2.42457022E-3</c:v>
                </c:pt>
                <c:pt idx="8878">
                  <c:v>-2.42457022E-3</c:v>
                </c:pt>
                <c:pt idx="8879">
                  <c:v>-3.9319095949999997E-3</c:v>
                </c:pt>
                <c:pt idx="8880">
                  <c:v>-2.42457022E-3</c:v>
                </c:pt>
                <c:pt idx="8881">
                  <c:v>-3.9319095949999997E-3</c:v>
                </c:pt>
                <c:pt idx="8882">
                  <c:v>-3.9319095949999997E-3</c:v>
                </c:pt>
                <c:pt idx="8883">
                  <c:v>-3.9319095949999997E-3</c:v>
                </c:pt>
                <c:pt idx="8884">
                  <c:v>-2.42457022E-3</c:v>
                </c:pt>
                <c:pt idx="8885">
                  <c:v>-2.42457022E-3</c:v>
                </c:pt>
                <c:pt idx="8886">
                  <c:v>-2.42457022E-3</c:v>
                </c:pt>
                <c:pt idx="8887">
                  <c:v>-2.42457022E-3</c:v>
                </c:pt>
                <c:pt idx="8888">
                  <c:v>-2.42457022E-3</c:v>
                </c:pt>
                <c:pt idx="8889">
                  <c:v>-3.9319095949999997E-3</c:v>
                </c:pt>
                <c:pt idx="8890">
                  <c:v>-3.9319095949999997E-3</c:v>
                </c:pt>
                <c:pt idx="8891">
                  <c:v>-2.42457022E-3</c:v>
                </c:pt>
                <c:pt idx="8892">
                  <c:v>-2.42457022E-3</c:v>
                </c:pt>
                <c:pt idx="8893">
                  <c:v>-3.9319095949999997E-3</c:v>
                </c:pt>
                <c:pt idx="8894">
                  <c:v>-2.42457022E-3</c:v>
                </c:pt>
                <c:pt idx="8895">
                  <c:v>-2.42457022E-3</c:v>
                </c:pt>
                <c:pt idx="8896">
                  <c:v>-2.42457022E-3</c:v>
                </c:pt>
                <c:pt idx="8897">
                  <c:v>-2.42457022E-3</c:v>
                </c:pt>
                <c:pt idx="8898">
                  <c:v>-2.42457022E-3</c:v>
                </c:pt>
                <c:pt idx="8899">
                  <c:v>-2.42457022E-3</c:v>
                </c:pt>
                <c:pt idx="8900">
                  <c:v>-2.42457022E-3</c:v>
                </c:pt>
                <c:pt idx="8901">
                  <c:v>-2.42457022E-3</c:v>
                </c:pt>
                <c:pt idx="8902">
                  <c:v>-3.9319095949999997E-3</c:v>
                </c:pt>
                <c:pt idx="8903">
                  <c:v>-3.9319095949999997E-3</c:v>
                </c:pt>
                <c:pt idx="8904">
                  <c:v>-3.9319095949999997E-3</c:v>
                </c:pt>
                <c:pt idx="8905">
                  <c:v>-2.42457022E-3</c:v>
                </c:pt>
                <c:pt idx="8906">
                  <c:v>-2.42457022E-3</c:v>
                </c:pt>
                <c:pt idx="8907">
                  <c:v>-2.42457022E-3</c:v>
                </c:pt>
                <c:pt idx="8908">
                  <c:v>-2.42457022E-3</c:v>
                </c:pt>
                <c:pt idx="8909">
                  <c:v>-2.42457022E-3</c:v>
                </c:pt>
                <c:pt idx="8910">
                  <c:v>-3.9319095949999997E-3</c:v>
                </c:pt>
                <c:pt idx="8911">
                  <c:v>-2.42457022E-3</c:v>
                </c:pt>
                <c:pt idx="8912">
                  <c:v>-2.42457022E-3</c:v>
                </c:pt>
                <c:pt idx="8913">
                  <c:v>-2.42457022E-3</c:v>
                </c:pt>
                <c:pt idx="8914">
                  <c:v>-2.42457022E-3</c:v>
                </c:pt>
                <c:pt idx="8915">
                  <c:v>-2.42457022E-3</c:v>
                </c:pt>
                <c:pt idx="8916">
                  <c:v>-2.42457022E-3</c:v>
                </c:pt>
                <c:pt idx="8917">
                  <c:v>-2.42457022E-3</c:v>
                </c:pt>
                <c:pt idx="8918">
                  <c:v>-3.9319095949999997E-3</c:v>
                </c:pt>
                <c:pt idx="8919">
                  <c:v>-2.42457022E-3</c:v>
                </c:pt>
                <c:pt idx="8920">
                  <c:v>-3.9319095949999997E-3</c:v>
                </c:pt>
                <c:pt idx="8921">
                  <c:v>-2.42457022E-3</c:v>
                </c:pt>
                <c:pt idx="8922">
                  <c:v>-2.42457022E-3</c:v>
                </c:pt>
                <c:pt idx="8923">
                  <c:v>-2.42457022E-3</c:v>
                </c:pt>
                <c:pt idx="8924">
                  <c:v>-3.9319066319999998E-3</c:v>
                </c:pt>
                <c:pt idx="8925">
                  <c:v>-3.9318539230000001E-3</c:v>
                </c:pt>
                <c:pt idx="8926">
                  <c:v>-2.4244021879999997E-3</c:v>
                </c:pt>
                <c:pt idx="8927">
                  <c:v>-3.9315768340000001E-3</c:v>
                </c:pt>
                <c:pt idx="8928">
                  <c:v>-2.4240295540000002E-3</c:v>
                </c:pt>
                <c:pt idx="8929">
                  <c:v>-2.4237851429999998E-3</c:v>
                </c:pt>
                <c:pt idx="8930">
                  <c:v>-3.9308506010000003E-3</c:v>
                </c:pt>
                <c:pt idx="8931">
                  <c:v>-2.4232195970000001E-3</c:v>
                </c:pt>
                <c:pt idx="8932">
                  <c:v>-2.4229142269999999E-3</c:v>
                </c:pt>
                <c:pt idx="8933">
                  <c:v>-9.1526732999999997E-4</c:v>
                </c:pt>
                <c:pt idx="8934">
                  <c:v>-2.422297625E-3</c:v>
                </c:pt>
                <c:pt idx="8935">
                  <c:v>-2.422002093E-3</c:v>
                </c:pt>
                <c:pt idx="8936">
                  <c:v>-2.4217255219999997E-3</c:v>
                </c:pt>
                <c:pt idx="8937">
                  <c:v>-2.4214757339999999E-3</c:v>
                </c:pt>
                <c:pt idx="8938">
                  <c:v>-2.4212605470000001E-3</c:v>
                </c:pt>
                <c:pt idx="8939">
                  <c:v>-3.9284228550000005E-3</c:v>
                </c:pt>
                <c:pt idx="8940">
                  <c:v>-9.1362855300000006E-4</c:v>
                </c:pt>
                <c:pt idx="8941">
                  <c:v>-3.9281993139999999E-3</c:v>
                </c:pt>
                <c:pt idx="8942">
                  <c:v>-3.9281156840000001E-3</c:v>
                </c:pt>
                <c:pt idx="8943">
                  <c:v>-2.4207125250000003E-3</c:v>
                </c:pt>
                <c:pt idx="8944">
                  <c:v>-3.9279933190000003E-3</c:v>
                </c:pt>
                <c:pt idx="8945">
                  <c:v>-3.9279538310000002E-3</c:v>
                </c:pt>
                <c:pt idx="8946">
                  <c:v>-2.4205938300000001E-3</c:v>
                </c:pt>
                <c:pt idx="8947">
                  <c:v>-3.9279163640000003E-3</c:v>
                </c:pt>
                <c:pt idx="8948">
                  <c:v>-3.9279176360000004E-3</c:v>
                </c:pt>
                <c:pt idx="8949">
                  <c:v>-3.9279317480000004E-3</c:v>
                </c:pt>
                <c:pt idx="8950">
                  <c:v>-2.420623815E-3</c:v>
                </c:pt>
                <c:pt idx="8951">
                  <c:v>-2.4206624400000001E-3</c:v>
                </c:pt>
                <c:pt idx="8952">
                  <c:v>-2.4207127719999997E-3</c:v>
                </c:pt>
                <c:pt idx="8953">
                  <c:v>-3.9281091380000003E-3</c:v>
                </c:pt>
                <c:pt idx="8954">
                  <c:v>-2.420847076E-3</c:v>
                </c:pt>
                <c:pt idx="8955">
                  <c:v>-2.420930307E-3</c:v>
                </c:pt>
                <c:pt idx="8956">
                  <c:v>-3.9283606980000003E-3</c:v>
                </c:pt>
                <c:pt idx="8957">
                  <c:v>-2.4211627669999997E-3</c:v>
                </c:pt>
                <c:pt idx="8958">
                  <c:v>-3.9286813760000001E-3</c:v>
                </c:pt>
                <c:pt idx="8959">
                  <c:v>-3.9289035460000005E-3</c:v>
                </c:pt>
                <c:pt idx="8960">
                  <c:v>-2.4218210160000002E-3</c:v>
                </c:pt>
                <c:pt idx="8961">
                  <c:v>-3.9294342960000004E-3</c:v>
                </c:pt>
                <c:pt idx="8962">
                  <c:v>-2.4223912650000001E-3</c:v>
                </c:pt>
                <c:pt idx="8963">
                  <c:v>-9.1535638709999993E-4</c:v>
                </c:pt>
                <c:pt idx="8964">
                  <c:v>-3.9303344899999995E-3</c:v>
                </c:pt>
                <c:pt idx="8965">
                  <c:v>-2.4232945820000002E-3</c:v>
                </c:pt>
                <c:pt idx="8966">
                  <c:v>-3.9309167010000007E-3</c:v>
                </c:pt>
                <c:pt idx="8967">
                  <c:v>-3.9311799209999993E-3</c:v>
                </c:pt>
                <c:pt idx="8968">
                  <c:v>-2.4240757579999999E-3</c:v>
                </c:pt>
                <c:pt idx="8969">
                  <c:v>-2.4242739719999998E-3</c:v>
                </c:pt>
                <c:pt idx="8970">
                  <c:v>-2.4244285649999997E-3</c:v>
                </c:pt>
                <c:pt idx="8971">
                  <c:v>-2.424532015E-3</c:v>
                </c:pt>
                <c:pt idx="8972">
                  <c:v>-2.4245752970000001E-3</c:v>
                </c:pt>
                <c:pt idx="8973">
                  <c:v>-2.4245316420000002E-3</c:v>
                </c:pt>
                <c:pt idx="8974">
                  <c:v>-2.424403504E-3</c:v>
                </c:pt>
                <c:pt idx="8975">
                  <c:v>-3.9315428359999998E-3</c:v>
                </c:pt>
                <c:pt idx="8976">
                  <c:v>-2.4239459029999997E-3</c:v>
                </c:pt>
                <c:pt idx="8977">
                  <c:v>-3.9309807420000002E-3</c:v>
                </c:pt>
                <c:pt idx="8978">
                  <c:v>-2.4233067559999997E-3</c:v>
                </c:pt>
                <c:pt idx="8979">
                  <c:v>-3.9302890339999999E-3</c:v>
                </c:pt>
                <c:pt idx="8980">
                  <c:v>-3.9299271230000005E-3</c:v>
                </c:pt>
                <c:pt idx="8981">
                  <c:v>-3.9295718239999999E-3</c:v>
                </c:pt>
                <c:pt idx="8982">
                  <c:v>-3.9292360979999996E-3</c:v>
                </c:pt>
                <c:pt idx="8983">
                  <c:v>-2.4215971729999999E-3</c:v>
                </c:pt>
                <c:pt idx="8984">
                  <c:v>-2.421339716E-3</c:v>
                </c:pt>
                <c:pt idx="8985">
                  <c:v>-2.421140541E-3</c:v>
                </c:pt>
                <c:pt idx="8986">
                  <c:v>-2.4210125430000002E-3</c:v>
                </c:pt>
                <c:pt idx="8987">
                  <c:v>-2.420968628E-3</c:v>
                </c:pt>
                <c:pt idx="8988">
                  <c:v>-3.9283537030000001E-3</c:v>
                </c:pt>
                <c:pt idx="8989">
                  <c:v>-2.421121234E-3</c:v>
                </c:pt>
                <c:pt idx="8990">
                  <c:v>-2.4212564420000001E-3</c:v>
                </c:pt>
                <c:pt idx="8991">
                  <c:v>-2.4214208580000001E-3</c:v>
                </c:pt>
                <c:pt idx="8992">
                  <c:v>-2.4216110140000001E-3</c:v>
                </c:pt>
                <c:pt idx="8993">
                  <c:v>-2.42182344E-3</c:v>
                </c:pt>
                <c:pt idx="8994">
                  <c:v>-3.9293909429999998E-3</c:v>
                </c:pt>
                <c:pt idx="8995">
                  <c:v>-2.422301218E-3</c:v>
                </c:pt>
                <c:pt idx="8996">
                  <c:v>-2.42255962E-3</c:v>
                </c:pt>
                <c:pt idx="8997">
                  <c:v>-2.4228263910000001E-3</c:v>
                </c:pt>
                <c:pt idx="8998">
                  <c:v>-2.4230980470000001E-3</c:v>
                </c:pt>
                <c:pt idx="8999">
                  <c:v>-2.4233711000000002E-3</c:v>
                </c:pt>
                <c:pt idx="9000">
                  <c:v>-2.4236420549999999E-3</c:v>
                </c:pt>
                <c:pt idx="9001">
                  <c:v>-2.423907415E-3</c:v>
                </c:pt>
                <c:pt idx="9002">
                  <c:v>-2.4241636779999999E-3</c:v>
                </c:pt>
                <c:pt idx="9003">
                  <c:v>-5.4390856859999996E-3</c:v>
                </c:pt>
                <c:pt idx="9004">
                  <c:v>-2.424636871E-3</c:v>
                </c:pt>
                <c:pt idx="9005">
                  <c:v>-3.9322209010000005E-3</c:v>
                </c:pt>
                <c:pt idx="9006">
                  <c:v>-3.9324867940000001E-3</c:v>
                </c:pt>
                <c:pt idx="9007">
                  <c:v>-2.4254283359999998E-3</c:v>
                </c:pt>
                <c:pt idx="9008">
                  <c:v>-2.425720781E-3</c:v>
                </c:pt>
                <c:pt idx="9009">
                  <c:v>-2.4260188000000001E-3</c:v>
                </c:pt>
                <c:pt idx="9010">
                  <c:v>-3.9336586599999996E-3</c:v>
                </c:pt>
                <c:pt idx="9011">
                  <c:v>-2.4266105410000001E-3</c:v>
                </c:pt>
                <c:pt idx="9012">
                  <c:v>-3.9342359629999995E-3</c:v>
                </c:pt>
                <c:pt idx="9013">
                  <c:v>-2.4271614490000001E-3</c:v>
                </c:pt>
                <c:pt idx="9014">
                  <c:v>-9.2006554079999991E-4</c:v>
                </c:pt>
                <c:pt idx="9015">
                  <c:v>-2.4276293030000002E-3</c:v>
                </c:pt>
                <c:pt idx="9016">
                  <c:v>-3.9351622329999994E-3</c:v>
                </c:pt>
                <c:pt idx="9017">
                  <c:v>-2.4279718119999999E-3</c:v>
                </c:pt>
                <c:pt idx="9018">
                  <c:v>-2.4280828359999999E-3</c:v>
                </c:pt>
                <c:pt idx="9019">
                  <c:v>-9.2080289410000006E-4</c:v>
                </c:pt>
                <c:pt idx="9020">
                  <c:v>-9.2081426079999992E-4</c:v>
                </c:pt>
                <c:pt idx="9021">
                  <c:v>-2.4281153669999996E-3</c:v>
                </c:pt>
                <c:pt idx="9022">
                  <c:v>-2.4280232980000002E-3</c:v>
                </c:pt>
                <c:pt idx="9023">
                  <c:v>-9.2054367250000004E-4</c:v>
                </c:pt>
                <c:pt idx="9024">
                  <c:v>-3.9350553460000002E-3</c:v>
                </c:pt>
                <c:pt idx="9025">
                  <c:v>-3.934846554E-3</c:v>
                </c:pt>
                <c:pt idx="9026">
                  <c:v>-3.9346094849999997E-3</c:v>
                </c:pt>
                <c:pt idx="9027">
                  <c:v>-2.4270070659999999E-3</c:v>
                </c:pt>
                <c:pt idx="9028">
                  <c:v>-2.4267296579999998E-3</c:v>
                </c:pt>
                <c:pt idx="9029">
                  <c:v>-2.4264398549999999E-3</c:v>
                </c:pt>
                <c:pt idx="9030">
                  <c:v>-3.9334842320000001E-3</c:v>
                </c:pt>
                <c:pt idx="9031">
                  <c:v>-2.4258441349999998E-3</c:v>
                </c:pt>
                <c:pt idx="9032">
                  <c:v>-2.4255487390000001E-3</c:v>
                </c:pt>
                <c:pt idx="9033">
                  <c:v>-2.4252619849999997E-3</c:v>
                </c:pt>
                <c:pt idx="9034">
                  <c:v>-3.932329006E-3</c:v>
                </c:pt>
                <c:pt idx="9035">
                  <c:v>-2.4247353669999997E-3</c:v>
                </c:pt>
                <c:pt idx="9036">
                  <c:v>-2.4245039670000002E-3</c:v>
                </c:pt>
                <c:pt idx="9037">
                  <c:v>-3.9316055719999998E-3</c:v>
                </c:pt>
                <c:pt idx="9038">
                  <c:v>-2.4240151149999998E-3</c:v>
                </c:pt>
                <c:pt idx="9039">
                  <c:v>-3.9310914750000005E-3</c:v>
                </c:pt>
                <c:pt idx="9040">
                  <c:v>-2.4234840489999999E-3</c:v>
                </c:pt>
                <c:pt idx="9041">
                  <c:v>-3.930549145E-3</c:v>
                </c:pt>
                <c:pt idx="9042">
                  <c:v>-2.4229387829999998E-3</c:v>
                </c:pt>
                <c:pt idx="9043">
                  <c:v>-3.9300065949999996E-3</c:v>
                </c:pt>
                <c:pt idx="9044">
                  <c:v>-3.9297439730000003E-3</c:v>
                </c:pt>
                <c:pt idx="9045">
                  <c:v>-3.9294917679999998E-3</c:v>
                </c:pt>
                <c:pt idx="9046">
                  <c:v>-3.9292534639999996E-3</c:v>
                </c:pt>
                <c:pt idx="9047">
                  <c:v>-3.9290325380000003E-3</c:v>
                </c:pt>
                <c:pt idx="9048">
                  <c:v>-2.4214968799999999E-3</c:v>
                </c:pt>
                <c:pt idx="9049">
                  <c:v>-2.421321356E-3</c:v>
                </c:pt>
                <c:pt idx="9050">
                  <c:v>-2.4211736009999998E-3</c:v>
                </c:pt>
                <c:pt idx="9051">
                  <c:v>-2.421057083E-3</c:v>
                </c:pt>
                <c:pt idx="9052">
                  <c:v>-3.9283165870000001E-3</c:v>
                </c:pt>
                <c:pt idx="9053">
                  <c:v>-2.421048511E-3</c:v>
                </c:pt>
                <c:pt idx="9054">
                  <c:v>-2.4212740679999999E-3</c:v>
                </c:pt>
                <c:pt idx="9055">
                  <c:v>-2.421635249E-3</c:v>
                </c:pt>
                <c:pt idx="9056">
                  <c:v>-2.4221090369999998E-3</c:v>
                </c:pt>
                <c:pt idx="9057">
                  <c:v>-9.1533537129999995E-4</c:v>
                </c:pt>
                <c:pt idx="9058">
                  <c:v>-3.9306401340000003E-3</c:v>
                </c:pt>
                <c:pt idx="9059">
                  <c:v>-2.423975668E-3</c:v>
                </c:pt>
                <c:pt idx="9060">
                  <c:v>-3.9320087870000006E-3</c:v>
                </c:pt>
                <c:pt idx="9061">
                  <c:v>-3.9327002939999996E-3</c:v>
                </c:pt>
                <c:pt idx="9062">
                  <c:v>-2.4260243280000001E-3</c:v>
                </c:pt>
                <c:pt idx="9063">
                  <c:v>-2.4266390409999998E-3</c:v>
                </c:pt>
                <c:pt idx="9064">
                  <c:v>-2.4271806389999998E-3</c:v>
                </c:pt>
                <c:pt idx="9065">
                  <c:v>-3.9349687540000001E-3</c:v>
                </c:pt>
                <c:pt idx="9066">
                  <c:v>-2.4279504960000001E-3</c:v>
                </c:pt>
                <c:pt idx="9067">
                  <c:v>-2.4281317380000001E-3</c:v>
                </c:pt>
                <c:pt idx="9068">
                  <c:v>-3.9354946439999995E-3</c:v>
                </c:pt>
                <c:pt idx="9069">
                  <c:v>-3.9354193840000001E-3</c:v>
                </c:pt>
                <c:pt idx="9070">
                  <c:v>-2.427941187E-3</c:v>
                </c:pt>
                <c:pt idx="9071">
                  <c:v>-2.4277557710000001E-3</c:v>
                </c:pt>
                <c:pt idx="9072">
                  <c:v>-3.9348709239999998E-3</c:v>
                </c:pt>
                <c:pt idx="9073">
                  <c:v>-2.4272660880000001E-3</c:v>
                </c:pt>
                <c:pt idx="9074">
                  <c:v>-9.1963640019999992E-4</c:v>
                </c:pt>
                <c:pt idx="9075">
                  <c:v>-2.4266742950000003E-3</c:v>
                </c:pt>
                <c:pt idx="9076">
                  <c:v>-2.4263612089999997E-3</c:v>
                </c:pt>
                <c:pt idx="9077">
                  <c:v>-3.9333890859999995E-3</c:v>
                </c:pt>
                <c:pt idx="9078">
                  <c:v>-9.1840194850000001E-4</c:v>
                </c:pt>
                <c:pt idx="9079">
                  <c:v>-2.4254542099999997E-3</c:v>
                </c:pt>
                <c:pt idx="9080">
                  <c:v>-3.9325307559999996E-3</c:v>
                </c:pt>
                <c:pt idx="9081">
                  <c:v>-2.4249603690000001E-3</c:v>
                </c:pt>
                <c:pt idx="9082">
                  <c:v>-2.4247718310000002E-3</c:v>
                </c:pt>
                <c:pt idx="9083">
                  <c:v>-3.9319728240000008E-3</c:v>
                </c:pt>
                <c:pt idx="9084">
                  <c:v>-2.424550787E-3</c:v>
                </c:pt>
                <c:pt idx="9085">
                  <c:v>-2.4244876600000003E-3</c:v>
                </c:pt>
                <c:pt idx="9086">
                  <c:v>-2.424430208E-3</c:v>
                </c:pt>
                <c:pt idx="9087">
                  <c:v>-3.9317182419999997E-3</c:v>
                </c:pt>
                <c:pt idx="9088">
                  <c:v>-2.424335018E-3</c:v>
                </c:pt>
                <c:pt idx="9089">
                  <c:v>-3.9316376679999999E-3</c:v>
                </c:pt>
                <c:pt idx="9090">
                  <c:v>-2.4242706040000003E-3</c:v>
                </c:pt>
                <c:pt idx="9091">
                  <c:v>-2.4242516219999998E-3</c:v>
                </c:pt>
                <c:pt idx="9092">
                  <c:v>-2.4242423549999999E-3</c:v>
                </c:pt>
                <c:pt idx="9093">
                  <c:v>-3.9315824489999998E-3</c:v>
                </c:pt>
                <c:pt idx="9094">
                  <c:v>-2.4242556619999997E-3</c:v>
                </c:pt>
                <c:pt idx="9095">
                  <c:v>-9.169405683999999E-4</c:v>
                </c:pt>
                <c:pt idx="9096">
                  <c:v>-2.424315923E-3</c:v>
                </c:pt>
                <c:pt idx="9097">
                  <c:v>-3.9317044740000001E-3</c:v>
                </c:pt>
                <c:pt idx="9098">
                  <c:v>-3.9317677459999997E-3</c:v>
                </c:pt>
                <c:pt idx="9099">
                  <c:v>-2.424506186E-3</c:v>
                </c:pt>
                <c:pt idx="9100">
                  <c:v>-2.4246008100000001E-3</c:v>
                </c:pt>
                <c:pt idx="9101">
                  <c:v>-2.42474138E-3</c:v>
                </c:pt>
                <c:pt idx="9102">
                  <c:v>-2.42493131E-3</c:v>
                </c:pt>
                <c:pt idx="9103">
                  <c:v>-2.425162382E-3</c:v>
                </c:pt>
                <c:pt idx="9104">
                  <c:v>-2.4254263739999999E-3</c:v>
                </c:pt>
                <c:pt idx="9105">
                  <c:v>-2.4257150609999999E-3</c:v>
                </c:pt>
                <c:pt idx="9106">
                  <c:v>-2.4260202060000001E-3</c:v>
                </c:pt>
                <c:pt idx="9107">
                  <c:v>-2.4263335640000001E-3</c:v>
                </c:pt>
                <c:pt idx="9108">
                  <c:v>-3.9339888019999996E-3</c:v>
                </c:pt>
                <c:pt idx="9109">
                  <c:v>-9.1960957390000006E-4</c:v>
                </c:pt>
                <c:pt idx="9110">
                  <c:v>-9.1989761879999999E-4</c:v>
                </c:pt>
                <c:pt idx="9111">
                  <c:v>-3.9348467550000005E-3</c:v>
                </c:pt>
                <c:pt idx="9112">
                  <c:v>-2.427734095E-3</c:v>
                </c:pt>
                <c:pt idx="9113">
                  <c:v>-2.4279229120000002E-3</c:v>
                </c:pt>
                <c:pt idx="9114">
                  <c:v>-2.4280619199999998E-3</c:v>
                </c:pt>
                <c:pt idx="9115">
                  <c:v>-2.4281428140000001E-3</c:v>
                </c:pt>
                <c:pt idx="9116">
                  <c:v>-3.935501141E-3</c:v>
                </c:pt>
                <c:pt idx="9117">
                  <c:v>-3.9354467470000005E-3</c:v>
                </c:pt>
                <c:pt idx="9118">
                  <c:v>-3.9353307159999996E-3</c:v>
                </c:pt>
                <c:pt idx="9119">
                  <c:v>-2.427818001E-3</c:v>
                </c:pt>
                <c:pt idx="9120">
                  <c:v>-3.9349470049999998E-3</c:v>
                </c:pt>
                <c:pt idx="9121">
                  <c:v>-2.4273531709999999E-3</c:v>
                </c:pt>
                <c:pt idx="9122">
                  <c:v>-2.427074099E-3</c:v>
                </c:pt>
                <c:pt idx="9123">
                  <c:v>-3.9341170699999997E-3</c:v>
                </c:pt>
                <c:pt idx="9124">
                  <c:v>-2.4264641230000001E-3</c:v>
                </c:pt>
                <c:pt idx="9125">
                  <c:v>-2.4261497810000002E-3</c:v>
                </c:pt>
                <c:pt idx="9126">
                  <c:v>-2.4258402239999998E-3</c:v>
                </c:pt>
                <c:pt idx="9127">
                  <c:v>-2.4255437039999998E-3</c:v>
                </c:pt>
                <c:pt idx="9128">
                  <c:v>-2.4252684590000003E-3</c:v>
                </c:pt>
                <c:pt idx="9129">
                  <c:v>-2.4250227209999999E-3</c:v>
                </c:pt>
                <c:pt idx="9130">
                  <c:v>-9.1747503740000004E-4</c:v>
                </c:pt>
                <c:pt idx="9131">
                  <c:v>-2.4246526519999998E-3</c:v>
                </c:pt>
                <c:pt idx="9132">
                  <c:v>-2.4245437639999999E-3</c:v>
                </c:pt>
                <c:pt idx="9133">
                  <c:v>-2.4244761749999998E-3</c:v>
                </c:pt>
                <c:pt idx="9134">
                  <c:v>-2.4244402730000001E-3</c:v>
                </c:pt>
                <c:pt idx="9135">
                  <c:v>-9.1709197650000009E-4</c:v>
                </c:pt>
                <c:pt idx="9136">
                  <c:v>-2.4244440239999999E-3</c:v>
                </c:pt>
                <c:pt idx="9137">
                  <c:v>-2.4244739330000001E-3</c:v>
                </c:pt>
                <c:pt idx="9138">
                  <c:v>-2.4245160380000001E-3</c:v>
                </c:pt>
                <c:pt idx="9139">
                  <c:v>-3.9319048340000001E-3</c:v>
                </c:pt>
                <c:pt idx="9140">
                  <c:v>-3.9319567770000003E-3</c:v>
                </c:pt>
                <c:pt idx="9141">
                  <c:v>-2.4246668020000001E-3</c:v>
                </c:pt>
                <c:pt idx="9142">
                  <c:v>-3.9320485089999998E-3</c:v>
                </c:pt>
                <c:pt idx="9143">
                  <c:v>-3.9320785370000003E-3</c:v>
                </c:pt>
                <c:pt idx="9144">
                  <c:v>-2.424751899E-3</c:v>
                </c:pt>
                <c:pt idx="9145">
                  <c:v>-2.4247429230000003E-3</c:v>
                </c:pt>
                <c:pt idx="9146">
                  <c:v>-3.9320466959999996E-3</c:v>
                </c:pt>
                <c:pt idx="9147">
                  <c:v>-3.9319791780000005E-3</c:v>
                </c:pt>
                <c:pt idx="9148">
                  <c:v>-3.9318750429999999E-3</c:v>
                </c:pt>
                <c:pt idx="9149">
                  <c:v>-2.4243923749999998E-3</c:v>
                </c:pt>
                <c:pt idx="9150">
                  <c:v>-2.4242138770000001E-3</c:v>
                </c:pt>
                <c:pt idx="9151">
                  <c:v>-2.4240054850000001E-3</c:v>
                </c:pt>
                <c:pt idx="9152">
                  <c:v>-2.4237724640000001E-3</c:v>
                </c:pt>
                <c:pt idx="9153">
                  <c:v>-3.930858158E-3</c:v>
                </c:pt>
                <c:pt idx="9154">
                  <c:v>-2.4232535769999996E-3</c:v>
                </c:pt>
                <c:pt idx="9155">
                  <c:v>-3.9303156340000003E-3</c:v>
                </c:pt>
                <c:pt idx="9156">
                  <c:v>-2.4226992479999998E-3</c:v>
                </c:pt>
                <c:pt idx="9157">
                  <c:v>-3.9297586300000003E-3</c:v>
                </c:pt>
                <c:pt idx="9158">
                  <c:v>-2.4221514090000001E-3</c:v>
                </c:pt>
                <c:pt idx="9159">
                  <c:v>-2.4218929970000001E-3</c:v>
                </c:pt>
                <c:pt idx="9160">
                  <c:v>-3.9289876620000001E-3</c:v>
                </c:pt>
                <c:pt idx="9161">
                  <c:v>-2.4214332779999999E-3</c:v>
                </c:pt>
                <c:pt idx="9162">
                  <c:v>-2.4212423950000003E-3</c:v>
                </c:pt>
                <c:pt idx="9163">
                  <c:v>-2.421084437E-3</c:v>
                </c:pt>
                <c:pt idx="9164">
                  <c:v>-2.4209634000000001E-3</c:v>
                </c:pt>
                <c:pt idx="9165">
                  <c:v>-2.4208629779999997E-3</c:v>
                </c:pt>
                <c:pt idx="9166">
                  <c:v>-2.4207764990000001E-3</c:v>
                </c:pt>
                <c:pt idx="9167">
                  <c:v>-2.4207039590000002E-3</c:v>
                </c:pt>
                <c:pt idx="9168">
                  <c:v>-2.4206453519999998E-3</c:v>
                </c:pt>
                <c:pt idx="9169">
                  <c:v>-2.4206006780000001E-3</c:v>
                </c:pt>
                <c:pt idx="9170">
                  <c:v>-2.4205699320000002E-3</c:v>
                </c:pt>
                <c:pt idx="9171">
                  <c:v>-2.4205531140000002E-3</c:v>
                </c:pt>
                <c:pt idx="9172">
                  <c:v>-2.420550223E-3</c:v>
                </c:pt>
                <c:pt idx="9173">
                  <c:v>-2.4205612590000002E-3</c:v>
                </c:pt>
                <c:pt idx="9174">
                  <c:v>-2.4205862220000002E-3</c:v>
                </c:pt>
                <c:pt idx="9175">
                  <c:v>-2.420625113E-3</c:v>
                </c:pt>
                <c:pt idx="9176">
                  <c:v>-2.4206779350000002E-3</c:v>
                </c:pt>
                <c:pt idx="9177">
                  <c:v>-2.4207446900000001E-3</c:v>
                </c:pt>
                <c:pt idx="9178">
                  <c:v>-2.4208253819999999E-3</c:v>
                </c:pt>
                <c:pt idx="9179">
                  <c:v>-2.420920014E-3</c:v>
                </c:pt>
                <c:pt idx="9180">
                  <c:v>-2.4210303459999997E-3</c:v>
                </c:pt>
                <c:pt idx="9181">
                  <c:v>-2.4211832179999999E-3</c:v>
                </c:pt>
                <c:pt idx="9182">
                  <c:v>-3.9287171920000001E-3</c:v>
                </c:pt>
                <c:pt idx="9183">
                  <c:v>-3.9289538550000003E-3</c:v>
                </c:pt>
                <c:pt idx="9184">
                  <c:v>-2.4218845170000001E-3</c:v>
                </c:pt>
                <c:pt idx="9185">
                  <c:v>-3.9295095499999998E-3</c:v>
                </c:pt>
                <c:pt idx="9186">
                  <c:v>-2.4224761180000002E-3</c:v>
                </c:pt>
                <c:pt idx="9187">
                  <c:v>-3.9301228279999996E-3</c:v>
                </c:pt>
                <c:pt idx="9188">
                  <c:v>-2.4230938739999998E-3</c:v>
                </c:pt>
                <c:pt idx="9189">
                  <c:v>-2.4233929250000001E-3</c:v>
                </c:pt>
                <c:pt idx="9190">
                  <c:v>-2.423674932E-3</c:v>
                </c:pt>
                <c:pt idx="9191">
                  <c:v>-3.9312705999999999E-3</c:v>
                </c:pt>
                <c:pt idx="9192">
                  <c:v>-3.931495135E-3</c:v>
                </c:pt>
                <c:pt idx="9193">
                  <c:v>-3.9316789049999995E-3</c:v>
                </c:pt>
                <c:pt idx="9194">
                  <c:v>-2.4244747449999999E-3</c:v>
                </c:pt>
                <c:pt idx="9195">
                  <c:v>-2.4245531690000001E-3</c:v>
                </c:pt>
                <c:pt idx="9196">
                  <c:v>-2.42457022E-3</c:v>
                </c:pt>
                <c:pt idx="9197">
                  <c:v>-3.9319095949999997E-3</c:v>
                </c:pt>
                <c:pt idx="9198">
                  <c:v>-2.42457022E-3</c:v>
                </c:pt>
                <c:pt idx="9199">
                  <c:v>-3.9319095949999997E-3</c:v>
                </c:pt>
                <c:pt idx="9200">
                  <c:v>-3.9319095949999997E-3</c:v>
                </c:pt>
                <c:pt idx="9201">
                  <c:v>-2.42457022E-3</c:v>
                </c:pt>
                <c:pt idx="9202">
                  <c:v>-2.42457022E-3</c:v>
                </c:pt>
                <c:pt idx="9203">
                  <c:v>-2.42457022E-3</c:v>
                </c:pt>
                <c:pt idx="9204">
                  <c:v>-3.9319095949999997E-3</c:v>
                </c:pt>
                <c:pt idx="9205">
                  <c:v>-9.172308459E-4</c:v>
                </c:pt>
                <c:pt idx="9206">
                  <c:v>-2.42457022E-3</c:v>
                </c:pt>
                <c:pt idx="9207">
                  <c:v>-3.9319095949999997E-3</c:v>
                </c:pt>
                <c:pt idx="9208">
                  <c:v>-2.42457022E-3</c:v>
                </c:pt>
                <c:pt idx="9209">
                  <c:v>-3.9319095949999997E-3</c:v>
                </c:pt>
                <c:pt idx="9210">
                  <c:v>-3.9319095949999997E-3</c:v>
                </c:pt>
                <c:pt idx="9211">
                  <c:v>-9.172308459E-4</c:v>
                </c:pt>
                <c:pt idx="9212">
                  <c:v>-2.42457022E-3</c:v>
                </c:pt>
                <c:pt idx="9213">
                  <c:v>-2.42457022E-3</c:v>
                </c:pt>
                <c:pt idx="9214">
                  <c:v>-3.9319095949999997E-3</c:v>
                </c:pt>
                <c:pt idx="9215">
                  <c:v>-3.9319095949999997E-3</c:v>
                </c:pt>
                <c:pt idx="9216">
                  <c:v>-2.42457022E-3</c:v>
                </c:pt>
                <c:pt idx="9217">
                  <c:v>-2.42457022E-3</c:v>
                </c:pt>
                <c:pt idx="9218">
                  <c:v>-2.42457022E-3</c:v>
                </c:pt>
                <c:pt idx="9219">
                  <c:v>-9.172308459E-4</c:v>
                </c:pt>
                <c:pt idx="9220">
                  <c:v>-2.42457022E-3</c:v>
                </c:pt>
                <c:pt idx="9221">
                  <c:v>-2.42457022E-3</c:v>
                </c:pt>
                <c:pt idx="9222">
                  <c:v>-2.42457022E-3</c:v>
                </c:pt>
                <c:pt idx="9223">
                  <c:v>-3.9319095949999997E-3</c:v>
                </c:pt>
                <c:pt idx="9224">
                  <c:v>-2.42457022E-3</c:v>
                </c:pt>
                <c:pt idx="9225">
                  <c:v>-2.42457022E-3</c:v>
                </c:pt>
                <c:pt idx="9226">
                  <c:v>-2.42457022E-3</c:v>
                </c:pt>
                <c:pt idx="9227">
                  <c:v>-3.9319095949999997E-3</c:v>
                </c:pt>
                <c:pt idx="9228">
                  <c:v>-2.4245737660000002E-3</c:v>
                </c:pt>
                <c:pt idx="9229">
                  <c:v>-9.1729711530000009E-4</c:v>
                </c:pt>
                <c:pt idx="9230">
                  <c:v>-3.9321094150000001E-3</c:v>
                </c:pt>
                <c:pt idx="9231">
                  <c:v>-3.9323028290000001E-3</c:v>
                </c:pt>
                <c:pt idx="9232">
                  <c:v>-2.4252056369999998E-3</c:v>
                </c:pt>
                <c:pt idx="9233">
                  <c:v>-2.425487329E-3</c:v>
                </c:pt>
                <c:pt idx="9234">
                  <c:v>-2.4257975749999998E-3</c:v>
                </c:pt>
                <c:pt idx="9235">
                  <c:v>-3.9334671770000001E-3</c:v>
                </c:pt>
                <c:pt idx="9236">
                  <c:v>-3.9338034780000003E-3</c:v>
                </c:pt>
                <c:pt idx="9237">
                  <c:v>-2.426794726E-3</c:v>
                </c:pt>
                <c:pt idx="9238">
                  <c:v>-2.4271141979999998E-3</c:v>
                </c:pt>
                <c:pt idx="9239">
                  <c:v>-3.9347525089999998E-3</c:v>
                </c:pt>
                <c:pt idx="9240">
                  <c:v>-3.9350136990000005E-3</c:v>
                </c:pt>
                <c:pt idx="9241">
                  <c:v>-9.2054279430000001E-4</c:v>
                </c:pt>
                <c:pt idx="9242">
                  <c:v>-3.9353898740000001E-3</c:v>
                </c:pt>
                <c:pt idx="9243">
                  <c:v>-2.4281399319999999E-3</c:v>
                </c:pt>
                <c:pt idx="9244">
                  <c:v>-3.9355006340000007E-3</c:v>
                </c:pt>
                <c:pt idx="9245">
                  <c:v>-2.428093789E-3</c:v>
                </c:pt>
                <c:pt idx="9246">
                  <c:v>-2.4279600360000001E-3</c:v>
                </c:pt>
                <c:pt idx="9247">
                  <c:v>-2.4277661680000002E-3</c:v>
                </c:pt>
                <c:pt idx="9248">
                  <c:v>-3.9348657580000005E-3</c:v>
                </c:pt>
                <c:pt idx="9249">
                  <c:v>-2.427240383E-3</c:v>
                </c:pt>
                <c:pt idx="9250">
                  <c:v>-3.9342718740000004E-3</c:v>
                </c:pt>
                <c:pt idx="9251">
                  <c:v>-2.4266009709999997E-3</c:v>
                </c:pt>
                <c:pt idx="9252">
                  <c:v>-3.9336064829999995E-3</c:v>
                </c:pt>
                <c:pt idx="9253">
                  <c:v>-2.4259322910000001E-3</c:v>
                </c:pt>
                <c:pt idx="9254">
                  <c:v>-2.4256132699999999E-3</c:v>
                </c:pt>
                <c:pt idx="9255">
                  <c:v>-3.9326587449999995E-3</c:v>
                </c:pt>
                <c:pt idx="9256">
                  <c:v>-2.425058312E-3</c:v>
                </c:pt>
                <c:pt idx="9257">
                  <c:v>-2.4248433179999999E-3</c:v>
                </c:pt>
                <c:pt idx="9258">
                  <c:v>-2.4246839330000001E-3</c:v>
                </c:pt>
                <c:pt idx="9259">
                  <c:v>-3.9319300200000001E-3</c:v>
                </c:pt>
                <c:pt idx="9260">
                  <c:v>-3.9319095949999997E-3</c:v>
                </c:pt>
                <c:pt idx="9261">
                  <c:v>-2.42457022E-3</c:v>
                </c:pt>
                <c:pt idx="9262">
                  <c:v>-2.42457022E-3</c:v>
                </c:pt>
                <c:pt idx="9263">
                  <c:v>-3.9319095949999997E-3</c:v>
                </c:pt>
                <c:pt idx="9264">
                  <c:v>-2.42457022E-3</c:v>
                </c:pt>
                <c:pt idx="9265">
                  <c:v>-2.42457022E-3</c:v>
                </c:pt>
                <c:pt idx="9266">
                  <c:v>-2.42457022E-3</c:v>
                </c:pt>
                <c:pt idx="9267">
                  <c:v>-9.172308459E-4</c:v>
                </c:pt>
                <c:pt idx="9268">
                  <c:v>-3.9319095949999997E-3</c:v>
                </c:pt>
                <c:pt idx="9269">
                  <c:v>-3.9319095949999997E-3</c:v>
                </c:pt>
                <c:pt idx="9270">
                  <c:v>-2.42457022E-3</c:v>
                </c:pt>
                <c:pt idx="9271">
                  <c:v>-2.42457022E-3</c:v>
                </c:pt>
                <c:pt idx="9272">
                  <c:v>-2.42457022E-3</c:v>
                </c:pt>
                <c:pt idx="9273">
                  <c:v>-2.42457022E-3</c:v>
                </c:pt>
                <c:pt idx="9274">
                  <c:v>-2.42457022E-3</c:v>
                </c:pt>
                <c:pt idx="9275">
                  <c:v>-2.42457022E-3</c:v>
                </c:pt>
                <c:pt idx="9276">
                  <c:v>-3.9319095949999997E-3</c:v>
                </c:pt>
                <c:pt idx="9277">
                  <c:v>-2.42457022E-3</c:v>
                </c:pt>
                <c:pt idx="9278">
                  <c:v>-2.42457022E-3</c:v>
                </c:pt>
                <c:pt idx="9279">
                  <c:v>-2.42457022E-3</c:v>
                </c:pt>
                <c:pt idx="9280">
                  <c:v>-2.42457022E-3</c:v>
                </c:pt>
                <c:pt idx="9281">
                  <c:v>-3.9319095949999997E-3</c:v>
                </c:pt>
                <c:pt idx="9282">
                  <c:v>-2.42457022E-3</c:v>
                </c:pt>
                <c:pt idx="9283">
                  <c:v>-3.9319095949999997E-3</c:v>
                </c:pt>
                <c:pt idx="9284">
                  <c:v>-2.42457022E-3</c:v>
                </c:pt>
                <c:pt idx="9285">
                  <c:v>-2.42457022E-3</c:v>
                </c:pt>
                <c:pt idx="9286">
                  <c:v>-3.9319095949999997E-3</c:v>
                </c:pt>
                <c:pt idx="9287">
                  <c:v>-2.42457022E-3</c:v>
                </c:pt>
                <c:pt idx="9288">
                  <c:v>-3.9319095949999997E-3</c:v>
                </c:pt>
                <c:pt idx="9289">
                  <c:v>-3.9319095949999997E-3</c:v>
                </c:pt>
                <c:pt idx="9290">
                  <c:v>-2.42457022E-3</c:v>
                </c:pt>
                <c:pt idx="9291">
                  <c:v>-2.42457022E-3</c:v>
                </c:pt>
                <c:pt idx="9292">
                  <c:v>-2.42457022E-3</c:v>
                </c:pt>
                <c:pt idx="9293">
                  <c:v>-2.42457022E-3</c:v>
                </c:pt>
                <c:pt idx="9294">
                  <c:v>-9.172308459E-4</c:v>
                </c:pt>
                <c:pt idx="9295">
                  <c:v>-2.42457022E-3</c:v>
                </c:pt>
                <c:pt idx="9296">
                  <c:v>-2.42457022E-3</c:v>
                </c:pt>
                <c:pt idx="9297">
                  <c:v>-2.42457022E-3</c:v>
                </c:pt>
                <c:pt idx="9298">
                  <c:v>-2.42457022E-3</c:v>
                </c:pt>
                <c:pt idx="9299">
                  <c:v>-2.42457022E-3</c:v>
                </c:pt>
                <c:pt idx="9300">
                  <c:v>-9.172308459E-4</c:v>
                </c:pt>
                <c:pt idx="9301">
                  <c:v>-3.9319095949999997E-3</c:v>
                </c:pt>
                <c:pt idx="9302">
                  <c:v>-2.42457022E-3</c:v>
                </c:pt>
                <c:pt idx="9303">
                  <c:v>-9.172308459E-4</c:v>
                </c:pt>
                <c:pt idx="9304">
                  <c:v>-2.42457022E-3</c:v>
                </c:pt>
                <c:pt idx="9305">
                  <c:v>-2.42457022E-3</c:v>
                </c:pt>
                <c:pt idx="9306">
                  <c:v>-2.42457022E-3</c:v>
                </c:pt>
                <c:pt idx="9307">
                  <c:v>-2.42457022E-3</c:v>
                </c:pt>
                <c:pt idx="9308">
                  <c:v>-2.42457022E-3</c:v>
                </c:pt>
                <c:pt idx="9309">
                  <c:v>-2.42457022E-3</c:v>
                </c:pt>
                <c:pt idx="9310">
                  <c:v>-2.42457022E-3</c:v>
                </c:pt>
                <c:pt idx="9311">
                  <c:v>-3.9319095949999997E-3</c:v>
                </c:pt>
                <c:pt idx="9312">
                  <c:v>-2.42457022E-3</c:v>
                </c:pt>
                <c:pt idx="9313">
                  <c:v>-2.42457022E-3</c:v>
                </c:pt>
                <c:pt idx="9314">
                  <c:v>-2.42457022E-3</c:v>
                </c:pt>
                <c:pt idx="9315">
                  <c:v>-3.9319095949999997E-3</c:v>
                </c:pt>
                <c:pt idx="9316">
                  <c:v>-2.42457022E-3</c:v>
                </c:pt>
                <c:pt idx="9317">
                  <c:v>-2.42457022E-3</c:v>
                </c:pt>
                <c:pt idx="9318">
                  <c:v>-2.42457022E-3</c:v>
                </c:pt>
                <c:pt idx="9319">
                  <c:v>-3.9319095949999997E-3</c:v>
                </c:pt>
                <c:pt idx="9320">
                  <c:v>-3.9319095949999997E-3</c:v>
                </c:pt>
                <c:pt idx="9321">
                  <c:v>-2.42457022E-3</c:v>
                </c:pt>
                <c:pt idx="9322">
                  <c:v>-2.42457022E-3</c:v>
                </c:pt>
                <c:pt idx="9323">
                  <c:v>-2.42457022E-3</c:v>
                </c:pt>
                <c:pt idx="9324">
                  <c:v>-3.9319095949999997E-3</c:v>
                </c:pt>
                <c:pt idx="9325">
                  <c:v>-2.42457022E-3</c:v>
                </c:pt>
                <c:pt idx="9326">
                  <c:v>-2.42457022E-3</c:v>
                </c:pt>
                <c:pt idx="9327">
                  <c:v>-3.9319095949999997E-3</c:v>
                </c:pt>
                <c:pt idx="9328">
                  <c:v>-3.9319095949999997E-3</c:v>
                </c:pt>
                <c:pt idx="9329">
                  <c:v>-2.42457022E-3</c:v>
                </c:pt>
                <c:pt idx="9330">
                  <c:v>-9.172308459E-4</c:v>
                </c:pt>
                <c:pt idx="9331">
                  <c:v>-2.42457022E-3</c:v>
                </c:pt>
                <c:pt idx="9332">
                  <c:v>-2.42457022E-3</c:v>
                </c:pt>
                <c:pt idx="9333">
                  <c:v>-2.42457022E-3</c:v>
                </c:pt>
                <c:pt idx="9334">
                  <c:v>-2.42457022E-3</c:v>
                </c:pt>
                <c:pt idx="9335">
                  <c:v>-2.42457022E-3</c:v>
                </c:pt>
                <c:pt idx="9336">
                  <c:v>-9.172308459E-4</c:v>
                </c:pt>
                <c:pt idx="9337">
                  <c:v>-2.42457022E-3</c:v>
                </c:pt>
                <c:pt idx="9338">
                  <c:v>-2.42457022E-3</c:v>
                </c:pt>
                <c:pt idx="9339">
                  <c:v>-2.42457022E-3</c:v>
                </c:pt>
                <c:pt idx="9340">
                  <c:v>-2.42457022E-3</c:v>
                </c:pt>
                <c:pt idx="9341">
                  <c:v>-9.172308459E-4</c:v>
                </c:pt>
                <c:pt idx="9342">
                  <c:v>-2.42457022E-3</c:v>
                </c:pt>
                <c:pt idx="9343">
                  <c:v>-9.172308459E-4</c:v>
                </c:pt>
                <c:pt idx="9344">
                  <c:v>-2.42457022E-3</c:v>
                </c:pt>
                <c:pt idx="9345">
                  <c:v>-9.172308459E-4</c:v>
                </c:pt>
                <c:pt idx="9346">
                  <c:v>-3.9319095949999997E-3</c:v>
                </c:pt>
                <c:pt idx="9347">
                  <c:v>-2.42457022E-3</c:v>
                </c:pt>
                <c:pt idx="9348">
                  <c:v>-3.9319095949999997E-3</c:v>
                </c:pt>
                <c:pt idx="9349">
                  <c:v>-2.42457022E-3</c:v>
                </c:pt>
                <c:pt idx="9350">
                  <c:v>-9.172308459E-4</c:v>
                </c:pt>
                <c:pt idx="9351">
                  <c:v>-2.42457022E-3</c:v>
                </c:pt>
                <c:pt idx="9352">
                  <c:v>-9.172308459E-4</c:v>
                </c:pt>
                <c:pt idx="9353">
                  <c:v>-2.42457022E-3</c:v>
                </c:pt>
                <c:pt idx="9354">
                  <c:v>-3.9319095949999997E-3</c:v>
                </c:pt>
                <c:pt idx="9355">
                  <c:v>-2.42457022E-3</c:v>
                </c:pt>
                <c:pt idx="9356">
                  <c:v>-9.172308459E-4</c:v>
                </c:pt>
                <c:pt idx="9357">
                  <c:v>-2.42457022E-3</c:v>
                </c:pt>
                <c:pt idx="9358">
                  <c:v>-2.42457022E-3</c:v>
                </c:pt>
                <c:pt idx="9359">
                  <c:v>-9.172308459E-4</c:v>
                </c:pt>
                <c:pt idx="9360">
                  <c:v>-3.9319095949999997E-3</c:v>
                </c:pt>
                <c:pt idx="9361">
                  <c:v>-2.42457022E-3</c:v>
                </c:pt>
                <c:pt idx="9362">
                  <c:v>-2.42457022E-3</c:v>
                </c:pt>
                <c:pt idx="9363">
                  <c:v>-9.172308459E-4</c:v>
                </c:pt>
                <c:pt idx="9364">
                  <c:v>-2.42457022E-3</c:v>
                </c:pt>
                <c:pt idx="9365">
                  <c:v>-2.42457022E-3</c:v>
                </c:pt>
                <c:pt idx="9366">
                  <c:v>-2.42457022E-3</c:v>
                </c:pt>
                <c:pt idx="9367">
                  <c:v>-3.9319095949999997E-3</c:v>
                </c:pt>
                <c:pt idx="9368">
                  <c:v>-2.42457022E-3</c:v>
                </c:pt>
                <c:pt idx="9369">
                  <c:v>-2.42457022E-3</c:v>
                </c:pt>
                <c:pt idx="9370">
                  <c:v>-2.42457022E-3</c:v>
                </c:pt>
                <c:pt idx="9371">
                  <c:v>-2.42457022E-3</c:v>
                </c:pt>
                <c:pt idx="9372">
                  <c:v>-2.42457022E-3</c:v>
                </c:pt>
                <c:pt idx="9373">
                  <c:v>-2.42457022E-3</c:v>
                </c:pt>
                <c:pt idx="9374">
                  <c:v>-9.172308459E-4</c:v>
                </c:pt>
                <c:pt idx="9375">
                  <c:v>-3.9319095949999997E-3</c:v>
                </c:pt>
                <c:pt idx="9376">
                  <c:v>-3.9319095949999997E-3</c:v>
                </c:pt>
                <c:pt idx="9377">
                  <c:v>-2.42457022E-3</c:v>
                </c:pt>
                <c:pt idx="9378">
                  <c:v>-2.42457022E-3</c:v>
                </c:pt>
                <c:pt idx="9379">
                  <c:v>-2.42457022E-3</c:v>
                </c:pt>
                <c:pt idx="9380">
                  <c:v>-2.42457022E-3</c:v>
                </c:pt>
                <c:pt idx="9381">
                  <c:v>-2.42457022E-3</c:v>
                </c:pt>
                <c:pt idx="9382">
                  <c:v>-2.42457022E-3</c:v>
                </c:pt>
                <c:pt idx="9383">
                  <c:v>-2.42457022E-3</c:v>
                </c:pt>
                <c:pt idx="9384">
                  <c:v>-2.42457022E-3</c:v>
                </c:pt>
                <c:pt idx="9385">
                  <c:v>-3.9319095949999997E-3</c:v>
                </c:pt>
                <c:pt idx="9386">
                  <c:v>-2.42457022E-3</c:v>
                </c:pt>
                <c:pt idx="9387">
                  <c:v>-9.172308459E-4</c:v>
                </c:pt>
                <c:pt idx="9388">
                  <c:v>-3.9319131450000003E-3</c:v>
                </c:pt>
                <c:pt idx="9389">
                  <c:v>-2.4246365709999999E-3</c:v>
                </c:pt>
                <c:pt idx="9390">
                  <c:v>-2.4247697950000001E-3</c:v>
                </c:pt>
                <c:pt idx="9391">
                  <c:v>-2.4249629710000001E-3</c:v>
                </c:pt>
                <c:pt idx="9392">
                  <c:v>-2.4252056369999998E-3</c:v>
                </c:pt>
                <c:pt idx="9393">
                  <c:v>-2.425487329E-3</c:v>
                </c:pt>
                <c:pt idx="9394">
                  <c:v>-3.933138458E-3</c:v>
                </c:pt>
                <c:pt idx="9395">
                  <c:v>-9.1878460579999997E-4</c:v>
                </c:pt>
                <c:pt idx="9396">
                  <c:v>-3.9338034780000003E-3</c:v>
                </c:pt>
                <c:pt idx="9397">
                  <c:v>-3.9341368319999997E-3</c:v>
                </c:pt>
                <c:pt idx="9398">
                  <c:v>-2.4271141979999998E-3</c:v>
                </c:pt>
                <c:pt idx="9399">
                  <c:v>-2.4274096490000002E-3</c:v>
                </c:pt>
                <c:pt idx="9400">
                  <c:v>-2.4276705189999999E-3</c:v>
                </c:pt>
                <c:pt idx="9401">
                  <c:v>-9.2054279430000001E-4</c:v>
                </c:pt>
                <c:pt idx="9402">
                  <c:v>-3.9353898740000001E-3</c:v>
                </c:pt>
                <c:pt idx="9403">
                  <c:v>-2.4281399319999999E-3</c:v>
                </c:pt>
                <c:pt idx="9404">
                  <c:v>-9.2081308249999992E-4</c:v>
                </c:pt>
                <c:pt idx="9405">
                  <c:v>-2.428093789E-3</c:v>
                </c:pt>
                <c:pt idx="9406">
                  <c:v>-2.4279600360000001E-3</c:v>
                </c:pt>
                <c:pt idx="9407">
                  <c:v>-2.4277661680000002E-3</c:v>
                </c:pt>
                <c:pt idx="9408">
                  <c:v>-2.4275227590000001E-3</c:v>
                </c:pt>
                <c:pt idx="9409">
                  <c:v>-2.427240383E-3</c:v>
                </c:pt>
                <c:pt idx="9410">
                  <c:v>-9.1958733059999988E-4</c:v>
                </c:pt>
                <c:pt idx="9411">
                  <c:v>-2.4266009709999997E-3</c:v>
                </c:pt>
                <c:pt idx="9412">
                  <c:v>-3.9336064829999995E-3</c:v>
                </c:pt>
                <c:pt idx="9413">
                  <c:v>-2.4259322910000001E-3</c:v>
                </c:pt>
                <c:pt idx="9414">
                  <c:v>-2.4256132699999999E-3</c:v>
                </c:pt>
                <c:pt idx="9415">
                  <c:v>-2.425318451E-3</c:v>
                </c:pt>
                <c:pt idx="9416">
                  <c:v>-2.425058312E-3</c:v>
                </c:pt>
                <c:pt idx="9417">
                  <c:v>-2.4248433179999999E-3</c:v>
                </c:pt>
                <c:pt idx="9418">
                  <c:v>-2.4246839330000001E-3</c:v>
                </c:pt>
                <c:pt idx="9419">
                  <c:v>-2.424590621E-3</c:v>
                </c:pt>
                <c:pt idx="9420">
                  <c:v>-2.42457022E-3</c:v>
                </c:pt>
                <c:pt idx="9421">
                  <c:v>-2.42457022E-3</c:v>
                </c:pt>
                <c:pt idx="9422">
                  <c:v>-9.172308459E-4</c:v>
                </c:pt>
                <c:pt idx="9423">
                  <c:v>-2.42457022E-3</c:v>
                </c:pt>
                <c:pt idx="9424">
                  <c:v>-2.42457022E-3</c:v>
                </c:pt>
                <c:pt idx="9425">
                  <c:v>-2.42457022E-3</c:v>
                </c:pt>
                <c:pt idx="9426">
                  <c:v>-2.42457022E-3</c:v>
                </c:pt>
                <c:pt idx="9427">
                  <c:v>-2.42457022E-3</c:v>
                </c:pt>
                <c:pt idx="9428">
                  <c:v>-3.9319095949999997E-3</c:v>
                </c:pt>
                <c:pt idx="9429">
                  <c:v>-3.9319095949999997E-3</c:v>
                </c:pt>
                <c:pt idx="9430">
                  <c:v>-2.42457022E-3</c:v>
                </c:pt>
                <c:pt idx="9431">
                  <c:v>-2.42457022E-3</c:v>
                </c:pt>
                <c:pt idx="9432">
                  <c:v>-3.9319095949999997E-3</c:v>
                </c:pt>
                <c:pt idx="9433">
                  <c:v>-3.9319095949999997E-3</c:v>
                </c:pt>
                <c:pt idx="9434">
                  <c:v>-2.42457022E-3</c:v>
                </c:pt>
                <c:pt idx="9435">
                  <c:v>-3.9319095949999997E-3</c:v>
                </c:pt>
                <c:pt idx="9436">
                  <c:v>-2.42457022E-3</c:v>
                </c:pt>
                <c:pt idx="9437">
                  <c:v>-2.42457022E-3</c:v>
                </c:pt>
                <c:pt idx="9438">
                  <c:v>-2.42457022E-3</c:v>
                </c:pt>
                <c:pt idx="9439">
                  <c:v>-2.42457022E-3</c:v>
                </c:pt>
                <c:pt idx="9440">
                  <c:v>-3.9319095949999997E-3</c:v>
                </c:pt>
                <c:pt idx="9441">
                  <c:v>-3.9319095949999997E-3</c:v>
                </c:pt>
                <c:pt idx="9442">
                  <c:v>-2.42457022E-3</c:v>
                </c:pt>
                <c:pt idx="9443">
                  <c:v>-2.42457022E-3</c:v>
                </c:pt>
                <c:pt idx="9444">
                  <c:v>-2.42457022E-3</c:v>
                </c:pt>
                <c:pt idx="9445">
                  <c:v>-3.9319095949999997E-3</c:v>
                </c:pt>
                <c:pt idx="9446">
                  <c:v>-2.42457022E-3</c:v>
                </c:pt>
                <c:pt idx="9447">
                  <c:v>-2.42457022E-3</c:v>
                </c:pt>
                <c:pt idx="9448">
                  <c:v>-2.42457022E-3</c:v>
                </c:pt>
                <c:pt idx="9449">
                  <c:v>-2.42457022E-3</c:v>
                </c:pt>
                <c:pt idx="9450">
                  <c:v>-2.42457022E-3</c:v>
                </c:pt>
                <c:pt idx="9451">
                  <c:v>-9.172308459E-4</c:v>
                </c:pt>
                <c:pt idx="9452">
                  <c:v>-3.9319130269999999E-3</c:v>
                </c:pt>
                <c:pt idx="9453">
                  <c:v>-2.4246344220000002E-3</c:v>
                </c:pt>
                <c:pt idx="9454">
                  <c:v>-2.4247634930000001E-3</c:v>
                </c:pt>
                <c:pt idx="9455">
                  <c:v>-9.1761107529999999E-4</c:v>
                </c:pt>
                <c:pt idx="9456">
                  <c:v>-9.1784662420000011E-4</c:v>
                </c:pt>
                <c:pt idx="9457">
                  <c:v>-2.425461069E-3</c:v>
                </c:pt>
                <c:pt idx="9458">
                  <c:v>-2.4257639079999999E-3</c:v>
                </c:pt>
                <c:pt idx="9459">
                  <c:v>-2.4260853160000002E-3</c:v>
                </c:pt>
                <c:pt idx="9460">
                  <c:v>-2.4264153199999999E-3</c:v>
                </c:pt>
                <c:pt idx="9461">
                  <c:v>-2.426743934E-3</c:v>
                </c:pt>
                <c:pt idx="9462">
                  <c:v>-2.4270611559999997E-3</c:v>
                </c:pt>
                <c:pt idx="9463">
                  <c:v>-2.4273569669999999E-3</c:v>
                </c:pt>
                <c:pt idx="9464">
                  <c:v>-9.2027821920000012E-4</c:v>
                </c:pt>
                <c:pt idx="9465">
                  <c:v>-2.4278442309999997E-3</c:v>
                </c:pt>
                <c:pt idx="9466">
                  <c:v>-3.9353592020000003E-3</c:v>
                </c:pt>
                <c:pt idx="9467">
                  <c:v>-2.4281253970000003E-3</c:v>
                </c:pt>
                <c:pt idx="9468">
                  <c:v>-2.4281595169999997E-3</c:v>
                </c:pt>
                <c:pt idx="9469">
                  <c:v>-2.4280495590000002E-3</c:v>
                </c:pt>
                <c:pt idx="9470">
                  <c:v>-3.9351345209999999E-3</c:v>
                </c:pt>
                <c:pt idx="9471">
                  <c:v>-2.4274066699999999E-3</c:v>
                </c:pt>
                <c:pt idx="9472">
                  <c:v>-2.4269182659999999E-3</c:v>
                </c:pt>
                <c:pt idx="9473">
                  <c:v>-2.4263482489999999E-3</c:v>
                </c:pt>
                <c:pt idx="9474">
                  <c:v>-9.1837807259999998E-4</c:v>
                </c:pt>
                <c:pt idx="9475">
                  <c:v>-2.4250522809999998E-3</c:v>
                </c:pt>
                <c:pt idx="9476">
                  <c:v>-2.4243706429999999E-3</c:v>
                </c:pt>
                <c:pt idx="9477">
                  <c:v>-3.931034299E-3</c:v>
                </c:pt>
                <c:pt idx="9478">
                  <c:v>-2.4230503359999999E-3</c:v>
                </c:pt>
                <c:pt idx="9479">
                  <c:v>-2.4224555709999999E-3</c:v>
                </c:pt>
                <c:pt idx="9480">
                  <c:v>-2.4219335650000002E-3</c:v>
                </c:pt>
                <c:pt idx="9481">
                  <c:v>-2.4215061429999998E-3</c:v>
                </c:pt>
                <c:pt idx="9482">
                  <c:v>-2.4211951100000001E-3</c:v>
                </c:pt>
                <c:pt idx="9483">
                  <c:v>-2.4210222810000003E-3</c:v>
                </c:pt>
                <c:pt idx="9484">
                  <c:v>-3.9283398439999995E-3</c:v>
                </c:pt>
                <c:pt idx="9485">
                  <c:v>-2.4210793960000002E-3</c:v>
                </c:pt>
                <c:pt idx="9486">
                  <c:v>-2.4212128140000001E-3</c:v>
                </c:pt>
                <c:pt idx="9487">
                  <c:v>-2.421396783E-3</c:v>
                </c:pt>
                <c:pt idx="9488">
                  <c:v>-2.421622967E-3</c:v>
                </c:pt>
                <c:pt idx="9489">
                  <c:v>-2.421883033E-3</c:v>
                </c:pt>
                <c:pt idx="9490">
                  <c:v>-2.4221686389999998E-3</c:v>
                </c:pt>
                <c:pt idx="9491">
                  <c:v>-3.9298082279999999E-3</c:v>
                </c:pt>
                <c:pt idx="9492">
                  <c:v>-2.4227830670000001E-3</c:v>
                </c:pt>
                <c:pt idx="9493">
                  <c:v>-2.4230951569999999E-3</c:v>
                </c:pt>
                <c:pt idx="9494">
                  <c:v>-9.1606138819999995E-4</c:v>
                </c:pt>
                <c:pt idx="9495">
                  <c:v>-2.4236871659999997E-3</c:v>
                </c:pt>
                <c:pt idx="9496">
                  <c:v>-2.423950282E-3</c:v>
                </c:pt>
                <c:pt idx="9497">
                  <c:v>-2.424180254E-3</c:v>
                </c:pt>
                <c:pt idx="9498">
                  <c:v>-9.1702953209999989E-4</c:v>
                </c:pt>
                <c:pt idx="9499">
                  <c:v>-2.4245070729999999E-3</c:v>
                </c:pt>
                <c:pt idx="9500">
                  <c:v>-2.4245886480000001E-3</c:v>
                </c:pt>
                <c:pt idx="9501">
                  <c:v>-2.42463437E-3</c:v>
                </c:pt>
                <c:pt idx="9502">
                  <c:v>-2.4246562449999997E-3</c:v>
                </c:pt>
                <c:pt idx="9503">
                  <c:v>-2.4246580949999997E-3</c:v>
                </c:pt>
                <c:pt idx="9504">
                  <c:v>-3.9319832089999996E-3</c:v>
                </c:pt>
                <c:pt idx="9505">
                  <c:v>-9.1727758369999999E-4</c:v>
                </c:pt>
                <c:pt idx="9506">
                  <c:v>-3.9319211240000001E-3</c:v>
                </c:pt>
                <c:pt idx="9507">
                  <c:v>-3.9318810659999997E-3</c:v>
                </c:pt>
                <c:pt idx="9508">
                  <c:v>-9.1716152550000006E-4</c:v>
                </c:pt>
                <c:pt idx="9509">
                  <c:v>-2.4244628209999998E-3</c:v>
                </c:pt>
                <c:pt idx="9510">
                  <c:v>-2.4244315690000002E-3</c:v>
                </c:pt>
                <c:pt idx="9511">
                  <c:v>-2.4244108800000001E-3</c:v>
                </c:pt>
                <c:pt idx="9512">
                  <c:v>-9.1706540469999997E-4</c:v>
                </c:pt>
                <c:pt idx="9513">
                  <c:v>-3.9317556640000003E-3</c:v>
                </c:pt>
                <c:pt idx="9514">
                  <c:v>-9.1711118590000001E-4</c:v>
                </c:pt>
                <c:pt idx="9515">
                  <c:v>-3.9318495050000004E-3</c:v>
                </c:pt>
                <c:pt idx="9516">
                  <c:v>-2.4246006430000003E-3</c:v>
                </c:pt>
                <c:pt idx="9517">
                  <c:v>-2.4247383100000001E-3</c:v>
                </c:pt>
                <c:pt idx="9518">
                  <c:v>-3.9322621120000002E-3</c:v>
                </c:pt>
                <c:pt idx="9519">
                  <c:v>-2.4251451580000003E-3</c:v>
                </c:pt>
                <c:pt idx="9520">
                  <c:v>-3.9327397879999997E-3</c:v>
                </c:pt>
                <c:pt idx="9521">
                  <c:v>-3.9330182720000006E-3</c:v>
                </c:pt>
                <c:pt idx="9522">
                  <c:v>-2.4259720980000002E-3</c:v>
                </c:pt>
                <c:pt idx="9523">
                  <c:v>-9.1893411579999995E-4</c:v>
                </c:pt>
                <c:pt idx="9524">
                  <c:v>-2.426580491E-3</c:v>
                </c:pt>
                <c:pt idx="9525">
                  <c:v>-9.195370907999999E-4</c:v>
                </c:pt>
                <c:pt idx="9526">
                  <c:v>-3.9345070470000005E-3</c:v>
                </c:pt>
                <c:pt idx="9527">
                  <c:v>-2.4274285129999998E-3</c:v>
                </c:pt>
                <c:pt idx="9528">
                  <c:v>-9.2032066179999997E-4</c:v>
                </c:pt>
                <c:pt idx="9529">
                  <c:v>-2.4278628990000001E-3</c:v>
                </c:pt>
                <c:pt idx="9530">
                  <c:v>-2.4280181559999999E-3</c:v>
                </c:pt>
                <c:pt idx="9531">
                  <c:v>-2.4281220510000002E-3</c:v>
                </c:pt>
                <c:pt idx="9532">
                  <c:v>-9.2082212470000007E-4</c:v>
                </c:pt>
                <c:pt idx="9533">
                  <c:v>-2.4281288679999999E-3</c:v>
                </c:pt>
                <c:pt idx="9534">
                  <c:v>-2.4280140759999997E-3</c:v>
                </c:pt>
                <c:pt idx="9535">
                  <c:v>-2.427832855E-3</c:v>
                </c:pt>
                <c:pt idx="9536">
                  <c:v>-3.9349396249999998E-3</c:v>
                </c:pt>
                <c:pt idx="9537">
                  <c:v>-2.4273164450000001E-3</c:v>
                </c:pt>
                <c:pt idx="9538">
                  <c:v>-9.1966154359999998E-4</c:v>
                </c:pt>
                <c:pt idx="9539">
                  <c:v>-3.9340121830000003E-3</c:v>
                </c:pt>
                <c:pt idx="9540">
                  <c:v>-2.4263267070000001E-3</c:v>
                </c:pt>
                <c:pt idx="9541">
                  <c:v>-9.1864350459999993E-4</c:v>
                </c:pt>
                <c:pt idx="9542">
                  <c:v>-3.9329959250000001E-3</c:v>
                </c:pt>
                <c:pt idx="9543">
                  <c:v>-2.4253497490000003E-3</c:v>
                </c:pt>
                <c:pt idx="9544">
                  <c:v>-2.4250794370000001E-3</c:v>
                </c:pt>
                <c:pt idx="9545">
                  <c:v>-2.4248554980000002E-3</c:v>
                </c:pt>
                <c:pt idx="9546">
                  <c:v>-3.9320286619999997E-3</c:v>
                </c:pt>
                <c:pt idx="9547">
                  <c:v>-2.4245915770000001E-3</c:v>
                </c:pt>
                <c:pt idx="9548">
                  <c:v>-9.1723455509999999E-4</c:v>
                </c:pt>
                <c:pt idx="9549">
                  <c:v>-3.9319791010000004E-3</c:v>
                </c:pt>
                <c:pt idx="9550">
                  <c:v>-9.1743916740000004E-4</c:v>
                </c:pt>
                <c:pt idx="9551">
                  <c:v>-2.4249801909999999E-3</c:v>
                </c:pt>
                <c:pt idx="9552">
                  <c:v>-2.425232611E-3</c:v>
                </c:pt>
                <c:pt idx="9553">
                  <c:v>-9.1818429750000006E-4</c:v>
                </c:pt>
                <c:pt idx="9554">
                  <c:v>-2.4258456729999997E-3</c:v>
                </c:pt>
                <c:pt idx="9555">
                  <c:v>-2.4261838600000002E-3</c:v>
                </c:pt>
                <c:pt idx="9556">
                  <c:v>-2.4265281559999997E-3</c:v>
                </c:pt>
                <c:pt idx="9557">
                  <c:v>-2.4268672899999998E-3</c:v>
                </c:pt>
                <c:pt idx="9558">
                  <c:v>-2.4271899779999997E-3</c:v>
                </c:pt>
                <c:pt idx="9559">
                  <c:v>-2.427484914E-3</c:v>
                </c:pt>
                <c:pt idx="9560">
                  <c:v>-2.4277407809999998E-3</c:v>
                </c:pt>
                <c:pt idx="9561">
                  <c:v>-2.4279462530000001E-3</c:v>
                </c:pt>
                <c:pt idx="9562">
                  <c:v>-9.2074630579999997E-4</c:v>
                </c:pt>
                <c:pt idx="9563">
                  <c:v>-2.4281606960000002E-3</c:v>
                </c:pt>
                <c:pt idx="9564">
                  <c:v>-2.4281478050000001E-3</c:v>
                </c:pt>
                <c:pt idx="9565">
                  <c:v>-3.935402367E-3</c:v>
                </c:pt>
                <c:pt idx="9566">
                  <c:v>-2.4279059990000001E-3</c:v>
                </c:pt>
                <c:pt idx="9567">
                  <c:v>-2.427699486E-3</c:v>
                </c:pt>
                <c:pt idx="9568">
                  <c:v>-2.42744899E-3</c:v>
                </c:pt>
                <c:pt idx="9569">
                  <c:v>-2.4271643269999999E-3</c:v>
                </c:pt>
                <c:pt idx="9570">
                  <c:v>-2.426855305E-3</c:v>
                </c:pt>
                <c:pt idx="9571">
                  <c:v>-2.4265317190000002E-3</c:v>
                </c:pt>
                <c:pt idx="9572">
                  <c:v>-2.4262033519999999E-3</c:v>
                </c:pt>
                <c:pt idx="9573">
                  <c:v>-2.4258799690000002E-3</c:v>
                </c:pt>
                <c:pt idx="9574">
                  <c:v>-2.4255713240000001E-3</c:v>
                </c:pt>
                <c:pt idx="9575">
                  <c:v>-2.4252871549999997E-3</c:v>
                </c:pt>
                <c:pt idx="9576">
                  <c:v>-9.1769723810000009E-4</c:v>
                </c:pt>
                <c:pt idx="9577">
                  <c:v>-9.1749144349999995E-4</c:v>
                </c:pt>
                <c:pt idx="9578">
                  <c:v>-2.4246787260000001E-3</c:v>
                </c:pt>
                <c:pt idx="9579">
                  <c:v>-2.4245896639999999E-3</c:v>
                </c:pt>
                <c:pt idx="9580">
                  <c:v>-3.9319095949999997E-3</c:v>
                </c:pt>
                <c:pt idx="9581">
                  <c:v>-9.172308459E-4</c:v>
                </c:pt>
                <c:pt idx="9582">
                  <c:v>-9.172308459E-4</c:v>
                </c:pt>
                <c:pt idx="9583">
                  <c:v>-3.9319095949999997E-3</c:v>
                </c:pt>
                <c:pt idx="9584">
                  <c:v>-2.42457022E-3</c:v>
                </c:pt>
                <c:pt idx="9585">
                  <c:v>-9.172308459E-4</c:v>
                </c:pt>
                <c:pt idx="9586">
                  <c:v>-3.9319095949999997E-3</c:v>
                </c:pt>
                <c:pt idx="9587">
                  <c:v>-2.42457022E-3</c:v>
                </c:pt>
                <c:pt idx="9588">
                  <c:v>-9.172308459E-4</c:v>
                </c:pt>
                <c:pt idx="9589">
                  <c:v>-2.42457022E-3</c:v>
                </c:pt>
                <c:pt idx="9590">
                  <c:v>-2.42457022E-3</c:v>
                </c:pt>
                <c:pt idx="9591">
                  <c:v>-9.172308459E-4</c:v>
                </c:pt>
                <c:pt idx="9592">
                  <c:v>-2.42457022E-3</c:v>
                </c:pt>
                <c:pt idx="9593">
                  <c:v>-3.9319095949999997E-3</c:v>
                </c:pt>
                <c:pt idx="9594">
                  <c:v>-2.42457022E-3</c:v>
                </c:pt>
                <c:pt idx="9595">
                  <c:v>-9.172308459E-4</c:v>
                </c:pt>
                <c:pt idx="9596">
                  <c:v>-2.42457022E-3</c:v>
                </c:pt>
                <c:pt idx="9597">
                  <c:v>-2.42457022E-3</c:v>
                </c:pt>
                <c:pt idx="9598">
                  <c:v>-2.42457022E-3</c:v>
                </c:pt>
                <c:pt idx="9599">
                  <c:v>-9.172308459E-4</c:v>
                </c:pt>
                <c:pt idx="9600">
                  <c:v>-2.42457022E-3</c:v>
                </c:pt>
                <c:pt idx="9601">
                  <c:v>-2.42457022E-3</c:v>
                </c:pt>
                <c:pt idx="9602">
                  <c:v>-3.9319095949999997E-3</c:v>
                </c:pt>
                <c:pt idx="9603">
                  <c:v>-2.42457022E-3</c:v>
                </c:pt>
                <c:pt idx="9604">
                  <c:v>-2.42457022E-3</c:v>
                </c:pt>
                <c:pt idx="9605">
                  <c:v>-2.42457022E-3</c:v>
                </c:pt>
                <c:pt idx="9606">
                  <c:v>-2.42457022E-3</c:v>
                </c:pt>
                <c:pt idx="9607">
                  <c:v>-9.172308459E-4</c:v>
                </c:pt>
                <c:pt idx="9608">
                  <c:v>-2.42457022E-3</c:v>
                </c:pt>
                <c:pt idx="9609">
                  <c:v>-3.9319095949999997E-3</c:v>
                </c:pt>
                <c:pt idx="9610">
                  <c:v>-2.42457022E-3</c:v>
                </c:pt>
                <c:pt idx="9611">
                  <c:v>-9.172308459E-4</c:v>
                </c:pt>
                <c:pt idx="9612">
                  <c:v>-2.424573598E-3</c:v>
                </c:pt>
                <c:pt idx="9613">
                  <c:v>-2.424633502E-3</c:v>
                </c:pt>
                <c:pt idx="9614">
                  <c:v>-2.4247607930000001E-3</c:v>
                </c:pt>
                <c:pt idx="9615">
                  <c:v>-3.932285588E-3</c:v>
                </c:pt>
                <c:pt idx="9616">
                  <c:v>-2.425178665E-3</c:v>
                </c:pt>
                <c:pt idx="9617">
                  <c:v>-9.1810935960000002E-4</c:v>
                </c:pt>
                <c:pt idx="9618">
                  <c:v>-2.4257494799999999E-3</c:v>
                </c:pt>
                <c:pt idx="9619">
                  <c:v>-9.1872671229999993E-4</c:v>
                </c:pt>
                <c:pt idx="9620">
                  <c:v>-2.4263954089999997E-3</c:v>
                </c:pt>
                <c:pt idx="9621">
                  <c:v>-3.9340641849999998E-3</c:v>
                </c:pt>
                <c:pt idx="9622">
                  <c:v>-2.4270384239999999E-3</c:v>
                </c:pt>
                <c:pt idx="9623">
                  <c:v>-9.1999162230000004E-4</c:v>
                </c:pt>
                <c:pt idx="9624">
                  <c:v>-2.4276002630000001E-3</c:v>
                </c:pt>
                <c:pt idx="9625">
                  <c:v>-2.4278262290000001E-3</c:v>
                </c:pt>
                <c:pt idx="9626">
                  <c:v>-2.4280024699999997E-3</c:v>
                </c:pt>
                <c:pt idx="9627">
                  <c:v>-3.9354628979999997E-3</c:v>
                </c:pt>
                <c:pt idx="9628">
                  <c:v>-3.9355096989999996E-3</c:v>
                </c:pt>
                <c:pt idx="9629">
                  <c:v>-9.2078512650000006E-4</c:v>
                </c:pt>
                <c:pt idx="9630">
                  <c:v>-2.4280140759999997E-3</c:v>
                </c:pt>
                <c:pt idx="9631">
                  <c:v>-2.427832855E-3</c:v>
                </c:pt>
                <c:pt idx="9632">
                  <c:v>-2.4275965349999998E-3</c:v>
                </c:pt>
                <c:pt idx="9633">
                  <c:v>-2.4273164450000001E-3</c:v>
                </c:pt>
                <c:pt idx="9634">
                  <c:v>-2.4270039069999999E-3</c:v>
                </c:pt>
                <c:pt idx="9635">
                  <c:v>-9.1932827529999999E-4</c:v>
                </c:pt>
                <c:pt idx="9636">
                  <c:v>-3.9336682389999999E-3</c:v>
                </c:pt>
                <c:pt idx="9637">
                  <c:v>-3.9333257289999998E-3</c:v>
                </c:pt>
                <c:pt idx="9638">
                  <c:v>-2.4256552170000001E-3</c:v>
                </c:pt>
                <c:pt idx="9639">
                  <c:v>-2.4253497490000003E-3</c:v>
                </c:pt>
                <c:pt idx="9640">
                  <c:v>-2.4250794370000001E-3</c:v>
                </c:pt>
                <c:pt idx="9641">
                  <c:v>-2.4248554980000002E-3</c:v>
                </c:pt>
                <c:pt idx="9642">
                  <c:v>-2.4246891410000001E-3</c:v>
                </c:pt>
                <c:pt idx="9643">
                  <c:v>-2.4245915770000001E-3</c:v>
                </c:pt>
                <c:pt idx="9644">
                  <c:v>-2.4245739339999999E-3</c:v>
                </c:pt>
                <c:pt idx="9645">
                  <c:v>-3.9319791010000004E-3</c:v>
                </c:pt>
                <c:pt idx="9646">
                  <c:v>-2.4247787979999997E-3</c:v>
                </c:pt>
                <c:pt idx="9647">
                  <c:v>-3.9323200700000002E-3</c:v>
                </c:pt>
                <c:pt idx="9648">
                  <c:v>-2.425232611E-3</c:v>
                </c:pt>
                <c:pt idx="9649">
                  <c:v>-2.4255248450000002E-3</c:v>
                </c:pt>
                <c:pt idx="9650">
                  <c:v>-2.4258456729999997E-3</c:v>
                </c:pt>
                <c:pt idx="9651">
                  <c:v>-2.4261838600000002E-3</c:v>
                </c:pt>
                <c:pt idx="9652">
                  <c:v>-3.9338699349999997E-3</c:v>
                </c:pt>
                <c:pt idx="9653">
                  <c:v>-3.9342094859999999E-3</c:v>
                </c:pt>
                <c:pt idx="9654">
                  <c:v>-2.4271899779999997E-3</c:v>
                </c:pt>
                <c:pt idx="9655">
                  <c:v>-2.427484914E-3</c:v>
                </c:pt>
                <c:pt idx="9656">
                  <c:v>-2.4277407809999998E-3</c:v>
                </c:pt>
                <c:pt idx="9657">
                  <c:v>5.86740783E-4</c:v>
                </c:pt>
                <c:pt idx="9658">
                  <c:v>-2.4280899999999999E-3</c:v>
                </c:pt>
                <c:pt idx="9659">
                  <c:v>-2.4281606960000002E-3</c:v>
                </c:pt>
                <c:pt idx="9660">
                  <c:v>-2.4281478050000001E-3</c:v>
                </c:pt>
                <c:pt idx="9661">
                  <c:v>-9.2071505570000007E-4</c:v>
                </c:pt>
                <c:pt idx="9662">
                  <c:v>-2.4279059990000001E-3</c:v>
                </c:pt>
                <c:pt idx="9663">
                  <c:v>-9.2035627000000011E-4</c:v>
                </c:pt>
                <c:pt idx="9664">
                  <c:v>-2.42744899E-3</c:v>
                </c:pt>
                <c:pt idx="9665">
                  <c:v>-2.4271643269999999E-3</c:v>
                </c:pt>
                <c:pt idx="9666">
                  <c:v>-2.426855305E-3</c:v>
                </c:pt>
                <c:pt idx="9667">
                  <c:v>-2.4265317190000002E-3</c:v>
                </c:pt>
                <c:pt idx="9668">
                  <c:v>-3.9335447320000003E-3</c:v>
                </c:pt>
                <c:pt idx="9669">
                  <c:v>-2.4258799690000002E-3</c:v>
                </c:pt>
                <c:pt idx="9670">
                  <c:v>-2.4255713240000001E-3</c:v>
                </c:pt>
                <c:pt idx="9671">
                  <c:v>-2.4252871549999997E-3</c:v>
                </c:pt>
                <c:pt idx="9672">
                  <c:v>-3.9323771349999998E-3</c:v>
                </c:pt>
                <c:pt idx="9673">
                  <c:v>-9.1749144349999995E-4</c:v>
                </c:pt>
                <c:pt idx="9674">
                  <c:v>-9.1733921770000004E-4</c:v>
                </c:pt>
                <c:pt idx="9675">
                  <c:v>-2.4245896639999999E-3</c:v>
                </c:pt>
                <c:pt idx="9676">
                  <c:v>-3.9319095949999997E-3</c:v>
                </c:pt>
                <c:pt idx="9677">
                  <c:v>-2.42457022E-3</c:v>
                </c:pt>
                <c:pt idx="9678">
                  <c:v>-9.172308459E-4</c:v>
                </c:pt>
                <c:pt idx="9679">
                  <c:v>-3.9319095949999997E-3</c:v>
                </c:pt>
                <c:pt idx="9680">
                  <c:v>-2.42457022E-3</c:v>
                </c:pt>
                <c:pt idx="9681">
                  <c:v>-9.172308459E-4</c:v>
                </c:pt>
                <c:pt idx="9682">
                  <c:v>-2.42457022E-3</c:v>
                </c:pt>
                <c:pt idx="9683">
                  <c:v>-9.172308459E-4</c:v>
                </c:pt>
                <c:pt idx="9684">
                  <c:v>-2.42457022E-3</c:v>
                </c:pt>
                <c:pt idx="9685">
                  <c:v>-2.42457022E-3</c:v>
                </c:pt>
                <c:pt idx="9686">
                  <c:v>-2.42457022E-3</c:v>
                </c:pt>
                <c:pt idx="9687">
                  <c:v>-2.42457022E-3</c:v>
                </c:pt>
                <c:pt idx="9688">
                  <c:v>-2.42457022E-3</c:v>
                </c:pt>
                <c:pt idx="9689">
                  <c:v>-2.42457022E-3</c:v>
                </c:pt>
                <c:pt idx="9690">
                  <c:v>-2.42457022E-3</c:v>
                </c:pt>
                <c:pt idx="9691">
                  <c:v>-2.42457022E-3</c:v>
                </c:pt>
                <c:pt idx="9692">
                  <c:v>-2.42457022E-3</c:v>
                </c:pt>
                <c:pt idx="9693">
                  <c:v>-9.172308459E-4</c:v>
                </c:pt>
                <c:pt idx="9694">
                  <c:v>-2.42457022E-3</c:v>
                </c:pt>
                <c:pt idx="9695">
                  <c:v>-2.42457022E-3</c:v>
                </c:pt>
                <c:pt idx="9696">
                  <c:v>-9.172308459E-4</c:v>
                </c:pt>
                <c:pt idx="9697">
                  <c:v>-2.42457022E-3</c:v>
                </c:pt>
                <c:pt idx="9698">
                  <c:v>-2.42457022E-3</c:v>
                </c:pt>
                <c:pt idx="9699">
                  <c:v>-2.42457022E-3</c:v>
                </c:pt>
                <c:pt idx="9700">
                  <c:v>-9.172308459E-4</c:v>
                </c:pt>
                <c:pt idx="9701">
                  <c:v>-2.42457022E-3</c:v>
                </c:pt>
                <c:pt idx="9702">
                  <c:v>-9.172308459E-4</c:v>
                </c:pt>
                <c:pt idx="9703">
                  <c:v>-2.42457022E-3</c:v>
                </c:pt>
                <c:pt idx="9704">
                  <c:v>-9.172308459E-4</c:v>
                </c:pt>
                <c:pt idx="9705">
                  <c:v>-9.172308459E-4</c:v>
                </c:pt>
                <c:pt idx="9706">
                  <c:v>-2.42457022E-3</c:v>
                </c:pt>
                <c:pt idx="9707">
                  <c:v>-9.172308459E-4</c:v>
                </c:pt>
                <c:pt idx="9708">
                  <c:v>-3.9319129770000001E-3</c:v>
                </c:pt>
                <c:pt idx="9709">
                  <c:v>-2.424633502E-3</c:v>
                </c:pt>
                <c:pt idx="9710">
                  <c:v>-3.9321004010000006E-3</c:v>
                </c:pt>
                <c:pt idx="9711">
                  <c:v>-2.424945752E-3</c:v>
                </c:pt>
                <c:pt idx="9712">
                  <c:v>-2.425178665E-3</c:v>
                </c:pt>
                <c:pt idx="9713">
                  <c:v>-2.4254498149999999E-3</c:v>
                </c:pt>
                <c:pt idx="9714">
                  <c:v>-2.4257494799999999E-3</c:v>
                </c:pt>
                <c:pt idx="9715">
                  <c:v>-3.9334091409999996E-3</c:v>
                </c:pt>
                <c:pt idx="9716">
                  <c:v>-2.4263954089999997E-3</c:v>
                </c:pt>
                <c:pt idx="9717">
                  <c:v>-9.193801497999999E-4</c:v>
                </c:pt>
                <c:pt idx="9718">
                  <c:v>-2.4270384239999999E-3</c:v>
                </c:pt>
                <c:pt idx="9719">
                  <c:v>-2.4273343899999999E-3</c:v>
                </c:pt>
                <c:pt idx="9720">
                  <c:v>-2.4276002630000001E-3</c:v>
                </c:pt>
                <c:pt idx="9721">
                  <c:v>-2.4278262290000001E-3</c:v>
                </c:pt>
                <c:pt idx="9722">
                  <c:v>-9.2065888339999994E-4</c:v>
                </c:pt>
                <c:pt idx="9723">
                  <c:v>-2.428119168E-3</c:v>
                </c:pt>
                <c:pt idx="9724">
                  <c:v>-9.2082195629999996E-4</c:v>
                </c:pt>
                <c:pt idx="9725">
                  <c:v>-9.2078204770000007E-4</c:v>
                </c:pt>
                <c:pt idx="9726">
                  <c:v>-2.4280050379999999E-3</c:v>
                </c:pt>
                <c:pt idx="9727">
                  <c:v>-2.4278155770000001E-3</c:v>
                </c:pt>
                <c:pt idx="9728">
                  <c:v>-2.4275694860000003E-3</c:v>
                </c:pt>
                <c:pt idx="9729">
                  <c:v>-2.4272788489999998E-3</c:v>
                </c:pt>
                <c:pt idx="9730">
                  <c:v>-2.4269557420000002E-3</c:v>
                </c:pt>
                <c:pt idx="9731">
                  <c:v>-9.1927034419999991E-4</c:v>
                </c:pt>
                <c:pt idx="9732">
                  <c:v>-2.4262603469999999E-3</c:v>
                </c:pt>
                <c:pt idx="9733">
                  <c:v>-2.425912128E-3</c:v>
                </c:pt>
                <c:pt idx="9734">
                  <c:v>-3.9329201900000004E-3</c:v>
                </c:pt>
                <c:pt idx="9735">
                  <c:v>-2.4252746750000002E-3</c:v>
                </c:pt>
                <c:pt idx="9736">
                  <c:v>-2.4250093979999998E-3</c:v>
                </c:pt>
                <c:pt idx="9737">
                  <c:v>-9.174560533999999E-4</c:v>
                </c:pt>
                <c:pt idx="9738">
                  <c:v>-2.424645553E-3</c:v>
                </c:pt>
                <c:pt idx="9739">
                  <c:v>-2.4245709009999999E-3</c:v>
                </c:pt>
                <c:pt idx="9740">
                  <c:v>-9.1724339100000005E-4</c:v>
                </c:pt>
                <c:pt idx="9741">
                  <c:v>-2.4246715059999999E-3</c:v>
                </c:pt>
                <c:pt idx="9742">
                  <c:v>-2.4248236299999996E-3</c:v>
                </c:pt>
                <c:pt idx="9743">
                  <c:v>-2.425029436E-3</c:v>
                </c:pt>
                <c:pt idx="9744">
                  <c:v>-2.4252792100000003E-3</c:v>
                </c:pt>
                <c:pt idx="9745">
                  <c:v>-3.9329038279999999E-3</c:v>
                </c:pt>
                <c:pt idx="9746">
                  <c:v>-2.4258717789999999E-3</c:v>
                </c:pt>
                <c:pt idx="9747">
                  <c:v>-2.4261951099999999E-3</c:v>
                </c:pt>
                <c:pt idx="9748">
                  <c:v>-3.9338652479999998E-3</c:v>
                </c:pt>
                <c:pt idx="9749">
                  <c:v>-2.4268471049999998E-3</c:v>
                </c:pt>
                <c:pt idx="9750">
                  <c:v>-2.4271562200000002E-3</c:v>
                </c:pt>
                <c:pt idx="9751">
                  <c:v>-9.2009812560000007E-4</c:v>
                </c:pt>
                <c:pt idx="9752">
                  <c:v>-2.4276917109999998E-3</c:v>
                </c:pt>
                <c:pt idx="9753">
                  <c:v>-2.4278984629999998E-3</c:v>
                </c:pt>
                <c:pt idx="9754">
                  <c:v>-2.428051463E-3</c:v>
                </c:pt>
                <c:pt idx="9755">
                  <c:v>-2.428140893E-3</c:v>
                </c:pt>
                <c:pt idx="9756">
                  <c:v>-2.42816042E-3</c:v>
                </c:pt>
                <c:pt idx="9757">
                  <c:v>-2.42816042E-3</c:v>
                </c:pt>
                <c:pt idx="9758">
                  <c:v>-9.2081663930000006E-4</c:v>
                </c:pt>
                <c:pt idx="9759">
                  <c:v>-2.42816042E-3</c:v>
                </c:pt>
                <c:pt idx="9760">
                  <c:v>-2.42816042E-3</c:v>
                </c:pt>
                <c:pt idx="9761">
                  <c:v>-2.42816042E-3</c:v>
                </c:pt>
                <c:pt idx="9762">
                  <c:v>-2.42816042E-3</c:v>
                </c:pt>
                <c:pt idx="9763">
                  <c:v>-2.42816042E-3</c:v>
                </c:pt>
                <c:pt idx="9764">
                  <c:v>-2.42816042E-3</c:v>
                </c:pt>
                <c:pt idx="9765">
                  <c:v>-2.42816042E-3</c:v>
                </c:pt>
                <c:pt idx="9766">
                  <c:v>-2.42816042E-3</c:v>
                </c:pt>
                <c:pt idx="9767">
                  <c:v>-2.42816042E-3</c:v>
                </c:pt>
                <c:pt idx="9768">
                  <c:v>-2.42816042E-3</c:v>
                </c:pt>
                <c:pt idx="9769">
                  <c:v>-2.42816042E-3</c:v>
                </c:pt>
                <c:pt idx="9770">
                  <c:v>-2.42816042E-3</c:v>
                </c:pt>
                <c:pt idx="9771">
                  <c:v>-2.42816042E-3</c:v>
                </c:pt>
                <c:pt idx="9772">
                  <c:v>-2.42816042E-3</c:v>
                </c:pt>
                <c:pt idx="9773">
                  <c:v>-2.42816042E-3</c:v>
                </c:pt>
                <c:pt idx="9774">
                  <c:v>-2.42816042E-3</c:v>
                </c:pt>
                <c:pt idx="9775">
                  <c:v>-3.9355041999999995E-3</c:v>
                </c:pt>
                <c:pt idx="9776">
                  <c:v>-2.42816042E-3</c:v>
                </c:pt>
                <c:pt idx="9777">
                  <c:v>-2.42816042E-3</c:v>
                </c:pt>
                <c:pt idx="9778">
                  <c:v>-2.42816042E-3</c:v>
                </c:pt>
                <c:pt idx="9779">
                  <c:v>-3.9355041999999995E-3</c:v>
                </c:pt>
                <c:pt idx="9780">
                  <c:v>-9.2081663930000006E-4</c:v>
                </c:pt>
                <c:pt idx="9781">
                  <c:v>-2.42816042E-3</c:v>
                </c:pt>
                <c:pt idx="9782">
                  <c:v>-2.42816042E-3</c:v>
                </c:pt>
                <c:pt idx="9783">
                  <c:v>-2.42816042E-3</c:v>
                </c:pt>
                <c:pt idx="9784">
                  <c:v>-2.42816042E-3</c:v>
                </c:pt>
                <c:pt idx="9785">
                  <c:v>-9.2081663930000006E-4</c:v>
                </c:pt>
                <c:pt idx="9786">
                  <c:v>-2.42816042E-3</c:v>
                </c:pt>
                <c:pt idx="9787">
                  <c:v>-2.42816042E-3</c:v>
                </c:pt>
                <c:pt idx="9788">
                  <c:v>-2.42816042E-3</c:v>
                </c:pt>
                <c:pt idx="9789">
                  <c:v>-9.2081663930000006E-4</c:v>
                </c:pt>
                <c:pt idx="9790">
                  <c:v>-2.42816042E-3</c:v>
                </c:pt>
                <c:pt idx="9791">
                  <c:v>-9.2081663930000006E-4</c:v>
                </c:pt>
                <c:pt idx="9792">
                  <c:v>-2.42816042E-3</c:v>
                </c:pt>
                <c:pt idx="9793">
                  <c:v>-2.42816042E-3</c:v>
                </c:pt>
                <c:pt idx="9794">
                  <c:v>-9.2081663930000006E-4</c:v>
                </c:pt>
                <c:pt idx="9795">
                  <c:v>-2.42816042E-3</c:v>
                </c:pt>
                <c:pt idx="9796">
                  <c:v>-3.9355041999999995E-3</c:v>
                </c:pt>
                <c:pt idx="9797">
                  <c:v>-2.42816042E-3</c:v>
                </c:pt>
                <c:pt idx="9798">
                  <c:v>-2.42816042E-3</c:v>
                </c:pt>
                <c:pt idx="9799">
                  <c:v>-2.42816042E-3</c:v>
                </c:pt>
                <c:pt idx="9800">
                  <c:v>-9.2081663930000006E-4</c:v>
                </c:pt>
                <c:pt idx="9801">
                  <c:v>-2.42816042E-3</c:v>
                </c:pt>
                <c:pt idx="9802">
                  <c:v>-2.42816042E-3</c:v>
                </c:pt>
                <c:pt idx="9803">
                  <c:v>-2.42816042E-3</c:v>
                </c:pt>
                <c:pt idx="9804">
                  <c:v>-2.4281568579999999E-3</c:v>
                </c:pt>
                <c:pt idx="9805">
                  <c:v>-9.207500904E-4</c:v>
                </c:pt>
                <c:pt idx="9806">
                  <c:v>-3.9353035710000001E-3</c:v>
                </c:pt>
                <c:pt idx="9807">
                  <c:v>-2.4277661680000002E-3</c:v>
                </c:pt>
                <c:pt idx="9808">
                  <c:v>-2.4275227590000001E-3</c:v>
                </c:pt>
                <c:pt idx="9809">
                  <c:v>-9.1989772980000009E-4</c:v>
                </c:pt>
                <c:pt idx="9810">
                  <c:v>-2.4269296019999997E-3</c:v>
                </c:pt>
                <c:pt idx="9811">
                  <c:v>-2.4266009709999997E-3</c:v>
                </c:pt>
                <c:pt idx="9812">
                  <c:v>-2.4262650270000003E-3</c:v>
                </c:pt>
                <c:pt idx="9813">
                  <c:v>-3.9332733400000005E-3</c:v>
                </c:pt>
                <c:pt idx="9814">
                  <c:v>-2.4256132699999999E-3</c:v>
                </c:pt>
                <c:pt idx="9815">
                  <c:v>-3.9326587449999995E-3</c:v>
                </c:pt>
                <c:pt idx="9816">
                  <c:v>-9.177183372E-4</c:v>
                </c:pt>
                <c:pt idx="9817">
                  <c:v>-9.1750360819999998E-4</c:v>
                </c:pt>
                <c:pt idx="9818">
                  <c:v>-2.4246839330000001E-3</c:v>
                </c:pt>
                <c:pt idx="9819">
                  <c:v>-2.424590621E-3</c:v>
                </c:pt>
                <c:pt idx="9820">
                  <c:v>-2.4245737660000002E-3</c:v>
                </c:pt>
                <c:pt idx="9821">
                  <c:v>-2.4246365709999999E-3</c:v>
                </c:pt>
                <c:pt idx="9822">
                  <c:v>-3.9321094150000001E-3</c:v>
                </c:pt>
                <c:pt idx="9823">
                  <c:v>-2.4249629710000001E-3</c:v>
                </c:pt>
                <c:pt idx="9824">
                  <c:v>-9.1786548200000005E-4</c:v>
                </c:pt>
                <c:pt idx="9825">
                  <c:v>-3.9328278310000004E-3</c:v>
                </c:pt>
                <c:pt idx="9826">
                  <c:v>-2.4257975749999998E-3</c:v>
                </c:pt>
                <c:pt idx="9827">
                  <c:v>-2.4261258909999998E-3</c:v>
                </c:pt>
                <c:pt idx="9828">
                  <c:v>-2.4264617799999999E-3</c:v>
                </c:pt>
                <c:pt idx="9829">
                  <c:v>-3.9341368319999997E-3</c:v>
                </c:pt>
                <c:pt idx="9830">
                  <c:v>-2.4271141979999998E-3</c:v>
                </c:pt>
                <c:pt idx="9831">
                  <c:v>-9.2006678829999991E-4</c:v>
                </c:pt>
                <c:pt idx="9832">
                  <c:v>-2.4276705189999999E-3</c:v>
                </c:pt>
                <c:pt idx="9833">
                  <c:v>-2.4278862390000001E-3</c:v>
                </c:pt>
                <c:pt idx="9834">
                  <c:v>-9.2070259350000004E-4</c:v>
                </c:pt>
                <c:pt idx="9835">
                  <c:v>-9.2079617690000006E-4</c:v>
                </c:pt>
                <c:pt idx="9836">
                  <c:v>-2.42816042E-3</c:v>
                </c:pt>
                <c:pt idx="9837">
                  <c:v>-2.42816042E-3</c:v>
                </c:pt>
                <c:pt idx="9838">
                  <c:v>-2.42816042E-3</c:v>
                </c:pt>
                <c:pt idx="9839">
                  <c:v>-2.42816042E-3</c:v>
                </c:pt>
                <c:pt idx="9840">
                  <c:v>-2.42816042E-3</c:v>
                </c:pt>
                <c:pt idx="9841">
                  <c:v>-2.42816042E-3</c:v>
                </c:pt>
                <c:pt idx="9842">
                  <c:v>-3.9355041999999995E-3</c:v>
                </c:pt>
                <c:pt idx="9843">
                  <c:v>-2.42816042E-3</c:v>
                </c:pt>
                <c:pt idx="9844">
                  <c:v>-2.42816042E-3</c:v>
                </c:pt>
                <c:pt idx="9845">
                  <c:v>-2.42816042E-3</c:v>
                </c:pt>
                <c:pt idx="9846">
                  <c:v>-3.9355041999999995E-3</c:v>
                </c:pt>
                <c:pt idx="9847">
                  <c:v>-2.42816042E-3</c:v>
                </c:pt>
                <c:pt idx="9848">
                  <c:v>-2.42816042E-3</c:v>
                </c:pt>
                <c:pt idx="9849">
                  <c:v>-9.2081663930000006E-4</c:v>
                </c:pt>
                <c:pt idx="9850">
                  <c:v>-2.42816042E-3</c:v>
                </c:pt>
                <c:pt idx="9851">
                  <c:v>-3.9355041999999995E-3</c:v>
                </c:pt>
                <c:pt idx="9852">
                  <c:v>-2.42816042E-3</c:v>
                </c:pt>
                <c:pt idx="9853">
                  <c:v>-9.2081663930000006E-4</c:v>
                </c:pt>
                <c:pt idx="9854">
                  <c:v>-9.2081663930000006E-4</c:v>
                </c:pt>
                <c:pt idx="9855">
                  <c:v>-2.42816042E-3</c:v>
                </c:pt>
                <c:pt idx="9856">
                  <c:v>-2.42816042E-3</c:v>
                </c:pt>
                <c:pt idx="9857">
                  <c:v>-2.42816042E-3</c:v>
                </c:pt>
                <c:pt idx="9858">
                  <c:v>-2.42816042E-3</c:v>
                </c:pt>
                <c:pt idx="9859">
                  <c:v>-2.42816042E-3</c:v>
                </c:pt>
                <c:pt idx="9860">
                  <c:v>-2.42816042E-3</c:v>
                </c:pt>
                <c:pt idx="9861">
                  <c:v>-9.2081663930000006E-4</c:v>
                </c:pt>
                <c:pt idx="9862">
                  <c:v>-2.42816042E-3</c:v>
                </c:pt>
                <c:pt idx="9863">
                  <c:v>-2.42816042E-3</c:v>
                </c:pt>
                <c:pt idx="9864">
                  <c:v>-2.42816042E-3</c:v>
                </c:pt>
                <c:pt idx="9865">
                  <c:v>-2.42816042E-3</c:v>
                </c:pt>
                <c:pt idx="9866">
                  <c:v>-2.42816042E-3</c:v>
                </c:pt>
                <c:pt idx="9867">
                  <c:v>-2.42816042E-3</c:v>
                </c:pt>
                <c:pt idx="9868">
                  <c:v>-2.42816042E-3</c:v>
                </c:pt>
                <c:pt idx="9869">
                  <c:v>-2.42816042E-3</c:v>
                </c:pt>
                <c:pt idx="9870">
                  <c:v>-2.42816042E-3</c:v>
                </c:pt>
                <c:pt idx="9871">
                  <c:v>-2.42816042E-3</c:v>
                </c:pt>
                <c:pt idx="9872">
                  <c:v>-2.42816042E-3</c:v>
                </c:pt>
                <c:pt idx="9873">
                  <c:v>-9.2081663930000006E-4</c:v>
                </c:pt>
                <c:pt idx="9874">
                  <c:v>-2.42816042E-3</c:v>
                </c:pt>
                <c:pt idx="9875">
                  <c:v>-9.2081663930000006E-4</c:v>
                </c:pt>
                <c:pt idx="9876">
                  <c:v>-2.42816042E-3</c:v>
                </c:pt>
                <c:pt idx="9877">
                  <c:v>-9.2081663930000006E-4</c:v>
                </c:pt>
                <c:pt idx="9878">
                  <c:v>-9.2081663930000006E-4</c:v>
                </c:pt>
                <c:pt idx="9879">
                  <c:v>-9.2081663930000006E-4</c:v>
                </c:pt>
                <c:pt idx="9880">
                  <c:v>-9.2081663930000006E-4</c:v>
                </c:pt>
                <c:pt idx="9881">
                  <c:v>-2.42816042E-3</c:v>
                </c:pt>
                <c:pt idx="9882">
                  <c:v>-3.9355041999999995E-3</c:v>
                </c:pt>
                <c:pt idx="9883">
                  <c:v>-9.2081663930000006E-4</c:v>
                </c:pt>
                <c:pt idx="9884">
                  <c:v>-9.2081663930000006E-4</c:v>
                </c:pt>
                <c:pt idx="9885">
                  <c:v>-2.42816042E-3</c:v>
                </c:pt>
                <c:pt idx="9886">
                  <c:v>-2.42816042E-3</c:v>
                </c:pt>
                <c:pt idx="9887">
                  <c:v>-2.42816042E-3</c:v>
                </c:pt>
                <c:pt idx="9888">
                  <c:v>-9.2081663930000006E-4</c:v>
                </c:pt>
                <c:pt idx="9889">
                  <c:v>-2.42816042E-3</c:v>
                </c:pt>
                <c:pt idx="9890">
                  <c:v>-2.42816042E-3</c:v>
                </c:pt>
                <c:pt idx="9891">
                  <c:v>-2.42816042E-3</c:v>
                </c:pt>
                <c:pt idx="9892">
                  <c:v>-2.42816042E-3</c:v>
                </c:pt>
                <c:pt idx="9893">
                  <c:v>-2.42816042E-3</c:v>
                </c:pt>
                <c:pt idx="9894">
                  <c:v>-2.42816042E-3</c:v>
                </c:pt>
                <c:pt idx="9895">
                  <c:v>-2.42816042E-3</c:v>
                </c:pt>
                <c:pt idx="9896">
                  <c:v>-3.9355041999999995E-3</c:v>
                </c:pt>
                <c:pt idx="9897">
                  <c:v>-9.2081663930000006E-4</c:v>
                </c:pt>
                <c:pt idx="9898">
                  <c:v>-2.42816042E-3</c:v>
                </c:pt>
                <c:pt idx="9899">
                  <c:v>-2.42816042E-3</c:v>
                </c:pt>
                <c:pt idx="9900">
                  <c:v>-2.42816042E-3</c:v>
                </c:pt>
                <c:pt idx="9901">
                  <c:v>-3.9355041999999995E-3</c:v>
                </c:pt>
                <c:pt idx="9902">
                  <c:v>-2.42816042E-3</c:v>
                </c:pt>
                <c:pt idx="9903">
                  <c:v>-2.42816042E-3</c:v>
                </c:pt>
                <c:pt idx="9904">
                  <c:v>-9.2081663930000006E-4</c:v>
                </c:pt>
                <c:pt idx="9905">
                  <c:v>-9.2081663930000006E-4</c:v>
                </c:pt>
                <c:pt idx="9906">
                  <c:v>-3.9355041999999995E-3</c:v>
                </c:pt>
                <c:pt idx="9907">
                  <c:v>-2.42816042E-3</c:v>
                </c:pt>
                <c:pt idx="9908">
                  <c:v>-2.42816042E-3</c:v>
                </c:pt>
                <c:pt idx="9909">
                  <c:v>-2.42816042E-3</c:v>
                </c:pt>
                <c:pt idx="9910">
                  <c:v>-9.2081663930000006E-4</c:v>
                </c:pt>
                <c:pt idx="9911">
                  <c:v>-2.42816042E-3</c:v>
                </c:pt>
                <c:pt idx="9912">
                  <c:v>-2.42816042E-3</c:v>
                </c:pt>
                <c:pt idx="9913">
                  <c:v>-9.2081663930000006E-4</c:v>
                </c:pt>
                <c:pt idx="9914">
                  <c:v>-2.42816042E-3</c:v>
                </c:pt>
                <c:pt idx="9915">
                  <c:v>-2.42816042E-3</c:v>
                </c:pt>
                <c:pt idx="9916">
                  <c:v>-9.2081663930000006E-4</c:v>
                </c:pt>
                <c:pt idx="9917">
                  <c:v>-2.42816042E-3</c:v>
                </c:pt>
                <c:pt idx="9918">
                  <c:v>-2.42816042E-3</c:v>
                </c:pt>
                <c:pt idx="9919">
                  <c:v>-2.42816042E-3</c:v>
                </c:pt>
                <c:pt idx="9920">
                  <c:v>-9.2081663930000006E-4</c:v>
                </c:pt>
                <c:pt idx="9921">
                  <c:v>-9.2081663930000006E-4</c:v>
                </c:pt>
                <c:pt idx="9922">
                  <c:v>-9.2081663930000006E-4</c:v>
                </c:pt>
                <c:pt idx="9923">
                  <c:v>-3.9355041999999995E-3</c:v>
                </c:pt>
                <c:pt idx="9924">
                  <c:v>-2.42816042E-3</c:v>
                </c:pt>
                <c:pt idx="9925">
                  <c:v>-9.2081663930000006E-4</c:v>
                </c:pt>
                <c:pt idx="9926">
                  <c:v>-2.42816042E-3</c:v>
                </c:pt>
                <c:pt idx="9927">
                  <c:v>-2.42816042E-3</c:v>
                </c:pt>
                <c:pt idx="9928">
                  <c:v>-9.2081663930000006E-4</c:v>
                </c:pt>
                <c:pt idx="9929">
                  <c:v>-2.42816042E-3</c:v>
                </c:pt>
                <c:pt idx="9930">
                  <c:v>-2.42816042E-3</c:v>
                </c:pt>
                <c:pt idx="9931">
                  <c:v>-2.42816042E-3</c:v>
                </c:pt>
                <c:pt idx="9932">
                  <c:v>-9.2082007830000009E-4</c:v>
                </c:pt>
                <c:pt idx="9933">
                  <c:v>-9.2088103809999996E-4</c:v>
                </c:pt>
                <c:pt idx="9934">
                  <c:v>-2.4283545220000003E-3</c:v>
                </c:pt>
                <c:pt idx="9935">
                  <c:v>-2.4285427510000001E-3</c:v>
                </c:pt>
                <c:pt idx="9936">
                  <c:v>-2.428779601E-3</c:v>
                </c:pt>
                <c:pt idx="9937">
                  <c:v>-2.4290550909999999E-3</c:v>
                </c:pt>
                <c:pt idx="9938">
                  <c:v>-2.4293592279999998E-3</c:v>
                </c:pt>
                <c:pt idx="9939">
                  <c:v>-2.4296820130000002E-3</c:v>
                </c:pt>
                <c:pt idx="9940">
                  <c:v>-2.430013431E-3</c:v>
                </c:pt>
                <c:pt idx="9941">
                  <c:v>-2.4303434520000001E-3</c:v>
                </c:pt>
                <c:pt idx="9942">
                  <c:v>-9.2331519170000002E-4</c:v>
                </c:pt>
                <c:pt idx="9943">
                  <c:v>-2.4309591090000003E-3</c:v>
                </c:pt>
                <c:pt idx="9944">
                  <c:v>-9.2387708500000002E-4</c:v>
                </c:pt>
                <c:pt idx="9945">
                  <c:v>-9.2410065729999998E-4</c:v>
                </c:pt>
                <c:pt idx="9946">
                  <c:v>-2.4316205579999997E-3</c:v>
                </c:pt>
                <c:pt idx="9947">
                  <c:v>-2.4317308250000002E-3</c:v>
                </c:pt>
                <c:pt idx="9948">
                  <c:v>-9.244169040999999E-4</c:v>
                </c:pt>
                <c:pt idx="9949">
                  <c:v>-2.4316546630000001E-3</c:v>
                </c:pt>
                <c:pt idx="9950">
                  <c:v>-9.2404745750000001E-4</c:v>
                </c:pt>
                <c:pt idx="9951">
                  <c:v>-2.4310090249999999E-3</c:v>
                </c:pt>
                <c:pt idx="9952">
                  <c:v>-2.4305185300000001E-3</c:v>
                </c:pt>
                <c:pt idx="9953">
                  <c:v>-2.4299460729999998E-3</c:v>
                </c:pt>
                <c:pt idx="9954">
                  <c:v>-2.4293139849999998E-3</c:v>
                </c:pt>
                <c:pt idx="9955">
                  <c:v>-2.4286445489999997E-3</c:v>
                </c:pt>
                <c:pt idx="9956">
                  <c:v>-9.206164511000001E-4</c:v>
                </c:pt>
                <c:pt idx="9957">
                  <c:v>-2.4272824450000002E-3</c:v>
                </c:pt>
                <c:pt idx="9958">
                  <c:v>-2.426634006E-3</c:v>
                </c:pt>
                <c:pt idx="9959">
                  <c:v>-9.1869550479999995E-4</c:v>
                </c:pt>
                <c:pt idx="9960">
                  <c:v>-2.4255124279999999E-3</c:v>
                </c:pt>
                <c:pt idx="9961">
                  <c:v>-2.425083165E-3</c:v>
                </c:pt>
                <c:pt idx="9962">
                  <c:v>-9.1743117049999988E-4</c:v>
                </c:pt>
                <c:pt idx="9963">
                  <c:v>-9.1725781009999988E-4</c:v>
                </c:pt>
                <c:pt idx="9964">
                  <c:v>-9.1724069E-4</c:v>
                </c:pt>
                <c:pt idx="9965">
                  <c:v>-2.4246610250000002E-3</c:v>
                </c:pt>
                <c:pt idx="9966">
                  <c:v>-2.424807479E-3</c:v>
                </c:pt>
                <c:pt idx="9967">
                  <c:v>-9.176695817000001E-4</c:v>
                </c:pt>
                <c:pt idx="9968">
                  <c:v>-9.1791691869999993E-4</c:v>
                </c:pt>
                <c:pt idx="9969">
                  <c:v>-9.1819989430000002E-4</c:v>
                </c:pt>
                <c:pt idx="9970">
                  <c:v>-9.1850857070000012E-4</c:v>
                </c:pt>
                <c:pt idx="9971">
                  <c:v>-2.4261743440000001E-3</c:v>
                </c:pt>
                <c:pt idx="9972">
                  <c:v>-9.1916321449999998E-4</c:v>
                </c:pt>
                <c:pt idx="9973">
                  <c:v>-2.4268313910000001E-3</c:v>
                </c:pt>
                <c:pt idx="9974">
                  <c:v>-9.1980107889999996E-4</c:v>
                </c:pt>
                <c:pt idx="9975">
                  <c:v>-9.2008872430000008E-4</c:v>
                </c:pt>
                <c:pt idx="9976">
                  <c:v>-2.4276853530000001E-3</c:v>
                </c:pt>
                <c:pt idx="9977">
                  <c:v>-2.4278947960000002E-3</c:v>
                </c:pt>
                <c:pt idx="9978">
                  <c:v>-2.4280498940000002E-3</c:v>
                </c:pt>
                <c:pt idx="9979">
                  <c:v>-2.4281406050000003E-3</c:v>
                </c:pt>
                <c:pt idx="9980">
                  <c:v>-2.42816042E-3</c:v>
                </c:pt>
                <c:pt idx="9981">
                  <c:v>-9.2081663930000006E-4</c:v>
                </c:pt>
                <c:pt idx="9982">
                  <c:v>-9.2081663930000006E-4</c:v>
                </c:pt>
                <c:pt idx="9983">
                  <c:v>-9.2081663930000006E-4</c:v>
                </c:pt>
                <c:pt idx="9984">
                  <c:v>-9.2081663930000006E-4</c:v>
                </c:pt>
                <c:pt idx="9985">
                  <c:v>-2.42816042E-3</c:v>
                </c:pt>
                <c:pt idx="9986">
                  <c:v>-2.42816042E-3</c:v>
                </c:pt>
                <c:pt idx="9987">
                  <c:v>-2.42816042E-3</c:v>
                </c:pt>
                <c:pt idx="9988">
                  <c:v>-2.42816042E-3</c:v>
                </c:pt>
                <c:pt idx="9989">
                  <c:v>-9.2081663930000006E-4</c:v>
                </c:pt>
                <c:pt idx="9990">
                  <c:v>-9.2081663930000006E-4</c:v>
                </c:pt>
                <c:pt idx="9991">
                  <c:v>-9.2081663930000006E-4</c:v>
                </c:pt>
                <c:pt idx="9992">
                  <c:v>-2.42816042E-3</c:v>
                </c:pt>
                <c:pt idx="9993">
                  <c:v>-2.42816042E-3</c:v>
                </c:pt>
                <c:pt idx="9994">
                  <c:v>-2.42816042E-3</c:v>
                </c:pt>
                <c:pt idx="9995">
                  <c:v>-2.42816042E-3</c:v>
                </c:pt>
                <c:pt idx="9996">
                  <c:v>-2.42816042E-3</c:v>
                </c:pt>
                <c:pt idx="9997">
                  <c:v>-9.2081663930000006E-4</c:v>
                </c:pt>
                <c:pt idx="9998">
                  <c:v>-9.2081663930000006E-4</c:v>
                </c:pt>
                <c:pt idx="9999">
                  <c:v>-9.2081663930000006E-4</c:v>
                </c:pt>
                <c:pt idx="10000">
                  <c:v>-2.42816042E-3</c:v>
                </c:pt>
                <c:pt idx="10001">
                  <c:v>-9.2081663930000006E-4</c:v>
                </c:pt>
                <c:pt idx="10002">
                  <c:v>-2.42816042E-3</c:v>
                </c:pt>
                <c:pt idx="10003">
                  <c:v>-2.42816042E-3</c:v>
                </c:pt>
                <c:pt idx="10004">
                  <c:v>-2.42816042E-3</c:v>
                </c:pt>
                <c:pt idx="10005">
                  <c:v>-2.42816042E-3</c:v>
                </c:pt>
                <c:pt idx="10006">
                  <c:v>-9.2081663930000006E-4</c:v>
                </c:pt>
                <c:pt idx="10007">
                  <c:v>-9.2081663930000006E-4</c:v>
                </c:pt>
                <c:pt idx="10008">
                  <c:v>-3.9355041999999995E-3</c:v>
                </c:pt>
                <c:pt idx="10009">
                  <c:v>-2.42816042E-3</c:v>
                </c:pt>
                <c:pt idx="10010">
                  <c:v>-2.42816042E-3</c:v>
                </c:pt>
                <c:pt idx="10011">
                  <c:v>-9.2081663930000006E-4</c:v>
                </c:pt>
                <c:pt idx="10012">
                  <c:v>-2.4281638630000001E-3</c:v>
                </c:pt>
                <c:pt idx="10013">
                  <c:v>-2.428224897E-3</c:v>
                </c:pt>
                <c:pt idx="10014">
                  <c:v>-9.2101050419999999E-4</c:v>
                </c:pt>
                <c:pt idx="10015">
                  <c:v>-2.4285427510000001E-3</c:v>
                </c:pt>
                <c:pt idx="10016">
                  <c:v>-2.428779601E-3</c:v>
                </c:pt>
                <c:pt idx="10017">
                  <c:v>-9.2171021500000007E-4</c:v>
                </c:pt>
                <c:pt idx="10018">
                  <c:v>-9.2201398050000005E-4</c:v>
                </c:pt>
                <c:pt idx="10019">
                  <c:v>-9.2233637070000005E-4</c:v>
                </c:pt>
                <c:pt idx="10020">
                  <c:v>-9.2266738349999994E-4</c:v>
                </c:pt>
                <c:pt idx="10021">
                  <c:v>-2.4303434520000001E-3</c:v>
                </c:pt>
                <c:pt idx="10022">
                  <c:v>-9.2331519170000002E-4</c:v>
                </c:pt>
                <c:pt idx="10023">
                  <c:v>-2.4309591090000003E-3</c:v>
                </c:pt>
                <c:pt idx="10024">
                  <c:v>-9.2387708500000002E-4</c:v>
                </c:pt>
                <c:pt idx="10025">
                  <c:v>-9.2410065729999998E-4</c:v>
                </c:pt>
                <c:pt idx="10026">
                  <c:v>-9.2427254780000009E-4</c:v>
                </c:pt>
                <c:pt idx="10027">
                  <c:v>-9.2438268089999997E-4</c:v>
                </c:pt>
                <c:pt idx="10028">
                  <c:v>-9.244169040999999E-4</c:v>
                </c:pt>
                <c:pt idx="10029">
                  <c:v>-2.4316546630000001E-3</c:v>
                </c:pt>
                <c:pt idx="10030">
                  <c:v>-9.2404745750000001E-4</c:v>
                </c:pt>
                <c:pt idx="10031">
                  <c:v>-9.2366176109999996E-4</c:v>
                </c:pt>
                <c:pt idx="10032">
                  <c:v>-3.9378651950000001E-3</c:v>
                </c:pt>
                <c:pt idx="10033">
                  <c:v>-2.4299460729999998E-3</c:v>
                </c:pt>
                <c:pt idx="10034">
                  <c:v>-9.219687928999999E-4</c:v>
                </c:pt>
                <c:pt idx="10035">
                  <c:v>-9.2130017639999997E-4</c:v>
                </c:pt>
                <c:pt idx="10036">
                  <c:v>-2.4279599860000003E-3</c:v>
                </c:pt>
                <c:pt idx="10037">
                  <c:v>-9.1993974040000003E-4</c:v>
                </c:pt>
                <c:pt idx="10038">
                  <c:v>-9.1929209630000003E-4</c:v>
                </c:pt>
                <c:pt idx="10039">
                  <c:v>-9.1869550479999995E-4</c:v>
                </c:pt>
                <c:pt idx="10040">
                  <c:v>-9.1817189599999996E-4</c:v>
                </c:pt>
                <c:pt idx="10041">
                  <c:v>-9.177431603E-4</c:v>
                </c:pt>
                <c:pt idx="10042">
                  <c:v>-9.1743117049999988E-4</c:v>
                </c:pt>
                <c:pt idx="10043">
                  <c:v>-9.1725781009999988E-4</c:v>
                </c:pt>
                <c:pt idx="10044">
                  <c:v>-9.1724069E-4</c:v>
                </c:pt>
                <c:pt idx="10045">
                  <c:v>-9.1732153939999995E-4</c:v>
                </c:pt>
                <c:pt idx="10046">
                  <c:v>-2.424807479E-3</c:v>
                </c:pt>
                <c:pt idx="10047">
                  <c:v>-9.176695817000001E-4</c:v>
                </c:pt>
                <c:pt idx="10048">
                  <c:v>-9.1791691869999993E-4</c:v>
                </c:pt>
                <c:pt idx="10049">
                  <c:v>-9.1819989430000002E-4</c:v>
                </c:pt>
                <c:pt idx="10050">
                  <c:v>-9.1850857070000012E-4</c:v>
                </c:pt>
                <c:pt idx="10051">
                  <c:v>-2.4261743440000001E-3</c:v>
                </c:pt>
                <c:pt idx="10052">
                  <c:v>-9.1916321449999998E-4</c:v>
                </c:pt>
                <c:pt idx="10053">
                  <c:v>-9.1948923940000005E-4</c:v>
                </c:pt>
                <c:pt idx="10054">
                  <c:v>-2.4271436130000002E-3</c:v>
                </c:pt>
                <c:pt idx="10055">
                  <c:v>-9.2008872430000008E-4</c:v>
                </c:pt>
                <c:pt idx="10056">
                  <c:v>-9.2034215469999998E-4</c:v>
                </c:pt>
                <c:pt idx="10057">
                  <c:v>-9.2055134080000001E-4</c:v>
                </c:pt>
                <c:pt idx="10058">
                  <c:v>-2.4280498940000002E-3</c:v>
                </c:pt>
                <c:pt idx="10059">
                  <c:v>-9.2079684870000002E-4</c:v>
                </c:pt>
                <c:pt idx="10060">
                  <c:v>-9.2081663930000006E-4</c:v>
                </c:pt>
                <c:pt idx="10061">
                  <c:v>-9.2081663930000006E-4</c:v>
                </c:pt>
                <c:pt idx="10062">
                  <c:v>-9.2081663930000006E-4</c:v>
                </c:pt>
                <c:pt idx="10063">
                  <c:v>-2.42816042E-3</c:v>
                </c:pt>
                <c:pt idx="10064">
                  <c:v>-2.42816042E-3</c:v>
                </c:pt>
                <c:pt idx="10065">
                  <c:v>-9.2081663930000006E-4</c:v>
                </c:pt>
                <c:pt idx="10066">
                  <c:v>-3.9355041999999995E-3</c:v>
                </c:pt>
                <c:pt idx="10067">
                  <c:v>-9.2081663930000006E-4</c:v>
                </c:pt>
                <c:pt idx="10068">
                  <c:v>-9.2081663930000006E-4</c:v>
                </c:pt>
                <c:pt idx="10069">
                  <c:v>-9.2081663930000006E-4</c:v>
                </c:pt>
                <c:pt idx="10070">
                  <c:v>-9.2081663930000006E-4</c:v>
                </c:pt>
                <c:pt idx="10071">
                  <c:v>-2.42816042E-3</c:v>
                </c:pt>
                <c:pt idx="10072">
                  <c:v>-2.42816042E-3</c:v>
                </c:pt>
                <c:pt idx="10073">
                  <c:v>-9.2081663930000006E-4</c:v>
                </c:pt>
                <c:pt idx="10074">
                  <c:v>-2.42816042E-3</c:v>
                </c:pt>
                <c:pt idx="10075">
                  <c:v>-9.2081663930000006E-4</c:v>
                </c:pt>
                <c:pt idx="10076">
                  <c:v>-9.2081663930000006E-4</c:v>
                </c:pt>
                <c:pt idx="10077">
                  <c:v>-2.42816042E-3</c:v>
                </c:pt>
                <c:pt idx="10078">
                  <c:v>-9.2081663930000006E-4</c:v>
                </c:pt>
                <c:pt idx="10079">
                  <c:v>-9.2081663930000006E-4</c:v>
                </c:pt>
                <c:pt idx="10080">
                  <c:v>-9.2081663930000006E-4</c:v>
                </c:pt>
                <c:pt idx="10081">
                  <c:v>-9.2081663930000006E-4</c:v>
                </c:pt>
                <c:pt idx="10082">
                  <c:v>-2.42816042E-3</c:v>
                </c:pt>
                <c:pt idx="10083">
                  <c:v>-9.2081663930000006E-4</c:v>
                </c:pt>
                <c:pt idx="10084">
                  <c:v>-2.42816042E-3</c:v>
                </c:pt>
                <c:pt idx="10085">
                  <c:v>-2.42816042E-3</c:v>
                </c:pt>
                <c:pt idx="10086">
                  <c:v>-2.42816042E-3</c:v>
                </c:pt>
                <c:pt idx="10087">
                  <c:v>-9.2081663930000006E-4</c:v>
                </c:pt>
                <c:pt idx="10088">
                  <c:v>-9.2081663930000006E-4</c:v>
                </c:pt>
                <c:pt idx="10089">
                  <c:v>-9.2081663930000006E-4</c:v>
                </c:pt>
                <c:pt idx="10090">
                  <c:v>-2.42816042E-3</c:v>
                </c:pt>
                <c:pt idx="10091">
                  <c:v>-2.42816042E-3</c:v>
                </c:pt>
                <c:pt idx="10092">
                  <c:v>-9.2081663930000006E-4</c:v>
                </c:pt>
                <c:pt idx="10093">
                  <c:v>-9.2081663930000006E-4</c:v>
                </c:pt>
                <c:pt idx="10094">
                  <c:v>-9.2081663930000006E-4</c:v>
                </c:pt>
                <c:pt idx="10095">
                  <c:v>-2.42816042E-3</c:v>
                </c:pt>
                <c:pt idx="10096">
                  <c:v>-9.2081663930000006E-4</c:v>
                </c:pt>
                <c:pt idx="10097">
                  <c:v>-9.2081663930000006E-4</c:v>
                </c:pt>
                <c:pt idx="10098">
                  <c:v>-9.2081663930000006E-4</c:v>
                </c:pt>
                <c:pt idx="10099">
                  <c:v>-9.2081663930000006E-4</c:v>
                </c:pt>
                <c:pt idx="10100">
                  <c:v>-9.2081663930000006E-4</c:v>
                </c:pt>
                <c:pt idx="10101">
                  <c:v>-9.2081663930000006E-4</c:v>
                </c:pt>
                <c:pt idx="10102">
                  <c:v>-2.42816042E-3</c:v>
                </c:pt>
                <c:pt idx="10103">
                  <c:v>-2.42816042E-3</c:v>
                </c:pt>
                <c:pt idx="10104">
                  <c:v>-9.2081663930000006E-4</c:v>
                </c:pt>
                <c:pt idx="10105">
                  <c:v>-9.2081663930000006E-4</c:v>
                </c:pt>
                <c:pt idx="10106">
                  <c:v>-2.42816042E-3</c:v>
                </c:pt>
                <c:pt idx="10107">
                  <c:v>-2.42816042E-3</c:v>
                </c:pt>
                <c:pt idx="10108">
                  <c:v>-9.2081663930000006E-4</c:v>
                </c:pt>
                <c:pt idx="10109">
                  <c:v>-2.42816042E-3</c:v>
                </c:pt>
                <c:pt idx="10110">
                  <c:v>5.8652714099999997E-4</c:v>
                </c:pt>
                <c:pt idx="10111">
                  <c:v>-9.2081663930000006E-4</c:v>
                </c:pt>
                <c:pt idx="10112">
                  <c:v>-9.2081663930000006E-4</c:v>
                </c:pt>
                <c:pt idx="10113">
                  <c:v>-9.2081663930000006E-4</c:v>
                </c:pt>
                <c:pt idx="10114">
                  <c:v>-9.2081663930000006E-4</c:v>
                </c:pt>
                <c:pt idx="10115">
                  <c:v>-9.2081663930000006E-4</c:v>
                </c:pt>
                <c:pt idx="10116">
                  <c:v>-9.2081663930000006E-4</c:v>
                </c:pt>
                <c:pt idx="10117">
                  <c:v>-9.2081663930000006E-4</c:v>
                </c:pt>
                <c:pt idx="10118">
                  <c:v>-2.42816042E-3</c:v>
                </c:pt>
                <c:pt idx="10119">
                  <c:v>-9.2081663930000006E-4</c:v>
                </c:pt>
                <c:pt idx="10120">
                  <c:v>-2.42816042E-3</c:v>
                </c:pt>
                <c:pt idx="10121">
                  <c:v>-9.2081663930000006E-4</c:v>
                </c:pt>
                <c:pt idx="10122">
                  <c:v>-9.2081663930000006E-4</c:v>
                </c:pt>
                <c:pt idx="10123">
                  <c:v>-2.42816042E-3</c:v>
                </c:pt>
                <c:pt idx="10124">
                  <c:v>-9.2081663930000006E-4</c:v>
                </c:pt>
                <c:pt idx="10125">
                  <c:v>5.8652714099999997E-4</c:v>
                </c:pt>
                <c:pt idx="10126">
                  <c:v>-2.42816042E-3</c:v>
                </c:pt>
                <c:pt idx="10127">
                  <c:v>5.8652714099999997E-4</c:v>
                </c:pt>
                <c:pt idx="10128">
                  <c:v>-9.2081663930000006E-4</c:v>
                </c:pt>
                <c:pt idx="10129">
                  <c:v>-2.42816042E-3</c:v>
                </c:pt>
                <c:pt idx="10130">
                  <c:v>-9.2081663930000006E-4</c:v>
                </c:pt>
                <c:pt idx="10131">
                  <c:v>-9.2081663930000006E-4</c:v>
                </c:pt>
                <c:pt idx="10132">
                  <c:v>-9.2081663930000006E-4</c:v>
                </c:pt>
                <c:pt idx="10133">
                  <c:v>-9.2081663930000006E-4</c:v>
                </c:pt>
                <c:pt idx="10134">
                  <c:v>-9.2081663930000006E-4</c:v>
                </c:pt>
                <c:pt idx="10135">
                  <c:v>-9.2081663930000006E-4</c:v>
                </c:pt>
                <c:pt idx="10136">
                  <c:v>-2.42816042E-3</c:v>
                </c:pt>
                <c:pt idx="10137">
                  <c:v>-9.2081663930000006E-4</c:v>
                </c:pt>
                <c:pt idx="10138">
                  <c:v>-9.2081663930000006E-4</c:v>
                </c:pt>
                <c:pt idx="10139">
                  <c:v>-2.42816042E-3</c:v>
                </c:pt>
                <c:pt idx="10140">
                  <c:v>-9.2082007830000009E-4</c:v>
                </c:pt>
                <c:pt idx="10141">
                  <c:v>-9.2088103809999996E-4</c:v>
                </c:pt>
                <c:pt idx="10142">
                  <c:v>-9.2101050419999999E-4</c:v>
                </c:pt>
                <c:pt idx="10143">
                  <c:v>-9.211985024000001E-4</c:v>
                </c:pt>
                <c:pt idx="10144">
                  <c:v>-9.2143506300000004E-4</c:v>
                </c:pt>
                <c:pt idx="10145">
                  <c:v>-2.4290550909999999E-3</c:v>
                </c:pt>
                <c:pt idx="10146">
                  <c:v>5.8533126710000002E-4</c:v>
                </c:pt>
                <c:pt idx="10147">
                  <c:v>-9.2233637070000005E-4</c:v>
                </c:pt>
                <c:pt idx="10148">
                  <c:v>-2.430013431E-3</c:v>
                </c:pt>
                <c:pt idx="10149">
                  <c:v>-3.9376899029999997E-3</c:v>
                </c:pt>
                <c:pt idx="10150">
                  <c:v>-2.430662032E-3</c:v>
                </c:pt>
                <c:pt idx="10151">
                  <c:v>-9.2361190640000005E-4</c:v>
                </c:pt>
                <c:pt idx="10152">
                  <c:v>-9.2387708500000002E-4</c:v>
                </c:pt>
                <c:pt idx="10153">
                  <c:v>-2.431448457E-3</c:v>
                </c:pt>
                <c:pt idx="10154">
                  <c:v>-9.2427254780000009E-4</c:v>
                </c:pt>
                <c:pt idx="10155">
                  <c:v>-2.4317308250000002E-3</c:v>
                </c:pt>
                <c:pt idx="10156">
                  <c:v>-9.244169040999999E-4</c:v>
                </c:pt>
                <c:pt idx="10157">
                  <c:v>-9.2430661169999996E-4</c:v>
                </c:pt>
                <c:pt idx="10158">
                  <c:v>-2.4313951930000004E-3</c:v>
                </c:pt>
                <c:pt idx="10159">
                  <c:v>-2.4310090249999999E-3</c:v>
                </c:pt>
                <c:pt idx="10160">
                  <c:v>-9.2317186580000003E-4</c:v>
                </c:pt>
                <c:pt idx="10161">
                  <c:v>-2.4299460729999998E-3</c:v>
                </c:pt>
                <c:pt idx="10162">
                  <c:v>-2.4293139849999998E-3</c:v>
                </c:pt>
                <c:pt idx="10163">
                  <c:v>-9.2130017639999997E-4</c:v>
                </c:pt>
                <c:pt idx="10164">
                  <c:v>-2.4279599860000003E-3</c:v>
                </c:pt>
                <c:pt idx="10165">
                  <c:v>-2.4272824450000002E-3</c:v>
                </c:pt>
                <c:pt idx="10166">
                  <c:v>-2.426634006E-3</c:v>
                </c:pt>
                <c:pt idx="10167">
                  <c:v>-9.1869550479999995E-4</c:v>
                </c:pt>
                <c:pt idx="10168">
                  <c:v>-9.1817189599999996E-4</c:v>
                </c:pt>
                <c:pt idx="10169">
                  <c:v>-9.177431603E-4</c:v>
                </c:pt>
                <c:pt idx="10170">
                  <c:v>5.8990845040000006E-4</c:v>
                </c:pt>
                <c:pt idx="10171">
                  <c:v>-9.1725781009999988E-4</c:v>
                </c:pt>
                <c:pt idx="10172">
                  <c:v>-2.4245800760000001E-3</c:v>
                </c:pt>
                <c:pt idx="10173">
                  <c:v>-9.1732153939999995E-4</c:v>
                </c:pt>
                <c:pt idx="10174">
                  <c:v>-9.1746781310000003E-4</c:v>
                </c:pt>
                <c:pt idx="10175">
                  <c:v>-9.176695817000001E-4</c:v>
                </c:pt>
                <c:pt idx="10176">
                  <c:v>-9.1791691869999993E-4</c:v>
                </c:pt>
                <c:pt idx="10177">
                  <c:v>-3.9328810279999999E-3</c:v>
                </c:pt>
                <c:pt idx="10178">
                  <c:v>-9.1850857070000012E-4</c:v>
                </c:pt>
                <c:pt idx="10179">
                  <c:v>-9.1883299869999994E-4</c:v>
                </c:pt>
                <c:pt idx="10180">
                  <c:v>-9.1916321449999998E-4</c:v>
                </c:pt>
                <c:pt idx="10181">
                  <c:v>5.8785291199999997E-4</c:v>
                </c:pt>
                <c:pt idx="10182">
                  <c:v>-9.1980107889999996E-4</c:v>
                </c:pt>
                <c:pt idx="10183">
                  <c:v>-9.2008872430000008E-4</c:v>
                </c:pt>
                <c:pt idx="10184">
                  <c:v>-2.4276853530000001E-3</c:v>
                </c:pt>
                <c:pt idx="10185">
                  <c:v>-9.2055134080000001E-4</c:v>
                </c:pt>
                <c:pt idx="10186">
                  <c:v>-9.2070624920000002E-4</c:v>
                </c:pt>
                <c:pt idx="10187">
                  <c:v>-2.4281406050000003E-3</c:v>
                </c:pt>
                <c:pt idx="10188">
                  <c:v>-2.42816042E-3</c:v>
                </c:pt>
                <c:pt idx="10189">
                  <c:v>-2.42816042E-3</c:v>
                </c:pt>
                <c:pt idx="10190">
                  <c:v>-9.2081663930000006E-4</c:v>
                </c:pt>
                <c:pt idx="10191">
                  <c:v>-9.2081663930000006E-4</c:v>
                </c:pt>
                <c:pt idx="10192">
                  <c:v>-9.2081663930000006E-4</c:v>
                </c:pt>
                <c:pt idx="10193">
                  <c:v>-9.2081663930000006E-4</c:v>
                </c:pt>
                <c:pt idx="10194">
                  <c:v>-9.2081663930000006E-4</c:v>
                </c:pt>
                <c:pt idx="10195">
                  <c:v>-9.2081663930000006E-4</c:v>
                </c:pt>
                <c:pt idx="10196">
                  <c:v>-2.42816042E-3</c:v>
                </c:pt>
                <c:pt idx="10197">
                  <c:v>-2.42816042E-3</c:v>
                </c:pt>
                <c:pt idx="10198">
                  <c:v>-9.2081663930000006E-4</c:v>
                </c:pt>
                <c:pt idx="10199">
                  <c:v>-2.42816042E-3</c:v>
                </c:pt>
                <c:pt idx="10200">
                  <c:v>-9.2081663930000006E-4</c:v>
                </c:pt>
                <c:pt idx="10201">
                  <c:v>-9.2081663930000006E-4</c:v>
                </c:pt>
                <c:pt idx="10202">
                  <c:v>-9.2081663930000006E-4</c:v>
                </c:pt>
                <c:pt idx="10203">
                  <c:v>-9.2081663930000006E-4</c:v>
                </c:pt>
                <c:pt idx="10204">
                  <c:v>-9.2081663930000006E-4</c:v>
                </c:pt>
                <c:pt idx="10205">
                  <c:v>-9.2081663930000006E-4</c:v>
                </c:pt>
                <c:pt idx="10206">
                  <c:v>-9.2081663930000006E-4</c:v>
                </c:pt>
                <c:pt idx="10207">
                  <c:v>-9.2081663930000006E-4</c:v>
                </c:pt>
                <c:pt idx="10208">
                  <c:v>-2.42816042E-3</c:v>
                </c:pt>
                <c:pt idx="10209">
                  <c:v>-2.42816042E-3</c:v>
                </c:pt>
                <c:pt idx="10210">
                  <c:v>-9.2081663930000006E-4</c:v>
                </c:pt>
                <c:pt idx="10211">
                  <c:v>-9.2081663930000006E-4</c:v>
                </c:pt>
                <c:pt idx="10212">
                  <c:v>-2.42816042E-3</c:v>
                </c:pt>
                <c:pt idx="10213">
                  <c:v>-9.2081663930000006E-4</c:v>
                </c:pt>
                <c:pt idx="10214">
                  <c:v>-2.42816042E-3</c:v>
                </c:pt>
                <c:pt idx="10215">
                  <c:v>-9.2081663930000006E-4</c:v>
                </c:pt>
                <c:pt idx="10216">
                  <c:v>-9.2081663930000006E-4</c:v>
                </c:pt>
                <c:pt idx="10217">
                  <c:v>-9.2081663930000006E-4</c:v>
                </c:pt>
                <c:pt idx="10218">
                  <c:v>-2.42816042E-3</c:v>
                </c:pt>
                <c:pt idx="10219">
                  <c:v>-9.2081663930000006E-4</c:v>
                </c:pt>
                <c:pt idx="10220">
                  <c:v>-9.2081663930000006E-4</c:v>
                </c:pt>
                <c:pt idx="10221">
                  <c:v>5.8652714099999997E-4</c:v>
                </c:pt>
                <c:pt idx="10222">
                  <c:v>-9.2081663930000006E-4</c:v>
                </c:pt>
                <c:pt idx="10223">
                  <c:v>-9.2081663930000006E-4</c:v>
                </c:pt>
                <c:pt idx="10224">
                  <c:v>-2.42816042E-3</c:v>
                </c:pt>
                <c:pt idx="10225">
                  <c:v>-9.2081663930000006E-4</c:v>
                </c:pt>
                <c:pt idx="10226">
                  <c:v>-9.2081663930000006E-4</c:v>
                </c:pt>
                <c:pt idx="10227">
                  <c:v>-9.2081663930000006E-4</c:v>
                </c:pt>
                <c:pt idx="10228">
                  <c:v>-9.2081663930000006E-4</c:v>
                </c:pt>
                <c:pt idx="10229">
                  <c:v>-9.2081663930000006E-4</c:v>
                </c:pt>
                <c:pt idx="10230">
                  <c:v>-9.2081663930000006E-4</c:v>
                </c:pt>
                <c:pt idx="10231">
                  <c:v>-2.42816042E-3</c:v>
                </c:pt>
                <c:pt idx="10232">
                  <c:v>-9.2081663930000006E-4</c:v>
                </c:pt>
                <c:pt idx="10233">
                  <c:v>-9.2081663930000006E-4</c:v>
                </c:pt>
                <c:pt idx="10234">
                  <c:v>-2.42816042E-3</c:v>
                </c:pt>
                <c:pt idx="10235">
                  <c:v>-2.42816042E-3</c:v>
                </c:pt>
                <c:pt idx="10236">
                  <c:v>-2.42816042E-3</c:v>
                </c:pt>
                <c:pt idx="10237">
                  <c:v>-2.42816042E-3</c:v>
                </c:pt>
                <c:pt idx="10238">
                  <c:v>-9.2081663930000006E-4</c:v>
                </c:pt>
                <c:pt idx="10239">
                  <c:v>-2.42816042E-3</c:v>
                </c:pt>
                <c:pt idx="10240">
                  <c:v>-2.42816042E-3</c:v>
                </c:pt>
                <c:pt idx="10241">
                  <c:v>-2.42816042E-3</c:v>
                </c:pt>
                <c:pt idx="10242">
                  <c:v>-9.2081663930000006E-4</c:v>
                </c:pt>
                <c:pt idx="10243">
                  <c:v>-9.2081663930000006E-4</c:v>
                </c:pt>
                <c:pt idx="10244">
                  <c:v>-9.2081663930000006E-4</c:v>
                </c:pt>
                <c:pt idx="10245">
                  <c:v>-2.42816042E-3</c:v>
                </c:pt>
                <c:pt idx="10246">
                  <c:v>-2.42816042E-3</c:v>
                </c:pt>
                <c:pt idx="10247">
                  <c:v>-9.2081663930000006E-4</c:v>
                </c:pt>
                <c:pt idx="10248">
                  <c:v>-2.42816042E-3</c:v>
                </c:pt>
                <c:pt idx="10249">
                  <c:v>-2.42816042E-3</c:v>
                </c:pt>
                <c:pt idx="10250">
                  <c:v>-9.2081663930000006E-4</c:v>
                </c:pt>
                <c:pt idx="10251">
                  <c:v>-9.2081663930000006E-4</c:v>
                </c:pt>
                <c:pt idx="10252">
                  <c:v>-9.2081663930000006E-4</c:v>
                </c:pt>
                <c:pt idx="10253">
                  <c:v>-9.2081663930000006E-4</c:v>
                </c:pt>
                <c:pt idx="10254">
                  <c:v>-2.42816042E-3</c:v>
                </c:pt>
                <c:pt idx="10255">
                  <c:v>-2.42816042E-3</c:v>
                </c:pt>
                <c:pt idx="10256">
                  <c:v>-9.2081663930000006E-4</c:v>
                </c:pt>
                <c:pt idx="10257">
                  <c:v>-9.2081663930000006E-4</c:v>
                </c:pt>
                <c:pt idx="10258">
                  <c:v>-9.2081663930000006E-4</c:v>
                </c:pt>
                <c:pt idx="10259">
                  <c:v>-2.42816042E-3</c:v>
                </c:pt>
                <c:pt idx="10260">
                  <c:v>-9.2081663930000006E-4</c:v>
                </c:pt>
                <c:pt idx="10261">
                  <c:v>-9.2081663930000006E-4</c:v>
                </c:pt>
                <c:pt idx="10262">
                  <c:v>-9.2081663930000006E-4</c:v>
                </c:pt>
                <c:pt idx="10263">
                  <c:v>-9.2081663930000006E-4</c:v>
                </c:pt>
                <c:pt idx="10264">
                  <c:v>-2.42816042E-3</c:v>
                </c:pt>
                <c:pt idx="10265">
                  <c:v>-9.2081663930000006E-4</c:v>
                </c:pt>
                <c:pt idx="10266">
                  <c:v>-9.2081663930000006E-4</c:v>
                </c:pt>
                <c:pt idx="10267">
                  <c:v>-9.2081663930000006E-4</c:v>
                </c:pt>
                <c:pt idx="10268">
                  <c:v>-9.2081308249999992E-4</c:v>
                </c:pt>
                <c:pt idx="10269">
                  <c:v>-9.207500904E-4</c:v>
                </c:pt>
                <c:pt idx="10270">
                  <c:v>-2.4279600360000001E-3</c:v>
                </c:pt>
                <c:pt idx="10271">
                  <c:v>-9.2042287039999996E-4</c:v>
                </c:pt>
                <c:pt idx="10272">
                  <c:v>-9.2017976029999996E-4</c:v>
                </c:pt>
                <c:pt idx="10273">
                  <c:v>-2.427240383E-3</c:v>
                </c:pt>
                <c:pt idx="10274">
                  <c:v>-9.1958733059999988E-4</c:v>
                </c:pt>
                <c:pt idx="10275">
                  <c:v>-2.4266009709999997E-3</c:v>
                </c:pt>
                <c:pt idx="10276">
                  <c:v>-9.1892357049999998E-4</c:v>
                </c:pt>
                <c:pt idx="10277">
                  <c:v>-9.1859124350000007E-4</c:v>
                </c:pt>
                <c:pt idx="10278">
                  <c:v>-9.1827261339999988E-4</c:v>
                </c:pt>
                <c:pt idx="10279">
                  <c:v>-2.425318451E-3</c:v>
                </c:pt>
                <c:pt idx="10280">
                  <c:v>-2.425058312E-3</c:v>
                </c:pt>
                <c:pt idx="10281">
                  <c:v>-9.1750360819999998E-4</c:v>
                </c:pt>
                <c:pt idx="10282">
                  <c:v>-9.1734441919999997E-4</c:v>
                </c:pt>
                <c:pt idx="10283">
                  <c:v>-9.1725122120000005E-4</c:v>
                </c:pt>
                <c:pt idx="10284">
                  <c:v>-9.1723438749999992E-4</c:v>
                </c:pt>
                <c:pt idx="10285">
                  <c:v>-2.4246365709999999E-3</c:v>
                </c:pt>
                <c:pt idx="10286">
                  <c:v>-2.4247697950000001E-3</c:v>
                </c:pt>
                <c:pt idx="10287">
                  <c:v>-2.4249629710000001E-3</c:v>
                </c:pt>
                <c:pt idx="10288">
                  <c:v>-9.1786548200000005E-4</c:v>
                </c:pt>
                <c:pt idx="10289">
                  <c:v>-9.1814682770000001E-4</c:v>
                </c:pt>
                <c:pt idx="10290">
                  <c:v>-2.4257975749999998E-3</c:v>
                </c:pt>
                <c:pt idx="10291">
                  <c:v>-9.1878460579999997E-4</c:v>
                </c:pt>
                <c:pt idx="10292">
                  <c:v>-9.1912008190000007E-4</c:v>
                </c:pt>
                <c:pt idx="10293">
                  <c:v>5.8788948709999995E-4</c:v>
                </c:pt>
                <c:pt idx="10294">
                  <c:v>-9.1977169940000005E-4</c:v>
                </c:pt>
                <c:pt idx="10295">
                  <c:v>-9.2006678829999991E-4</c:v>
                </c:pt>
                <c:pt idx="10296">
                  <c:v>-9.2032733889999994E-4</c:v>
                </c:pt>
                <c:pt idx="10297">
                  <c:v>-9.2054279430000001E-4</c:v>
                </c:pt>
                <c:pt idx="10298">
                  <c:v>-9.2070259350000004E-4</c:v>
                </c:pt>
                <c:pt idx="10299">
                  <c:v>-2.4281399319999999E-3</c:v>
                </c:pt>
                <c:pt idx="10300">
                  <c:v>-2.42816042E-3</c:v>
                </c:pt>
                <c:pt idx="10301">
                  <c:v>-9.2081663930000006E-4</c:v>
                </c:pt>
                <c:pt idx="10302">
                  <c:v>-2.42816042E-3</c:v>
                </c:pt>
                <c:pt idx="10303">
                  <c:v>-9.2081663930000006E-4</c:v>
                </c:pt>
                <c:pt idx="10304">
                  <c:v>-9.2081663930000006E-4</c:v>
                </c:pt>
                <c:pt idx="10305">
                  <c:v>-2.42816042E-3</c:v>
                </c:pt>
                <c:pt idx="10306">
                  <c:v>-2.42816042E-3</c:v>
                </c:pt>
                <c:pt idx="10307">
                  <c:v>-9.2081663930000006E-4</c:v>
                </c:pt>
                <c:pt idx="10308">
                  <c:v>5.8652714099999997E-4</c:v>
                </c:pt>
                <c:pt idx="10309">
                  <c:v>-9.2081663930000006E-4</c:v>
                </c:pt>
                <c:pt idx="10310">
                  <c:v>-9.2081663930000006E-4</c:v>
                </c:pt>
                <c:pt idx="10311">
                  <c:v>-2.42816042E-3</c:v>
                </c:pt>
                <c:pt idx="10312">
                  <c:v>-2.42816042E-3</c:v>
                </c:pt>
                <c:pt idx="10313">
                  <c:v>-2.42816042E-3</c:v>
                </c:pt>
                <c:pt idx="10314">
                  <c:v>-9.2081663930000006E-4</c:v>
                </c:pt>
                <c:pt idx="10315">
                  <c:v>-9.2081663930000006E-4</c:v>
                </c:pt>
                <c:pt idx="10316">
                  <c:v>-9.2081663930000006E-4</c:v>
                </c:pt>
                <c:pt idx="10317">
                  <c:v>-2.42816042E-3</c:v>
                </c:pt>
                <c:pt idx="10318">
                  <c:v>-9.2081663930000006E-4</c:v>
                </c:pt>
                <c:pt idx="10319">
                  <c:v>-9.2081663930000006E-4</c:v>
                </c:pt>
                <c:pt idx="10320">
                  <c:v>-9.2081663930000006E-4</c:v>
                </c:pt>
                <c:pt idx="10321">
                  <c:v>-9.2081663930000006E-4</c:v>
                </c:pt>
                <c:pt idx="10322">
                  <c:v>-2.42816042E-3</c:v>
                </c:pt>
                <c:pt idx="10323">
                  <c:v>-9.2081663930000006E-4</c:v>
                </c:pt>
                <c:pt idx="10324">
                  <c:v>-9.2081663930000006E-4</c:v>
                </c:pt>
                <c:pt idx="10325">
                  <c:v>5.8652714099999997E-4</c:v>
                </c:pt>
                <c:pt idx="10326">
                  <c:v>-2.42816042E-3</c:v>
                </c:pt>
                <c:pt idx="10327">
                  <c:v>-9.2081663930000006E-4</c:v>
                </c:pt>
                <c:pt idx="10328">
                  <c:v>-9.2081663930000006E-4</c:v>
                </c:pt>
                <c:pt idx="10329">
                  <c:v>-9.2081663930000006E-4</c:v>
                </c:pt>
                <c:pt idx="10330">
                  <c:v>-2.42816042E-3</c:v>
                </c:pt>
                <c:pt idx="10331">
                  <c:v>-2.42816042E-3</c:v>
                </c:pt>
                <c:pt idx="10332">
                  <c:v>5.8652714099999997E-4</c:v>
                </c:pt>
                <c:pt idx="10333">
                  <c:v>-9.2081663930000006E-4</c:v>
                </c:pt>
                <c:pt idx="10334">
                  <c:v>-9.2081663930000006E-4</c:v>
                </c:pt>
                <c:pt idx="10335">
                  <c:v>-9.2081663930000006E-4</c:v>
                </c:pt>
                <c:pt idx="10336">
                  <c:v>-9.2081663930000006E-4</c:v>
                </c:pt>
                <c:pt idx="10337">
                  <c:v>-9.2081663930000006E-4</c:v>
                </c:pt>
                <c:pt idx="10338">
                  <c:v>-2.42816042E-3</c:v>
                </c:pt>
                <c:pt idx="10339">
                  <c:v>-9.2081663930000006E-4</c:v>
                </c:pt>
                <c:pt idx="10340">
                  <c:v>-2.42816042E-3</c:v>
                </c:pt>
                <c:pt idx="10341">
                  <c:v>-2.42816042E-3</c:v>
                </c:pt>
                <c:pt idx="10342">
                  <c:v>-9.2081663930000006E-4</c:v>
                </c:pt>
                <c:pt idx="10343">
                  <c:v>-9.2081663930000006E-4</c:v>
                </c:pt>
                <c:pt idx="10344">
                  <c:v>-9.2081663930000006E-4</c:v>
                </c:pt>
                <c:pt idx="10345">
                  <c:v>-2.42816042E-3</c:v>
                </c:pt>
                <c:pt idx="10346">
                  <c:v>-9.2081663930000006E-4</c:v>
                </c:pt>
                <c:pt idx="10347">
                  <c:v>-9.2081663930000006E-4</c:v>
                </c:pt>
                <c:pt idx="10348">
                  <c:v>-9.2082019609999999E-4</c:v>
                </c:pt>
                <c:pt idx="10349">
                  <c:v>-9.2088319349999993E-4</c:v>
                </c:pt>
                <c:pt idx="10350">
                  <c:v>-2.4283608510000001E-3</c:v>
                </c:pt>
                <c:pt idx="10351">
                  <c:v>-2.4285548559999999E-3</c:v>
                </c:pt>
                <c:pt idx="10352">
                  <c:v>-9.2145400169999989E-4</c:v>
                </c:pt>
                <c:pt idx="10353">
                  <c:v>-9.217365555000001E-4</c:v>
                </c:pt>
                <c:pt idx="10354">
                  <c:v>-2.429393039E-3</c:v>
                </c:pt>
                <c:pt idx="10355">
                  <c:v>-9.2237707029999992E-4</c:v>
                </c:pt>
                <c:pt idx="10356">
                  <c:v>-9.2271398530000004E-4</c:v>
                </c:pt>
                <c:pt idx="10357">
                  <c:v>-2.4303944609999997E-3</c:v>
                </c:pt>
                <c:pt idx="10358">
                  <c:v>-9.2336839570000004E-4</c:v>
                </c:pt>
                <c:pt idx="10359">
                  <c:v>-2.4310120160000001E-3</c:v>
                </c:pt>
                <c:pt idx="10360">
                  <c:v>-2.4312740019999998E-3</c:v>
                </c:pt>
                <c:pt idx="10361">
                  <c:v>-9.2414279290000008E-4</c:v>
                </c:pt>
                <c:pt idx="10362">
                  <c:v>-2.431651324E-3</c:v>
                </c:pt>
                <c:pt idx="10363">
                  <c:v>-9.2439725999999992E-4</c:v>
                </c:pt>
                <c:pt idx="10364">
                  <c:v>-9.2441423789999997E-4</c:v>
                </c:pt>
                <c:pt idx="10365">
                  <c:v>-9.2435097620000007E-4</c:v>
                </c:pt>
                <c:pt idx="10366">
                  <c:v>-9.2421681489999997E-4</c:v>
                </c:pt>
                <c:pt idx="10367">
                  <c:v>-9.240223556E-4</c:v>
                </c:pt>
                <c:pt idx="10368">
                  <c:v>-9.2377820449999993E-4</c:v>
                </c:pt>
                <c:pt idx="10369">
                  <c:v>-9.2349496600000001E-4</c:v>
                </c:pt>
                <c:pt idx="10370">
                  <c:v>-9.2318323689999989E-4</c:v>
                </c:pt>
                <c:pt idx="10371">
                  <c:v>-9.2285360189999996E-4</c:v>
                </c:pt>
                <c:pt idx="10372">
                  <c:v>-9.2251663120000011E-4</c:v>
                </c:pt>
                <c:pt idx="10373">
                  <c:v>-2.4295283330000002E-3</c:v>
                </c:pt>
                <c:pt idx="10374">
                  <c:v>-9.218628811E-4</c:v>
                </c:pt>
                <c:pt idx="10375">
                  <c:v>-9.215671605000001E-4</c:v>
                </c:pt>
                <c:pt idx="10376">
                  <c:v>-9.2130622499999996E-4</c:v>
                </c:pt>
                <c:pt idx="10377">
                  <c:v>-9.2109057369999989E-4</c:v>
                </c:pt>
                <c:pt idx="10378">
                  <c:v>-9.2093070070000001E-4</c:v>
                </c:pt>
                <c:pt idx="10379">
                  <c:v>-9.2083710219999996E-4</c:v>
                </c:pt>
                <c:pt idx="10380">
                  <c:v>-9.2081663930000006E-4</c:v>
                </c:pt>
                <c:pt idx="10381">
                  <c:v>5.8652714099999997E-4</c:v>
                </c:pt>
                <c:pt idx="10382">
                  <c:v>-9.2081663930000006E-4</c:v>
                </c:pt>
                <c:pt idx="10383">
                  <c:v>-2.42816042E-3</c:v>
                </c:pt>
                <c:pt idx="10384">
                  <c:v>-2.42816042E-3</c:v>
                </c:pt>
                <c:pt idx="10385">
                  <c:v>-9.2081663930000006E-4</c:v>
                </c:pt>
                <c:pt idx="10386">
                  <c:v>-2.42816042E-3</c:v>
                </c:pt>
                <c:pt idx="10387">
                  <c:v>-9.2081663930000006E-4</c:v>
                </c:pt>
                <c:pt idx="10388">
                  <c:v>-9.2081663930000006E-4</c:v>
                </c:pt>
                <c:pt idx="10389">
                  <c:v>-9.2081663930000006E-4</c:v>
                </c:pt>
                <c:pt idx="10390">
                  <c:v>-9.2081663930000006E-4</c:v>
                </c:pt>
                <c:pt idx="10391">
                  <c:v>-9.2081663930000006E-4</c:v>
                </c:pt>
                <c:pt idx="10392">
                  <c:v>-9.2081663930000006E-4</c:v>
                </c:pt>
                <c:pt idx="10393">
                  <c:v>-9.2081663930000006E-4</c:v>
                </c:pt>
                <c:pt idx="10394">
                  <c:v>-2.42816042E-3</c:v>
                </c:pt>
                <c:pt idx="10395">
                  <c:v>-9.2081663930000006E-4</c:v>
                </c:pt>
                <c:pt idx="10396">
                  <c:v>-9.2081663930000006E-4</c:v>
                </c:pt>
                <c:pt idx="10397">
                  <c:v>5.8652714099999997E-4</c:v>
                </c:pt>
                <c:pt idx="10398">
                  <c:v>-9.2081663930000006E-4</c:v>
                </c:pt>
                <c:pt idx="10399">
                  <c:v>-9.2081663930000006E-4</c:v>
                </c:pt>
                <c:pt idx="10400">
                  <c:v>-9.2081663930000006E-4</c:v>
                </c:pt>
                <c:pt idx="10401">
                  <c:v>-9.2081663930000006E-4</c:v>
                </c:pt>
                <c:pt idx="10402">
                  <c:v>5.8652714099999997E-4</c:v>
                </c:pt>
                <c:pt idx="10403">
                  <c:v>-9.2081663930000006E-4</c:v>
                </c:pt>
                <c:pt idx="10404">
                  <c:v>-9.2081663930000006E-4</c:v>
                </c:pt>
                <c:pt idx="10405">
                  <c:v>-9.2081663930000006E-4</c:v>
                </c:pt>
                <c:pt idx="10406">
                  <c:v>-9.2081663930000006E-4</c:v>
                </c:pt>
                <c:pt idx="10407">
                  <c:v>5.8652714099999997E-4</c:v>
                </c:pt>
                <c:pt idx="10408">
                  <c:v>-9.2081663930000006E-4</c:v>
                </c:pt>
                <c:pt idx="10409">
                  <c:v>-9.2081663930000006E-4</c:v>
                </c:pt>
                <c:pt idx="10410">
                  <c:v>-9.2081663930000006E-4</c:v>
                </c:pt>
                <c:pt idx="10411">
                  <c:v>-9.2081663930000006E-4</c:v>
                </c:pt>
                <c:pt idx="10412">
                  <c:v>-9.2081308249999992E-4</c:v>
                </c:pt>
                <c:pt idx="10413">
                  <c:v>-2.428093789E-3</c:v>
                </c:pt>
                <c:pt idx="10414">
                  <c:v>-9.2061650089999994E-4</c:v>
                </c:pt>
                <c:pt idx="10415">
                  <c:v>-9.2042287039999996E-4</c:v>
                </c:pt>
                <c:pt idx="10416">
                  <c:v>-9.2017976029999996E-4</c:v>
                </c:pt>
                <c:pt idx="10417">
                  <c:v>-9.1989772980000009E-4</c:v>
                </c:pt>
                <c:pt idx="10418">
                  <c:v>-2.4269296019999997E-3</c:v>
                </c:pt>
                <c:pt idx="10419">
                  <c:v>-2.4266009709999997E-3</c:v>
                </c:pt>
                <c:pt idx="10420">
                  <c:v>-9.1892357049999998E-4</c:v>
                </c:pt>
                <c:pt idx="10421">
                  <c:v>-9.1859124350000007E-4</c:v>
                </c:pt>
                <c:pt idx="10422">
                  <c:v>-2.4256132699999999E-3</c:v>
                </c:pt>
                <c:pt idx="10423">
                  <c:v>-9.1797815689999989E-4</c:v>
                </c:pt>
                <c:pt idx="10424">
                  <c:v>-9.177183372E-4</c:v>
                </c:pt>
                <c:pt idx="10425">
                  <c:v>-9.1750360819999998E-4</c:v>
                </c:pt>
                <c:pt idx="10426">
                  <c:v>-9.1734441919999997E-4</c:v>
                </c:pt>
                <c:pt idx="10427">
                  <c:v>-9.1725122120000005E-4</c:v>
                </c:pt>
                <c:pt idx="10428">
                  <c:v>-9.1723438749999992E-4</c:v>
                </c:pt>
                <c:pt idx="10429">
                  <c:v>-9.1729711530000009E-4</c:v>
                </c:pt>
                <c:pt idx="10430">
                  <c:v>-9.1743017550000006E-4</c:v>
                </c:pt>
                <c:pt idx="10431">
                  <c:v>5.8971674309999994E-4</c:v>
                </c:pt>
                <c:pt idx="10432">
                  <c:v>-9.1786548200000005E-4</c:v>
                </c:pt>
                <c:pt idx="10433">
                  <c:v>-9.1814682770000001E-4</c:v>
                </c:pt>
                <c:pt idx="10434">
                  <c:v>-9.1845669250000006E-4</c:v>
                </c:pt>
                <c:pt idx="10435">
                  <c:v>-9.1878460579999997E-4</c:v>
                </c:pt>
                <c:pt idx="10436">
                  <c:v>-2.4264617799999999E-3</c:v>
                </c:pt>
                <c:pt idx="10437">
                  <c:v>-2.426794726E-3</c:v>
                </c:pt>
                <c:pt idx="10438">
                  <c:v>-9.1977169940000005E-4</c:v>
                </c:pt>
                <c:pt idx="10439">
                  <c:v>5.8727607209999998E-4</c:v>
                </c:pt>
                <c:pt idx="10440">
                  <c:v>-2.4276705189999999E-3</c:v>
                </c:pt>
                <c:pt idx="10441">
                  <c:v>-9.2054279430000001E-4</c:v>
                </c:pt>
                <c:pt idx="10442">
                  <c:v>-2.428046234E-3</c:v>
                </c:pt>
                <c:pt idx="10443">
                  <c:v>-9.2079617690000006E-4</c:v>
                </c:pt>
                <c:pt idx="10444">
                  <c:v>-9.2081663930000006E-4</c:v>
                </c:pt>
                <c:pt idx="10445">
                  <c:v>-9.2081663930000006E-4</c:v>
                </c:pt>
                <c:pt idx="10446">
                  <c:v>-9.2081663930000006E-4</c:v>
                </c:pt>
                <c:pt idx="10447">
                  <c:v>5.8652714099999997E-4</c:v>
                </c:pt>
                <c:pt idx="10448">
                  <c:v>-2.42816042E-3</c:v>
                </c:pt>
                <c:pt idx="10449">
                  <c:v>-9.2081663930000006E-4</c:v>
                </c:pt>
                <c:pt idx="10450">
                  <c:v>-9.2081663930000006E-4</c:v>
                </c:pt>
                <c:pt idx="10451">
                  <c:v>-2.42816042E-3</c:v>
                </c:pt>
                <c:pt idx="10452">
                  <c:v>5.8652714099999997E-4</c:v>
                </c:pt>
                <c:pt idx="10453">
                  <c:v>5.8652714099999997E-4</c:v>
                </c:pt>
                <c:pt idx="10454">
                  <c:v>-9.2081663930000006E-4</c:v>
                </c:pt>
                <c:pt idx="10455">
                  <c:v>-9.2081663930000006E-4</c:v>
                </c:pt>
                <c:pt idx="10456">
                  <c:v>5.8652714099999997E-4</c:v>
                </c:pt>
                <c:pt idx="10457">
                  <c:v>-2.42816042E-3</c:v>
                </c:pt>
                <c:pt idx="10458">
                  <c:v>-9.2081663930000006E-4</c:v>
                </c:pt>
                <c:pt idx="10459">
                  <c:v>-9.2081663930000006E-4</c:v>
                </c:pt>
                <c:pt idx="10460">
                  <c:v>-9.2081663930000006E-4</c:v>
                </c:pt>
                <c:pt idx="10461">
                  <c:v>-9.2081663930000006E-4</c:v>
                </c:pt>
                <c:pt idx="10462">
                  <c:v>-9.2081663930000006E-4</c:v>
                </c:pt>
                <c:pt idx="10463">
                  <c:v>-9.2081663930000006E-4</c:v>
                </c:pt>
                <c:pt idx="10464">
                  <c:v>-9.2081663930000006E-4</c:v>
                </c:pt>
                <c:pt idx="10465">
                  <c:v>-9.2081663930000006E-4</c:v>
                </c:pt>
                <c:pt idx="10466">
                  <c:v>-2.42816042E-3</c:v>
                </c:pt>
                <c:pt idx="10467">
                  <c:v>-2.42816042E-3</c:v>
                </c:pt>
                <c:pt idx="10468">
                  <c:v>-9.2081663930000006E-4</c:v>
                </c:pt>
                <c:pt idx="10469">
                  <c:v>-2.42816042E-3</c:v>
                </c:pt>
                <c:pt idx="10470">
                  <c:v>-9.2081663930000006E-4</c:v>
                </c:pt>
                <c:pt idx="10471">
                  <c:v>-9.2081663930000006E-4</c:v>
                </c:pt>
                <c:pt idx="10472">
                  <c:v>5.8652714099999997E-4</c:v>
                </c:pt>
                <c:pt idx="10473">
                  <c:v>5.8652714099999997E-4</c:v>
                </c:pt>
                <c:pt idx="10474">
                  <c:v>-9.2081663930000006E-4</c:v>
                </c:pt>
                <c:pt idx="10475">
                  <c:v>-9.2081663930000006E-4</c:v>
                </c:pt>
                <c:pt idx="10476">
                  <c:v>-9.2082019609999999E-4</c:v>
                </c:pt>
                <c:pt idx="10477">
                  <c:v>-2.428227055E-3</c:v>
                </c:pt>
                <c:pt idx="10478">
                  <c:v>-2.4283608510000001E-3</c:v>
                </c:pt>
                <c:pt idx="10479">
                  <c:v>-9.2121059300000001E-4</c:v>
                </c:pt>
                <c:pt idx="10480">
                  <c:v>-9.2145400169999989E-4</c:v>
                </c:pt>
                <c:pt idx="10481">
                  <c:v>-9.217365555000001E-4</c:v>
                </c:pt>
                <c:pt idx="10482">
                  <c:v>-9.2204775019999994E-4</c:v>
                </c:pt>
                <c:pt idx="10483">
                  <c:v>-9.2237707029999992E-4</c:v>
                </c:pt>
                <c:pt idx="10484">
                  <c:v>-9.2271398530000004E-4</c:v>
                </c:pt>
                <c:pt idx="10485">
                  <c:v>-9.2304794819999994E-4</c:v>
                </c:pt>
                <c:pt idx="10486">
                  <c:v>-9.2336839570000004E-4</c:v>
                </c:pt>
                <c:pt idx="10487">
                  <c:v>-9.2366474870000004E-4</c:v>
                </c:pt>
                <c:pt idx="10488">
                  <c:v>-2.4312740019999998E-3</c:v>
                </c:pt>
                <c:pt idx="10489">
                  <c:v>-9.2414279290000008E-4</c:v>
                </c:pt>
                <c:pt idx="10490">
                  <c:v>-2.431651324E-3</c:v>
                </c:pt>
                <c:pt idx="10491">
                  <c:v>-2.431745422E-3</c:v>
                </c:pt>
                <c:pt idx="10492">
                  <c:v>-2.4317624210000001E-3</c:v>
                </c:pt>
                <c:pt idx="10493">
                  <c:v>-2.4316990819999999E-3</c:v>
                </c:pt>
                <c:pt idx="10494">
                  <c:v>-9.2421681489999997E-4</c:v>
                </c:pt>
                <c:pt idx="10495">
                  <c:v>-2.4313700600000002E-3</c:v>
                </c:pt>
                <c:pt idx="10496">
                  <c:v>-9.2377820449999993E-4</c:v>
                </c:pt>
                <c:pt idx="10497">
                  <c:v>5.8385209370000006E-4</c:v>
                </c:pt>
                <c:pt idx="10498">
                  <c:v>-9.2318323689999989E-4</c:v>
                </c:pt>
                <c:pt idx="10499">
                  <c:v>-9.2285360189999996E-4</c:v>
                </c:pt>
                <c:pt idx="10500">
                  <c:v>-9.2251663120000011E-4</c:v>
                </c:pt>
                <c:pt idx="10501">
                  <c:v>-9.2218287849999997E-4</c:v>
                </c:pt>
                <c:pt idx="10502">
                  <c:v>5.8548218139999996E-4</c:v>
                </c:pt>
                <c:pt idx="10503">
                  <c:v>-9.215671605000001E-4</c:v>
                </c:pt>
                <c:pt idx="10504">
                  <c:v>-9.2130622499999996E-4</c:v>
                </c:pt>
                <c:pt idx="10505">
                  <c:v>-9.2109057369999989E-4</c:v>
                </c:pt>
                <c:pt idx="10506">
                  <c:v>-9.2093070070000001E-4</c:v>
                </c:pt>
                <c:pt idx="10507">
                  <c:v>-2.4281809079999997E-3</c:v>
                </c:pt>
                <c:pt idx="10508">
                  <c:v>-9.2081663930000006E-4</c:v>
                </c:pt>
                <c:pt idx="10509">
                  <c:v>-9.2081663930000006E-4</c:v>
                </c:pt>
                <c:pt idx="10510">
                  <c:v>-2.42816042E-3</c:v>
                </c:pt>
                <c:pt idx="10511">
                  <c:v>-9.2081663930000006E-4</c:v>
                </c:pt>
                <c:pt idx="10512">
                  <c:v>-9.2081663930000006E-4</c:v>
                </c:pt>
                <c:pt idx="10513">
                  <c:v>-9.2081663930000006E-4</c:v>
                </c:pt>
                <c:pt idx="10514">
                  <c:v>-9.2081663930000006E-4</c:v>
                </c:pt>
                <c:pt idx="10515">
                  <c:v>-9.2081663930000006E-4</c:v>
                </c:pt>
                <c:pt idx="10516">
                  <c:v>5.8652714099999997E-4</c:v>
                </c:pt>
                <c:pt idx="10517">
                  <c:v>5.8652714099999997E-4</c:v>
                </c:pt>
                <c:pt idx="10518">
                  <c:v>-9.2081663930000006E-4</c:v>
                </c:pt>
                <c:pt idx="10519">
                  <c:v>-9.2081663930000006E-4</c:v>
                </c:pt>
                <c:pt idx="10520">
                  <c:v>-9.2081663930000006E-4</c:v>
                </c:pt>
                <c:pt idx="10521">
                  <c:v>-9.2081663930000006E-4</c:v>
                </c:pt>
                <c:pt idx="10522">
                  <c:v>-9.2081663930000006E-4</c:v>
                </c:pt>
                <c:pt idx="10523">
                  <c:v>-2.42816042E-3</c:v>
                </c:pt>
                <c:pt idx="10524">
                  <c:v>5.8652714099999997E-4</c:v>
                </c:pt>
                <c:pt idx="10525">
                  <c:v>5.8652714099999997E-4</c:v>
                </c:pt>
                <c:pt idx="10526">
                  <c:v>-9.2081663930000006E-4</c:v>
                </c:pt>
                <c:pt idx="10527">
                  <c:v>-9.2081663930000006E-4</c:v>
                </c:pt>
                <c:pt idx="10528">
                  <c:v>-9.2081663930000006E-4</c:v>
                </c:pt>
                <c:pt idx="10529">
                  <c:v>-9.2081663930000006E-4</c:v>
                </c:pt>
                <c:pt idx="10530">
                  <c:v>5.8652714099999997E-4</c:v>
                </c:pt>
                <c:pt idx="10531">
                  <c:v>-9.2081663930000006E-4</c:v>
                </c:pt>
                <c:pt idx="10532">
                  <c:v>-9.2081663930000006E-4</c:v>
                </c:pt>
                <c:pt idx="10533">
                  <c:v>-9.2081663930000006E-4</c:v>
                </c:pt>
                <c:pt idx="10534">
                  <c:v>-9.2081663930000006E-4</c:v>
                </c:pt>
                <c:pt idx="10535">
                  <c:v>-9.2081663930000006E-4</c:v>
                </c:pt>
                <c:pt idx="10536">
                  <c:v>-9.2081663930000006E-4</c:v>
                </c:pt>
                <c:pt idx="10537">
                  <c:v>-9.2081663930000006E-4</c:v>
                </c:pt>
                <c:pt idx="10538">
                  <c:v>-2.42816042E-3</c:v>
                </c:pt>
                <c:pt idx="10539">
                  <c:v>5.8652714099999997E-4</c:v>
                </c:pt>
                <c:pt idx="10540">
                  <c:v>-9.2081960699999998E-4</c:v>
                </c:pt>
                <c:pt idx="10541">
                  <c:v>-9.2087241649999995E-4</c:v>
                </c:pt>
                <c:pt idx="10542">
                  <c:v>-9.2098521969999998E-4</c:v>
                </c:pt>
                <c:pt idx="10543">
                  <c:v>-9.2115014179999994E-4</c:v>
                </c:pt>
                <c:pt idx="10544">
                  <c:v>-9.213593124999999E-4</c:v>
                </c:pt>
                <c:pt idx="10545">
                  <c:v>-2.4289496079999999E-3</c:v>
                </c:pt>
                <c:pt idx="10546">
                  <c:v>-9.2187891489999994E-4</c:v>
                </c:pt>
                <c:pt idx="10547">
                  <c:v>-2.4295190350000001E-3</c:v>
                </c:pt>
                <c:pt idx="10548">
                  <c:v>-9.2248100199999994E-4</c:v>
                </c:pt>
                <c:pt idx="10549">
                  <c:v>-9.2279324509999996E-4</c:v>
                </c:pt>
                <c:pt idx="10550">
                  <c:v>5.8424417059999999E-4</c:v>
                </c:pt>
                <c:pt idx="10551">
                  <c:v>-9.2340057019999996E-4</c:v>
                </c:pt>
                <c:pt idx="10552">
                  <c:v>-9.2367979390000005E-4</c:v>
                </c:pt>
                <c:pt idx="10553">
                  <c:v>-9.2393213630000007E-4</c:v>
                </c:pt>
                <c:pt idx="10554">
                  <c:v>-9.24149646E-4</c:v>
                </c:pt>
                <c:pt idx="10555">
                  <c:v>5.8302370590000002E-4</c:v>
                </c:pt>
                <c:pt idx="10556">
                  <c:v>5.8289804189999995E-4</c:v>
                </c:pt>
                <c:pt idx="10557">
                  <c:v>-9.2455180120000003E-4</c:v>
                </c:pt>
                <c:pt idx="10558">
                  <c:v>-9.2463932859999996E-4</c:v>
                </c:pt>
                <c:pt idx="10559">
                  <c:v>-9.2471276289999996E-4</c:v>
                </c:pt>
                <c:pt idx="10560">
                  <c:v>-2.432120721E-3</c:v>
                </c:pt>
                <c:pt idx="10561">
                  <c:v>-9.2481733829999997E-4</c:v>
                </c:pt>
                <c:pt idx="10562">
                  <c:v>-9.2484847410000007E-4</c:v>
                </c:pt>
                <c:pt idx="10563">
                  <c:v>-9.248655064999999E-4</c:v>
                </c:pt>
                <c:pt idx="10564">
                  <c:v>-9.2486843440000004E-4</c:v>
                </c:pt>
                <c:pt idx="10565">
                  <c:v>-9.2485725779999995E-4</c:v>
                </c:pt>
                <c:pt idx="10566">
                  <c:v>-9.2483197730000002E-4</c:v>
                </c:pt>
                <c:pt idx="10567">
                  <c:v>-9.2479259400000003E-4</c:v>
                </c:pt>
                <c:pt idx="10568">
                  <c:v>-9.2473910999999994E-4</c:v>
                </c:pt>
                <c:pt idx="10569">
                  <c:v>-9.2467152800000002E-4</c:v>
                </c:pt>
                <c:pt idx="10570">
                  <c:v>5.8275854629999998E-4</c:v>
                </c:pt>
                <c:pt idx="10571">
                  <c:v>5.8285419679999996E-4</c:v>
                </c:pt>
                <c:pt idx="10572">
                  <c:v>-9.2438245570000005E-4</c:v>
                </c:pt>
                <c:pt idx="10573">
                  <c:v>-9.2422783650000003E-4</c:v>
                </c:pt>
                <c:pt idx="10574">
                  <c:v>-9.2402712560000003E-4</c:v>
                </c:pt>
                <c:pt idx="10575">
                  <c:v>-9.2378827930000005E-4</c:v>
                </c:pt>
                <c:pt idx="10576">
                  <c:v>-9.2351925119999996E-4</c:v>
                </c:pt>
                <c:pt idx="10577">
                  <c:v>-2.4305747220000002E-3</c:v>
                </c:pt>
                <c:pt idx="10578">
                  <c:v>-9.2292243020000004E-4</c:v>
                </c:pt>
                <c:pt idx="10579">
                  <c:v>5.847354736E-4</c:v>
                </c:pt>
                <c:pt idx="10580">
                  <c:v>5.8504547029999997E-4</c:v>
                </c:pt>
                <c:pt idx="10581">
                  <c:v>5.8534602370000001E-4</c:v>
                </c:pt>
                <c:pt idx="10582">
                  <c:v>-9.2171563279999993E-4</c:v>
                </c:pt>
                <c:pt idx="10583">
                  <c:v>-9.2145729309999998E-4</c:v>
                </c:pt>
                <c:pt idx="10584">
                  <c:v>-9.212320633999999E-4</c:v>
                </c:pt>
                <c:pt idx="10585">
                  <c:v>5.8629624890000004E-4</c:v>
                </c:pt>
                <c:pt idx="10586">
                  <c:v>-9.2091241749999993E-4</c:v>
                </c:pt>
                <c:pt idx="10587">
                  <c:v>-9.2083374350000009E-4</c:v>
                </c:pt>
                <c:pt idx="10588">
                  <c:v>-9.2081663930000006E-4</c:v>
                </c:pt>
                <c:pt idx="10589">
                  <c:v>-9.2081663930000006E-4</c:v>
                </c:pt>
                <c:pt idx="10590">
                  <c:v>-9.2081663930000006E-4</c:v>
                </c:pt>
                <c:pt idx="10591">
                  <c:v>-9.2081663930000006E-4</c:v>
                </c:pt>
                <c:pt idx="10592">
                  <c:v>-9.2081663930000006E-4</c:v>
                </c:pt>
                <c:pt idx="10593">
                  <c:v>-9.2081663930000006E-4</c:v>
                </c:pt>
                <c:pt idx="10594">
                  <c:v>-9.2081663930000006E-4</c:v>
                </c:pt>
                <c:pt idx="10595">
                  <c:v>-9.2081663930000006E-4</c:v>
                </c:pt>
                <c:pt idx="10596">
                  <c:v>-9.2081663930000006E-4</c:v>
                </c:pt>
                <c:pt idx="10597">
                  <c:v>-9.2081663930000006E-4</c:v>
                </c:pt>
                <c:pt idx="10598">
                  <c:v>-2.42816042E-3</c:v>
                </c:pt>
                <c:pt idx="10599">
                  <c:v>-9.2081663930000006E-4</c:v>
                </c:pt>
                <c:pt idx="10600">
                  <c:v>-2.42816042E-3</c:v>
                </c:pt>
                <c:pt idx="10601">
                  <c:v>5.8652714099999997E-4</c:v>
                </c:pt>
                <c:pt idx="10602">
                  <c:v>5.8652714099999997E-4</c:v>
                </c:pt>
                <c:pt idx="10603">
                  <c:v>-9.2081663930000006E-4</c:v>
                </c:pt>
                <c:pt idx="10604">
                  <c:v>-9.2081663930000006E-4</c:v>
                </c:pt>
                <c:pt idx="10605">
                  <c:v>-9.2081663930000006E-4</c:v>
                </c:pt>
                <c:pt idx="10606">
                  <c:v>-9.2081663930000006E-4</c:v>
                </c:pt>
                <c:pt idx="10607">
                  <c:v>-9.2081663930000006E-4</c:v>
                </c:pt>
                <c:pt idx="10608">
                  <c:v>-9.2081663930000006E-4</c:v>
                </c:pt>
                <c:pt idx="10609">
                  <c:v>-9.2081663930000006E-4</c:v>
                </c:pt>
                <c:pt idx="10610">
                  <c:v>5.8652714099999997E-4</c:v>
                </c:pt>
                <c:pt idx="10611">
                  <c:v>-9.2081663930000006E-4</c:v>
                </c:pt>
                <c:pt idx="10612">
                  <c:v>-2.42816042E-3</c:v>
                </c:pt>
                <c:pt idx="10613">
                  <c:v>-9.2081663930000006E-4</c:v>
                </c:pt>
                <c:pt idx="10614">
                  <c:v>-9.2081663930000006E-4</c:v>
                </c:pt>
                <c:pt idx="10615">
                  <c:v>5.8652714099999997E-4</c:v>
                </c:pt>
                <c:pt idx="10616">
                  <c:v>5.8652714099999997E-4</c:v>
                </c:pt>
                <c:pt idx="10617">
                  <c:v>-9.2081663930000006E-4</c:v>
                </c:pt>
                <c:pt idx="10618">
                  <c:v>-9.2081663930000006E-4</c:v>
                </c:pt>
                <c:pt idx="10619">
                  <c:v>5.8652714099999997E-4</c:v>
                </c:pt>
                <c:pt idx="10620">
                  <c:v>-9.2082002779999997E-4</c:v>
                </c:pt>
                <c:pt idx="10621">
                  <c:v>-9.2088011430000003E-4</c:v>
                </c:pt>
                <c:pt idx="10622">
                  <c:v>-9.2100779510000011E-4</c:v>
                </c:pt>
                <c:pt idx="10623">
                  <c:v>-9.2119332080000001E-4</c:v>
                </c:pt>
                <c:pt idx="10624">
                  <c:v>-9.2142694659999992E-4</c:v>
                </c:pt>
                <c:pt idx="10625">
                  <c:v>-9.2169892650000008E-4</c:v>
                </c:pt>
                <c:pt idx="10626">
                  <c:v>-9.2199950810000007E-4</c:v>
                </c:pt>
                <c:pt idx="10627">
                  <c:v>5.8502669239999996E-4</c:v>
                </c:pt>
                <c:pt idx="10628">
                  <c:v>-9.2264741210000003E-4</c:v>
                </c:pt>
                <c:pt idx="10629">
                  <c:v>-9.2297516809999999E-4</c:v>
                </c:pt>
                <c:pt idx="10630">
                  <c:v>5.8405442100000003E-4</c:v>
                </c:pt>
                <c:pt idx="10631">
                  <c:v>-9.2358926070000005E-4</c:v>
                </c:pt>
                <c:pt idx="10632">
                  <c:v>-2.4312034449999998E-3</c:v>
                </c:pt>
                <c:pt idx="10633">
                  <c:v>-9.2408259990000002E-4</c:v>
                </c:pt>
                <c:pt idx="10634">
                  <c:v>-9.2425937890000011E-4</c:v>
                </c:pt>
                <c:pt idx="10635">
                  <c:v>-9.2437643289999989E-4</c:v>
                </c:pt>
                <c:pt idx="10636">
                  <c:v>5.8292487550000004E-4</c:v>
                </c:pt>
                <c:pt idx="10637">
                  <c:v>-9.2438616220000009E-4</c:v>
                </c:pt>
                <c:pt idx="10638">
                  <c:v>5.8307698849999993E-4</c:v>
                </c:pt>
                <c:pt idx="10639">
                  <c:v>5.8325853969999999E-4</c:v>
                </c:pt>
                <c:pt idx="10640">
                  <c:v>-9.2385220570000007E-4</c:v>
                </c:pt>
                <c:pt idx="10641">
                  <c:v>-9.2357126079999996E-4</c:v>
                </c:pt>
                <c:pt idx="10642">
                  <c:v>-9.2325776790000002E-4</c:v>
                </c:pt>
                <c:pt idx="10643">
                  <c:v>-9.2292307119999997E-4</c:v>
                </c:pt>
                <c:pt idx="10644">
                  <c:v>-9.225784996E-4</c:v>
                </c:pt>
                <c:pt idx="10645">
                  <c:v>-9.2223536379999998E-4</c:v>
                </c:pt>
                <c:pt idx="10646">
                  <c:v>-9.219049568000001E-4</c:v>
                </c:pt>
                <c:pt idx="10647">
                  <c:v>-2.4289432929999999E-3</c:v>
                </c:pt>
                <c:pt idx="10648">
                  <c:v>-9.2132741530000001E-4</c:v>
                </c:pt>
                <c:pt idx="10649">
                  <c:v>5.8624134029999992E-4</c:v>
                </c:pt>
                <c:pt idx="10650">
                  <c:v>-9.209359245E-4</c:v>
                </c:pt>
                <c:pt idx="10651">
                  <c:v>5.8650574479999996E-4</c:v>
                </c:pt>
                <c:pt idx="10652">
                  <c:v>-9.2082019609999999E-4</c:v>
                </c:pt>
                <c:pt idx="10653">
                  <c:v>-9.2088319349999993E-4</c:v>
                </c:pt>
                <c:pt idx="10654">
                  <c:v>-9.2101682549999993E-4</c:v>
                </c:pt>
                <c:pt idx="10655">
                  <c:v>-9.2121059300000001E-4</c:v>
                </c:pt>
                <c:pt idx="10656">
                  <c:v>-9.2145400169999989E-4</c:v>
                </c:pt>
                <c:pt idx="10657">
                  <c:v>-2.4290814629999999E-3</c:v>
                </c:pt>
                <c:pt idx="10658">
                  <c:v>-9.2204775019999994E-4</c:v>
                </c:pt>
                <c:pt idx="10659">
                  <c:v>-2.429722762E-3</c:v>
                </c:pt>
                <c:pt idx="10660">
                  <c:v>-9.2271398530000004E-4</c:v>
                </c:pt>
                <c:pt idx="10661">
                  <c:v>-9.2304794819999994E-4</c:v>
                </c:pt>
                <c:pt idx="10662">
                  <c:v>-9.2336839570000004E-4</c:v>
                </c:pt>
                <c:pt idx="10663">
                  <c:v>5.8368251860000005E-4</c:v>
                </c:pt>
                <c:pt idx="10664">
                  <c:v>5.8342117210000003E-4</c:v>
                </c:pt>
                <c:pt idx="10665">
                  <c:v>-2.4314906440000002E-3</c:v>
                </c:pt>
                <c:pt idx="10666">
                  <c:v>-9.24303276E-4</c:v>
                </c:pt>
                <c:pt idx="10667">
                  <c:v>5.8295090240000004E-4</c:v>
                </c:pt>
                <c:pt idx="10668">
                  <c:v>-9.2441406880000002E-4</c:v>
                </c:pt>
                <c:pt idx="10669">
                  <c:v>-9.2434788430000004E-4</c:v>
                </c:pt>
                <c:pt idx="10670">
                  <c:v>5.8314018060000002E-4</c:v>
                </c:pt>
                <c:pt idx="10671">
                  <c:v>-9.2400502570000006E-4</c:v>
                </c:pt>
                <c:pt idx="10672">
                  <c:v>5.8359629810000001E-4</c:v>
                </c:pt>
                <c:pt idx="10673">
                  <c:v>-9.2345725860000006E-4</c:v>
                </c:pt>
                <c:pt idx="10674">
                  <c:v>5.8421168970000008E-4</c:v>
                </c:pt>
                <c:pt idx="10675">
                  <c:v>-9.2279542729999998E-4</c:v>
                </c:pt>
                <c:pt idx="10676">
                  <c:v>5.8489570799999998E-4</c:v>
                </c:pt>
                <c:pt idx="10677">
                  <c:v>-9.2211017300000014E-4</c:v>
                </c:pt>
                <c:pt idx="10678">
                  <c:v>5.8555795760000006E-4</c:v>
                </c:pt>
                <c:pt idx="10679">
                  <c:v>5.8585274800000003E-4</c:v>
                </c:pt>
                <c:pt idx="10680">
                  <c:v>-9.2123597309999995E-4</c:v>
                </c:pt>
                <c:pt idx="10681">
                  <c:v>-9.2103059819999993E-4</c:v>
                </c:pt>
                <c:pt idx="10682">
                  <c:v>-9.2088697869999994E-4</c:v>
                </c:pt>
                <c:pt idx="10683">
                  <c:v>5.8652741710000004E-4</c:v>
                </c:pt>
                <c:pt idx="10684">
                  <c:v>-9.2082873339999996E-4</c:v>
                </c:pt>
                <c:pt idx="10685">
                  <c:v>-9.2090899729999997E-4</c:v>
                </c:pt>
                <c:pt idx="10686">
                  <c:v>-9.2104373249999986E-4</c:v>
                </c:pt>
                <c:pt idx="10687">
                  <c:v>-9.2122544149999999E-4</c:v>
                </c:pt>
                <c:pt idx="10688">
                  <c:v>-9.2144662929999994E-4</c:v>
                </c:pt>
                <c:pt idx="10689">
                  <c:v>-9.2169979939999997E-4</c:v>
                </c:pt>
                <c:pt idx="10690">
                  <c:v>5.8536775270000003E-4</c:v>
                </c:pt>
                <c:pt idx="10691">
                  <c:v>5.8507349080000001E-4</c:v>
                </c:pt>
                <c:pt idx="10692">
                  <c:v>-9.2257614960000007E-4</c:v>
                </c:pt>
                <c:pt idx="10693">
                  <c:v>-9.2288215220000008E-4</c:v>
                </c:pt>
                <c:pt idx="10694">
                  <c:v>-9.2318254149999994E-4</c:v>
                </c:pt>
                <c:pt idx="10695">
                  <c:v>-9.2346976799999997E-4</c:v>
                </c:pt>
                <c:pt idx="10696">
                  <c:v>5.8361108279999998E-4</c:v>
                </c:pt>
                <c:pt idx="10697">
                  <c:v>5.8337316009999998E-4</c:v>
                </c:pt>
                <c:pt idx="10698">
                  <c:v>-2.4315247280000001E-3</c:v>
                </c:pt>
                <c:pt idx="10699">
                  <c:v>-9.2433574379999998E-4</c:v>
                </c:pt>
                <c:pt idx="10700">
                  <c:v>5.8290257690000004E-4</c:v>
                </c:pt>
                <c:pt idx="10701">
                  <c:v>-9.2453420459999989E-4</c:v>
                </c:pt>
                <c:pt idx="10702">
                  <c:v>-9.2461221400000002E-4</c:v>
                </c:pt>
                <c:pt idx="10703">
                  <c:v>5.8266921460000006E-4</c:v>
                </c:pt>
                <c:pt idx="10704">
                  <c:v>-9.2473505880000001E-4</c:v>
                </c:pt>
                <c:pt idx="10705">
                  <c:v>5.8256949480000003E-4</c:v>
                </c:pt>
                <c:pt idx="10706">
                  <c:v>5.8253752999999999E-4</c:v>
                </c:pt>
                <c:pt idx="10707">
                  <c:v>-9.2483069119999998E-4</c:v>
                </c:pt>
                <c:pt idx="10708">
                  <c:v>-9.2483741580000008E-4</c:v>
                </c:pt>
                <c:pt idx="10709">
                  <c:v>5.8251775859999994E-4</c:v>
                </c:pt>
                <c:pt idx="10710">
                  <c:v>-9.2481086619999994E-4</c:v>
                </c:pt>
                <c:pt idx="10711">
                  <c:v>-9.2477683780000004E-4</c:v>
                </c:pt>
                <c:pt idx="10712">
                  <c:v>5.8262009490000002E-4</c:v>
                </c:pt>
                <c:pt idx="10713">
                  <c:v>5.8268309629999995E-4</c:v>
                </c:pt>
                <c:pt idx="10714">
                  <c:v>5.8276116640000001E-4</c:v>
                </c:pt>
                <c:pt idx="10715">
                  <c:v>-9.2449360190000008E-4</c:v>
                </c:pt>
                <c:pt idx="10716">
                  <c:v>-9.2438304729999994E-4</c:v>
                </c:pt>
                <c:pt idx="10717">
                  <c:v>-9.2423865660000003E-4</c:v>
                </c:pt>
                <c:pt idx="10718">
                  <c:v>-9.2405884559999991E-4</c:v>
                </c:pt>
                <c:pt idx="10719">
                  <c:v>-9.2384891990000004E-4</c:v>
                </c:pt>
                <c:pt idx="10720">
                  <c:v>-9.2361418329999997E-4</c:v>
                </c:pt>
                <c:pt idx="10721">
                  <c:v>-9.233599363E-4</c:v>
                </c:pt>
                <c:pt idx="10722">
                  <c:v>-9.2309147459999994E-4</c:v>
                </c:pt>
                <c:pt idx="10723">
                  <c:v>5.8453213859999999E-4</c:v>
                </c:pt>
                <c:pt idx="10724">
                  <c:v>5.8481282209999993E-4</c:v>
                </c:pt>
                <c:pt idx="10725">
                  <c:v>-9.2225366899999998E-4</c:v>
                </c:pt>
                <c:pt idx="10726">
                  <c:v>-9.2198118220000009E-4</c:v>
                </c:pt>
                <c:pt idx="10727">
                  <c:v>5.8562402509999996E-4</c:v>
                </c:pt>
                <c:pt idx="10728">
                  <c:v>5.8586662140000002E-4</c:v>
                </c:pt>
                <c:pt idx="10729">
                  <c:v>5.8608656899999999E-4</c:v>
                </c:pt>
                <c:pt idx="10730">
                  <c:v>5.8627862650000007E-4</c:v>
                </c:pt>
                <c:pt idx="10731">
                  <c:v>-9.2090633499999994E-4</c:v>
                </c:pt>
                <c:pt idx="10732">
                  <c:v>-9.2078440330000007E-4</c:v>
                </c:pt>
                <c:pt idx="10733">
                  <c:v>-9.2068324009999993E-4</c:v>
                </c:pt>
                <c:pt idx="10734">
                  <c:v>-9.2059612229999997E-4</c:v>
                </c:pt>
                <c:pt idx="10735">
                  <c:v>-9.2052304550000006E-4</c:v>
                </c:pt>
                <c:pt idx="10736">
                  <c:v>-9.2046400619999989E-4</c:v>
                </c:pt>
                <c:pt idx="10737">
                  <c:v>-9.2041900129999994E-4</c:v>
                </c:pt>
                <c:pt idx="10738">
                  <c:v>-9.2038802850000006E-4</c:v>
                </c:pt>
                <c:pt idx="10739">
                  <c:v>-9.2037108639999991E-4</c:v>
                </c:pt>
                <c:pt idx="10740">
                  <c:v>-9.2036817400000003E-4</c:v>
                </c:pt>
                <c:pt idx="10741">
                  <c:v>-9.2037929120000013E-4</c:v>
                </c:pt>
                <c:pt idx="10742">
                  <c:v>-9.2040443869999993E-4</c:v>
                </c:pt>
                <c:pt idx="10743">
                  <c:v>-9.2044361749999998E-4</c:v>
                </c:pt>
                <c:pt idx="10744">
                  <c:v>-9.2049682980000012E-4</c:v>
                </c:pt>
                <c:pt idx="10745">
                  <c:v>5.8677939240000003E-4</c:v>
                </c:pt>
                <c:pt idx="10746">
                  <c:v>-9.2064536589999996E-4</c:v>
                </c:pt>
                <c:pt idx="10747">
                  <c:v>-9.2074069719999996E-4</c:v>
                </c:pt>
                <c:pt idx="10748">
                  <c:v>5.8649256760000008E-4</c:v>
                </c:pt>
                <c:pt idx="10749">
                  <c:v>5.8634893200000006E-4</c:v>
                </c:pt>
                <c:pt idx="10750">
                  <c:v>5.8616999279999997E-4</c:v>
                </c:pt>
                <c:pt idx="10751">
                  <c:v>5.8596098840000004E-4</c:v>
                </c:pt>
                <c:pt idx="10752">
                  <c:v>-9.2161760330000003E-4</c:v>
                </c:pt>
                <c:pt idx="10753">
                  <c:v>-9.2187132550000011E-4</c:v>
                </c:pt>
                <c:pt idx="10754">
                  <c:v>5.8520600219999996E-4</c:v>
                </c:pt>
                <c:pt idx="10755">
                  <c:v>-9.2241656340000006E-4</c:v>
                </c:pt>
                <c:pt idx="10756">
                  <c:v>2.0919946169999999E-3</c:v>
                </c:pt>
                <c:pt idx="10757">
                  <c:v>5.8436933540000004E-4</c:v>
                </c:pt>
                <c:pt idx="10758">
                  <c:v>5.8409686019999997E-4</c:v>
                </c:pt>
                <c:pt idx="10759">
                  <c:v>5.838363879E-4</c:v>
                </c:pt>
                <c:pt idx="10760">
                  <c:v>5.8359320539999994E-4</c:v>
                </c:pt>
                <c:pt idx="10761">
                  <c:v>5.8337260500000005E-4</c:v>
                </c:pt>
                <c:pt idx="10762">
                  <c:v>5.8317988280000006E-4</c:v>
                </c:pt>
                <c:pt idx="10763">
                  <c:v>-9.2432774000000004E-4</c:v>
                </c:pt>
                <c:pt idx="10764">
                  <c:v>5.8289804189999995E-4</c:v>
                </c:pt>
                <c:pt idx="10765">
                  <c:v>5.827965499E-4</c:v>
                </c:pt>
                <c:pt idx="10766">
                  <c:v>5.8270912939999999E-4</c:v>
                </c:pt>
                <c:pt idx="10767">
                  <c:v>5.8263578469999993E-4</c:v>
                </c:pt>
                <c:pt idx="10768">
                  <c:v>-9.2477210050000006E-4</c:v>
                </c:pt>
                <c:pt idx="10769">
                  <c:v>-9.2481733829999997E-4</c:v>
                </c:pt>
                <c:pt idx="10770">
                  <c:v>5.8250023919999999E-4</c:v>
                </c:pt>
                <c:pt idx="10771">
                  <c:v>-9.248655064999999E-4</c:v>
                </c:pt>
                <c:pt idx="10772">
                  <c:v>-2.4322171720000002E-3</c:v>
                </c:pt>
                <c:pt idx="10773">
                  <c:v>-9.2485725779999995E-4</c:v>
                </c:pt>
                <c:pt idx="10774">
                  <c:v>-9.2483197730000002E-4</c:v>
                </c:pt>
                <c:pt idx="10775">
                  <c:v>-9.2479259400000003E-4</c:v>
                </c:pt>
                <c:pt idx="10776">
                  <c:v>5.8260946970000002E-4</c:v>
                </c:pt>
                <c:pt idx="10777">
                  <c:v>-2.4320200249999999E-3</c:v>
                </c:pt>
                <c:pt idx="10778">
                  <c:v>-9.2458985119999999E-4</c:v>
                </c:pt>
                <c:pt idx="10779">
                  <c:v>5.8285419679999996E-4</c:v>
                </c:pt>
                <c:pt idx="10780">
                  <c:v>-9.2438245570000005E-4</c:v>
                </c:pt>
                <c:pt idx="10781">
                  <c:v>5.8312011889999999E-4</c:v>
                </c:pt>
                <c:pt idx="10782">
                  <c:v>-9.2402712560000003E-4</c:v>
                </c:pt>
                <c:pt idx="10783">
                  <c:v>5.8355913899999997E-4</c:v>
                </c:pt>
                <c:pt idx="10784">
                  <c:v>5.8382783829999993E-4</c:v>
                </c:pt>
                <c:pt idx="10785">
                  <c:v>5.8411874470000002E-4</c:v>
                </c:pt>
                <c:pt idx="10786">
                  <c:v>5.8442392940000003E-4</c:v>
                </c:pt>
                <c:pt idx="10787">
                  <c:v>-9.2261050420000003E-4</c:v>
                </c:pt>
                <c:pt idx="10788">
                  <c:v>5.8504547029999997E-4</c:v>
                </c:pt>
                <c:pt idx="10789">
                  <c:v>-9.2199920570000006E-4</c:v>
                </c:pt>
                <c:pt idx="10790">
                  <c:v>5.8562924939999995E-4</c:v>
                </c:pt>
                <c:pt idx="10791">
                  <c:v>-9.2145729309999998E-4</c:v>
                </c:pt>
                <c:pt idx="10792">
                  <c:v>-9.212320633999999E-4</c:v>
                </c:pt>
                <c:pt idx="10793">
                  <c:v>-9.2104781490000005E-4</c:v>
                </c:pt>
                <c:pt idx="10794">
                  <c:v>5.8643148029999996E-4</c:v>
                </c:pt>
                <c:pt idx="10795">
                  <c:v>5.8651005779999997E-4</c:v>
                </c:pt>
                <c:pt idx="10796">
                  <c:v>-2.42816042E-3</c:v>
                </c:pt>
                <c:pt idx="10797">
                  <c:v>-9.2081663930000006E-4</c:v>
                </c:pt>
                <c:pt idx="10798">
                  <c:v>5.8652714099999997E-4</c:v>
                </c:pt>
                <c:pt idx="10799">
                  <c:v>5.8652714099999997E-4</c:v>
                </c:pt>
                <c:pt idx="10800">
                  <c:v>-9.2081663930000006E-4</c:v>
                </c:pt>
                <c:pt idx="10801">
                  <c:v>-9.2081663930000006E-4</c:v>
                </c:pt>
                <c:pt idx="10802">
                  <c:v>5.8652714099999997E-4</c:v>
                </c:pt>
                <c:pt idx="10803">
                  <c:v>5.8652714099999997E-4</c:v>
                </c:pt>
                <c:pt idx="10804">
                  <c:v>-9.2081663930000006E-4</c:v>
                </c:pt>
                <c:pt idx="10805">
                  <c:v>-2.42816042E-3</c:v>
                </c:pt>
                <c:pt idx="10806">
                  <c:v>-9.2081663930000006E-4</c:v>
                </c:pt>
                <c:pt idx="10807">
                  <c:v>5.8652714099999997E-4</c:v>
                </c:pt>
                <c:pt idx="10808">
                  <c:v>-9.2081663930000006E-4</c:v>
                </c:pt>
                <c:pt idx="10809">
                  <c:v>-9.2081663930000006E-4</c:v>
                </c:pt>
                <c:pt idx="10810">
                  <c:v>-9.2081663930000006E-4</c:v>
                </c:pt>
                <c:pt idx="10811">
                  <c:v>-9.2081663930000006E-4</c:v>
                </c:pt>
                <c:pt idx="10812">
                  <c:v>-9.2081663930000006E-4</c:v>
                </c:pt>
                <c:pt idx="10813">
                  <c:v>-9.2081663930000006E-4</c:v>
                </c:pt>
                <c:pt idx="10814">
                  <c:v>5.8652714099999997E-4</c:v>
                </c:pt>
                <c:pt idx="10815">
                  <c:v>-9.2081663930000006E-4</c:v>
                </c:pt>
                <c:pt idx="10816">
                  <c:v>5.8652714099999997E-4</c:v>
                </c:pt>
                <c:pt idx="10817">
                  <c:v>5.8652714099999997E-4</c:v>
                </c:pt>
                <c:pt idx="10818">
                  <c:v>5.8652714099999997E-4</c:v>
                </c:pt>
                <c:pt idx="10819">
                  <c:v>5.8652714099999997E-4</c:v>
                </c:pt>
                <c:pt idx="10820">
                  <c:v>-9.2081663930000006E-4</c:v>
                </c:pt>
                <c:pt idx="10821">
                  <c:v>-9.2081663930000006E-4</c:v>
                </c:pt>
                <c:pt idx="10822">
                  <c:v>5.8652714099999997E-4</c:v>
                </c:pt>
                <c:pt idx="10823">
                  <c:v>5.8652714099999997E-4</c:v>
                </c:pt>
                <c:pt idx="10824">
                  <c:v>5.8652714099999997E-4</c:v>
                </c:pt>
                <c:pt idx="10825">
                  <c:v>5.8652714099999997E-4</c:v>
                </c:pt>
                <c:pt idx="10826">
                  <c:v>-9.2081663930000006E-4</c:v>
                </c:pt>
                <c:pt idx="10827">
                  <c:v>5.8652714099999997E-4</c:v>
                </c:pt>
                <c:pt idx="10828">
                  <c:v>5.8652714099999997E-4</c:v>
                </c:pt>
                <c:pt idx="10829">
                  <c:v>5.8652714099999997E-4</c:v>
                </c:pt>
                <c:pt idx="10830">
                  <c:v>5.8652714099999997E-4</c:v>
                </c:pt>
                <c:pt idx="10831">
                  <c:v>-9.2081663930000006E-4</c:v>
                </c:pt>
                <c:pt idx="10832">
                  <c:v>5.8652714099999997E-4</c:v>
                </c:pt>
                <c:pt idx="10833">
                  <c:v>5.8652714099999997E-4</c:v>
                </c:pt>
                <c:pt idx="10834">
                  <c:v>-9.2081663930000006E-4</c:v>
                </c:pt>
                <c:pt idx="10835">
                  <c:v>-9.2081663930000006E-4</c:v>
                </c:pt>
                <c:pt idx="10836">
                  <c:v>5.8652714099999997E-4</c:v>
                </c:pt>
                <c:pt idx="10837">
                  <c:v>5.8652714099999997E-4</c:v>
                </c:pt>
                <c:pt idx="10838">
                  <c:v>-9.2081663930000006E-4</c:v>
                </c:pt>
                <c:pt idx="10839">
                  <c:v>5.8652714099999997E-4</c:v>
                </c:pt>
                <c:pt idx="10840">
                  <c:v>5.8652714099999997E-4</c:v>
                </c:pt>
                <c:pt idx="10841">
                  <c:v>5.8652714099999997E-4</c:v>
                </c:pt>
                <c:pt idx="10842">
                  <c:v>5.8652714099999997E-4</c:v>
                </c:pt>
                <c:pt idx="10843">
                  <c:v>-9.2081663930000006E-4</c:v>
                </c:pt>
                <c:pt idx="10844">
                  <c:v>-9.2081663930000006E-4</c:v>
                </c:pt>
                <c:pt idx="10845">
                  <c:v>5.8652714099999997E-4</c:v>
                </c:pt>
                <c:pt idx="10846">
                  <c:v>5.8652714099999997E-4</c:v>
                </c:pt>
                <c:pt idx="10847">
                  <c:v>-9.2081663930000006E-4</c:v>
                </c:pt>
                <c:pt idx="10848">
                  <c:v>-9.2081663930000006E-4</c:v>
                </c:pt>
                <c:pt idx="10849">
                  <c:v>-9.2081663930000006E-4</c:v>
                </c:pt>
                <c:pt idx="10850">
                  <c:v>5.8652714099999997E-4</c:v>
                </c:pt>
                <c:pt idx="10851">
                  <c:v>5.8652714099999997E-4</c:v>
                </c:pt>
                <c:pt idx="10852">
                  <c:v>5.8652714099999997E-4</c:v>
                </c:pt>
                <c:pt idx="10853">
                  <c:v>-9.2081663930000006E-4</c:v>
                </c:pt>
                <c:pt idx="10854">
                  <c:v>5.8652714099999997E-4</c:v>
                </c:pt>
                <c:pt idx="10855">
                  <c:v>5.8652714099999997E-4</c:v>
                </c:pt>
                <c:pt idx="10856">
                  <c:v>5.8652714099999997E-4</c:v>
                </c:pt>
                <c:pt idx="10857">
                  <c:v>5.8652714099999997E-4</c:v>
                </c:pt>
                <c:pt idx="10858">
                  <c:v>5.8652714099999997E-4</c:v>
                </c:pt>
                <c:pt idx="10859">
                  <c:v>5.8652714099999997E-4</c:v>
                </c:pt>
                <c:pt idx="10860">
                  <c:v>5.8652417699999999E-4</c:v>
                </c:pt>
                <c:pt idx="10861">
                  <c:v>5.8647143220000005E-4</c:v>
                </c:pt>
                <c:pt idx="10862">
                  <c:v>-9.2098521969999998E-4</c:v>
                </c:pt>
                <c:pt idx="10863">
                  <c:v>-9.2115014179999994E-4</c:v>
                </c:pt>
                <c:pt idx="10864">
                  <c:v>5.8598513310000001E-4</c:v>
                </c:pt>
                <c:pt idx="10865">
                  <c:v>-9.2160486150000005E-4</c:v>
                </c:pt>
                <c:pt idx="10866">
                  <c:v>5.8546616730000001E-4</c:v>
                </c:pt>
                <c:pt idx="10867">
                  <c:v>5.851718513E-4</c:v>
                </c:pt>
                <c:pt idx="10868">
                  <c:v>-9.2248100199999994E-4</c:v>
                </c:pt>
                <c:pt idx="10869">
                  <c:v>5.8455295630000003E-4</c:v>
                </c:pt>
                <c:pt idx="10870">
                  <c:v>-9.2310240910000005E-4</c:v>
                </c:pt>
                <c:pt idx="10871">
                  <c:v>5.8394637410000001E-4</c:v>
                </c:pt>
                <c:pt idx="10872">
                  <c:v>5.8366749179999998E-4</c:v>
                </c:pt>
                <c:pt idx="10873">
                  <c:v>5.8341545779999995E-4</c:v>
                </c:pt>
                <c:pt idx="10874">
                  <c:v>5.8319821389999998E-4</c:v>
                </c:pt>
                <c:pt idx="10875">
                  <c:v>-9.2432436739999999E-4</c:v>
                </c:pt>
                <c:pt idx="10876">
                  <c:v>-9.2445018510000005E-4</c:v>
                </c:pt>
                <c:pt idx="10877">
                  <c:v>-9.2455180120000003E-4</c:v>
                </c:pt>
                <c:pt idx="10878">
                  <c:v>-9.2463932859999996E-4</c:v>
                </c:pt>
                <c:pt idx="10879">
                  <c:v>5.8263578469999993E-4</c:v>
                </c:pt>
                <c:pt idx="10880">
                  <c:v>5.8257651959999998E-4</c:v>
                </c:pt>
                <c:pt idx="10881">
                  <c:v>-9.2481733829999997E-4</c:v>
                </c:pt>
                <c:pt idx="10882">
                  <c:v>5.8250023919999999E-4</c:v>
                </c:pt>
                <c:pt idx="10883">
                  <c:v>5.824832276E-4</c:v>
                </c:pt>
                <c:pt idx="10884">
                  <c:v>5.8248030330000004E-4</c:v>
                </c:pt>
                <c:pt idx="10885">
                  <c:v>-9.2485725779999995E-4</c:v>
                </c:pt>
                <c:pt idx="10886">
                  <c:v>-9.2483197730000002E-4</c:v>
                </c:pt>
                <c:pt idx="10887">
                  <c:v>5.8255605100000004E-4</c:v>
                </c:pt>
                <c:pt idx="10888">
                  <c:v>5.8260946970000002E-4</c:v>
                </c:pt>
                <c:pt idx="10889">
                  <c:v>5.8267696930000004E-4</c:v>
                </c:pt>
                <c:pt idx="10890">
                  <c:v>5.8275854629999998E-4</c:v>
                </c:pt>
                <c:pt idx="10891">
                  <c:v>5.8285419679999996E-4</c:v>
                </c:pt>
                <c:pt idx="10892">
                  <c:v>5.829656886E-4</c:v>
                </c:pt>
                <c:pt idx="10893">
                  <c:v>5.8312011889999999E-4</c:v>
                </c:pt>
                <c:pt idx="10894">
                  <c:v>5.8332058460000005E-4</c:v>
                </c:pt>
                <c:pt idx="10895">
                  <c:v>5.8355913899999997E-4</c:v>
                </c:pt>
                <c:pt idx="10896">
                  <c:v>-9.2351925119999996E-4</c:v>
                </c:pt>
                <c:pt idx="10897">
                  <c:v>-9.2322798860000003E-4</c:v>
                </c:pt>
                <c:pt idx="10898">
                  <c:v>-9.2292243020000004E-4</c:v>
                </c:pt>
                <c:pt idx="10899">
                  <c:v>5.847354736E-4</c:v>
                </c:pt>
                <c:pt idx="10900">
                  <c:v>5.8504547029999997E-4</c:v>
                </c:pt>
                <c:pt idx="10901">
                  <c:v>-9.2199920570000006E-4</c:v>
                </c:pt>
                <c:pt idx="10902">
                  <c:v>-9.2171563279999993E-4</c:v>
                </c:pt>
                <c:pt idx="10903">
                  <c:v>-9.2145729309999998E-4</c:v>
                </c:pt>
                <c:pt idx="10904">
                  <c:v>-9.212320633999999E-4</c:v>
                </c:pt>
                <c:pt idx="10905">
                  <c:v>2.093640313E-3</c:v>
                </c:pt>
                <c:pt idx="10906">
                  <c:v>5.8643148029999996E-4</c:v>
                </c:pt>
                <c:pt idx="10907">
                  <c:v>5.8651005779999997E-4</c:v>
                </c:pt>
                <c:pt idx="10908">
                  <c:v>5.8652714099999997E-4</c:v>
                </c:pt>
                <c:pt idx="10909">
                  <c:v>-9.2081663930000006E-4</c:v>
                </c:pt>
                <c:pt idx="10910">
                  <c:v>5.8652714099999997E-4</c:v>
                </c:pt>
                <c:pt idx="10911">
                  <c:v>-9.2081663930000006E-4</c:v>
                </c:pt>
                <c:pt idx="10912">
                  <c:v>5.8652714099999997E-4</c:v>
                </c:pt>
                <c:pt idx="10913">
                  <c:v>5.8652714099999997E-4</c:v>
                </c:pt>
                <c:pt idx="10914">
                  <c:v>-9.2081663930000006E-4</c:v>
                </c:pt>
                <c:pt idx="10915">
                  <c:v>5.8652714099999997E-4</c:v>
                </c:pt>
                <c:pt idx="10916">
                  <c:v>-9.2081663930000006E-4</c:v>
                </c:pt>
                <c:pt idx="10917">
                  <c:v>5.8652714099999997E-4</c:v>
                </c:pt>
                <c:pt idx="10918">
                  <c:v>-9.2081663930000006E-4</c:v>
                </c:pt>
                <c:pt idx="10919">
                  <c:v>5.8652714099999997E-4</c:v>
                </c:pt>
                <c:pt idx="10920">
                  <c:v>5.8652714099999997E-4</c:v>
                </c:pt>
                <c:pt idx="10921">
                  <c:v>5.8652714099999997E-4</c:v>
                </c:pt>
                <c:pt idx="10922">
                  <c:v>5.8652714099999997E-4</c:v>
                </c:pt>
                <c:pt idx="10923">
                  <c:v>-9.2081663930000006E-4</c:v>
                </c:pt>
                <c:pt idx="10924">
                  <c:v>5.8652714099999997E-4</c:v>
                </c:pt>
                <c:pt idx="10925">
                  <c:v>5.8652714099999997E-4</c:v>
                </c:pt>
                <c:pt idx="10926">
                  <c:v>-9.2081663930000006E-4</c:v>
                </c:pt>
                <c:pt idx="10927">
                  <c:v>5.8652714099999997E-4</c:v>
                </c:pt>
                <c:pt idx="10928">
                  <c:v>5.8652714099999997E-4</c:v>
                </c:pt>
                <c:pt idx="10929">
                  <c:v>5.8652714099999997E-4</c:v>
                </c:pt>
                <c:pt idx="10930">
                  <c:v>-9.2081663930000006E-4</c:v>
                </c:pt>
                <c:pt idx="10931">
                  <c:v>5.8652714099999997E-4</c:v>
                </c:pt>
                <c:pt idx="10932">
                  <c:v>2.0938709210000001E-3</c:v>
                </c:pt>
                <c:pt idx="10933">
                  <c:v>-9.2081663930000006E-4</c:v>
                </c:pt>
                <c:pt idx="10934">
                  <c:v>-9.2081663930000006E-4</c:v>
                </c:pt>
                <c:pt idx="10935">
                  <c:v>5.8652714099999997E-4</c:v>
                </c:pt>
                <c:pt idx="10936">
                  <c:v>5.8652714099999997E-4</c:v>
                </c:pt>
                <c:pt idx="10937">
                  <c:v>5.8652714099999997E-4</c:v>
                </c:pt>
                <c:pt idx="10938">
                  <c:v>-9.2081663930000006E-4</c:v>
                </c:pt>
                <c:pt idx="10939">
                  <c:v>5.8652714099999997E-4</c:v>
                </c:pt>
                <c:pt idx="10940">
                  <c:v>-9.2081663930000006E-4</c:v>
                </c:pt>
                <c:pt idx="10941">
                  <c:v>-9.2081663930000006E-4</c:v>
                </c:pt>
                <c:pt idx="10942">
                  <c:v>5.8652714099999997E-4</c:v>
                </c:pt>
                <c:pt idx="10943">
                  <c:v>5.8652714099999997E-4</c:v>
                </c:pt>
                <c:pt idx="10944">
                  <c:v>5.8652714099999997E-4</c:v>
                </c:pt>
                <c:pt idx="10945">
                  <c:v>5.8652714099999997E-4</c:v>
                </c:pt>
                <c:pt idx="10946">
                  <c:v>5.8652714099999997E-4</c:v>
                </c:pt>
                <c:pt idx="10947">
                  <c:v>5.8652714099999997E-4</c:v>
                </c:pt>
                <c:pt idx="10948">
                  <c:v>5.8652714099999997E-4</c:v>
                </c:pt>
                <c:pt idx="10949">
                  <c:v>5.8652714099999997E-4</c:v>
                </c:pt>
                <c:pt idx="10950">
                  <c:v>5.8652714099999997E-4</c:v>
                </c:pt>
                <c:pt idx="10951">
                  <c:v>5.8652714099999997E-4</c:v>
                </c:pt>
                <c:pt idx="10952">
                  <c:v>5.8652714099999997E-4</c:v>
                </c:pt>
                <c:pt idx="10953">
                  <c:v>-9.2081663930000006E-4</c:v>
                </c:pt>
                <c:pt idx="10954">
                  <c:v>-9.2081663930000006E-4</c:v>
                </c:pt>
                <c:pt idx="10955">
                  <c:v>5.8652714099999997E-4</c:v>
                </c:pt>
                <c:pt idx="10956">
                  <c:v>5.8652358849999996E-4</c:v>
                </c:pt>
                <c:pt idx="10957">
                  <c:v>-9.2088319349999993E-4</c:v>
                </c:pt>
                <c:pt idx="10958">
                  <c:v>5.8632720029999999E-4</c:v>
                </c:pt>
                <c:pt idx="10959">
                  <c:v>5.8613367030000004E-4</c:v>
                </c:pt>
                <c:pt idx="10960">
                  <c:v>5.858905599E-4</c:v>
                </c:pt>
                <c:pt idx="10961">
                  <c:v>5.8560835229999999E-4</c:v>
                </c:pt>
                <c:pt idx="10962">
                  <c:v>5.852975387E-4</c:v>
                </c:pt>
                <c:pt idx="10963">
                  <c:v>-9.2237707029999992E-4</c:v>
                </c:pt>
                <c:pt idx="10964">
                  <c:v>-9.2271398530000004E-4</c:v>
                </c:pt>
                <c:pt idx="10965">
                  <c:v>5.8429856479999998E-4</c:v>
                </c:pt>
                <c:pt idx="10966">
                  <c:v>5.8397850929999993E-4</c:v>
                </c:pt>
                <c:pt idx="10967">
                  <c:v>-9.2366474870000004E-4</c:v>
                </c:pt>
                <c:pt idx="10968">
                  <c:v>5.8342117210000003E-4</c:v>
                </c:pt>
                <c:pt idx="10969">
                  <c:v>5.8320505860000001E-4</c:v>
                </c:pt>
                <c:pt idx="10970">
                  <c:v>5.8304477149999996E-4</c:v>
                </c:pt>
                <c:pt idx="10971">
                  <c:v>-9.2439725999999992E-4</c:v>
                </c:pt>
                <c:pt idx="10972">
                  <c:v>-9.2441474499999998E-4</c:v>
                </c:pt>
                <c:pt idx="10973">
                  <c:v>-9.2436025179999995E-4</c:v>
                </c:pt>
                <c:pt idx="10974">
                  <c:v>-9.2424400949999992E-4</c:v>
                </c:pt>
                <c:pt idx="10975">
                  <c:v>5.8327342050000009E-4</c:v>
                </c:pt>
                <c:pt idx="10976">
                  <c:v>5.8348790629999994E-4</c:v>
                </c:pt>
                <c:pt idx="10977">
                  <c:v>5.8373909949999993E-4</c:v>
                </c:pt>
                <c:pt idx="10978">
                  <c:v>2.091365537E-3</c:v>
                </c:pt>
                <c:pt idx="10979">
                  <c:v>5.8431833899999996E-4</c:v>
                </c:pt>
                <c:pt idx="10980">
                  <c:v>-9.2271633560000001E-4</c:v>
                </c:pt>
                <c:pt idx="10981">
                  <c:v>-9.2240103280000001E-4</c:v>
                </c:pt>
                <c:pt idx="10982">
                  <c:v>-9.2209052960000001E-4</c:v>
                </c:pt>
                <c:pt idx="10983">
                  <c:v>5.8555187469999995E-4</c:v>
                </c:pt>
                <c:pt idx="10984">
                  <c:v>-9.21517016E-4</c:v>
                </c:pt>
                <c:pt idx="10985">
                  <c:v>5.8607381089999992E-4</c:v>
                </c:pt>
                <c:pt idx="10986">
                  <c:v>-9.2106188010000008E-4</c:v>
                </c:pt>
                <c:pt idx="10987">
                  <c:v>5.8644455840000005E-4</c:v>
                </c:pt>
                <c:pt idx="10988">
                  <c:v>5.8655473809999994E-4</c:v>
                </c:pt>
                <c:pt idx="10989">
                  <c:v>-9.2070229579999997E-4</c:v>
                </c:pt>
                <c:pt idx="10990">
                  <c:v>-9.2062762120000011E-4</c:v>
                </c:pt>
                <c:pt idx="10991">
                  <c:v>5.8677849039999994E-4</c:v>
                </c:pt>
                <c:pt idx="10992">
                  <c:v>5.8682903629999998E-4</c:v>
                </c:pt>
                <c:pt idx="10993">
                  <c:v>5.8686756710000002E-4</c:v>
                </c:pt>
                <c:pt idx="10994">
                  <c:v>5.8689408450000001E-4</c:v>
                </c:pt>
                <c:pt idx="10995">
                  <c:v>-9.204347222999999E-4</c:v>
                </c:pt>
                <c:pt idx="10996">
                  <c:v>-9.204322257999999E-4</c:v>
                </c:pt>
                <c:pt idx="10997">
                  <c:v>5.8690156489999996E-4</c:v>
                </c:pt>
                <c:pt idx="10998">
                  <c:v>5.8688003490000001E-4</c:v>
                </c:pt>
                <c:pt idx="10999">
                  <c:v>2.0941898800000002E-3</c:v>
                </c:pt>
                <c:pt idx="11000">
                  <c:v>5.8680093469999997E-4</c:v>
                </c:pt>
                <c:pt idx="11001">
                  <c:v>5.8674336120000006E-4</c:v>
                </c:pt>
                <c:pt idx="11002">
                  <c:v>5.866737689E-4</c:v>
                </c:pt>
                <c:pt idx="11003">
                  <c:v>5.865921548E-4</c:v>
                </c:pt>
                <c:pt idx="11004">
                  <c:v>5.8649649479999995E-4</c:v>
                </c:pt>
                <c:pt idx="11005">
                  <c:v>-9.2098832290000011E-4</c:v>
                </c:pt>
                <c:pt idx="11006">
                  <c:v>-9.2117883440000008E-4</c:v>
                </c:pt>
                <c:pt idx="11007">
                  <c:v>5.8593389499999996E-4</c:v>
                </c:pt>
                <c:pt idx="11008">
                  <c:v>5.8566941899999999E-4</c:v>
                </c:pt>
                <c:pt idx="11009">
                  <c:v>-9.2196498370000009E-4</c:v>
                </c:pt>
                <c:pt idx="11010">
                  <c:v>-9.2227106219999993E-4</c:v>
                </c:pt>
                <c:pt idx="11011">
                  <c:v>5.8476056929999997E-4</c:v>
                </c:pt>
                <c:pt idx="11012">
                  <c:v>5.8444668420000001E-4</c:v>
                </c:pt>
                <c:pt idx="11013">
                  <c:v>5.841411303E-4</c:v>
                </c:pt>
                <c:pt idx="11014">
                  <c:v>5.8385220499999999E-4</c:v>
                </c:pt>
                <c:pt idx="11015">
                  <c:v>5.8358821600000001E-4</c:v>
                </c:pt>
                <c:pt idx="11016">
                  <c:v>-9.2399018519999994E-4</c:v>
                </c:pt>
                <c:pt idx="11017">
                  <c:v>5.8316831860000002E-4</c:v>
                </c:pt>
                <c:pt idx="11018">
                  <c:v>5.830290564E-4</c:v>
                </c:pt>
                <c:pt idx="11019">
                  <c:v>-9.2440015100000007E-4</c:v>
                </c:pt>
                <c:pt idx="11020">
                  <c:v>-9.2441494790000006E-4</c:v>
                </c:pt>
                <c:pt idx="11021">
                  <c:v>-9.2436396210000002E-4</c:v>
                </c:pt>
                <c:pt idx="11022">
                  <c:v>5.8309310079999999E-4</c:v>
                </c:pt>
                <c:pt idx="11023">
                  <c:v>5.8325264829999998E-4</c:v>
                </c:pt>
                <c:pt idx="11024">
                  <c:v>5.8345538599999995E-4</c:v>
                </c:pt>
                <c:pt idx="11025">
                  <c:v>5.8369389760000001E-4</c:v>
                </c:pt>
                <c:pt idx="11026">
                  <c:v>5.8396076970000004E-4</c:v>
                </c:pt>
                <c:pt idx="11027">
                  <c:v>5.8424859509999998E-4</c:v>
                </c:pt>
                <c:pt idx="11028">
                  <c:v>-9.2279623070000004E-4</c:v>
                </c:pt>
                <c:pt idx="11029">
                  <c:v>-9.2248831029999995E-4</c:v>
                </c:pt>
                <c:pt idx="11030">
                  <c:v>5.8516384659999994E-4</c:v>
                </c:pt>
                <c:pt idx="11031">
                  <c:v>5.8546159169999999E-4</c:v>
                </c:pt>
                <c:pt idx="11032">
                  <c:v>5.8574339499999995E-4</c:v>
                </c:pt>
                <c:pt idx="11033">
                  <c:v>5.8600190750000001E-4</c:v>
                </c:pt>
                <c:pt idx="11034">
                  <c:v>5.8622978769999991E-4</c:v>
                </c:pt>
                <c:pt idx="11035">
                  <c:v>5.8641969910000003E-4</c:v>
                </c:pt>
                <c:pt idx="11036">
                  <c:v>5.8656577659999996E-4</c:v>
                </c:pt>
                <c:pt idx="11037">
                  <c:v>-9.2065656280000002E-4</c:v>
                </c:pt>
                <c:pt idx="11038">
                  <c:v>-9.2055202579999999E-4</c:v>
                </c:pt>
                <c:pt idx="11039">
                  <c:v>5.8687900910000005E-4</c:v>
                </c:pt>
                <c:pt idx="11040">
                  <c:v>5.86949764E-4</c:v>
                </c:pt>
                <c:pt idx="11041">
                  <c:v>-9.2033949629999996E-4</c:v>
                </c:pt>
                <c:pt idx="11042">
                  <c:v>5.8704081679999997E-4</c:v>
                </c:pt>
                <c:pt idx="11043">
                  <c:v>-9.2028200420000007E-4</c:v>
                </c:pt>
                <c:pt idx="11044">
                  <c:v>5.8706461049999993E-4</c:v>
                </c:pt>
                <c:pt idx="11045">
                  <c:v>5.8705128760000002E-4</c:v>
                </c:pt>
                <c:pt idx="11046">
                  <c:v>5.8702115079999994E-4</c:v>
                </c:pt>
                <c:pt idx="11047">
                  <c:v>5.8697419820000001E-4</c:v>
                </c:pt>
                <c:pt idx="11048">
                  <c:v>5.8691042710000006E-4</c:v>
                </c:pt>
                <c:pt idx="11049">
                  <c:v>5.8682983359999998E-4</c:v>
                </c:pt>
                <c:pt idx="11050">
                  <c:v>5.8673241279999999E-4</c:v>
                </c:pt>
                <c:pt idx="11051">
                  <c:v>-9.2072550960000006E-4</c:v>
                </c:pt>
                <c:pt idx="11052">
                  <c:v>5.864818102E-4</c:v>
                </c:pt>
                <c:pt idx="11053">
                  <c:v>5.8624179119999998E-4</c:v>
                </c:pt>
                <c:pt idx="11054">
                  <c:v>5.8588482269999998E-4</c:v>
                </c:pt>
                <c:pt idx="11055">
                  <c:v>-9.2191515610000004E-4</c:v>
                </c:pt>
                <c:pt idx="11056">
                  <c:v>5.8489630290000001E-4</c:v>
                </c:pt>
                <c:pt idx="11057">
                  <c:v>-9.230435966E-4</c:v>
                </c:pt>
                <c:pt idx="11058">
                  <c:v>5.836689248E-4</c:v>
                </c:pt>
                <c:pt idx="11059">
                  <c:v>2.090361609E-3</c:v>
                </c:pt>
                <c:pt idx="11060">
                  <c:v>-9.249929462000001E-4</c:v>
                </c:pt>
                <c:pt idx="11061">
                  <c:v>5.817154807E-4</c:v>
                </c:pt>
                <c:pt idx="11062">
                  <c:v>5.811114887E-4</c:v>
                </c:pt>
                <c:pt idx="11063">
                  <c:v>5.8056337229999994E-4</c:v>
                </c:pt>
                <c:pt idx="11064">
                  <c:v>-9.2726107740000001E-4</c:v>
                </c:pt>
                <c:pt idx="11065">
                  <c:v>5.7971257509999998E-4</c:v>
                </c:pt>
                <c:pt idx="11066">
                  <c:v>5.794488439E-4</c:v>
                </c:pt>
                <c:pt idx="11067">
                  <c:v>5.7931884399999999E-4</c:v>
                </c:pt>
                <c:pt idx="11068">
                  <c:v>-9.2801599979999998E-4</c:v>
                </c:pt>
                <c:pt idx="11069">
                  <c:v>5.7942532660000003E-4</c:v>
                </c:pt>
                <c:pt idx="11070">
                  <c:v>-9.2780097070000009E-4</c:v>
                </c:pt>
                <c:pt idx="11071">
                  <c:v>-9.2764149220000004E-4</c:v>
                </c:pt>
                <c:pt idx="11072">
                  <c:v>5.7989918700000005E-4</c:v>
                </c:pt>
                <c:pt idx="11073">
                  <c:v>5.8011303290000005E-4</c:v>
                </c:pt>
                <c:pt idx="11074">
                  <c:v>-9.2700316829999994E-4</c:v>
                </c:pt>
                <c:pt idx="11075">
                  <c:v>5.8060061629999998E-4</c:v>
                </c:pt>
                <c:pt idx="11076">
                  <c:v>-9.2648432849999998E-4</c:v>
                </c:pt>
                <c:pt idx="11077">
                  <c:v>5.8114148249999999E-4</c:v>
                </c:pt>
                <c:pt idx="11078">
                  <c:v>-9.2592808289999992E-4</c:v>
                </c:pt>
                <c:pt idx="11079">
                  <c:v>5.8170380409999995E-4</c:v>
                </c:pt>
                <c:pt idx="11080">
                  <c:v>-9.2536625899999989E-4</c:v>
                </c:pt>
                <c:pt idx="11081">
                  <c:v>-9.2509317880000008E-4</c:v>
                </c:pt>
                <c:pt idx="11082">
                  <c:v>-9.2483060199999995E-4</c:v>
                </c:pt>
                <c:pt idx="11083">
                  <c:v>2.0901142920000003E-3</c:v>
                </c:pt>
                <c:pt idx="11084">
                  <c:v>-9.2435091129999998E-4</c:v>
                </c:pt>
                <c:pt idx="11085">
                  <c:v>5.8323876809999997E-4</c:v>
                </c:pt>
                <c:pt idx="11086">
                  <c:v>-9.2385016380000008E-4</c:v>
                </c:pt>
                <c:pt idx="11087">
                  <c:v>5.8376864509999992E-4</c:v>
                </c:pt>
                <c:pt idx="11088">
                  <c:v>2.0913953019999999E-3</c:v>
                </c:pt>
                <c:pt idx="11089">
                  <c:v>5.8433261600000005E-4</c:v>
                </c:pt>
                <c:pt idx="11090">
                  <c:v>5.8461682640000001E-4</c:v>
                </c:pt>
                <c:pt idx="11091">
                  <c:v>5.8489689919999995E-4</c:v>
                </c:pt>
                <c:pt idx="11092">
                  <c:v>5.8516862560000003E-4</c:v>
                </c:pt>
                <c:pt idx="11093">
                  <c:v>5.854278023E-4</c:v>
                </c:pt>
                <c:pt idx="11094">
                  <c:v>5.856702305E-4</c:v>
                </c:pt>
                <c:pt idx="11095">
                  <c:v>-9.2145284459999987E-4</c:v>
                </c:pt>
                <c:pt idx="11096">
                  <c:v>5.8608806580000001E-4</c:v>
                </c:pt>
                <c:pt idx="11097">
                  <c:v>5.8625509159999998E-4</c:v>
                </c:pt>
                <c:pt idx="11098">
                  <c:v>5.8638860380000009E-4</c:v>
                </c:pt>
                <c:pt idx="11099">
                  <c:v>-9.2085942050000005E-4</c:v>
                </c:pt>
                <c:pt idx="11100">
                  <c:v>5.8653623199999996E-4</c:v>
                </c:pt>
                <c:pt idx="11101">
                  <c:v>-9.2083413760000001E-4</c:v>
                </c:pt>
                <c:pt idx="11102">
                  <c:v>5.8640270109999997E-4</c:v>
                </c:pt>
                <c:pt idx="11103">
                  <c:v>-9.2111726639999998E-4</c:v>
                </c:pt>
                <c:pt idx="11104">
                  <c:v>5.8599373900000001E-4</c:v>
                </c:pt>
                <c:pt idx="11105">
                  <c:v>5.8571480039999995E-4</c:v>
                </c:pt>
                <c:pt idx="11106">
                  <c:v>5.854016031E-4</c:v>
                </c:pt>
                <c:pt idx="11107">
                  <c:v>-9.2227987779999992E-4</c:v>
                </c:pt>
                <c:pt idx="11108">
                  <c:v>-9.2262735689999998E-4</c:v>
                </c:pt>
                <c:pt idx="11109">
                  <c:v>5.8437202419999996E-4</c:v>
                </c:pt>
                <c:pt idx="11110">
                  <c:v>5.8403744480000003E-4</c:v>
                </c:pt>
                <c:pt idx="11111">
                  <c:v>5.8372652279999992E-4</c:v>
                </c:pt>
                <c:pt idx="11112">
                  <c:v>5.8345089350000001E-4</c:v>
                </c:pt>
                <c:pt idx="11113">
                  <c:v>-9.2412562709999989E-4</c:v>
                </c:pt>
                <c:pt idx="11114">
                  <c:v>5.830521052E-4</c:v>
                </c:pt>
                <c:pt idx="11115">
                  <c:v>2.0903004110000003E-3</c:v>
                </c:pt>
                <c:pt idx="11116">
                  <c:v>5.8293037749999996E-4</c:v>
                </c:pt>
                <c:pt idx="11117">
                  <c:v>5.8293037749999996E-4</c:v>
                </c:pt>
                <c:pt idx="11118">
                  <c:v>5.8293037749999996E-4</c:v>
                </c:pt>
                <c:pt idx="11119">
                  <c:v>5.8293037749999996E-4</c:v>
                </c:pt>
                <c:pt idx="11120">
                  <c:v>5.8293037749999996E-4</c:v>
                </c:pt>
                <c:pt idx="11121">
                  <c:v>5.8293037749999996E-4</c:v>
                </c:pt>
                <c:pt idx="11122">
                  <c:v>-9.2441780990000012E-4</c:v>
                </c:pt>
                <c:pt idx="11123">
                  <c:v>-9.2441780990000012E-4</c:v>
                </c:pt>
                <c:pt idx="11124">
                  <c:v>5.8293037749999996E-4</c:v>
                </c:pt>
                <c:pt idx="11125">
                  <c:v>-9.2441780990000012E-4</c:v>
                </c:pt>
                <c:pt idx="11126">
                  <c:v>-9.2441780990000012E-4</c:v>
                </c:pt>
                <c:pt idx="11127">
                  <c:v>-9.2441780990000012E-4</c:v>
                </c:pt>
                <c:pt idx="11128">
                  <c:v>-9.2441780990000012E-4</c:v>
                </c:pt>
                <c:pt idx="11129">
                  <c:v>-9.2441780990000012E-4</c:v>
                </c:pt>
                <c:pt idx="11130">
                  <c:v>5.8293037749999996E-4</c:v>
                </c:pt>
                <c:pt idx="11131">
                  <c:v>5.8293037749999996E-4</c:v>
                </c:pt>
                <c:pt idx="11132">
                  <c:v>5.8293037749999996E-4</c:v>
                </c:pt>
                <c:pt idx="11133">
                  <c:v>5.8293037749999996E-4</c:v>
                </c:pt>
                <c:pt idx="11134">
                  <c:v>5.8293037749999996E-4</c:v>
                </c:pt>
                <c:pt idx="11135">
                  <c:v>-9.2441780990000012E-4</c:v>
                </c:pt>
                <c:pt idx="11136">
                  <c:v>5.8293037749999996E-4</c:v>
                </c:pt>
                <c:pt idx="11137">
                  <c:v>5.8293037749999996E-4</c:v>
                </c:pt>
                <c:pt idx="11138">
                  <c:v>2.090278565E-3</c:v>
                </c:pt>
                <c:pt idx="11139">
                  <c:v>5.8293037749999996E-4</c:v>
                </c:pt>
                <c:pt idx="11140">
                  <c:v>5.8293037749999996E-4</c:v>
                </c:pt>
                <c:pt idx="11141">
                  <c:v>-9.2441780990000012E-4</c:v>
                </c:pt>
                <c:pt idx="11142">
                  <c:v>5.8293037749999996E-4</c:v>
                </c:pt>
                <c:pt idx="11143">
                  <c:v>5.8293037749999996E-4</c:v>
                </c:pt>
                <c:pt idx="11144">
                  <c:v>5.8293037749999996E-4</c:v>
                </c:pt>
                <c:pt idx="11145">
                  <c:v>-9.2441780990000012E-4</c:v>
                </c:pt>
                <c:pt idx="11146">
                  <c:v>5.8293037749999996E-4</c:v>
                </c:pt>
                <c:pt idx="11147">
                  <c:v>5.8293037749999996E-4</c:v>
                </c:pt>
                <c:pt idx="11148">
                  <c:v>5.8293394519999997E-4</c:v>
                </c:pt>
                <c:pt idx="11149">
                  <c:v>5.8299712960000003E-4</c:v>
                </c:pt>
                <c:pt idx="11150">
                  <c:v>2.0904790689999998E-3</c:v>
                </c:pt>
                <c:pt idx="11151">
                  <c:v>5.8332534880000005E-4</c:v>
                </c:pt>
                <c:pt idx="11152">
                  <c:v>5.8356920149999999E-4</c:v>
                </c:pt>
                <c:pt idx="11153">
                  <c:v>5.8385209370000006E-4</c:v>
                </c:pt>
                <c:pt idx="11154">
                  <c:v>5.8416344169999999E-4</c:v>
                </c:pt>
                <c:pt idx="11155">
                  <c:v>5.8449267340000008E-4</c:v>
                </c:pt>
                <c:pt idx="11156">
                  <c:v>5.8482923180000002E-4</c:v>
                </c:pt>
                <c:pt idx="11157">
                  <c:v>5.8516257589999996E-4</c:v>
                </c:pt>
                <c:pt idx="11158">
                  <c:v>5.8548218139999996E-4</c:v>
                </c:pt>
                <c:pt idx="11159">
                  <c:v>5.8577753980000005E-4</c:v>
                </c:pt>
                <c:pt idx="11160">
                  <c:v>5.8603815550000002E-4</c:v>
                </c:pt>
                <c:pt idx="11161">
                  <c:v>5.8625354250000001E-4</c:v>
                </c:pt>
                <c:pt idx="11162">
                  <c:v>5.8641321950000003E-4</c:v>
                </c:pt>
                <c:pt idx="11163">
                  <c:v>-9.2083710219999996E-4</c:v>
                </c:pt>
                <c:pt idx="11164">
                  <c:v>5.8652714099999997E-4</c:v>
                </c:pt>
                <c:pt idx="11165">
                  <c:v>-9.2081663930000006E-4</c:v>
                </c:pt>
                <c:pt idx="11166">
                  <c:v>2.0938709210000001E-3</c:v>
                </c:pt>
                <c:pt idx="11167">
                  <c:v>5.8652714099999997E-4</c:v>
                </c:pt>
                <c:pt idx="11168">
                  <c:v>5.8652714099999997E-4</c:v>
                </c:pt>
                <c:pt idx="11169">
                  <c:v>5.8652714099999997E-4</c:v>
                </c:pt>
                <c:pt idx="11170">
                  <c:v>-9.2081663930000006E-4</c:v>
                </c:pt>
                <c:pt idx="11171">
                  <c:v>5.8652714099999997E-4</c:v>
                </c:pt>
                <c:pt idx="11172">
                  <c:v>5.8652714099999997E-4</c:v>
                </c:pt>
                <c:pt idx="11173">
                  <c:v>-9.2081663930000006E-4</c:v>
                </c:pt>
                <c:pt idx="11174">
                  <c:v>5.8652714099999997E-4</c:v>
                </c:pt>
                <c:pt idx="11175">
                  <c:v>2.0938709210000001E-3</c:v>
                </c:pt>
                <c:pt idx="11176">
                  <c:v>2.0938709210000001E-3</c:v>
                </c:pt>
                <c:pt idx="11177">
                  <c:v>-9.2081663930000006E-4</c:v>
                </c:pt>
                <c:pt idx="11178">
                  <c:v>5.8652714099999997E-4</c:v>
                </c:pt>
                <c:pt idx="11179">
                  <c:v>5.8652714099999997E-4</c:v>
                </c:pt>
                <c:pt idx="11180">
                  <c:v>5.8652714099999997E-4</c:v>
                </c:pt>
                <c:pt idx="11181">
                  <c:v>5.8652714099999997E-4</c:v>
                </c:pt>
                <c:pt idx="11182">
                  <c:v>-9.2081663930000006E-4</c:v>
                </c:pt>
                <c:pt idx="11183">
                  <c:v>5.8652714099999997E-4</c:v>
                </c:pt>
                <c:pt idx="11184">
                  <c:v>5.8652714099999997E-4</c:v>
                </c:pt>
                <c:pt idx="11185">
                  <c:v>5.8652714099999997E-4</c:v>
                </c:pt>
                <c:pt idx="11186">
                  <c:v>-9.2081663930000006E-4</c:v>
                </c:pt>
                <c:pt idx="11187">
                  <c:v>-9.2081663930000006E-4</c:v>
                </c:pt>
                <c:pt idx="11188">
                  <c:v>2.0938709210000001E-3</c:v>
                </c:pt>
                <c:pt idx="11189">
                  <c:v>5.8652714099999997E-4</c:v>
                </c:pt>
                <c:pt idx="11190">
                  <c:v>-9.2081663930000006E-4</c:v>
                </c:pt>
                <c:pt idx="11191">
                  <c:v>5.8652714099999997E-4</c:v>
                </c:pt>
                <c:pt idx="11192">
                  <c:v>5.8652714099999997E-4</c:v>
                </c:pt>
                <c:pt idx="11193">
                  <c:v>5.8652714099999997E-4</c:v>
                </c:pt>
                <c:pt idx="11194">
                  <c:v>5.8652714099999997E-4</c:v>
                </c:pt>
                <c:pt idx="11195">
                  <c:v>5.8652714099999997E-4</c:v>
                </c:pt>
                <c:pt idx="11196">
                  <c:v>-9.2081960699999998E-4</c:v>
                </c:pt>
                <c:pt idx="11197">
                  <c:v>5.8647143220000005E-4</c:v>
                </c:pt>
                <c:pt idx="11198">
                  <c:v>5.8635876739999992E-4</c:v>
                </c:pt>
                <c:pt idx="11199">
                  <c:v>5.861940474E-4</c:v>
                </c:pt>
                <c:pt idx="11200">
                  <c:v>-9.213593124999999E-4</c:v>
                </c:pt>
                <c:pt idx="11201">
                  <c:v>-9.2160486150000005E-4</c:v>
                </c:pt>
                <c:pt idx="11202">
                  <c:v>5.8546616730000001E-4</c:v>
                </c:pt>
                <c:pt idx="11203">
                  <c:v>5.851718513E-4</c:v>
                </c:pt>
                <c:pt idx="11204">
                  <c:v>2.0922106370000002E-3</c:v>
                </c:pt>
                <c:pt idx="11205">
                  <c:v>5.8455295630000003E-4</c:v>
                </c:pt>
                <c:pt idx="11206">
                  <c:v>-9.2310240910000005E-4</c:v>
                </c:pt>
                <c:pt idx="11207">
                  <c:v>5.8394637410000001E-4</c:v>
                </c:pt>
                <c:pt idx="11208">
                  <c:v>-9.2367979390000005E-4</c:v>
                </c:pt>
                <c:pt idx="11209">
                  <c:v>5.8341545779999995E-4</c:v>
                </c:pt>
                <c:pt idx="11210">
                  <c:v>5.8319821389999998E-4</c:v>
                </c:pt>
                <c:pt idx="11211">
                  <c:v>5.8302370590000002E-4</c:v>
                </c:pt>
                <c:pt idx="11212">
                  <c:v>5.8289812630000007E-4</c:v>
                </c:pt>
                <c:pt idx="11213">
                  <c:v>-9.2455025489999998E-4</c:v>
                </c:pt>
                <c:pt idx="11214">
                  <c:v>5.827136584E-4</c:v>
                </c:pt>
                <c:pt idx="11215">
                  <c:v>-9.2470409080000005E-4</c:v>
                </c:pt>
                <c:pt idx="11216">
                  <c:v>2.0899386870000002E-3</c:v>
                </c:pt>
                <c:pt idx="11217">
                  <c:v>5.8255019740000003E-4</c:v>
                </c:pt>
                <c:pt idx="11218">
                  <c:v>5.8252441110000002E-4</c:v>
                </c:pt>
                <c:pt idx="11219">
                  <c:v>5.8251234909999997E-4</c:v>
                </c:pt>
                <c:pt idx="11220">
                  <c:v>5.8251363470000002E-4</c:v>
                </c:pt>
                <c:pt idx="11221">
                  <c:v>2.08987657E-3</c:v>
                </c:pt>
                <c:pt idx="11222">
                  <c:v>-9.2479390830000003E-4</c:v>
                </c:pt>
                <c:pt idx="11223">
                  <c:v>5.8259380009999999E-4</c:v>
                </c:pt>
                <c:pt idx="11224">
                  <c:v>2.089993233E-3</c:v>
                </c:pt>
                <c:pt idx="11225">
                  <c:v>2.0900555090000001E-3</c:v>
                </c:pt>
                <c:pt idx="11226">
                  <c:v>5.8278047579999996E-4</c:v>
                </c:pt>
                <c:pt idx="11227">
                  <c:v>5.8286459880000003E-4</c:v>
                </c:pt>
                <c:pt idx="11228">
                  <c:v>5.8296115389999995E-4</c:v>
                </c:pt>
                <c:pt idx="11229">
                  <c:v>-9.2424542679999994E-4</c:v>
                </c:pt>
                <c:pt idx="11230">
                  <c:v>2.0906412650000001E-3</c:v>
                </c:pt>
                <c:pt idx="11231">
                  <c:v>-9.2382171480000002E-4</c:v>
                </c:pt>
                <c:pt idx="11232">
                  <c:v>5.8379089500000005E-4</c:v>
                </c:pt>
                <c:pt idx="11233">
                  <c:v>5.8408065689999995E-4</c:v>
                </c:pt>
                <c:pt idx="11234">
                  <c:v>5.8438672179999998E-4</c:v>
                </c:pt>
                <c:pt idx="11235">
                  <c:v>5.847007922E-4</c:v>
                </c:pt>
                <c:pt idx="11236">
                  <c:v>-9.2233105329999991E-4</c:v>
                </c:pt>
                <c:pt idx="11237">
                  <c:v>-9.2202544230000005E-4</c:v>
                </c:pt>
                <c:pt idx="11238">
                  <c:v>2.0929531489999997E-3</c:v>
                </c:pt>
                <c:pt idx="11239">
                  <c:v>5.858715973E-4</c:v>
                </c:pt>
                <c:pt idx="11240">
                  <c:v>5.8610164510000001E-4</c:v>
                </c:pt>
                <c:pt idx="11241">
                  <c:v>5.8629014809999998E-4</c:v>
                </c:pt>
                <c:pt idx="11242">
                  <c:v>5.8642887160000002E-4</c:v>
                </c:pt>
                <c:pt idx="11243">
                  <c:v>5.8650957860000008E-4</c:v>
                </c:pt>
                <c:pt idx="11244">
                  <c:v>5.8652358849999996E-4</c:v>
                </c:pt>
                <c:pt idx="11245">
                  <c:v>5.8646066839999997E-4</c:v>
                </c:pt>
                <c:pt idx="11246">
                  <c:v>5.8632720029999999E-4</c:v>
                </c:pt>
                <c:pt idx="11247">
                  <c:v>5.8613367030000004E-4</c:v>
                </c:pt>
                <c:pt idx="11248">
                  <c:v>5.858905599E-4</c:v>
                </c:pt>
                <c:pt idx="11249">
                  <c:v>2.0929532600000001E-3</c:v>
                </c:pt>
                <c:pt idx="11250">
                  <c:v>5.852975387E-4</c:v>
                </c:pt>
                <c:pt idx="11251">
                  <c:v>2.0923143140000001E-3</c:v>
                </c:pt>
                <c:pt idx="11252">
                  <c:v>5.8463211919999999E-4</c:v>
                </c:pt>
                <c:pt idx="11253">
                  <c:v>-9.2304794819999994E-4</c:v>
                </c:pt>
                <c:pt idx="11254">
                  <c:v>2.0913254139999999E-3</c:v>
                </c:pt>
                <c:pt idx="11255">
                  <c:v>5.8368251860000005E-4</c:v>
                </c:pt>
                <c:pt idx="11256">
                  <c:v>-9.2392641500000001E-4</c:v>
                </c:pt>
                <c:pt idx="11257">
                  <c:v>5.8320505860000001E-4</c:v>
                </c:pt>
                <c:pt idx="11258">
                  <c:v>2.0903928189999997E-3</c:v>
                </c:pt>
                <c:pt idx="11259">
                  <c:v>5.8295090240000004E-4</c:v>
                </c:pt>
                <c:pt idx="11260">
                  <c:v>5.8293037749999996E-4</c:v>
                </c:pt>
                <c:pt idx="11261">
                  <c:v>5.8293037749999996E-4</c:v>
                </c:pt>
                <c:pt idx="11262">
                  <c:v>5.8293037749999996E-4</c:v>
                </c:pt>
                <c:pt idx="11263">
                  <c:v>5.8293037749999996E-4</c:v>
                </c:pt>
                <c:pt idx="11264">
                  <c:v>5.8293037749999996E-4</c:v>
                </c:pt>
                <c:pt idx="11265">
                  <c:v>-9.2441780990000012E-4</c:v>
                </c:pt>
                <c:pt idx="11266">
                  <c:v>5.8293037749999996E-4</c:v>
                </c:pt>
                <c:pt idx="11267">
                  <c:v>5.8293037749999996E-4</c:v>
                </c:pt>
                <c:pt idx="11268">
                  <c:v>-9.2441780990000012E-4</c:v>
                </c:pt>
                <c:pt idx="11269">
                  <c:v>5.8293037749999996E-4</c:v>
                </c:pt>
                <c:pt idx="11270">
                  <c:v>5.8293037749999996E-4</c:v>
                </c:pt>
                <c:pt idx="11271">
                  <c:v>5.8293037749999996E-4</c:v>
                </c:pt>
                <c:pt idx="11272">
                  <c:v>5.8293037749999996E-4</c:v>
                </c:pt>
                <c:pt idx="11273">
                  <c:v>5.8293037749999996E-4</c:v>
                </c:pt>
                <c:pt idx="11274">
                  <c:v>2.090278565E-3</c:v>
                </c:pt>
                <c:pt idx="11275">
                  <c:v>5.8293037749999996E-4</c:v>
                </c:pt>
                <c:pt idx="11276">
                  <c:v>5.8293037749999996E-4</c:v>
                </c:pt>
                <c:pt idx="11277">
                  <c:v>5.8293037749999996E-4</c:v>
                </c:pt>
                <c:pt idx="11278">
                  <c:v>5.8293037749999996E-4</c:v>
                </c:pt>
                <c:pt idx="11279">
                  <c:v>2.090278565E-3</c:v>
                </c:pt>
                <c:pt idx="11280">
                  <c:v>2.090278565E-3</c:v>
                </c:pt>
                <c:pt idx="11281">
                  <c:v>5.8293037749999996E-4</c:v>
                </c:pt>
                <c:pt idx="11282">
                  <c:v>5.8293037749999996E-4</c:v>
                </c:pt>
                <c:pt idx="11283">
                  <c:v>2.090278565E-3</c:v>
                </c:pt>
                <c:pt idx="11284">
                  <c:v>5.8293037749999996E-4</c:v>
                </c:pt>
                <c:pt idx="11285">
                  <c:v>2.090278565E-3</c:v>
                </c:pt>
                <c:pt idx="11286">
                  <c:v>5.8293037749999996E-4</c:v>
                </c:pt>
                <c:pt idx="11287">
                  <c:v>5.8293037749999996E-4</c:v>
                </c:pt>
                <c:pt idx="11288">
                  <c:v>5.8293037749999996E-4</c:v>
                </c:pt>
                <c:pt idx="11289">
                  <c:v>2.090278565E-3</c:v>
                </c:pt>
                <c:pt idx="11290">
                  <c:v>5.8293037749999996E-4</c:v>
                </c:pt>
                <c:pt idx="11291">
                  <c:v>-9.2441780990000012E-4</c:v>
                </c:pt>
                <c:pt idx="11292">
                  <c:v>2.090278565E-3</c:v>
                </c:pt>
                <c:pt idx="11293">
                  <c:v>5.8293037749999996E-4</c:v>
                </c:pt>
                <c:pt idx="11294">
                  <c:v>-9.2441780990000012E-4</c:v>
                </c:pt>
                <c:pt idx="11295">
                  <c:v>5.8293037749999996E-4</c:v>
                </c:pt>
                <c:pt idx="11296">
                  <c:v>5.8293037749999996E-4</c:v>
                </c:pt>
                <c:pt idx="11297">
                  <c:v>5.8293037749999996E-4</c:v>
                </c:pt>
                <c:pt idx="11298">
                  <c:v>5.8293037749999996E-4</c:v>
                </c:pt>
                <c:pt idx="11299">
                  <c:v>2.090278565E-3</c:v>
                </c:pt>
                <c:pt idx="11300">
                  <c:v>5.8293037749999996E-4</c:v>
                </c:pt>
                <c:pt idx="11301">
                  <c:v>2.090278565E-3</c:v>
                </c:pt>
                <c:pt idx="11302">
                  <c:v>-9.2441780990000012E-4</c:v>
                </c:pt>
                <c:pt idx="11303">
                  <c:v>5.8293037749999996E-4</c:v>
                </c:pt>
                <c:pt idx="11304">
                  <c:v>5.8293037749999996E-4</c:v>
                </c:pt>
                <c:pt idx="11305">
                  <c:v>5.8293037749999996E-4</c:v>
                </c:pt>
                <c:pt idx="11306">
                  <c:v>2.090278565E-3</c:v>
                </c:pt>
                <c:pt idx="11307">
                  <c:v>-9.2441780990000012E-4</c:v>
                </c:pt>
                <c:pt idx="11308">
                  <c:v>2.0902751700000001E-3</c:v>
                </c:pt>
                <c:pt idx="11309">
                  <c:v>5.8286670880000006E-4</c:v>
                </c:pt>
                <c:pt idx="11310">
                  <c:v>5.8273863830000006E-4</c:v>
                </c:pt>
                <c:pt idx="11311">
                  <c:v>5.8255254650000005E-4</c:v>
                </c:pt>
                <c:pt idx="11312">
                  <c:v>2.0896671439999998E-3</c:v>
                </c:pt>
                <c:pt idx="11313">
                  <c:v>5.8204539850000004E-4</c:v>
                </c:pt>
                <c:pt idx="11314">
                  <c:v>5.817439005E-4</c:v>
                </c:pt>
                <c:pt idx="11315">
                  <c:v>5.8142350659999998E-4</c:v>
                </c:pt>
                <c:pt idx="11316">
                  <c:v>5.8109402240000003E-4</c:v>
                </c:pt>
                <c:pt idx="11317">
                  <c:v>5.8076526829999996E-4</c:v>
                </c:pt>
                <c:pt idx="11318">
                  <c:v>5.8044707979999994E-4</c:v>
                </c:pt>
                <c:pt idx="11319">
                  <c:v>5.801493067E-4</c:v>
                </c:pt>
                <c:pt idx="11320">
                  <c:v>2.0872337210000001E-3</c:v>
                </c:pt>
                <c:pt idx="11321">
                  <c:v>2.0870066529999997E-3</c:v>
                </c:pt>
                <c:pt idx="11322">
                  <c:v>5.7947715070000001E-4</c:v>
                </c:pt>
                <c:pt idx="11323">
                  <c:v>5.7935974089999998E-4</c:v>
                </c:pt>
                <c:pt idx="11324">
                  <c:v>2.0866653150000002E-3</c:v>
                </c:pt>
                <c:pt idx="11325">
                  <c:v>5.7934998200000003E-4</c:v>
                </c:pt>
                <c:pt idx="11326">
                  <c:v>5.7946547449999998E-4</c:v>
                </c:pt>
                <c:pt idx="11327">
                  <c:v>5.7964780039999994E-4</c:v>
                </c:pt>
                <c:pt idx="11328">
                  <c:v>5.7988556189999998E-4</c:v>
                </c:pt>
                <c:pt idx="11329">
                  <c:v>2.0875189219999998E-3</c:v>
                </c:pt>
                <c:pt idx="11330">
                  <c:v>5.8048180829999995E-4</c:v>
                </c:pt>
                <c:pt idx="11331">
                  <c:v>5.8081752379999998E-4</c:v>
                </c:pt>
                <c:pt idx="11332">
                  <c:v>2.0885134909999999E-3</c:v>
                </c:pt>
                <c:pt idx="11333">
                  <c:v>5.8150732599999999E-4</c:v>
                </c:pt>
                <c:pt idx="11334">
                  <c:v>5.8183874009999994E-4</c:v>
                </c:pt>
                <c:pt idx="11335">
                  <c:v>5.8214607730000003E-4</c:v>
                </c:pt>
                <c:pt idx="11336">
                  <c:v>5.8241804289999998E-4</c:v>
                </c:pt>
                <c:pt idx="11337">
                  <c:v>5.8264335269999994E-4</c:v>
                </c:pt>
                <c:pt idx="11338">
                  <c:v>5.8281072829999996E-4</c:v>
                </c:pt>
                <c:pt idx="11339">
                  <c:v>2.0902571029999999E-3</c:v>
                </c:pt>
                <c:pt idx="11340">
                  <c:v>-9.24421551E-4</c:v>
                </c:pt>
                <c:pt idx="11341">
                  <c:v>5.8286053159999995E-4</c:v>
                </c:pt>
                <c:pt idx="11342">
                  <c:v>5.8272052230000002E-4</c:v>
                </c:pt>
                <c:pt idx="11343">
                  <c:v>5.8251789629999999E-4</c:v>
                </c:pt>
                <c:pt idx="11344">
                  <c:v>5.8226393169999999E-4</c:v>
                </c:pt>
                <c:pt idx="11345">
                  <c:v>5.8196990949999994E-4</c:v>
                </c:pt>
                <c:pt idx="11346">
                  <c:v>5.816471194E-4</c:v>
                </c:pt>
                <c:pt idx="11347">
                  <c:v>2.0886570360000001E-3</c:v>
                </c:pt>
                <c:pt idx="11348">
                  <c:v>5.8096046519999999E-4</c:v>
                </c:pt>
                <c:pt idx="11349">
                  <c:v>5.8061925860000002E-4</c:v>
                </c:pt>
                <c:pt idx="11350">
                  <c:v>-9.2705680499999992E-4</c:v>
                </c:pt>
                <c:pt idx="11351">
                  <c:v>5.7999786469999993E-4</c:v>
                </c:pt>
                <c:pt idx="11352">
                  <c:v>5.7974043619999998E-4</c:v>
                </c:pt>
                <c:pt idx="11353">
                  <c:v>2.0868860439999999E-3</c:v>
                </c:pt>
                <c:pt idx="11354">
                  <c:v>2.0867415969999998E-3</c:v>
                </c:pt>
                <c:pt idx="11355">
                  <c:v>2.0866705560000001E-3</c:v>
                </c:pt>
                <c:pt idx="11356">
                  <c:v>2.0866835099999999E-3</c:v>
                </c:pt>
                <c:pt idx="11357">
                  <c:v>5.7942056649999999E-4</c:v>
                </c:pt>
                <c:pt idx="11358">
                  <c:v>5.7957421010000002E-4</c:v>
                </c:pt>
                <c:pt idx="11359">
                  <c:v>2.087134014E-3</c:v>
                </c:pt>
                <c:pt idx="11360">
                  <c:v>5.8003400799999996E-4</c:v>
                </c:pt>
                <c:pt idx="11361">
                  <c:v>5.8032040829999998E-4</c:v>
                </c:pt>
                <c:pt idx="11362">
                  <c:v>5.8063131739999991E-4</c:v>
                </c:pt>
                <c:pt idx="11363">
                  <c:v>5.8095687979999998E-4</c:v>
                </c:pt>
                <c:pt idx="11364">
                  <c:v>2.0886374490000003E-3</c:v>
                </c:pt>
                <c:pt idx="11365">
                  <c:v>2.0889624109999999E-3</c:v>
                </c:pt>
                <c:pt idx="11366">
                  <c:v>5.8192314590000001E-4</c:v>
                </c:pt>
                <c:pt idx="11367">
                  <c:v>2.089558123E-3</c:v>
                </c:pt>
                <c:pt idx="11368">
                  <c:v>2.0898093140000002E-3</c:v>
                </c:pt>
                <c:pt idx="11369">
                  <c:v>5.8266786140000009E-4</c:v>
                </c:pt>
                <c:pt idx="11370">
                  <c:v>5.8282120780000005E-4</c:v>
                </c:pt>
                <c:pt idx="11371">
                  <c:v>5.829108148E-4</c:v>
                </c:pt>
                <c:pt idx="11372">
                  <c:v>-9.2441780990000012E-4</c:v>
                </c:pt>
                <c:pt idx="11373">
                  <c:v>5.8293037749999996E-4</c:v>
                </c:pt>
                <c:pt idx="11374">
                  <c:v>5.8293037749999996E-4</c:v>
                </c:pt>
                <c:pt idx="11375">
                  <c:v>5.8293037749999996E-4</c:v>
                </c:pt>
                <c:pt idx="11376">
                  <c:v>5.8293037749999996E-4</c:v>
                </c:pt>
                <c:pt idx="11377">
                  <c:v>5.8293037749999996E-4</c:v>
                </c:pt>
                <c:pt idx="11378">
                  <c:v>5.8293037749999996E-4</c:v>
                </c:pt>
                <c:pt idx="11379">
                  <c:v>2.090278565E-3</c:v>
                </c:pt>
                <c:pt idx="11380">
                  <c:v>2.090278565E-3</c:v>
                </c:pt>
                <c:pt idx="11381">
                  <c:v>5.8293037749999996E-4</c:v>
                </c:pt>
                <c:pt idx="11382">
                  <c:v>5.8293037749999996E-4</c:v>
                </c:pt>
                <c:pt idx="11383">
                  <c:v>2.090278565E-3</c:v>
                </c:pt>
                <c:pt idx="11384">
                  <c:v>5.8293037749999996E-4</c:v>
                </c:pt>
                <c:pt idx="11385">
                  <c:v>5.8293037749999996E-4</c:v>
                </c:pt>
                <c:pt idx="11386">
                  <c:v>-9.2441780990000012E-4</c:v>
                </c:pt>
                <c:pt idx="11387">
                  <c:v>5.8293037749999996E-4</c:v>
                </c:pt>
                <c:pt idx="11388">
                  <c:v>2.090278565E-3</c:v>
                </c:pt>
                <c:pt idx="11389">
                  <c:v>5.8293037749999996E-4</c:v>
                </c:pt>
                <c:pt idx="11390">
                  <c:v>2.090278565E-3</c:v>
                </c:pt>
                <c:pt idx="11391">
                  <c:v>2.090278565E-3</c:v>
                </c:pt>
                <c:pt idx="11392">
                  <c:v>2.090278565E-3</c:v>
                </c:pt>
                <c:pt idx="11393">
                  <c:v>2.090278565E-3</c:v>
                </c:pt>
                <c:pt idx="11394">
                  <c:v>2.090278565E-3</c:v>
                </c:pt>
                <c:pt idx="11395">
                  <c:v>5.8293037749999996E-4</c:v>
                </c:pt>
                <c:pt idx="11396">
                  <c:v>5.8293037749999996E-4</c:v>
                </c:pt>
                <c:pt idx="11397">
                  <c:v>2.090278565E-3</c:v>
                </c:pt>
                <c:pt idx="11398">
                  <c:v>2.090278565E-3</c:v>
                </c:pt>
                <c:pt idx="11399">
                  <c:v>5.8293037749999996E-4</c:v>
                </c:pt>
                <c:pt idx="11400">
                  <c:v>2.090278565E-3</c:v>
                </c:pt>
                <c:pt idx="11401">
                  <c:v>2.090278565E-3</c:v>
                </c:pt>
                <c:pt idx="11402">
                  <c:v>5.8293037749999996E-4</c:v>
                </c:pt>
                <c:pt idx="11403">
                  <c:v>5.8293037749999996E-4</c:v>
                </c:pt>
                <c:pt idx="11404">
                  <c:v>5.8293037749999996E-4</c:v>
                </c:pt>
                <c:pt idx="11405">
                  <c:v>5.8293037749999996E-4</c:v>
                </c:pt>
                <c:pt idx="11406">
                  <c:v>-9.2441780990000012E-4</c:v>
                </c:pt>
                <c:pt idx="11407">
                  <c:v>5.8293037749999996E-4</c:v>
                </c:pt>
                <c:pt idx="11408">
                  <c:v>5.8293037749999996E-4</c:v>
                </c:pt>
                <c:pt idx="11409">
                  <c:v>5.8293037749999996E-4</c:v>
                </c:pt>
                <c:pt idx="11410">
                  <c:v>5.8293037749999996E-4</c:v>
                </c:pt>
                <c:pt idx="11411">
                  <c:v>2.090278565E-3</c:v>
                </c:pt>
                <c:pt idx="11412">
                  <c:v>5.8293037749999996E-4</c:v>
                </c:pt>
                <c:pt idx="11413">
                  <c:v>2.090278565E-3</c:v>
                </c:pt>
                <c:pt idx="11414">
                  <c:v>5.8293037749999996E-4</c:v>
                </c:pt>
                <c:pt idx="11415">
                  <c:v>5.8293037749999996E-4</c:v>
                </c:pt>
                <c:pt idx="11416">
                  <c:v>2.090278565E-3</c:v>
                </c:pt>
                <c:pt idx="11417">
                  <c:v>2.090278565E-3</c:v>
                </c:pt>
                <c:pt idx="11418">
                  <c:v>5.8293037749999996E-4</c:v>
                </c:pt>
                <c:pt idx="11419">
                  <c:v>5.8293037749999996E-4</c:v>
                </c:pt>
                <c:pt idx="11420">
                  <c:v>2.090278565E-3</c:v>
                </c:pt>
                <c:pt idx="11421">
                  <c:v>5.8293037749999996E-4</c:v>
                </c:pt>
                <c:pt idx="11422">
                  <c:v>2.090278565E-3</c:v>
                </c:pt>
                <c:pt idx="11423">
                  <c:v>2.090278565E-3</c:v>
                </c:pt>
                <c:pt idx="11424">
                  <c:v>5.8293037749999996E-4</c:v>
                </c:pt>
                <c:pt idx="11425">
                  <c:v>2.090278565E-3</c:v>
                </c:pt>
                <c:pt idx="11426">
                  <c:v>2.090278565E-3</c:v>
                </c:pt>
                <c:pt idx="11427">
                  <c:v>2.090278565E-3</c:v>
                </c:pt>
                <c:pt idx="11428">
                  <c:v>5.8293037749999996E-4</c:v>
                </c:pt>
                <c:pt idx="11429">
                  <c:v>2.090278565E-3</c:v>
                </c:pt>
                <c:pt idx="11430">
                  <c:v>2.090278565E-3</c:v>
                </c:pt>
                <c:pt idx="11431">
                  <c:v>5.8293037749999996E-4</c:v>
                </c:pt>
                <c:pt idx="11432">
                  <c:v>5.8293037749999996E-4</c:v>
                </c:pt>
                <c:pt idx="11433">
                  <c:v>5.8293037749999996E-4</c:v>
                </c:pt>
                <c:pt idx="11434">
                  <c:v>2.090278565E-3</c:v>
                </c:pt>
                <c:pt idx="11435">
                  <c:v>5.8293037749999996E-4</c:v>
                </c:pt>
                <c:pt idx="11436">
                  <c:v>5.8293037749999996E-4</c:v>
                </c:pt>
                <c:pt idx="11437">
                  <c:v>5.8293037749999996E-4</c:v>
                </c:pt>
                <c:pt idx="11438">
                  <c:v>2.090278565E-3</c:v>
                </c:pt>
                <c:pt idx="11439">
                  <c:v>-9.2441780990000012E-4</c:v>
                </c:pt>
                <c:pt idx="11440">
                  <c:v>2.090278565E-3</c:v>
                </c:pt>
                <c:pt idx="11441">
                  <c:v>2.090278565E-3</c:v>
                </c:pt>
                <c:pt idx="11442">
                  <c:v>5.8293037749999996E-4</c:v>
                </c:pt>
                <c:pt idx="11443">
                  <c:v>5.8293037749999996E-4</c:v>
                </c:pt>
                <c:pt idx="11444">
                  <c:v>2.090278565E-3</c:v>
                </c:pt>
                <c:pt idx="11445">
                  <c:v>2.090278565E-3</c:v>
                </c:pt>
                <c:pt idx="11446">
                  <c:v>5.8293037749999996E-4</c:v>
                </c:pt>
                <c:pt idx="11447">
                  <c:v>5.8293037749999996E-4</c:v>
                </c:pt>
                <c:pt idx="11448">
                  <c:v>2.090278565E-3</c:v>
                </c:pt>
                <c:pt idx="11449">
                  <c:v>5.8293037749999996E-4</c:v>
                </c:pt>
                <c:pt idx="11450">
                  <c:v>2.090278565E-3</c:v>
                </c:pt>
                <c:pt idx="11451">
                  <c:v>5.8293037749999996E-4</c:v>
                </c:pt>
                <c:pt idx="11452">
                  <c:v>5.8293037749999996E-4</c:v>
                </c:pt>
                <c:pt idx="11453">
                  <c:v>5.8293037749999996E-4</c:v>
                </c:pt>
                <c:pt idx="11454">
                  <c:v>5.8293037749999996E-4</c:v>
                </c:pt>
                <c:pt idx="11455">
                  <c:v>5.8293037749999996E-4</c:v>
                </c:pt>
                <c:pt idx="11456">
                  <c:v>2.090278565E-3</c:v>
                </c:pt>
                <c:pt idx="11457">
                  <c:v>2.090278565E-3</c:v>
                </c:pt>
                <c:pt idx="11458">
                  <c:v>5.8293037749999996E-4</c:v>
                </c:pt>
                <c:pt idx="11459">
                  <c:v>2.090278565E-3</c:v>
                </c:pt>
                <c:pt idx="11460">
                  <c:v>5.8293037749999996E-4</c:v>
                </c:pt>
                <c:pt idx="11461">
                  <c:v>2.090278565E-3</c:v>
                </c:pt>
                <c:pt idx="11462">
                  <c:v>-9.2441780990000012E-4</c:v>
                </c:pt>
                <c:pt idx="11463">
                  <c:v>2.090278565E-3</c:v>
                </c:pt>
                <c:pt idx="11464">
                  <c:v>5.8293037749999996E-4</c:v>
                </c:pt>
                <c:pt idx="11465">
                  <c:v>2.090278565E-3</c:v>
                </c:pt>
                <c:pt idx="11466">
                  <c:v>5.8293037749999996E-4</c:v>
                </c:pt>
                <c:pt idx="11467">
                  <c:v>5.8293037749999996E-4</c:v>
                </c:pt>
                <c:pt idx="11468">
                  <c:v>5.8293037749999996E-4</c:v>
                </c:pt>
                <c:pt idx="11469">
                  <c:v>2.090278565E-3</c:v>
                </c:pt>
                <c:pt idx="11470">
                  <c:v>5.8293037749999996E-4</c:v>
                </c:pt>
                <c:pt idx="11471">
                  <c:v>5.8293037749999996E-4</c:v>
                </c:pt>
                <c:pt idx="11472">
                  <c:v>2.090278565E-3</c:v>
                </c:pt>
                <c:pt idx="11473">
                  <c:v>2.090278565E-3</c:v>
                </c:pt>
                <c:pt idx="11474">
                  <c:v>5.8293037749999996E-4</c:v>
                </c:pt>
                <c:pt idx="11475">
                  <c:v>2.090278565E-3</c:v>
                </c:pt>
                <c:pt idx="11476">
                  <c:v>5.8293037749999996E-4</c:v>
                </c:pt>
                <c:pt idx="11477">
                  <c:v>5.8293037749999996E-4</c:v>
                </c:pt>
                <c:pt idx="11478">
                  <c:v>5.8293037749999996E-4</c:v>
                </c:pt>
                <c:pt idx="11479">
                  <c:v>2.090278565E-3</c:v>
                </c:pt>
                <c:pt idx="11480">
                  <c:v>5.8293037749999996E-4</c:v>
                </c:pt>
                <c:pt idx="11481">
                  <c:v>5.8293037749999996E-4</c:v>
                </c:pt>
                <c:pt idx="11482">
                  <c:v>2.090278565E-3</c:v>
                </c:pt>
                <c:pt idx="11483">
                  <c:v>2.090278565E-3</c:v>
                </c:pt>
                <c:pt idx="11484">
                  <c:v>-9.2441780990000012E-4</c:v>
                </c:pt>
                <c:pt idx="11485">
                  <c:v>5.8293037749999996E-4</c:v>
                </c:pt>
                <c:pt idx="11486">
                  <c:v>2.090278565E-3</c:v>
                </c:pt>
                <c:pt idx="11487">
                  <c:v>5.8293037749999996E-4</c:v>
                </c:pt>
                <c:pt idx="11488">
                  <c:v>2.090278565E-3</c:v>
                </c:pt>
                <c:pt idx="11489">
                  <c:v>2.090278565E-3</c:v>
                </c:pt>
                <c:pt idx="11490">
                  <c:v>5.8293037749999996E-4</c:v>
                </c:pt>
                <c:pt idx="11491">
                  <c:v>2.090278565E-3</c:v>
                </c:pt>
                <c:pt idx="11492">
                  <c:v>5.8293037749999996E-4</c:v>
                </c:pt>
                <c:pt idx="11493">
                  <c:v>5.8293037749999996E-4</c:v>
                </c:pt>
                <c:pt idx="11494">
                  <c:v>2.090278565E-3</c:v>
                </c:pt>
                <c:pt idx="11495">
                  <c:v>2.090278565E-3</c:v>
                </c:pt>
                <c:pt idx="11496">
                  <c:v>2.090278565E-3</c:v>
                </c:pt>
                <c:pt idx="11497">
                  <c:v>2.090278565E-3</c:v>
                </c:pt>
                <c:pt idx="11498">
                  <c:v>5.8293037749999996E-4</c:v>
                </c:pt>
                <c:pt idx="11499">
                  <c:v>2.090278565E-3</c:v>
                </c:pt>
                <c:pt idx="11500">
                  <c:v>2.0902751700000001E-3</c:v>
                </c:pt>
                <c:pt idx="11501">
                  <c:v>2.090214974E-3</c:v>
                </c:pt>
                <c:pt idx="11502">
                  <c:v>5.8273863830000006E-4</c:v>
                </c:pt>
                <c:pt idx="11503">
                  <c:v>2.089901196E-3</c:v>
                </c:pt>
                <c:pt idx="11504">
                  <c:v>2.0896671439999998E-3</c:v>
                </c:pt>
                <c:pt idx="11505">
                  <c:v>5.8204539850000004E-4</c:v>
                </c:pt>
                <c:pt idx="11506">
                  <c:v>2.0890935379999998E-3</c:v>
                </c:pt>
                <c:pt idx="11507">
                  <c:v>3.596123564E-3</c:v>
                </c:pt>
                <c:pt idx="11508">
                  <c:v>2.088444453E-3</c:v>
                </c:pt>
                <c:pt idx="11509">
                  <c:v>5.8076526829999996E-4</c:v>
                </c:pt>
                <c:pt idx="11510">
                  <c:v>2.0877983000000002E-3</c:v>
                </c:pt>
                <c:pt idx="11511">
                  <c:v>2.0875008900000003E-3</c:v>
                </c:pt>
                <c:pt idx="11512">
                  <c:v>2.0872337210000001E-3</c:v>
                </c:pt>
                <c:pt idx="11513">
                  <c:v>2.0870066529999997E-3</c:v>
                </c:pt>
                <c:pt idx="11514">
                  <c:v>5.7947715070000001E-4</c:v>
                </c:pt>
                <c:pt idx="11515">
                  <c:v>5.7935974089999998E-4</c:v>
                </c:pt>
                <c:pt idx="11516">
                  <c:v>2.0866653150000002E-3</c:v>
                </c:pt>
                <c:pt idx="11517">
                  <c:v>5.7934998200000003E-4</c:v>
                </c:pt>
                <c:pt idx="11518">
                  <c:v>2.0868178910000003E-3</c:v>
                </c:pt>
                <c:pt idx="11519">
                  <c:v>5.7964780039999994E-4</c:v>
                </c:pt>
                <c:pt idx="11520">
                  <c:v>5.7988556189999998E-4</c:v>
                </c:pt>
                <c:pt idx="11521">
                  <c:v>2.0875189219999998E-3</c:v>
                </c:pt>
                <c:pt idx="11522">
                  <c:v>5.8048180829999995E-4</c:v>
                </c:pt>
                <c:pt idx="11523">
                  <c:v>2.0881682919999998E-3</c:v>
                </c:pt>
                <c:pt idx="11524">
                  <c:v>5.811631448E-4</c:v>
                </c:pt>
                <c:pt idx="11525">
                  <c:v>5.8150732599999999E-4</c:v>
                </c:pt>
                <c:pt idx="11526">
                  <c:v>5.8183874009999994E-4</c:v>
                </c:pt>
                <c:pt idx="11527">
                  <c:v>2.0894952230000002E-3</c:v>
                </c:pt>
                <c:pt idx="11528">
                  <c:v>2.0897668569999999E-3</c:v>
                </c:pt>
                <c:pt idx="11529">
                  <c:v>5.8264335269999994E-4</c:v>
                </c:pt>
                <c:pt idx="11530">
                  <c:v>2.090159062E-3</c:v>
                </c:pt>
                <c:pt idx="11531">
                  <c:v>2.0902571029999999E-3</c:v>
                </c:pt>
                <c:pt idx="11532">
                  <c:v>5.8292664099999993E-4</c:v>
                </c:pt>
                <c:pt idx="11533">
                  <c:v>2.0902088039999999E-3</c:v>
                </c:pt>
                <c:pt idx="11534">
                  <c:v>5.8272052230000002E-4</c:v>
                </c:pt>
                <c:pt idx="11535">
                  <c:v>5.8251789629999999E-4</c:v>
                </c:pt>
                <c:pt idx="11536">
                  <c:v>2.089612934E-3</c:v>
                </c:pt>
                <c:pt idx="11537">
                  <c:v>5.8196990949999994E-4</c:v>
                </c:pt>
                <c:pt idx="11538">
                  <c:v>2.0889968750000001E-3</c:v>
                </c:pt>
                <c:pt idx="11539">
                  <c:v>5.8130686469999994E-4</c:v>
                </c:pt>
                <c:pt idx="11540">
                  <c:v>2.088311059E-3</c:v>
                </c:pt>
                <c:pt idx="11541">
                  <c:v>5.8061925860000002E-4</c:v>
                </c:pt>
                <c:pt idx="11542">
                  <c:v>5.8029460089999998E-4</c:v>
                </c:pt>
                <c:pt idx="11543">
                  <c:v>5.7999786469999993E-4</c:v>
                </c:pt>
                <c:pt idx="11544">
                  <c:v>2.0870925180000001E-3</c:v>
                </c:pt>
                <c:pt idx="11545">
                  <c:v>2.0868860439999999E-3</c:v>
                </c:pt>
                <c:pt idx="11546">
                  <c:v>2.0867415969999998E-3</c:v>
                </c:pt>
                <c:pt idx="11547">
                  <c:v>5.7931795960000003E-4</c:v>
                </c:pt>
                <c:pt idx="11548">
                  <c:v>2.0866830019999998E-3</c:v>
                </c:pt>
                <c:pt idx="11549">
                  <c:v>2.0867637450000002E-3</c:v>
                </c:pt>
                <c:pt idx="11550">
                  <c:v>2.086899252E-3</c:v>
                </c:pt>
                <c:pt idx="11551">
                  <c:v>2.0870819319999999E-3</c:v>
                </c:pt>
                <c:pt idx="11552">
                  <c:v>5.7995237289999995E-4</c:v>
                </c:pt>
                <c:pt idx="11553">
                  <c:v>2.0875584550000001E-3</c:v>
                </c:pt>
                <c:pt idx="11554">
                  <c:v>2.0878371239999999E-3</c:v>
                </c:pt>
                <c:pt idx="11555">
                  <c:v>2.088132626E-3</c:v>
                </c:pt>
                <c:pt idx="11556">
                  <c:v>3.5957878350000002E-3</c:v>
                </c:pt>
                <c:pt idx="11557">
                  <c:v>2.0887438730000001E-3</c:v>
                </c:pt>
                <c:pt idx="11558">
                  <c:v>3.5963942090000002E-3</c:v>
                </c:pt>
                <c:pt idx="11559">
                  <c:v>2.0893317780000002E-3</c:v>
                </c:pt>
                <c:pt idx="11560">
                  <c:v>2.0895981440000001E-3</c:v>
                </c:pt>
                <c:pt idx="11561">
                  <c:v>5.8248736280000003E-4</c:v>
                </c:pt>
                <c:pt idx="11562">
                  <c:v>2.0900381110000002E-3</c:v>
                </c:pt>
                <c:pt idx="11563">
                  <c:v>2.0901966909999997E-3</c:v>
                </c:pt>
                <c:pt idx="11564">
                  <c:v>5.8295809280000006E-4</c:v>
                </c:pt>
                <c:pt idx="11565">
                  <c:v>5.8304507010000005E-4</c:v>
                </c:pt>
                <c:pt idx="11566">
                  <c:v>-9.2422798279999992E-4</c:v>
                </c:pt>
                <c:pt idx="11567">
                  <c:v>2.090530683E-3</c:v>
                </c:pt>
                <c:pt idx="11568">
                  <c:v>2.090581383E-3</c:v>
                </c:pt>
                <c:pt idx="11569">
                  <c:v>2.0906200319999999E-3</c:v>
                </c:pt>
                <c:pt idx="11570">
                  <c:v>2.0906466300000003E-3</c:v>
                </c:pt>
                <c:pt idx="11571">
                  <c:v>2.0906611799999999E-3</c:v>
                </c:pt>
                <c:pt idx="11572">
                  <c:v>2.0906636809999999E-3</c:v>
                </c:pt>
                <c:pt idx="11573">
                  <c:v>5.8330640589999993E-4</c:v>
                </c:pt>
                <c:pt idx="11574">
                  <c:v>2.0906325379999998E-3</c:v>
                </c:pt>
                <c:pt idx="11575">
                  <c:v>2.0905988919999998E-3</c:v>
                </c:pt>
                <c:pt idx="11576">
                  <c:v>5.832053444E-4</c:v>
                </c:pt>
                <c:pt idx="11577">
                  <c:v>2.0904954459999999E-3</c:v>
                </c:pt>
                <c:pt idx="11578">
                  <c:v>2.090425641E-3</c:v>
                </c:pt>
                <c:pt idx="11579">
                  <c:v>2.0903437770000001E-3</c:v>
                </c:pt>
                <c:pt idx="11580">
                  <c:v>2.0902478250000001E-3</c:v>
                </c:pt>
                <c:pt idx="11581">
                  <c:v>3.597454966E-3</c:v>
                </c:pt>
                <c:pt idx="11582">
                  <c:v>2.0899157090000001E-3</c:v>
                </c:pt>
                <c:pt idx="11583">
                  <c:v>2.0896835070000003E-3</c:v>
                </c:pt>
                <c:pt idx="11584">
                  <c:v>5.8206898279999995E-4</c:v>
                </c:pt>
                <c:pt idx="11585">
                  <c:v>2.0891281249999999E-3</c:v>
                </c:pt>
                <c:pt idx="11586">
                  <c:v>2.088821489E-3</c:v>
                </c:pt>
                <c:pt idx="11587">
                  <c:v>5.8115624559999996E-4</c:v>
                </c:pt>
                <c:pt idx="11588">
                  <c:v>2.0881917580000001E-3</c:v>
                </c:pt>
                <c:pt idx="11589">
                  <c:v>5.8053415949999997E-4</c:v>
                </c:pt>
                <c:pt idx="11590">
                  <c:v>2.0875954680000001E-3</c:v>
                </c:pt>
                <c:pt idx="11591">
                  <c:v>5.7997888389999994E-4</c:v>
                </c:pt>
                <c:pt idx="11592">
                  <c:v>2.0870992359999997E-3</c:v>
                </c:pt>
                <c:pt idx="11593">
                  <c:v>2.0869094990000002E-3</c:v>
                </c:pt>
                <c:pt idx="11594">
                  <c:v>2.0867698130000003E-3</c:v>
                </c:pt>
                <c:pt idx="11595">
                  <c:v>2.0866885249999998E-3</c:v>
                </c:pt>
                <c:pt idx="11596">
                  <c:v>2.0866744119999998E-3</c:v>
                </c:pt>
                <c:pt idx="11597">
                  <c:v>2.0867377889999998E-3</c:v>
                </c:pt>
                <c:pt idx="11598">
                  <c:v>2.0868721940000001E-3</c:v>
                </c:pt>
                <c:pt idx="11599">
                  <c:v>2.0870670069999997E-3</c:v>
                </c:pt>
                <c:pt idx="11600">
                  <c:v>2.0873116020000003E-3</c:v>
                </c:pt>
                <c:pt idx="11601">
                  <c:v>2.0875953560000001E-3</c:v>
                </c:pt>
                <c:pt idx="11602">
                  <c:v>2.087907653E-3</c:v>
                </c:pt>
                <c:pt idx="11603">
                  <c:v>2.0882378880000001E-3</c:v>
                </c:pt>
                <c:pt idx="11604">
                  <c:v>5.8122520170000001E-4</c:v>
                </c:pt>
                <c:pt idx="11605">
                  <c:v>5.8155997120000003E-4</c:v>
                </c:pt>
                <c:pt idx="11606">
                  <c:v>2.0892304140000002E-3</c:v>
                </c:pt>
                <c:pt idx="11607">
                  <c:v>2.0895266739999999E-3</c:v>
                </c:pt>
                <c:pt idx="11608">
                  <c:v>2.0897880860000001E-3</c:v>
                </c:pt>
                <c:pt idx="11609">
                  <c:v>2.0900041309999998E-3</c:v>
                </c:pt>
                <c:pt idx="11610">
                  <c:v>5.8281596800000002E-4</c:v>
                </c:pt>
                <c:pt idx="11611">
                  <c:v>5.8290985219999997E-4</c:v>
                </c:pt>
                <c:pt idx="11612">
                  <c:v>2.090278565E-3</c:v>
                </c:pt>
                <c:pt idx="11613">
                  <c:v>2.090278565E-3</c:v>
                </c:pt>
                <c:pt idx="11614">
                  <c:v>2.090278565E-3</c:v>
                </c:pt>
                <c:pt idx="11615">
                  <c:v>2.090278565E-3</c:v>
                </c:pt>
                <c:pt idx="11616">
                  <c:v>2.090278565E-3</c:v>
                </c:pt>
                <c:pt idx="11617">
                  <c:v>5.8293037749999996E-4</c:v>
                </c:pt>
                <c:pt idx="11618">
                  <c:v>3.5976267520000001E-3</c:v>
                </c:pt>
                <c:pt idx="11619">
                  <c:v>5.8293037749999996E-4</c:v>
                </c:pt>
                <c:pt idx="11620">
                  <c:v>2.090278565E-3</c:v>
                </c:pt>
                <c:pt idx="11621">
                  <c:v>2.090278565E-3</c:v>
                </c:pt>
                <c:pt idx="11622">
                  <c:v>2.090278565E-3</c:v>
                </c:pt>
                <c:pt idx="11623">
                  <c:v>2.090278565E-3</c:v>
                </c:pt>
                <c:pt idx="11624">
                  <c:v>2.090278565E-3</c:v>
                </c:pt>
                <c:pt idx="11625">
                  <c:v>2.090278565E-3</c:v>
                </c:pt>
                <c:pt idx="11626">
                  <c:v>2.090278565E-3</c:v>
                </c:pt>
                <c:pt idx="11627">
                  <c:v>2.090278565E-3</c:v>
                </c:pt>
                <c:pt idx="11628">
                  <c:v>2.090278565E-3</c:v>
                </c:pt>
                <c:pt idx="11629">
                  <c:v>5.8293037749999996E-4</c:v>
                </c:pt>
                <c:pt idx="11630">
                  <c:v>2.090278565E-3</c:v>
                </c:pt>
                <c:pt idx="11631">
                  <c:v>2.090278565E-3</c:v>
                </c:pt>
                <c:pt idx="11632">
                  <c:v>2.090278565E-3</c:v>
                </c:pt>
                <c:pt idx="11633">
                  <c:v>2.090278565E-3</c:v>
                </c:pt>
                <c:pt idx="11634">
                  <c:v>2.090278565E-3</c:v>
                </c:pt>
                <c:pt idx="11635">
                  <c:v>2.090278565E-3</c:v>
                </c:pt>
                <c:pt idx="11636">
                  <c:v>2.090278565E-3</c:v>
                </c:pt>
                <c:pt idx="11637">
                  <c:v>2.090278565E-3</c:v>
                </c:pt>
                <c:pt idx="11638">
                  <c:v>2.090278565E-3</c:v>
                </c:pt>
                <c:pt idx="11639">
                  <c:v>3.5976267520000001E-3</c:v>
                </c:pt>
                <c:pt idx="11640">
                  <c:v>2.090278565E-3</c:v>
                </c:pt>
                <c:pt idx="11641">
                  <c:v>2.090278565E-3</c:v>
                </c:pt>
                <c:pt idx="11642">
                  <c:v>2.090278565E-3</c:v>
                </c:pt>
                <c:pt idx="11643">
                  <c:v>3.5976267520000001E-3</c:v>
                </c:pt>
                <c:pt idx="11644">
                  <c:v>5.8293037749999996E-4</c:v>
                </c:pt>
                <c:pt idx="11645">
                  <c:v>2.090278565E-3</c:v>
                </c:pt>
                <c:pt idx="11646">
                  <c:v>2.090278565E-3</c:v>
                </c:pt>
                <c:pt idx="11647">
                  <c:v>2.090278565E-3</c:v>
                </c:pt>
                <c:pt idx="11648">
                  <c:v>5.8293037749999996E-4</c:v>
                </c:pt>
                <c:pt idx="11649">
                  <c:v>5.8293037749999996E-4</c:v>
                </c:pt>
                <c:pt idx="11650">
                  <c:v>2.090278565E-3</c:v>
                </c:pt>
                <c:pt idx="11651">
                  <c:v>2.090278565E-3</c:v>
                </c:pt>
                <c:pt idx="11652">
                  <c:v>2.090278565E-3</c:v>
                </c:pt>
                <c:pt idx="11653">
                  <c:v>3.5976267520000001E-3</c:v>
                </c:pt>
                <c:pt idx="11654">
                  <c:v>5.8293037749999996E-4</c:v>
                </c:pt>
                <c:pt idx="11655">
                  <c:v>2.090278565E-3</c:v>
                </c:pt>
                <c:pt idx="11656">
                  <c:v>3.5976267520000001E-3</c:v>
                </c:pt>
                <c:pt idx="11657">
                  <c:v>5.8293037749999996E-4</c:v>
                </c:pt>
                <c:pt idx="11658">
                  <c:v>2.090278565E-3</c:v>
                </c:pt>
                <c:pt idx="11659">
                  <c:v>5.8293037749999996E-4</c:v>
                </c:pt>
                <c:pt idx="11660">
                  <c:v>2.090278565E-3</c:v>
                </c:pt>
                <c:pt idx="11661">
                  <c:v>5.8293037749999996E-4</c:v>
                </c:pt>
                <c:pt idx="11662">
                  <c:v>2.090278565E-3</c:v>
                </c:pt>
                <c:pt idx="11663">
                  <c:v>5.8293037749999996E-4</c:v>
                </c:pt>
                <c:pt idx="11664">
                  <c:v>2.090278565E-3</c:v>
                </c:pt>
                <c:pt idx="11665">
                  <c:v>2.090278565E-3</c:v>
                </c:pt>
                <c:pt idx="11666">
                  <c:v>2.090278565E-3</c:v>
                </c:pt>
                <c:pt idx="11667">
                  <c:v>5.8293037749999996E-4</c:v>
                </c:pt>
                <c:pt idx="11668">
                  <c:v>2.090278565E-3</c:v>
                </c:pt>
                <c:pt idx="11669">
                  <c:v>5.8293037749999996E-4</c:v>
                </c:pt>
                <c:pt idx="11670">
                  <c:v>2.090278565E-3</c:v>
                </c:pt>
                <c:pt idx="11671">
                  <c:v>2.090278565E-3</c:v>
                </c:pt>
                <c:pt idx="11672">
                  <c:v>5.8293037749999996E-4</c:v>
                </c:pt>
                <c:pt idx="11673">
                  <c:v>2.090278565E-3</c:v>
                </c:pt>
                <c:pt idx="11674">
                  <c:v>5.8293037749999996E-4</c:v>
                </c:pt>
                <c:pt idx="11675">
                  <c:v>2.090278565E-3</c:v>
                </c:pt>
                <c:pt idx="11676">
                  <c:v>5.8292680990000003E-4</c:v>
                </c:pt>
                <c:pt idx="11677">
                  <c:v>2.0902118890000002E-3</c:v>
                </c:pt>
                <c:pt idx="11678">
                  <c:v>5.8272958040000002E-4</c:v>
                </c:pt>
                <c:pt idx="11679">
                  <c:v>3.597232563E-3</c:v>
                </c:pt>
                <c:pt idx="11680">
                  <c:v>5.8229107029999995E-4</c:v>
                </c:pt>
                <c:pt idx="11681">
                  <c:v>2.0893569700000001E-3</c:v>
                </c:pt>
                <c:pt idx="11682">
                  <c:v>2.0890452079999999E-3</c:v>
                </c:pt>
                <c:pt idx="11683">
                  <c:v>5.8136518769999999E-4</c:v>
                </c:pt>
                <c:pt idx="11684">
                  <c:v>2.0883777590000002E-3</c:v>
                </c:pt>
                <c:pt idx="11685">
                  <c:v>2.088043188E-3</c:v>
                </c:pt>
                <c:pt idx="11686">
                  <c:v>2.087722157E-3</c:v>
                </c:pt>
                <c:pt idx="11687">
                  <c:v>5.8007358910000008E-4</c:v>
                </c:pt>
                <c:pt idx="11688">
                  <c:v>2.0871631219999999E-3</c:v>
                </c:pt>
                <c:pt idx="11689">
                  <c:v>2.086946351E-3</c:v>
                </c:pt>
                <c:pt idx="11690">
                  <c:v>2.0867855760000002E-3</c:v>
                </c:pt>
                <c:pt idx="11691">
                  <c:v>5.7933885050000006E-4</c:v>
                </c:pt>
                <c:pt idx="11692">
                  <c:v>2.0866739039999997E-3</c:v>
                </c:pt>
                <c:pt idx="11693">
                  <c:v>5.7937597110000003E-4</c:v>
                </c:pt>
                <c:pt idx="11694">
                  <c:v>2.0868449500000001E-3</c:v>
                </c:pt>
                <c:pt idx="11695">
                  <c:v>5.7966274470000001E-4</c:v>
                </c:pt>
                <c:pt idx="11696">
                  <c:v>2.08723006E-3</c:v>
                </c:pt>
                <c:pt idx="11697">
                  <c:v>5.8013041159999995E-4</c:v>
                </c:pt>
                <c:pt idx="11698">
                  <c:v>5.8041118709999996E-4</c:v>
                </c:pt>
                <c:pt idx="11699">
                  <c:v>2.0880630220000002E-3</c:v>
                </c:pt>
                <c:pt idx="11700">
                  <c:v>5.8102488890000002E-4</c:v>
                </c:pt>
                <c:pt idx="11701">
                  <c:v>2.0886912809999999E-3</c:v>
                </c:pt>
                <c:pt idx="11702">
                  <c:v>2.0890023500000003E-3</c:v>
                </c:pt>
                <c:pt idx="11703">
                  <c:v>2.0893003199999997E-3</c:v>
                </c:pt>
                <c:pt idx="11704">
                  <c:v>2.0895769099999999E-3</c:v>
                </c:pt>
                <c:pt idx="11705">
                  <c:v>2.0898238500000003E-3</c:v>
                </c:pt>
                <c:pt idx="11706">
                  <c:v>5.8268438820000001E-4</c:v>
                </c:pt>
                <c:pt idx="11707">
                  <c:v>2.0901957300000001E-3</c:v>
                </c:pt>
                <c:pt idx="11708">
                  <c:v>3.5976543999999997E-3</c:v>
                </c:pt>
                <c:pt idx="11709">
                  <c:v>2.0903931169999998E-3</c:v>
                </c:pt>
                <c:pt idx="11710">
                  <c:v>5.8311997270000008E-4</c:v>
                </c:pt>
                <c:pt idx="11711">
                  <c:v>5.8318280400000005E-4</c:v>
                </c:pt>
                <c:pt idx="11712">
                  <c:v>2.090581383E-3</c:v>
                </c:pt>
                <c:pt idx="11713">
                  <c:v>2.0906200319999999E-3</c:v>
                </c:pt>
                <c:pt idx="11714">
                  <c:v>2.0906466300000003E-3</c:v>
                </c:pt>
                <c:pt idx="11715">
                  <c:v>2.0906611799999999E-3</c:v>
                </c:pt>
                <c:pt idx="11716">
                  <c:v>2.0906636809999999E-3</c:v>
                </c:pt>
                <c:pt idx="11717">
                  <c:v>2.0906541329999999E-3</c:v>
                </c:pt>
                <c:pt idx="11718">
                  <c:v>2.0906325379999998E-3</c:v>
                </c:pt>
                <c:pt idx="11719">
                  <c:v>2.0905988919999998E-3</c:v>
                </c:pt>
                <c:pt idx="11720">
                  <c:v>3.5979010469999999E-3</c:v>
                </c:pt>
                <c:pt idx="11721">
                  <c:v>5.8314752409999995E-4</c:v>
                </c:pt>
                <c:pt idx="11722">
                  <c:v>3.5977736479999999E-3</c:v>
                </c:pt>
                <c:pt idx="11723">
                  <c:v>2.0903437770000001E-3</c:v>
                </c:pt>
                <c:pt idx="11724">
                  <c:v>2.0902478250000001E-3</c:v>
                </c:pt>
                <c:pt idx="11725">
                  <c:v>3.597454966E-3</c:v>
                </c:pt>
                <c:pt idx="11726">
                  <c:v>2.0899157090000001E-3</c:v>
                </c:pt>
                <c:pt idx="11727">
                  <c:v>5.8233459090000004E-4</c:v>
                </c:pt>
                <c:pt idx="11728">
                  <c:v>2.089418223E-3</c:v>
                </c:pt>
                <c:pt idx="11729">
                  <c:v>5.8177853020000003E-4</c:v>
                </c:pt>
                <c:pt idx="11730">
                  <c:v>2.088821489E-3</c:v>
                </c:pt>
                <c:pt idx="11731">
                  <c:v>2.0885065999999997E-3</c:v>
                </c:pt>
                <c:pt idx="11732">
                  <c:v>2.0881917580000001E-3</c:v>
                </c:pt>
                <c:pt idx="11733">
                  <c:v>2.087885273E-3</c:v>
                </c:pt>
                <c:pt idx="11734">
                  <c:v>3.5949469350000001E-3</c:v>
                </c:pt>
                <c:pt idx="11735">
                  <c:v>2.087330675E-3</c:v>
                </c:pt>
                <c:pt idx="11736">
                  <c:v>2.0870992359999997E-3</c:v>
                </c:pt>
                <c:pt idx="11737">
                  <c:v>2.0869094990000002E-3</c:v>
                </c:pt>
                <c:pt idx="11738">
                  <c:v>2.0867698130000003E-3</c:v>
                </c:pt>
                <c:pt idx="11739">
                  <c:v>2.0866885249999998E-3</c:v>
                </c:pt>
                <c:pt idx="11740">
                  <c:v>2.0866744119999998E-3</c:v>
                </c:pt>
                <c:pt idx="11741">
                  <c:v>2.0867377889999998E-3</c:v>
                </c:pt>
                <c:pt idx="11742">
                  <c:v>3.594224544E-3</c:v>
                </c:pt>
                <c:pt idx="11743">
                  <c:v>2.0870670069999997E-3</c:v>
                </c:pt>
                <c:pt idx="11744">
                  <c:v>3.5946634160000002E-3</c:v>
                </c:pt>
                <c:pt idx="11745">
                  <c:v>2.0875953560000001E-3</c:v>
                </c:pt>
                <c:pt idx="11746">
                  <c:v>2.087907653E-3</c:v>
                </c:pt>
                <c:pt idx="11747">
                  <c:v>2.0882378880000001E-3</c:v>
                </c:pt>
                <c:pt idx="11748">
                  <c:v>2.0885754720000003E-3</c:v>
                </c:pt>
                <c:pt idx="11749">
                  <c:v>3.5962596949999999E-3</c:v>
                </c:pt>
                <c:pt idx="11750">
                  <c:v>5.8188094400000003E-4</c:v>
                </c:pt>
                <c:pt idx="11751">
                  <c:v>2.0895266739999999E-3</c:v>
                </c:pt>
                <c:pt idx="11752">
                  <c:v>2.0897880860000001E-3</c:v>
                </c:pt>
                <c:pt idx="11753">
                  <c:v>2.0900041309999998E-3</c:v>
                </c:pt>
                <c:pt idx="11754">
                  <c:v>2.0901642949999999E-3</c:v>
                </c:pt>
                <c:pt idx="11755">
                  <c:v>3.5976062769999999E-3</c:v>
                </c:pt>
                <c:pt idx="11756">
                  <c:v>-9.2441780990000012E-4</c:v>
                </c:pt>
                <c:pt idx="11757">
                  <c:v>2.090278565E-3</c:v>
                </c:pt>
                <c:pt idx="11758">
                  <c:v>5.8293037749999996E-4</c:v>
                </c:pt>
                <c:pt idx="11759">
                  <c:v>5.8293037749999996E-4</c:v>
                </c:pt>
                <c:pt idx="11760">
                  <c:v>2.090278565E-3</c:v>
                </c:pt>
                <c:pt idx="11761">
                  <c:v>5.8293037749999996E-4</c:v>
                </c:pt>
                <c:pt idx="11762">
                  <c:v>2.090278565E-3</c:v>
                </c:pt>
                <c:pt idx="11763">
                  <c:v>2.090278565E-3</c:v>
                </c:pt>
                <c:pt idx="11764">
                  <c:v>2.090278565E-3</c:v>
                </c:pt>
                <c:pt idx="11765">
                  <c:v>2.090278565E-3</c:v>
                </c:pt>
                <c:pt idx="11766">
                  <c:v>5.8293037749999996E-4</c:v>
                </c:pt>
                <c:pt idx="11767">
                  <c:v>2.090278565E-3</c:v>
                </c:pt>
                <c:pt idx="11768">
                  <c:v>2.090278565E-3</c:v>
                </c:pt>
                <c:pt idx="11769">
                  <c:v>2.090278565E-3</c:v>
                </c:pt>
                <c:pt idx="11770">
                  <c:v>5.8293037749999996E-4</c:v>
                </c:pt>
                <c:pt idx="11771">
                  <c:v>2.090278565E-3</c:v>
                </c:pt>
                <c:pt idx="11772">
                  <c:v>2.090278565E-3</c:v>
                </c:pt>
                <c:pt idx="11773">
                  <c:v>2.090278565E-3</c:v>
                </c:pt>
                <c:pt idx="11774">
                  <c:v>2.090278565E-3</c:v>
                </c:pt>
                <c:pt idx="11775">
                  <c:v>5.8293037749999996E-4</c:v>
                </c:pt>
                <c:pt idx="11776">
                  <c:v>3.5976267520000001E-3</c:v>
                </c:pt>
                <c:pt idx="11777">
                  <c:v>2.090278565E-3</c:v>
                </c:pt>
                <c:pt idx="11778">
                  <c:v>2.090278565E-3</c:v>
                </c:pt>
                <c:pt idx="11779">
                  <c:v>5.8293037749999996E-4</c:v>
                </c:pt>
                <c:pt idx="11780">
                  <c:v>2.090278565E-3</c:v>
                </c:pt>
                <c:pt idx="11781">
                  <c:v>2.090278565E-3</c:v>
                </c:pt>
                <c:pt idx="11782">
                  <c:v>2.090278565E-3</c:v>
                </c:pt>
                <c:pt idx="11783">
                  <c:v>2.090278565E-3</c:v>
                </c:pt>
                <c:pt idx="11784">
                  <c:v>2.090278565E-3</c:v>
                </c:pt>
                <c:pt idx="11785">
                  <c:v>5.8293037749999996E-4</c:v>
                </c:pt>
                <c:pt idx="11786">
                  <c:v>5.8293037749999996E-4</c:v>
                </c:pt>
                <c:pt idx="11787">
                  <c:v>3.5976267520000001E-3</c:v>
                </c:pt>
                <c:pt idx="11788">
                  <c:v>5.8293037749999996E-4</c:v>
                </c:pt>
                <c:pt idx="11789">
                  <c:v>3.5976267520000001E-3</c:v>
                </c:pt>
                <c:pt idx="11790">
                  <c:v>2.090278565E-3</c:v>
                </c:pt>
                <c:pt idx="11791">
                  <c:v>2.090278565E-3</c:v>
                </c:pt>
                <c:pt idx="11792">
                  <c:v>3.5976267520000001E-3</c:v>
                </c:pt>
                <c:pt idx="11793">
                  <c:v>5.8293037749999996E-4</c:v>
                </c:pt>
                <c:pt idx="11794">
                  <c:v>5.8293037749999996E-4</c:v>
                </c:pt>
                <c:pt idx="11795">
                  <c:v>2.090278565E-3</c:v>
                </c:pt>
                <c:pt idx="11796">
                  <c:v>2.090278565E-3</c:v>
                </c:pt>
                <c:pt idx="11797">
                  <c:v>5.8293037749999996E-4</c:v>
                </c:pt>
                <c:pt idx="11798">
                  <c:v>2.090278565E-3</c:v>
                </c:pt>
                <c:pt idx="11799">
                  <c:v>2.090278565E-3</c:v>
                </c:pt>
                <c:pt idx="11800">
                  <c:v>5.8293037749999996E-4</c:v>
                </c:pt>
                <c:pt idx="11801">
                  <c:v>3.5976267520000001E-3</c:v>
                </c:pt>
                <c:pt idx="11802">
                  <c:v>5.8293037749999996E-4</c:v>
                </c:pt>
                <c:pt idx="11803">
                  <c:v>2.090278565E-3</c:v>
                </c:pt>
                <c:pt idx="11804">
                  <c:v>2.090278565E-3</c:v>
                </c:pt>
                <c:pt idx="11805">
                  <c:v>3.5976267520000001E-3</c:v>
                </c:pt>
                <c:pt idx="11806">
                  <c:v>5.8293037749999996E-4</c:v>
                </c:pt>
                <c:pt idx="11807">
                  <c:v>2.090278565E-3</c:v>
                </c:pt>
                <c:pt idx="11808">
                  <c:v>2.090278565E-3</c:v>
                </c:pt>
                <c:pt idx="11809">
                  <c:v>2.090278565E-3</c:v>
                </c:pt>
                <c:pt idx="11810">
                  <c:v>2.090278565E-3</c:v>
                </c:pt>
                <c:pt idx="11811">
                  <c:v>2.090278565E-3</c:v>
                </c:pt>
                <c:pt idx="11812">
                  <c:v>2.090278565E-3</c:v>
                </c:pt>
                <c:pt idx="11813">
                  <c:v>2.090278565E-3</c:v>
                </c:pt>
                <c:pt idx="11814">
                  <c:v>2.090278565E-3</c:v>
                </c:pt>
                <c:pt idx="11815">
                  <c:v>2.090278565E-3</c:v>
                </c:pt>
                <c:pt idx="11816">
                  <c:v>2.090278565E-3</c:v>
                </c:pt>
                <c:pt idx="11817">
                  <c:v>2.090278565E-3</c:v>
                </c:pt>
                <c:pt idx="11818">
                  <c:v>2.090278565E-3</c:v>
                </c:pt>
                <c:pt idx="11819">
                  <c:v>2.090278565E-3</c:v>
                </c:pt>
                <c:pt idx="11820">
                  <c:v>5.8293037749999996E-4</c:v>
                </c:pt>
                <c:pt idx="11821">
                  <c:v>2.090278565E-3</c:v>
                </c:pt>
                <c:pt idx="11822">
                  <c:v>2.090278565E-3</c:v>
                </c:pt>
                <c:pt idx="11823">
                  <c:v>2.090278565E-3</c:v>
                </c:pt>
                <c:pt idx="11824">
                  <c:v>2.090278565E-3</c:v>
                </c:pt>
                <c:pt idx="11825">
                  <c:v>2.090278565E-3</c:v>
                </c:pt>
                <c:pt idx="11826">
                  <c:v>2.090278565E-3</c:v>
                </c:pt>
                <c:pt idx="11827">
                  <c:v>2.090278565E-3</c:v>
                </c:pt>
                <c:pt idx="11828">
                  <c:v>2.090278565E-3</c:v>
                </c:pt>
                <c:pt idx="11829">
                  <c:v>2.090278565E-3</c:v>
                </c:pt>
                <c:pt idx="11830">
                  <c:v>5.8293037749999996E-4</c:v>
                </c:pt>
                <c:pt idx="11831">
                  <c:v>2.090278565E-3</c:v>
                </c:pt>
                <c:pt idx="11832">
                  <c:v>2.090278565E-3</c:v>
                </c:pt>
                <c:pt idx="11833">
                  <c:v>2.090278565E-3</c:v>
                </c:pt>
                <c:pt idx="11834">
                  <c:v>2.090278565E-3</c:v>
                </c:pt>
                <c:pt idx="11835">
                  <c:v>2.090278565E-3</c:v>
                </c:pt>
                <c:pt idx="11836">
                  <c:v>5.8293037749999996E-4</c:v>
                </c:pt>
                <c:pt idx="11837">
                  <c:v>5.8293037749999996E-4</c:v>
                </c:pt>
                <c:pt idx="11838">
                  <c:v>2.090278565E-3</c:v>
                </c:pt>
                <c:pt idx="11839">
                  <c:v>2.090278565E-3</c:v>
                </c:pt>
                <c:pt idx="11840">
                  <c:v>2.090278565E-3</c:v>
                </c:pt>
                <c:pt idx="11841">
                  <c:v>2.090278565E-3</c:v>
                </c:pt>
                <c:pt idx="11842">
                  <c:v>2.090278565E-3</c:v>
                </c:pt>
                <c:pt idx="11843">
                  <c:v>2.090278565E-3</c:v>
                </c:pt>
                <c:pt idx="11844">
                  <c:v>2.090278565E-3</c:v>
                </c:pt>
                <c:pt idx="11845">
                  <c:v>2.090278565E-3</c:v>
                </c:pt>
                <c:pt idx="11846">
                  <c:v>2.090278565E-3</c:v>
                </c:pt>
                <c:pt idx="11847">
                  <c:v>5.8293037749999996E-4</c:v>
                </c:pt>
                <c:pt idx="11848">
                  <c:v>5.8293037749999996E-4</c:v>
                </c:pt>
                <c:pt idx="11849">
                  <c:v>2.090278565E-3</c:v>
                </c:pt>
                <c:pt idx="11850">
                  <c:v>2.090278565E-3</c:v>
                </c:pt>
                <c:pt idx="11851">
                  <c:v>2.090278565E-3</c:v>
                </c:pt>
                <c:pt idx="11852">
                  <c:v>2.090278565E-3</c:v>
                </c:pt>
                <c:pt idx="11853">
                  <c:v>5.8293037749999996E-4</c:v>
                </c:pt>
                <c:pt idx="11854">
                  <c:v>3.5976267520000001E-3</c:v>
                </c:pt>
                <c:pt idx="11855">
                  <c:v>2.090278565E-3</c:v>
                </c:pt>
                <c:pt idx="11856">
                  <c:v>2.090278565E-3</c:v>
                </c:pt>
                <c:pt idx="11857">
                  <c:v>3.5976267520000001E-3</c:v>
                </c:pt>
                <c:pt idx="11858">
                  <c:v>5.8293037749999996E-4</c:v>
                </c:pt>
                <c:pt idx="11859">
                  <c:v>2.090278565E-3</c:v>
                </c:pt>
                <c:pt idx="11860">
                  <c:v>2.090278565E-3</c:v>
                </c:pt>
                <c:pt idx="11861">
                  <c:v>2.090278565E-3</c:v>
                </c:pt>
                <c:pt idx="11862">
                  <c:v>3.5976267520000001E-3</c:v>
                </c:pt>
                <c:pt idx="11863">
                  <c:v>2.090278565E-3</c:v>
                </c:pt>
                <c:pt idx="11864">
                  <c:v>2.090278565E-3</c:v>
                </c:pt>
                <c:pt idx="11865">
                  <c:v>2.090278565E-3</c:v>
                </c:pt>
                <c:pt idx="11866">
                  <c:v>2.090278565E-3</c:v>
                </c:pt>
                <c:pt idx="11867">
                  <c:v>5.8293037749999996E-4</c:v>
                </c:pt>
                <c:pt idx="11868">
                  <c:v>3.5976233620000002E-3</c:v>
                </c:pt>
                <c:pt idx="11869">
                  <c:v>2.090214974E-3</c:v>
                </c:pt>
                <c:pt idx="11870">
                  <c:v>2.0900870600000002E-3</c:v>
                </c:pt>
                <c:pt idx="11871">
                  <c:v>2.089901196E-3</c:v>
                </c:pt>
                <c:pt idx="11872">
                  <c:v>2.0896671439999998E-3</c:v>
                </c:pt>
                <c:pt idx="11873">
                  <c:v>3.5967439370000001E-3</c:v>
                </c:pt>
                <c:pt idx="11874">
                  <c:v>2.0890935379999998E-3</c:v>
                </c:pt>
                <c:pt idx="11875">
                  <c:v>2.088773535E-3</c:v>
                </c:pt>
                <c:pt idx="11876">
                  <c:v>3.5957948840000002E-3</c:v>
                </c:pt>
                <c:pt idx="11877">
                  <c:v>2.0881160999999997E-3</c:v>
                </c:pt>
                <c:pt idx="11878">
                  <c:v>2.0877983000000002E-3</c:v>
                </c:pt>
                <c:pt idx="11879">
                  <c:v>2.0875008900000003E-3</c:v>
                </c:pt>
                <c:pt idx="11880">
                  <c:v>3.5945856300000001E-3</c:v>
                </c:pt>
                <c:pt idx="11881">
                  <c:v>2.0870066529999997E-3</c:v>
                </c:pt>
                <c:pt idx="11882">
                  <c:v>2.0868295530000001E-3</c:v>
                </c:pt>
                <c:pt idx="11883">
                  <c:v>2.0867122859999998E-3</c:v>
                </c:pt>
                <c:pt idx="11884">
                  <c:v>2.0866654839999999E-3</c:v>
                </c:pt>
                <c:pt idx="11885">
                  <c:v>2.086705637E-3</c:v>
                </c:pt>
                <c:pt idx="11886">
                  <c:v>2.086826973E-3</c:v>
                </c:pt>
                <c:pt idx="11887">
                  <c:v>2.0870173569999999E-3</c:v>
                </c:pt>
                <c:pt idx="11888">
                  <c:v>3.5946165190000002E-3</c:v>
                </c:pt>
                <c:pt idx="11889">
                  <c:v>2.0875567019999998E-3</c:v>
                </c:pt>
                <c:pt idx="11890">
                  <c:v>2.087881385E-3</c:v>
                </c:pt>
                <c:pt idx="11891">
                  <c:v>3.5955772740000002E-3</c:v>
                </c:pt>
                <c:pt idx="11892">
                  <c:v>2.0885801749999998E-3</c:v>
                </c:pt>
                <c:pt idx="11893">
                  <c:v>3.5962799320000001E-3</c:v>
                </c:pt>
                <c:pt idx="11894">
                  <c:v>2.0892642729999997E-3</c:v>
                </c:pt>
                <c:pt idx="11895">
                  <c:v>2.0895706640000002E-3</c:v>
                </c:pt>
                <c:pt idx="11896">
                  <c:v>3.5971859660000002E-3</c:v>
                </c:pt>
                <c:pt idx="11897">
                  <c:v>5.8270351209999995E-4</c:v>
                </c:pt>
                <c:pt idx="11898">
                  <c:v>2.0902028640000002E-3</c:v>
                </c:pt>
                <c:pt idx="11899">
                  <c:v>3.5976260689999998E-3</c:v>
                </c:pt>
                <c:pt idx="11900">
                  <c:v>2.0902659430000001E-3</c:v>
                </c:pt>
                <c:pt idx="11901">
                  <c:v>2.0901767840000003E-3</c:v>
                </c:pt>
                <c:pt idx="11902">
                  <c:v>2.0900239150000001E-3</c:v>
                </c:pt>
                <c:pt idx="11903">
                  <c:v>2.0898171019999999E-3</c:v>
                </c:pt>
                <c:pt idx="11904">
                  <c:v>2.0895661069999997E-3</c:v>
                </c:pt>
                <c:pt idx="11905">
                  <c:v>2.089280695E-3</c:v>
                </c:pt>
                <c:pt idx="11906">
                  <c:v>5.8162085380000002E-4</c:v>
                </c:pt>
                <c:pt idx="11907">
                  <c:v>2.0886457310000002E-3</c:v>
                </c:pt>
                <c:pt idx="11908">
                  <c:v>5.8096517509999995E-4</c:v>
                </c:pt>
                <c:pt idx="11909">
                  <c:v>2.087990553E-3</c:v>
                </c:pt>
                <c:pt idx="11910">
                  <c:v>2.087679929E-3</c:v>
                </c:pt>
                <c:pt idx="11911">
                  <c:v>2.087393736E-3</c:v>
                </c:pt>
                <c:pt idx="11912">
                  <c:v>5.7978980609999994E-4</c:v>
                </c:pt>
                <c:pt idx="11913">
                  <c:v>2.0869340670000001E-3</c:v>
                </c:pt>
                <c:pt idx="11914">
                  <c:v>2.0867803219999999E-3</c:v>
                </c:pt>
                <c:pt idx="11915">
                  <c:v>5.7933788389999993E-4</c:v>
                </c:pt>
                <c:pt idx="11916">
                  <c:v>2.0866708339999998E-3</c:v>
                </c:pt>
                <c:pt idx="11917">
                  <c:v>3.59402343E-3</c:v>
                </c:pt>
                <c:pt idx="11918">
                  <c:v>3.59402343E-3</c:v>
                </c:pt>
                <c:pt idx="11919">
                  <c:v>2.0866708339999998E-3</c:v>
                </c:pt>
                <c:pt idx="11920">
                  <c:v>3.59402343E-3</c:v>
                </c:pt>
                <c:pt idx="11921">
                  <c:v>2.0866708339999998E-3</c:v>
                </c:pt>
                <c:pt idx="11922">
                  <c:v>3.59402343E-3</c:v>
                </c:pt>
                <c:pt idx="11923">
                  <c:v>3.59402343E-3</c:v>
                </c:pt>
                <c:pt idx="11924">
                  <c:v>2.0866708339999998E-3</c:v>
                </c:pt>
                <c:pt idx="11925">
                  <c:v>2.0866708339999998E-3</c:v>
                </c:pt>
                <c:pt idx="11926">
                  <c:v>2.0866708339999998E-3</c:v>
                </c:pt>
                <c:pt idx="11927">
                  <c:v>2.0866708339999998E-3</c:v>
                </c:pt>
                <c:pt idx="11928">
                  <c:v>2.0866708339999998E-3</c:v>
                </c:pt>
                <c:pt idx="11929">
                  <c:v>3.59402343E-3</c:v>
                </c:pt>
                <c:pt idx="11930">
                  <c:v>3.59402343E-3</c:v>
                </c:pt>
                <c:pt idx="11931">
                  <c:v>3.59402343E-3</c:v>
                </c:pt>
                <c:pt idx="11932">
                  <c:v>2.0866708339999998E-3</c:v>
                </c:pt>
                <c:pt idx="11933">
                  <c:v>2.0866708339999998E-3</c:v>
                </c:pt>
                <c:pt idx="11934">
                  <c:v>3.59402343E-3</c:v>
                </c:pt>
                <c:pt idx="11935">
                  <c:v>2.0866708339999998E-3</c:v>
                </c:pt>
                <c:pt idx="11936">
                  <c:v>2.0866708339999998E-3</c:v>
                </c:pt>
                <c:pt idx="11937">
                  <c:v>3.59402343E-3</c:v>
                </c:pt>
                <c:pt idx="11938">
                  <c:v>2.0866708339999998E-3</c:v>
                </c:pt>
                <c:pt idx="11939">
                  <c:v>2.0866708339999998E-3</c:v>
                </c:pt>
                <c:pt idx="11940">
                  <c:v>2.0866708339999998E-3</c:v>
                </c:pt>
                <c:pt idx="11941">
                  <c:v>5.793182381E-4</c:v>
                </c:pt>
                <c:pt idx="11942">
                  <c:v>3.59402343E-3</c:v>
                </c:pt>
                <c:pt idx="11943">
                  <c:v>3.59402343E-3</c:v>
                </c:pt>
                <c:pt idx="11944">
                  <c:v>2.0866708339999998E-3</c:v>
                </c:pt>
                <c:pt idx="11945">
                  <c:v>2.0866708339999998E-3</c:v>
                </c:pt>
                <c:pt idx="11946">
                  <c:v>2.0866708339999998E-3</c:v>
                </c:pt>
                <c:pt idx="11947">
                  <c:v>2.0866708339999998E-3</c:v>
                </c:pt>
                <c:pt idx="11948">
                  <c:v>2.0866670179999999E-3</c:v>
                </c:pt>
                <c:pt idx="11949">
                  <c:v>2.0865995359999998E-3</c:v>
                </c:pt>
                <c:pt idx="11950">
                  <c:v>2.0864567059999998E-3</c:v>
                </c:pt>
                <c:pt idx="11951">
                  <c:v>3.5936032550000002E-3</c:v>
                </c:pt>
                <c:pt idx="11952">
                  <c:v>2.085991472E-3</c:v>
                </c:pt>
                <c:pt idx="11953">
                  <c:v>2.0856923009999998E-3</c:v>
                </c:pt>
                <c:pt idx="11954">
                  <c:v>3.5927184459999999E-3</c:v>
                </c:pt>
                <c:pt idx="11955">
                  <c:v>3.5923735930000001E-3</c:v>
                </c:pt>
                <c:pt idx="11956">
                  <c:v>3.5920231749999999E-3</c:v>
                </c:pt>
                <c:pt idx="11957">
                  <c:v>3.5916788539999997E-3</c:v>
                </c:pt>
                <c:pt idx="11958">
                  <c:v>2.0839964590000002E-3</c:v>
                </c:pt>
                <c:pt idx="11959">
                  <c:v>2.0836990309999999E-3</c:v>
                </c:pt>
                <c:pt idx="11960">
                  <c:v>2.0834428419999997E-3</c:v>
                </c:pt>
                <c:pt idx="11961">
                  <c:v>3.5905963989999999E-3</c:v>
                </c:pt>
                <c:pt idx="11962">
                  <c:v>2.0831011249999999E-3</c:v>
                </c:pt>
                <c:pt idx="11963">
                  <c:v>2.0830390669999998E-3</c:v>
                </c:pt>
                <c:pt idx="11964">
                  <c:v>2.0830629219999999E-3</c:v>
                </c:pt>
                <c:pt idx="11965">
                  <c:v>2.0831427519999997E-3</c:v>
                </c:pt>
                <c:pt idx="11966">
                  <c:v>2.0832624509999997E-3</c:v>
                </c:pt>
                <c:pt idx="11967">
                  <c:v>3.5907743060000002E-3</c:v>
                </c:pt>
                <c:pt idx="11968">
                  <c:v>5.7624804940000006E-4</c:v>
                </c:pt>
                <c:pt idx="11969">
                  <c:v>2.0838180630000001E-3</c:v>
                </c:pt>
                <c:pt idx="11970">
                  <c:v>2.0840545339999997E-3</c:v>
                </c:pt>
                <c:pt idx="11971">
                  <c:v>2.084309524E-3</c:v>
                </c:pt>
                <c:pt idx="11972">
                  <c:v>2.0845787700000001E-3</c:v>
                </c:pt>
                <c:pt idx="11973">
                  <c:v>3.5922128159999998E-3</c:v>
                </c:pt>
                <c:pt idx="11974">
                  <c:v>2.0851429939999998E-3</c:v>
                </c:pt>
                <c:pt idx="11975">
                  <c:v>2.085429471E-3</c:v>
                </c:pt>
                <c:pt idx="11976">
                  <c:v>2.085713196E-3</c:v>
                </c:pt>
                <c:pt idx="11977">
                  <c:v>3.59334336E-3</c:v>
                </c:pt>
                <c:pt idx="11978">
                  <c:v>2.0862554519999999E-3</c:v>
                </c:pt>
                <c:pt idx="11979">
                  <c:v>2.0865055219999999E-3</c:v>
                </c:pt>
                <c:pt idx="11980">
                  <c:v>2.086737854E-3</c:v>
                </c:pt>
                <c:pt idx="11981">
                  <c:v>2.0869801630000002E-3</c:v>
                </c:pt>
                <c:pt idx="11982">
                  <c:v>2.087239512E-3</c:v>
                </c:pt>
                <c:pt idx="11983">
                  <c:v>3.5948632230000002E-3</c:v>
                </c:pt>
                <c:pt idx="11984">
                  <c:v>3.5951435699999998E-3</c:v>
                </c:pt>
                <c:pt idx="11985">
                  <c:v>2.0880773420000002E-3</c:v>
                </c:pt>
                <c:pt idx="11986">
                  <c:v>2.0883624189999999E-3</c:v>
                </c:pt>
                <c:pt idx="11987">
                  <c:v>2.0886433459999998E-3</c:v>
                </c:pt>
                <c:pt idx="11988">
                  <c:v>2.0889159010000001E-3</c:v>
                </c:pt>
                <c:pt idx="11989">
                  <c:v>2.089175869E-3</c:v>
                </c:pt>
                <c:pt idx="11990">
                  <c:v>2.0894190370000002E-3</c:v>
                </c:pt>
                <c:pt idx="11991">
                  <c:v>2.0896411979999998E-3</c:v>
                </c:pt>
                <c:pt idx="11992">
                  <c:v>2.089838148E-3</c:v>
                </c:pt>
                <c:pt idx="11993">
                  <c:v>2.0900056840000001E-3</c:v>
                </c:pt>
                <c:pt idx="11994">
                  <c:v>3.5974879620000004E-3</c:v>
                </c:pt>
                <c:pt idx="11995">
                  <c:v>3.5975839460000002E-3</c:v>
                </c:pt>
                <c:pt idx="11996">
                  <c:v>2.090287684E-3</c:v>
                </c:pt>
                <c:pt idx="11997">
                  <c:v>2.0902610349999998E-3</c:v>
                </c:pt>
                <c:pt idx="11998">
                  <c:v>2.090153745E-3</c:v>
                </c:pt>
                <c:pt idx="11999">
                  <c:v>2.089977389E-3</c:v>
                </c:pt>
                <c:pt idx="12000">
                  <c:v>3.5970923759999999E-3</c:v>
                </c:pt>
                <c:pt idx="12001">
                  <c:v>3.5968129279999998E-3</c:v>
                </c:pt>
                <c:pt idx="12002">
                  <c:v>3.5964991589999998E-3</c:v>
                </c:pt>
                <c:pt idx="12003">
                  <c:v>3.596162638E-3</c:v>
                </c:pt>
                <c:pt idx="12004">
                  <c:v>5.1031653570000005E-3</c:v>
                </c:pt>
                <c:pt idx="12005">
                  <c:v>2.0881168710000001E-3</c:v>
                </c:pt>
                <c:pt idx="12006">
                  <c:v>2.0877812720000001E-3</c:v>
                </c:pt>
                <c:pt idx="12007">
                  <c:v>2.0874694029999999E-3</c:v>
                </c:pt>
                <c:pt idx="12008">
                  <c:v>2.087192934E-3</c:v>
                </c:pt>
                <c:pt idx="12009">
                  <c:v>2.0869635479999998E-3</c:v>
                </c:pt>
                <c:pt idx="12010">
                  <c:v>3.5941453789999998E-3</c:v>
                </c:pt>
                <c:pt idx="12011">
                  <c:v>2.0866927730000002E-3</c:v>
                </c:pt>
                <c:pt idx="12012">
                  <c:v>3.59402343E-3</c:v>
                </c:pt>
                <c:pt idx="12013">
                  <c:v>3.59402343E-3</c:v>
                </c:pt>
                <c:pt idx="12014">
                  <c:v>5.793182381E-4</c:v>
                </c:pt>
                <c:pt idx="12015">
                  <c:v>2.0866708339999998E-3</c:v>
                </c:pt>
                <c:pt idx="12016">
                  <c:v>2.0866708339999998E-3</c:v>
                </c:pt>
                <c:pt idx="12017">
                  <c:v>2.0866708339999998E-3</c:v>
                </c:pt>
                <c:pt idx="12018">
                  <c:v>2.0866708339999998E-3</c:v>
                </c:pt>
                <c:pt idx="12019">
                  <c:v>2.0866708339999998E-3</c:v>
                </c:pt>
                <c:pt idx="12020">
                  <c:v>3.59402343E-3</c:v>
                </c:pt>
                <c:pt idx="12021">
                  <c:v>2.0866708339999998E-3</c:v>
                </c:pt>
                <c:pt idx="12022">
                  <c:v>2.0866708339999998E-3</c:v>
                </c:pt>
                <c:pt idx="12023">
                  <c:v>2.0866708339999998E-3</c:v>
                </c:pt>
                <c:pt idx="12024">
                  <c:v>2.0866708339999998E-3</c:v>
                </c:pt>
                <c:pt idx="12025">
                  <c:v>3.59402343E-3</c:v>
                </c:pt>
                <c:pt idx="12026">
                  <c:v>3.59402343E-3</c:v>
                </c:pt>
                <c:pt idx="12027">
                  <c:v>2.0866708339999998E-3</c:v>
                </c:pt>
                <c:pt idx="12028">
                  <c:v>3.59402343E-3</c:v>
                </c:pt>
                <c:pt idx="12029">
                  <c:v>3.59402343E-3</c:v>
                </c:pt>
                <c:pt idx="12030">
                  <c:v>2.0866708339999998E-3</c:v>
                </c:pt>
                <c:pt idx="12031">
                  <c:v>3.59402343E-3</c:v>
                </c:pt>
                <c:pt idx="12032">
                  <c:v>2.0866708339999998E-3</c:v>
                </c:pt>
                <c:pt idx="12033">
                  <c:v>3.59402343E-3</c:v>
                </c:pt>
                <c:pt idx="12034">
                  <c:v>3.59402343E-3</c:v>
                </c:pt>
                <c:pt idx="12035">
                  <c:v>2.0866708339999998E-3</c:v>
                </c:pt>
                <c:pt idx="12036">
                  <c:v>3.59402343E-3</c:v>
                </c:pt>
                <c:pt idx="12037">
                  <c:v>3.59402343E-3</c:v>
                </c:pt>
                <c:pt idx="12038">
                  <c:v>3.59402343E-3</c:v>
                </c:pt>
                <c:pt idx="12039">
                  <c:v>2.0866708339999998E-3</c:v>
                </c:pt>
                <c:pt idx="12040">
                  <c:v>3.59402343E-3</c:v>
                </c:pt>
                <c:pt idx="12041">
                  <c:v>3.59402343E-3</c:v>
                </c:pt>
                <c:pt idx="12042">
                  <c:v>2.0866708339999998E-3</c:v>
                </c:pt>
                <c:pt idx="12043">
                  <c:v>2.0866708339999998E-3</c:v>
                </c:pt>
                <c:pt idx="12044">
                  <c:v>2.0866708339999998E-3</c:v>
                </c:pt>
                <c:pt idx="12045">
                  <c:v>2.0866708339999998E-3</c:v>
                </c:pt>
                <c:pt idx="12046">
                  <c:v>3.59402343E-3</c:v>
                </c:pt>
                <c:pt idx="12047">
                  <c:v>3.59402343E-3</c:v>
                </c:pt>
                <c:pt idx="12048">
                  <c:v>2.0866708339999998E-3</c:v>
                </c:pt>
                <c:pt idx="12049">
                  <c:v>3.59402343E-3</c:v>
                </c:pt>
                <c:pt idx="12050">
                  <c:v>3.59402343E-3</c:v>
                </c:pt>
                <c:pt idx="12051">
                  <c:v>2.0866708339999998E-3</c:v>
                </c:pt>
                <c:pt idx="12052">
                  <c:v>5.793182381E-4</c:v>
                </c:pt>
                <c:pt idx="12053">
                  <c:v>2.0866708339999998E-3</c:v>
                </c:pt>
                <c:pt idx="12054">
                  <c:v>2.0866708339999998E-3</c:v>
                </c:pt>
                <c:pt idx="12055">
                  <c:v>5.793182381E-4</c:v>
                </c:pt>
                <c:pt idx="12056">
                  <c:v>3.59402343E-3</c:v>
                </c:pt>
                <c:pt idx="12057">
                  <c:v>2.0866708339999998E-3</c:v>
                </c:pt>
                <c:pt idx="12058">
                  <c:v>2.0866708339999998E-3</c:v>
                </c:pt>
                <c:pt idx="12059">
                  <c:v>3.59402343E-3</c:v>
                </c:pt>
                <c:pt idx="12060">
                  <c:v>2.0866744119999998E-3</c:v>
                </c:pt>
                <c:pt idx="12061">
                  <c:v>3.594090303E-3</c:v>
                </c:pt>
                <c:pt idx="12062">
                  <c:v>3.594224544E-3</c:v>
                </c:pt>
                <c:pt idx="12063">
                  <c:v>2.0870670069999997E-3</c:v>
                </c:pt>
                <c:pt idx="12064">
                  <c:v>3.5946634160000002E-3</c:v>
                </c:pt>
                <c:pt idx="12065">
                  <c:v>3.5949468240000001E-3</c:v>
                </c:pt>
                <c:pt idx="12066">
                  <c:v>2.087907653E-3</c:v>
                </c:pt>
                <c:pt idx="12067">
                  <c:v>5.8088720469999999E-4</c:v>
                </c:pt>
                <c:pt idx="12068">
                  <c:v>3.5959257429999999E-3</c:v>
                </c:pt>
                <c:pt idx="12069">
                  <c:v>2.088909833E-3</c:v>
                </c:pt>
                <c:pt idx="12070">
                  <c:v>5.8188094400000003E-4</c:v>
                </c:pt>
                <c:pt idx="12071">
                  <c:v>3.5968757820000002E-3</c:v>
                </c:pt>
                <c:pt idx="12072">
                  <c:v>2.0897880860000001E-3</c:v>
                </c:pt>
                <c:pt idx="12073">
                  <c:v>2.0900041309999998E-3</c:v>
                </c:pt>
                <c:pt idx="12074">
                  <c:v>2.0901642949999999E-3</c:v>
                </c:pt>
                <c:pt idx="12075">
                  <c:v>2.090258065E-3</c:v>
                </c:pt>
                <c:pt idx="12076">
                  <c:v>2.090278565E-3</c:v>
                </c:pt>
                <c:pt idx="12077">
                  <c:v>3.5976267520000001E-3</c:v>
                </c:pt>
                <c:pt idx="12078">
                  <c:v>3.5976267520000001E-3</c:v>
                </c:pt>
                <c:pt idx="12079">
                  <c:v>2.090278565E-3</c:v>
                </c:pt>
                <c:pt idx="12080">
                  <c:v>2.090278565E-3</c:v>
                </c:pt>
                <c:pt idx="12081">
                  <c:v>3.5976267520000001E-3</c:v>
                </c:pt>
                <c:pt idx="12082">
                  <c:v>2.090278565E-3</c:v>
                </c:pt>
                <c:pt idx="12083">
                  <c:v>2.090278565E-3</c:v>
                </c:pt>
                <c:pt idx="12084">
                  <c:v>3.5976267520000001E-3</c:v>
                </c:pt>
                <c:pt idx="12085">
                  <c:v>2.090278565E-3</c:v>
                </c:pt>
                <c:pt idx="12086">
                  <c:v>2.090278565E-3</c:v>
                </c:pt>
                <c:pt idx="12087">
                  <c:v>3.5976267520000001E-3</c:v>
                </c:pt>
                <c:pt idx="12088">
                  <c:v>3.5976267520000001E-3</c:v>
                </c:pt>
                <c:pt idx="12089">
                  <c:v>3.5976267520000001E-3</c:v>
                </c:pt>
                <c:pt idx="12090">
                  <c:v>2.090278565E-3</c:v>
                </c:pt>
                <c:pt idx="12091">
                  <c:v>3.5976267520000001E-3</c:v>
                </c:pt>
                <c:pt idx="12092">
                  <c:v>3.5976267520000001E-3</c:v>
                </c:pt>
                <c:pt idx="12093">
                  <c:v>3.5976267520000001E-3</c:v>
                </c:pt>
                <c:pt idx="12094">
                  <c:v>2.090278565E-3</c:v>
                </c:pt>
                <c:pt idx="12095">
                  <c:v>2.090278565E-3</c:v>
                </c:pt>
                <c:pt idx="12096">
                  <c:v>3.5976267520000001E-3</c:v>
                </c:pt>
                <c:pt idx="12097">
                  <c:v>3.5976267520000001E-3</c:v>
                </c:pt>
                <c:pt idx="12098">
                  <c:v>2.090278565E-3</c:v>
                </c:pt>
                <c:pt idx="12099">
                  <c:v>3.5976267520000001E-3</c:v>
                </c:pt>
                <c:pt idx="12100">
                  <c:v>2.090278565E-3</c:v>
                </c:pt>
                <c:pt idx="12101">
                  <c:v>2.090278565E-3</c:v>
                </c:pt>
                <c:pt idx="12102">
                  <c:v>2.090278565E-3</c:v>
                </c:pt>
                <c:pt idx="12103">
                  <c:v>3.5976267520000001E-3</c:v>
                </c:pt>
                <c:pt idx="12104">
                  <c:v>2.090278565E-3</c:v>
                </c:pt>
                <c:pt idx="12105">
                  <c:v>2.090278565E-3</c:v>
                </c:pt>
                <c:pt idx="12106">
                  <c:v>3.5976267520000001E-3</c:v>
                </c:pt>
                <c:pt idx="12107">
                  <c:v>2.090278565E-3</c:v>
                </c:pt>
                <c:pt idx="12108">
                  <c:v>3.5976237830000002E-3</c:v>
                </c:pt>
                <c:pt idx="12109">
                  <c:v>2.0902226859999999E-3</c:v>
                </c:pt>
                <c:pt idx="12110">
                  <c:v>2.090109677E-3</c:v>
                </c:pt>
                <c:pt idx="12111">
                  <c:v>2.0899444540000002E-3</c:v>
                </c:pt>
                <c:pt idx="12112">
                  <c:v>3.5970837539999996E-3</c:v>
                </c:pt>
                <c:pt idx="12113">
                  <c:v>2.0894889039999999E-3</c:v>
                </c:pt>
                <c:pt idx="12114">
                  <c:v>2.0892143510000002E-3</c:v>
                </c:pt>
                <c:pt idx="12115">
                  <c:v>2.0889191369999997E-3</c:v>
                </c:pt>
                <c:pt idx="12116">
                  <c:v>3.5959613930000001E-3</c:v>
                </c:pt>
                <c:pt idx="12117">
                  <c:v>3.595648964E-3</c:v>
                </c:pt>
                <c:pt idx="12118">
                  <c:v>3.5953396150000005E-3</c:v>
                </c:pt>
                <c:pt idx="12119">
                  <c:v>3.595041276E-3</c:v>
                </c:pt>
                <c:pt idx="12120">
                  <c:v>3.5947618860000001E-3</c:v>
                </c:pt>
                <c:pt idx="12121">
                  <c:v>2.0871573909999998E-3</c:v>
                </c:pt>
                <c:pt idx="12122">
                  <c:v>3.5942917530000004E-3</c:v>
                </c:pt>
                <c:pt idx="12123">
                  <c:v>3.5941169279999998E-3</c:v>
                </c:pt>
                <c:pt idx="12124">
                  <c:v>3.5939911199999999E-3</c:v>
                </c:pt>
                <c:pt idx="12125">
                  <c:v>2.086538148E-3</c:v>
                </c:pt>
                <c:pt idx="12126">
                  <c:v>2.0864534549999997E-3</c:v>
                </c:pt>
                <c:pt idx="12127">
                  <c:v>2.086384033E-3</c:v>
                </c:pt>
                <c:pt idx="12128">
                  <c:v>2.0863295050000002E-3</c:v>
                </c:pt>
                <c:pt idx="12129">
                  <c:v>2.086289497E-3</c:v>
                </c:pt>
                <c:pt idx="12130">
                  <c:v>3.5936167249999997E-3</c:v>
                </c:pt>
                <c:pt idx="12131">
                  <c:v>2.0862515340000004E-3</c:v>
                </c:pt>
                <c:pt idx="12132">
                  <c:v>2.086252823E-3</c:v>
                </c:pt>
                <c:pt idx="12133">
                  <c:v>3.5936202100000001E-3</c:v>
                </c:pt>
                <c:pt idx="12134">
                  <c:v>3.5936471070000002E-3</c:v>
                </c:pt>
                <c:pt idx="12135">
                  <c:v>2.086333233E-3</c:v>
                </c:pt>
                <c:pt idx="12136">
                  <c:v>2.0863842839999999E-3</c:v>
                </c:pt>
                <c:pt idx="12137">
                  <c:v>2.0864468250000002E-3</c:v>
                </c:pt>
                <c:pt idx="12138">
                  <c:v>2.086520476E-3</c:v>
                </c:pt>
                <c:pt idx="12139">
                  <c:v>3.5939575310000001E-3</c:v>
                </c:pt>
                <c:pt idx="12140">
                  <c:v>3.5940540929999998E-3</c:v>
                </c:pt>
                <c:pt idx="12141">
                  <c:v>2.086840433E-3</c:v>
                </c:pt>
                <c:pt idx="12142">
                  <c:v>2.0870260040000001E-3</c:v>
                </c:pt>
                <c:pt idx="12143">
                  <c:v>2.0872506550000001E-3</c:v>
                </c:pt>
                <c:pt idx="12144">
                  <c:v>3.5948583739999996E-3</c:v>
                </c:pt>
                <c:pt idx="12145">
                  <c:v>2.087786848E-3</c:v>
                </c:pt>
                <c:pt idx="12146">
                  <c:v>2.0880832280000001E-3</c:v>
                </c:pt>
                <c:pt idx="12147">
                  <c:v>3.5957388700000002E-3</c:v>
                </c:pt>
                <c:pt idx="12148">
                  <c:v>3.5960448440000002E-3</c:v>
                </c:pt>
                <c:pt idx="12149">
                  <c:v>2.088994726E-3</c:v>
                </c:pt>
                <c:pt idx="12150">
                  <c:v>3.5966302640000002E-3</c:v>
                </c:pt>
                <c:pt idx="12151">
                  <c:v>2.0895455829999998E-3</c:v>
                </c:pt>
                <c:pt idx="12152">
                  <c:v>5.8243259250000004E-4</c:v>
                </c:pt>
                <c:pt idx="12153">
                  <c:v>3.5973293130000003E-3</c:v>
                </c:pt>
                <c:pt idx="12154">
                  <c:v>2.0901361919999999E-3</c:v>
                </c:pt>
                <c:pt idx="12155">
                  <c:v>2.0902401709999999E-3</c:v>
                </c:pt>
                <c:pt idx="12156">
                  <c:v>2.0902840600000002E-3</c:v>
                </c:pt>
                <c:pt idx="12157">
                  <c:v>2.090246993E-3</c:v>
                </c:pt>
                <c:pt idx="12158">
                  <c:v>3.5974804749999995E-3</c:v>
                </c:pt>
                <c:pt idx="12159">
                  <c:v>2.089950677E-3</c:v>
                </c:pt>
                <c:pt idx="12160">
                  <c:v>3.5970628429999999E-3</c:v>
                </c:pt>
                <c:pt idx="12161">
                  <c:v>3.5967824600000001E-3</c:v>
                </c:pt>
                <c:pt idx="12162">
                  <c:v>2.0891197679999999E-3</c:v>
                </c:pt>
                <c:pt idx="12163">
                  <c:v>2.0887848380000003E-3</c:v>
                </c:pt>
                <c:pt idx="12164">
                  <c:v>3.5957901859999999E-3</c:v>
                </c:pt>
                <c:pt idx="12165">
                  <c:v>2.0880958190000001E-3</c:v>
                </c:pt>
                <c:pt idx="12166">
                  <c:v>2.087764382E-3</c:v>
                </c:pt>
                <c:pt idx="12167">
                  <c:v>2.087456792E-3</c:v>
                </c:pt>
                <c:pt idx="12168">
                  <c:v>2.0871844159999998E-3</c:v>
                </c:pt>
                <c:pt idx="12169">
                  <c:v>3.5943108789999998E-3</c:v>
                </c:pt>
                <c:pt idx="12170">
                  <c:v>2.08679083E-3</c:v>
                </c:pt>
                <c:pt idx="12171">
                  <c:v>3.5940449559999999E-3</c:v>
                </c:pt>
                <c:pt idx="12172">
                  <c:v>2.086674582E-3</c:v>
                </c:pt>
                <c:pt idx="12173">
                  <c:v>2.086740887E-3</c:v>
                </c:pt>
                <c:pt idx="12174">
                  <c:v>3.5942336140000002E-3</c:v>
                </c:pt>
                <c:pt idx="12175">
                  <c:v>2.0870843690000002E-3</c:v>
                </c:pt>
                <c:pt idx="12176">
                  <c:v>3.5946905620000001E-3</c:v>
                </c:pt>
                <c:pt idx="12177">
                  <c:v>3.5949845539999998E-3</c:v>
                </c:pt>
                <c:pt idx="12178">
                  <c:v>3.5953070750000004E-3</c:v>
                </c:pt>
                <c:pt idx="12179">
                  <c:v>2.0882961680000001E-3</c:v>
                </c:pt>
                <c:pt idx="12180">
                  <c:v>5.1033425299999999E-3</c:v>
                </c:pt>
                <c:pt idx="12181">
                  <c:v>2.088982671E-3</c:v>
                </c:pt>
                <c:pt idx="12182">
                  <c:v>2.089306422E-3</c:v>
                </c:pt>
                <c:pt idx="12183">
                  <c:v>3.5969511269999996E-3</c:v>
                </c:pt>
                <c:pt idx="12184">
                  <c:v>2.0898584660000003E-3</c:v>
                </c:pt>
                <c:pt idx="12185">
                  <c:v>3.5974126650000003E-3</c:v>
                </c:pt>
                <c:pt idx="12186">
                  <c:v>2.0902080970000001E-3</c:v>
                </c:pt>
                <c:pt idx="12187">
                  <c:v>2.0902788420000002E-3</c:v>
                </c:pt>
                <c:pt idx="12188">
                  <c:v>3.5976146509999998E-3</c:v>
                </c:pt>
                <c:pt idx="12189">
                  <c:v>2.0901860379999998E-3</c:v>
                </c:pt>
                <c:pt idx="12190">
                  <c:v>3.5973995229999999E-3</c:v>
                </c:pt>
                <c:pt idx="12191">
                  <c:v>2.0898690169999998E-3</c:v>
                </c:pt>
                <c:pt idx="12192">
                  <c:v>3.5969963850000001E-3</c:v>
                </c:pt>
                <c:pt idx="12193">
                  <c:v>3.5967430630000001E-3</c:v>
                </c:pt>
                <c:pt idx="12194">
                  <c:v>2.089115636E-3</c:v>
                </c:pt>
                <c:pt idx="12195">
                  <c:v>3.596170448E-3</c:v>
                </c:pt>
                <c:pt idx="12196">
                  <c:v>3.5958661890000002E-3</c:v>
                </c:pt>
                <c:pt idx="12197">
                  <c:v>3.5955600040000002E-3</c:v>
                </c:pt>
                <c:pt idx="12198">
                  <c:v>3.595259435E-3</c:v>
                </c:pt>
                <c:pt idx="12199">
                  <c:v>2.0876205999999999E-3</c:v>
                </c:pt>
                <c:pt idx="12200">
                  <c:v>2.0873536109999999E-3</c:v>
                </c:pt>
                <c:pt idx="12201">
                  <c:v>2.0871149639999998E-3</c:v>
                </c:pt>
                <c:pt idx="12202">
                  <c:v>2.0869122460000001E-3</c:v>
                </c:pt>
                <c:pt idx="12203">
                  <c:v>2.086753049E-3</c:v>
                </c:pt>
                <c:pt idx="12204">
                  <c:v>3.5939966779999998E-3</c:v>
                </c:pt>
                <c:pt idx="12205">
                  <c:v>2.0865743649999997E-3</c:v>
                </c:pt>
                <c:pt idx="12206">
                  <c:v>2.08653513E-3</c:v>
                </c:pt>
                <c:pt idx="12207">
                  <c:v>3.5938745840000002E-3</c:v>
                </c:pt>
                <c:pt idx="12208">
                  <c:v>2.0865298570000002E-3</c:v>
                </c:pt>
                <c:pt idx="12209">
                  <c:v>2.0865547400000001E-3</c:v>
                </c:pt>
                <c:pt idx="12210">
                  <c:v>2.0865919139999999E-3</c:v>
                </c:pt>
                <c:pt idx="12211">
                  <c:v>3.593989476E-3</c:v>
                </c:pt>
                <c:pt idx="12212">
                  <c:v>2.0866849740000001E-3</c:v>
                </c:pt>
                <c:pt idx="12213">
                  <c:v>3.5940842990000001E-3</c:v>
                </c:pt>
                <c:pt idx="12214">
                  <c:v>2.0867727139999999E-3</c:v>
                </c:pt>
                <c:pt idx="12215">
                  <c:v>2.0868032429999998E-3</c:v>
                </c:pt>
                <c:pt idx="12216">
                  <c:v>2.086818828E-3</c:v>
                </c:pt>
                <c:pt idx="12217">
                  <c:v>2.086814931E-3</c:v>
                </c:pt>
                <c:pt idx="12218">
                  <c:v>2.0867870130000001E-3</c:v>
                </c:pt>
                <c:pt idx="12219">
                  <c:v>2.0867305330000002E-3</c:v>
                </c:pt>
                <c:pt idx="12220">
                  <c:v>2.086639963E-3</c:v>
                </c:pt>
                <c:pt idx="12221">
                  <c:v>3.5938509089999998E-3</c:v>
                </c:pt>
                <c:pt idx="12222">
                  <c:v>3.5936594679999998E-3</c:v>
                </c:pt>
                <c:pt idx="12223">
                  <c:v>3.5934265590000002E-3</c:v>
                </c:pt>
                <c:pt idx="12224">
                  <c:v>3.5931604690000001E-3</c:v>
                </c:pt>
                <c:pt idx="12225">
                  <c:v>3.5928694880000001E-3</c:v>
                </c:pt>
                <c:pt idx="12226">
                  <c:v>3.592561919E-3</c:v>
                </c:pt>
                <c:pt idx="12227">
                  <c:v>3.5922460729999996E-3</c:v>
                </c:pt>
                <c:pt idx="12228">
                  <c:v>3.5919302749999999E-3</c:v>
                </c:pt>
                <c:pt idx="12229">
                  <c:v>2.0842673359999998E-3</c:v>
                </c:pt>
                <c:pt idx="12230">
                  <c:v>3.5913321729999998E-3</c:v>
                </c:pt>
                <c:pt idx="12231">
                  <c:v>2.0837103760000001E-3</c:v>
                </c:pt>
                <c:pt idx="12232">
                  <c:v>3.5908344350000002E-3</c:v>
                </c:pt>
                <c:pt idx="12233">
                  <c:v>3.590644122E-3</c:v>
                </c:pt>
                <c:pt idx="12234">
                  <c:v>3.5905040130000004E-3</c:v>
                </c:pt>
                <c:pt idx="12235">
                  <c:v>3.5904224780000001E-3</c:v>
                </c:pt>
                <c:pt idx="12236">
                  <c:v>3.5904078130000001E-3</c:v>
                </c:pt>
                <c:pt idx="12237">
                  <c:v>3.5904625709999999E-3</c:v>
                </c:pt>
                <c:pt idx="12238">
                  <c:v>2.0832225849999999E-3</c:v>
                </c:pt>
                <c:pt idx="12239">
                  <c:v>2.083393278E-3</c:v>
                </c:pt>
                <c:pt idx="12240">
                  <c:v>2.0836093330000001E-3</c:v>
                </c:pt>
                <c:pt idx="12241">
                  <c:v>3.591218378E-3</c:v>
                </c:pt>
                <c:pt idx="12242">
                  <c:v>3.5914996629999997E-3</c:v>
                </c:pt>
                <c:pt idx="12243">
                  <c:v>3.5918011470000002E-3</c:v>
                </c:pt>
                <c:pt idx="12244">
                  <c:v>3.5921144779999998E-3</c:v>
                </c:pt>
                <c:pt idx="12245">
                  <c:v>5.099785854E-3</c:v>
                </c:pt>
                <c:pt idx="12246">
                  <c:v>3.5927433309999998E-3</c:v>
                </c:pt>
                <c:pt idx="12247">
                  <c:v>3.5930422069999999E-3</c:v>
                </c:pt>
                <c:pt idx="12248">
                  <c:v>3.5933196379999998E-3</c:v>
                </c:pt>
                <c:pt idx="12249">
                  <c:v>3.5935673299999998E-3</c:v>
                </c:pt>
                <c:pt idx="12250">
                  <c:v>3.5937769930000003E-3</c:v>
                </c:pt>
                <c:pt idx="12251">
                  <c:v>2.086587645E-3</c:v>
                </c:pt>
                <c:pt idx="12252">
                  <c:v>2.0866986329999998E-3</c:v>
                </c:pt>
                <c:pt idx="12253">
                  <c:v>2.0867858749999998E-3</c:v>
                </c:pt>
                <c:pt idx="12254">
                  <c:v>3.59421337E-3</c:v>
                </c:pt>
                <c:pt idx="12255">
                  <c:v>3.5942763149999996E-3</c:v>
                </c:pt>
                <c:pt idx="12256">
                  <c:v>2.0869749450000002E-3</c:v>
                </c:pt>
                <c:pt idx="12257">
                  <c:v>2.087013759E-3</c:v>
                </c:pt>
                <c:pt idx="12258">
                  <c:v>3.5943926159999998E-3</c:v>
                </c:pt>
                <c:pt idx="12259">
                  <c:v>3.59440721E-3</c:v>
                </c:pt>
                <c:pt idx="12260">
                  <c:v>3.594409719E-3</c:v>
                </c:pt>
                <c:pt idx="12261">
                  <c:v>2.0870480069999997E-3</c:v>
                </c:pt>
                <c:pt idx="12262">
                  <c:v>2.0870263179999997E-3</c:v>
                </c:pt>
                <c:pt idx="12263">
                  <c:v>3.5943447329999999E-3</c:v>
                </c:pt>
                <c:pt idx="12264">
                  <c:v>3.594298897E-3</c:v>
                </c:pt>
                <c:pt idx="12265">
                  <c:v>3.5942409709999999E-3</c:v>
                </c:pt>
                <c:pt idx="12266">
                  <c:v>3.5941709539999999E-3</c:v>
                </c:pt>
                <c:pt idx="12267">
                  <c:v>2.0867363250000001E-3</c:v>
                </c:pt>
                <c:pt idx="12268">
                  <c:v>2.0866397260000001E-3</c:v>
                </c:pt>
                <c:pt idx="12269">
                  <c:v>2.086493765E-3</c:v>
                </c:pt>
                <c:pt idx="12270">
                  <c:v>2.0862937060000001E-3</c:v>
                </c:pt>
                <c:pt idx="12271">
                  <c:v>3.5934022540000002E-3</c:v>
                </c:pt>
                <c:pt idx="12272">
                  <c:v>2.0857686999999998E-3</c:v>
                </c:pt>
                <c:pt idx="12273">
                  <c:v>3.592816534E-3</c:v>
                </c:pt>
                <c:pt idx="12274">
                  <c:v>2.0851395670000001E-3</c:v>
                </c:pt>
                <c:pt idx="12275">
                  <c:v>3.592164252E-3</c:v>
                </c:pt>
                <c:pt idx="12276">
                  <c:v>2.084481327E-3</c:v>
                </c:pt>
                <c:pt idx="12277">
                  <c:v>5.7680914589999994E-4</c:v>
                </c:pt>
                <c:pt idx="12278">
                  <c:v>3.591225221E-3</c:v>
                </c:pt>
                <c:pt idx="12279">
                  <c:v>3.5909603560000001E-3</c:v>
                </c:pt>
                <c:pt idx="12280">
                  <c:v>3.59073528E-3</c:v>
                </c:pt>
                <c:pt idx="12281">
                  <c:v>2.0832026150000003E-3</c:v>
                </c:pt>
                <c:pt idx="12282">
                  <c:v>2.0830852929999998E-3</c:v>
                </c:pt>
                <c:pt idx="12283">
                  <c:v>2.0830361580000002E-3</c:v>
                </c:pt>
                <c:pt idx="12284">
                  <c:v>3.5904199079999999E-3</c:v>
                </c:pt>
                <c:pt idx="12285">
                  <c:v>3.5904996420000005E-3</c:v>
                </c:pt>
                <c:pt idx="12286">
                  <c:v>2.0832624509999997E-3</c:v>
                </c:pt>
                <c:pt idx="12287">
                  <c:v>2.0834177510000002E-3</c:v>
                </c:pt>
                <c:pt idx="12288">
                  <c:v>2.083604378E-3</c:v>
                </c:pt>
                <c:pt idx="12289">
                  <c:v>3.5911741319999998E-3</c:v>
                </c:pt>
                <c:pt idx="12290">
                  <c:v>3.5914103160000002E-3</c:v>
                </c:pt>
                <c:pt idx="12291">
                  <c:v>2.084309524E-3</c:v>
                </c:pt>
                <c:pt idx="12292">
                  <c:v>2.0845787700000001E-3</c:v>
                </c:pt>
                <c:pt idx="12293">
                  <c:v>3.5922128159999998E-3</c:v>
                </c:pt>
                <c:pt idx="12294">
                  <c:v>3.592497452E-3</c:v>
                </c:pt>
                <c:pt idx="12295">
                  <c:v>3.5927835790000003E-3</c:v>
                </c:pt>
                <c:pt idx="12296">
                  <c:v>5.1004207220000002E-3</c:v>
                </c:pt>
                <c:pt idx="12297">
                  <c:v>2.0859899339999996E-3</c:v>
                </c:pt>
                <c:pt idx="12298">
                  <c:v>3.5936085540000003E-3</c:v>
                </c:pt>
                <c:pt idx="12299">
                  <c:v>3.5938583190000001E-3</c:v>
                </c:pt>
                <c:pt idx="12300">
                  <c:v>2.086737854E-3</c:v>
                </c:pt>
                <c:pt idx="12301">
                  <c:v>3.5943323810000002E-3</c:v>
                </c:pt>
                <c:pt idx="12302">
                  <c:v>2.087239512E-3</c:v>
                </c:pt>
                <c:pt idx="12303">
                  <c:v>3.5948632230000002E-3</c:v>
                </c:pt>
                <c:pt idx="12304">
                  <c:v>2.0877923429999997E-3</c:v>
                </c:pt>
                <c:pt idx="12305">
                  <c:v>2.0880773420000002E-3</c:v>
                </c:pt>
                <c:pt idx="12306">
                  <c:v>2.0883624189999999E-3</c:v>
                </c:pt>
                <c:pt idx="12307">
                  <c:v>2.0886433459999998E-3</c:v>
                </c:pt>
                <c:pt idx="12308">
                  <c:v>3.5962657559999995E-3</c:v>
                </c:pt>
                <c:pt idx="12309">
                  <c:v>2.089175869E-3</c:v>
                </c:pt>
                <c:pt idx="12310">
                  <c:v>3.5967682760000004E-3</c:v>
                </c:pt>
                <c:pt idx="12311">
                  <c:v>2.0896411979999998E-3</c:v>
                </c:pt>
                <c:pt idx="12312">
                  <c:v>3.597186875E-3</c:v>
                </c:pt>
                <c:pt idx="12313">
                  <c:v>3.5973542060000001E-3</c:v>
                </c:pt>
                <c:pt idx="12314">
                  <c:v>3.5974879620000004E-3</c:v>
                </c:pt>
                <c:pt idx="12315">
                  <c:v>2.090235706E-3</c:v>
                </c:pt>
                <c:pt idx="12316">
                  <c:v>2.090287684E-3</c:v>
                </c:pt>
                <c:pt idx="12317">
                  <c:v>3.5976092440000002E-3</c:v>
                </c:pt>
                <c:pt idx="12318">
                  <c:v>2.090153745E-3</c:v>
                </c:pt>
                <c:pt idx="12319">
                  <c:v>3.5973259449999999E-3</c:v>
                </c:pt>
                <c:pt idx="12320">
                  <c:v>2.0897435329999998E-3</c:v>
                </c:pt>
                <c:pt idx="12321">
                  <c:v>3.5968129279999998E-3</c:v>
                </c:pt>
                <c:pt idx="12322">
                  <c:v>3.5964991589999998E-3</c:v>
                </c:pt>
                <c:pt idx="12323">
                  <c:v>2.0888126570000002E-3</c:v>
                </c:pt>
                <c:pt idx="12324">
                  <c:v>3.5958149509999998E-3</c:v>
                </c:pt>
                <c:pt idx="12325">
                  <c:v>2.0881168710000001E-3</c:v>
                </c:pt>
                <c:pt idx="12326">
                  <c:v>3.5951325130000001E-3</c:v>
                </c:pt>
                <c:pt idx="12327">
                  <c:v>3.5948210240000001E-3</c:v>
                </c:pt>
                <c:pt idx="12328">
                  <c:v>2.087192934E-3</c:v>
                </c:pt>
                <c:pt idx="12329">
                  <c:v>3.5943157870000002E-3</c:v>
                </c:pt>
                <c:pt idx="12330">
                  <c:v>2.0867929319999998E-3</c:v>
                </c:pt>
                <c:pt idx="12331">
                  <c:v>3.5940453419999996E-3</c:v>
                </c:pt>
                <c:pt idx="12332">
                  <c:v>3.59402343E-3</c:v>
                </c:pt>
                <c:pt idx="12333">
                  <c:v>3.59402343E-3</c:v>
                </c:pt>
                <c:pt idx="12334">
                  <c:v>2.0866708339999998E-3</c:v>
                </c:pt>
                <c:pt idx="12335">
                  <c:v>3.59402343E-3</c:v>
                </c:pt>
                <c:pt idx="12336">
                  <c:v>3.59402343E-3</c:v>
                </c:pt>
                <c:pt idx="12337">
                  <c:v>3.59402343E-3</c:v>
                </c:pt>
                <c:pt idx="12338">
                  <c:v>3.59402343E-3</c:v>
                </c:pt>
                <c:pt idx="12339">
                  <c:v>2.0866708339999998E-3</c:v>
                </c:pt>
                <c:pt idx="12340">
                  <c:v>3.59402343E-3</c:v>
                </c:pt>
                <c:pt idx="12341">
                  <c:v>3.59402343E-3</c:v>
                </c:pt>
                <c:pt idx="12342">
                  <c:v>3.59402343E-3</c:v>
                </c:pt>
                <c:pt idx="12343">
                  <c:v>2.0866708339999998E-3</c:v>
                </c:pt>
                <c:pt idx="12344">
                  <c:v>3.59402343E-3</c:v>
                </c:pt>
                <c:pt idx="12345">
                  <c:v>2.0866708339999998E-3</c:v>
                </c:pt>
                <c:pt idx="12346">
                  <c:v>2.0866708339999998E-3</c:v>
                </c:pt>
                <c:pt idx="12347">
                  <c:v>3.59402343E-3</c:v>
                </c:pt>
                <c:pt idx="12348">
                  <c:v>3.59402343E-3</c:v>
                </c:pt>
                <c:pt idx="12349">
                  <c:v>2.0866708339999998E-3</c:v>
                </c:pt>
                <c:pt idx="12350">
                  <c:v>3.59402343E-3</c:v>
                </c:pt>
                <c:pt idx="12351">
                  <c:v>3.59402343E-3</c:v>
                </c:pt>
                <c:pt idx="12352">
                  <c:v>2.0866708339999998E-3</c:v>
                </c:pt>
                <c:pt idx="12353">
                  <c:v>2.0866708339999998E-3</c:v>
                </c:pt>
                <c:pt idx="12354">
                  <c:v>2.0866708339999998E-3</c:v>
                </c:pt>
                <c:pt idx="12355">
                  <c:v>3.59402343E-3</c:v>
                </c:pt>
                <c:pt idx="12356">
                  <c:v>3.59402343E-3</c:v>
                </c:pt>
                <c:pt idx="12357">
                  <c:v>3.59402343E-3</c:v>
                </c:pt>
                <c:pt idx="12358">
                  <c:v>3.59402343E-3</c:v>
                </c:pt>
                <c:pt idx="12359">
                  <c:v>3.59402343E-3</c:v>
                </c:pt>
                <c:pt idx="12360">
                  <c:v>2.0866708339999998E-3</c:v>
                </c:pt>
                <c:pt idx="12361">
                  <c:v>3.59402343E-3</c:v>
                </c:pt>
                <c:pt idx="12362">
                  <c:v>3.59402343E-3</c:v>
                </c:pt>
                <c:pt idx="12363">
                  <c:v>2.0866708339999998E-3</c:v>
                </c:pt>
                <c:pt idx="12364">
                  <c:v>2.0866708339999998E-3</c:v>
                </c:pt>
                <c:pt idx="12365">
                  <c:v>3.59402343E-3</c:v>
                </c:pt>
                <c:pt idx="12366">
                  <c:v>2.0866708339999998E-3</c:v>
                </c:pt>
                <c:pt idx="12367">
                  <c:v>3.59402343E-3</c:v>
                </c:pt>
                <c:pt idx="12368">
                  <c:v>2.0866708339999998E-3</c:v>
                </c:pt>
                <c:pt idx="12369">
                  <c:v>3.59402343E-3</c:v>
                </c:pt>
                <c:pt idx="12370">
                  <c:v>5.1013760249999998E-3</c:v>
                </c:pt>
                <c:pt idx="12371">
                  <c:v>5.1013760249999998E-3</c:v>
                </c:pt>
                <c:pt idx="12372">
                  <c:v>3.59402343E-3</c:v>
                </c:pt>
                <c:pt idx="12373">
                  <c:v>3.59402343E-3</c:v>
                </c:pt>
                <c:pt idx="12374">
                  <c:v>3.59402343E-3</c:v>
                </c:pt>
                <c:pt idx="12375">
                  <c:v>3.59402343E-3</c:v>
                </c:pt>
                <c:pt idx="12376">
                  <c:v>3.59402343E-3</c:v>
                </c:pt>
                <c:pt idx="12377">
                  <c:v>3.59402343E-3</c:v>
                </c:pt>
                <c:pt idx="12378">
                  <c:v>5.1013760249999998E-3</c:v>
                </c:pt>
                <c:pt idx="12379">
                  <c:v>2.0866708339999998E-3</c:v>
                </c:pt>
                <c:pt idx="12380">
                  <c:v>3.59402343E-3</c:v>
                </c:pt>
                <c:pt idx="12381">
                  <c:v>2.0866708339999998E-3</c:v>
                </c:pt>
                <c:pt idx="12382">
                  <c:v>5.1013760249999998E-3</c:v>
                </c:pt>
                <c:pt idx="12383">
                  <c:v>3.59402343E-3</c:v>
                </c:pt>
                <c:pt idx="12384">
                  <c:v>3.59402343E-3</c:v>
                </c:pt>
                <c:pt idx="12385">
                  <c:v>2.0866708339999998E-3</c:v>
                </c:pt>
                <c:pt idx="12386">
                  <c:v>3.59402343E-3</c:v>
                </c:pt>
                <c:pt idx="12387">
                  <c:v>3.59402343E-3</c:v>
                </c:pt>
                <c:pt idx="12388">
                  <c:v>2.0866708339999998E-3</c:v>
                </c:pt>
                <c:pt idx="12389">
                  <c:v>2.0866708339999998E-3</c:v>
                </c:pt>
                <c:pt idx="12390">
                  <c:v>2.0866708339999998E-3</c:v>
                </c:pt>
                <c:pt idx="12391">
                  <c:v>2.0866708339999998E-3</c:v>
                </c:pt>
                <c:pt idx="12392">
                  <c:v>3.59402343E-3</c:v>
                </c:pt>
                <c:pt idx="12393">
                  <c:v>3.59402343E-3</c:v>
                </c:pt>
                <c:pt idx="12394">
                  <c:v>2.0866708339999998E-3</c:v>
                </c:pt>
                <c:pt idx="12395">
                  <c:v>2.0866708339999998E-3</c:v>
                </c:pt>
                <c:pt idx="12396">
                  <c:v>3.5940200249999998E-3</c:v>
                </c:pt>
                <c:pt idx="12397">
                  <c:v>2.086606971E-3</c:v>
                </c:pt>
                <c:pt idx="12398">
                  <c:v>2.0864785109999998E-3</c:v>
                </c:pt>
                <c:pt idx="12399">
                  <c:v>2.0862918539999997E-3</c:v>
                </c:pt>
                <c:pt idx="12400">
                  <c:v>2.086056802E-3</c:v>
                </c:pt>
                <c:pt idx="12401">
                  <c:v>2.0857831640000001E-3</c:v>
                </c:pt>
                <c:pt idx="12402">
                  <c:v>2.0854807489999998E-3</c:v>
                </c:pt>
                <c:pt idx="12403">
                  <c:v>3.5925138200000001E-3</c:v>
                </c:pt>
                <c:pt idx="12404">
                  <c:v>2.0848288979999998E-3</c:v>
                </c:pt>
                <c:pt idx="12405">
                  <c:v>3.591854387E-3</c:v>
                </c:pt>
                <c:pt idx="12406">
                  <c:v>2.0841799920000002E-3</c:v>
                </c:pt>
                <c:pt idx="12407">
                  <c:v>2.0838813160000001E-3</c:v>
                </c:pt>
                <c:pt idx="12408">
                  <c:v>2.0836130090000002E-3</c:v>
                </c:pt>
                <c:pt idx="12409">
                  <c:v>2.0833849759999998E-3</c:v>
                </c:pt>
                <c:pt idx="12410">
                  <c:v>3.5905639339999999E-3</c:v>
                </c:pt>
                <c:pt idx="12411">
                  <c:v>2.0830893570000001E-3</c:v>
                </c:pt>
                <c:pt idx="12412">
                  <c:v>2.0830421859999999E-3</c:v>
                </c:pt>
                <c:pt idx="12413">
                  <c:v>3.5904365349999998E-3</c:v>
                </c:pt>
                <c:pt idx="12414">
                  <c:v>3.5905522359999998E-3</c:v>
                </c:pt>
                <c:pt idx="12415">
                  <c:v>2.083378289E-3</c:v>
                </c:pt>
                <c:pt idx="12416">
                  <c:v>2.0836167710000003E-3</c:v>
                </c:pt>
                <c:pt idx="12417">
                  <c:v>3.5912553950000004E-3</c:v>
                </c:pt>
                <c:pt idx="12418">
                  <c:v>3.5915704120000002E-3</c:v>
                </c:pt>
                <c:pt idx="12419">
                  <c:v>2.08455156E-3</c:v>
                </c:pt>
                <c:pt idx="12420">
                  <c:v>2.0848982299999999E-3</c:v>
                </c:pt>
                <c:pt idx="12421">
                  <c:v>3.5925977910000002E-3</c:v>
                </c:pt>
                <c:pt idx="12422">
                  <c:v>2.0855758770000001E-3</c:v>
                </c:pt>
                <c:pt idx="12423">
                  <c:v>2.0858841479999999E-3</c:v>
                </c:pt>
                <c:pt idx="12424">
                  <c:v>2.0861569410000002E-3</c:v>
                </c:pt>
                <c:pt idx="12425">
                  <c:v>3.5937358830000002E-3</c:v>
                </c:pt>
                <c:pt idx="12426">
                  <c:v>3.5939035629999998E-3</c:v>
                </c:pt>
                <c:pt idx="12427">
                  <c:v>3.5940019030000002E-3</c:v>
                </c:pt>
                <c:pt idx="12428">
                  <c:v>2.086667086E-3</c:v>
                </c:pt>
                <c:pt idx="12429">
                  <c:v>3.5939534569999999E-3</c:v>
                </c:pt>
                <c:pt idx="12430">
                  <c:v>3.5938131929999996E-3</c:v>
                </c:pt>
                <c:pt idx="12431">
                  <c:v>2.0862570980000003E-3</c:v>
                </c:pt>
                <c:pt idx="12432">
                  <c:v>2.0860023609999999E-3</c:v>
                </c:pt>
                <c:pt idx="12433">
                  <c:v>2.085707445E-3</c:v>
                </c:pt>
                <c:pt idx="12434">
                  <c:v>3.592737839E-3</c:v>
                </c:pt>
                <c:pt idx="12435">
                  <c:v>2.0850423859999998E-3</c:v>
                </c:pt>
                <c:pt idx="12436">
                  <c:v>3.5920499380000001E-3</c:v>
                </c:pt>
                <c:pt idx="12437">
                  <c:v>2.0843526930000001E-3</c:v>
                </c:pt>
                <c:pt idx="12438">
                  <c:v>3.5913828649999997E-3</c:v>
                </c:pt>
                <c:pt idx="12439">
                  <c:v>2.083729414E-3</c:v>
                </c:pt>
                <c:pt idx="12440">
                  <c:v>2.083471205E-3</c:v>
                </c:pt>
                <c:pt idx="12441">
                  <c:v>3.5906205960000003E-3</c:v>
                </c:pt>
                <c:pt idx="12442">
                  <c:v>3.5904757109999999E-3</c:v>
                </c:pt>
                <c:pt idx="12443">
                  <c:v>3.5904044540000001E-3</c:v>
                </c:pt>
                <c:pt idx="12444">
                  <c:v>3.5904174470000002E-3</c:v>
                </c:pt>
                <c:pt idx="12445">
                  <c:v>3.590507247E-3</c:v>
                </c:pt>
                <c:pt idx="12446">
                  <c:v>3.590661169E-3</c:v>
                </c:pt>
                <c:pt idx="12447">
                  <c:v>3.590869319E-3</c:v>
                </c:pt>
                <c:pt idx="12448">
                  <c:v>2.0837656669999999E-3</c:v>
                </c:pt>
                <c:pt idx="12449">
                  <c:v>2.084052936E-3</c:v>
                </c:pt>
                <c:pt idx="12450">
                  <c:v>2.0843647879999999E-3</c:v>
                </c:pt>
                <c:pt idx="12451">
                  <c:v>2.084691339E-3</c:v>
                </c:pt>
                <c:pt idx="12452">
                  <c:v>3.5923773199999999E-3</c:v>
                </c:pt>
                <c:pt idx="12453">
                  <c:v>3.5927032699999998E-3</c:v>
                </c:pt>
                <c:pt idx="12454">
                  <c:v>2.085660539E-3</c:v>
                </c:pt>
                <c:pt idx="12455">
                  <c:v>2.0859473169999999E-3</c:v>
                </c:pt>
                <c:pt idx="12456">
                  <c:v>3.5935527499999999E-3</c:v>
                </c:pt>
                <c:pt idx="12457">
                  <c:v>3.5937604360000001E-3</c:v>
                </c:pt>
                <c:pt idx="12458">
                  <c:v>3.5939140610000003E-3</c:v>
                </c:pt>
                <c:pt idx="12459">
                  <c:v>3.5940038309999998E-3</c:v>
                </c:pt>
                <c:pt idx="12460">
                  <c:v>2.0866708339999998E-3</c:v>
                </c:pt>
                <c:pt idx="12461">
                  <c:v>3.59402343E-3</c:v>
                </c:pt>
                <c:pt idx="12462">
                  <c:v>2.0866708339999998E-3</c:v>
                </c:pt>
                <c:pt idx="12463">
                  <c:v>3.59402343E-3</c:v>
                </c:pt>
                <c:pt idx="12464">
                  <c:v>2.0866708339999998E-3</c:v>
                </c:pt>
                <c:pt idx="12465">
                  <c:v>3.59402343E-3</c:v>
                </c:pt>
                <c:pt idx="12466">
                  <c:v>2.0866708339999998E-3</c:v>
                </c:pt>
                <c:pt idx="12467">
                  <c:v>5.1013760249999998E-3</c:v>
                </c:pt>
                <c:pt idx="12468">
                  <c:v>3.59402343E-3</c:v>
                </c:pt>
                <c:pt idx="12469">
                  <c:v>3.59402343E-3</c:v>
                </c:pt>
                <c:pt idx="12470">
                  <c:v>3.59402343E-3</c:v>
                </c:pt>
                <c:pt idx="12471">
                  <c:v>3.59402343E-3</c:v>
                </c:pt>
                <c:pt idx="12472">
                  <c:v>3.59402343E-3</c:v>
                </c:pt>
                <c:pt idx="12473">
                  <c:v>2.0866708339999998E-3</c:v>
                </c:pt>
                <c:pt idx="12474">
                  <c:v>5.1013760249999998E-3</c:v>
                </c:pt>
                <c:pt idx="12475">
                  <c:v>3.59402343E-3</c:v>
                </c:pt>
                <c:pt idx="12476">
                  <c:v>3.59402343E-3</c:v>
                </c:pt>
                <c:pt idx="12477">
                  <c:v>3.59402343E-3</c:v>
                </c:pt>
                <c:pt idx="12478">
                  <c:v>2.0866708339999998E-3</c:v>
                </c:pt>
                <c:pt idx="12479">
                  <c:v>2.0866708339999998E-3</c:v>
                </c:pt>
                <c:pt idx="12480">
                  <c:v>2.0866708339999998E-3</c:v>
                </c:pt>
                <c:pt idx="12481">
                  <c:v>2.0866708339999998E-3</c:v>
                </c:pt>
                <c:pt idx="12482">
                  <c:v>3.59402343E-3</c:v>
                </c:pt>
                <c:pt idx="12483">
                  <c:v>3.59402343E-3</c:v>
                </c:pt>
                <c:pt idx="12484">
                  <c:v>3.59402343E-3</c:v>
                </c:pt>
                <c:pt idx="12485">
                  <c:v>2.0866708339999998E-3</c:v>
                </c:pt>
                <c:pt idx="12486">
                  <c:v>5.1013760249999998E-3</c:v>
                </c:pt>
                <c:pt idx="12487">
                  <c:v>3.59402343E-3</c:v>
                </c:pt>
                <c:pt idx="12488">
                  <c:v>3.59402343E-3</c:v>
                </c:pt>
                <c:pt idx="12489">
                  <c:v>2.0866708339999998E-3</c:v>
                </c:pt>
                <c:pt idx="12490">
                  <c:v>3.59402343E-3</c:v>
                </c:pt>
                <c:pt idx="12491">
                  <c:v>3.59402343E-3</c:v>
                </c:pt>
                <c:pt idx="12492">
                  <c:v>3.59402343E-3</c:v>
                </c:pt>
                <c:pt idx="12493">
                  <c:v>2.0866708339999998E-3</c:v>
                </c:pt>
                <c:pt idx="12494">
                  <c:v>3.59402343E-3</c:v>
                </c:pt>
                <c:pt idx="12495">
                  <c:v>2.0866708339999998E-3</c:v>
                </c:pt>
                <c:pt idx="12496">
                  <c:v>3.59402343E-3</c:v>
                </c:pt>
                <c:pt idx="12497">
                  <c:v>3.59402343E-3</c:v>
                </c:pt>
                <c:pt idx="12498">
                  <c:v>3.59402343E-3</c:v>
                </c:pt>
                <c:pt idx="12499">
                  <c:v>3.59402343E-3</c:v>
                </c:pt>
                <c:pt idx="12500">
                  <c:v>3.59402343E-3</c:v>
                </c:pt>
                <c:pt idx="12501">
                  <c:v>3.59402343E-3</c:v>
                </c:pt>
                <c:pt idx="12502">
                  <c:v>5.1013760249999998E-3</c:v>
                </c:pt>
                <c:pt idx="12503">
                  <c:v>3.59402343E-3</c:v>
                </c:pt>
                <c:pt idx="12504">
                  <c:v>3.59402343E-3</c:v>
                </c:pt>
                <c:pt idx="12505">
                  <c:v>3.59402343E-3</c:v>
                </c:pt>
                <c:pt idx="12506">
                  <c:v>2.0866708339999998E-3</c:v>
                </c:pt>
                <c:pt idx="12507">
                  <c:v>3.59402343E-3</c:v>
                </c:pt>
                <c:pt idx="12508">
                  <c:v>3.594019855E-3</c:v>
                </c:pt>
                <c:pt idx="12509">
                  <c:v>2.0866038729999998E-3</c:v>
                </c:pt>
                <c:pt idx="12510">
                  <c:v>3.5938222670000002E-3</c:v>
                </c:pt>
                <c:pt idx="12511">
                  <c:v>5.1009806339999998E-3</c:v>
                </c:pt>
                <c:pt idx="12512">
                  <c:v>3.5933829600000001E-3</c:v>
                </c:pt>
                <c:pt idx="12513">
                  <c:v>5.1004527530000001E-3</c:v>
                </c:pt>
                <c:pt idx="12514">
                  <c:v>3.5927863180000002E-3</c:v>
                </c:pt>
                <c:pt idx="12515">
                  <c:v>5.0998099029999997E-3</c:v>
                </c:pt>
                <c:pt idx="12516">
                  <c:v>2.0847619189999999E-3</c:v>
                </c:pt>
                <c:pt idx="12517">
                  <c:v>2.0844259220000002E-3</c:v>
                </c:pt>
                <c:pt idx="12518">
                  <c:v>2.084103524E-3</c:v>
                </c:pt>
                <c:pt idx="12519">
                  <c:v>3.5911614530000002E-3</c:v>
                </c:pt>
                <c:pt idx="12520">
                  <c:v>2.0835421100000003E-3</c:v>
                </c:pt>
                <c:pt idx="12521">
                  <c:v>2.0833244170000002E-3</c:v>
                </c:pt>
                <c:pt idx="12522">
                  <c:v>5.0978766890000006E-3</c:v>
                </c:pt>
                <c:pt idx="12523">
                  <c:v>3.5904253830000002E-3</c:v>
                </c:pt>
                <c:pt idx="12524">
                  <c:v>3.5904047329999998E-3</c:v>
                </c:pt>
                <c:pt idx="12525">
                  <c:v>3.5904047329999998E-3</c:v>
                </c:pt>
                <c:pt idx="12526">
                  <c:v>3.5904047329999998E-3</c:v>
                </c:pt>
                <c:pt idx="12527">
                  <c:v>3.5904047329999998E-3</c:v>
                </c:pt>
                <c:pt idx="12528">
                  <c:v>3.5904047329999998E-3</c:v>
                </c:pt>
                <c:pt idx="12529">
                  <c:v>3.5904047329999998E-3</c:v>
                </c:pt>
                <c:pt idx="12530">
                  <c:v>2.0830477279999999E-3</c:v>
                </c:pt>
                <c:pt idx="12531">
                  <c:v>2.0830477279999999E-3</c:v>
                </c:pt>
                <c:pt idx="12532">
                  <c:v>2.0830477279999999E-3</c:v>
                </c:pt>
                <c:pt idx="12533">
                  <c:v>3.5904047329999998E-3</c:v>
                </c:pt>
                <c:pt idx="12534">
                  <c:v>3.5904047329999998E-3</c:v>
                </c:pt>
                <c:pt idx="12535">
                  <c:v>3.5904047329999998E-3</c:v>
                </c:pt>
                <c:pt idx="12536">
                  <c:v>3.5904047329999998E-3</c:v>
                </c:pt>
                <c:pt idx="12537">
                  <c:v>3.5904047329999998E-3</c:v>
                </c:pt>
                <c:pt idx="12538">
                  <c:v>3.5904047329999998E-3</c:v>
                </c:pt>
                <c:pt idx="12539">
                  <c:v>5.0977617390000002E-3</c:v>
                </c:pt>
                <c:pt idx="12540">
                  <c:v>3.5904047329999998E-3</c:v>
                </c:pt>
                <c:pt idx="12541">
                  <c:v>2.0830477279999999E-3</c:v>
                </c:pt>
                <c:pt idx="12542">
                  <c:v>3.5904047329999998E-3</c:v>
                </c:pt>
                <c:pt idx="12543">
                  <c:v>3.5904047329999998E-3</c:v>
                </c:pt>
                <c:pt idx="12544">
                  <c:v>5.0977617390000002E-3</c:v>
                </c:pt>
                <c:pt idx="12545">
                  <c:v>5.0977617390000002E-3</c:v>
                </c:pt>
                <c:pt idx="12546">
                  <c:v>2.0830477279999999E-3</c:v>
                </c:pt>
                <c:pt idx="12547">
                  <c:v>3.5904047329999998E-3</c:v>
                </c:pt>
                <c:pt idx="12548">
                  <c:v>3.5904047329999998E-3</c:v>
                </c:pt>
                <c:pt idx="12549">
                  <c:v>5.0977617390000002E-3</c:v>
                </c:pt>
                <c:pt idx="12550">
                  <c:v>5.0977617390000002E-3</c:v>
                </c:pt>
                <c:pt idx="12551">
                  <c:v>3.5904047329999998E-3</c:v>
                </c:pt>
                <c:pt idx="12552">
                  <c:v>3.5904047329999998E-3</c:v>
                </c:pt>
                <c:pt idx="12553">
                  <c:v>3.5904047329999998E-3</c:v>
                </c:pt>
                <c:pt idx="12554">
                  <c:v>3.5904047329999998E-3</c:v>
                </c:pt>
                <c:pt idx="12555">
                  <c:v>3.5904047329999998E-3</c:v>
                </c:pt>
                <c:pt idx="12556">
                  <c:v>3.5904083229999998E-3</c:v>
                </c:pt>
                <c:pt idx="12557">
                  <c:v>3.5904718919999999E-3</c:v>
                </c:pt>
                <c:pt idx="12558">
                  <c:v>3.5906067040000003E-3</c:v>
                </c:pt>
                <c:pt idx="12559">
                  <c:v>2.083445586E-3</c:v>
                </c:pt>
                <c:pt idx="12560">
                  <c:v>3.5910474460000004E-3</c:v>
                </c:pt>
                <c:pt idx="12561">
                  <c:v>5.0986879379999999E-3</c:v>
                </c:pt>
                <c:pt idx="12562">
                  <c:v>5.0990008010000001E-3</c:v>
                </c:pt>
                <c:pt idx="12563">
                  <c:v>5.0993316360000004E-3</c:v>
                </c:pt>
                <c:pt idx="12564">
                  <c:v>3.5923151549999998E-3</c:v>
                </c:pt>
                <c:pt idx="12565">
                  <c:v>3.5926505319999998E-3</c:v>
                </c:pt>
                <c:pt idx="12566">
                  <c:v>3.5929720879999999E-3</c:v>
                </c:pt>
                <c:pt idx="12567">
                  <c:v>2.0859157329999999E-3</c:v>
                </c:pt>
                <c:pt idx="12568">
                  <c:v>3.5935314570000004E-3</c:v>
                </c:pt>
                <c:pt idx="12569">
                  <c:v>3.5937481589999997E-3</c:v>
                </c:pt>
                <c:pt idx="12570">
                  <c:v>3.593908812E-3</c:v>
                </c:pt>
                <c:pt idx="12571">
                  <c:v>3.5940028669999998E-3</c:v>
                </c:pt>
                <c:pt idx="12572">
                  <c:v>3.59402343E-3</c:v>
                </c:pt>
                <c:pt idx="12573">
                  <c:v>2.0866708339999998E-3</c:v>
                </c:pt>
                <c:pt idx="12574">
                  <c:v>3.59402343E-3</c:v>
                </c:pt>
                <c:pt idx="12575">
                  <c:v>3.59402343E-3</c:v>
                </c:pt>
                <c:pt idx="12576">
                  <c:v>3.59402343E-3</c:v>
                </c:pt>
                <c:pt idx="12577">
                  <c:v>3.59402343E-3</c:v>
                </c:pt>
                <c:pt idx="12578">
                  <c:v>3.59402343E-3</c:v>
                </c:pt>
                <c:pt idx="12579">
                  <c:v>5.1013760249999998E-3</c:v>
                </c:pt>
                <c:pt idx="12580">
                  <c:v>2.0866708339999998E-3</c:v>
                </c:pt>
                <c:pt idx="12581">
                  <c:v>3.59402343E-3</c:v>
                </c:pt>
                <c:pt idx="12582">
                  <c:v>3.59402343E-3</c:v>
                </c:pt>
                <c:pt idx="12583">
                  <c:v>3.59402343E-3</c:v>
                </c:pt>
                <c:pt idx="12584">
                  <c:v>3.59402343E-3</c:v>
                </c:pt>
                <c:pt idx="12585">
                  <c:v>2.0866708339999998E-3</c:v>
                </c:pt>
                <c:pt idx="12586">
                  <c:v>3.59402343E-3</c:v>
                </c:pt>
                <c:pt idx="12587">
                  <c:v>5.1013760249999998E-3</c:v>
                </c:pt>
                <c:pt idx="12588">
                  <c:v>5.1013760249999998E-3</c:v>
                </c:pt>
                <c:pt idx="12589">
                  <c:v>3.59402343E-3</c:v>
                </c:pt>
                <c:pt idx="12590">
                  <c:v>5.1013760249999998E-3</c:v>
                </c:pt>
                <c:pt idx="12591">
                  <c:v>3.59402343E-3</c:v>
                </c:pt>
                <c:pt idx="12592">
                  <c:v>5.1013760249999998E-3</c:v>
                </c:pt>
                <c:pt idx="12593">
                  <c:v>3.59402343E-3</c:v>
                </c:pt>
                <c:pt idx="12594">
                  <c:v>3.59402343E-3</c:v>
                </c:pt>
                <c:pt idx="12595">
                  <c:v>3.59402343E-3</c:v>
                </c:pt>
                <c:pt idx="12596">
                  <c:v>3.59402343E-3</c:v>
                </c:pt>
                <c:pt idx="12597">
                  <c:v>3.59402343E-3</c:v>
                </c:pt>
                <c:pt idx="12598">
                  <c:v>3.59402343E-3</c:v>
                </c:pt>
                <c:pt idx="12599">
                  <c:v>3.59402343E-3</c:v>
                </c:pt>
                <c:pt idx="12600">
                  <c:v>5.1013760249999998E-3</c:v>
                </c:pt>
                <c:pt idx="12601">
                  <c:v>3.59402343E-3</c:v>
                </c:pt>
                <c:pt idx="12602">
                  <c:v>5.1013760249999998E-3</c:v>
                </c:pt>
                <c:pt idx="12603">
                  <c:v>3.59402343E-3</c:v>
                </c:pt>
                <c:pt idx="12604">
                  <c:v>2.0866708339999998E-3</c:v>
                </c:pt>
                <c:pt idx="12605">
                  <c:v>2.0866708339999998E-3</c:v>
                </c:pt>
                <c:pt idx="12606">
                  <c:v>3.59402343E-3</c:v>
                </c:pt>
                <c:pt idx="12607">
                  <c:v>3.59402343E-3</c:v>
                </c:pt>
                <c:pt idx="12608">
                  <c:v>3.59402343E-3</c:v>
                </c:pt>
                <c:pt idx="12609">
                  <c:v>3.59402343E-3</c:v>
                </c:pt>
                <c:pt idx="12610">
                  <c:v>3.59402343E-3</c:v>
                </c:pt>
                <c:pt idx="12611">
                  <c:v>3.59402343E-3</c:v>
                </c:pt>
                <c:pt idx="12612">
                  <c:v>5.1013760249999998E-3</c:v>
                </c:pt>
                <c:pt idx="12613">
                  <c:v>3.59402343E-3</c:v>
                </c:pt>
                <c:pt idx="12614">
                  <c:v>5.1013760249999998E-3</c:v>
                </c:pt>
                <c:pt idx="12615">
                  <c:v>2.0866708339999998E-3</c:v>
                </c:pt>
                <c:pt idx="12616">
                  <c:v>3.59402343E-3</c:v>
                </c:pt>
                <c:pt idx="12617">
                  <c:v>5.1013760249999998E-3</c:v>
                </c:pt>
                <c:pt idx="12618">
                  <c:v>3.59402343E-3</c:v>
                </c:pt>
                <c:pt idx="12619">
                  <c:v>3.59402343E-3</c:v>
                </c:pt>
                <c:pt idx="12620">
                  <c:v>5.1013760249999998E-3</c:v>
                </c:pt>
                <c:pt idx="12621">
                  <c:v>3.59402343E-3</c:v>
                </c:pt>
                <c:pt idx="12622">
                  <c:v>3.59402343E-3</c:v>
                </c:pt>
                <c:pt idx="12623">
                  <c:v>5.1013760249999998E-3</c:v>
                </c:pt>
                <c:pt idx="12624">
                  <c:v>2.0866708339999998E-3</c:v>
                </c:pt>
                <c:pt idx="12625">
                  <c:v>5.1013760249999998E-3</c:v>
                </c:pt>
                <c:pt idx="12626">
                  <c:v>3.59402343E-3</c:v>
                </c:pt>
                <c:pt idx="12627">
                  <c:v>5.1013760249999998E-3</c:v>
                </c:pt>
                <c:pt idx="12628">
                  <c:v>5.1013760249999998E-3</c:v>
                </c:pt>
                <c:pt idx="12629">
                  <c:v>5.1013760249999998E-3</c:v>
                </c:pt>
                <c:pt idx="12630">
                  <c:v>3.59402343E-3</c:v>
                </c:pt>
                <c:pt idx="12631">
                  <c:v>5.1013760249999998E-3</c:v>
                </c:pt>
                <c:pt idx="12632">
                  <c:v>3.59402343E-3</c:v>
                </c:pt>
                <c:pt idx="12633">
                  <c:v>3.59402343E-3</c:v>
                </c:pt>
                <c:pt idx="12634">
                  <c:v>2.0866708339999998E-3</c:v>
                </c:pt>
                <c:pt idx="12635">
                  <c:v>3.59402343E-3</c:v>
                </c:pt>
                <c:pt idx="12636">
                  <c:v>3.5940204469999998E-3</c:v>
                </c:pt>
                <c:pt idx="12637">
                  <c:v>2.0866147160000003E-3</c:v>
                </c:pt>
                <c:pt idx="12638">
                  <c:v>3.5938540269999995E-3</c:v>
                </c:pt>
                <c:pt idx="12639">
                  <c:v>3.5936883010000004E-3</c:v>
                </c:pt>
                <c:pt idx="12640">
                  <c:v>2.086124849E-3</c:v>
                </c:pt>
                <c:pt idx="12641">
                  <c:v>5.1005849270000002E-3</c:v>
                </c:pt>
                <c:pt idx="12642">
                  <c:v>3.5929559759999997E-3</c:v>
                </c:pt>
                <c:pt idx="12643">
                  <c:v>3.5926598640000002E-3</c:v>
                </c:pt>
                <c:pt idx="12644">
                  <c:v>3.5923509569999999E-3</c:v>
                </c:pt>
                <c:pt idx="12645">
                  <c:v>5.0993922129999999E-3</c:v>
                </c:pt>
                <c:pt idx="12646">
                  <c:v>5.0990819230000003E-3</c:v>
                </c:pt>
                <c:pt idx="12647">
                  <c:v>3.5914269160000002E-3</c:v>
                </c:pt>
                <c:pt idx="12648">
                  <c:v>3.5911463349999999E-3</c:v>
                </c:pt>
                <c:pt idx="12649">
                  <c:v>3.5908927660000005E-3</c:v>
                </c:pt>
                <c:pt idx="12650">
                  <c:v>3.5906741999999999E-3</c:v>
                </c:pt>
                <c:pt idx="12651">
                  <c:v>3.5904986299999998E-3</c:v>
                </c:pt>
                <c:pt idx="12652">
                  <c:v>3.5903722860000003E-3</c:v>
                </c:pt>
                <c:pt idx="12653">
                  <c:v>3.5902716449999999E-3</c:v>
                </c:pt>
                <c:pt idx="12654">
                  <c:v>5.097543966E-3</c:v>
                </c:pt>
                <c:pt idx="12655">
                  <c:v>5.0974744169999999E-3</c:v>
                </c:pt>
                <c:pt idx="12656">
                  <c:v>5.0974197910000005E-3</c:v>
                </c:pt>
                <c:pt idx="12657">
                  <c:v>5.0973797110000002E-3</c:v>
                </c:pt>
                <c:pt idx="12658">
                  <c:v>3.5899962969999999E-3</c:v>
                </c:pt>
                <c:pt idx="12659">
                  <c:v>3.5899841619999998E-3</c:v>
                </c:pt>
                <c:pt idx="12660">
                  <c:v>5.09734297E-3</c:v>
                </c:pt>
                <c:pt idx="12661">
                  <c:v>3.5899997980000002E-3</c:v>
                </c:pt>
                <c:pt idx="12662">
                  <c:v>3.5900268089999999E-3</c:v>
                </c:pt>
                <c:pt idx="12663">
                  <c:v>3.5900661079999998E-3</c:v>
                </c:pt>
                <c:pt idx="12664">
                  <c:v>5.0974746690000006E-3</c:v>
                </c:pt>
                <c:pt idx="12665">
                  <c:v>3.5901800450000004E-3</c:v>
                </c:pt>
                <c:pt idx="12666">
                  <c:v>5.0976111080000006E-3</c:v>
                </c:pt>
                <c:pt idx="12667">
                  <c:v>3.5903385540000002E-3</c:v>
                </c:pt>
                <c:pt idx="12668">
                  <c:v>5.0977924950000005E-3</c:v>
                </c:pt>
                <c:pt idx="12669">
                  <c:v>3.5905748470000001E-3</c:v>
                </c:pt>
                <c:pt idx="12670">
                  <c:v>5.0981175530000001E-3</c:v>
                </c:pt>
                <c:pt idx="12671">
                  <c:v>5.0983426110000002E-3</c:v>
                </c:pt>
                <c:pt idx="12672">
                  <c:v>5.0985992190000001E-3</c:v>
                </c:pt>
                <c:pt idx="12673">
                  <c:v>3.5915241340000004E-3</c:v>
                </c:pt>
                <c:pt idx="12674">
                  <c:v>5.0991766960000002E-3</c:v>
                </c:pt>
                <c:pt idx="12675">
                  <c:v>5.0994823930000004E-3</c:v>
                </c:pt>
                <c:pt idx="12676">
                  <c:v>6.6071438310000008E-3</c:v>
                </c:pt>
                <c:pt idx="12677">
                  <c:v>3.592735683E-3</c:v>
                </c:pt>
                <c:pt idx="12678">
                  <c:v>3.5930226830000003E-3</c:v>
                </c:pt>
                <c:pt idx="12679">
                  <c:v>5.1006417089999997E-3</c:v>
                </c:pt>
                <c:pt idx="12680">
                  <c:v>3.5935247389999999E-3</c:v>
                </c:pt>
                <c:pt idx="12681">
                  <c:v>3.5937247190000001E-3</c:v>
                </c:pt>
                <c:pt idx="12682">
                  <c:v>3.5938806229999999E-3</c:v>
                </c:pt>
                <c:pt idx="12683">
                  <c:v>5.1013375619999995E-3</c:v>
                </c:pt>
                <c:pt idx="12684">
                  <c:v>5.1013815309999995E-3</c:v>
                </c:pt>
                <c:pt idx="12685">
                  <c:v>3.5939917620000004E-3</c:v>
                </c:pt>
                <c:pt idx="12686">
                  <c:v>5.1012293020000002E-3</c:v>
                </c:pt>
                <c:pt idx="12687">
                  <c:v>3.5936945430000001E-3</c:v>
                </c:pt>
                <c:pt idx="12688">
                  <c:v>5.1008103970000005E-3</c:v>
                </c:pt>
                <c:pt idx="12689">
                  <c:v>5.1005291590000001E-3</c:v>
                </c:pt>
                <c:pt idx="12690">
                  <c:v>3.5928611050000002E-3</c:v>
                </c:pt>
                <c:pt idx="12691">
                  <c:v>5.0998795809999997E-3</c:v>
                </c:pt>
                <c:pt idx="12692">
                  <c:v>5.0995338650000003E-3</c:v>
                </c:pt>
                <c:pt idx="12693">
                  <c:v>3.5918340440000002E-3</c:v>
                </c:pt>
                <c:pt idx="12694">
                  <c:v>5.0988572710000003E-3</c:v>
                </c:pt>
                <c:pt idx="12695">
                  <c:v>3.5911930759999996E-3</c:v>
                </c:pt>
                <c:pt idx="12696">
                  <c:v>3.5909198740000001E-3</c:v>
                </c:pt>
                <c:pt idx="12697">
                  <c:v>3.5906934069999999E-3</c:v>
                </c:pt>
                <c:pt idx="12698">
                  <c:v>5.097881952E-3</c:v>
                </c:pt>
                <c:pt idx="12699">
                  <c:v>5.0977833300000002E-3</c:v>
                </c:pt>
                <c:pt idx="12700">
                  <c:v>5.0977653240000002E-3</c:v>
                </c:pt>
                <c:pt idx="12701">
                  <c:v>3.5904718919999999E-3</c:v>
                </c:pt>
                <c:pt idx="12702">
                  <c:v>5.0979634640000004E-3</c:v>
                </c:pt>
                <c:pt idx="12703">
                  <c:v>3.5908021079999997E-3</c:v>
                </c:pt>
                <c:pt idx="12704">
                  <c:v>5.098403669E-3</c:v>
                </c:pt>
                <c:pt idx="12705">
                  <c:v>5.0986879379999999E-3</c:v>
                </c:pt>
                <c:pt idx="12706">
                  <c:v>3.5916453060000002E-3</c:v>
                </c:pt>
                <c:pt idx="12707">
                  <c:v>3.5919765439999998E-3</c:v>
                </c:pt>
                <c:pt idx="12708">
                  <c:v>3.5923151549999998E-3</c:v>
                </c:pt>
                <c:pt idx="12709">
                  <c:v>5.1000048029999998E-3</c:v>
                </c:pt>
                <c:pt idx="12710">
                  <c:v>5.1003259670000002E-3</c:v>
                </c:pt>
                <c:pt idx="12711">
                  <c:v>3.5932692489999999E-3</c:v>
                </c:pt>
                <c:pt idx="12712">
                  <c:v>5.1008846529999995E-3</c:v>
                </c:pt>
                <c:pt idx="12713">
                  <c:v>3.5937481589999997E-3</c:v>
                </c:pt>
                <c:pt idx="12714">
                  <c:v>3.593908812E-3</c:v>
                </c:pt>
                <c:pt idx="12715">
                  <c:v>5.1013554879999999E-3</c:v>
                </c:pt>
                <c:pt idx="12716">
                  <c:v>3.594019855E-3</c:v>
                </c:pt>
                <c:pt idx="12717">
                  <c:v>5.101309228E-3</c:v>
                </c:pt>
                <c:pt idx="12718">
                  <c:v>5.1011751080000008E-3</c:v>
                </c:pt>
                <c:pt idx="12719">
                  <c:v>3.5936275549999998E-3</c:v>
                </c:pt>
                <c:pt idx="12720">
                  <c:v>3.5933829600000001E-3</c:v>
                </c:pt>
                <c:pt idx="12721">
                  <c:v>5.1004527530000001E-3</c:v>
                </c:pt>
                <c:pt idx="12722">
                  <c:v>3.5927863180000002E-3</c:v>
                </c:pt>
                <c:pt idx="12723">
                  <c:v>5.0998099029999997E-3</c:v>
                </c:pt>
                <c:pt idx="12724">
                  <c:v>5.0994717610000004E-3</c:v>
                </c:pt>
                <c:pt idx="12725">
                  <c:v>5.099136582E-3</c:v>
                </c:pt>
                <c:pt idx="12726">
                  <c:v>5.0988149690000002E-3</c:v>
                </c:pt>
                <c:pt idx="12727">
                  <c:v>3.5911614530000002E-3</c:v>
                </c:pt>
                <c:pt idx="12728">
                  <c:v>5.0982549199999998E-3</c:v>
                </c:pt>
                <c:pt idx="12729">
                  <c:v>3.5906810860000002E-3</c:v>
                </c:pt>
                <c:pt idx="12730">
                  <c:v>5.0978766890000006E-3</c:v>
                </c:pt>
                <c:pt idx="12731">
                  <c:v>3.5904253830000002E-3</c:v>
                </c:pt>
                <c:pt idx="12732">
                  <c:v>5.097765493E-3</c:v>
                </c:pt>
                <c:pt idx="12733">
                  <c:v>5.0978319180000004E-3</c:v>
                </c:pt>
                <c:pt idx="12734">
                  <c:v>5.0979725620000005E-3</c:v>
                </c:pt>
                <c:pt idx="12735">
                  <c:v>3.5908195220000004E-3</c:v>
                </c:pt>
                <c:pt idx="12736">
                  <c:v>3.5910747069999999E-3</c:v>
                </c:pt>
                <c:pt idx="12737">
                  <c:v>5.0987257820000005E-3</c:v>
                </c:pt>
                <c:pt idx="12738">
                  <c:v>5.0990492840000002E-3</c:v>
                </c:pt>
                <c:pt idx="12739">
                  <c:v>5.099390023E-3</c:v>
                </c:pt>
                <c:pt idx="12740">
                  <c:v>5.0997366339999997E-3</c:v>
                </c:pt>
                <c:pt idx="12741">
                  <c:v>5.1000777730000005E-3</c:v>
                </c:pt>
                <c:pt idx="12742">
                  <c:v>3.5930483270000002E-3</c:v>
                </c:pt>
                <c:pt idx="12743">
                  <c:v>5.1006983409999998E-3</c:v>
                </c:pt>
                <c:pt idx="12744">
                  <c:v>5.1009551610000006E-3</c:v>
                </c:pt>
                <c:pt idx="12745">
                  <c:v>5.1011612859999996E-3</c:v>
                </c:pt>
                <c:pt idx="12746">
                  <c:v>3.5939527470000001E-3</c:v>
                </c:pt>
                <c:pt idx="12747">
                  <c:v>5.1013763029999996E-3</c:v>
                </c:pt>
                <c:pt idx="12748">
                  <c:v>3.5940107689999999E-3</c:v>
                </c:pt>
                <c:pt idx="12749">
                  <c:v>3.5939213379999999E-3</c:v>
                </c:pt>
                <c:pt idx="12750">
                  <c:v>5.1011209119999996E-3</c:v>
                </c:pt>
                <c:pt idx="12751">
                  <c:v>5.100913722E-3</c:v>
                </c:pt>
                <c:pt idx="12752">
                  <c:v>2.085955334E-3</c:v>
                </c:pt>
                <c:pt idx="12753">
                  <c:v>5.1003763390000002E-3</c:v>
                </c:pt>
                <c:pt idx="12754">
                  <c:v>5.1000657219999997E-3</c:v>
                </c:pt>
                <c:pt idx="12755">
                  <c:v>5.0997402200000002E-3</c:v>
                </c:pt>
                <c:pt idx="12756">
                  <c:v>3.5920546559999999E-3</c:v>
                </c:pt>
                <c:pt idx="12757">
                  <c:v>5.099083852E-3</c:v>
                </c:pt>
                <c:pt idx="12758">
                  <c:v>3.591416891E-3</c:v>
                </c:pt>
                <c:pt idx="12759">
                  <c:v>5.0984859520000004E-3</c:v>
                </c:pt>
                <c:pt idx="12760">
                  <c:v>5.098233586E-3</c:v>
                </c:pt>
                <c:pt idx="12761">
                  <c:v>5.0980254490000003E-3</c:v>
                </c:pt>
                <c:pt idx="12762">
                  <c:v>5.0978714249999999E-3</c:v>
                </c:pt>
                <c:pt idx="12763">
                  <c:v>5.0977813960000002E-3</c:v>
                </c:pt>
                <c:pt idx="12764">
                  <c:v>5.0977617390000002E-3</c:v>
                </c:pt>
                <c:pt idx="12765">
                  <c:v>3.5904047329999998E-3</c:v>
                </c:pt>
                <c:pt idx="12766">
                  <c:v>5.0977617390000002E-3</c:v>
                </c:pt>
                <c:pt idx="12767">
                  <c:v>3.5904047329999998E-3</c:v>
                </c:pt>
                <c:pt idx="12768">
                  <c:v>5.0977617390000002E-3</c:v>
                </c:pt>
                <c:pt idx="12769">
                  <c:v>6.6051187440000006E-3</c:v>
                </c:pt>
                <c:pt idx="12770">
                  <c:v>5.0977617390000002E-3</c:v>
                </c:pt>
                <c:pt idx="12771">
                  <c:v>5.0977617390000002E-3</c:v>
                </c:pt>
                <c:pt idx="12772">
                  <c:v>5.0977617390000002E-3</c:v>
                </c:pt>
                <c:pt idx="12773">
                  <c:v>3.5904047329999998E-3</c:v>
                </c:pt>
                <c:pt idx="12774">
                  <c:v>5.0977617390000002E-3</c:v>
                </c:pt>
                <c:pt idx="12775">
                  <c:v>3.5904047329999998E-3</c:v>
                </c:pt>
                <c:pt idx="12776">
                  <c:v>5.0977617390000002E-3</c:v>
                </c:pt>
                <c:pt idx="12777">
                  <c:v>6.6051187440000006E-3</c:v>
                </c:pt>
                <c:pt idx="12778">
                  <c:v>5.0977617390000002E-3</c:v>
                </c:pt>
                <c:pt idx="12779">
                  <c:v>5.0977617390000002E-3</c:v>
                </c:pt>
                <c:pt idx="12780">
                  <c:v>3.5904047329999998E-3</c:v>
                </c:pt>
                <c:pt idx="12781">
                  <c:v>3.5904047329999998E-3</c:v>
                </c:pt>
                <c:pt idx="12782">
                  <c:v>5.0977617390000002E-3</c:v>
                </c:pt>
                <c:pt idx="12783">
                  <c:v>6.6051187440000006E-3</c:v>
                </c:pt>
                <c:pt idx="12784">
                  <c:v>3.5904047329999998E-3</c:v>
                </c:pt>
                <c:pt idx="12785">
                  <c:v>5.0977617390000002E-3</c:v>
                </c:pt>
                <c:pt idx="12786">
                  <c:v>5.0977617390000002E-3</c:v>
                </c:pt>
                <c:pt idx="12787">
                  <c:v>5.0977617390000002E-3</c:v>
                </c:pt>
                <c:pt idx="12788">
                  <c:v>5.0977617390000002E-3</c:v>
                </c:pt>
                <c:pt idx="12789">
                  <c:v>5.0977617390000002E-3</c:v>
                </c:pt>
                <c:pt idx="12790">
                  <c:v>3.5904047329999998E-3</c:v>
                </c:pt>
                <c:pt idx="12791">
                  <c:v>3.5904047329999998E-3</c:v>
                </c:pt>
                <c:pt idx="12792">
                  <c:v>6.6051187440000006E-3</c:v>
                </c:pt>
                <c:pt idx="12793">
                  <c:v>5.0977617390000002E-3</c:v>
                </c:pt>
                <c:pt idx="12794">
                  <c:v>2.0830477279999999E-3</c:v>
                </c:pt>
                <c:pt idx="12795">
                  <c:v>5.0977617390000002E-3</c:v>
                </c:pt>
                <c:pt idx="12796">
                  <c:v>5.0977617390000002E-3</c:v>
                </c:pt>
                <c:pt idx="12797">
                  <c:v>3.5904047329999998E-3</c:v>
                </c:pt>
                <c:pt idx="12798">
                  <c:v>5.0977617390000002E-3</c:v>
                </c:pt>
                <c:pt idx="12799">
                  <c:v>5.0977617390000002E-3</c:v>
                </c:pt>
                <c:pt idx="12800">
                  <c:v>5.0977617390000002E-3</c:v>
                </c:pt>
                <c:pt idx="12801">
                  <c:v>5.0977617390000002E-3</c:v>
                </c:pt>
                <c:pt idx="12802">
                  <c:v>5.0977617390000002E-3</c:v>
                </c:pt>
                <c:pt idx="12803">
                  <c:v>3.5904047329999998E-3</c:v>
                </c:pt>
                <c:pt idx="12804">
                  <c:v>3.5904047329999998E-3</c:v>
                </c:pt>
                <c:pt idx="12805">
                  <c:v>3.5904047329999998E-3</c:v>
                </c:pt>
                <c:pt idx="12806">
                  <c:v>5.0977617390000002E-3</c:v>
                </c:pt>
                <c:pt idx="12807">
                  <c:v>3.5904047329999998E-3</c:v>
                </c:pt>
                <c:pt idx="12808">
                  <c:v>3.5904047329999998E-3</c:v>
                </c:pt>
                <c:pt idx="12809">
                  <c:v>3.5904047329999998E-3</c:v>
                </c:pt>
                <c:pt idx="12810">
                  <c:v>5.0977617390000002E-3</c:v>
                </c:pt>
                <c:pt idx="12811">
                  <c:v>3.5904047329999998E-3</c:v>
                </c:pt>
                <c:pt idx="12812">
                  <c:v>5.0977617390000002E-3</c:v>
                </c:pt>
                <c:pt idx="12813">
                  <c:v>5.0977617390000002E-3</c:v>
                </c:pt>
                <c:pt idx="12814">
                  <c:v>5.0977617390000002E-3</c:v>
                </c:pt>
                <c:pt idx="12815">
                  <c:v>3.5904047329999998E-3</c:v>
                </c:pt>
                <c:pt idx="12816">
                  <c:v>6.6051187440000006E-3</c:v>
                </c:pt>
                <c:pt idx="12817">
                  <c:v>5.0977617390000002E-3</c:v>
                </c:pt>
                <c:pt idx="12818">
                  <c:v>3.5904047329999998E-3</c:v>
                </c:pt>
                <c:pt idx="12819">
                  <c:v>3.5904047329999998E-3</c:v>
                </c:pt>
                <c:pt idx="12820">
                  <c:v>5.0977617390000002E-3</c:v>
                </c:pt>
                <c:pt idx="12821">
                  <c:v>5.0977617390000002E-3</c:v>
                </c:pt>
                <c:pt idx="12822">
                  <c:v>3.5904047329999998E-3</c:v>
                </c:pt>
                <c:pt idx="12823">
                  <c:v>3.5904047329999998E-3</c:v>
                </c:pt>
                <c:pt idx="12824">
                  <c:v>3.5904047329999998E-3</c:v>
                </c:pt>
                <c:pt idx="12825">
                  <c:v>3.5904047329999998E-3</c:v>
                </c:pt>
                <c:pt idx="12826">
                  <c:v>5.0977617390000002E-3</c:v>
                </c:pt>
                <c:pt idx="12827">
                  <c:v>3.5904047329999998E-3</c:v>
                </c:pt>
                <c:pt idx="12828">
                  <c:v>5.0977617390000002E-3</c:v>
                </c:pt>
                <c:pt idx="12829">
                  <c:v>3.5904047329999998E-3</c:v>
                </c:pt>
                <c:pt idx="12830">
                  <c:v>5.0977617390000002E-3</c:v>
                </c:pt>
                <c:pt idx="12831">
                  <c:v>5.0977617390000002E-3</c:v>
                </c:pt>
                <c:pt idx="12832">
                  <c:v>5.0977617390000002E-3</c:v>
                </c:pt>
                <c:pt idx="12833">
                  <c:v>2.0830477279999999E-3</c:v>
                </c:pt>
                <c:pt idx="12834">
                  <c:v>5.0977617390000002E-3</c:v>
                </c:pt>
                <c:pt idx="12835">
                  <c:v>5.0977617390000002E-3</c:v>
                </c:pt>
                <c:pt idx="12836">
                  <c:v>3.5904047329999998E-3</c:v>
                </c:pt>
                <c:pt idx="12837">
                  <c:v>3.5904047329999998E-3</c:v>
                </c:pt>
                <c:pt idx="12838">
                  <c:v>5.0977617390000002E-3</c:v>
                </c:pt>
                <c:pt idx="12839">
                  <c:v>5.0977617390000002E-3</c:v>
                </c:pt>
                <c:pt idx="12840">
                  <c:v>5.0977617390000002E-3</c:v>
                </c:pt>
                <c:pt idx="12841">
                  <c:v>5.0977617390000002E-3</c:v>
                </c:pt>
                <c:pt idx="12842">
                  <c:v>5.0977617390000002E-3</c:v>
                </c:pt>
                <c:pt idx="12843">
                  <c:v>2.0830477279999999E-3</c:v>
                </c:pt>
                <c:pt idx="12844">
                  <c:v>3.5904047329999998E-3</c:v>
                </c:pt>
                <c:pt idx="12845">
                  <c:v>5.0977617390000002E-3</c:v>
                </c:pt>
                <c:pt idx="12846">
                  <c:v>5.0977617390000002E-3</c:v>
                </c:pt>
                <c:pt idx="12847">
                  <c:v>3.5904047329999998E-3</c:v>
                </c:pt>
                <c:pt idx="12848">
                  <c:v>5.0977617390000002E-3</c:v>
                </c:pt>
                <c:pt idx="12849">
                  <c:v>3.5904047329999998E-3</c:v>
                </c:pt>
                <c:pt idx="12850">
                  <c:v>5.0977617390000002E-3</c:v>
                </c:pt>
                <c:pt idx="12851">
                  <c:v>5.0977617390000002E-3</c:v>
                </c:pt>
                <c:pt idx="12852">
                  <c:v>3.5904047329999998E-3</c:v>
                </c:pt>
                <c:pt idx="12853">
                  <c:v>5.0977617390000002E-3</c:v>
                </c:pt>
                <c:pt idx="12854">
                  <c:v>5.0977617390000002E-3</c:v>
                </c:pt>
                <c:pt idx="12855">
                  <c:v>5.0977617390000002E-3</c:v>
                </c:pt>
                <c:pt idx="12856">
                  <c:v>3.5904047329999998E-3</c:v>
                </c:pt>
                <c:pt idx="12857">
                  <c:v>3.5904047329999998E-3</c:v>
                </c:pt>
                <c:pt idx="12858">
                  <c:v>6.6051187440000006E-3</c:v>
                </c:pt>
                <c:pt idx="12859">
                  <c:v>5.0977617390000002E-3</c:v>
                </c:pt>
                <c:pt idx="12860">
                  <c:v>5.0977617390000002E-3</c:v>
                </c:pt>
                <c:pt idx="12861">
                  <c:v>5.0977617390000002E-3</c:v>
                </c:pt>
                <c:pt idx="12862">
                  <c:v>5.0977617390000002E-3</c:v>
                </c:pt>
                <c:pt idx="12863">
                  <c:v>5.0977617390000002E-3</c:v>
                </c:pt>
                <c:pt idx="12864">
                  <c:v>3.5904047329999998E-3</c:v>
                </c:pt>
                <c:pt idx="12865">
                  <c:v>5.0977617390000002E-3</c:v>
                </c:pt>
                <c:pt idx="12866">
                  <c:v>3.5904047329999998E-3</c:v>
                </c:pt>
                <c:pt idx="12867">
                  <c:v>5.0977617390000002E-3</c:v>
                </c:pt>
                <c:pt idx="12868">
                  <c:v>3.5904047329999998E-3</c:v>
                </c:pt>
                <c:pt idx="12869">
                  <c:v>5.0977617390000002E-3</c:v>
                </c:pt>
                <c:pt idx="12870">
                  <c:v>5.0977617390000002E-3</c:v>
                </c:pt>
                <c:pt idx="12871">
                  <c:v>3.5904047329999998E-3</c:v>
                </c:pt>
                <c:pt idx="12872">
                  <c:v>2.0830477279999999E-3</c:v>
                </c:pt>
                <c:pt idx="12873">
                  <c:v>5.0977617390000002E-3</c:v>
                </c:pt>
                <c:pt idx="12874">
                  <c:v>5.0977617390000002E-3</c:v>
                </c:pt>
                <c:pt idx="12875">
                  <c:v>5.0977617390000002E-3</c:v>
                </c:pt>
                <c:pt idx="12876">
                  <c:v>5.0977617390000002E-3</c:v>
                </c:pt>
                <c:pt idx="12877">
                  <c:v>5.0977617390000002E-3</c:v>
                </c:pt>
                <c:pt idx="12878">
                  <c:v>5.0977617390000002E-3</c:v>
                </c:pt>
                <c:pt idx="12879">
                  <c:v>3.5904047329999998E-3</c:v>
                </c:pt>
                <c:pt idx="12880">
                  <c:v>5.0977617390000002E-3</c:v>
                </c:pt>
                <c:pt idx="12881">
                  <c:v>5.0977617390000002E-3</c:v>
                </c:pt>
                <c:pt idx="12882">
                  <c:v>5.0977617390000002E-3</c:v>
                </c:pt>
                <c:pt idx="12883">
                  <c:v>5.0977617390000002E-3</c:v>
                </c:pt>
                <c:pt idx="12884">
                  <c:v>5.0977617390000002E-3</c:v>
                </c:pt>
                <c:pt idx="12885">
                  <c:v>5.0977617390000002E-3</c:v>
                </c:pt>
                <c:pt idx="12886">
                  <c:v>5.0977617390000002E-3</c:v>
                </c:pt>
                <c:pt idx="12887">
                  <c:v>5.0977617390000002E-3</c:v>
                </c:pt>
                <c:pt idx="12888">
                  <c:v>5.0977617390000002E-3</c:v>
                </c:pt>
                <c:pt idx="12889">
                  <c:v>5.0977617390000002E-3</c:v>
                </c:pt>
                <c:pt idx="12890">
                  <c:v>5.0977617390000002E-3</c:v>
                </c:pt>
                <c:pt idx="12891">
                  <c:v>3.5904047329999998E-3</c:v>
                </c:pt>
                <c:pt idx="12892">
                  <c:v>5.0977617390000002E-3</c:v>
                </c:pt>
                <c:pt idx="12893">
                  <c:v>5.0977617390000002E-3</c:v>
                </c:pt>
                <c:pt idx="12894">
                  <c:v>5.0977617390000002E-3</c:v>
                </c:pt>
                <c:pt idx="12895">
                  <c:v>5.0977617390000002E-3</c:v>
                </c:pt>
                <c:pt idx="12896">
                  <c:v>5.0977617390000002E-3</c:v>
                </c:pt>
                <c:pt idx="12897">
                  <c:v>3.5904047329999998E-3</c:v>
                </c:pt>
                <c:pt idx="12898">
                  <c:v>5.0977617390000002E-3</c:v>
                </c:pt>
                <c:pt idx="12899">
                  <c:v>5.0977617390000002E-3</c:v>
                </c:pt>
                <c:pt idx="12900">
                  <c:v>6.6051187440000006E-3</c:v>
                </c:pt>
                <c:pt idx="12901">
                  <c:v>5.0977617390000002E-3</c:v>
                </c:pt>
                <c:pt idx="12902">
                  <c:v>6.6051187440000006E-3</c:v>
                </c:pt>
                <c:pt idx="12903">
                  <c:v>5.0977617390000002E-3</c:v>
                </c:pt>
                <c:pt idx="12904">
                  <c:v>6.6051187440000006E-3</c:v>
                </c:pt>
                <c:pt idx="12905">
                  <c:v>5.0977617390000002E-3</c:v>
                </c:pt>
                <c:pt idx="12906">
                  <c:v>5.0977617390000002E-3</c:v>
                </c:pt>
                <c:pt idx="12907">
                  <c:v>5.0977617390000002E-3</c:v>
                </c:pt>
                <c:pt idx="12908">
                  <c:v>5.0977617390000002E-3</c:v>
                </c:pt>
                <c:pt idx="12909">
                  <c:v>3.5904047329999998E-3</c:v>
                </c:pt>
                <c:pt idx="12910">
                  <c:v>5.0977617390000002E-3</c:v>
                </c:pt>
                <c:pt idx="12911">
                  <c:v>5.0977617390000002E-3</c:v>
                </c:pt>
                <c:pt idx="12912">
                  <c:v>5.0977617390000002E-3</c:v>
                </c:pt>
                <c:pt idx="12913">
                  <c:v>5.0977617390000002E-3</c:v>
                </c:pt>
                <c:pt idx="12914">
                  <c:v>3.5904047329999998E-3</c:v>
                </c:pt>
                <c:pt idx="12915">
                  <c:v>5.0977617390000002E-3</c:v>
                </c:pt>
                <c:pt idx="12916">
                  <c:v>3.5904047329999998E-3</c:v>
                </c:pt>
                <c:pt idx="12917">
                  <c:v>3.5904047329999998E-3</c:v>
                </c:pt>
                <c:pt idx="12918">
                  <c:v>5.0977617390000002E-3</c:v>
                </c:pt>
                <c:pt idx="12919">
                  <c:v>5.0977617390000002E-3</c:v>
                </c:pt>
                <c:pt idx="12920">
                  <c:v>3.5904047329999998E-3</c:v>
                </c:pt>
                <c:pt idx="12921">
                  <c:v>5.0977617390000002E-3</c:v>
                </c:pt>
                <c:pt idx="12922">
                  <c:v>5.0977617390000002E-3</c:v>
                </c:pt>
                <c:pt idx="12923">
                  <c:v>5.0977617390000002E-3</c:v>
                </c:pt>
                <c:pt idx="12924">
                  <c:v>5.0977617390000002E-3</c:v>
                </c:pt>
                <c:pt idx="12925">
                  <c:v>5.0977617390000002E-3</c:v>
                </c:pt>
                <c:pt idx="12926">
                  <c:v>3.5904047329999998E-3</c:v>
                </c:pt>
                <c:pt idx="12927">
                  <c:v>5.0977617390000002E-3</c:v>
                </c:pt>
                <c:pt idx="12928">
                  <c:v>5.0977617390000002E-3</c:v>
                </c:pt>
                <c:pt idx="12929">
                  <c:v>5.0977617390000002E-3</c:v>
                </c:pt>
                <c:pt idx="12930">
                  <c:v>5.0977617390000002E-3</c:v>
                </c:pt>
                <c:pt idx="12931">
                  <c:v>3.5904047329999998E-3</c:v>
                </c:pt>
                <c:pt idx="12932">
                  <c:v>5.0977617390000002E-3</c:v>
                </c:pt>
                <c:pt idx="12933">
                  <c:v>5.0977617390000002E-3</c:v>
                </c:pt>
                <c:pt idx="12934">
                  <c:v>3.5904047329999998E-3</c:v>
                </c:pt>
                <c:pt idx="12935">
                  <c:v>3.5904047329999998E-3</c:v>
                </c:pt>
                <c:pt idx="12936">
                  <c:v>5.0977617390000002E-3</c:v>
                </c:pt>
                <c:pt idx="12937">
                  <c:v>5.0977617390000002E-3</c:v>
                </c:pt>
                <c:pt idx="12938">
                  <c:v>5.0977617390000002E-3</c:v>
                </c:pt>
                <c:pt idx="12939">
                  <c:v>6.6051187440000006E-3</c:v>
                </c:pt>
                <c:pt idx="12940">
                  <c:v>5.0977617390000002E-3</c:v>
                </c:pt>
                <c:pt idx="12941">
                  <c:v>3.5904047329999998E-3</c:v>
                </c:pt>
                <c:pt idx="12942">
                  <c:v>3.5904047329999998E-3</c:v>
                </c:pt>
                <c:pt idx="12943">
                  <c:v>5.0977617390000002E-3</c:v>
                </c:pt>
                <c:pt idx="12944">
                  <c:v>5.0977617390000002E-3</c:v>
                </c:pt>
                <c:pt idx="12945">
                  <c:v>3.5904047329999998E-3</c:v>
                </c:pt>
                <c:pt idx="12946">
                  <c:v>5.0977617390000002E-3</c:v>
                </c:pt>
                <c:pt idx="12947">
                  <c:v>5.0977617390000002E-3</c:v>
                </c:pt>
                <c:pt idx="12948">
                  <c:v>5.0977617390000002E-3</c:v>
                </c:pt>
                <c:pt idx="12949">
                  <c:v>5.0977617390000002E-3</c:v>
                </c:pt>
                <c:pt idx="12950">
                  <c:v>5.0977617390000002E-3</c:v>
                </c:pt>
                <c:pt idx="12951">
                  <c:v>3.5904047329999998E-3</c:v>
                </c:pt>
                <c:pt idx="12952">
                  <c:v>6.6051187440000006E-3</c:v>
                </c:pt>
                <c:pt idx="12953">
                  <c:v>5.0977617390000002E-3</c:v>
                </c:pt>
                <c:pt idx="12954">
                  <c:v>5.0977617390000002E-3</c:v>
                </c:pt>
                <c:pt idx="12955">
                  <c:v>5.0977617390000002E-3</c:v>
                </c:pt>
                <c:pt idx="12956">
                  <c:v>3.5904047329999998E-3</c:v>
                </c:pt>
                <c:pt idx="12957">
                  <c:v>5.0977617390000002E-3</c:v>
                </c:pt>
                <c:pt idx="12958">
                  <c:v>5.0977617390000002E-3</c:v>
                </c:pt>
                <c:pt idx="12959">
                  <c:v>5.0977617390000002E-3</c:v>
                </c:pt>
                <c:pt idx="12960">
                  <c:v>5.0977617390000002E-3</c:v>
                </c:pt>
                <c:pt idx="12961">
                  <c:v>5.0977617390000002E-3</c:v>
                </c:pt>
                <c:pt idx="12962">
                  <c:v>5.0977617390000002E-3</c:v>
                </c:pt>
                <c:pt idx="12963">
                  <c:v>3.5904047329999998E-3</c:v>
                </c:pt>
                <c:pt idx="12964">
                  <c:v>3.5904047329999998E-3</c:v>
                </c:pt>
                <c:pt idx="12965">
                  <c:v>5.0977617390000002E-3</c:v>
                </c:pt>
                <c:pt idx="12966">
                  <c:v>3.5904047329999998E-3</c:v>
                </c:pt>
                <c:pt idx="12967">
                  <c:v>3.5904047329999998E-3</c:v>
                </c:pt>
                <c:pt idx="12968">
                  <c:v>5.0977617390000002E-3</c:v>
                </c:pt>
                <c:pt idx="12969">
                  <c:v>5.0977617390000002E-3</c:v>
                </c:pt>
                <c:pt idx="12970">
                  <c:v>5.0977617390000002E-3</c:v>
                </c:pt>
                <c:pt idx="12971">
                  <c:v>5.0977617390000002E-3</c:v>
                </c:pt>
                <c:pt idx="12972">
                  <c:v>5.0977617390000002E-3</c:v>
                </c:pt>
                <c:pt idx="12973">
                  <c:v>5.0977617390000002E-3</c:v>
                </c:pt>
                <c:pt idx="12974">
                  <c:v>5.0977617390000002E-3</c:v>
                </c:pt>
                <c:pt idx="12975">
                  <c:v>6.6051187440000006E-3</c:v>
                </c:pt>
                <c:pt idx="12976">
                  <c:v>3.5904047329999998E-3</c:v>
                </c:pt>
                <c:pt idx="12977">
                  <c:v>5.0977617390000002E-3</c:v>
                </c:pt>
                <c:pt idx="12978">
                  <c:v>5.0977617390000002E-3</c:v>
                </c:pt>
                <c:pt idx="12979">
                  <c:v>6.6051187440000006E-3</c:v>
                </c:pt>
                <c:pt idx="12980">
                  <c:v>6.6051187440000006E-3</c:v>
                </c:pt>
                <c:pt idx="12981">
                  <c:v>5.0977617390000002E-3</c:v>
                </c:pt>
                <c:pt idx="12982">
                  <c:v>5.0977617390000002E-3</c:v>
                </c:pt>
                <c:pt idx="12983">
                  <c:v>6.6051187440000006E-3</c:v>
                </c:pt>
                <c:pt idx="12984">
                  <c:v>5.0977617390000002E-3</c:v>
                </c:pt>
                <c:pt idx="12985">
                  <c:v>5.0977617390000002E-3</c:v>
                </c:pt>
                <c:pt idx="12986">
                  <c:v>5.0977617390000002E-3</c:v>
                </c:pt>
                <c:pt idx="12987">
                  <c:v>5.0977617390000002E-3</c:v>
                </c:pt>
                <c:pt idx="12988">
                  <c:v>5.0977617390000002E-3</c:v>
                </c:pt>
                <c:pt idx="12989">
                  <c:v>3.5904047329999998E-3</c:v>
                </c:pt>
                <c:pt idx="12990">
                  <c:v>5.0977617390000002E-3</c:v>
                </c:pt>
                <c:pt idx="12991">
                  <c:v>5.0977617390000002E-3</c:v>
                </c:pt>
                <c:pt idx="12992">
                  <c:v>6.6051187440000006E-3</c:v>
                </c:pt>
                <c:pt idx="12993">
                  <c:v>5.0977617390000002E-3</c:v>
                </c:pt>
                <c:pt idx="12994">
                  <c:v>5.0977617390000002E-3</c:v>
                </c:pt>
                <c:pt idx="12995">
                  <c:v>5.0977617390000002E-3</c:v>
                </c:pt>
                <c:pt idx="12996">
                  <c:v>5.0977617390000002E-3</c:v>
                </c:pt>
                <c:pt idx="12997">
                  <c:v>5.0977617390000002E-3</c:v>
                </c:pt>
                <c:pt idx="12998">
                  <c:v>3.5904047329999998E-3</c:v>
                </c:pt>
                <c:pt idx="12999">
                  <c:v>5.0977617390000002E-3</c:v>
                </c:pt>
                <c:pt idx="13000">
                  <c:v>5.0977617390000002E-3</c:v>
                </c:pt>
                <c:pt idx="13001">
                  <c:v>5.0977617390000002E-3</c:v>
                </c:pt>
                <c:pt idx="13002">
                  <c:v>5.0977617390000002E-3</c:v>
                </c:pt>
                <c:pt idx="13003">
                  <c:v>5.0977617390000002E-3</c:v>
                </c:pt>
                <c:pt idx="13004">
                  <c:v>5.0977617390000002E-3</c:v>
                </c:pt>
                <c:pt idx="13005">
                  <c:v>5.0977617390000002E-3</c:v>
                </c:pt>
                <c:pt idx="13006">
                  <c:v>3.5904047329999998E-3</c:v>
                </c:pt>
                <c:pt idx="13007">
                  <c:v>5.0977617390000002E-3</c:v>
                </c:pt>
                <c:pt idx="13008">
                  <c:v>6.6051187440000006E-3</c:v>
                </c:pt>
                <c:pt idx="13009">
                  <c:v>6.6051187440000006E-3</c:v>
                </c:pt>
                <c:pt idx="13010">
                  <c:v>5.0977617390000002E-3</c:v>
                </c:pt>
                <c:pt idx="13011">
                  <c:v>3.5904047329999998E-3</c:v>
                </c:pt>
                <c:pt idx="13012">
                  <c:v>5.0977617390000002E-3</c:v>
                </c:pt>
                <c:pt idx="13013">
                  <c:v>3.5904047329999998E-3</c:v>
                </c:pt>
                <c:pt idx="13014">
                  <c:v>3.5904047329999998E-3</c:v>
                </c:pt>
                <c:pt idx="13015">
                  <c:v>6.6051187440000006E-3</c:v>
                </c:pt>
                <c:pt idx="13016">
                  <c:v>5.0977617390000002E-3</c:v>
                </c:pt>
                <c:pt idx="13017">
                  <c:v>5.0977617390000002E-3</c:v>
                </c:pt>
                <c:pt idx="13018">
                  <c:v>5.0977617390000002E-3</c:v>
                </c:pt>
                <c:pt idx="13019">
                  <c:v>5.0977617390000002E-3</c:v>
                </c:pt>
                <c:pt idx="13020">
                  <c:v>5.0977653240000002E-3</c:v>
                </c:pt>
                <c:pt idx="13021">
                  <c:v>5.0978288149999993E-3</c:v>
                </c:pt>
                <c:pt idx="13022">
                  <c:v>3.5906067040000003E-3</c:v>
                </c:pt>
                <c:pt idx="13023">
                  <c:v>5.0981586299999994E-3</c:v>
                </c:pt>
                <c:pt idx="13024">
                  <c:v>3.5910474460000004E-3</c:v>
                </c:pt>
                <c:pt idx="13025">
                  <c:v>5.0986879379999999E-3</c:v>
                </c:pt>
                <c:pt idx="13026">
                  <c:v>5.0990008010000001E-3</c:v>
                </c:pt>
                <c:pt idx="13027">
                  <c:v>3.5919765439999998E-3</c:v>
                </c:pt>
                <c:pt idx="13028">
                  <c:v>5.0996698340000004E-3</c:v>
                </c:pt>
                <c:pt idx="13029">
                  <c:v>5.1000048029999998E-3</c:v>
                </c:pt>
                <c:pt idx="13030">
                  <c:v>5.1003259670000002E-3</c:v>
                </c:pt>
                <c:pt idx="13031">
                  <c:v>5.1006227660000004E-3</c:v>
                </c:pt>
                <c:pt idx="13032">
                  <c:v>6.608237849E-3</c:v>
                </c:pt>
                <c:pt idx="13033">
                  <c:v>5.1011010910000003E-3</c:v>
                </c:pt>
                <c:pt idx="13034">
                  <c:v>5.1012615479999997E-3</c:v>
                </c:pt>
                <c:pt idx="13035">
                  <c:v>5.1013554879999999E-3</c:v>
                </c:pt>
                <c:pt idx="13036">
                  <c:v>5.1013724559999998E-3</c:v>
                </c:pt>
                <c:pt idx="13037">
                  <c:v>5.101309228E-3</c:v>
                </c:pt>
                <c:pt idx="13038">
                  <c:v>5.1011751080000008E-3</c:v>
                </c:pt>
                <c:pt idx="13039">
                  <c:v>5.1009806339999998E-3</c:v>
                </c:pt>
                <c:pt idx="13040">
                  <c:v>5.1007363369999998E-3</c:v>
                </c:pt>
                <c:pt idx="13041">
                  <c:v>5.1004527530000001E-3</c:v>
                </c:pt>
                <c:pt idx="13042">
                  <c:v>3.5927863180000002E-3</c:v>
                </c:pt>
                <c:pt idx="13043">
                  <c:v>5.0998099029999997E-3</c:v>
                </c:pt>
                <c:pt idx="13044">
                  <c:v>5.0994717610000004E-3</c:v>
                </c:pt>
                <c:pt idx="13045">
                  <c:v>5.099136582E-3</c:v>
                </c:pt>
                <c:pt idx="13046">
                  <c:v>5.0988149690000002E-3</c:v>
                </c:pt>
                <c:pt idx="13047">
                  <c:v>5.0985175379999999E-3</c:v>
                </c:pt>
                <c:pt idx="13048">
                  <c:v>5.0982549199999998E-3</c:v>
                </c:pt>
                <c:pt idx="13049">
                  <c:v>5.0980377549999997E-3</c:v>
                </c:pt>
                <c:pt idx="13050">
                  <c:v>5.0978766890000006E-3</c:v>
                </c:pt>
                <c:pt idx="13051">
                  <c:v>5.0977823630000002E-3</c:v>
                </c:pt>
                <c:pt idx="13052">
                  <c:v>5.0977617390000002E-3</c:v>
                </c:pt>
                <c:pt idx="13053">
                  <c:v>5.0977617390000002E-3</c:v>
                </c:pt>
                <c:pt idx="13054">
                  <c:v>5.0977617390000002E-3</c:v>
                </c:pt>
                <c:pt idx="13055">
                  <c:v>5.0977617390000002E-3</c:v>
                </c:pt>
                <c:pt idx="13056">
                  <c:v>3.5904047329999998E-3</c:v>
                </c:pt>
                <c:pt idx="13057">
                  <c:v>5.0977617390000002E-3</c:v>
                </c:pt>
                <c:pt idx="13058">
                  <c:v>3.5904047329999998E-3</c:v>
                </c:pt>
                <c:pt idx="13059">
                  <c:v>5.0977617390000002E-3</c:v>
                </c:pt>
                <c:pt idx="13060">
                  <c:v>5.0977617390000002E-3</c:v>
                </c:pt>
                <c:pt idx="13061">
                  <c:v>5.0977617390000002E-3</c:v>
                </c:pt>
                <c:pt idx="13062">
                  <c:v>5.0977617390000002E-3</c:v>
                </c:pt>
                <c:pt idx="13063">
                  <c:v>5.0977617390000002E-3</c:v>
                </c:pt>
                <c:pt idx="13064">
                  <c:v>5.0977617390000002E-3</c:v>
                </c:pt>
                <c:pt idx="13065">
                  <c:v>5.0977617390000002E-3</c:v>
                </c:pt>
                <c:pt idx="13066">
                  <c:v>5.0977617390000002E-3</c:v>
                </c:pt>
                <c:pt idx="13067">
                  <c:v>6.6051187440000006E-3</c:v>
                </c:pt>
                <c:pt idx="13068">
                  <c:v>5.0977617390000002E-3</c:v>
                </c:pt>
                <c:pt idx="13069">
                  <c:v>5.0977617390000002E-3</c:v>
                </c:pt>
                <c:pt idx="13070">
                  <c:v>3.5904047329999998E-3</c:v>
                </c:pt>
                <c:pt idx="13071">
                  <c:v>6.6051187440000006E-3</c:v>
                </c:pt>
                <c:pt idx="13072">
                  <c:v>5.0977617390000002E-3</c:v>
                </c:pt>
                <c:pt idx="13073">
                  <c:v>5.0977617390000002E-3</c:v>
                </c:pt>
                <c:pt idx="13074">
                  <c:v>5.0977617390000002E-3</c:v>
                </c:pt>
                <c:pt idx="13075">
                  <c:v>6.6051187440000006E-3</c:v>
                </c:pt>
                <c:pt idx="13076">
                  <c:v>5.0977617390000002E-3</c:v>
                </c:pt>
                <c:pt idx="13077">
                  <c:v>5.0977617390000002E-3</c:v>
                </c:pt>
                <c:pt idx="13078">
                  <c:v>5.0977617390000002E-3</c:v>
                </c:pt>
                <c:pt idx="13079">
                  <c:v>5.0977617390000002E-3</c:v>
                </c:pt>
                <c:pt idx="13080">
                  <c:v>6.6051187440000006E-3</c:v>
                </c:pt>
                <c:pt idx="13081">
                  <c:v>5.0977617390000002E-3</c:v>
                </c:pt>
                <c:pt idx="13082">
                  <c:v>6.6051187440000006E-3</c:v>
                </c:pt>
                <c:pt idx="13083">
                  <c:v>5.0977617390000002E-3</c:v>
                </c:pt>
                <c:pt idx="13084">
                  <c:v>5.0977617390000002E-3</c:v>
                </c:pt>
                <c:pt idx="13085">
                  <c:v>5.0977617390000002E-3</c:v>
                </c:pt>
                <c:pt idx="13086">
                  <c:v>3.5904047329999998E-3</c:v>
                </c:pt>
                <c:pt idx="13087">
                  <c:v>5.0977617390000002E-3</c:v>
                </c:pt>
                <c:pt idx="13088">
                  <c:v>5.0977617390000002E-3</c:v>
                </c:pt>
                <c:pt idx="13089">
                  <c:v>5.0977617390000002E-3</c:v>
                </c:pt>
                <c:pt idx="13090">
                  <c:v>5.0977617390000002E-3</c:v>
                </c:pt>
                <c:pt idx="13091">
                  <c:v>5.0977617390000002E-3</c:v>
                </c:pt>
                <c:pt idx="13092">
                  <c:v>5.0977617390000002E-3</c:v>
                </c:pt>
                <c:pt idx="13093">
                  <c:v>6.6051187440000006E-3</c:v>
                </c:pt>
                <c:pt idx="13094">
                  <c:v>5.0977617390000002E-3</c:v>
                </c:pt>
                <c:pt idx="13095">
                  <c:v>5.0977617390000002E-3</c:v>
                </c:pt>
                <c:pt idx="13096">
                  <c:v>5.0977617390000002E-3</c:v>
                </c:pt>
                <c:pt idx="13097">
                  <c:v>5.0977617390000002E-3</c:v>
                </c:pt>
                <c:pt idx="13098">
                  <c:v>5.0977617390000002E-3</c:v>
                </c:pt>
                <c:pt idx="13099">
                  <c:v>5.0977617390000002E-3</c:v>
                </c:pt>
                <c:pt idx="13100">
                  <c:v>5.0977617390000002E-3</c:v>
                </c:pt>
                <c:pt idx="13101">
                  <c:v>5.0977617390000002E-3</c:v>
                </c:pt>
                <c:pt idx="13102">
                  <c:v>3.5904047329999998E-3</c:v>
                </c:pt>
                <c:pt idx="13103">
                  <c:v>5.0977617390000002E-3</c:v>
                </c:pt>
                <c:pt idx="13104">
                  <c:v>5.0977617390000002E-3</c:v>
                </c:pt>
                <c:pt idx="13105">
                  <c:v>5.0977617390000002E-3</c:v>
                </c:pt>
                <c:pt idx="13106">
                  <c:v>6.6051187440000006E-3</c:v>
                </c:pt>
                <c:pt idx="13107">
                  <c:v>5.0977617390000002E-3</c:v>
                </c:pt>
                <c:pt idx="13108">
                  <c:v>5.0977617390000002E-3</c:v>
                </c:pt>
                <c:pt idx="13109">
                  <c:v>5.0977617390000002E-3</c:v>
                </c:pt>
                <c:pt idx="13110">
                  <c:v>6.6051187440000006E-3</c:v>
                </c:pt>
                <c:pt idx="13111">
                  <c:v>6.6051187440000006E-3</c:v>
                </c:pt>
                <c:pt idx="13112">
                  <c:v>5.0977617390000002E-3</c:v>
                </c:pt>
                <c:pt idx="13113">
                  <c:v>5.0977617390000002E-3</c:v>
                </c:pt>
                <c:pt idx="13114">
                  <c:v>5.0977617390000002E-3</c:v>
                </c:pt>
                <c:pt idx="13115">
                  <c:v>5.0977617390000002E-3</c:v>
                </c:pt>
                <c:pt idx="13116">
                  <c:v>5.0977617390000002E-3</c:v>
                </c:pt>
                <c:pt idx="13117">
                  <c:v>5.0977617390000002E-3</c:v>
                </c:pt>
                <c:pt idx="13118">
                  <c:v>5.0977617390000002E-3</c:v>
                </c:pt>
                <c:pt idx="13119">
                  <c:v>5.0977617390000002E-3</c:v>
                </c:pt>
                <c:pt idx="13120">
                  <c:v>5.0977617390000002E-3</c:v>
                </c:pt>
                <c:pt idx="13121">
                  <c:v>5.0977617390000002E-3</c:v>
                </c:pt>
                <c:pt idx="13122">
                  <c:v>5.0977617390000002E-3</c:v>
                </c:pt>
                <c:pt idx="13123">
                  <c:v>5.0977617390000002E-3</c:v>
                </c:pt>
                <c:pt idx="13124">
                  <c:v>3.5904047329999998E-3</c:v>
                </c:pt>
                <c:pt idx="13125">
                  <c:v>5.0977617390000002E-3</c:v>
                </c:pt>
                <c:pt idx="13126">
                  <c:v>3.5904047329999998E-3</c:v>
                </c:pt>
                <c:pt idx="13127">
                  <c:v>3.5904047329999998E-3</c:v>
                </c:pt>
                <c:pt idx="13128">
                  <c:v>5.0977617390000002E-3</c:v>
                </c:pt>
                <c:pt idx="13129">
                  <c:v>5.0977617390000002E-3</c:v>
                </c:pt>
                <c:pt idx="13130">
                  <c:v>5.0977617390000002E-3</c:v>
                </c:pt>
                <c:pt idx="13131">
                  <c:v>5.0977617390000002E-3</c:v>
                </c:pt>
                <c:pt idx="13132">
                  <c:v>5.0977617390000002E-3</c:v>
                </c:pt>
                <c:pt idx="13133">
                  <c:v>5.0977617390000002E-3</c:v>
                </c:pt>
                <c:pt idx="13134">
                  <c:v>6.6051187440000006E-3</c:v>
                </c:pt>
                <c:pt idx="13135">
                  <c:v>5.0977617390000002E-3</c:v>
                </c:pt>
                <c:pt idx="13136">
                  <c:v>3.5904047329999998E-3</c:v>
                </c:pt>
                <c:pt idx="13137">
                  <c:v>3.5904047329999998E-3</c:v>
                </c:pt>
                <c:pt idx="13138">
                  <c:v>5.0977617390000002E-3</c:v>
                </c:pt>
                <c:pt idx="13139">
                  <c:v>5.0977617390000002E-3</c:v>
                </c:pt>
                <c:pt idx="13140">
                  <c:v>5.0977617390000002E-3</c:v>
                </c:pt>
                <c:pt idx="13141">
                  <c:v>5.0977617390000002E-3</c:v>
                </c:pt>
                <c:pt idx="13142">
                  <c:v>5.0977617390000002E-3</c:v>
                </c:pt>
                <c:pt idx="13143">
                  <c:v>6.6051187440000006E-3</c:v>
                </c:pt>
                <c:pt idx="13144">
                  <c:v>5.0977617390000002E-3</c:v>
                </c:pt>
                <c:pt idx="13145">
                  <c:v>6.6051187440000006E-3</c:v>
                </c:pt>
                <c:pt idx="13146">
                  <c:v>6.6051187440000006E-3</c:v>
                </c:pt>
                <c:pt idx="13147">
                  <c:v>6.6051187440000006E-3</c:v>
                </c:pt>
                <c:pt idx="13148">
                  <c:v>5.0977617390000002E-3</c:v>
                </c:pt>
                <c:pt idx="13149">
                  <c:v>5.0977617390000002E-3</c:v>
                </c:pt>
                <c:pt idx="13150">
                  <c:v>5.0977617390000002E-3</c:v>
                </c:pt>
                <c:pt idx="13151">
                  <c:v>5.0977617390000002E-3</c:v>
                </c:pt>
                <c:pt idx="13152">
                  <c:v>5.0977617390000002E-3</c:v>
                </c:pt>
                <c:pt idx="13153">
                  <c:v>5.0977617390000002E-3</c:v>
                </c:pt>
                <c:pt idx="13154">
                  <c:v>5.0977617390000002E-3</c:v>
                </c:pt>
                <c:pt idx="13155">
                  <c:v>5.0977617390000002E-3</c:v>
                </c:pt>
                <c:pt idx="13156">
                  <c:v>5.0977617390000002E-3</c:v>
                </c:pt>
                <c:pt idx="13157">
                  <c:v>5.0977617390000002E-3</c:v>
                </c:pt>
                <c:pt idx="13158">
                  <c:v>5.0977617390000002E-3</c:v>
                </c:pt>
                <c:pt idx="13159">
                  <c:v>5.0977617390000002E-3</c:v>
                </c:pt>
                <c:pt idx="13160">
                  <c:v>5.0977617390000002E-3</c:v>
                </c:pt>
                <c:pt idx="13161">
                  <c:v>5.0977617390000002E-3</c:v>
                </c:pt>
                <c:pt idx="13162">
                  <c:v>5.0977617390000002E-3</c:v>
                </c:pt>
                <c:pt idx="13163">
                  <c:v>5.0977617390000002E-3</c:v>
                </c:pt>
                <c:pt idx="13164">
                  <c:v>5.0977617390000002E-3</c:v>
                </c:pt>
                <c:pt idx="13165">
                  <c:v>5.0977617390000002E-3</c:v>
                </c:pt>
                <c:pt idx="13166">
                  <c:v>5.0977617390000002E-3</c:v>
                </c:pt>
                <c:pt idx="13167">
                  <c:v>5.0977617390000002E-3</c:v>
                </c:pt>
                <c:pt idx="13168">
                  <c:v>5.0977617390000002E-3</c:v>
                </c:pt>
                <c:pt idx="13169">
                  <c:v>6.6051187440000006E-3</c:v>
                </c:pt>
                <c:pt idx="13170">
                  <c:v>5.0977617390000002E-3</c:v>
                </c:pt>
                <c:pt idx="13171">
                  <c:v>5.0977617390000002E-3</c:v>
                </c:pt>
                <c:pt idx="13172">
                  <c:v>5.0977617390000002E-3</c:v>
                </c:pt>
                <c:pt idx="13173">
                  <c:v>5.0977617390000002E-3</c:v>
                </c:pt>
                <c:pt idx="13174">
                  <c:v>3.5904047329999998E-3</c:v>
                </c:pt>
                <c:pt idx="13175">
                  <c:v>5.0977617390000002E-3</c:v>
                </c:pt>
                <c:pt idx="13176">
                  <c:v>3.5904047329999998E-3</c:v>
                </c:pt>
                <c:pt idx="13177">
                  <c:v>5.0977617390000002E-3</c:v>
                </c:pt>
                <c:pt idx="13178">
                  <c:v>5.0977617390000002E-3</c:v>
                </c:pt>
                <c:pt idx="13179">
                  <c:v>5.0977617390000002E-3</c:v>
                </c:pt>
                <c:pt idx="13180">
                  <c:v>5.097758747E-3</c:v>
                </c:pt>
                <c:pt idx="13181">
                  <c:v>3.5903484450000001E-3</c:v>
                </c:pt>
                <c:pt idx="13182">
                  <c:v>5.0975918219999996E-3</c:v>
                </c:pt>
                <c:pt idx="13183">
                  <c:v>5.0974255919999994E-3</c:v>
                </c:pt>
                <c:pt idx="13184">
                  <c:v>5.0972147640000005E-3</c:v>
                </c:pt>
                <c:pt idx="13185">
                  <c:v>5.0969672699999998E-3</c:v>
                </c:pt>
                <c:pt idx="13186">
                  <c:v>6.6040493540000002E-3</c:v>
                </c:pt>
                <c:pt idx="13187">
                  <c:v>5.096394037E-3</c:v>
                </c:pt>
                <c:pt idx="13188">
                  <c:v>5.0960841930000004E-3</c:v>
                </c:pt>
                <c:pt idx="13189">
                  <c:v>5.0957694799999998E-3</c:v>
                </c:pt>
                <c:pt idx="13190">
                  <c:v>5.0954578720000003E-3</c:v>
                </c:pt>
                <c:pt idx="13191">
                  <c:v>5.0951573539999998E-3</c:v>
                </c:pt>
                <c:pt idx="13192">
                  <c:v>5.0948759229999998E-3</c:v>
                </c:pt>
                <c:pt idx="13193">
                  <c:v>5.094621588E-3</c:v>
                </c:pt>
                <c:pt idx="13194">
                  <c:v>5.0944023599999999E-3</c:v>
                </c:pt>
                <c:pt idx="13195">
                  <c:v>5.0942262589999997E-3</c:v>
                </c:pt>
                <c:pt idx="13196">
                  <c:v>5.0940994489999999E-3</c:v>
                </c:pt>
                <c:pt idx="13197">
                  <c:v>5.0939970300000002E-3</c:v>
                </c:pt>
                <c:pt idx="13198">
                  <c:v>5.0939088120000005E-3</c:v>
                </c:pt>
                <c:pt idx="13199">
                  <c:v>5.0938347990000001E-3</c:v>
                </c:pt>
                <c:pt idx="13200">
                  <c:v>5.0937749930000005E-3</c:v>
                </c:pt>
                <c:pt idx="13201">
                  <c:v>6.6010913020000004E-3</c:v>
                </c:pt>
                <c:pt idx="13202">
                  <c:v>5.0936980170000002E-3</c:v>
                </c:pt>
                <c:pt idx="13203">
                  <c:v>5.0936808499999998E-3</c:v>
                </c:pt>
                <c:pt idx="13204">
                  <c:v>5.0936778989999999E-3</c:v>
                </c:pt>
                <c:pt idx="13205">
                  <c:v>5.0936891639999995E-3</c:v>
                </c:pt>
                <c:pt idx="13206">
                  <c:v>5.0937146440000001E-3</c:v>
                </c:pt>
                <c:pt idx="13207">
                  <c:v>3.5863924640000002E-3</c:v>
                </c:pt>
                <c:pt idx="13208">
                  <c:v>5.0938082439999999E-3</c:v>
                </c:pt>
                <c:pt idx="13209">
                  <c:v>5.0938763589999997E-3</c:v>
                </c:pt>
                <c:pt idx="13210">
                  <c:v>6.6013203059999996E-3</c:v>
                </c:pt>
                <c:pt idx="13211">
                  <c:v>5.0940552029999997E-3</c:v>
                </c:pt>
                <c:pt idx="13212">
                  <c:v>3.5868063399999996E-3</c:v>
                </c:pt>
                <c:pt idx="13213">
                  <c:v>3.5869623689999998E-3</c:v>
                </c:pt>
                <c:pt idx="13214">
                  <c:v>5.094525848E-3</c:v>
                </c:pt>
                <c:pt idx="13215">
                  <c:v>3.5874059350000003E-3</c:v>
                </c:pt>
                <c:pt idx="13216">
                  <c:v>5.0950377349999994E-3</c:v>
                </c:pt>
                <c:pt idx="13217">
                  <c:v>5.0953312989999999E-3</c:v>
                </c:pt>
                <c:pt idx="13218">
                  <c:v>5.0956392739999997E-3</c:v>
                </c:pt>
                <c:pt idx="13219">
                  <c:v>5.0959536669999998E-3</c:v>
                </c:pt>
                <c:pt idx="13220">
                  <c:v>3.588907675E-3</c:v>
                </c:pt>
                <c:pt idx="13221">
                  <c:v>3.5892113469999996E-3</c:v>
                </c:pt>
                <c:pt idx="13222">
                  <c:v>5.0968556210000005E-3</c:v>
                </c:pt>
                <c:pt idx="13223">
                  <c:v>5.097116007E-3</c:v>
                </c:pt>
                <c:pt idx="13224">
                  <c:v>5.0973430219999998E-3</c:v>
                </c:pt>
                <c:pt idx="13225">
                  <c:v>5.0975287300000002E-3</c:v>
                </c:pt>
                <c:pt idx="13226">
                  <c:v>5.097665201E-3</c:v>
                </c:pt>
                <c:pt idx="13227">
                  <c:v>5.0977444990000006E-3</c:v>
                </c:pt>
                <c:pt idx="13228">
                  <c:v>3.5904047329999998E-3</c:v>
                </c:pt>
                <c:pt idx="13229">
                  <c:v>6.6051187440000006E-3</c:v>
                </c:pt>
                <c:pt idx="13230">
                  <c:v>5.0977617390000002E-3</c:v>
                </c:pt>
                <c:pt idx="13231">
                  <c:v>5.0977617390000002E-3</c:v>
                </c:pt>
                <c:pt idx="13232">
                  <c:v>5.0977617390000002E-3</c:v>
                </c:pt>
                <c:pt idx="13233">
                  <c:v>5.0977617390000002E-3</c:v>
                </c:pt>
                <c:pt idx="13234">
                  <c:v>5.0977617390000002E-3</c:v>
                </c:pt>
                <c:pt idx="13235">
                  <c:v>5.0977617390000002E-3</c:v>
                </c:pt>
                <c:pt idx="13236">
                  <c:v>5.0977617390000002E-3</c:v>
                </c:pt>
                <c:pt idx="13237">
                  <c:v>5.0977617390000002E-3</c:v>
                </c:pt>
                <c:pt idx="13238">
                  <c:v>6.6051187440000006E-3</c:v>
                </c:pt>
                <c:pt idx="13239">
                  <c:v>5.0977617390000002E-3</c:v>
                </c:pt>
                <c:pt idx="13240">
                  <c:v>3.5904047329999998E-3</c:v>
                </c:pt>
                <c:pt idx="13241">
                  <c:v>5.0977617390000002E-3</c:v>
                </c:pt>
                <c:pt idx="13242">
                  <c:v>6.6051187440000006E-3</c:v>
                </c:pt>
                <c:pt idx="13243">
                  <c:v>5.0977617390000002E-3</c:v>
                </c:pt>
                <c:pt idx="13244">
                  <c:v>5.0977617390000002E-3</c:v>
                </c:pt>
                <c:pt idx="13245">
                  <c:v>6.6051187440000006E-3</c:v>
                </c:pt>
                <c:pt idx="13246">
                  <c:v>5.0977617390000002E-3</c:v>
                </c:pt>
                <c:pt idx="13247">
                  <c:v>5.0977617390000002E-3</c:v>
                </c:pt>
                <c:pt idx="13248">
                  <c:v>5.0977617390000002E-3</c:v>
                </c:pt>
                <c:pt idx="13249">
                  <c:v>5.0977617390000002E-3</c:v>
                </c:pt>
                <c:pt idx="13250">
                  <c:v>5.0977617390000002E-3</c:v>
                </c:pt>
                <c:pt idx="13251">
                  <c:v>6.6051187440000006E-3</c:v>
                </c:pt>
                <c:pt idx="13252">
                  <c:v>5.0977617390000002E-3</c:v>
                </c:pt>
                <c:pt idx="13253">
                  <c:v>5.0977617390000002E-3</c:v>
                </c:pt>
                <c:pt idx="13254">
                  <c:v>5.0977617390000002E-3</c:v>
                </c:pt>
                <c:pt idx="13255">
                  <c:v>6.6051187440000006E-3</c:v>
                </c:pt>
                <c:pt idx="13256">
                  <c:v>6.6051187440000006E-3</c:v>
                </c:pt>
                <c:pt idx="13257">
                  <c:v>6.6051187440000006E-3</c:v>
                </c:pt>
                <c:pt idx="13258">
                  <c:v>5.0977617390000002E-3</c:v>
                </c:pt>
                <c:pt idx="13259">
                  <c:v>5.0977617390000002E-3</c:v>
                </c:pt>
                <c:pt idx="13260">
                  <c:v>3.5904011439999999E-3</c:v>
                </c:pt>
                <c:pt idx="13261">
                  <c:v>5.0976946570000002E-3</c:v>
                </c:pt>
                <c:pt idx="13262">
                  <c:v>5.0975599649999998E-3</c:v>
                </c:pt>
                <c:pt idx="13263">
                  <c:v>6.6047221510000002E-3</c:v>
                </c:pt>
                <c:pt idx="13264">
                  <c:v>5.0971193249999998E-3</c:v>
                </c:pt>
                <c:pt idx="13265">
                  <c:v>6.6041926669999996E-3</c:v>
                </c:pt>
                <c:pt idx="13266">
                  <c:v>5.0965208740000002E-3</c:v>
                </c:pt>
                <c:pt idx="13267">
                  <c:v>5.0961889469999999E-3</c:v>
                </c:pt>
                <c:pt idx="13268">
                  <c:v>3.5884900360000005E-3</c:v>
                </c:pt>
                <c:pt idx="13269">
                  <c:v>5.0955127629999999E-3</c:v>
                </c:pt>
                <c:pt idx="13270">
                  <c:v>5.0951897820000003E-3</c:v>
                </c:pt>
                <c:pt idx="13271">
                  <c:v>5.0948910869999999E-3</c:v>
                </c:pt>
                <c:pt idx="13272">
                  <c:v>5.0946273540000003E-3</c:v>
                </c:pt>
                <c:pt idx="13273">
                  <c:v>5.0944092680000001E-3</c:v>
                </c:pt>
                <c:pt idx="13274">
                  <c:v>5.0942475169999998E-3</c:v>
                </c:pt>
                <c:pt idx="13275">
                  <c:v>6.6015141819999994E-3</c:v>
                </c:pt>
                <c:pt idx="13276">
                  <c:v>5.0941320789999996E-3</c:v>
                </c:pt>
                <c:pt idx="13277">
                  <c:v>6.6014934950000001E-3</c:v>
                </c:pt>
                <c:pt idx="13278">
                  <c:v>5.0941320789999996E-3</c:v>
                </c:pt>
                <c:pt idx="13279">
                  <c:v>6.6014934950000001E-3</c:v>
                </c:pt>
                <c:pt idx="13280">
                  <c:v>5.0941320789999996E-3</c:v>
                </c:pt>
                <c:pt idx="13281">
                  <c:v>5.0941320789999996E-3</c:v>
                </c:pt>
                <c:pt idx="13282">
                  <c:v>5.0941320789999996E-3</c:v>
                </c:pt>
                <c:pt idx="13283">
                  <c:v>3.5867706629999999E-3</c:v>
                </c:pt>
                <c:pt idx="13284">
                  <c:v>5.0941320789999996E-3</c:v>
                </c:pt>
                <c:pt idx="13285">
                  <c:v>5.0941320789999996E-3</c:v>
                </c:pt>
                <c:pt idx="13286">
                  <c:v>5.0941320789999996E-3</c:v>
                </c:pt>
                <c:pt idx="13287">
                  <c:v>5.0941320789999996E-3</c:v>
                </c:pt>
                <c:pt idx="13288">
                  <c:v>3.5867706629999999E-3</c:v>
                </c:pt>
                <c:pt idx="13289">
                  <c:v>5.0941320789999996E-3</c:v>
                </c:pt>
                <c:pt idx="13290">
                  <c:v>5.0941320789999996E-3</c:v>
                </c:pt>
                <c:pt idx="13291">
                  <c:v>5.0941320789999996E-3</c:v>
                </c:pt>
                <c:pt idx="13292">
                  <c:v>5.0941320789999996E-3</c:v>
                </c:pt>
                <c:pt idx="13293">
                  <c:v>6.6014934950000001E-3</c:v>
                </c:pt>
                <c:pt idx="13294">
                  <c:v>6.6014934950000001E-3</c:v>
                </c:pt>
                <c:pt idx="13295">
                  <c:v>5.0941320789999996E-3</c:v>
                </c:pt>
                <c:pt idx="13296">
                  <c:v>5.0941320789999996E-3</c:v>
                </c:pt>
                <c:pt idx="13297">
                  <c:v>5.0941320789999996E-3</c:v>
                </c:pt>
                <c:pt idx="13298">
                  <c:v>3.5867706629999999E-3</c:v>
                </c:pt>
                <c:pt idx="13299">
                  <c:v>5.0941320789999996E-3</c:v>
                </c:pt>
                <c:pt idx="13300">
                  <c:v>5.0941320789999996E-3</c:v>
                </c:pt>
                <c:pt idx="13301">
                  <c:v>5.0941320789999996E-3</c:v>
                </c:pt>
                <c:pt idx="13302">
                  <c:v>6.6014934950000001E-3</c:v>
                </c:pt>
                <c:pt idx="13303">
                  <c:v>5.0941320789999996E-3</c:v>
                </c:pt>
                <c:pt idx="13304">
                  <c:v>5.0941320789999996E-3</c:v>
                </c:pt>
                <c:pt idx="13305">
                  <c:v>3.5867706629999999E-3</c:v>
                </c:pt>
                <c:pt idx="13306">
                  <c:v>5.0941320789999996E-3</c:v>
                </c:pt>
                <c:pt idx="13307">
                  <c:v>5.0941320789999996E-3</c:v>
                </c:pt>
                <c:pt idx="13308">
                  <c:v>6.6014934950000001E-3</c:v>
                </c:pt>
                <c:pt idx="13309">
                  <c:v>3.5867706629999999E-3</c:v>
                </c:pt>
                <c:pt idx="13310">
                  <c:v>6.6014934950000001E-3</c:v>
                </c:pt>
                <c:pt idx="13311">
                  <c:v>3.5867706629999999E-3</c:v>
                </c:pt>
                <c:pt idx="13312">
                  <c:v>5.0941320789999996E-3</c:v>
                </c:pt>
                <c:pt idx="13313">
                  <c:v>5.0941320789999996E-3</c:v>
                </c:pt>
                <c:pt idx="13314">
                  <c:v>5.0941320789999996E-3</c:v>
                </c:pt>
                <c:pt idx="13315">
                  <c:v>6.6014934950000001E-3</c:v>
                </c:pt>
                <c:pt idx="13316">
                  <c:v>5.0941320789999996E-3</c:v>
                </c:pt>
                <c:pt idx="13317">
                  <c:v>5.0941320789999996E-3</c:v>
                </c:pt>
                <c:pt idx="13318">
                  <c:v>3.5867706629999999E-3</c:v>
                </c:pt>
                <c:pt idx="13319">
                  <c:v>5.0941320789999996E-3</c:v>
                </c:pt>
                <c:pt idx="13320">
                  <c:v>6.6014934950000001E-3</c:v>
                </c:pt>
                <c:pt idx="13321">
                  <c:v>3.5867706629999999E-3</c:v>
                </c:pt>
                <c:pt idx="13322">
                  <c:v>5.0941320789999996E-3</c:v>
                </c:pt>
                <c:pt idx="13323">
                  <c:v>5.0941320789999996E-3</c:v>
                </c:pt>
                <c:pt idx="13324">
                  <c:v>5.0941320789999996E-3</c:v>
                </c:pt>
                <c:pt idx="13325">
                  <c:v>5.0941320789999996E-3</c:v>
                </c:pt>
                <c:pt idx="13326">
                  <c:v>6.6014934950000001E-3</c:v>
                </c:pt>
                <c:pt idx="13327">
                  <c:v>5.0941320789999996E-3</c:v>
                </c:pt>
                <c:pt idx="13328">
                  <c:v>3.5867706629999999E-3</c:v>
                </c:pt>
                <c:pt idx="13329">
                  <c:v>5.0941320789999996E-3</c:v>
                </c:pt>
                <c:pt idx="13330">
                  <c:v>6.6014934950000001E-3</c:v>
                </c:pt>
                <c:pt idx="13331">
                  <c:v>6.6014934950000001E-3</c:v>
                </c:pt>
                <c:pt idx="13332">
                  <c:v>5.0941320789999996E-3</c:v>
                </c:pt>
                <c:pt idx="13333">
                  <c:v>5.0941320789999996E-3</c:v>
                </c:pt>
                <c:pt idx="13334">
                  <c:v>5.0941320789999996E-3</c:v>
                </c:pt>
                <c:pt idx="13335">
                  <c:v>5.0941320789999996E-3</c:v>
                </c:pt>
                <c:pt idx="13336">
                  <c:v>5.0941320789999996E-3</c:v>
                </c:pt>
                <c:pt idx="13337">
                  <c:v>5.0941320789999996E-3</c:v>
                </c:pt>
                <c:pt idx="13338">
                  <c:v>5.0941320789999996E-3</c:v>
                </c:pt>
                <c:pt idx="13339">
                  <c:v>5.0941320789999996E-3</c:v>
                </c:pt>
                <c:pt idx="13340">
                  <c:v>5.0941356800000004E-3</c:v>
                </c:pt>
                <c:pt idx="13341">
                  <c:v>5.0941994410000002E-3</c:v>
                </c:pt>
                <c:pt idx="13342">
                  <c:v>5.0943346610000002E-3</c:v>
                </c:pt>
                <c:pt idx="13343">
                  <c:v>5.0945306559999999E-3</c:v>
                </c:pt>
                <c:pt idx="13344">
                  <c:v>5.0947767349999997E-3</c:v>
                </c:pt>
                <c:pt idx="13345">
                  <c:v>5.095062212E-3</c:v>
                </c:pt>
                <c:pt idx="13346">
                  <c:v>5.0953764049999992E-3</c:v>
                </c:pt>
                <c:pt idx="13347">
                  <c:v>5.095708646E-3</c:v>
                </c:pt>
                <c:pt idx="13348">
                  <c:v>5.0960482820000003E-3</c:v>
                </c:pt>
                <c:pt idx="13349">
                  <c:v>3.589025995E-3</c:v>
                </c:pt>
                <c:pt idx="13350">
                  <c:v>6.6040654950000003E-3</c:v>
                </c:pt>
                <c:pt idx="13351">
                  <c:v>6.6043631960000003E-3</c:v>
                </c:pt>
                <c:pt idx="13352">
                  <c:v>3.5899106659999999E-3</c:v>
                </c:pt>
                <c:pt idx="13353">
                  <c:v>5.0974856330000002E-3</c:v>
                </c:pt>
                <c:pt idx="13354">
                  <c:v>5.0976467729999999E-3</c:v>
                </c:pt>
                <c:pt idx="13355">
                  <c:v>5.0977411130000002E-3</c:v>
                </c:pt>
                <c:pt idx="13356">
                  <c:v>5.0977617390000002E-3</c:v>
                </c:pt>
                <c:pt idx="13357">
                  <c:v>5.0977617390000002E-3</c:v>
                </c:pt>
                <c:pt idx="13358">
                  <c:v>6.6051187440000006E-3</c:v>
                </c:pt>
                <c:pt idx="13359">
                  <c:v>5.0977617390000002E-3</c:v>
                </c:pt>
                <c:pt idx="13360">
                  <c:v>5.0977617390000002E-3</c:v>
                </c:pt>
                <c:pt idx="13361">
                  <c:v>5.0977617390000002E-3</c:v>
                </c:pt>
                <c:pt idx="13362">
                  <c:v>5.0977617390000002E-3</c:v>
                </c:pt>
                <c:pt idx="13363">
                  <c:v>6.6051187440000006E-3</c:v>
                </c:pt>
                <c:pt idx="13364">
                  <c:v>5.0977617390000002E-3</c:v>
                </c:pt>
                <c:pt idx="13365">
                  <c:v>5.0977617390000002E-3</c:v>
                </c:pt>
                <c:pt idx="13366">
                  <c:v>5.0977617390000002E-3</c:v>
                </c:pt>
                <c:pt idx="13367">
                  <c:v>6.6051187440000006E-3</c:v>
                </c:pt>
                <c:pt idx="13368">
                  <c:v>5.0977617390000002E-3</c:v>
                </c:pt>
                <c:pt idx="13369">
                  <c:v>5.0977617390000002E-3</c:v>
                </c:pt>
                <c:pt idx="13370">
                  <c:v>5.0977617390000002E-3</c:v>
                </c:pt>
                <c:pt idx="13371">
                  <c:v>5.0977617390000002E-3</c:v>
                </c:pt>
                <c:pt idx="13372">
                  <c:v>5.0977617390000002E-3</c:v>
                </c:pt>
                <c:pt idx="13373">
                  <c:v>5.0977617390000002E-3</c:v>
                </c:pt>
                <c:pt idx="13374">
                  <c:v>5.0977617390000002E-3</c:v>
                </c:pt>
                <c:pt idx="13375">
                  <c:v>3.5904047329999998E-3</c:v>
                </c:pt>
                <c:pt idx="13376">
                  <c:v>5.0977617390000002E-3</c:v>
                </c:pt>
                <c:pt idx="13377">
                  <c:v>5.0977617390000002E-3</c:v>
                </c:pt>
                <c:pt idx="13378">
                  <c:v>3.5904047329999998E-3</c:v>
                </c:pt>
                <c:pt idx="13379">
                  <c:v>5.0977617390000002E-3</c:v>
                </c:pt>
                <c:pt idx="13380">
                  <c:v>5.0977617390000002E-3</c:v>
                </c:pt>
                <c:pt idx="13381">
                  <c:v>5.0977617390000002E-3</c:v>
                </c:pt>
                <c:pt idx="13382">
                  <c:v>5.0977617390000002E-3</c:v>
                </c:pt>
                <c:pt idx="13383">
                  <c:v>5.0977617390000002E-3</c:v>
                </c:pt>
                <c:pt idx="13384">
                  <c:v>5.0977617390000002E-3</c:v>
                </c:pt>
                <c:pt idx="13385">
                  <c:v>5.0977617390000002E-3</c:v>
                </c:pt>
                <c:pt idx="13386">
                  <c:v>5.0977617390000002E-3</c:v>
                </c:pt>
                <c:pt idx="13387">
                  <c:v>5.0977617390000002E-3</c:v>
                </c:pt>
                <c:pt idx="13388">
                  <c:v>5.0977617390000002E-3</c:v>
                </c:pt>
                <c:pt idx="13389">
                  <c:v>5.0977617390000002E-3</c:v>
                </c:pt>
                <c:pt idx="13390">
                  <c:v>6.6051187440000006E-3</c:v>
                </c:pt>
                <c:pt idx="13391">
                  <c:v>6.6051187440000006E-3</c:v>
                </c:pt>
                <c:pt idx="13392">
                  <c:v>5.0977617390000002E-3</c:v>
                </c:pt>
                <c:pt idx="13393">
                  <c:v>6.6051187440000006E-3</c:v>
                </c:pt>
                <c:pt idx="13394">
                  <c:v>5.0977617390000002E-3</c:v>
                </c:pt>
                <c:pt idx="13395">
                  <c:v>5.0977617390000002E-3</c:v>
                </c:pt>
                <c:pt idx="13396">
                  <c:v>5.0977617390000002E-3</c:v>
                </c:pt>
                <c:pt idx="13397">
                  <c:v>6.6051187440000006E-3</c:v>
                </c:pt>
                <c:pt idx="13398">
                  <c:v>5.0977617390000002E-3</c:v>
                </c:pt>
                <c:pt idx="13399">
                  <c:v>5.0977617390000002E-3</c:v>
                </c:pt>
                <c:pt idx="13400">
                  <c:v>5.0977617390000002E-3</c:v>
                </c:pt>
                <c:pt idx="13401">
                  <c:v>3.5904047329999998E-3</c:v>
                </c:pt>
                <c:pt idx="13402">
                  <c:v>5.0977617390000002E-3</c:v>
                </c:pt>
                <c:pt idx="13403">
                  <c:v>5.0977617390000002E-3</c:v>
                </c:pt>
                <c:pt idx="13404">
                  <c:v>6.6051151630000006E-3</c:v>
                </c:pt>
                <c:pt idx="13405">
                  <c:v>6.6050517439999994E-3</c:v>
                </c:pt>
                <c:pt idx="13406">
                  <c:v>5.0975599649999998E-3</c:v>
                </c:pt>
                <c:pt idx="13407">
                  <c:v>5.097364662E-3</c:v>
                </c:pt>
                <c:pt idx="13408">
                  <c:v>5.0971193249999998E-3</c:v>
                </c:pt>
                <c:pt idx="13409">
                  <c:v>6.6041926669999996E-3</c:v>
                </c:pt>
                <c:pt idx="13410">
                  <c:v>5.0965208740000002E-3</c:v>
                </c:pt>
                <c:pt idx="13411">
                  <c:v>6.6035478659999996E-3</c:v>
                </c:pt>
                <c:pt idx="13412">
                  <c:v>5.0958493670000002E-3</c:v>
                </c:pt>
                <c:pt idx="13413">
                  <c:v>5.0955127629999999E-3</c:v>
                </c:pt>
                <c:pt idx="13414">
                  <c:v>5.0951897820000003E-3</c:v>
                </c:pt>
                <c:pt idx="13415">
                  <c:v>5.0948910869999999E-3</c:v>
                </c:pt>
                <c:pt idx="13416">
                  <c:v>5.0946273540000003E-3</c:v>
                </c:pt>
                <c:pt idx="13417">
                  <c:v>5.0944092680000001E-3</c:v>
                </c:pt>
                <c:pt idx="13418">
                  <c:v>3.586886241E-3</c:v>
                </c:pt>
                <c:pt idx="13419">
                  <c:v>5.0941527910000001E-3</c:v>
                </c:pt>
                <c:pt idx="13420">
                  <c:v>5.0941320789999996E-3</c:v>
                </c:pt>
                <c:pt idx="13421">
                  <c:v>5.0941320789999996E-3</c:v>
                </c:pt>
                <c:pt idx="13422">
                  <c:v>6.6014934950000001E-3</c:v>
                </c:pt>
                <c:pt idx="13423">
                  <c:v>5.0941320789999996E-3</c:v>
                </c:pt>
                <c:pt idx="13424">
                  <c:v>5.0941320789999996E-3</c:v>
                </c:pt>
                <c:pt idx="13425">
                  <c:v>5.0941320789999996E-3</c:v>
                </c:pt>
                <c:pt idx="13426">
                  <c:v>5.0941320789999996E-3</c:v>
                </c:pt>
                <c:pt idx="13427">
                  <c:v>5.0941320789999996E-3</c:v>
                </c:pt>
                <c:pt idx="13428">
                  <c:v>8.1088549109999998E-3</c:v>
                </c:pt>
                <c:pt idx="13429">
                  <c:v>6.6014934950000001E-3</c:v>
                </c:pt>
                <c:pt idx="13430">
                  <c:v>5.0941320789999996E-3</c:v>
                </c:pt>
                <c:pt idx="13431">
                  <c:v>5.0941320789999996E-3</c:v>
                </c:pt>
                <c:pt idx="13432">
                  <c:v>5.0941320789999996E-3</c:v>
                </c:pt>
                <c:pt idx="13433">
                  <c:v>5.0941320789999996E-3</c:v>
                </c:pt>
                <c:pt idx="13434">
                  <c:v>5.0941320789999996E-3</c:v>
                </c:pt>
                <c:pt idx="13435">
                  <c:v>5.0941320789999996E-3</c:v>
                </c:pt>
                <c:pt idx="13436">
                  <c:v>5.0941320789999996E-3</c:v>
                </c:pt>
                <c:pt idx="13437">
                  <c:v>5.0941320789999996E-3</c:v>
                </c:pt>
                <c:pt idx="13438">
                  <c:v>5.0941320789999996E-3</c:v>
                </c:pt>
                <c:pt idx="13439">
                  <c:v>5.0941320789999996E-3</c:v>
                </c:pt>
                <c:pt idx="13440">
                  <c:v>5.0941320789999996E-3</c:v>
                </c:pt>
                <c:pt idx="13441">
                  <c:v>6.6014934950000001E-3</c:v>
                </c:pt>
                <c:pt idx="13442">
                  <c:v>5.0941320789999996E-3</c:v>
                </c:pt>
                <c:pt idx="13443">
                  <c:v>6.6014934950000001E-3</c:v>
                </c:pt>
                <c:pt idx="13444">
                  <c:v>5.0941320789999996E-3</c:v>
                </c:pt>
                <c:pt idx="13445">
                  <c:v>5.0941320789999996E-3</c:v>
                </c:pt>
                <c:pt idx="13446">
                  <c:v>5.0941320789999996E-3</c:v>
                </c:pt>
                <c:pt idx="13447">
                  <c:v>5.0941320789999996E-3</c:v>
                </c:pt>
                <c:pt idx="13448">
                  <c:v>3.5867706629999999E-3</c:v>
                </c:pt>
                <c:pt idx="13449">
                  <c:v>6.6014934950000001E-3</c:v>
                </c:pt>
                <c:pt idx="13450">
                  <c:v>5.0941320789999996E-3</c:v>
                </c:pt>
                <c:pt idx="13451">
                  <c:v>5.0941320789999996E-3</c:v>
                </c:pt>
                <c:pt idx="13452">
                  <c:v>5.0941356800000004E-3</c:v>
                </c:pt>
                <c:pt idx="13453">
                  <c:v>5.0941994410000002E-3</c:v>
                </c:pt>
                <c:pt idx="13454">
                  <c:v>5.0943346610000002E-3</c:v>
                </c:pt>
                <c:pt idx="13455">
                  <c:v>5.0945306559999999E-3</c:v>
                </c:pt>
                <c:pt idx="13456">
                  <c:v>5.0947767349999997E-3</c:v>
                </c:pt>
                <c:pt idx="13457">
                  <c:v>5.095062212E-3</c:v>
                </c:pt>
                <c:pt idx="13458">
                  <c:v>5.0953764049999992E-3</c:v>
                </c:pt>
                <c:pt idx="13459">
                  <c:v>5.095708646E-3</c:v>
                </c:pt>
                <c:pt idx="13460">
                  <c:v>5.0960482820000003E-3</c:v>
                </c:pt>
                <c:pt idx="13461">
                  <c:v>5.0963846760000006E-3</c:v>
                </c:pt>
                <c:pt idx="13462">
                  <c:v>5.0967072070000003E-3</c:v>
                </c:pt>
                <c:pt idx="13463">
                  <c:v>5.0970052699999997E-3</c:v>
                </c:pt>
                <c:pt idx="13464">
                  <c:v>5.0972682720000001E-3</c:v>
                </c:pt>
                <c:pt idx="13465">
                  <c:v>6.6048429740000001E-3</c:v>
                </c:pt>
                <c:pt idx="13466">
                  <c:v>5.0976467729999999E-3</c:v>
                </c:pt>
                <c:pt idx="13467">
                  <c:v>5.0977411130000002E-3</c:v>
                </c:pt>
                <c:pt idx="13468">
                  <c:v>5.0977581529999998E-3</c:v>
                </c:pt>
                <c:pt idx="13469">
                  <c:v>6.6050517439999994E-3</c:v>
                </c:pt>
                <c:pt idx="13470">
                  <c:v>5.0975599649999998E-3</c:v>
                </c:pt>
                <c:pt idx="13471">
                  <c:v>5.097364662E-3</c:v>
                </c:pt>
                <c:pt idx="13472">
                  <c:v>5.0971193249999998E-3</c:v>
                </c:pt>
                <c:pt idx="13473">
                  <c:v>5.0968345329999998E-3</c:v>
                </c:pt>
                <c:pt idx="13474">
                  <c:v>5.0965208740000002E-3</c:v>
                </c:pt>
                <c:pt idx="13475">
                  <c:v>5.0961889469999999E-3</c:v>
                </c:pt>
                <c:pt idx="13476">
                  <c:v>5.0958493670000002E-3</c:v>
                </c:pt>
                <c:pt idx="13477">
                  <c:v>5.0955127629999999E-3</c:v>
                </c:pt>
                <c:pt idx="13478">
                  <c:v>5.0951897820000003E-3</c:v>
                </c:pt>
                <c:pt idx="13479">
                  <c:v>5.0948910869999999E-3</c:v>
                </c:pt>
                <c:pt idx="13480">
                  <c:v>3.587266539E-3</c:v>
                </c:pt>
                <c:pt idx="13481">
                  <c:v>5.0944092680000001E-3</c:v>
                </c:pt>
                <c:pt idx="13482">
                  <c:v>5.0942475169999998E-3</c:v>
                </c:pt>
                <c:pt idx="13483">
                  <c:v>5.0941527910000001E-3</c:v>
                </c:pt>
                <c:pt idx="13484">
                  <c:v>5.0941320789999996E-3</c:v>
                </c:pt>
                <c:pt idx="13485">
                  <c:v>5.0941320789999996E-3</c:v>
                </c:pt>
                <c:pt idx="13486">
                  <c:v>6.6014934950000001E-3</c:v>
                </c:pt>
                <c:pt idx="13487">
                  <c:v>5.0941320789999996E-3</c:v>
                </c:pt>
                <c:pt idx="13488">
                  <c:v>6.6014934950000001E-3</c:v>
                </c:pt>
                <c:pt idx="13489">
                  <c:v>5.0941320789999996E-3</c:v>
                </c:pt>
                <c:pt idx="13490">
                  <c:v>5.0941320789999996E-3</c:v>
                </c:pt>
                <c:pt idx="13491">
                  <c:v>5.0941320789999996E-3</c:v>
                </c:pt>
                <c:pt idx="13492">
                  <c:v>6.6014934950000001E-3</c:v>
                </c:pt>
                <c:pt idx="13493">
                  <c:v>5.0941320789999996E-3</c:v>
                </c:pt>
                <c:pt idx="13494">
                  <c:v>5.0941320789999996E-3</c:v>
                </c:pt>
                <c:pt idx="13495">
                  <c:v>5.0941320789999996E-3</c:v>
                </c:pt>
                <c:pt idx="13496">
                  <c:v>5.0941320789999996E-3</c:v>
                </c:pt>
                <c:pt idx="13497">
                  <c:v>5.0941320789999996E-3</c:v>
                </c:pt>
                <c:pt idx="13498">
                  <c:v>6.6014934950000001E-3</c:v>
                </c:pt>
                <c:pt idx="13499">
                  <c:v>6.6014934950000001E-3</c:v>
                </c:pt>
                <c:pt idx="13500">
                  <c:v>5.0941320789999996E-3</c:v>
                </c:pt>
                <c:pt idx="13501">
                  <c:v>5.0941320789999996E-3</c:v>
                </c:pt>
                <c:pt idx="13502">
                  <c:v>5.0941320789999996E-3</c:v>
                </c:pt>
                <c:pt idx="13503">
                  <c:v>6.6014934950000001E-3</c:v>
                </c:pt>
                <c:pt idx="13504">
                  <c:v>5.0941320789999996E-3</c:v>
                </c:pt>
                <c:pt idx="13505">
                  <c:v>5.0941320789999996E-3</c:v>
                </c:pt>
                <c:pt idx="13506">
                  <c:v>6.6014934950000001E-3</c:v>
                </c:pt>
                <c:pt idx="13507">
                  <c:v>5.0941320789999996E-3</c:v>
                </c:pt>
                <c:pt idx="13508">
                  <c:v>5.0941320789999996E-3</c:v>
                </c:pt>
                <c:pt idx="13509">
                  <c:v>5.0941320789999996E-3</c:v>
                </c:pt>
                <c:pt idx="13510">
                  <c:v>5.0941320789999996E-3</c:v>
                </c:pt>
                <c:pt idx="13511">
                  <c:v>5.0941320789999996E-3</c:v>
                </c:pt>
                <c:pt idx="13512">
                  <c:v>5.0941320789999996E-3</c:v>
                </c:pt>
                <c:pt idx="13513">
                  <c:v>6.6014934950000001E-3</c:v>
                </c:pt>
                <c:pt idx="13514">
                  <c:v>3.5867706629999999E-3</c:v>
                </c:pt>
                <c:pt idx="13515">
                  <c:v>5.0941320789999996E-3</c:v>
                </c:pt>
                <c:pt idx="13516">
                  <c:v>5.0941320789999996E-3</c:v>
                </c:pt>
                <c:pt idx="13517">
                  <c:v>5.0941320789999996E-3</c:v>
                </c:pt>
                <c:pt idx="13518">
                  <c:v>6.6014934950000001E-3</c:v>
                </c:pt>
                <c:pt idx="13519">
                  <c:v>6.6014934950000001E-3</c:v>
                </c:pt>
                <c:pt idx="13520">
                  <c:v>5.0941320789999996E-3</c:v>
                </c:pt>
                <c:pt idx="13521">
                  <c:v>5.0941320789999996E-3</c:v>
                </c:pt>
                <c:pt idx="13522">
                  <c:v>5.0941320789999996E-3</c:v>
                </c:pt>
                <c:pt idx="13523">
                  <c:v>5.0941320789999996E-3</c:v>
                </c:pt>
                <c:pt idx="13524">
                  <c:v>5.0941320789999996E-3</c:v>
                </c:pt>
                <c:pt idx="13525">
                  <c:v>5.0941320789999996E-3</c:v>
                </c:pt>
                <c:pt idx="13526">
                  <c:v>5.0941320789999996E-3</c:v>
                </c:pt>
                <c:pt idx="13527">
                  <c:v>6.6014934950000001E-3</c:v>
                </c:pt>
                <c:pt idx="13528">
                  <c:v>5.0941320789999996E-3</c:v>
                </c:pt>
                <c:pt idx="13529">
                  <c:v>5.0941320789999996E-3</c:v>
                </c:pt>
                <c:pt idx="13530">
                  <c:v>6.6014934950000001E-3</c:v>
                </c:pt>
                <c:pt idx="13531">
                  <c:v>6.6014934950000001E-3</c:v>
                </c:pt>
                <c:pt idx="13532">
                  <c:v>6.6014970910000005E-3</c:v>
                </c:pt>
                <c:pt idx="13533">
                  <c:v>5.0941994410000002E-3</c:v>
                </c:pt>
                <c:pt idx="13534">
                  <c:v>6.6016958310000009E-3</c:v>
                </c:pt>
                <c:pt idx="13535">
                  <c:v>5.0945306559999999E-3</c:v>
                </c:pt>
                <c:pt idx="13536">
                  <c:v>5.0947767349999997E-3</c:v>
                </c:pt>
                <c:pt idx="13537">
                  <c:v>6.6024224989999995E-3</c:v>
                </c:pt>
                <c:pt idx="13538">
                  <c:v>6.6027363109999997E-3</c:v>
                </c:pt>
                <c:pt idx="13539">
                  <c:v>5.095708646E-3</c:v>
                </c:pt>
                <c:pt idx="13540">
                  <c:v>5.0960482820000003E-3</c:v>
                </c:pt>
                <c:pt idx="13541">
                  <c:v>5.0963846760000006E-3</c:v>
                </c:pt>
                <c:pt idx="13542">
                  <c:v>5.0967072070000003E-3</c:v>
                </c:pt>
                <c:pt idx="13543">
                  <c:v>5.0970052699999997E-3</c:v>
                </c:pt>
                <c:pt idx="13544">
                  <c:v>5.0972682720000001E-3</c:v>
                </c:pt>
                <c:pt idx="13545">
                  <c:v>5.0974856330000002E-3</c:v>
                </c:pt>
                <c:pt idx="13546">
                  <c:v>5.0976467729999999E-3</c:v>
                </c:pt>
                <c:pt idx="13547">
                  <c:v>5.0977411130000002E-3</c:v>
                </c:pt>
                <c:pt idx="13548">
                  <c:v>6.6051151630000006E-3</c:v>
                </c:pt>
                <c:pt idx="13549">
                  <c:v>5.0976946570000002E-3</c:v>
                </c:pt>
                <c:pt idx="13550">
                  <c:v>5.0975599649999998E-3</c:v>
                </c:pt>
                <c:pt idx="13551">
                  <c:v>5.097364662E-3</c:v>
                </c:pt>
                <c:pt idx="13552">
                  <c:v>5.0971193249999998E-3</c:v>
                </c:pt>
                <c:pt idx="13553">
                  <c:v>5.0968345329999998E-3</c:v>
                </c:pt>
                <c:pt idx="13554">
                  <c:v>5.0965208740000002E-3</c:v>
                </c:pt>
                <c:pt idx="13555">
                  <c:v>5.0961889469999999E-3</c:v>
                </c:pt>
                <c:pt idx="13556">
                  <c:v>5.0958493670000002E-3</c:v>
                </c:pt>
                <c:pt idx="13557">
                  <c:v>5.0955127629999999E-3</c:v>
                </c:pt>
                <c:pt idx="13558">
                  <c:v>5.0951897820000003E-3</c:v>
                </c:pt>
                <c:pt idx="13559">
                  <c:v>6.6022515830000007E-3</c:v>
                </c:pt>
                <c:pt idx="13560">
                  <c:v>5.0946273540000003E-3</c:v>
                </c:pt>
                <c:pt idx="13561">
                  <c:v>6.6017703469999998E-3</c:v>
                </c:pt>
                <c:pt idx="13562">
                  <c:v>6.601608793E-3</c:v>
                </c:pt>
                <c:pt idx="13563">
                  <c:v>5.0941527910000001E-3</c:v>
                </c:pt>
                <c:pt idx="13564">
                  <c:v>5.0941320789999996E-3</c:v>
                </c:pt>
                <c:pt idx="13565">
                  <c:v>5.0941320789999996E-3</c:v>
                </c:pt>
                <c:pt idx="13566">
                  <c:v>5.0941320789999996E-3</c:v>
                </c:pt>
                <c:pt idx="13567">
                  <c:v>6.6014934950000001E-3</c:v>
                </c:pt>
                <c:pt idx="13568">
                  <c:v>6.6014934950000001E-3</c:v>
                </c:pt>
                <c:pt idx="13569">
                  <c:v>5.0941320789999996E-3</c:v>
                </c:pt>
                <c:pt idx="13570">
                  <c:v>5.0941320789999996E-3</c:v>
                </c:pt>
                <c:pt idx="13571">
                  <c:v>6.6014934950000001E-3</c:v>
                </c:pt>
                <c:pt idx="13572">
                  <c:v>5.0941320789999996E-3</c:v>
                </c:pt>
                <c:pt idx="13573">
                  <c:v>5.0941320789999996E-3</c:v>
                </c:pt>
                <c:pt idx="13574">
                  <c:v>5.0941320789999996E-3</c:v>
                </c:pt>
                <c:pt idx="13575">
                  <c:v>5.0941320789999996E-3</c:v>
                </c:pt>
                <c:pt idx="13576">
                  <c:v>5.0941320789999996E-3</c:v>
                </c:pt>
                <c:pt idx="13577">
                  <c:v>5.0941320789999996E-3</c:v>
                </c:pt>
                <c:pt idx="13578">
                  <c:v>5.0941320789999996E-3</c:v>
                </c:pt>
                <c:pt idx="13579">
                  <c:v>5.0941320789999996E-3</c:v>
                </c:pt>
                <c:pt idx="13580">
                  <c:v>5.0941320789999996E-3</c:v>
                </c:pt>
                <c:pt idx="13581">
                  <c:v>5.0941320789999996E-3</c:v>
                </c:pt>
                <c:pt idx="13582">
                  <c:v>5.0941320789999996E-3</c:v>
                </c:pt>
                <c:pt idx="13583">
                  <c:v>6.6014934950000001E-3</c:v>
                </c:pt>
                <c:pt idx="13584">
                  <c:v>5.0941320789999996E-3</c:v>
                </c:pt>
                <c:pt idx="13585">
                  <c:v>5.0941320789999996E-3</c:v>
                </c:pt>
                <c:pt idx="13586">
                  <c:v>6.6014934950000001E-3</c:v>
                </c:pt>
                <c:pt idx="13587">
                  <c:v>5.0941320789999996E-3</c:v>
                </c:pt>
                <c:pt idx="13588">
                  <c:v>5.0941320789999996E-3</c:v>
                </c:pt>
                <c:pt idx="13589">
                  <c:v>6.6014934950000001E-3</c:v>
                </c:pt>
                <c:pt idx="13590">
                  <c:v>6.6014934950000001E-3</c:v>
                </c:pt>
                <c:pt idx="13591">
                  <c:v>5.0941320789999996E-3</c:v>
                </c:pt>
                <c:pt idx="13592">
                  <c:v>5.0941320789999996E-3</c:v>
                </c:pt>
                <c:pt idx="13593">
                  <c:v>6.6014934950000001E-3</c:v>
                </c:pt>
                <c:pt idx="13594">
                  <c:v>6.6014934950000001E-3</c:v>
                </c:pt>
                <c:pt idx="13595">
                  <c:v>5.0941320789999996E-3</c:v>
                </c:pt>
                <c:pt idx="13596">
                  <c:v>5.0941320789999996E-3</c:v>
                </c:pt>
                <c:pt idx="13597">
                  <c:v>5.0941320789999996E-3</c:v>
                </c:pt>
                <c:pt idx="13598">
                  <c:v>6.6014934950000001E-3</c:v>
                </c:pt>
                <c:pt idx="13599">
                  <c:v>5.0941320789999996E-3</c:v>
                </c:pt>
                <c:pt idx="13600">
                  <c:v>6.6014934950000001E-3</c:v>
                </c:pt>
                <c:pt idx="13601">
                  <c:v>5.0941320789999996E-3</c:v>
                </c:pt>
                <c:pt idx="13602">
                  <c:v>5.0941320789999996E-3</c:v>
                </c:pt>
                <c:pt idx="13603">
                  <c:v>5.0941320789999996E-3</c:v>
                </c:pt>
                <c:pt idx="13604">
                  <c:v>5.0941320789999996E-3</c:v>
                </c:pt>
                <c:pt idx="13605">
                  <c:v>5.0941320789999996E-3</c:v>
                </c:pt>
                <c:pt idx="13606">
                  <c:v>5.0941320789999996E-3</c:v>
                </c:pt>
                <c:pt idx="13607">
                  <c:v>6.6014934950000001E-3</c:v>
                </c:pt>
                <c:pt idx="13608">
                  <c:v>6.6014934950000001E-3</c:v>
                </c:pt>
                <c:pt idx="13609">
                  <c:v>5.0941320789999996E-3</c:v>
                </c:pt>
                <c:pt idx="13610">
                  <c:v>5.0941320789999996E-3</c:v>
                </c:pt>
                <c:pt idx="13611">
                  <c:v>5.0941320789999996E-3</c:v>
                </c:pt>
                <c:pt idx="13612">
                  <c:v>5.0941356800000004E-3</c:v>
                </c:pt>
                <c:pt idx="13613">
                  <c:v>5.0941994410000002E-3</c:v>
                </c:pt>
                <c:pt idx="13614">
                  <c:v>5.0943346610000002E-3</c:v>
                </c:pt>
                <c:pt idx="13615">
                  <c:v>5.0945306559999999E-3</c:v>
                </c:pt>
                <c:pt idx="13616">
                  <c:v>5.0947767349999997E-3</c:v>
                </c:pt>
                <c:pt idx="13617">
                  <c:v>6.6024224989999995E-3</c:v>
                </c:pt>
                <c:pt idx="13618">
                  <c:v>6.6027363109999997E-3</c:v>
                </c:pt>
                <c:pt idx="13619">
                  <c:v>3.5883491440000001E-3</c:v>
                </c:pt>
                <c:pt idx="13620">
                  <c:v>5.0960482820000003E-3</c:v>
                </c:pt>
                <c:pt idx="13621">
                  <c:v>6.6037433570000003E-3</c:v>
                </c:pt>
                <c:pt idx="13622">
                  <c:v>6.6040654950000003E-3</c:v>
                </c:pt>
                <c:pt idx="13623">
                  <c:v>5.0970052699999997E-3</c:v>
                </c:pt>
                <c:pt idx="13624">
                  <c:v>6.6046258780000002E-3</c:v>
                </c:pt>
                <c:pt idx="13625">
                  <c:v>6.6048429740000001E-3</c:v>
                </c:pt>
                <c:pt idx="13626">
                  <c:v>5.0976467729999999E-3</c:v>
                </c:pt>
                <c:pt idx="13627">
                  <c:v>6.6050981440000005E-3</c:v>
                </c:pt>
                <c:pt idx="13628">
                  <c:v>5.0977586619999999E-3</c:v>
                </c:pt>
                <c:pt idx="13629">
                  <c:v>5.0977039670000003E-3</c:v>
                </c:pt>
                <c:pt idx="13630">
                  <c:v>5.097587271E-3</c:v>
                </c:pt>
                <c:pt idx="13631">
                  <c:v>6.6047743129999999E-3</c:v>
                </c:pt>
                <c:pt idx="13632">
                  <c:v>6.6045588179999993E-3</c:v>
                </c:pt>
                <c:pt idx="13633">
                  <c:v>6.6043063040000004E-3</c:v>
                </c:pt>
                <c:pt idx="13634">
                  <c:v>5.0966667379999993E-3</c:v>
                </c:pt>
                <c:pt idx="13635">
                  <c:v>5.096364741E-3</c:v>
                </c:pt>
                <c:pt idx="13636">
                  <c:v>5.096050651E-3</c:v>
                </c:pt>
                <c:pt idx="13637">
                  <c:v>5.0957328110000002E-3</c:v>
                </c:pt>
                <c:pt idx="13638">
                  <c:v>6.6027794319999996E-3</c:v>
                </c:pt>
                <c:pt idx="13639">
                  <c:v>5.0951193209999995E-3</c:v>
                </c:pt>
                <c:pt idx="13640">
                  <c:v>5.0948404179999999E-3</c:v>
                </c:pt>
                <c:pt idx="13641">
                  <c:v>5.0945912590000001E-3</c:v>
                </c:pt>
                <c:pt idx="13642">
                  <c:v>5.0943802419999998E-3</c:v>
                </c:pt>
                <c:pt idx="13643">
                  <c:v>5.0942157639999996E-3</c:v>
                </c:pt>
                <c:pt idx="13644">
                  <c:v>5.0941041099999999E-3</c:v>
                </c:pt>
                <c:pt idx="13645">
                  <c:v>5.0940163239999994E-3</c:v>
                </c:pt>
                <c:pt idx="13646">
                  <c:v>6.6013023590000006E-3</c:v>
                </c:pt>
                <c:pt idx="13647">
                  <c:v>6.6012389979999992E-3</c:v>
                </c:pt>
                <c:pt idx="13648">
                  <c:v>5.093826014E-3</c:v>
                </c:pt>
                <c:pt idx="13649">
                  <c:v>5.0937869349999996E-3</c:v>
                </c:pt>
                <c:pt idx="13650">
                  <c:v>5.0937600390000004E-3</c:v>
                </c:pt>
                <c:pt idx="13651">
                  <c:v>5.0937453259999998E-3</c:v>
                </c:pt>
                <c:pt idx="13652">
                  <c:v>5.0937427960000004E-3</c:v>
                </c:pt>
                <c:pt idx="13653">
                  <c:v>5.0937524510000004E-3</c:v>
                </c:pt>
                <c:pt idx="13654">
                  <c:v>5.0937742900000003E-3</c:v>
                </c:pt>
                <c:pt idx="13655">
                  <c:v>5.0938083110000001E-3</c:v>
                </c:pt>
                <c:pt idx="13656">
                  <c:v>6.6012162659999998E-3</c:v>
                </c:pt>
                <c:pt idx="13657">
                  <c:v>6.6012745769999997E-3</c:v>
                </c:pt>
                <c:pt idx="13658">
                  <c:v>6.6013450500000005E-3</c:v>
                </c:pt>
                <c:pt idx="13659">
                  <c:v>5.0940661859999996E-3</c:v>
                </c:pt>
                <c:pt idx="13660">
                  <c:v>6.601524345E-3</c:v>
                </c:pt>
                <c:pt idx="13661">
                  <c:v>6.6016639159999996E-3</c:v>
                </c:pt>
                <c:pt idx="13662">
                  <c:v>5.0944894039999999E-3</c:v>
                </c:pt>
                <c:pt idx="13663">
                  <c:v>5.0947154179999997E-3</c:v>
                </c:pt>
                <c:pt idx="13664">
                  <c:v>3.5876127210000002E-3</c:v>
                </c:pt>
                <c:pt idx="13665">
                  <c:v>5.0952548659999996E-3</c:v>
                </c:pt>
                <c:pt idx="13666">
                  <c:v>5.0955530470000003E-3</c:v>
                </c:pt>
                <c:pt idx="13667">
                  <c:v>5.0958600439999996E-3</c:v>
                </c:pt>
                <c:pt idx="13668">
                  <c:v>6.6035271980000006E-3</c:v>
                </c:pt>
                <c:pt idx="13669">
                  <c:v>6.603828661999999E-3</c:v>
                </c:pt>
                <c:pt idx="13670">
                  <c:v>5.0967579550000005E-3</c:v>
                </c:pt>
                <c:pt idx="13671">
                  <c:v>5.0970242929999996E-3</c:v>
                </c:pt>
                <c:pt idx="13672">
                  <c:v>6.6046191489999998E-3</c:v>
                </c:pt>
                <c:pt idx="13673">
                  <c:v>5.0974621210000005E-3</c:v>
                </c:pt>
                <c:pt idx="13674">
                  <c:v>6.6049756779999998E-3</c:v>
                </c:pt>
                <c:pt idx="13675">
                  <c:v>5.0977231110000002E-3</c:v>
                </c:pt>
                <c:pt idx="13676">
                  <c:v>6.6051245890000002E-3</c:v>
                </c:pt>
                <c:pt idx="13677">
                  <c:v>5.0977358990000003E-3</c:v>
                </c:pt>
                <c:pt idx="13678">
                  <c:v>5.097631765E-3</c:v>
                </c:pt>
                <c:pt idx="13679">
                  <c:v>5.0974650859999995E-3</c:v>
                </c:pt>
                <c:pt idx="13680">
                  <c:v>5.0972457550000003E-3</c:v>
                </c:pt>
                <c:pt idx="13681">
                  <c:v>5.0969836630000006E-3</c:v>
                </c:pt>
                <c:pt idx="13682">
                  <c:v>5.0966887049999996E-3</c:v>
                </c:pt>
                <c:pt idx="13683">
                  <c:v>5.0963707850000001E-3</c:v>
                </c:pt>
                <c:pt idx="13684">
                  <c:v>5.0960398209999999E-3</c:v>
                </c:pt>
                <c:pt idx="13685">
                  <c:v>6.6030652489999994E-3</c:v>
                </c:pt>
                <c:pt idx="13686">
                  <c:v>5.095378498E-3</c:v>
                </c:pt>
                <c:pt idx="13687">
                  <c:v>5.0950680470000006E-3</c:v>
                </c:pt>
                <c:pt idx="13688">
                  <c:v>5.094784366E-3</c:v>
                </c:pt>
                <c:pt idx="13689">
                  <c:v>5.0945374419999996E-3</c:v>
                </c:pt>
                <c:pt idx="13690">
                  <c:v>5.0943372659999998E-3</c:v>
                </c:pt>
                <c:pt idx="13691">
                  <c:v>5.094193837E-3</c:v>
                </c:pt>
                <c:pt idx="13692">
                  <c:v>5.094118315E-3</c:v>
                </c:pt>
                <c:pt idx="13693">
                  <c:v>5.094133719E-3</c:v>
                </c:pt>
                <c:pt idx="13694">
                  <c:v>5.0942361740000004E-3</c:v>
                </c:pt>
                <c:pt idx="13695">
                  <c:v>5.0944130590000001E-3</c:v>
                </c:pt>
                <c:pt idx="13696">
                  <c:v>6.6020125280000005E-3</c:v>
                </c:pt>
                <c:pt idx="13697">
                  <c:v>6.6023000269999996E-3</c:v>
                </c:pt>
                <c:pt idx="13698">
                  <c:v>5.095263977E-3</c:v>
                </c:pt>
                <c:pt idx="13699">
                  <c:v>5.0956122879999999E-3</c:v>
                </c:pt>
                <c:pt idx="13700">
                  <c:v>6.6033311109999996E-3</c:v>
                </c:pt>
                <c:pt idx="13701">
                  <c:v>5.0963303209999996E-3</c:v>
                </c:pt>
                <c:pt idx="13702">
                  <c:v>6.604033239E-3</c:v>
                </c:pt>
                <c:pt idx="13703">
                  <c:v>5.096993163E-3</c:v>
                </c:pt>
                <c:pt idx="13704">
                  <c:v>5.0972725599999994E-3</c:v>
                </c:pt>
                <c:pt idx="13705">
                  <c:v>6.6048579169999998E-3</c:v>
                </c:pt>
                <c:pt idx="13706">
                  <c:v>5.097664765E-3</c:v>
                </c:pt>
                <c:pt idx="13707">
                  <c:v>5.0977525690000004E-3</c:v>
                </c:pt>
                <c:pt idx="13708">
                  <c:v>5.0977488770000004E-3</c:v>
                </c:pt>
                <c:pt idx="13709">
                  <c:v>5.0976070669999998E-3</c:v>
                </c:pt>
                <c:pt idx="13710">
                  <c:v>3.5899717629999999E-3</c:v>
                </c:pt>
                <c:pt idx="13711">
                  <c:v>5.0969357049999997E-3</c:v>
                </c:pt>
                <c:pt idx="13712">
                  <c:v>3.5890878209999997E-3</c:v>
                </c:pt>
                <c:pt idx="13713">
                  <c:v>5.0958815979999994E-3</c:v>
                </c:pt>
                <c:pt idx="13714">
                  <c:v>6.6026214350000008E-3</c:v>
                </c:pt>
                <c:pt idx="13715">
                  <c:v>5.0946060130000002E-3</c:v>
                </c:pt>
                <c:pt idx="13716">
                  <c:v>3.586574084E-3</c:v>
                </c:pt>
                <c:pt idx="13717">
                  <c:v>5.0932708960000003E-3</c:v>
                </c:pt>
                <c:pt idx="13718">
                  <c:v>5.0926318790000006E-3</c:v>
                </c:pt>
                <c:pt idx="13719">
                  <c:v>5.0920391410000003E-3</c:v>
                </c:pt>
                <c:pt idx="13720">
                  <c:v>5.0915131819999999E-3</c:v>
                </c:pt>
                <c:pt idx="13721">
                  <c:v>5.0910745419999997E-3</c:v>
                </c:pt>
                <c:pt idx="13722">
                  <c:v>5.0907437769999999E-3</c:v>
                </c:pt>
                <c:pt idx="13723">
                  <c:v>5.0905414399999996E-3</c:v>
                </c:pt>
                <c:pt idx="13724">
                  <c:v>5.0904851409999995E-3</c:v>
                </c:pt>
                <c:pt idx="13725">
                  <c:v>5.0905380049999999E-3</c:v>
                </c:pt>
                <c:pt idx="13726">
                  <c:v>6.5980386920000004E-3</c:v>
                </c:pt>
                <c:pt idx="13727">
                  <c:v>5.0908777129999999E-3</c:v>
                </c:pt>
                <c:pt idx="13728">
                  <c:v>5.0911391910000003E-3</c:v>
                </c:pt>
                <c:pt idx="13729">
                  <c:v>3.5840801669999997E-3</c:v>
                </c:pt>
                <c:pt idx="13730">
                  <c:v>5.0917819780000005E-3</c:v>
                </c:pt>
                <c:pt idx="13731">
                  <c:v>5.0921379539999997E-3</c:v>
                </c:pt>
                <c:pt idx="13732">
                  <c:v>5.0925001220000002E-3</c:v>
                </c:pt>
                <c:pt idx="13733">
                  <c:v>5.0928558639999994E-3</c:v>
                </c:pt>
                <c:pt idx="13734">
                  <c:v>6.6005551339999996E-3</c:v>
                </c:pt>
                <c:pt idx="13735">
                  <c:v>6.6008598710000001E-3</c:v>
                </c:pt>
                <c:pt idx="13736">
                  <c:v>5.093758621E-3</c:v>
                </c:pt>
                <c:pt idx="13737">
                  <c:v>5.0939628259999998E-3</c:v>
                </c:pt>
                <c:pt idx="13738">
                  <c:v>5.0940977469999997E-3</c:v>
                </c:pt>
                <c:pt idx="13739">
                  <c:v>5.0941508250000002E-3</c:v>
                </c:pt>
                <c:pt idx="13740">
                  <c:v>6.6014722770000008E-3</c:v>
                </c:pt>
                <c:pt idx="13741">
                  <c:v>6.6013554639999996E-3</c:v>
                </c:pt>
                <c:pt idx="13742">
                  <c:v>5.0938159570000007E-3</c:v>
                </c:pt>
                <c:pt idx="13743">
                  <c:v>5.0935869989999997E-3</c:v>
                </c:pt>
                <c:pt idx="13744">
                  <c:v>5.0933169390000007E-3</c:v>
                </c:pt>
                <c:pt idx="13745">
                  <c:v>5.093015716E-3</c:v>
                </c:pt>
                <c:pt idx="13746">
                  <c:v>5.0926932789999999E-3</c:v>
                </c:pt>
                <c:pt idx="13747">
                  <c:v>5.0923595879999997E-3</c:v>
                </c:pt>
                <c:pt idx="13748">
                  <c:v>5.0920246190000002E-3</c:v>
                </c:pt>
                <c:pt idx="13749">
                  <c:v>6.5990627279999999E-3</c:v>
                </c:pt>
                <c:pt idx="13750">
                  <c:v>6.5987555650000003E-3</c:v>
                </c:pt>
                <c:pt idx="13751">
                  <c:v>6.5984771059999997E-3</c:v>
                </c:pt>
                <c:pt idx="13752">
                  <c:v>5.0908720059999997E-3</c:v>
                </c:pt>
                <c:pt idx="13753">
                  <c:v>5.0906807839999997E-3</c:v>
                </c:pt>
                <c:pt idx="13754">
                  <c:v>6.5979141589999997E-3</c:v>
                </c:pt>
                <c:pt idx="13755">
                  <c:v>5.090484904E-3</c:v>
                </c:pt>
                <c:pt idx="13756">
                  <c:v>5.090499341E-3</c:v>
                </c:pt>
                <c:pt idx="13757">
                  <c:v>5.0905809179999997E-3</c:v>
                </c:pt>
                <c:pt idx="13758">
                  <c:v>3.5833522729999999E-3</c:v>
                </c:pt>
                <c:pt idx="13759">
                  <c:v>6.5982677140000003E-3</c:v>
                </c:pt>
                <c:pt idx="13760">
                  <c:v>5.0911269469999998E-3</c:v>
                </c:pt>
                <c:pt idx="13761">
                  <c:v>5.0913838310000003E-3</c:v>
                </c:pt>
                <c:pt idx="13762">
                  <c:v>5.0916653779999998E-3</c:v>
                </c:pt>
                <c:pt idx="13763">
                  <c:v>6.5993279770000003E-3</c:v>
                </c:pt>
                <c:pt idx="13764">
                  <c:v>5.0922718529999994E-3</c:v>
                </c:pt>
                <c:pt idx="13765">
                  <c:v>5.0925815000000003E-3</c:v>
                </c:pt>
                <c:pt idx="13766">
                  <c:v>5.0928852489999996E-3</c:v>
                </c:pt>
                <c:pt idx="13767">
                  <c:v>5.0931754879999999E-3</c:v>
                </c:pt>
                <c:pt idx="13768">
                  <c:v>5.0934446110000005E-3</c:v>
                </c:pt>
                <c:pt idx="13769">
                  <c:v>5.093685023E-3</c:v>
                </c:pt>
                <c:pt idx="13770">
                  <c:v>5.0938891340000002E-3</c:v>
                </c:pt>
                <c:pt idx="13771">
                  <c:v>5.0940493569999997E-3</c:v>
                </c:pt>
                <c:pt idx="13772">
                  <c:v>5.0941600480000002E-3</c:v>
                </c:pt>
                <c:pt idx="13773">
                  <c:v>3.5868865430000001E-3</c:v>
                </c:pt>
                <c:pt idx="13774">
                  <c:v>6.6016845889999998E-3</c:v>
                </c:pt>
                <c:pt idx="13775">
                  <c:v>5.0943868100000005E-3</c:v>
                </c:pt>
                <c:pt idx="13776">
                  <c:v>6.6017990800000008E-3</c:v>
                </c:pt>
                <c:pt idx="13777">
                  <c:v>5.0944770850000001E-3</c:v>
                </c:pt>
                <c:pt idx="13778">
                  <c:v>5.0945039590000003E-3</c:v>
                </c:pt>
                <c:pt idx="13779">
                  <c:v>5.0945186589999997E-3</c:v>
                </c:pt>
                <c:pt idx="13780">
                  <c:v>5.0945211860000004E-3</c:v>
                </c:pt>
                <c:pt idx="13781">
                  <c:v>5.0945115399999999E-3</c:v>
                </c:pt>
                <c:pt idx="13782">
                  <c:v>5.0944897200000004E-3</c:v>
                </c:pt>
                <c:pt idx="13783">
                  <c:v>6.601816749E-3</c:v>
                </c:pt>
                <c:pt idx="13784">
                  <c:v>6.6017706349999995E-3</c:v>
                </c:pt>
                <c:pt idx="13785">
                  <c:v>5.0943512079999996E-3</c:v>
                </c:pt>
                <c:pt idx="13786">
                  <c:v>6.6016419150000004E-3</c:v>
                </c:pt>
                <c:pt idx="13787">
                  <c:v>5.0941979680000004E-3</c:v>
                </c:pt>
                <c:pt idx="13788">
                  <c:v>5.0941011909999999E-3</c:v>
                </c:pt>
                <c:pt idx="13789">
                  <c:v>6.6013230399999999E-3</c:v>
                </c:pt>
                <c:pt idx="13790">
                  <c:v>5.0937746059999999E-3</c:v>
                </c:pt>
                <c:pt idx="13791">
                  <c:v>5.0935483449999997E-3</c:v>
                </c:pt>
                <c:pt idx="13792">
                  <c:v>5.0932902200000003E-3</c:v>
                </c:pt>
                <c:pt idx="13793">
                  <c:v>5.0930078260000003E-3</c:v>
                </c:pt>
                <c:pt idx="13794">
                  <c:v>5.092708762E-3</c:v>
                </c:pt>
                <c:pt idx="13795">
                  <c:v>5.092400639E-3</c:v>
                </c:pt>
                <c:pt idx="13796">
                  <c:v>5.0920910759999997E-3</c:v>
                </c:pt>
                <c:pt idx="13797">
                  <c:v>6.5991519609999993E-3</c:v>
                </c:pt>
                <c:pt idx="13798">
                  <c:v>6.5988627730000004E-3</c:v>
                </c:pt>
                <c:pt idx="13799">
                  <c:v>5.0912301130000004E-3</c:v>
                </c:pt>
                <c:pt idx="13800">
                  <c:v>8.1057216409999994E-3</c:v>
                </c:pt>
                <c:pt idx="13801">
                  <c:v>5.0907891030000001E-3</c:v>
                </c:pt>
                <c:pt idx="13802">
                  <c:v>5.0906314799999998E-3</c:v>
                </c:pt>
                <c:pt idx="13803">
                  <c:v>5.0905260010000002E-3</c:v>
                </c:pt>
                <c:pt idx="13804">
                  <c:v>5.0904814719999998E-3</c:v>
                </c:pt>
                <c:pt idx="13805">
                  <c:v>5.0905190799999996E-3</c:v>
                </c:pt>
                <c:pt idx="13806">
                  <c:v>3.583269974E-3</c:v>
                </c:pt>
                <c:pt idx="13807">
                  <c:v>5.0908196049999997E-3</c:v>
                </c:pt>
                <c:pt idx="13808">
                  <c:v>5.0910595279999998E-3</c:v>
                </c:pt>
                <c:pt idx="13809">
                  <c:v>5.0913438900000007E-3</c:v>
                </c:pt>
                <c:pt idx="13810">
                  <c:v>6.599025605999999E-3</c:v>
                </c:pt>
                <c:pt idx="13811">
                  <c:v>5.0919999679999994E-3</c:v>
                </c:pt>
                <c:pt idx="13812">
                  <c:v>5.0923487360000005E-3</c:v>
                </c:pt>
                <c:pt idx="13813">
                  <c:v>6.6000592080000002E-3</c:v>
                </c:pt>
                <c:pt idx="13814">
                  <c:v>5.0930304859999999E-3</c:v>
                </c:pt>
                <c:pt idx="13815">
                  <c:v>5.0933406249999997E-3</c:v>
                </c:pt>
                <c:pt idx="13816">
                  <c:v>5.0936150710000003E-3</c:v>
                </c:pt>
                <c:pt idx="13817">
                  <c:v>5.0938424360000003E-3</c:v>
                </c:pt>
                <c:pt idx="13818">
                  <c:v>5.0940113380000002E-3</c:v>
                </c:pt>
                <c:pt idx="13819">
                  <c:v>5.0941103949999995E-3</c:v>
                </c:pt>
                <c:pt idx="13820">
                  <c:v>6.6014898990000006E-3</c:v>
                </c:pt>
                <c:pt idx="13821">
                  <c:v>8.1087877079999999E-3</c:v>
                </c:pt>
                <c:pt idx="13822">
                  <c:v>5.0939294500000004E-3</c:v>
                </c:pt>
                <c:pt idx="13823">
                  <c:v>6.6010952180000004E-3</c:v>
                </c:pt>
                <c:pt idx="13824">
                  <c:v>5.0934869400000001E-3</c:v>
                </c:pt>
                <c:pt idx="13825">
                  <c:v>5.0932009410000001E-3</c:v>
                </c:pt>
                <c:pt idx="13826">
                  <c:v>5.0928859520000007E-3</c:v>
                </c:pt>
                <c:pt idx="13827">
                  <c:v>5.0925526189999999E-3</c:v>
                </c:pt>
                <c:pt idx="13828">
                  <c:v>6.5995753429999989E-3</c:v>
                </c:pt>
                <c:pt idx="13829">
                  <c:v>6.5992377230000001E-3</c:v>
                </c:pt>
                <c:pt idx="13830">
                  <c:v>6.5989137680000001E-3</c:v>
                </c:pt>
                <c:pt idx="13831">
                  <c:v>5.0912492649999993E-3</c:v>
                </c:pt>
                <c:pt idx="13832">
                  <c:v>6.5983496430000003E-3</c:v>
                </c:pt>
                <c:pt idx="13833">
                  <c:v>6.5981308990000001E-3</c:v>
                </c:pt>
                <c:pt idx="13834">
                  <c:v>5.0906029740000001E-3</c:v>
                </c:pt>
                <c:pt idx="13835">
                  <c:v>5.0905078469999998E-3</c:v>
                </c:pt>
                <c:pt idx="13836">
                  <c:v>5.0904903369999996E-3</c:v>
                </c:pt>
                <c:pt idx="13837">
                  <c:v>5.0905487190000005E-3</c:v>
                </c:pt>
                <c:pt idx="13838">
                  <c:v>5.0906729699999997E-3</c:v>
                </c:pt>
                <c:pt idx="13839">
                  <c:v>5.0908538219999995E-3</c:v>
                </c:pt>
                <c:pt idx="13840">
                  <c:v>5.0910820039999994E-3</c:v>
                </c:pt>
                <c:pt idx="13841">
                  <c:v>6.5987130330000003E-3</c:v>
                </c:pt>
                <c:pt idx="13842">
                  <c:v>5.091643283E-3</c:v>
                </c:pt>
                <c:pt idx="13843">
                  <c:v>6.5993219089999994E-3</c:v>
                </c:pt>
                <c:pt idx="13844">
                  <c:v>6.5996463879999991E-3</c:v>
                </c:pt>
                <c:pt idx="13845">
                  <c:v>5.0926086669999997E-3</c:v>
                </c:pt>
                <c:pt idx="13846">
                  <c:v>5.0929264489999997E-3</c:v>
                </c:pt>
                <c:pt idx="13847">
                  <c:v>5.0932268740000002E-3</c:v>
                </c:pt>
                <c:pt idx="13848">
                  <c:v>6.6008629310000001E-3</c:v>
                </c:pt>
                <c:pt idx="13849">
                  <c:v>5.0937388939999995E-3</c:v>
                </c:pt>
                <c:pt idx="13850">
                  <c:v>5.0939321320000001E-3</c:v>
                </c:pt>
                <c:pt idx="13851">
                  <c:v>5.0940712889999996E-3</c:v>
                </c:pt>
                <c:pt idx="13852">
                  <c:v>5.0941458439999997E-3</c:v>
                </c:pt>
                <c:pt idx="13853">
                  <c:v>5.0941304399999996E-3</c:v>
                </c:pt>
                <c:pt idx="13854">
                  <c:v>6.6013895140000006E-3</c:v>
                </c:pt>
                <c:pt idx="13855">
                  <c:v>6.6012127649999995E-3</c:v>
                </c:pt>
                <c:pt idx="13856">
                  <c:v>5.0936121020000004E-3</c:v>
                </c:pt>
                <c:pt idx="13857">
                  <c:v>5.0933238099999997E-3</c:v>
                </c:pt>
                <c:pt idx="13858">
                  <c:v>5.0929986909999999E-3</c:v>
                </c:pt>
                <c:pt idx="13859">
                  <c:v>8.1073757459999996E-3</c:v>
                </c:pt>
                <c:pt idx="13860">
                  <c:v>6.5996519389999999E-3</c:v>
                </c:pt>
                <c:pt idx="13861">
                  <c:v>6.5992922940000002E-3</c:v>
                </c:pt>
                <c:pt idx="13862">
                  <c:v>5.0915817129999997E-3</c:v>
                </c:pt>
                <c:pt idx="13863">
                  <c:v>5.0912614519999996E-3</c:v>
                </c:pt>
                <c:pt idx="13864">
                  <c:v>6.5983453290000002E-3</c:v>
                </c:pt>
                <c:pt idx="13865">
                  <c:v>6.598115838E-3</c:v>
                </c:pt>
                <c:pt idx="13866">
                  <c:v>5.0905848330000001E-3</c:v>
                </c:pt>
                <c:pt idx="13867">
                  <c:v>5.090496295E-3</c:v>
                </c:pt>
                <c:pt idx="13868">
                  <c:v>6.5978660590000002E-3</c:v>
                </c:pt>
                <c:pt idx="13869">
                  <c:v>6.5980128199999996E-3</c:v>
                </c:pt>
                <c:pt idx="13870">
                  <c:v>5.0909351999999996E-3</c:v>
                </c:pt>
                <c:pt idx="13871">
                  <c:v>6.5987075140000002E-3</c:v>
                </c:pt>
                <c:pt idx="13872">
                  <c:v>8.1065765240000004E-3</c:v>
                </c:pt>
                <c:pt idx="13873">
                  <c:v>5.0924299439999996E-3</c:v>
                </c:pt>
                <c:pt idx="13874">
                  <c:v>5.0930665310000003E-3</c:v>
                </c:pt>
                <c:pt idx="13875">
                  <c:v>5.0937364279999998E-3</c:v>
                </c:pt>
                <c:pt idx="13876">
                  <c:v>5.0944182039999999E-3</c:v>
                </c:pt>
                <c:pt idx="13877">
                  <c:v>5.0950904899999998E-3</c:v>
                </c:pt>
                <c:pt idx="13878">
                  <c:v>5.0957319880000004E-3</c:v>
                </c:pt>
                <c:pt idx="13879">
                  <c:v>5.0963214579999999E-3</c:v>
                </c:pt>
                <c:pt idx="13880">
                  <c:v>5.0968377140000005E-3</c:v>
                </c:pt>
                <c:pt idx="13881">
                  <c:v>6.6046172220000001E-3</c:v>
                </c:pt>
                <c:pt idx="13882">
                  <c:v>5.097565995E-3</c:v>
                </c:pt>
                <c:pt idx="13883">
                  <c:v>6.6050927729999999E-3</c:v>
                </c:pt>
                <c:pt idx="13884">
                  <c:v>5.0977517740000006E-3</c:v>
                </c:pt>
                <c:pt idx="13885">
                  <c:v>5.0976699330000002E-3</c:v>
                </c:pt>
                <c:pt idx="13886">
                  <c:v>6.6048791640000003E-3</c:v>
                </c:pt>
                <c:pt idx="13887">
                  <c:v>5.0973176250000002E-3</c:v>
                </c:pt>
                <c:pt idx="13888">
                  <c:v>6.6044251079999993E-3</c:v>
                </c:pt>
                <c:pt idx="13889">
                  <c:v>6.604139016000001E-3</c:v>
                </c:pt>
                <c:pt idx="13890">
                  <c:v>5.0964683610000006E-3</c:v>
                </c:pt>
                <c:pt idx="13891">
                  <c:v>6.6034989409999995E-3</c:v>
                </c:pt>
                <c:pt idx="13892">
                  <c:v>5.0958057070000003E-3</c:v>
                </c:pt>
                <c:pt idx="13893">
                  <c:v>5.0954756949999997E-3</c:v>
                </c:pt>
                <c:pt idx="13894">
                  <c:v>5.0951600440000003E-3</c:v>
                </c:pt>
                <c:pt idx="13895">
                  <c:v>5.0948688840000006E-3</c:v>
                </c:pt>
                <c:pt idx="13896">
                  <c:v>6.6019731910000002E-3</c:v>
                </c:pt>
                <c:pt idx="13897">
                  <c:v>5.0944006170000004E-3</c:v>
                </c:pt>
                <c:pt idx="13898">
                  <c:v>5.0942438170000007E-3</c:v>
                </c:pt>
                <c:pt idx="13899">
                  <c:v>5.0941521119999998E-3</c:v>
                </c:pt>
                <c:pt idx="13900">
                  <c:v>5.0941320789999996E-3</c:v>
                </c:pt>
                <c:pt idx="13901">
                  <c:v>5.0941320789999996E-3</c:v>
                </c:pt>
                <c:pt idx="13902">
                  <c:v>5.0941320789999996E-3</c:v>
                </c:pt>
                <c:pt idx="13903">
                  <c:v>6.6014934950000001E-3</c:v>
                </c:pt>
                <c:pt idx="13904">
                  <c:v>6.6014934950000001E-3</c:v>
                </c:pt>
                <c:pt idx="13905">
                  <c:v>6.6014934950000001E-3</c:v>
                </c:pt>
                <c:pt idx="13906">
                  <c:v>5.0941320789999996E-3</c:v>
                </c:pt>
                <c:pt idx="13907">
                  <c:v>5.0941320789999996E-3</c:v>
                </c:pt>
                <c:pt idx="13908">
                  <c:v>6.6014934950000001E-3</c:v>
                </c:pt>
                <c:pt idx="13909">
                  <c:v>6.6014934950000001E-3</c:v>
                </c:pt>
                <c:pt idx="13910">
                  <c:v>6.6014934950000001E-3</c:v>
                </c:pt>
                <c:pt idx="13911">
                  <c:v>6.6014934950000001E-3</c:v>
                </c:pt>
                <c:pt idx="13912">
                  <c:v>8.1088549109999998E-3</c:v>
                </c:pt>
                <c:pt idx="13913">
                  <c:v>6.6014934950000001E-3</c:v>
                </c:pt>
                <c:pt idx="13914">
                  <c:v>6.6014934950000001E-3</c:v>
                </c:pt>
                <c:pt idx="13915">
                  <c:v>6.6014934950000001E-3</c:v>
                </c:pt>
                <c:pt idx="13916">
                  <c:v>5.0941320789999996E-3</c:v>
                </c:pt>
                <c:pt idx="13917">
                  <c:v>6.6014934950000001E-3</c:v>
                </c:pt>
                <c:pt idx="13918">
                  <c:v>8.1088549109999998E-3</c:v>
                </c:pt>
                <c:pt idx="13919">
                  <c:v>6.6014934950000001E-3</c:v>
                </c:pt>
                <c:pt idx="13920">
                  <c:v>6.6014934950000001E-3</c:v>
                </c:pt>
                <c:pt idx="13921">
                  <c:v>6.6014934950000001E-3</c:v>
                </c:pt>
                <c:pt idx="13922">
                  <c:v>5.0941320789999996E-3</c:v>
                </c:pt>
                <c:pt idx="13923">
                  <c:v>5.0941320789999996E-3</c:v>
                </c:pt>
                <c:pt idx="13924">
                  <c:v>5.0941320789999996E-3</c:v>
                </c:pt>
                <c:pt idx="13925">
                  <c:v>6.6014934950000001E-3</c:v>
                </c:pt>
                <c:pt idx="13926">
                  <c:v>5.0941320789999996E-3</c:v>
                </c:pt>
                <c:pt idx="13927">
                  <c:v>6.6014934950000001E-3</c:v>
                </c:pt>
                <c:pt idx="13928">
                  <c:v>6.6014934950000001E-3</c:v>
                </c:pt>
                <c:pt idx="13929">
                  <c:v>6.6014934950000001E-3</c:v>
                </c:pt>
                <c:pt idx="13930">
                  <c:v>8.1088549109999998E-3</c:v>
                </c:pt>
                <c:pt idx="13931">
                  <c:v>5.0941320789999996E-3</c:v>
                </c:pt>
                <c:pt idx="13932">
                  <c:v>5.0941320789999996E-3</c:v>
                </c:pt>
                <c:pt idx="13933">
                  <c:v>5.0941320789999996E-3</c:v>
                </c:pt>
                <c:pt idx="13934">
                  <c:v>6.6014934950000001E-3</c:v>
                </c:pt>
                <c:pt idx="13935">
                  <c:v>8.1088549109999998E-3</c:v>
                </c:pt>
                <c:pt idx="13936">
                  <c:v>5.0941320789999996E-3</c:v>
                </c:pt>
                <c:pt idx="13937">
                  <c:v>6.6014934950000001E-3</c:v>
                </c:pt>
                <c:pt idx="13938">
                  <c:v>6.6014934950000001E-3</c:v>
                </c:pt>
                <c:pt idx="13939">
                  <c:v>6.6014934950000001E-3</c:v>
                </c:pt>
                <c:pt idx="13940">
                  <c:v>5.0941320789999996E-3</c:v>
                </c:pt>
                <c:pt idx="13941">
                  <c:v>5.0941320789999996E-3</c:v>
                </c:pt>
                <c:pt idx="13942">
                  <c:v>5.0941320789999996E-3</c:v>
                </c:pt>
                <c:pt idx="13943">
                  <c:v>8.1088549109999998E-3</c:v>
                </c:pt>
                <c:pt idx="13944">
                  <c:v>6.6014934950000001E-3</c:v>
                </c:pt>
                <c:pt idx="13945">
                  <c:v>6.6014934950000001E-3</c:v>
                </c:pt>
                <c:pt idx="13946">
                  <c:v>6.6014934950000001E-3</c:v>
                </c:pt>
                <c:pt idx="13947">
                  <c:v>6.6014934950000001E-3</c:v>
                </c:pt>
                <c:pt idx="13948">
                  <c:v>8.108851319999999E-3</c:v>
                </c:pt>
                <c:pt idx="13949">
                  <c:v>5.0940647129999999E-3</c:v>
                </c:pt>
                <c:pt idx="13950">
                  <c:v>6.601291112E-3</c:v>
                </c:pt>
                <c:pt idx="13951">
                  <c:v>8.1084571170000012E-3</c:v>
                </c:pt>
                <c:pt idx="13952">
                  <c:v>6.6008491379999992E-3</c:v>
                </c:pt>
                <c:pt idx="13953">
                  <c:v>5.0932009410000001E-3</c:v>
                </c:pt>
                <c:pt idx="13954">
                  <c:v>6.6002488779999995E-3</c:v>
                </c:pt>
                <c:pt idx="13955">
                  <c:v>5.0925526189999999E-3</c:v>
                </c:pt>
                <c:pt idx="13956">
                  <c:v>5.0922116000000003E-3</c:v>
                </c:pt>
                <c:pt idx="13957">
                  <c:v>6.5992377230000001E-3</c:v>
                </c:pt>
                <c:pt idx="13958">
                  <c:v>6.5989137680000001E-3</c:v>
                </c:pt>
                <c:pt idx="13959">
                  <c:v>6.5986141720000002E-3</c:v>
                </c:pt>
                <c:pt idx="13960">
                  <c:v>5.0909844159999999E-3</c:v>
                </c:pt>
                <c:pt idx="13961">
                  <c:v>6.5981308990000001E-3</c:v>
                </c:pt>
                <c:pt idx="13962">
                  <c:v>8.1053343489999995E-3</c:v>
                </c:pt>
                <c:pt idx="13963">
                  <c:v>6.5978736499999998E-3</c:v>
                </c:pt>
                <c:pt idx="13964">
                  <c:v>6.5978528760000004E-3</c:v>
                </c:pt>
                <c:pt idx="13965">
                  <c:v>6.5978528760000004E-3</c:v>
                </c:pt>
                <c:pt idx="13966">
                  <c:v>6.5978528760000004E-3</c:v>
                </c:pt>
                <c:pt idx="13967">
                  <c:v>5.0904870480000001E-3</c:v>
                </c:pt>
                <c:pt idx="13968">
                  <c:v>5.0904870480000001E-3</c:v>
                </c:pt>
                <c:pt idx="13969">
                  <c:v>6.5978528760000004E-3</c:v>
                </c:pt>
                <c:pt idx="13970">
                  <c:v>5.0904870480000001E-3</c:v>
                </c:pt>
                <c:pt idx="13971">
                  <c:v>6.5978528760000004E-3</c:v>
                </c:pt>
                <c:pt idx="13972">
                  <c:v>6.5978528760000004E-3</c:v>
                </c:pt>
                <c:pt idx="13973">
                  <c:v>5.0904870480000001E-3</c:v>
                </c:pt>
                <c:pt idx="13974">
                  <c:v>6.5978528760000004E-3</c:v>
                </c:pt>
                <c:pt idx="13975">
                  <c:v>6.5978528760000004E-3</c:v>
                </c:pt>
                <c:pt idx="13976">
                  <c:v>5.0904870480000001E-3</c:v>
                </c:pt>
                <c:pt idx="13977">
                  <c:v>6.5978528760000004E-3</c:v>
                </c:pt>
                <c:pt idx="13978">
                  <c:v>6.5978528760000004E-3</c:v>
                </c:pt>
                <c:pt idx="13979">
                  <c:v>6.5978528760000004E-3</c:v>
                </c:pt>
                <c:pt idx="13980">
                  <c:v>5.0904870480000001E-3</c:v>
                </c:pt>
                <c:pt idx="13981">
                  <c:v>6.5978528760000004E-3</c:v>
                </c:pt>
                <c:pt idx="13982">
                  <c:v>6.5978528760000004E-3</c:v>
                </c:pt>
                <c:pt idx="13983">
                  <c:v>6.5978528760000004E-3</c:v>
                </c:pt>
                <c:pt idx="13984">
                  <c:v>6.5978528760000004E-3</c:v>
                </c:pt>
                <c:pt idx="13985">
                  <c:v>6.5978528760000004E-3</c:v>
                </c:pt>
                <c:pt idx="13986">
                  <c:v>6.5978528760000004E-3</c:v>
                </c:pt>
                <c:pt idx="13987">
                  <c:v>6.5978528760000004E-3</c:v>
                </c:pt>
                <c:pt idx="13988">
                  <c:v>6.5978528760000004E-3</c:v>
                </c:pt>
                <c:pt idx="13989">
                  <c:v>5.0904870480000001E-3</c:v>
                </c:pt>
                <c:pt idx="13990">
                  <c:v>8.1052187029999993E-3</c:v>
                </c:pt>
                <c:pt idx="13991">
                  <c:v>6.5978528760000004E-3</c:v>
                </c:pt>
                <c:pt idx="13992">
                  <c:v>5.0904870480000001E-3</c:v>
                </c:pt>
                <c:pt idx="13993">
                  <c:v>5.0904870480000001E-3</c:v>
                </c:pt>
                <c:pt idx="13994">
                  <c:v>6.5978528760000004E-3</c:v>
                </c:pt>
                <c:pt idx="13995">
                  <c:v>6.5978528760000004E-3</c:v>
                </c:pt>
                <c:pt idx="13996">
                  <c:v>6.5978528760000004E-3</c:v>
                </c:pt>
                <c:pt idx="13997">
                  <c:v>8.1052187029999993E-3</c:v>
                </c:pt>
                <c:pt idx="13998">
                  <c:v>8.1052187029999993E-3</c:v>
                </c:pt>
                <c:pt idx="13999">
                  <c:v>8.1052187029999993E-3</c:v>
                </c:pt>
                <c:pt idx="14000">
                  <c:v>6.5978528760000004E-3</c:v>
                </c:pt>
                <c:pt idx="14001">
                  <c:v>6.5978528760000004E-3</c:v>
                </c:pt>
                <c:pt idx="14002">
                  <c:v>8.1052187029999993E-3</c:v>
                </c:pt>
                <c:pt idx="14003">
                  <c:v>6.5978528760000004E-3</c:v>
                </c:pt>
                <c:pt idx="14004">
                  <c:v>6.5978528760000004E-3</c:v>
                </c:pt>
                <c:pt idx="14005">
                  <c:v>6.5978528760000004E-3</c:v>
                </c:pt>
                <c:pt idx="14006">
                  <c:v>5.0904870480000001E-3</c:v>
                </c:pt>
                <c:pt idx="14007">
                  <c:v>6.5978528760000004E-3</c:v>
                </c:pt>
                <c:pt idx="14008">
                  <c:v>8.1052187029999993E-3</c:v>
                </c:pt>
                <c:pt idx="14009">
                  <c:v>6.5978528760000004E-3</c:v>
                </c:pt>
                <c:pt idx="14010">
                  <c:v>6.5978528760000004E-3</c:v>
                </c:pt>
                <c:pt idx="14011">
                  <c:v>6.5978528760000004E-3</c:v>
                </c:pt>
                <c:pt idx="14012">
                  <c:v>6.597855889E-3</c:v>
                </c:pt>
                <c:pt idx="14013">
                  <c:v>8.1052752589999989E-3</c:v>
                </c:pt>
                <c:pt idx="14014">
                  <c:v>6.5980239940000001E-3</c:v>
                </c:pt>
                <c:pt idx="14015">
                  <c:v>6.5981913329999997E-3</c:v>
                </c:pt>
                <c:pt idx="14016">
                  <c:v>6.5984034750000004E-3</c:v>
                </c:pt>
                <c:pt idx="14017">
                  <c:v>5.0912875180000004E-3</c:v>
                </c:pt>
                <c:pt idx="14018">
                  <c:v>6.5989300060000002E-3</c:v>
                </c:pt>
                <c:pt idx="14019">
                  <c:v>8.1065924879999991E-3</c:v>
                </c:pt>
                <c:pt idx="14020">
                  <c:v>6.5995393140000002E-3</c:v>
                </c:pt>
                <c:pt idx="14021">
                  <c:v>6.5998549609999997E-3</c:v>
                </c:pt>
                <c:pt idx="14022">
                  <c:v>6.6001672670000008E-3</c:v>
                </c:pt>
                <c:pt idx="14023">
                  <c:v>6.6004682419999999E-3</c:v>
                </c:pt>
                <c:pt idx="14024">
                  <c:v>6.6007499100000002E-3</c:v>
                </c:pt>
                <c:pt idx="14025">
                  <c:v>6.6010043019999994E-3</c:v>
                </c:pt>
                <c:pt idx="14026">
                  <c:v>6.6012234570000002E-3</c:v>
                </c:pt>
                <c:pt idx="14027">
                  <c:v>6.6013994190000005E-3</c:v>
                </c:pt>
                <c:pt idx="14028">
                  <c:v>6.6015259999999999E-3</c:v>
                </c:pt>
                <c:pt idx="14029">
                  <c:v>6.6016268030000009E-3</c:v>
                </c:pt>
                <c:pt idx="14030">
                  <c:v>5.0943507199999998E-3</c:v>
                </c:pt>
                <c:pt idx="14031">
                  <c:v>6.6017815889999991E-3</c:v>
                </c:pt>
                <c:pt idx="14032">
                  <c:v>6.6018363400000002E-3</c:v>
                </c:pt>
                <c:pt idx="14033">
                  <c:v>6.6018765079999993E-3</c:v>
                </c:pt>
                <c:pt idx="14034">
                  <c:v>6.6019024740000005E-3</c:v>
                </c:pt>
                <c:pt idx="14035">
                  <c:v>5.0945537150000001E-3</c:v>
                </c:pt>
                <c:pt idx="14036">
                  <c:v>6.6019133249999992E-3</c:v>
                </c:pt>
                <c:pt idx="14037">
                  <c:v>6.6018989710000002E-3</c:v>
                </c:pt>
                <c:pt idx="14038">
                  <c:v>6.6018719349999998E-3</c:v>
                </c:pt>
                <c:pt idx="14039">
                  <c:v>8.1091936020000008E-3</c:v>
                </c:pt>
                <c:pt idx="14040">
                  <c:v>6.6017813370000001E-3</c:v>
                </c:pt>
                <c:pt idx="14041">
                  <c:v>5.0943573870000005E-3</c:v>
                </c:pt>
                <c:pt idx="14042">
                  <c:v>8.1090057869999989E-3</c:v>
                </c:pt>
                <c:pt idx="14043">
                  <c:v>6.6015597889999998E-3</c:v>
                </c:pt>
                <c:pt idx="14044">
                  <c:v>6.6014624749999992E-3</c:v>
                </c:pt>
                <c:pt idx="14045">
                  <c:v>8.1086815539999999E-3</c:v>
                </c:pt>
                <c:pt idx="14046">
                  <c:v>6.601127325E-3</c:v>
                </c:pt>
                <c:pt idx="14047">
                  <c:v>6.6008930019999992E-3</c:v>
                </c:pt>
                <c:pt idx="14048">
                  <c:v>6.6006252970000007E-3</c:v>
                </c:pt>
                <c:pt idx="14049">
                  <c:v>6.6003325520000008E-3</c:v>
                </c:pt>
                <c:pt idx="14050">
                  <c:v>8.1073863189999994E-3</c:v>
                </c:pt>
                <c:pt idx="14051">
                  <c:v>8.107068944E-3</c:v>
                </c:pt>
                <c:pt idx="14052">
                  <c:v>6.599387648E-3</c:v>
                </c:pt>
                <c:pt idx="14053">
                  <c:v>6.5990783699999998E-3</c:v>
                </c:pt>
                <c:pt idx="14054">
                  <c:v>5.0914212259999996E-3</c:v>
                </c:pt>
                <c:pt idx="14055">
                  <c:v>6.5985187210000004E-3</c:v>
                </c:pt>
                <c:pt idx="14056">
                  <c:v>6.5982851759999999E-3</c:v>
                </c:pt>
                <c:pt idx="14057">
                  <c:v>6.5980937119999991E-3</c:v>
                </c:pt>
                <c:pt idx="14058">
                  <c:v>6.5979527549999998E-3</c:v>
                </c:pt>
                <c:pt idx="14059">
                  <c:v>8.1052365339999988E-3</c:v>
                </c:pt>
                <c:pt idx="14060">
                  <c:v>8.1052217979999987E-3</c:v>
                </c:pt>
                <c:pt idx="14061">
                  <c:v>6.597911062999999E-3</c:v>
                </c:pt>
                <c:pt idx="14062">
                  <c:v>6.598028576E-3</c:v>
                </c:pt>
                <c:pt idx="14063">
                  <c:v>6.5982000929999994E-3</c:v>
                </c:pt>
                <c:pt idx="14064">
                  <c:v>6.5984171900000006E-3</c:v>
                </c:pt>
                <c:pt idx="14065">
                  <c:v>6.5986714419999995E-3</c:v>
                </c:pt>
                <c:pt idx="14066">
                  <c:v>6.5989544289999993E-3</c:v>
                </c:pt>
                <c:pt idx="14067">
                  <c:v>6.5992577380000004E-3</c:v>
                </c:pt>
                <c:pt idx="14068">
                  <c:v>5.0922092209999999E-3</c:v>
                </c:pt>
                <c:pt idx="14069">
                  <c:v>6.5998917239999998E-3</c:v>
                </c:pt>
                <c:pt idx="14070">
                  <c:v>6.6002056300000006E-3</c:v>
                </c:pt>
                <c:pt idx="14071">
                  <c:v>6.6005063179999995E-3</c:v>
                </c:pt>
                <c:pt idx="14072">
                  <c:v>6.6007854330000001E-3</c:v>
                </c:pt>
                <c:pt idx="14073">
                  <c:v>6.6010346270000001E-3</c:v>
                </c:pt>
                <c:pt idx="14074">
                  <c:v>8.1086072790000005E-3</c:v>
                </c:pt>
                <c:pt idx="14075">
                  <c:v>6.6014099040000006E-3</c:v>
                </c:pt>
                <c:pt idx="14076">
                  <c:v>6.60152143E-3</c:v>
                </c:pt>
                <c:pt idx="14077">
                  <c:v>6.6016090940000001E-3</c:v>
                </c:pt>
                <c:pt idx="14078">
                  <c:v>6.6016845889999998E-3</c:v>
                </c:pt>
                <c:pt idx="14079">
                  <c:v>6.6017479170000001E-3</c:v>
                </c:pt>
                <c:pt idx="14080">
                  <c:v>8.1091601249999989E-3</c:v>
                </c:pt>
                <c:pt idx="14081">
                  <c:v>6.6018380820000002E-3</c:v>
                </c:pt>
                <c:pt idx="14082">
                  <c:v>8.1092258889999998E-3</c:v>
                </c:pt>
                <c:pt idx="14083">
                  <c:v>6.6018796059999999E-3</c:v>
                </c:pt>
                <c:pt idx="14084">
                  <c:v>6.6018821300000002E-3</c:v>
                </c:pt>
                <c:pt idx="14085">
                  <c:v>6.6018724959999997E-3</c:v>
                </c:pt>
                <c:pt idx="14086">
                  <c:v>6.601850702E-3</c:v>
                </c:pt>
                <c:pt idx="14087">
                  <c:v>6.601816749E-3</c:v>
                </c:pt>
                <c:pt idx="14088">
                  <c:v>5.0944095559999998E-3</c:v>
                </c:pt>
                <c:pt idx="14089">
                  <c:v>5.0943512079999996E-3</c:v>
                </c:pt>
                <c:pt idx="14090">
                  <c:v>8.1090031510000007E-3</c:v>
                </c:pt>
                <c:pt idx="14091">
                  <c:v>6.6015593039999996E-3</c:v>
                </c:pt>
                <c:pt idx="14092">
                  <c:v>6.6014626449999994E-3</c:v>
                </c:pt>
                <c:pt idx="14093">
                  <c:v>6.6013230399999999E-3</c:v>
                </c:pt>
                <c:pt idx="14094">
                  <c:v>6.6011364560000004E-3</c:v>
                </c:pt>
                <c:pt idx="14095">
                  <c:v>6.6009104679999996E-3</c:v>
                </c:pt>
                <c:pt idx="14096">
                  <c:v>6.6006526559999994E-3</c:v>
                </c:pt>
                <c:pt idx="14097">
                  <c:v>6.6003706039999997E-3</c:v>
                </c:pt>
                <c:pt idx="14098">
                  <c:v>6.6000719030000002E-3</c:v>
                </c:pt>
                <c:pt idx="14099">
                  <c:v>6.599764153E-3</c:v>
                </c:pt>
                <c:pt idx="14100">
                  <c:v>8.1068188530000005E-3</c:v>
                </c:pt>
                <c:pt idx="14101">
                  <c:v>6.5991519609999993E-3</c:v>
                </c:pt>
                <c:pt idx="14102">
                  <c:v>6.5988627730000004E-3</c:v>
                </c:pt>
                <c:pt idx="14103">
                  <c:v>8.1059599729999994E-3</c:v>
                </c:pt>
                <c:pt idx="14104">
                  <c:v>6.5983564220000006E-3</c:v>
                </c:pt>
                <c:pt idx="14105">
                  <c:v>6.5981545659999996E-3</c:v>
                </c:pt>
                <c:pt idx="14106">
                  <c:v>6.5979971329999994E-3</c:v>
                </c:pt>
                <c:pt idx="14107">
                  <c:v>6.597891782000001E-3</c:v>
                </c:pt>
                <c:pt idx="14108">
                  <c:v>8.1052133119999988E-3</c:v>
                </c:pt>
                <c:pt idx="14109">
                  <c:v>6.597887995000001E-3</c:v>
                </c:pt>
                <c:pt idx="14110">
                  <c:v>6.5980104350000001E-3</c:v>
                </c:pt>
                <c:pt idx="14111">
                  <c:v>5.0908371469999998E-3</c:v>
                </c:pt>
                <c:pt idx="14112">
                  <c:v>6.5984520930000004E-3</c:v>
                </c:pt>
                <c:pt idx="14113">
                  <c:v>8.1061115520000004E-3</c:v>
                </c:pt>
                <c:pt idx="14114">
                  <c:v>8.1064387960000008E-3</c:v>
                </c:pt>
                <c:pt idx="14115">
                  <c:v>6.5994227839999992E-3</c:v>
                </c:pt>
                <c:pt idx="14116">
                  <c:v>8.1071431000000003E-3</c:v>
                </c:pt>
                <c:pt idx="14117">
                  <c:v>8.1074957830000009E-3</c:v>
                </c:pt>
                <c:pt idx="14118">
                  <c:v>6.6004699419999991E-3</c:v>
                </c:pt>
                <c:pt idx="14119">
                  <c:v>8.1081414129999998E-3</c:v>
                </c:pt>
                <c:pt idx="14120">
                  <c:v>6.6010481380000003E-3</c:v>
                </c:pt>
                <c:pt idx="14121">
                  <c:v>6.6012648369999996E-3</c:v>
                </c:pt>
                <c:pt idx="14122">
                  <c:v>8.1087786109999994E-3</c:v>
                </c:pt>
                <c:pt idx="14123">
                  <c:v>8.108854221E-3</c:v>
                </c:pt>
                <c:pt idx="14124">
                  <c:v>6.6014807579999994E-3</c:v>
                </c:pt>
                <c:pt idx="14125">
                  <c:v>6.6013907839999999E-3</c:v>
                </c:pt>
                <c:pt idx="14126">
                  <c:v>8.1085982470000002E-3</c:v>
                </c:pt>
                <c:pt idx="14127">
                  <c:v>6.601027818E-3</c:v>
                </c:pt>
                <c:pt idx="14128">
                  <c:v>8.1081368200000004E-3</c:v>
                </c:pt>
                <c:pt idx="14129">
                  <c:v>6.6004865150000001E-3</c:v>
                </c:pt>
                <c:pt idx="14130">
                  <c:v>8.1075366489999998E-3</c:v>
                </c:pt>
                <c:pt idx="14131">
                  <c:v>6.5998457579999996E-3</c:v>
                </c:pt>
                <c:pt idx="14132">
                  <c:v>8.1068766010000005E-3</c:v>
                </c:pt>
                <c:pt idx="14133">
                  <c:v>8.1065488250000005E-3</c:v>
                </c:pt>
                <c:pt idx="14134">
                  <c:v>6.5988711550000008E-3</c:v>
                </c:pt>
                <c:pt idx="14135">
                  <c:v>8.1059473009999997E-3</c:v>
                </c:pt>
                <c:pt idx="14136">
                  <c:v>6.5983281550000003E-3</c:v>
                </c:pt>
                <c:pt idx="14137">
                  <c:v>6.5981185039999998E-3</c:v>
                </c:pt>
                <c:pt idx="14138">
                  <c:v>8.1053290540000003E-3</c:v>
                </c:pt>
                <c:pt idx="14139">
                  <c:v>8.1052384800000005E-3</c:v>
                </c:pt>
                <c:pt idx="14140">
                  <c:v>6.5978528760000004E-3</c:v>
                </c:pt>
                <c:pt idx="14141">
                  <c:v>6.5978528760000004E-3</c:v>
                </c:pt>
                <c:pt idx="14142">
                  <c:v>6.5978528760000004E-3</c:v>
                </c:pt>
                <c:pt idx="14143">
                  <c:v>6.5978528760000004E-3</c:v>
                </c:pt>
                <c:pt idx="14144">
                  <c:v>5.0904870480000001E-3</c:v>
                </c:pt>
                <c:pt idx="14145">
                  <c:v>5.0904870480000001E-3</c:v>
                </c:pt>
                <c:pt idx="14146">
                  <c:v>6.5978528760000004E-3</c:v>
                </c:pt>
                <c:pt idx="14147">
                  <c:v>8.1052187029999993E-3</c:v>
                </c:pt>
                <c:pt idx="14148">
                  <c:v>8.1052187029999993E-3</c:v>
                </c:pt>
                <c:pt idx="14149">
                  <c:v>6.5978528760000004E-3</c:v>
                </c:pt>
                <c:pt idx="14150">
                  <c:v>8.1052187029999993E-3</c:v>
                </c:pt>
                <c:pt idx="14151">
                  <c:v>8.1052187029999993E-3</c:v>
                </c:pt>
                <c:pt idx="14152">
                  <c:v>8.1052187029999993E-3</c:v>
                </c:pt>
                <c:pt idx="14153">
                  <c:v>8.1052187029999993E-3</c:v>
                </c:pt>
                <c:pt idx="14154">
                  <c:v>8.1052187029999993E-3</c:v>
                </c:pt>
                <c:pt idx="14155">
                  <c:v>6.5978528760000004E-3</c:v>
                </c:pt>
                <c:pt idx="14156">
                  <c:v>8.1052187029999993E-3</c:v>
                </c:pt>
                <c:pt idx="14157">
                  <c:v>8.1052187029999993E-3</c:v>
                </c:pt>
                <c:pt idx="14158">
                  <c:v>8.1052187029999993E-3</c:v>
                </c:pt>
                <c:pt idx="14159">
                  <c:v>8.1052187029999993E-3</c:v>
                </c:pt>
                <c:pt idx="14160">
                  <c:v>8.1052187029999993E-3</c:v>
                </c:pt>
                <c:pt idx="14161">
                  <c:v>8.1052187029999993E-3</c:v>
                </c:pt>
                <c:pt idx="14162">
                  <c:v>6.5978528760000004E-3</c:v>
                </c:pt>
                <c:pt idx="14163">
                  <c:v>6.5978528760000004E-3</c:v>
                </c:pt>
                <c:pt idx="14164">
                  <c:v>8.1052187029999993E-3</c:v>
                </c:pt>
                <c:pt idx="14165">
                  <c:v>6.5978528760000004E-3</c:v>
                </c:pt>
                <c:pt idx="14166">
                  <c:v>8.1052187029999993E-3</c:v>
                </c:pt>
                <c:pt idx="14167">
                  <c:v>8.1052187029999993E-3</c:v>
                </c:pt>
                <c:pt idx="14168">
                  <c:v>8.1052187029999993E-3</c:v>
                </c:pt>
                <c:pt idx="14169">
                  <c:v>8.1052187029999993E-3</c:v>
                </c:pt>
                <c:pt idx="14170">
                  <c:v>8.1052187029999993E-3</c:v>
                </c:pt>
                <c:pt idx="14171">
                  <c:v>6.5978528760000004E-3</c:v>
                </c:pt>
                <c:pt idx="14172">
                  <c:v>8.1052187029999993E-3</c:v>
                </c:pt>
                <c:pt idx="14173">
                  <c:v>6.5978528760000004E-3</c:v>
                </c:pt>
                <c:pt idx="14174">
                  <c:v>8.1052187029999993E-3</c:v>
                </c:pt>
                <c:pt idx="14175">
                  <c:v>6.5978528760000004E-3</c:v>
                </c:pt>
                <c:pt idx="14176">
                  <c:v>8.1052187029999993E-3</c:v>
                </c:pt>
                <c:pt idx="14177">
                  <c:v>8.1052187029999993E-3</c:v>
                </c:pt>
                <c:pt idx="14178">
                  <c:v>6.5978528760000004E-3</c:v>
                </c:pt>
                <c:pt idx="14179">
                  <c:v>8.1052187029999993E-3</c:v>
                </c:pt>
                <c:pt idx="14180">
                  <c:v>8.1052187029999993E-3</c:v>
                </c:pt>
                <c:pt idx="14181">
                  <c:v>8.1052187029999993E-3</c:v>
                </c:pt>
                <c:pt idx="14182">
                  <c:v>6.5978528760000004E-3</c:v>
                </c:pt>
                <c:pt idx="14183">
                  <c:v>8.1052187029999993E-3</c:v>
                </c:pt>
                <c:pt idx="14184">
                  <c:v>8.1052187029999993E-3</c:v>
                </c:pt>
                <c:pt idx="14185">
                  <c:v>6.5978528760000004E-3</c:v>
                </c:pt>
                <c:pt idx="14186">
                  <c:v>6.5978528760000004E-3</c:v>
                </c:pt>
                <c:pt idx="14187">
                  <c:v>6.5978528760000004E-3</c:v>
                </c:pt>
                <c:pt idx="14188">
                  <c:v>6.5978528760000004E-3</c:v>
                </c:pt>
                <c:pt idx="14189">
                  <c:v>6.5978528760000004E-3</c:v>
                </c:pt>
                <c:pt idx="14190">
                  <c:v>6.5978528760000004E-3</c:v>
                </c:pt>
                <c:pt idx="14191">
                  <c:v>6.5978528760000004E-3</c:v>
                </c:pt>
                <c:pt idx="14192">
                  <c:v>6.5978528760000004E-3</c:v>
                </c:pt>
                <c:pt idx="14193">
                  <c:v>6.5978528760000004E-3</c:v>
                </c:pt>
                <c:pt idx="14194">
                  <c:v>8.1052187029999993E-3</c:v>
                </c:pt>
                <c:pt idx="14195">
                  <c:v>8.1052187029999993E-3</c:v>
                </c:pt>
                <c:pt idx="14196">
                  <c:v>8.1052187029999993E-3</c:v>
                </c:pt>
                <c:pt idx="14197">
                  <c:v>6.5978528760000004E-3</c:v>
                </c:pt>
                <c:pt idx="14198">
                  <c:v>8.1052187029999993E-3</c:v>
                </c:pt>
                <c:pt idx="14199">
                  <c:v>6.5978528760000004E-3</c:v>
                </c:pt>
                <c:pt idx="14200">
                  <c:v>8.1052187029999993E-3</c:v>
                </c:pt>
                <c:pt idx="14201">
                  <c:v>6.5978528760000004E-3</c:v>
                </c:pt>
                <c:pt idx="14202">
                  <c:v>8.1052187029999993E-3</c:v>
                </c:pt>
                <c:pt idx="14203">
                  <c:v>6.5978528760000004E-3</c:v>
                </c:pt>
                <c:pt idx="14204">
                  <c:v>6.5978528760000004E-3</c:v>
                </c:pt>
                <c:pt idx="14205">
                  <c:v>8.1052187029999993E-3</c:v>
                </c:pt>
                <c:pt idx="14206">
                  <c:v>8.1052187029999993E-3</c:v>
                </c:pt>
                <c:pt idx="14207">
                  <c:v>6.5978528760000004E-3</c:v>
                </c:pt>
                <c:pt idx="14208">
                  <c:v>8.1052187029999993E-3</c:v>
                </c:pt>
                <c:pt idx="14209">
                  <c:v>6.5978528760000004E-3</c:v>
                </c:pt>
                <c:pt idx="14210">
                  <c:v>8.1052187029999993E-3</c:v>
                </c:pt>
                <c:pt idx="14211">
                  <c:v>8.1052187029999993E-3</c:v>
                </c:pt>
                <c:pt idx="14212">
                  <c:v>8.1052187029999993E-3</c:v>
                </c:pt>
                <c:pt idx="14213">
                  <c:v>8.1052187029999993E-3</c:v>
                </c:pt>
                <c:pt idx="14214">
                  <c:v>8.1052187029999993E-3</c:v>
                </c:pt>
                <c:pt idx="14215">
                  <c:v>8.1052187029999993E-3</c:v>
                </c:pt>
                <c:pt idx="14216">
                  <c:v>8.1052187029999993E-3</c:v>
                </c:pt>
                <c:pt idx="14217">
                  <c:v>8.1052187029999993E-3</c:v>
                </c:pt>
                <c:pt idx="14218">
                  <c:v>8.1052187029999993E-3</c:v>
                </c:pt>
                <c:pt idx="14219">
                  <c:v>6.5978528760000004E-3</c:v>
                </c:pt>
                <c:pt idx="14220">
                  <c:v>8.1052187029999993E-3</c:v>
                </c:pt>
                <c:pt idx="14221">
                  <c:v>8.1052187029999993E-3</c:v>
                </c:pt>
                <c:pt idx="14222">
                  <c:v>8.1052187029999993E-3</c:v>
                </c:pt>
                <c:pt idx="14223">
                  <c:v>8.1052187029999993E-3</c:v>
                </c:pt>
                <c:pt idx="14224">
                  <c:v>6.5978528760000004E-3</c:v>
                </c:pt>
                <c:pt idx="14225">
                  <c:v>8.1052187029999993E-3</c:v>
                </c:pt>
                <c:pt idx="14226">
                  <c:v>6.5978528760000004E-3</c:v>
                </c:pt>
                <c:pt idx="14227">
                  <c:v>6.5978528760000004E-3</c:v>
                </c:pt>
                <c:pt idx="14228">
                  <c:v>8.1052187029999993E-3</c:v>
                </c:pt>
                <c:pt idx="14229">
                  <c:v>8.1052187029999993E-3</c:v>
                </c:pt>
                <c:pt idx="14230">
                  <c:v>8.1052187029999993E-3</c:v>
                </c:pt>
                <c:pt idx="14231">
                  <c:v>8.1052187029999993E-3</c:v>
                </c:pt>
                <c:pt idx="14232">
                  <c:v>8.1052187029999993E-3</c:v>
                </c:pt>
                <c:pt idx="14233">
                  <c:v>8.1052187029999993E-3</c:v>
                </c:pt>
                <c:pt idx="14234">
                  <c:v>8.1052187029999993E-3</c:v>
                </c:pt>
                <c:pt idx="14235">
                  <c:v>8.1052187029999993E-3</c:v>
                </c:pt>
                <c:pt idx="14236">
                  <c:v>8.1052187029999993E-3</c:v>
                </c:pt>
                <c:pt idx="14237">
                  <c:v>8.1052187029999993E-3</c:v>
                </c:pt>
                <c:pt idx="14238">
                  <c:v>8.1052187029999993E-3</c:v>
                </c:pt>
                <c:pt idx="14239">
                  <c:v>6.5978528760000004E-3</c:v>
                </c:pt>
                <c:pt idx="14240">
                  <c:v>6.5978528760000004E-3</c:v>
                </c:pt>
                <c:pt idx="14241">
                  <c:v>6.5978528760000004E-3</c:v>
                </c:pt>
                <c:pt idx="14242">
                  <c:v>8.1052187029999993E-3</c:v>
                </c:pt>
                <c:pt idx="14243">
                  <c:v>8.1052187029999993E-3</c:v>
                </c:pt>
                <c:pt idx="14244">
                  <c:v>8.1052187029999993E-3</c:v>
                </c:pt>
                <c:pt idx="14245">
                  <c:v>8.1052187029999993E-3</c:v>
                </c:pt>
                <c:pt idx="14246">
                  <c:v>6.5978528760000004E-3</c:v>
                </c:pt>
                <c:pt idx="14247">
                  <c:v>6.5978528760000004E-3</c:v>
                </c:pt>
                <c:pt idx="14248">
                  <c:v>6.5978528760000004E-3</c:v>
                </c:pt>
                <c:pt idx="14249">
                  <c:v>5.0904870480000001E-3</c:v>
                </c:pt>
                <c:pt idx="14250">
                  <c:v>6.5978528760000004E-3</c:v>
                </c:pt>
                <c:pt idx="14251">
                  <c:v>8.1052187029999993E-3</c:v>
                </c:pt>
                <c:pt idx="14252">
                  <c:v>8.1052187029999993E-3</c:v>
                </c:pt>
                <c:pt idx="14253">
                  <c:v>9.6125845309999996E-3</c:v>
                </c:pt>
                <c:pt idx="14254">
                  <c:v>8.1052187029999993E-3</c:v>
                </c:pt>
                <c:pt idx="14255">
                  <c:v>6.5978528760000004E-3</c:v>
                </c:pt>
                <c:pt idx="14256">
                  <c:v>6.5978528760000004E-3</c:v>
                </c:pt>
                <c:pt idx="14257">
                  <c:v>6.5978528760000004E-3</c:v>
                </c:pt>
                <c:pt idx="14258">
                  <c:v>8.1052187029999993E-3</c:v>
                </c:pt>
                <c:pt idx="14259">
                  <c:v>8.1052187029999993E-3</c:v>
                </c:pt>
                <c:pt idx="14260">
                  <c:v>8.1052187029999993E-3</c:v>
                </c:pt>
                <c:pt idx="14261">
                  <c:v>8.1052187029999993E-3</c:v>
                </c:pt>
                <c:pt idx="14262">
                  <c:v>6.5978528760000004E-3</c:v>
                </c:pt>
                <c:pt idx="14263">
                  <c:v>8.1052187029999993E-3</c:v>
                </c:pt>
                <c:pt idx="14264">
                  <c:v>8.1052187029999993E-3</c:v>
                </c:pt>
                <c:pt idx="14265">
                  <c:v>8.1052187029999993E-3</c:v>
                </c:pt>
                <c:pt idx="14266">
                  <c:v>6.5978528760000004E-3</c:v>
                </c:pt>
                <c:pt idx="14267">
                  <c:v>8.1052187029999993E-3</c:v>
                </c:pt>
                <c:pt idx="14268">
                  <c:v>8.1052223100000001E-3</c:v>
                </c:pt>
                <c:pt idx="14269">
                  <c:v>8.1052861859999999E-3</c:v>
                </c:pt>
                <c:pt idx="14270">
                  <c:v>8.1054216499999998E-3</c:v>
                </c:pt>
                <c:pt idx="14271">
                  <c:v>8.1056179979999993E-3</c:v>
                </c:pt>
                <c:pt idx="14272">
                  <c:v>8.1058645200000005E-3</c:v>
                </c:pt>
                <c:pt idx="14273">
                  <c:v>6.5987858119999996E-3</c:v>
                </c:pt>
                <c:pt idx="14274">
                  <c:v>8.10646527E-3</c:v>
                </c:pt>
                <c:pt idx="14275">
                  <c:v>8.106798111000001E-3</c:v>
                </c:pt>
                <c:pt idx="14276">
                  <c:v>6.5997748589999997E-3</c:v>
                </c:pt>
                <c:pt idx="14277">
                  <c:v>6.6001122690000002E-3</c:v>
                </c:pt>
                <c:pt idx="14278">
                  <c:v>8.1077984740000001E-3</c:v>
                </c:pt>
                <c:pt idx="14279">
                  <c:v>8.1080970750000009E-3</c:v>
                </c:pt>
                <c:pt idx="14280">
                  <c:v>8.1083605530000002E-3</c:v>
                </c:pt>
                <c:pt idx="14281">
                  <c:v>8.1085783059999996E-3</c:v>
                </c:pt>
                <c:pt idx="14282">
                  <c:v>6.6013781820000008E-3</c:v>
                </c:pt>
                <c:pt idx="14283">
                  <c:v>8.108834249E-3</c:v>
                </c:pt>
                <c:pt idx="14284">
                  <c:v>9.6162127399999995E-3</c:v>
                </c:pt>
                <c:pt idx="14285">
                  <c:v>8.1087877079999999E-3</c:v>
                </c:pt>
                <c:pt idx="14286">
                  <c:v>8.108652773E-3</c:v>
                </c:pt>
                <c:pt idx="14287">
                  <c:v>8.1084571170000012E-3</c:v>
                </c:pt>
                <c:pt idx="14288">
                  <c:v>8.1082113359999992E-3</c:v>
                </c:pt>
                <c:pt idx="14289">
                  <c:v>8.1079260300000004E-3</c:v>
                </c:pt>
                <c:pt idx="14290">
                  <c:v>8.1076118050000014E-3</c:v>
                </c:pt>
                <c:pt idx="14291">
                  <c:v>8.1072792789999987E-3</c:v>
                </c:pt>
                <c:pt idx="14292">
                  <c:v>8.1069390859999993E-3</c:v>
                </c:pt>
                <c:pt idx="14293">
                  <c:v>8.1066018749999993E-3</c:v>
                </c:pt>
                <c:pt idx="14294">
                  <c:v>8.1062783120000002E-3</c:v>
                </c:pt>
                <c:pt idx="14295">
                  <c:v>8.1059790790000003E-3</c:v>
                </c:pt>
                <c:pt idx="14296">
                  <c:v>8.1057148699999991E-3</c:v>
                </c:pt>
                <c:pt idx="14297">
                  <c:v>8.105496391E-3</c:v>
                </c:pt>
                <c:pt idx="14298">
                  <c:v>6.5979686610000005E-3</c:v>
                </c:pt>
                <c:pt idx="14299">
                  <c:v>8.1052394530000006E-3</c:v>
                </c:pt>
                <c:pt idx="14300">
                  <c:v>8.1052187029999993E-3</c:v>
                </c:pt>
                <c:pt idx="14301">
                  <c:v>8.1052187029999993E-3</c:v>
                </c:pt>
                <c:pt idx="14302">
                  <c:v>8.1052187029999993E-3</c:v>
                </c:pt>
                <c:pt idx="14303">
                  <c:v>6.5978528760000004E-3</c:v>
                </c:pt>
                <c:pt idx="14304">
                  <c:v>8.1052187029999993E-3</c:v>
                </c:pt>
                <c:pt idx="14305">
                  <c:v>8.1052187029999993E-3</c:v>
                </c:pt>
                <c:pt idx="14306">
                  <c:v>6.5978528760000004E-3</c:v>
                </c:pt>
                <c:pt idx="14307">
                  <c:v>8.1052187029999993E-3</c:v>
                </c:pt>
                <c:pt idx="14308">
                  <c:v>6.5978528760000004E-3</c:v>
                </c:pt>
                <c:pt idx="14309">
                  <c:v>8.1052187029999993E-3</c:v>
                </c:pt>
                <c:pt idx="14310">
                  <c:v>8.1052187029999993E-3</c:v>
                </c:pt>
                <c:pt idx="14311">
                  <c:v>8.1052187029999993E-3</c:v>
                </c:pt>
                <c:pt idx="14312">
                  <c:v>8.1052187029999993E-3</c:v>
                </c:pt>
                <c:pt idx="14313">
                  <c:v>6.5978528760000004E-3</c:v>
                </c:pt>
                <c:pt idx="14314">
                  <c:v>8.1052187029999993E-3</c:v>
                </c:pt>
                <c:pt idx="14315">
                  <c:v>8.1052187029999993E-3</c:v>
                </c:pt>
                <c:pt idx="14316">
                  <c:v>8.1052187029999993E-3</c:v>
                </c:pt>
                <c:pt idx="14317">
                  <c:v>8.1052187029999993E-3</c:v>
                </c:pt>
                <c:pt idx="14318">
                  <c:v>6.5978528760000004E-3</c:v>
                </c:pt>
                <c:pt idx="14319">
                  <c:v>6.5978528760000004E-3</c:v>
                </c:pt>
                <c:pt idx="14320">
                  <c:v>8.1052187029999993E-3</c:v>
                </c:pt>
                <c:pt idx="14321">
                  <c:v>6.5978528760000004E-3</c:v>
                </c:pt>
                <c:pt idx="14322">
                  <c:v>8.1052187029999993E-3</c:v>
                </c:pt>
                <c:pt idx="14323">
                  <c:v>8.1052187029999993E-3</c:v>
                </c:pt>
                <c:pt idx="14324">
                  <c:v>8.1052187029999993E-3</c:v>
                </c:pt>
                <c:pt idx="14325">
                  <c:v>6.5978528760000004E-3</c:v>
                </c:pt>
                <c:pt idx="14326">
                  <c:v>6.5978528760000004E-3</c:v>
                </c:pt>
                <c:pt idx="14327">
                  <c:v>9.6125845309999996E-3</c:v>
                </c:pt>
                <c:pt idx="14328">
                  <c:v>8.1052187029999993E-3</c:v>
                </c:pt>
                <c:pt idx="14329">
                  <c:v>8.1052187029999993E-3</c:v>
                </c:pt>
                <c:pt idx="14330">
                  <c:v>8.1052187029999993E-3</c:v>
                </c:pt>
                <c:pt idx="14331">
                  <c:v>8.1052187029999993E-3</c:v>
                </c:pt>
                <c:pt idx="14332">
                  <c:v>9.6125845309999996E-3</c:v>
                </c:pt>
                <c:pt idx="14333">
                  <c:v>8.1052187029999993E-3</c:v>
                </c:pt>
                <c:pt idx="14334">
                  <c:v>6.5978528760000004E-3</c:v>
                </c:pt>
                <c:pt idx="14335">
                  <c:v>8.1052187029999993E-3</c:v>
                </c:pt>
                <c:pt idx="14336">
                  <c:v>6.5978528760000004E-3</c:v>
                </c:pt>
                <c:pt idx="14337">
                  <c:v>8.1052187029999993E-3</c:v>
                </c:pt>
                <c:pt idx="14338">
                  <c:v>8.1052187029999993E-3</c:v>
                </c:pt>
                <c:pt idx="14339">
                  <c:v>8.1052187029999993E-3</c:v>
                </c:pt>
                <c:pt idx="14340">
                  <c:v>9.6125845309999996E-3</c:v>
                </c:pt>
                <c:pt idx="14341">
                  <c:v>8.1052187029999993E-3</c:v>
                </c:pt>
                <c:pt idx="14342">
                  <c:v>8.1052187029999993E-3</c:v>
                </c:pt>
                <c:pt idx="14343">
                  <c:v>8.1052187029999993E-3</c:v>
                </c:pt>
                <c:pt idx="14344">
                  <c:v>6.5978528760000004E-3</c:v>
                </c:pt>
                <c:pt idx="14345">
                  <c:v>8.1052187029999993E-3</c:v>
                </c:pt>
                <c:pt idx="14346">
                  <c:v>9.6125845309999996E-3</c:v>
                </c:pt>
                <c:pt idx="14347">
                  <c:v>8.1052187029999993E-3</c:v>
                </c:pt>
                <c:pt idx="14348">
                  <c:v>8.1052187029999993E-3</c:v>
                </c:pt>
                <c:pt idx="14349">
                  <c:v>8.1052187029999993E-3</c:v>
                </c:pt>
                <c:pt idx="14350">
                  <c:v>9.6125845309999996E-3</c:v>
                </c:pt>
                <c:pt idx="14351">
                  <c:v>6.5978528760000004E-3</c:v>
                </c:pt>
                <c:pt idx="14352">
                  <c:v>8.1052187029999993E-3</c:v>
                </c:pt>
                <c:pt idx="14353">
                  <c:v>6.5978528760000004E-3</c:v>
                </c:pt>
                <c:pt idx="14354">
                  <c:v>9.6125845309999996E-3</c:v>
                </c:pt>
                <c:pt idx="14355">
                  <c:v>6.5978528760000004E-3</c:v>
                </c:pt>
                <c:pt idx="14356">
                  <c:v>8.1052187029999993E-3</c:v>
                </c:pt>
                <c:pt idx="14357">
                  <c:v>8.1052187029999993E-3</c:v>
                </c:pt>
                <c:pt idx="14358">
                  <c:v>8.1052187029999993E-3</c:v>
                </c:pt>
                <c:pt idx="14359">
                  <c:v>8.1052187029999993E-3</c:v>
                </c:pt>
                <c:pt idx="14360">
                  <c:v>9.6125845309999996E-3</c:v>
                </c:pt>
                <c:pt idx="14361">
                  <c:v>8.1052187029999993E-3</c:v>
                </c:pt>
                <c:pt idx="14362">
                  <c:v>8.1052187029999993E-3</c:v>
                </c:pt>
                <c:pt idx="14363">
                  <c:v>8.1052187029999993E-3</c:v>
                </c:pt>
                <c:pt idx="14364">
                  <c:v>8.1052187029999993E-3</c:v>
                </c:pt>
                <c:pt idx="14365">
                  <c:v>8.1052187029999993E-3</c:v>
                </c:pt>
                <c:pt idx="14366">
                  <c:v>8.1052187029999993E-3</c:v>
                </c:pt>
                <c:pt idx="14367">
                  <c:v>6.5978528760000004E-3</c:v>
                </c:pt>
                <c:pt idx="14368">
                  <c:v>8.1052187029999993E-3</c:v>
                </c:pt>
                <c:pt idx="14369">
                  <c:v>8.1052187029999993E-3</c:v>
                </c:pt>
                <c:pt idx="14370">
                  <c:v>8.1052187029999993E-3</c:v>
                </c:pt>
                <c:pt idx="14371">
                  <c:v>8.1052187029999993E-3</c:v>
                </c:pt>
                <c:pt idx="14372">
                  <c:v>8.1052187029999993E-3</c:v>
                </c:pt>
                <c:pt idx="14373">
                  <c:v>8.1052187029999993E-3</c:v>
                </c:pt>
                <c:pt idx="14374">
                  <c:v>8.1052187029999993E-3</c:v>
                </c:pt>
                <c:pt idx="14375">
                  <c:v>8.1052187029999993E-3</c:v>
                </c:pt>
                <c:pt idx="14376">
                  <c:v>8.1052187029999993E-3</c:v>
                </c:pt>
                <c:pt idx="14377">
                  <c:v>6.5978528760000004E-3</c:v>
                </c:pt>
                <c:pt idx="14378">
                  <c:v>8.1052187029999993E-3</c:v>
                </c:pt>
                <c:pt idx="14379">
                  <c:v>8.1052187029999993E-3</c:v>
                </c:pt>
                <c:pt idx="14380">
                  <c:v>8.1052187029999993E-3</c:v>
                </c:pt>
                <c:pt idx="14381">
                  <c:v>8.1052187029999993E-3</c:v>
                </c:pt>
                <c:pt idx="14382">
                  <c:v>8.1052187029999993E-3</c:v>
                </c:pt>
                <c:pt idx="14383">
                  <c:v>8.1052187029999993E-3</c:v>
                </c:pt>
                <c:pt idx="14384">
                  <c:v>8.1052187029999993E-3</c:v>
                </c:pt>
                <c:pt idx="14385">
                  <c:v>8.1052187029999993E-3</c:v>
                </c:pt>
                <c:pt idx="14386">
                  <c:v>8.1052187029999993E-3</c:v>
                </c:pt>
                <c:pt idx="14387">
                  <c:v>9.6125845309999996E-3</c:v>
                </c:pt>
                <c:pt idx="14388">
                  <c:v>8.1052187029999993E-3</c:v>
                </c:pt>
                <c:pt idx="14389">
                  <c:v>9.6125845309999996E-3</c:v>
                </c:pt>
                <c:pt idx="14390">
                  <c:v>6.5978528760000004E-3</c:v>
                </c:pt>
                <c:pt idx="14391">
                  <c:v>8.1052187029999993E-3</c:v>
                </c:pt>
                <c:pt idx="14392">
                  <c:v>8.1052187029999993E-3</c:v>
                </c:pt>
                <c:pt idx="14393">
                  <c:v>6.5978528760000004E-3</c:v>
                </c:pt>
                <c:pt idx="14394">
                  <c:v>8.1052187029999993E-3</c:v>
                </c:pt>
                <c:pt idx="14395">
                  <c:v>8.1052187029999993E-3</c:v>
                </c:pt>
                <c:pt idx="14396">
                  <c:v>8.1052187029999993E-3</c:v>
                </c:pt>
                <c:pt idx="14397">
                  <c:v>8.1052187029999993E-3</c:v>
                </c:pt>
                <c:pt idx="14398">
                  <c:v>8.1052187029999993E-3</c:v>
                </c:pt>
                <c:pt idx="14399">
                  <c:v>6.5978528760000004E-3</c:v>
                </c:pt>
                <c:pt idx="14400">
                  <c:v>6.5978528760000004E-3</c:v>
                </c:pt>
                <c:pt idx="14401">
                  <c:v>6.5978528760000004E-3</c:v>
                </c:pt>
                <c:pt idx="14402">
                  <c:v>6.5978528760000004E-3</c:v>
                </c:pt>
                <c:pt idx="14403">
                  <c:v>8.1052187029999993E-3</c:v>
                </c:pt>
                <c:pt idx="14404">
                  <c:v>6.5978528760000004E-3</c:v>
                </c:pt>
                <c:pt idx="14405">
                  <c:v>8.1052187029999993E-3</c:v>
                </c:pt>
                <c:pt idx="14406">
                  <c:v>8.1052187029999993E-3</c:v>
                </c:pt>
                <c:pt idx="14407">
                  <c:v>9.6125845309999996E-3</c:v>
                </c:pt>
                <c:pt idx="14408">
                  <c:v>8.1052187029999993E-3</c:v>
                </c:pt>
                <c:pt idx="14409">
                  <c:v>8.1052187029999993E-3</c:v>
                </c:pt>
                <c:pt idx="14410">
                  <c:v>8.1052187029999993E-3</c:v>
                </c:pt>
                <c:pt idx="14411">
                  <c:v>8.1052187029999993E-3</c:v>
                </c:pt>
                <c:pt idx="14412">
                  <c:v>6.5978490249999997E-3</c:v>
                </c:pt>
                <c:pt idx="14413">
                  <c:v>6.5977809289999995E-3</c:v>
                </c:pt>
                <c:pt idx="14414">
                  <c:v>9.6123689790000005E-3</c:v>
                </c:pt>
                <c:pt idx="14415">
                  <c:v>9.6121610450000013E-3</c:v>
                </c:pt>
                <c:pt idx="14416">
                  <c:v>8.1045339940000009E-3</c:v>
                </c:pt>
                <c:pt idx="14417">
                  <c:v>9.6115994900000008E-3</c:v>
                </c:pt>
                <c:pt idx="14418">
                  <c:v>8.1039018450000007E-3</c:v>
                </c:pt>
                <c:pt idx="14419">
                  <c:v>8.1035538579999986E-3</c:v>
                </c:pt>
                <c:pt idx="14420">
                  <c:v>6.5958319869999999E-3</c:v>
                </c:pt>
                <c:pt idx="14421">
                  <c:v>8.1028528069999987E-3</c:v>
                </c:pt>
                <c:pt idx="14422">
                  <c:v>8.1025232999999992E-3</c:v>
                </c:pt>
                <c:pt idx="14423">
                  <c:v>8.1022235370000004E-3</c:v>
                </c:pt>
                <c:pt idx="14424">
                  <c:v>8.1019653379999987E-3</c:v>
                </c:pt>
                <c:pt idx="14425">
                  <c:v>8.10176053E-3</c:v>
                </c:pt>
                <c:pt idx="14426">
                  <c:v>6.5942507649999994E-3</c:v>
                </c:pt>
                <c:pt idx="14427">
                  <c:v>8.1015583969999989E-3</c:v>
                </c:pt>
                <c:pt idx="14428">
                  <c:v>8.1015824380000004E-3</c:v>
                </c:pt>
                <c:pt idx="14429">
                  <c:v>8.1016628950000003E-3</c:v>
                </c:pt>
                <c:pt idx="14430">
                  <c:v>8.1017835329999996E-3</c:v>
                </c:pt>
                <c:pt idx="14431">
                  <c:v>8.1019400500000009E-3</c:v>
                </c:pt>
                <c:pt idx="14432">
                  <c:v>8.1021281419999987E-3</c:v>
                </c:pt>
                <c:pt idx="14433">
                  <c:v>8.1023435039999994E-3</c:v>
                </c:pt>
                <c:pt idx="14434">
                  <c:v>9.6099508470000004E-3</c:v>
                </c:pt>
                <c:pt idx="14435">
                  <c:v>8.1028388230000008E-3</c:v>
                </c:pt>
                <c:pt idx="14436">
                  <c:v>9.6104785620000008E-3</c:v>
                </c:pt>
                <c:pt idx="14437">
                  <c:v>9.6107596569999995E-3</c:v>
                </c:pt>
                <c:pt idx="14438">
                  <c:v>8.1036788419999988E-3</c:v>
                </c:pt>
                <c:pt idx="14439">
                  <c:v>9.6113349130000011E-3</c:v>
                </c:pt>
                <c:pt idx="14440">
                  <c:v>9.6116205239999992E-3</c:v>
                </c:pt>
                <c:pt idx="14441">
                  <c:v>8.1045324429999989E-3</c:v>
                </c:pt>
                <c:pt idx="14442">
                  <c:v>8.1048000509999999E-3</c:v>
                </c:pt>
                <c:pt idx="14443">
                  <c:v>8.1050520900000003E-3</c:v>
                </c:pt>
                <c:pt idx="14444">
                  <c:v>8.1052860919999994E-3</c:v>
                </c:pt>
                <c:pt idx="14445">
                  <c:v>8.105527555999999E-3</c:v>
                </c:pt>
                <c:pt idx="14446">
                  <c:v>8.1057833230000001E-3</c:v>
                </c:pt>
                <c:pt idx="14447">
                  <c:v>8.1060498249999995E-3</c:v>
                </c:pt>
                <c:pt idx="14448">
                  <c:v>8.106323498000001E-3</c:v>
                </c:pt>
                <c:pt idx="14449">
                  <c:v>9.6139649350000002E-3</c:v>
                </c:pt>
                <c:pt idx="14450">
                  <c:v>8.106878122E-3</c:v>
                </c:pt>
                <c:pt idx="14451">
                  <c:v>6.5997884830000008E-3</c:v>
                </c:pt>
                <c:pt idx="14452">
                  <c:v>8.1074187720000003E-3</c:v>
                </c:pt>
                <c:pt idx="14453">
                  <c:v>8.1076749950000013E-3</c:v>
                </c:pt>
                <c:pt idx="14454">
                  <c:v>9.615279652E-3</c:v>
                </c:pt>
                <c:pt idx="14455">
                  <c:v>8.1081415430000001E-3</c:v>
                </c:pt>
                <c:pt idx="14456">
                  <c:v>8.1083448029999998E-3</c:v>
                </c:pt>
                <c:pt idx="14457">
                  <c:v>9.6158851650000009E-3</c:v>
                </c:pt>
                <c:pt idx="14458">
                  <c:v>9.6160352799999991E-3</c:v>
                </c:pt>
                <c:pt idx="14459">
                  <c:v>8.1087921660000003E-3</c:v>
                </c:pt>
                <c:pt idx="14460">
                  <c:v>8.1088691400000006E-3</c:v>
                </c:pt>
                <c:pt idx="14461">
                  <c:v>8.10880504E-3</c:v>
                </c:pt>
                <c:pt idx="14462">
                  <c:v>9.6159453799999992E-3</c:v>
                </c:pt>
                <c:pt idx="14463">
                  <c:v>8.1082273670000007E-3</c:v>
                </c:pt>
                <c:pt idx="14464">
                  <c:v>9.6151213980000001E-3</c:v>
                </c:pt>
                <c:pt idx="14465">
                  <c:v>8.1071998910000002E-3</c:v>
                </c:pt>
                <c:pt idx="14466">
                  <c:v>9.6139377109999997E-3</c:v>
                </c:pt>
                <c:pt idx="14467">
                  <c:v>9.6132670330000003E-3</c:v>
                </c:pt>
                <c:pt idx="14468">
                  <c:v>8.1052079559999993E-3</c:v>
                </c:pt>
                <c:pt idx="14469">
                  <c:v>8.1045139039999988E-3</c:v>
                </c:pt>
                <c:pt idx="14470">
                  <c:v>9.6112100539999992E-3</c:v>
                </c:pt>
                <c:pt idx="14471">
                  <c:v>9.6105849260000008E-3</c:v>
                </c:pt>
                <c:pt idx="14472">
                  <c:v>8.1026590639999996E-3</c:v>
                </c:pt>
                <c:pt idx="14473">
                  <c:v>8.1021925800000005E-3</c:v>
                </c:pt>
                <c:pt idx="14474">
                  <c:v>8.1018401049999991E-3</c:v>
                </c:pt>
                <c:pt idx="14475">
                  <c:v>8.1016245170000001E-3</c:v>
                </c:pt>
                <c:pt idx="14476">
                  <c:v>9.6089354590000002E-3</c:v>
                </c:pt>
                <c:pt idx="14477">
                  <c:v>9.6089883540000001E-3</c:v>
                </c:pt>
                <c:pt idx="14478">
                  <c:v>8.1017535009999999E-3</c:v>
                </c:pt>
                <c:pt idx="14479">
                  <c:v>8.1019584910000005E-3</c:v>
                </c:pt>
                <c:pt idx="14480">
                  <c:v>8.1022204380000011E-3</c:v>
                </c:pt>
                <c:pt idx="14481">
                  <c:v>8.1025266330000002E-3</c:v>
                </c:pt>
                <c:pt idx="14482">
                  <c:v>8.1028643790000011E-3</c:v>
                </c:pt>
                <c:pt idx="14483">
                  <c:v>9.6105892370000005E-3</c:v>
                </c:pt>
                <c:pt idx="14484">
                  <c:v>8.1035838119999995E-3</c:v>
                </c:pt>
                <c:pt idx="14485">
                  <c:v>8.1039401930000001E-3</c:v>
                </c:pt>
                <c:pt idx="14486">
                  <c:v>9.6116444799999989E-3</c:v>
                </c:pt>
                <c:pt idx="14487">
                  <c:v>8.104583169E-3</c:v>
                </c:pt>
                <c:pt idx="14488">
                  <c:v>8.1048445729999998E-3</c:v>
                </c:pt>
                <c:pt idx="14489">
                  <c:v>9.612415178000001E-3</c:v>
                </c:pt>
                <c:pt idx="14490">
                  <c:v>9.6125501789999998E-3</c:v>
                </c:pt>
                <c:pt idx="14491">
                  <c:v>8.1052374830000006E-3</c:v>
                </c:pt>
                <c:pt idx="14492">
                  <c:v>8.1051974210000002E-3</c:v>
                </c:pt>
                <c:pt idx="14493">
                  <c:v>8.1050802559999996E-3</c:v>
                </c:pt>
                <c:pt idx="14494">
                  <c:v>8.1049020119999989E-3</c:v>
                </c:pt>
                <c:pt idx="14495">
                  <c:v>8.1046726420000003E-3</c:v>
                </c:pt>
                <c:pt idx="14496">
                  <c:v>8.1044020970000002E-3</c:v>
                </c:pt>
                <c:pt idx="14497">
                  <c:v>8.1041003319999999E-3</c:v>
                </c:pt>
                <c:pt idx="14498">
                  <c:v>8.1037773150000013E-3</c:v>
                </c:pt>
                <c:pt idx="14499">
                  <c:v>9.6108110010000008E-3</c:v>
                </c:pt>
                <c:pt idx="14500">
                  <c:v>8.1031074549999995E-3</c:v>
                </c:pt>
                <c:pt idx="14501">
                  <c:v>8.1027806139999988E-3</c:v>
                </c:pt>
                <c:pt idx="14502">
                  <c:v>9.6098416759999999E-3</c:v>
                </c:pt>
                <c:pt idx="14503">
                  <c:v>9.6095627169999996E-3</c:v>
                </c:pt>
                <c:pt idx="14504">
                  <c:v>9.609322549E-3</c:v>
                </c:pt>
                <c:pt idx="14505">
                  <c:v>9.6091312160000008E-3</c:v>
                </c:pt>
                <c:pt idx="14506">
                  <c:v>8.1016285939999998E-3</c:v>
                </c:pt>
                <c:pt idx="14507">
                  <c:v>8.1015649789999995E-3</c:v>
                </c:pt>
                <c:pt idx="14508">
                  <c:v>8.1015799550000003E-3</c:v>
                </c:pt>
                <c:pt idx="14509">
                  <c:v>8.1016705689999999E-3</c:v>
                </c:pt>
                <c:pt idx="14510">
                  <c:v>8.1018258869999995E-3</c:v>
                </c:pt>
                <c:pt idx="14511">
                  <c:v>8.1020359250000007E-3</c:v>
                </c:pt>
                <c:pt idx="14512">
                  <c:v>8.1022906969999992E-3</c:v>
                </c:pt>
                <c:pt idx="14513">
                  <c:v>9.6099492389999999E-3</c:v>
                </c:pt>
                <c:pt idx="14514">
                  <c:v>8.1028945210000012E-3</c:v>
                </c:pt>
                <c:pt idx="14515">
                  <c:v>8.103223637000001E-3</c:v>
                </c:pt>
                <c:pt idx="14516">
                  <c:v>9.6109254559999992E-3</c:v>
                </c:pt>
                <c:pt idx="14517">
                  <c:v>9.6112539709999993E-3</c:v>
                </c:pt>
                <c:pt idx="14518">
                  <c:v>8.104200457000001E-3</c:v>
                </c:pt>
                <c:pt idx="14519">
                  <c:v>9.6118562009999998E-3</c:v>
                </c:pt>
                <c:pt idx="14520">
                  <c:v>8.1047437389999994E-3</c:v>
                </c:pt>
                <c:pt idx="14521">
                  <c:v>8.1049533149999999E-3</c:v>
                </c:pt>
                <c:pt idx="14522">
                  <c:v>8.1051083389999997E-3</c:v>
                </c:pt>
                <c:pt idx="14523">
                  <c:v>8.1051989270000003E-3</c:v>
                </c:pt>
                <c:pt idx="14524">
                  <c:v>8.1052187029999993E-3</c:v>
                </c:pt>
                <c:pt idx="14525">
                  <c:v>9.6125845309999996E-3</c:v>
                </c:pt>
                <c:pt idx="14526">
                  <c:v>9.6125845309999996E-3</c:v>
                </c:pt>
                <c:pt idx="14527">
                  <c:v>9.6125845309999996E-3</c:v>
                </c:pt>
                <c:pt idx="14528">
                  <c:v>9.6125845309999996E-3</c:v>
                </c:pt>
                <c:pt idx="14529">
                  <c:v>8.1052187029999993E-3</c:v>
                </c:pt>
                <c:pt idx="14530">
                  <c:v>8.1052187029999993E-3</c:v>
                </c:pt>
                <c:pt idx="14531">
                  <c:v>8.1052187029999993E-3</c:v>
                </c:pt>
                <c:pt idx="14532">
                  <c:v>9.6125845309999996E-3</c:v>
                </c:pt>
                <c:pt idx="14533">
                  <c:v>8.1052187029999993E-3</c:v>
                </c:pt>
                <c:pt idx="14534">
                  <c:v>9.6125845309999996E-3</c:v>
                </c:pt>
                <c:pt idx="14535">
                  <c:v>9.6125845309999996E-3</c:v>
                </c:pt>
                <c:pt idx="14536">
                  <c:v>9.6125845309999996E-3</c:v>
                </c:pt>
                <c:pt idx="14537">
                  <c:v>9.6125845309999996E-3</c:v>
                </c:pt>
                <c:pt idx="14538">
                  <c:v>9.6125845309999996E-3</c:v>
                </c:pt>
                <c:pt idx="14539">
                  <c:v>8.1052187029999993E-3</c:v>
                </c:pt>
                <c:pt idx="14540">
                  <c:v>9.6125845309999996E-3</c:v>
                </c:pt>
                <c:pt idx="14541">
                  <c:v>8.1052187029999993E-3</c:v>
                </c:pt>
                <c:pt idx="14542">
                  <c:v>8.1052187029999993E-3</c:v>
                </c:pt>
                <c:pt idx="14543">
                  <c:v>8.1052187029999993E-3</c:v>
                </c:pt>
                <c:pt idx="14544">
                  <c:v>8.1052187029999993E-3</c:v>
                </c:pt>
                <c:pt idx="14545">
                  <c:v>9.6125845309999996E-3</c:v>
                </c:pt>
                <c:pt idx="14546">
                  <c:v>8.1052187029999993E-3</c:v>
                </c:pt>
                <c:pt idx="14547">
                  <c:v>9.6125845309999996E-3</c:v>
                </c:pt>
                <c:pt idx="14548">
                  <c:v>8.1052187029999993E-3</c:v>
                </c:pt>
                <c:pt idx="14549">
                  <c:v>9.6125845309999996E-3</c:v>
                </c:pt>
                <c:pt idx="14550">
                  <c:v>8.1052187029999993E-3</c:v>
                </c:pt>
                <c:pt idx="14551">
                  <c:v>9.6125845309999996E-3</c:v>
                </c:pt>
                <c:pt idx="14552">
                  <c:v>9.6125845309999996E-3</c:v>
                </c:pt>
                <c:pt idx="14553">
                  <c:v>9.6125845309999996E-3</c:v>
                </c:pt>
                <c:pt idx="14554">
                  <c:v>9.6125845309999996E-3</c:v>
                </c:pt>
                <c:pt idx="14555">
                  <c:v>9.6125845309999996E-3</c:v>
                </c:pt>
                <c:pt idx="14556">
                  <c:v>8.1052156940000005E-3</c:v>
                </c:pt>
                <c:pt idx="14557">
                  <c:v>8.1051621440000002E-3</c:v>
                </c:pt>
                <c:pt idx="14558">
                  <c:v>8.1050477580000002E-3</c:v>
                </c:pt>
                <c:pt idx="14559">
                  <c:v>8.1048805229999993E-3</c:v>
                </c:pt>
                <c:pt idx="14560">
                  <c:v>8.1046684200000007E-3</c:v>
                </c:pt>
                <c:pt idx="14561">
                  <c:v>9.6117862239999997E-3</c:v>
                </c:pt>
                <c:pt idx="14562">
                  <c:v>9.6115086669999999E-3</c:v>
                </c:pt>
                <c:pt idx="14563">
                  <c:v>9.6112102239999993E-3</c:v>
                </c:pt>
                <c:pt idx="14564">
                  <c:v>9.6108988860000005E-3</c:v>
                </c:pt>
                <c:pt idx="14565">
                  <c:v>9.6105826549999999E-3</c:v>
                </c:pt>
                <c:pt idx="14566">
                  <c:v>1.111763818E-2</c:v>
                </c:pt>
                <c:pt idx="14567">
                  <c:v>8.1025985820000011E-3</c:v>
                </c:pt>
                <c:pt idx="14568">
                  <c:v>8.1023154539999996E-3</c:v>
                </c:pt>
                <c:pt idx="14569">
                  <c:v>9.6094292309999996E-3</c:v>
                </c:pt>
                <c:pt idx="14570">
                  <c:v>8.1018390359999994E-3</c:v>
                </c:pt>
                <c:pt idx="14571">
                  <c:v>8.101661873E-3</c:v>
                </c:pt>
                <c:pt idx="14572">
                  <c:v>8.1015342980000002E-3</c:v>
                </c:pt>
                <c:pt idx="14573">
                  <c:v>8.1014312630000012E-3</c:v>
                </c:pt>
                <c:pt idx="14574">
                  <c:v>9.608713025E-3</c:v>
                </c:pt>
                <c:pt idx="14575">
                  <c:v>8.1012680540000007E-3</c:v>
                </c:pt>
                <c:pt idx="14576">
                  <c:v>8.1012078880000008E-3</c:v>
                </c:pt>
                <c:pt idx="14577">
                  <c:v>8.1011620189999998E-3</c:v>
                </c:pt>
                <c:pt idx="14578">
                  <c:v>8.1011304480000015E-3</c:v>
                </c:pt>
                <c:pt idx="14579">
                  <c:v>6.5937423899999998E-3</c:v>
                </c:pt>
                <c:pt idx="14580">
                  <c:v>9.608481000999999E-3</c:v>
                </c:pt>
                <c:pt idx="14581">
                  <c:v>9.6084923200000002E-3</c:v>
                </c:pt>
                <c:pt idx="14582">
                  <c:v>9.6085179229999998E-3</c:v>
                </c:pt>
                <c:pt idx="14583">
                  <c:v>8.1011871080000006E-3</c:v>
                </c:pt>
                <c:pt idx="14584">
                  <c:v>1.111598261E-2</c:v>
                </c:pt>
                <c:pt idx="14585">
                  <c:v>9.6086804159999997E-3</c:v>
                </c:pt>
                <c:pt idx="14586">
                  <c:v>8.1013926819999988E-3</c:v>
                </c:pt>
                <c:pt idx="14587">
                  <c:v>9.6088601209999985E-3</c:v>
                </c:pt>
                <c:pt idx="14588">
                  <c:v>9.6089731709999987E-3</c:v>
                </c:pt>
                <c:pt idx="14589">
                  <c:v>9.6091297610000001E-3</c:v>
                </c:pt>
                <c:pt idx="14590">
                  <c:v>9.6093330310000006E-3</c:v>
                </c:pt>
                <c:pt idx="14591">
                  <c:v>8.1022054519999994E-3</c:v>
                </c:pt>
                <c:pt idx="14592">
                  <c:v>9.609847383000001E-3</c:v>
                </c:pt>
                <c:pt idx="14593">
                  <c:v>8.1027735770000005E-3</c:v>
                </c:pt>
                <c:pt idx="14594">
                  <c:v>8.1030834100000015E-3</c:v>
                </c:pt>
                <c:pt idx="14595">
                  <c:v>9.6107677300000006E-3</c:v>
                </c:pt>
                <c:pt idx="14596">
                  <c:v>9.6110820709999992E-3</c:v>
                </c:pt>
                <c:pt idx="14597">
                  <c:v>9.6113868389999992E-3</c:v>
                </c:pt>
                <c:pt idx="14598">
                  <c:v>8.1043071060000003E-3</c:v>
                </c:pt>
                <c:pt idx="14599">
                  <c:v>8.1045690660000013E-3</c:v>
                </c:pt>
                <c:pt idx="14600">
                  <c:v>9.6121637909999998E-3</c:v>
                </c:pt>
                <c:pt idx="14601">
                  <c:v>9.612350397000001E-3</c:v>
                </c:pt>
                <c:pt idx="14602">
                  <c:v>9.6124875270000004E-3</c:v>
                </c:pt>
                <c:pt idx="14603">
                  <c:v>8.105201359000001E-3</c:v>
                </c:pt>
                <c:pt idx="14604">
                  <c:v>8.1052187029999993E-3</c:v>
                </c:pt>
                <c:pt idx="14605">
                  <c:v>9.6125845309999996E-3</c:v>
                </c:pt>
                <c:pt idx="14606">
                  <c:v>9.6125845309999996E-3</c:v>
                </c:pt>
                <c:pt idx="14607">
                  <c:v>9.6125845309999996E-3</c:v>
                </c:pt>
                <c:pt idx="14608">
                  <c:v>9.6125845309999996E-3</c:v>
                </c:pt>
                <c:pt idx="14609">
                  <c:v>9.6125845309999996E-3</c:v>
                </c:pt>
                <c:pt idx="14610">
                  <c:v>8.1052187029999993E-3</c:v>
                </c:pt>
                <c:pt idx="14611">
                  <c:v>8.1052187029999993E-3</c:v>
                </c:pt>
                <c:pt idx="14612">
                  <c:v>8.1052187029999993E-3</c:v>
                </c:pt>
                <c:pt idx="14613">
                  <c:v>8.1052187029999993E-3</c:v>
                </c:pt>
                <c:pt idx="14614">
                  <c:v>8.1052187029999993E-3</c:v>
                </c:pt>
                <c:pt idx="14615">
                  <c:v>8.1052187029999993E-3</c:v>
                </c:pt>
                <c:pt idx="14616">
                  <c:v>9.6125845309999996E-3</c:v>
                </c:pt>
                <c:pt idx="14617">
                  <c:v>9.6125845309999996E-3</c:v>
                </c:pt>
                <c:pt idx="14618">
                  <c:v>9.6125845309999996E-3</c:v>
                </c:pt>
                <c:pt idx="14619">
                  <c:v>8.1052187029999993E-3</c:v>
                </c:pt>
                <c:pt idx="14620">
                  <c:v>8.1052187029999993E-3</c:v>
                </c:pt>
                <c:pt idx="14621">
                  <c:v>8.1052187029999993E-3</c:v>
                </c:pt>
                <c:pt idx="14622">
                  <c:v>8.1052187029999993E-3</c:v>
                </c:pt>
                <c:pt idx="14623">
                  <c:v>9.6125845309999996E-3</c:v>
                </c:pt>
                <c:pt idx="14624">
                  <c:v>9.6125845309999996E-3</c:v>
                </c:pt>
                <c:pt idx="14625">
                  <c:v>9.6125845309999996E-3</c:v>
                </c:pt>
                <c:pt idx="14626">
                  <c:v>9.6125845309999996E-3</c:v>
                </c:pt>
                <c:pt idx="14627">
                  <c:v>9.6125845309999996E-3</c:v>
                </c:pt>
                <c:pt idx="14628">
                  <c:v>9.6125845309999996E-3</c:v>
                </c:pt>
                <c:pt idx="14629">
                  <c:v>9.6125845309999996E-3</c:v>
                </c:pt>
                <c:pt idx="14630">
                  <c:v>9.6125845309999996E-3</c:v>
                </c:pt>
                <c:pt idx="14631">
                  <c:v>9.6125845309999996E-3</c:v>
                </c:pt>
                <c:pt idx="14632">
                  <c:v>9.6125845309999996E-3</c:v>
                </c:pt>
                <c:pt idx="14633">
                  <c:v>8.1052187029999993E-3</c:v>
                </c:pt>
                <c:pt idx="14634">
                  <c:v>9.6125845309999996E-3</c:v>
                </c:pt>
                <c:pt idx="14635">
                  <c:v>8.1052187029999993E-3</c:v>
                </c:pt>
                <c:pt idx="14636">
                  <c:v>8.1052187029999993E-3</c:v>
                </c:pt>
                <c:pt idx="14637">
                  <c:v>9.6125845309999996E-3</c:v>
                </c:pt>
                <c:pt idx="14638">
                  <c:v>9.6125845309999996E-3</c:v>
                </c:pt>
                <c:pt idx="14639">
                  <c:v>8.1052187029999993E-3</c:v>
                </c:pt>
                <c:pt idx="14640">
                  <c:v>9.6125845309999996E-3</c:v>
                </c:pt>
                <c:pt idx="14641">
                  <c:v>9.6125845309999996E-3</c:v>
                </c:pt>
                <c:pt idx="14642">
                  <c:v>9.6125845309999996E-3</c:v>
                </c:pt>
                <c:pt idx="14643">
                  <c:v>9.6125845309999996E-3</c:v>
                </c:pt>
                <c:pt idx="14644">
                  <c:v>1.111995036E-2</c:v>
                </c:pt>
                <c:pt idx="14645">
                  <c:v>9.6125845309999996E-3</c:v>
                </c:pt>
                <c:pt idx="14646">
                  <c:v>1.111995036E-2</c:v>
                </c:pt>
                <c:pt idx="14647">
                  <c:v>8.1052187029999993E-3</c:v>
                </c:pt>
                <c:pt idx="14648">
                  <c:v>9.6125845309999996E-3</c:v>
                </c:pt>
                <c:pt idx="14649">
                  <c:v>8.1052187029999993E-3</c:v>
                </c:pt>
                <c:pt idx="14650">
                  <c:v>9.6125845309999996E-3</c:v>
                </c:pt>
                <c:pt idx="14651">
                  <c:v>9.6125845309999996E-3</c:v>
                </c:pt>
                <c:pt idx="14652">
                  <c:v>9.6125845309999996E-3</c:v>
                </c:pt>
                <c:pt idx="14653">
                  <c:v>8.1052187029999993E-3</c:v>
                </c:pt>
                <c:pt idx="14654">
                  <c:v>9.6125845309999996E-3</c:v>
                </c:pt>
                <c:pt idx="14655">
                  <c:v>9.6125845309999996E-3</c:v>
                </c:pt>
                <c:pt idx="14656">
                  <c:v>9.6125845309999996E-3</c:v>
                </c:pt>
                <c:pt idx="14657">
                  <c:v>9.6125845309999996E-3</c:v>
                </c:pt>
                <c:pt idx="14658">
                  <c:v>8.1052187029999993E-3</c:v>
                </c:pt>
                <c:pt idx="14659">
                  <c:v>9.6125845309999996E-3</c:v>
                </c:pt>
                <c:pt idx="14660">
                  <c:v>9.6125845309999996E-3</c:v>
                </c:pt>
                <c:pt idx="14661">
                  <c:v>9.6125845309999996E-3</c:v>
                </c:pt>
                <c:pt idx="14662">
                  <c:v>1.111995036E-2</c:v>
                </c:pt>
                <c:pt idx="14663">
                  <c:v>1.111995036E-2</c:v>
                </c:pt>
                <c:pt idx="14664">
                  <c:v>9.6125845309999996E-3</c:v>
                </c:pt>
                <c:pt idx="14665">
                  <c:v>9.6125845309999996E-3</c:v>
                </c:pt>
                <c:pt idx="14666">
                  <c:v>9.6125845309999996E-3</c:v>
                </c:pt>
                <c:pt idx="14667">
                  <c:v>9.6125845309999996E-3</c:v>
                </c:pt>
                <c:pt idx="14668">
                  <c:v>9.6125845309999996E-3</c:v>
                </c:pt>
                <c:pt idx="14669">
                  <c:v>9.6125845309999996E-3</c:v>
                </c:pt>
                <c:pt idx="14670">
                  <c:v>9.6125845309999996E-3</c:v>
                </c:pt>
                <c:pt idx="14671">
                  <c:v>9.6125845309999996E-3</c:v>
                </c:pt>
                <c:pt idx="14672">
                  <c:v>9.6125845309999996E-3</c:v>
                </c:pt>
                <c:pt idx="14673">
                  <c:v>9.6125845309999996E-3</c:v>
                </c:pt>
                <c:pt idx="14674">
                  <c:v>9.6125845309999996E-3</c:v>
                </c:pt>
                <c:pt idx="14675">
                  <c:v>9.6125845309999996E-3</c:v>
                </c:pt>
                <c:pt idx="14676">
                  <c:v>9.6125845309999996E-3</c:v>
                </c:pt>
                <c:pt idx="14677">
                  <c:v>9.6125845309999996E-3</c:v>
                </c:pt>
                <c:pt idx="14678">
                  <c:v>9.6125845309999996E-3</c:v>
                </c:pt>
                <c:pt idx="14679">
                  <c:v>9.6125845309999996E-3</c:v>
                </c:pt>
                <c:pt idx="14680">
                  <c:v>9.6125845309999996E-3</c:v>
                </c:pt>
                <c:pt idx="14681">
                  <c:v>9.6125845309999996E-3</c:v>
                </c:pt>
                <c:pt idx="14682">
                  <c:v>9.6125845309999996E-3</c:v>
                </c:pt>
                <c:pt idx="14683">
                  <c:v>8.1052187029999993E-3</c:v>
                </c:pt>
                <c:pt idx="14684">
                  <c:v>9.6125845309999996E-3</c:v>
                </c:pt>
                <c:pt idx="14685">
                  <c:v>8.1052187029999993E-3</c:v>
                </c:pt>
                <c:pt idx="14686">
                  <c:v>9.6125845309999996E-3</c:v>
                </c:pt>
                <c:pt idx="14687">
                  <c:v>8.1052187029999993E-3</c:v>
                </c:pt>
                <c:pt idx="14688">
                  <c:v>9.6125845309999996E-3</c:v>
                </c:pt>
                <c:pt idx="14689">
                  <c:v>8.1052187029999993E-3</c:v>
                </c:pt>
                <c:pt idx="14690">
                  <c:v>8.1052187029999993E-3</c:v>
                </c:pt>
                <c:pt idx="14691">
                  <c:v>9.6125845309999996E-3</c:v>
                </c:pt>
                <c:pt idx="14692">
                  <c:v>9.6125845309999996E-3</c:v>
                </c:pt>
                <c:pt idx="14693">
                  <c:v>9.6125845309999996E-3</c:v>
                </c:pt>
                <c:pt idx="14694">
                  <c:v>9.6125845309999996E-3</c:v>
                </c:pt>
                <c:pt idx="14695">
                  <c:v>9.6125845309999996E-3</c:v>
                </c:pt>
                <c:pt idx="14696">
                  <c:v>9.6125845309999996E-3</c:v>
                </c:pt>
                <c:pt idx="14697">
                  <c:v>9.6125845309999996E-3</c:v>
                </c:pt>
                <c:pt idx="14698">
                  <c:v>9.6125845309999996E-3</c:v>
                </c:pt>
                <c:pt idx="14699">
                  <c:v>9.6125845309999996E-3</c:v>
                </c:pt>
                <c:pt idx="14700">
                  <c:v>9.6125845309999996E-3</c:v>
                </c:pt>
                <c:pt idx="14701">
                  <c:v>8.1052187029999993E-3</c:v>
                </c:pt>
                <c:pt idx="14702">
                  <c:v>8.1052187029999993E-3</c:v>
                </c:pt>
                <c:pt idx="14703">
                  <c:v>1.111995036E-2</c:v>
                </c:pt>
                <c:pt idx="14704">
                  <c:v>8.1052187029999993E-3</c:v>
                </c:pt>
                <c:pt idx="14705">
                  <c:v>9.6125845309999996E-3</c:v>
                </c:pt>
                <c:pt idx="14706">
                  <c:v>9.6125845309999996E-3</c:v>
                </c:pt>
                <c:pt idx="14707">
                  <c:v>9.6125845309999996E-3</c:v>
                </c:pt>
                <c:pt idx="14708">
                  <c:v>9.6125845309999996E-3</c:v>
                </c:pt>
                <c:pt idx="14709">
                  <c:v>8.1052187029999993E-3</c:v>
                </c:pt>
                <c:pt idx="14710">
                  <c:v>8.1052187029999993E-3</c:v>
                </c:pt>
                <c:pt idx="14711">
                  <c:v>9.6125845309999996E-3</c:v>
                </c:pt>
                <c:pt idx="14712">
                  <c:v>9.6125845309999996E-3</c:v>
                </c:pt>
                <c:pt idx="14713">
                  <c:v>9.6125845309999996E-3</c:v>
                </c:pt>
                <c:pt idx="14714">
                  <c:v>9.6125845309999996E-3</c:v>
                </c:pt>
                <c:pt idx="14715">
                  <c:v>1.111995036E-2</c:v>
                </c:pt>
                <c:pt idx="14716">
                  <c:v>1.111995036E-2</c:v>
                </c:pt>
                <c:pt idx="14717">
                  <c:v>9.6125845309999996E-3</c:v>
                </c:pt>
                <c:pt idx="14718">
                  <c:v>9.6125845309999996E-3</c:v>
                </c:pt>
                <c:pt idx="14719">
                  <c:v>9.6125845309999996E-3</c:v>
                </c:pt>
                <c:pt idx="14720">
                  <c:v>9.6125845309999996E-3</c:v>
                </c:pt>
                <c:pt idx="14721">
                  <c:v>9.6125845309999996E-3</c:v>
                </c:pt>
                <c:pt idx="14722">
                  <c:v>9.6125845309999996E-3</c:v>
                </c:pt>
                <c:pt idx="14723">
                  <c:v>9.6125845309999996E-3</c:v>
                </c:pt>
                <c:pt idx="14724">
                  <c:v>8.1052187029999993E-3</c:v>
                </c:pt>
                <c:pt idx="14725">
                  <c:v>9.6125845309999996E-3</c:v>
                </c:pt>
                <c:pt idx="14726">
                  <c:v>9.6125845309999996E-3</c:v>
                </c:pt>
                <c:pt idx="14727">
                  <c:v>9.6125845309999996E-3</c:v>
                </c:pt>
                <c:pt idx="14728">
                  <c:v>8.1052187029999993E-3</c:v>
                </c:pt>
                <c:pt idx="14729">
                  <c:v>8.1052187029999993E-3</c:v>
                </c:pt>
                <c:pt idx="14730">
                  <c:v>9.6125845309999996E-3</c:v>
                </c:pt>
                <c:pt idx="14731">
                  <c:v>9.6125845309999996E-3</c:v>
                </c:pt>
                <c:pt idx="14732">
                  <c:v>9.612580929000001E-3</c:v>
                </c:pt>
                <c:pt idx="14733">
                  <c:v>9.6125171249999992E-3</c:v>
                </c:pt>
                <c:pt idx="14734">
                  <c:v>9.6123817829999996E-3</c:v>
                </c:pt>
                <c:pt idx="14735">
                  <c:v>1.1119551850000001E-2</c:v>
                </c:pt>
                <c:pt idx="14736">
                  <c:v>1.111930562E-2</c:v>
                </c:pt>
                <c:pt idx="14737">
                  <c:v>9.6116528470000014E-3</c:v>
                </c:pt>
                <c:pt idx="14738">
                  <c:v>1.1118705009999999E-2</c:v>
                </c:pt>
                <c:pt idx="14739">
                  <c:v>9.6110041449999992E-3</c:v>
                </c:pt>
                <c:pt idx="14740">
                  <c:v>1.111803108E-2</c:v>
                </c:pt>
                <c:pt idx="14741">
                  <c:v>9.6103246999999989E-3</c:v>
                </c:pt>
                <c:pt idx="14742">
                  <c:v>1.111736912E-2</c:v>
                </c:pt>
                <c:pt idx="14743">
                  <c:v>1.111706935E-2</c:v>
                </c:pt>
                <c:pt idx="14744">
                  <c:v>9.6094350260000003E-3</c:v>
                </c:pt>
                <c:pt idx="14745">
                  <c:v>8.1018459840000012E-3</c:v>
                </c:pt>
                <c:pt idx="14746">
                  <c:v>9.6090533599999996E-3</c:v>
                </c:pt>
                <c:pt idx="14747">
                  <c:v>9.6089581780000009E-3</c:v>
                </c:pt>
                <c:pt idx="14748">
                  <c:v>9.6089373669999995E-3</c:v>
                </c:pt>
                <c:pt idx="14749">
                  <c:v>8.1015671260000009E-3</c:v>
                </c:pt>
                <c:pt idx="14750">
                  <c:v>9.6089373669999995E-3</c:v>
                </c:pt>
                <c:pt idx="14751">
                  <c:v>9.6089373669999995E-3</c:v>
                </c:pt>
                <c:pt idx="14752">
                  <c:v>8.1015671260000009E-3</c:v>
                </c:pt>
                <c:pt idx="14753">
                  <c:v>1.1116307609999999E-2</c:v>
                </c:pt>
                <c:pt idx="14754">
                  <c:v>9.6089373669999995E-3</c:v>
                </c:pt>
                <c:pt idx="14755">
                  <c:v>9.6089373669999995E-3</c:v>
                </c:pt>
                <c:pt idx="14756">
                  <c:v>1.1116307609999999E-2</c:v>
                </c:pt>
                <c:pt idx="14757">
                  <c:v>8.1015671260000009E-3</c:v>
                </c:pt>
                <c:pt idx="14758">
                  <c:v>8.1015671260000009E-3</c:v>
                </c:pt>
                <c:pt idx="14759">
                  <c:v>9.6089373669999995E-3</c:v>
                </c:pt>
                <c:pt idx="14760">
                  <c:v>9.6089373669999995E-3</c:v>
                </c:pt>
                <c:pt idx="14761">
                  <c:v>9.6089373669999995E-3</c:v>
                </c:pt>
                <c:pt idx="14762">
                  <c:v>9.6089373669999995E-3</c:v>
                </c:pt>
                <c:pt idx="14763">
                  <c:v>9.6089373669999995E-3</c:v>
                </c:pt>
                <c:pt idx="14764">
                  <c:v>9.6089373669999995E-3</c:v>
                </c:pt>
                <c:pt idx="14765">
                  <c:v>9.6089373669999995E-3</c:v>
                </c:pt>
                <c:pt idx="14766">
                  <c:v>8.1015671260000009E-3</c:v>
                </c:pt>
                <c:pt idx="14767">
                  <c:v>9.6089373669999995E-3</c:v>
                </c:pt>
                <c:pt idx="14768">
                  <c:v>9.6089373669999995E-3</c:v>
                </c:pt>
                <c:pt idx="14769">
                  <c:v>9.6089373669999995E-3</c:v>
                </c:pt>
                <c:pt idx="14770">
                  <c:v>9.6089373669999995E-3</c:v>
                </c:pt>
                <c:pt idx="14771">
                  <c:v>9.6089373669999995E-3</c:v>
                </c:pt>
                <c:pt idx="14772">
                  <c:v>9.6089373669999995E-3</c:v>
                </c:pt>
                <c:pt idx="14773">
                  <c:v>9.6089373669999995E-3</c:v>
                </c:pt>
                <c:pt idx="14774">
                  <c:v>9.6089373669999995E-3</c:v>
                </c:pt>
                <c:pt idx="14775">
                  <c:v>8.1015671260000009E-3</c:v>
                </c:pt>
                <c:pt idx="14776">
                  <c:v>9.6089373669999995E-3</c:v>
                </c:pt>
                <c:pt idx="14777">
                  <c:v>9.6089373669999995E-3</c:v>
                </c:pt>
                <c:pt idx="14778">
                  <c:v>1.1116307609999999E-2</c:v>
                </c:pt>
                <c:pt idx="14779">
                  <c:v>9.6089373669999995E-3</c:v>
                </c:pt>
                <c:pt idx="14780">
                  <c:v>9.6089403850000005E-3</c:v>
                </c:pt>
                <c:pt idx="14781">
                  <c:v>9.6089940929999992E-3</c:v>
                </c:pt>
                <c:pt idx="14782">
                  <c:v>9.6091087920000002E-3</c:v>
                </c:pt>
                <c:pt idx="14783">
                  <c:v>9.6092764310000012E-3</c:v>
                </c:pt>
                <c:pt idx="14784">
                  <c:v>1.1116858530000001E-2</c:v>
                </c:pt>
                <c:pt idx="14785">
                  <c:v>9.6097383040000001E-3</c:v>
                </c:pt>
                <c:pt idx="14786">
                  <c:v>8.1026474930000012E-3</c:v>
                </c:pt>
                <c:pt idx="14787">
                  <c:v>9.6103152850000005E-3</c:v>
                </c:pt>
                <c:pt idx="14788">
                  <c:v>8.1032586339999987E-3</c:v>
                </c:pt>
                <c:pt idx="14789">
                  <c:v>9.6109430480000001E-3</c:v>
                </c:pt>
                <c:pt idx="14790">
                  <c:v>9.6112559150000002E-3</c:v>
                </c:pt>
                <c:pt idx="14791">
                  <c:v>9.6115574319999997E-3</c:v>
                </c:pt>
                <c:pt idx="14792">
                  <c:v>9.6118396070000011E-3</c:v>
                </c:pt>
                <c:pt idx="14793">
                  <c:v>8.1047280349999997E-3</c:v>
                </c:pt>
                <c:pt idx="14794">
                  <c:v>9.6123140069999998E-3</c:v>
                </c:pt>
                <c:pt idx="14795">
                  <c:v>1.1119856230000001E-2</c:v>
                </c:pt>
                <c:pt idx="14796">
                  <c:v>8.1052513919999992E-3</c:v>
                </c:pt>
                <c:pt idx="14797">
                  <c:v>1.1120085299999999E-2</c:v>
                </c:pt>
                <c:pt idx="14798">
                  <c:v>9.6128078710000005E-3</c:v>
                </c:pt>
                <c:pt idx="14799">
                  <c:v>9.6128818840000001E-3</c:v>
                </c:pt>
                <c:pt idx="14800">
                  <c:v>1.112030707E-2</c:v>
                </c:pt>
                <c:pt idx="14801">
                  <c:v>1.1120352599999999E-2</c:v>
                </c:pt>
                <c:pt idx="14802">
                  <c:v>9.613018630000001E-3</c:v>
                </c:pt>
                <c:pt idx="14803">
                  <c:v>1.1120401069999999E-2</c:v>
                </c:pt>
                <c:pt idx="14804">
                  <c:v>9.6130387389999992E-3</c:v>
                </c:pt>
                <c:pt idx="14805">
                  <c:v>9.6130274790000008E-3</c:v>
                </c:pt>
                <c:pt idx="14806">
                  <c:v>9.6130020099999998E-3</c:v>
                </c:pt>
                <c:pt idx="14807">
                  <c:v>9.6129623290000001E-3</c:v>
                </c:pt>
                <c:pt idx="14808">
                  <c:v>9.6129084349999994E-3</c:v>
                </c:pt>
                <c:pt idx="14809">
                  <c:v>1.1120205839999999E-2</c:v>
                </c:pt>
                <c:pt idx="14810">
                  <c:v>8.1053923800000014E-3</c:v>
                </c:pt>
                <c:pt idx="14811">
                  <c:v>9.6126614460000006E-3</c:v>
                </c:pt>
                <c:pt idx="14812">
                  <c:v>9.6125488760000002E-3</c:v>
                </c:pt>
                <c:pt idx="14813">
                  <c:v>9.6123929030000003E-3</c:v>
                </c:pt>
                <c:pt idx="14814">
                  <c:v>8.1048240450000003E-3</c:v>
                </c:pt>
                <c:pt idx="14815">
                  <c:v>9.6119491890000013E-3</c:v>
                </c:pt>
                <c:pt idx="14816">
                  <c:v>1.111904432E-2</c:v>
                </c:pt>
                <c:pt idx="14817">
                  <c:v>9.6113829339999988E-3</c:v>
                </c:pt>
                <c:pt idx="14818">
                  <c:v>9.6110738079999997E-3</c:v>
                </c:pt>
                <c:pt idx="14819">
                  <c:v>1.111812605E-2</c:v>
                </c:pt>
                <c:pt idx="14820">
                  <c:v>1.111781197E-2</c:v>
                </c:pt>
                <c:pt idx="14821">
                  <c:v>1.1117507240000001E-2</c:v>
                </c:pt>
                <c:pt idx="14822">
                  <c:v>9.6098507429999997E-3</c:v>
                </c:pt>
                <c:pt idx="14823">
                  <c:v>9.6095884690000008E-3</c:v>
                </c:pt>
                <c:pt idx="14824">
                  <c:v>9.6093596779999995E-3</c:v>
                </c:pt>
                <c:pt idx="14825">
                  <c:v>1.111654238E-2</c:v>
                </c:pt>
                <c:pt idx="14826">
                  <c:v>9.6090347689999998E-3</c:v>
                </c:pt>
                <c:pt idx="14827">
                  <c:v>9.6089547629999994E-3</c:v>
                </c:pt>
                <c:pt idx="14828">
                  <c:v>9.6089373669999995E-3</c:v>
                </c:pt>
                <c:pt idx="14829">
                  <c:v>9.6089373669999995E-3</c:v>
                </c:pt>
                <c:pt idx="14830">
                  <c:v>9.6089373669999995E-3</c:v>
                </c:pt>
                <c:pt idx="14831">
                  <c:v>9.6089373669999995E-3</c:v>
                </c:pt>
                <c:pt idx="14832">
                  <c:v>1.1116307609999999E-2</c:v>
                </c:pt>
                <c:pt idx="14833">
                  <c:v>9.6089373669999995E-3</c:v>
                </c:pt>
                <c:pt idx="14834">
                  <c:v>9.6089373669999995E-3</c:v>
                </c:pt>
                <c:pt idx="14835">
                  <c:v>9.6089373669999995E-3</c:v>
                </c:pt>
                <c:pt idx="14836">
                  <c:v>9.6089373669999995E-3</c:v>
                </c:pt>
                <c:pt idx="14837">
                  <c:v>1.1116307609999999E-2</c:v>
                </c:pt>
                <c:pt idx="14838">
                  <c:v>1.1116307609999999E-2</c:v>
                </c:pt>
                <c:pt idx="14839">
                  <c:v>1.1116307609999999E-2</c:v>
                </c:pt>
                <c:pt idx="14840">
                  <c:v>9.6089373669999995E-3</c:v>
                </c:pt>
                <c:pt idx="14841">
                  <c:v>1.1116307609999999E-2</c:v>
                </c:pt>
                <c:pt idx="14842">
                  <c:v>9.6089373669999995E-3</c:v>
                </c:pt>
                <c:pt idx="14843">
                  <c:v>9.6089373669999995E-3</c:v>
                </c:pt>
                <c:pt idx="14844">
                  <c:v>9.6089373669999995E-3</c:v>
                </c:pt>
                <c:pt idx="14845">
                  <c:v>9.6089373669999995E-3</c:v>
                </c:pt>
                <c:pt idx="14846">
                  <c:v>1.1116307609999999E-2</c:v>
                </c:pt>
                <c:pt idx="14847">
                  <c:v>1.1116307609999999E-2</c:v>
                </c:pt>
                <c:pt idx="14848">
                  <c:v>1.1116307609999999E-2</c:v>
                </c:pt>
                <c:pt idx="14849">
                  <c:v>8.1015671260000009E-3</c:v>
                </c:pt>
                <c:pt idx="14850">
                  <c:v>1.1116307609999999E-2</c:v>
                </c:pt>
                <c:pt idx="14851">
                  <c:v>9.6089373669999995E-3</c:v>
                </c:pt>
                <c:pt idx="14852">
                  <c:v>9.6089373669999995E-3</c:v>
                </c:pt>
                <c:pt idx="14853">
                  <c:v>9.6089373669999995E-3</c:v>
                </c:pt>
                <c:pt idx="14854">
                  <c:v>9.6089373669999995E-3</c:v>
                </c:pt>
                <c:pt idx="14855">
                  <c:v>9.6089373669999995E-3</c:v>
                </c:pt>
                <c:pt idx="14856">
                  <c:v>9.6089373669999995E-3</c:v>
                </c:pt>
                <c:pt idx="14857">
                  <c:v>8.1015671260000009E-3</c:v>
                </c:pt>
                <c:pt idx="14858">
                  <c:v>1.1116307609999999E-2</c:v>
                </c:pt>
                <c:pt idx="14859">
                  <c:v>1.1116307609999999E-2</c:v>
                </c:pt>
                <c:pt idx="14860">
                  <c:v>9.6089373669999995E-3</c:v>
                </c:pt>
                <c:pt idx="14861">
                  <c:v>9.6089373669999995E-3</c:v>
                </c:pt>
                <c:pt idx="14862">
                  <c:v>9.6089373669999995E-3</c:v>
                </c:pt>
                <c:pt idx="14863">
                  <c:v>9.6089373669999995E-3</c:v>
                </c:pt>
                <c:pt idx="14864">
                  <c:v>9.6089373669999995E-3</c:v>
                </c:pt>
                <c:pt idx="14865">
                  <c:v>9.6089373669999995E-3</c:v>
                </c:pt>
                <c:pt idx="14866">
                  <c:v>9.6089373669999995E-3</c:v>
                </c:pt>
                <c:pt idx="14867">
                  <c:v>9.6089373669999995E-3</c:v>
                </c:pt>
                <c:pt idx="14868">
                  <c:v>9.6089373669999995E-3</c:v>
                </c:pt>
                <c:pt idx="14869">
                  <c:v>9.6089373669999995E-3</c:v>
                </c:pt>
                <c:pt idx="14870">
                  <c:v>1.1116307609999999E-2</c:v>
                </c:pt>
                <c:pt idx="14871">
                  <c:v>9.6089373669999995E-3</c:v>
                </c:pt>
                <c:pt idx="14872">
                  <c:v>1.1116307609999999E-2</c:v>
                </c:pt>
                <c:pt idx="14873">
                  <c:v>9.6089373669999995E-3</c:v>
                </c:pt>
                <c:pt idx="14874">
                  <c:v>1.1116307609999999E-2</c:v>
                </c:pt>
                <c:pt idx="14875">
                  <c:v>9.6089373669999995E-3</c:v>
                </c:pt>
                <c:pt idx="14876">
                  <c:v>9.6089409839999994E-3</c:v>
                </c:pt>
                <c:pt idx="14877">
                  <c:v>1.111637521E-2</c:v>
                </c:pt>
                <c:pt idx="14878">
                  <c:v>8.101770928000001E-3</c:v>
                </c:pt>
                <c:pt idx="14879">
                  <c:v>1.1116707619999999E-2</c:v>
                </c:pt>
                <c:pt idx="14880">
                  <c:v>1.1116954579999999E-2</c:v>
                </c:pt>
                <c:pt idx="14881">
                  <c:v>1.111724109E-2</c:v>
                </c:pt>
                <c:pt idx="14882">
                  <c:v>9.6101876850000004E-3</c:v>
                </c:pt>
                <c:pt idx="14883">
                  <c:v>9.610521528E-3</c:v>
                </c:pt>
                <c:pt idx="14884">
                  <c:v>1.111823072E-2</c:v>
                </c:pt>
                <c:pt idx="14885">
                  <c:v>9.6112008179999996E-3</c:v>
                </c:pt>
                <c:pt idx="14886">
                  <c:v>9.6115249060000005E-3</c:v>
                </c:pt>
                <c:pt idx="14887">
                  <c:v>9.6118244079999998E-3</c:v>
                </c:pt>
                <c:pt idx="14888">
                  <c:v>1.1119455109999999E-2</c:v>
                </c:pt>
                <c:pt idx="14889">
                  <c:v>9.6123070909999997E-3</c:v>
                </c:pt>
                <c:pt idx="14890">
                  <c:v>9.6124690099999993E-3</c:v>
                </c:pt>
                <c:pt idx="14891">
                  <c:v>1.111992966E-2</c:v>
                </c:pt>
                <c:pt idx="14892">
                  <c:v>9.612580929000001E-3</c:v>
                </c:pt>
                <c:pt idx="14893">
                  <c:v>9.6125171249999992E-3</c:v>
                </c:pt>
                <c:pt idx="14894">
                  <c:v>9.6123817829999996E-3</c:v>
                </c:pt>
                <c:pt idx="14895">
                  <c:v>9.6121855360000001E-3</c:v>
                </c:pt>
                <c:pt idx="14896">
                  <c:v>1.111930562E-2</c:v>
                </c:pt>
                <c:pt idx="14897">
                  <c:v>8.10428589E-3</c:v>
                </c:pt>
                <c:pt idx="14898">
                  <c:v>9.611337674000001E-3</c:v>
                </c:pt>
                <c:pt idx="14899">
                  <c:v>1.1118371890000001E-2</c:v>
                </c:pt>
                <c:pt idx="14900">
                  <c:v>1.111803108E-2</c:v>
                </c:pt>
                <c:pt idx="14901">
                  <c:v>1.111769326E-2</c:v>
                </c:pt>
                <c:pt idx="14902">
                  <c:v>9.6100001629999994E-3</c:v>
                </c:pt>
                <c:pt idx="14903">
                  <c:v>1.111706935E-2</c:v>
                </c:pt>
                <c:pt idx="14904">
                  <c:v>1.1116804670000001E-2</c:v>
                </c:pt>
                <c:pt idx="14905">
                  <c:v>1.1116585790000001E-2</c:v>
                </c:pt>
                <c:pt idx="14906">
                  <c:v>1.111642346E-2</c:v>
                </c:pt>
                <c:pt idx="14907">
                  <c:v>1.1116328389999999E-2</c:v>
                </c:pt>
                <c:pt idx="14908">
                  <c:v>9.6089373669999995E-3</c:v>
                </c:pt>
                <c:pt idx="14909">
                  <c:v>1.2623677850000001E-2</c:v>
                </c:pt>
                <c:pt idx="14910">
                  <c:v>9.6089373669999995E-3</c:v>
                </c:pt>
                <c:pt idx="14911">
                  <c:v>9.6089373669999995E-3</c:v>
                </c:pt>
                <c:pt idx="14912">
                  <c:v>9.6089373669999995E-3</c:v>
                </c:pt>
                <c:pt idx="14913">
                  <c:v>9.6089373669999995E-3</c:v>
                </c:pt>
                <c:pt idx="14914">
                  <c:v>9.6089373669999995E-3</c:v>
                </c:pt>
                <c:pt idx="14915">
                  <c:v>8.1015671260000009E-3</c:v>
                </c:pt>
                <c:pt idx="14916">
                  <c:v>1.1116307609999999E-2</c:v>
                </c:pt>
                <c:pt idx="14917">
                  <c:v>1.1116307609999999E-2</c:v>
                </c:pt>
                <c:pt idx="14918">
                  <c:v>9.6089373669999995E-3</c:v>
                </c:pt>
                <c:pt idx="14919">
                  <c:v>1.1116307609999999E-2</c:v>
                </c:pt>
                <c:pt idx="14920">
                  <c:v>9.6089373669999995E-3</c:v>
                </c:pt>
                <c:pt idx="14921">
                  <c:v>9.6089373669999995E-3</c:v>
                </c:pt>
                <c:pt idx="14922">
                  <c:v>9.6089373669999995E-3</c:v>
                </c:pt>
                <c:pt idx="14923">
                  <c:v>1.1116307609999999E-2</c:v>
                </c:pt>
                <c:pt idx="14924">
                  <c:v>9.6089373669999995E-3</c:v>
                </c:pt>
                <c:pt idx="14925">
                  <c:v>9.6089373669999995E-3</c:v>
                </c:pt>
                <c:pt idx="14926">
                  <c:v>9.6089373669999995E-3</c:v>
                </c:pt>
                <c:pt idx="14927">
                  <c:v>1.1116307609999999E-2</c:v>
                </c:pt>
                <c:pt idx="14928">
                  <c:v>1.1116307609999999E-2</c:v>
                </c:pt>
                <c:pt idx="14929">
                  <c:v>1.1116307609999999E-2</c:v>
                </c:pt>
                <c:pt idx="14930">
                  <c:v>9.6089373669999995E-3</c:v>
                </c:pt>
                <c:pt idx="14931">
                  <c:v>1.1116307609999999E-2</c:v>
                </c:pt>
                <c:pt idx="14932">
                  <c:v>9.6089373669999995E-3</c:v>
                </c:pt>
                <c:pt idx="14933">
                  <c:v>1.1116307609999999E-2</c:v>
                </c:pt>
                <c:pt idx="14934">
                  <c:v>9.6089373669999995E-3</c:v>
                </c:pt>
                <c:pt idx="14935">
                  <c:v>1.1116307609999999E-2</c:v>
                </c:pt>
                <c:pt idx="14936">
                  <c:v>9.6089373669999995E-3</c:v>
                </c:pt>
                <c:pt idx="14937">
                  <c:v>1.1116307609999999E-2</c:v>
                </c:pt>
                <c:pt idx="14938">
                  <c:v>1.1116307609999999E-2</c:v>
                </c:pt>
                <c:pt idx="14939">
                  <c:v>1.1116307609999999E-2</c:v>
                </c:pt>
                <c:pt idx="14940">
                  <c:v>9.6089373669999995E-3</c:v>
                </c:pt>
                <c:pt idx="14941">
                  <c:v>1.1116307609999999E-2</c:v>
                </c:pt>
                <c:pt idx="14942">
                  <c:v>8.1015671260000009E-3</c:v>
                </c:pt>
                <c:pt idx="14943">
                  <c:v>9.6089373669999995E-3</c:v>
                </c:pt>
                <c:pt idx="14944">
                  <c:v>9.6089373669999995E-3</c:v>
                </c:pt>
                <c:pt idx="14945">
                  <c:v>9.6089373669999995E-3</c:v>
                </c:pt>
                <c:pt idx="14946">
                  <c:v>9.6089373669999995E-3</c:v>
                </c:pt>
                <c:pt idx="14947">
                  <c:v>1.1116307609999999E-2</c:v>
                </c:pt>
                <c:pt idx="14948">
                  <c:v>1.1116307609999999E-2</c:v>
                </c:pt>
                <c:pt idx="14949">
                  <c:v>1.1116307609999999E-2</c:v>
                </c:pt>
                <c:pt idx="14950">
                  <c:v>9.6089373669999995E-3</c:v>
                </c:pt>
                <c:pt idx="14951">
                  <c:v>1.1116307609999999E-2</c:v>
                </c:pt>
                <c:pt idx="14952">
                  <c:v>9.6089373669999995E-3</c:v>
                </c:pt>
                <c:pt idx="14953">
                  <c:v>1.2623677850000001E-2</c:v>
                </c:pt>
                <c:pt idx="14954">
                  <c:v>9.6089373669999995E-3</c:v>
                </c:pt>
                <c:pt idx="14955">
                  <c:v>9.6089373669999995E-3</c:v>
                </c:pt>
                <c:pt idx="14956">
                  <c:v>9.6089409839999994E-3</c:v>
                </c:pt>
                <c:pt idx="14957">
                  <c:v>9.6090050520000001E-3</c:v>
                </c:pt>
                <c:pt idx="14958">
                  <c:v>1.1116510920000001E-2</c:v>
                </c:pt>
                <c:pt idx="14959">
                  <c:v>1.1116707619999999E-2</c:v>
                </c:pt>
                <c:pt idx="14960">
                  <c:v>9.6095851260000007E-3</c:v>
                </c:pt>
                <c:pt idx="14961">
                  <c:v>1.111724109E-2</c:v>
                </c:pt>
                <c:pt idx="14962">
                  <c:v>1.111755641E-2</c:v>
                </c:pt>
                <c:pt idx="14963">
                  <c:v>9.610521528E-3</c:v>
                </c:pt>
                <c:pt idx="14964">
                  <c:v>1.111823072E-2</c:v>
                </c:pt>
                <c:pt idx="14965">
                  <c:v>9.6112008179999996E-3</c:v>
                </c:pt>
                <c:pt idx="14966">
                  <c:v>9.6115249060000005E-3</c:v>
                </c:pt>
                <c:pt idx="14967">
                  <c:v>9.6118244079999998E-3</c:v>
                </c:pt>
                <c:pt idx="14968">
                  <c:v>1.1119455109999999E-2</c:v>
                </c:pt>
                <c:pt idx="14969">
                  <c:v>1.1119673260000001E-2</c:v>
                </c:pt>
                <c:pt idx="14970">
                  <c:v>1.111983498E-2</c:v>
                </c:pt>
                <c:pt idx="14971">
                  <c:v>1.111992966E-2</c:v>
                </c:pt>
                <c:pt idx="14972">
                  <c:v>1.1119946760000001E-2</c:v>
                </c:pt>
                <c:pt idx="14973">
                  <c:v>1.111988303E-2</c:v>
                </c:pt>
                <c:pt idx="14974">
                  <c:v>1.1119747859999999E-2</c:v>
                </c:pt>
                <c:pt idx="14975">
                  <c:v>1.1119551850000001E-2</c:v>
                </c:pt>
                <c:pt idx="14976">
                  <c:v>1.111930562E-2</c:v>
                </c:pt>
                <c:pt idx="14977">
                  <c:v>9.6116528470000014E-3</c:v>
                </c:pt>
                <c:pt idx="14978">
                  <c:v>1.1118705009999999E-2</c:v>
                </c:pt>
                <c:pt idx="14979">
                  <c:v>1.1118371890000001E-2</c:v>
                </c:pt>
                <c:pt idx="14980">
                  <c:v>1.111803108E-2</c:v>
                </c:pt>
                <c:pt idx="14981">
                  <c:v>9.6103246999999989E-3</c:v>
                </c:pt>
                <c:pt idx="14982">
                  <c:v>9.6100001629999994E-3</c:v>
                </c:pt>
                <c:pt idx="14983">
                  <c:v>1.111706935E-2</c:v>
                </c:pt>
                <c:pt idx="14984">
                  <c:v>9.6094350260000003E-3</c:v>
                </c:pt>
                <c:pt idx="14985">
                  <c:v>1.1116585790000001E-2</c:v>
                </c:pt>
                <c:pt idx="14986">
                  <c:v>9.6090533599999996E-3</c:v>
                </c:pt>
                <c:pt idx="14987">
                  <c:v>1.1116328389999999E-2</c:v>
                </c:pt>
                <c:pt idx="14988">
                  <c:v>1.1116307609999999E-2</c:v>
                </c:pt>
                <c:pt idx="14989">
                  <c:v>1.1116307609999999E-2</c:v>
                </c:pt>
                <c:pt idx="14990">
                  <c:v>1.1116307609999999E-2</c:v>
                </c:pt>
                <c:pt idx="14991">
                  <c:v>1.1116307609999999E-2</c:v>
                </c:pt>
                <c:pt idx="14992">
                  <c:v>1.1116307609999999E-2</c:v>
                </c:pt>
                <c:pt idx="14993">
                  <c:v>1.1116307609999999E-2</c:v>
                </c:pt>
                <c:pt idx="14994">
                  <c:v>9.6089373669999995E-3</c:v>
                </c:pt>
                <c:pt idx="14995">
                  <c:v>9.6089373669999995E-3</c:v>
                </c:pt>
                <c:pt idx="14996">
                  <c:v>1.1116307609999999E-2</c:v>
                </c:pt>
                <c:pt idx="14997">
                  <c:v>1.1116307609999999E-2</c:v>
                </c:pt>
                <c:pt idx="14998">
                  <c:v>1.1116307609999999E-2</c:v>
                </c:pt>
                <c:pt idx="14999">
                  <c:v>1.1116307609999999E-2</c:v>
                </c:pt>
                <c:pt idx="15000">
                  <c:v>1.1116307609999999E-2</c:v>
                </c:pt>
                <c:pt idx="15001">
                  <c:v>1.1116307609999999E-2</c:v>
                </c:pt>
                <c:pt idx="15002">
                  <c:v>1.1116307609999999E-2</c:v>
                </c:pt>
                <c:pt idx="15003">
                  <c:v>1.1116307609999999E-2</c:v>
                </c:pt>
                <c:pt idx="15004">
                  <c:v>1.1116307609999999E-2</c:v>
                </c:pt>
                <c:pt idx="15005">
                  <c:v>9.6089373669999995E-3</c:v>
                </c:pt>
                <c:pt idx="15006">
                  <c:v>9.6089373669999995E-3</c:v>
                </c:pt>
                <c:pt idx="15007">
                  <c:v>1.1116307609999999E-2</c:v>
                </c:pt>
                <c:pt idx="15008">
                  <c:v>1.1116307609999999E-2</c:v>
                </c:pt>
                <c:pt idx="15009">
                  <c:v>1.1116307609999999E-2</c:v>
                </c:pt>
                <c:pt idx="15010">
                  <c:v>1.1116307609999999E-2</c:v>
                </c:pt>
                <c:pt idx="15011">
                  <c:v>9.6089373669999995E-3</c:v>
                </c:pt>
                <c:pt idx="15012">
                  <c:v>9.6089373669999995E-3</c:v>
                </c:pt>
                <c:pt idx="15013">
                  <c:v>1.1116307609999999E-2</c:v>
                </c:pt>
                <c:pt idx="15014">
                  <c:v>9.6089373669999995E-3</c:v>
                </c:pt>
                <c:pt idx="15015">
                  <c:v>1.1116307609999999E-2</c:v>
                </c:pt>
                <c:pt idx="15016">
                  <c:v>1.1116307609999999E-2</c:v>
                </c:pt>
                <c:pt idx="15017">
                  <c:v>1.1116307609999999E-2</c:v>
                </c:pt>
                <c:pt idx="15018">
                  <c:v>1.1116307609999999E-2</c:v>
                </c:pt>
                <c:pt idx="15019">
                  <c:v>1.2623677850000001E-2</c:v>
                </c:pt>
                <c:pt idx="15020">
                  <c:v>9.6089339199999999E-3</c:v>
                </c:pt>
                <c:pt idx="15021">
                  <c:v>9.6088728079999994E-3</c:v>
                </c:pt>
                <c:pt idx="15022">
                  <c:v>1.111611342E-2</c:v>
                </c:pt>
                <c:pt idx="15023">
                  <c:v>1.1115924959999999E-2</c:v>
                </c:pt>
                <c:pt idx="15024">
                  <c:v>1.1115687629999999E-2</c:v>
                </c:pt>
                <c:pt idx="15025">
                  <c:v>9.6080400209999986E-3</c:v>
                </c:pt>
                <c:pt idx="15026">
                  <c:v>1.1115106009999999E-2</c:v>
                </c:pt>
                <c:pt idx="15027">
                  <c:v>1.1114781530000001E-2</c:v>
                </c:pt>
                <c:pt idx="15028">
                  <c:v>9.6070753639999999E-3</c:v>
                </c:pt>
                <c:pt idx="15029">
                  <c:v>1.111411491E-2</c:v>
                </c:pt>
                <c:pt idx="15030">
                  <c:v>1.111379268E-2</c:v>
                </c:pt>
                <c:pt idx="15031">
                  <c:v>1.1113491120000001E-2</c:v>
                </c:pt>
                <c:pt idx="15032">
                  <c:v>9.6058462549999998E-3</c:v>
                </c:pt>
                <c:pt idx="15033">
                  <c:v>1.1112989990000001E-2</c:v>
                </c:pt>
                <c:pt idx="15034">
                  <c:v>1.1112810419999999E-2</c:v>
                </c:pt>
                <c:pt idx="15035">
                  <c:v>1.1112691520000001E-2</c:v>
                </c:pt>
                <c:pt idx="15036">
                  <c:v>9.605269231E-3</c:v>
                </c:pt>
                <c:pt idx="15037">
                  <c:v>9.6053070189999999E-3</c:v>
                </c:pt>
                <c:pt idx="15038">
                  <c:v>1.1112798600000001E-2</c:v>
                </c:pt>
                <c:pt idx="15039">
                  <c:v>9.6056089839999994E-3</c:v>
                </c:pt>
                <c:pt idx="15040">
                  <c:v>1.111322402E-2</c:v>
                </c:pt>
                <c:pt idx="15041">
                  <c:v>1.1113509399999999E-2</c:v>
                </c:pt>
                <c:pt idx="15042">
                  <c:v>1.1113827850000001E-2</c:v>
                </c:pt>
                <c:pt idx="15043">
                  <c:v>9.606795009E-3</c:v>
                </c:pt>
                <c:pt idx="15044">
                  <c:v>1.111451785E-2</c:v>
                </c:pt>
                <c:pt idx="15045">
                  <c:v>1.1114866419999999E-2</c:v>
                </c:pt>
                <c:pt idx="15046">
                  <c:v>9.6078304759999993E-3</c:v>
                </c:pt>
                <c:pt idx="15047">
                  <c:v>9.6081421060000005E-3</c:v>
                </c:pt>
                <c:pt idx="15048">
                  <c:v>1.111578874E-2</c:v>
                </c:pt>
                <c:pt idx="15049">
                  <c:v>1.1116016919999999E-2</c:v>
                </c:pt>
                <c:pt idx="15050">
                  <c:v>1.262355682E-2</c:v>
                </c:pt>
                <c:pt idx="15051">
                  <c:v>9.6089155779999994E-3</c:v>
                </c:pt>
                <c:pt idx="15052">
                  <c:v>1.11163036E-2</c:v>
                </c:pt>
                <c:pt idx="15053">
                  <c:v>1.1116232700000001E-2</c:v>
                </c:pt>
                <c:pt idx="15054">
                  <c:v>1.1116082839999999E-2</c:v>
                </c:pt>
                <c:pt idx="15055">
                  <c:v>1.1115866470000001E-2</c:v>
                </c:pt>
                <c:pt idx="15056">
                  <c:v>1.111559602E-2</c:v>
                </c:pt>
                <c:pt idx="15057">
                  <c:v>9.6079124450000001E-3</c:v>
                </c:pt>
                <c:pt idx="15058">
                  <c:v>1.111494264E-2</c:v>
                </c:pt>
                <c:pt idx="15059">
                  <c:v>1.1114584639999999E-2</c:v>
                </c:pt>
                <c:pt idx="15060">
                  <c:v>1.1114222410000001E-2</c:v>
                </c:pt>
                <c:pt idx="15061">
                  <c:v>1.111386845E-2</c:v>
                </c:pt>
                <c:pt idx="15062">
                  <c:v>1.11135353E-2</c:v>
                </c:pt>
                <c:pt idx="15063">
                  <c:v>9.6058615410000003E-3</c:v>
                </c:pt>
                <c:pt idx="15064">
                  <c:v>9.6056073339999999E-3</c:v>
                </c:pt>
                <c:pt idx="15065">
                  <c:v>1.1112786160000001E-2</c:v>
                </c:pt>
                <c:pt idx="15066">
                  <c:v>9.6052871370000004E-3</c:v>
                </c:pt>
                <c:pt idx="15067">
                  <c:v>1.1112621E-2</c:v>
                </c:pt>
                <c:pt idx="15068">
                  <c:v>1.111267344E-2</c:v>
                </c:pt>
                <c:pt idx="15069">
                  <c:v>1.1112778779999999E-2</c:v>
                </c:pt>
                <c:pt idx="15070">
                  <c:v>1.111291767E-2</c:v>
                </c:pt>
                <c:pt idx="15071">
                  <c:v>9.6057123649999996E-3</c:v>
                </c:pt>
                <c:pt idx="15072">
                  <c:v>9.6059077739999998E-3</c:v>
                </c:pt>
                <c:pt idx="15073">
                  <c:v>1.1113499590000001E-2</c:v>
                </c:pt>
                <c:pt idx="15074">
                  <c:v>1.111373668E-2</c:v>
                </c:pt>
                <c:pt idx="15075">
                  <c:v>1.111398934E-2</c:v>
                </c:pt>
                <c:pt idx="15076">
                  <c:v>9.6068812650000005E-3</c:v>
                </c:pt>
                <c:pt idx="15077">
                  <c:v>1.1114527030000002E-2</c:v>
                </c:pt>
                <c:pt idx="15078">
                  <c:v>9.6074328399999992E-3</c:v>
                </c:pt>
                <c:pt idx="15079">
                  <c:v>1.111508401E-2</c:v>
                </c:pt>
                <c:pt idx="15080">
                  <c:v>1.11153608E-2</c:v>
                </c:pt>
                <c:pt idx="15081">
                  <c:v>1.11156317E-2</c:v>
                </c:pt>
                <c:pt idx="15082">
                  <c:v>1.2623263900000001E-2</c:v>
                </c:pt>
                <c:pt idx="15083">
                  <c:v>9.608771163000001E-3</c:v>
                </c:pt>
                <c:pt idx="15084">
                  <c:v>1.111637522E-2</c:v>
                </c:pt>
                <c:pt idx="15085">
                  <c:v>9.6092489740000012E-3</c:v>
                </c:pt>
                <c:pt idx="15086">
                  <c:v>1.111687859E-2</c:v>
                </c:pt>
                <c:pt idx="15087">
                  <c:v>1.1117150440000001E-2</c:v>
                </c:pt>
                <c:pt idx="15088">
                  <c:v>1.111743039E-2</c:v>
                </c:pt>
                <c:pt idx="15089">
                  <c:v>9.6103458689999997E-3</c:v>
                </c:pt>
                <c:pt idx="15090">
                  <c:v>1.11179985E-2</c:v>
                </c:pt>
                <c:pt idx="15091">
                  <c:v>9.610910805000001E-3</c:v>
                </c:pt>
                <c:pt idx="15092">
                  <c:v>1.111855089E-2</c:v>
                </c:pt>
                <c:pt idx="15093">
                  <c:v>9.6114439979999994E-3</c:v>
                </c:pt>
                <c:pt idx="15094">
                  <c:v>1.111905562E-2</c:v>
                </c:pt>
                <c:pt idx="15095">
                  <c:v>9.6119134950000008E-3</c:v>
                </c:pt>
                <c:pt idx="15096">
                  <c:v>1.111948079E-2</c:v>
                </c:pt>
                <c:pt idx="15097">
                  <c:v>1.111965359E-2</c:v>
                </c:pt>
                <c:pt idx="15098">
                  <c:v>1.1119794570000001E-2</c:v>
                </c:pt>
                <c:pt idx="15099">
                  <c:v>1.111989974E-2</c:v>
                </c:pt>
                <c:pt idx="15100">
                  <c:v>1.111996027E-2</c:v>
                </c:pt>
                <c:pt idx="15101">
                  <c:v>9.6125319739999993E-3</c:v>
                </c:pt>
                <c:pt idx="15102">
                  <c:v>1.111969994E-2</c:v>
                </c:pt>
                <c:pt idx="15103">
                  <c:v>1.1119384139999999E-2</c:v>
                </c:pt>
                <c:pt idx="15104">
                  <c:v>1.111896806E-2</c:v>
                </c:pt>
                <c:pt idx="15105">
                  <c:v>1.1118469299999999E-2</c:v>
                </c:pt>
                <c:pt idx="15106">
                  <c:v>1.1117905480000001E-2</c:v>
                </c:pt>
                <c:pt idx="15107">
                  <c:v>1.1117294239999999E-2</c:v>
                </c:pt>
                <c:pt idx="15108">
                  <c:v>1.2624023080000001E-2</c:v>
                </c:pt>
                <c:pt idx="15109">
                  <c:v>1.111600028E-2</c:v>
                </c:pt>
                <c:pt idx="15110">
                  <c:v>9.6079816870000001E-3</c:v>
                </c:pt>
                <c:pt idx="15111">
                  <c:v>1.11147295E-2</c:v>
                </c:pt>
                <c:pt idx="15112">
                  <c:v>1.111414742E-2</c:v>
                </c:pt>
                <c:pt idx="15113">
                  <c:v>1.111362477E-2</c:v>
                </c:pt>
                <c:pt idx="15114">
                  <c:v>9.6058054979999991E-3</c:v>
                </c:pt>
                <c:pt idx="15115">
                  <c:v>1.262020407E-2</c:v>
                </c:pt>
                <c:pt idx="15116">
                  <c:v>9.6052141259999994E-3</c:v>
                </c:pt>
                <c:pt idx="15117">
                  <c:v>9.605024694E-3</c:v>
                </c:pt>
                <c:pt idx="15118">
                  <c:v>9.6048631359999994E-3</c:v>
                </c:pt>
                <c:pt idx="15119">
                  <c:v>1.1112104419999999E-2</c:v>
                </c:pt>
                <c:pt idx="15120">
                  <c:v>1.1111997719999999E-2</c:v>
                </c:pt>
                <c:pt idx="15121">
                  <c:v>1.111191783E-2</c:v>
                </c:pt>
                <c:pt idx="15122">
                  <c:v>1.1111864400000001E-2</c:v>
                </c:pt>
                <c:pt idx="15123">
                  <c:v>1.1111837099999999E-2</c:v>
                </c:pt>
                <c:pt idx="15124">
                  <c:v>1.111183556E-2</c:v>
                </c:pt>
                <c:pt idx="15125">
                  <c:v>1.1111859429999999E-2</c:v>
                </c:pt>
                <c:pt idx="15126">
                  <c:v>1.1111908359999999E-2</c:v>
                </c:pt>
                <c:pt idx="15127">
                  <c:v>1.111198199E-2</c:v>
                </c:pt>
                <c:pt idx="15128">
                  <c:v>1.1112079950000001E-2</c:v>
                </c:pt>
                <c:pt idx="15129">
                  <c:v>1.111220188E-2</c:v>
                </c:pt>
                <c:pt idx="15130">
                  <c:v>1.1112347429999999E-2</c:v>
                </c:pt>
                <c:pt idx="15131">
                  <c:v>1.261989103E-2</c:v>
                </c:pt>
                <c:pt idx="15132">
                  <c:v>1.1112712089999999E-2</c:v>
                </c:pt>
                <c:pt idx="15133">
                  <c:v>1.1112999659999999E-2</c:v>
                </c:pt>
                <c:pt idx="15134">
                  <c:v>1.1113387989999999E-2</c:v>
                </c:pt>
                <c:pt idx="15135">
                  <c:v>9.6064868809999995E-3</c:v>
                </c:pt>
                <c:pt idx="15136">
                  <c:v>1.1114398959999999E-2</c:v>
                </c:pt>
                <c:pt idx="15137">
                  <c:v>1.2622359500000001E-2</c:v>
                </c:pt>
                <c:pt idx="15138">
                  <c:v>1.1115609279999999E-2</c:v>
                </c:pt>
                <c:pt idx="15139">
                  <c:v>1.1116246940000001E-2</c:v>
                </c:pt>
                <c:pt idx="15140">
                  <c:v>9.609514244999999E-3</c:v>
                </c:pt>
                <c:pt idx="15141">
                  <c:v>1.262487185E-2</c:v>
                </c:pt>
                <c:pt idx="15142">
                  <c:v>1.111808802E-2</c:v>
                </c:pt>
                <c:pt idx="15143">
                  <c:v>1.1118621969999999E-2</c:v>
                </c:pt>
                <c:pt idx="15144">
                  <c:v>1.2626455119999999E-2</c:v>
                </c:pt>
                <c:pt idx="15145">
                  <c:v>1.262683664E-2</c:v>
                </c:pt>
                <c:pt idx="15146">
                  <c:v>1.111975129E-2</c:v>
                </c:pt>
                <c:pt idx="15147">
                  <c:v>1.111991478E-2</c:v>
                </c:pt>
                <c:pt idx="15148">
                  <c:v>1.111994381E-2</c:v>
                </c:pt>
                <c:pt idx="15149">
                  <c:v>1.11198276E-2</c:v>
                </c:pt>
                <c:pt idx="15150">
                  <c:v>1.1119580190000001E-2</c:v>
                </c:pt>
                <c:pt idx="15151">
                  <c:v>1.1119219889999999E-2</c:v>
                </c:pt>
                <c:pt idx="15152">
                  <c:v>1.111876497E-2</c:v>
                </c:pt>
                <c:pt idx="15153">
                  <c:v>1.1118233720000001E-2</c:v>
                </c:pt>
                <c:pt idx="15154">
                  <c:v>1.1117644439999999E-2</c:v>
                </c:pt>
                <c:pt idx="15155">
                  <c:v>1.111701547E-2</c:v>
                </c:pt>
                <c:pt idx="15156">
                  <c:v>9.6089950259999994E-3</c:v>
                </c:pt>
                <c:pt idx="15157">
                  <c:v>1.262308302E-2</c:v>
                </c:pt>
                <c:pt idx="15158">
                  <c:v>1.111507454E-2</c:v>
                </c:pt>
                <c:pt idx="15159">
                  <c:v>9.6070987440000002E-3</c:v>
                </c:pt>
                <c:pt idx="15160">
                  <c:v>9.6065475119999997E-3</c:v>
                </c:pt>
                <c:pt idx="15161">
                  <c:v>1.1113441469999999E-2</c:v>
                </c:pt>
                <c:pt idx="15162">
                  <c:v>1.1113052369999999E-2</c:v>
                </c:pt>
                <c:pt idx="15163">
                  <c:v>1.1112772010000001E-2</c:v>
                </c:pt>
                <c:pt idx="15164">
                  <c:v>1.1112613469999999E-2</c:v>
                </c:pt>
                <c:pt idx="15165">
                  <c:v>1.1112498340000001E-2</c:v>
                </c:pt>
                <c:pt idx="15166">
                  <c:v>1.1112396200000001E-2</c:v>
                </c:pt>
                <c:pt idx="15167">
                  <c:v>1.2619682760000001E-2</c:v>
                </c:pt>
                <c:pt idx="15168">
                  <c:v>1.111223347E-2</c:v>
                </c:pt>
                <c:pt idx="15169">
                  <c:v>1.11121742E-2</c:v>
                </c:pt>
                <c:pt idx="15170">
                  <c:v>1.111213053E-2</c:v>
                </c:pt>
                <c:pt idx="15171">
                  <c:v>1.111210311E-2</c:v>
                </c:pt>
                <c:pt idx="15172">
                  <c:v>1.11120926E-2</c:v>
                </c:pt>
                <c:pt idx="15173">
                  <c:v>1.111209965E-2</c:v>
                </c:pt>
                <c:pt idx="15174">
                  <c:v>1.1112124900000001E-2</c:v>
                </c:pt>
                <c:pt idx="15175">
                  <c:v>1.111216902E-2</c:v>
                </c:pt>
                <c:pt idx="15176">
                  <c:v>1.1112232640000001E-2</c:v>
                </c:pt>
                <c:pt idx="15177">
                  <c:v>1.1112316420000001E-2</c:v>
                </c:pt>
                <c:pt idx="15178">
                  <c:v>1.1112421000000001E-2</c:v>
                </c:pt>
                <c:pt idx="15179">
                  <c:v>1.1112547009999999E-2</c:v>
                </c:pt>
                <c:pt idx="15180">
                  <c:v>8.097946360999999E-3</c:v>
                </c:pt>
                <c:pt idx="15181">
                  <c:v>1.262024755E-2</c:v>
                </c:pt>
                <c:pt idx="15182">
                  <c:v>1.1113078340000001E-2</c:v>
                </c:pt>
                <c:pt idx="15183">
                  <c:v>1.2620680470000001E-2</c:v>
                </c:pt>
                <c:pt idx="15184">
                  <c:v>1.2620927039999999E-2</c:v>
                </c:pt>
                <c:pt idx="15185">
                  <c:v>9.6064412070000008E-3</c:v>
                </c:pt>
                <c:pt idx="15186">
                  <c:v>1.2621458E-2</c:v>
                </c:pt>
                <c:pt idx="15187">
                  <c:v>1.1114360859999999E-2</c:v>
                </c:pt>
                <c:pt idx="15188">
                  <c:v>1.262200959E-2</c:v>
                </c:pt>
                <c:pt idx="15189">
                  <c:v>1.262228195E-2</c:v>
                </c:pt>
                <c:pt idx="15190">
                  <c:v>1.1115174489999999E-2</c:v>
                </c:pt>
                <c:pt idx="15191">
                  <c:v>1.1115426270000001E-2</c:v>
                </c:pt>
                <c:pt idx="15192">
                  <c:v>1.1115660920000001E-2</c:v>
                </c:pt>
                <c:pt idx="15193">
                  <c:v>1.111587399E-2</c:v>
                </c:pt>
                <c:pt idx="15194">
                  <c:v>1.111606104E-2</c:v>
                </c:pt>
                <c:pt idx="15195">
                  <c:v>1.111621763E-2</c:v>
                </c:pt>
                <c:pt idx="15196">
                  <c:v>1.111634035E-2</c:v>
                </c:pt>
                <c:pt idx="15197">
                  <c:v>1.2623813199999999E-2</c:v>
                </c:pt>
                <c:pt idx="15198">
                  <c:v>1.262390159E-2</c:v>
                </c:pt>
                <c:pt idx="15199">
                  <c:v>1.111660586E-2</c:v>
                </c:pt>
                <c:pt idx="15200">
                  <c:v>1.1116665829999999E-2</c:v>
                </c:pt>
                <c:pt idx="15201">
                  <c:v>1.2624081300000001E-2</c:v>
                </c:pt>
                <c:pt idx="15202">
                  <c:v>9.609373299000001E-3</c:v>
                </c:pt>
                <c:pt idx="15203">
                  <c:v>1.1116760220000001E-2</c:v>
                </c:pt>
                <c:pt idx="15204">
                  <c:v>1.1116763179999999E-2</c:v>
                </c:pt>
                <c:pt idx="15205">
                  <c:v>1.111675189E-2</c:v>
                </c:pt>
                <c:pt idx="15206">
                  <c:v>1.1116726339999999E-2</c:v>
                </c:pt>
                <c:pt idx="15207">
                  <c:v>1.2624056330000001E-2</c:v>
                </c:pt>
                <c:pt idx="15208">
                  <c:v>1.262400233E-2</c:v>
                </c:pt>
                <c:pt idx="15209">
                  <c:v>1.1116564169999999E-2</c:v>
                </c:pt>
                <c:pt idx="15210">
                  <c:v>1.11164816E-2</c:v>
                </c:pt>
                <c:pt idx="15211">
                  <c:v>1.2623754900000001E-2</c:v>
                </c:pt>
                <c:pt idx="15212">
                  <c:v>1.111627244E-2</c:v>
                </c:pt>
                <c:pt idx="15213">
                  <c:v>1.2623496810000001E-2</c:v>
                </c:pt>
                <c:pt idx="15214">
                  <c:v>1.111594435E-2</c:v>
                </c:pt>
                <c:pt idx="15215">
                  <c:v>1.1115731780000001E-2</c:v>
                </c:pt>
                <c:pt idx="15216">
                  <c:v>9.6081227310000003E-3</c:v>
                </c:pt>
                <c:pt idx="15217">
                  <c:v>1.2622607750000001E-2</c:v>
                </c:pt>
                <c:pt idx="15218">
                  <c:v>1.262233577E-2</c:v>
                </c:pt>
                <c:pt idx="15219">
                  <c:v>1.262205456E-2</c:v>
                </c:pt>
                <c:pt idx="15220">
                  <c:v>1.111439692E-2</c:v>
                </c:pt>
                <c:pt idx="15221">
                  <c:v>1.111411296E-2</c:v>
                </c:pt>
                <c:pt idx="15222">
                  <c:v>1.1113835840000001E-2</c:v>
                </c:pt>
                <c:pt idx="15223">
                  <c:v>1.111357093E-2</c:v>
                </c:pt>
                <c:pt idx="15224">
                  <c:v>1.1113323599999999E-2</c:v>
                </c:pt>
                <c:pt idx="15225">
                  <c:v>1.262047336E-2</c:v>
                </c:pt>
                <c:pt idx="15226">
                  <c:v>1.1112903239999999E-2</c:v>
                </c:pt>
                <c:pt idx="15227">
                  <c:v>1.1112740979999999E-2</c:v>
                </c:pt>
                <c:pt idx="15228">
                  <c:v>1.111261669E-2</c:v>
                </c:pt>
                <c:pt idx="15229">
                  <c:v>1.1112514950000001E-2</c:v>
                </c:pt>
                <c:pt idx="15230">
                  <c:v>1.2619804E-2</c:v>
                </c:pt>
                <c:pt idx="15231">
                  <c:v>1.1112358690000001E-2</c:v>
                </c:pt>
                <c:pt idx="15232">
                  <c:v>1.1112303400000001E-2</c:v>
                </c:pt>
                <c:pt idx="15233">
                  <c:v>1.111226284E-2</c:v>
                </c:pt>
                <c:pt idx="15234">
                  <c:v>1.1112236609999999E-2</c:v>
                </c:pt>
                <c:pt idx="15235">
                  <c:v>1.111222435E-2</c:v>
                </c:pt>
                <c:pt idx="15236">
                  <c:v>1.111222565E-2</c:v>
                </c:pt>
                <c:pt idx="15237">
                  <c:v>1.2619615299999999E-2</c:v>
                </c:pt>
                <c:pt idx="15238">
                  <c:v>1.111226746E-2</c:v>
                </c:pt>
                <c:pt idx="15239">
                  <c:v>1.261968225E-2</c:v>
                </c:pt>
                <c:pt idx="15240">
                  <c:v>1.111235895E-2</c:v>
                </c:pt>
                <c:pt idx="15241">
                  <c:v>1.1112422359999999E-2</c:v>
                </c:pt>
                <c:pt idx="15242">
                  <c:v>1.261987187E-2</c:v>
                </c:pt>
                <c:pt idx="15243">
                  <c:v>1.2619957329999999E-2</c:v>
                </c:pt>
                <c:pt idx="15244">
                  <c:v>1.1112680620000001E-2</c:v>
                </c:pt>
                <c:pt idx="15245">
                  <c:v>1.1112821449999999E-2</c:v>
                </c:pt>
                <c:pt idx="15246">
                  <c:v>1.262038383E-2</c:v>
                </c:pt>
                <c:pt idx="15247">
                  <c:v>1.2620611340000001E-2</c:v>
                </c:pt>
                <c:pt idx="15248">
                  <c:v>1.111349711E-2</c:v>
                </c:pt>
                <c:pt idx="15249">
                  <c:v>1.111378107E-2</c:v>
                </c:pt>
                <c:pt idx="15250">
                  <c:v>1.1114081579999999E-2</c:v>
                </c:pt>
                <c:pt idx="15251">
                  <c:v>1.41291361E-2</c:v>
                </c:pt>
                <c:pt idx="15252">
                  <c:v>1.111470161E-2</c:v>
                </c:pt>
                <c:pt idx="15253">
                  <c:v>1.2622377629999999E-2</c:v>
                </c:pt>
                <c:pt idx="15254">
                  <c:v>1.2622667400000001E-2</c:v>
                </c:pt>
                <c:pt idx="15255">
                  <c:v>1.2622935510000001E-2</c:v>
                </c:pt>
                <c:pt idx="15256">
                  <c:v>1.262317432E-2</c:v>
                </c:pt>
                <c:pt idx="15257">
                  <c:v>1.2623376240000001E-2</c:v>
                </c:pt>
                <c:pt idx="15258">
                  <c:v>1.1116163240000001E-2</c:v>
                </c:pt>
                <c:pt idx="15259">
                  <c:v>1.1116268680000001E-2</c:v>
                </c:pt>
                <c:pt idx="15260">
                  <c:v>1.2623683239999999E-2</c:v>
                </c:pt>
                <c:pt idx="15261">
                  <c:v>1.262364275E-2</c:v>
                </c:pt>
                <c:pt idx="15262">
                  <c:v>1.2623520360000001E-2</c:v>
                </c:pt>
                <c:pt idx="15263">
                  <c:v>1.4130698910000001E-2</c:v>
                </c:pt>
                <c:pt idx="15264">
                  <c:v>1.262307859E-2</c:v>
                </c:pt>
                <c:pt idx="15265">
                  <c:v>1.2622783549999999E-2</c:v>
                </c:pt>
                <c:pt idx="15266">
                  <c:v>1.262245532E-2</c:v>
                </c:pt>
                <c:pt idx="15267">
                  <c:v>1.262210607E-2</c:v>
                </c:pt>
                <c:pt idx="15268">
                  <c:v>1.1114375459999999E-2</c:v>
                </c:pt>
                <c:pt idx="15269">
                  <c:v>1.1114020420000001E-2</c:v>
                </c:pt>
                <c:pt idx="15270">
                  <c:v>1.262105449E-2</c:v>
                </c:pt>
                <c:pt idx="15271">
                  <c:v>1.111336972E-2</c:v>
                </c:pt>
                <c:pt idx="15272">
                  <c:v>1.2620472759999999E-2</c:v>
                </c:pt>
                <c:pt idx="15273">
                  <c:v>1.262025453E-2</c:v>
                </c:pt>
                <c:pt idx="15274">
                  <c:v>1.262010113E-2</c:v>
                </c:pt>
                <c:pt idx="15275">
                  <c:v>1.2620024840000001E-2</c:v>
                </c:pt>
                <c:pt idx="15276">
                  <c:v>1.1112662339999999E-2</c:v>
                </c:pt>
                <c:pt idx="15277">
                  <c:v>1.1112753120000001E-2</c:v>
                </c:pt>
                <c:pt idx="15278">
                  <c:v>1.2620283059999999E-2</c:v>
                </c:pt>
                <c:pt idx="15279">
                  <c:v>1.2620493220000001E-2</c:v>
                </c:pt>
                <c:pt idx="15280">
                  <c:v>1.2620748140000001E-2</c:v>
                </c:pt>
                <c:pt idx="15281">
                  <c:v>1.1113664400000001E-2</c:v>
                </c:pt>
                <c:pt idx="15282">
                  <c:v>1.262135231E-2</c:v>
                </c:pt>
                <c:pt idx="15283">
                  <c:v>1.262168162E-2</c:v>
                </c:pt>
                <c:pt idx="15284">
                  <c:v>1.262201579E-2</c:v>
                </c:pt>
                <c:pt idx="15285">
                  <c:v>1.26223449E-2</c:v>
                </c:pt>
                <c:pt idx="15286">
                  <c:v>1.2622659009999999E-2</c:v>
                </c:pt>
                <c:pt idx="15287">
                  <c:v>1.262294821E-2</c:v>
                </c:pt>
                <c:pt idx="15288">
                  <c:v>1.1115831790000001E-2</c:v>
                </c:pt>
                <c:pt idx="15289">
                  <c:v>1.1116041740000001E-2</c:v>
                </c:pt>
                <c:pt idx="15290">
                  <c:v>1.2623567420000001E-2</c:v>
                </c:pt>
                <c:pt idx="15291">
                  <c:v>1.1116287800000001E-2</c:v>
                </c:pt>
                <c:pt idx="15292">
                  <c:v>1.2623677850000001E-2</c:v>
                </c:pt>
                <c:pt idx="15293">
                  <c:v>1.2623677850000001E-2</c:v>
                </c:pt>
                <c:pt idx="15294">
                  <c:v>1.1116307609999999E-2</c:v>
                </c:pt>
                <c:pt idx="15295">
                  <c:v>1.2623677850000001E-2</c:v>
                </c:pt>
                <c:pt idx="15296">
                  <c:v>1.2623677850000001E-2</c:v>
                </c:pt>
                <c:pt idx="15297">
                  <c:v>1.1116307609999999E-2</c:v>
                </c:pt>
                <c:pt idx="15298">
                  <c:v>1.2623677850000001E-2</c:v>
                </c:pt>
                <c:pt idx="15299">
                  <c:v>1.2623677850000001E-2</c:v>
                </c:pt>
                <c:pt idx="15300">
                  <c:v>1.1116307609999999E-2</c:v>
                </c:pt>
                <c:pt idx="15301">
                  <c:v>1.1116307609999999E-2</c:v>
                </c:pt>
                <c:pt idx="15302">
                  <c:v>1.2623677850000001E-2</c:v>
                </c:pt>
                <c:pt idx="15303">
                  <c:v>1.2623677850000001E-2</c:v>
                </c:pt>
                <c:pt idx="15304">
                  <c:v>1.1116307609999999E-2</c:v>
                </c:pt>
                <c:pt idx="15305">
                  <c:v>1.1116307609999999E-2</c:v>
                </c:pt>
                <c:pt idx="15306">
                  <c:v>1.2623677850000001E-2</c:v>
                </c:pt>
                <c:pt idx="15307">
                  <c:v>1.2623677850000001E-2</c:v>
                </c:pt>
                <c:pt idx="15308">
                  <c:v>1.1116307609999999E-2</c:v>
                </c:pt>
                <c:pt idx="15309">
                  <c:v>1.1116307609999999E-2</c:v>
                </c:pt>
                <c:pt idx="15310">
                  <c:v>1.1116307609999999E-2</c:v>
                </c:pt>
                <c:pt idx="15311">
                  <c:v>1.1116307609999999E-2</c:v>
                </c:pt>
                <c:pt idx="15312">
                  <c:v>1.1116307609999999E-2</c:v>
                </c:pt>
                <c:pt idx="15313">
                  <c:v>1.1116307609999999E-2</c:v>
                </c:pt>
                <c:pt idx="15314">
                  <c:v>1.1116307609999999E-2</c:v>
                </c:pt>
                <c:pt idx="15315">
                  <c:v>1.1116307609999999E-2</c:v>
                </c:pt>
                <c:pt idx="15316">
                  <c:v>1.1116307609999999E-2</c:v>
                </c:pt>
                <c:pt idx="15317">
                  <c:v>1.2623677850000001E-2</c:v>
                </c:pt>
                <c:pt idx="15318">
                  <c:v>1.2623677850000001E-2</c:v>
                </c:pt>
                <c:pt idx="15319">
                  <c:v>1.2623677850000001E-2</c:v>
                </c:pt>
                <c:pt idx="15320">
                  <c:v>1.2623677850000001E-2</c:v>
                </c:pt>
                <c:pt idx="15321">
                  <c:v>1.2623677850000001E-2</c:v>
                </c:pt>
                <c:pt idx="15322">
                  <c:v>1.2623677850000001E-2</c:v>
                </c:pt>
                <c:pt idx="15323">
                  <c:v>1.2623677850000001E-2</c:v>
                </c:pt>
                <c:pt idx="15324">
                  <c:v>1.111630399E-2</c:v>
                </c:pt>
                <c:pt idx="15325">
                  <c:v>1.2623610320000001E-2</c:v>
                </c:pt>
                <c:pt idx="15326">
                  <c:v>1.262347474E-2</c:v>
                </c:pt>
                <c:pt idx="15327">
                  <c:v>1.2623278139999999E-2</c:v>
                </c:pt>
                <c:pt idx="15328">
                  <c:v>1.262303117E-2</c:v>
                </c:pt>
                <c:pt idx="15329">
                  <c:v>1.1115373119999999E-2</c:v>
                </c:pt>
                <c:pt idx="15330">
                  <c:v>1.2622428750000001E-2</c:v>
                </c:pt>
                <c:pt idx="15331">
                  <c:v>1.262209462E-2</c:v>
                </c:pt>
                <c:pt idx="15332">
                  <c:v>1.111438023E-2</c:v>
                </c:pt>
                <c:pt idx="15333">
                  <c:v>1.111404098E-2</c:v>
                </c:pt>
                <c:pt idx="15334">
                  <c:v>1.111371547E-2</c:v>
                </c:pt>
                <c:pt idx="15335">
                  <c:v>1.2620788169999999E-2</c:v>
                </c:pt>
                <c:pt idx="15336">
                  <c:v>1.262052269E-2</c:v>
                </c:pt>
                <c:pt idx="15337">
                  <c:v>1.262030316E-2</c:v>
                </c:pt>
                <c:pt idx="15338">
                  <c:v>1.1112765829999999E-2</c:v>
                </c:pt>
                <c:pt idx="15339">
                  <c:v>1.2620044989999999E-2</c:v>
                </c:pt>
                <c:pt idx="15340">
                  <c:v>1.262002414E-2</c:v>
                </c:pt>
                <c:pt idx="15341">
                  <c:v>1.262002414E-2</c:v>
                </c:pt>
                <c:pt idx="15342">
                  <c:v>1.262002414E-2</c:v>
                </c:pt>
                <c:pt idx="15343">
                  <c:v>1.262002414E-2</c:v>
                </c:pt>
                <c:pt idx="15344">
                  <c:v>1.262002414E-2</c:v>
                </c:pt>
                <c:pt idx="15345">
                  <c:v>1.262002414E-2</c:v>
                </c:pt>
                <c:pt idx="15346">
                  <c:v>1.262002414E-2</c:v>
                </c:pt>
                <c:pt idx="15347">
                  <c:v>1.1112649489999999E-2</c:v>
                </c:pt>
                <c:pt idx="15348">
                  <c:v>1.262002414E-2</c:v>
                </c:pt>
                <c:pt idx="15349">
                  <c:v>1.262002414E-2</c:v>
                </c:pt>
                <c:pt idx="15350">
                  <c:v>1.262002414E-2</c:v>
                </c:pt>
                <c:pt idx="15351">
                  <c:v>1.262002414E-2</c:v>
                </c:pt>
                <c:pt idx="15352">
                  <c:v>1.262002414E-2</c:v>
                </c:pt>
                <c:pt idx="15353">
                  <c:v>1.262002414E-2</c:v>
                </c:pt>
                <c:pt idx="15354">
                  <c:v>1.262002414E-2</c:v>
                </c:pt>
                <c:pt idx="15355">
                  <c:v>1.262002414E-2</c:v>
                </c:pt>
                <c:pt idx="15356">
                  <c:v>1.262002414E-2</c:v>
                </c:pt>
                <c:pt idx="15357">
                  <c:v>1.262002414E-2</c:v>
                </c:pt>
                <c:pt idx="15358">
                  <c:v>1.262002414E-2</c:v>
                </c:pt>
                <c:pt idx="15359">
                  <c:v>1.262002414E-2</c:v>
                </c:pt>
                <c:pt idx="15360">
                  <c:v>1.262002414E-2</c:v>
                </c:pt>
                <c:pt idx="15361">
                  <c:v>1.262002414E-2</c:v>
                </c:pt>
                <c:pt idx="15362">
                  <c:v>1.1112649489999999E-2</c:v>
                </c:pt>
                <c:pt idx="15363">
                  <c:v>1.262002414E-2</c:v>
                </c:pt>
                <c:pt idx="15364">
                  <c:v>1.262002414E-2</c:v>
                </c:pt>
                <c:pt idx="15365">
                  <c:v>1.1112649489999999E-2</c:v>
                </c:pt>
                <c:pt idx="15366">
                  <c:v>1.262002414E-2</c:v>
                </c:pt>
                <c:pt idx="15367">
                  <c:v>1.1112649489999999E-2</c:v>
                </c:pt>
                <c:pt idx="15368">
                  <c:v>1.262002414E-2</c:v>
                </c:pt>
                <c:pt idx="15369">
                  <c:v>1.1112649489999999E-2</c:v>
                </c:pt>
                <c:pt idx="15370">
                  <c:v>1.262002414E-2</c:v>
                </c:pt>
                <c:pt idx="15371">
                  <c:v>1.262002414E-2</c:v>
                </c:pt>
                <c:pt idx="15372">
                  <c:v>1.262002414E-2</c:v>
                </c:pt>
                <c:pt idx="15373">
                  <c:v>1.262002414E-2</c:v>
                </c:pt>
                <c:pt idx="15374">
                  <c:v>1.262002414E-2</c:v>
                </c:pt>
                <c:pt idx="15375">
                  <c:v>1.1112649489999999E-2</c:v>
                </c:pt>
                <c:pt idx="15376">
                  <c:v>1.262002414E-2</c:v>
                </c:pt>
                <c:pt idx="15377">
                  <c:v>1.262002414E-2</c:v>
                </c:pt>
                <c:pt idx="15378">
                  <c:v>1.1112649489999999E-2</c:v>
                </c:pt>
                <c:pt idx="15379">
                  <c:v>1.41273988E-2</c:v>
                </c:pt>
                <c:pt idx="15380">
                  <c:v>1.262002414E-2</c:v>
                </c:pt>
                <c:pt idx="15381">
                  <c:v>1.262002414E-2</c:v>
                </c:pt>
                <c:pt idx="15382">
                  <c:v>1.262002414E-2</c:v>
                </c:pt>
                <c:pt idx="15383">
                  <c:v>1.1112649489999999E-2</c:v>
                </c:pt>
                <c:pt idx="15384">
                  <c:v>1.262002414E-2</c:v>
                </c:pt>
                <c:pt idx="15385">
                  <c:v>1.262002414E-2</c:v>
                </c:pt>
                <c:pt idx="15386">
                  <c:v>1.41273988E-2</c:v>
                </c:pt>
                <c:pt idx="15387">
                  <c:v>1.262002414E-2</c:v>
                </c:pt>
                <c:pt idx="15388">
                  <c:v>1.262002777E-2</c:v>
                </c:pt>
                <c:pt idx="15389">
                  <c:v>1.111271738E-2</c:v>
                </c:pt>
                <c:pt idx="15390">
                  <c:v>1.2620228059999999E-2</c:v>
                </c:pt>
                <c:pt idx="15391">
                  <c:v>1.4127799529999999E-2</c:v>
                </c:pt>
                <c:pt idx="15392">
                  <c:v>1.262067306E-2</c:v>
                </c:pt>
                <c:pt idx="15393">
                  <c:v>1.262096043E-2</c:v>
                </c:pt>
                <c:pt idx="15394">
                  <c:v>1.26212767E-2</c:v>
                </c:pt>
                <c:pt idx="15395">
                  <c:v>1.2621611140000001E-2</c:v>
                </c:pt>
                <c:pt idx="15396">
                  <c:v>1.2621953030000001E-2</c:v>
                </c:pt>
                <c:pt idx="15397">
                  <c:v>1.2622291649999999E-2</c:v>
                </c:pt>
                <c:pt idx="15398">
                  <c:v>1.262261632E-2</c:v>
                </c:pt>
                <c:pt idx="15399">
                  <c:v>1.262291636E-2</c:v>
                </c:pt>
                <c:pt idx="15400">
                  <c:v>1.2623181109999999E-2</c:v>
                </c:pt>
                <c:pt idx="15401">
                  <c:v>1.413077049E-2</c:v>
                </c:pt>
                <c:pt idx="15402">
                  <c:v>1.111619174E-2</c:v>
                </c:pt>
                <c:pt idx="15403">
                  <c:v>1.4131027349999999E-2</c:v>
                </c:pt>
                <c:pt idx="15404">
                  <c:v>1.262367424E-2</c:v>
                </c:pt>
                <c:pt idx="15405">
                  <c:v>1.2623610320000001E-2</c:v>
                </c:pt>
                <c:pt idx="15406">
                  <c:v>1.262347474E-2</c:v>
                </c:pt>
                <c:pt idx="15407">
                  <c:v>1.111590741E-2</c:v>
                </c:pt>
                <c:pt idx="15408">
                  <c:v>1.262303117E-2</c:v>
                </c:pt>
                <c:pt idx="15409">
                  <c:v>1.2622744489999999E-2</c:v>
                </c:pt>
                <c:pt idx="15410">
                  <c:v>1.4129800499999999E-2</c:v>
                </c:pt>
                <c:pt idx="15411">
                  <c:v>1.262209462E-2</c:v>
                </c:pt>
                <c:pt idx="15412">
                  <c:v>1.412912536E-2</c:v>
                </c:pt>
                <c:pt idx="15413">
                  <c:v>1.4128786940000001E-2</c:v>
                </c:pt>
                <c:pt idx="15414">
                  <c:v>1.2621088840000001E-2</c:v>
                </c:pt>
                <c:pt idx="15415">
                  <c:v>1.41281619E-2</c:v>
                </c:pt>
                <c:pt idx="15416">
                  <c:v>1.4127896749999999E-2</c:v>
                </c:pt>
                <c:pt idx="15417">
                  <c:v>1.262030316E-2</c:v>
                </c:pt>
                <c:pt idx="15418">
                  <c:v>1.4127514859999999E-2</c:v>
                </c:pt>
                <c:pt idx="15419">
                  <c:v>1.2620044989999999E-2</c:v>
                </c:pt>
                <c:pt idx="15420">
                  <c:v>1.262002414E-2</c:v>
                </c:pt>
                <c:pt idx="15421">
                  <c:v>1.41273988E-2</c:v>
                </c:pt>
                <c:pt idx="15422">
                  <c:v>1.262002414E-2</c:v>
                </c:pt>
                <c:pt idx="15423">
                  <c:v>1.41273988E-2</c:v>
                </c:pt>
                <c:pt idx="15424">
                  <c:v>1.262002414E-2</c:v>
                </c:pt>
                <c:pt idx="15425">
                  <c:v>1.41273988E-2</c:v>
                </c:pt>
                <c:pt idx="15426">
                  <c:v>1.262002414E-2</c:v>
                </c:pt>
                <c:pt idx="15427">
                  <c:v>1.262002414E-2</c:v>
                </c:pt>
                <c:pt idx="15428">
                  <c:v>1.41273988E-2</c:v>
                </c:pt>
                <c:pt idx="15429">
                  <c:v>1.262002414E-2</c:v>
                </c:pt>
                <c:pt idx="15430">
                  <c:v>1.262002414E-2</c:v>
                </c:pt>
                <c:pt idx="15431">
                  <c:v>1.262002414E-2</c:v>
                </c:pt>
                <c:pt idx="15432">
                  <c:v>1.41273988E-2</c:v>
                </c:pt>
                <c:pt idx="15433">
                  <c:v>1.41273988E-2</c:v>
                </c:pt>
                <c:pt idx="15434">
                  <c:v>1.262002414E-2</c:v>
                </c:pt>
                <c:pt idx="15435">
                  <c:v>1.41273988E-2</c:v>
                </c:pt>
                <c:pt idx="15436">
                  <c:v>1.262002414E-2</c:v>
                </c:pt>
                <c:pt idx="15437">
                  <c:v>1.262002414E-2</c:v>
                </c:pt>
                <c:pt idx="15438">
                  <c:v>1.41273988E-2</c:v>
                </c:pt>
                <c:pt idx="15439">
                  <c:v>1.262002414E-2</c:v>
                </c:pt>
                <c:pt idx="15440">
                  <c:v>1.41273988E-2</c:v>
                </c:pt>
                <c:pt idx="15441">
                  <c:v>1.41273988E-2</c:v>
                </c:pt>
                <c:pt idx="15442">
                  <c:v>1.41273988E-2</c:v>
                </c:pt>
                <c:pt idx="15443">
                  <c:v>1.262002414E-2</c:v>
                </c:pt>
                <c:pt idx="15444">
                  <c:v>1.262002414E-2</c:v>
                </c:pt>
                <c:pt idx="15445">
                  <c:v>1.262002414E-2</c:v>
                </c:pt>
                <c:pt idx="15446">
                  <c:v>1.262002414E-2</c:v>
                </c:pt>
                <c:pt idx="15447">
                  <c:v>1.41273988E-2</c:v>
                </c:pt>
                <c:pt idx="15448">
                  <c:v>1.262002414E-2</c:v>
                </c:pt>
                <c:pt idx="15449">
                  <c:v>1.563477345E-2</c:v>
                </c:pt>
                <c:pt idx="15450">
                  <c:v>1.262002414E-2</c:v>
                </c:pt>
                <c:pt idx="15451">
                  <c:v>1.41273988E-2</c:v>
                </c:pt>
                <c:pt idx="15452">
                  <c:v>1.41273988E-2</c:v>
                </c:pt>
                <c:pt idx="15453">
                  <c:v>1.41273988E-2</c:v>
                </c:pt>
                <c:pt idx="15454">
                  <c:v>1.41273988E-2</c:v>
                </c:pt>
                <c:pt idx="15455">
                  <c:v>1.41273988E-2</c:v>
                </c:pt>
                <c:pt idx="15456">
                  <c:v>1.1112649489999999E-2</c:v>
                </c:pt>
                <c:pt idx="15457">
                  <c:v>1.41273988E-2</c:v>
                </c:pt>
                <c:pt idx="15458">
                  <c:v>1.262002414E-2</c:v>
                </c:pt>
                <c:pt idx="15459">
                  <c:v>1.41273988E-2</c:v>
                </c:pt>
                <c:pt idx="15460">
                  <c:v>1.262002414E-2</c:v>
                </c:pt>
                <c:pt idx="15461">
                  <c:v>1.41273988E-2</c:v>
                </c:pt>
                <c:pt idx="15462">
                  <c:v>1.41273988E-2</c:v>
                </c:pt>
                <c:pt idx="15463">
                  <c:v>1.41273988E-2</c:v>
                </c:pt>
                <c:pt idx="15464">
                  <c:v>1.262002414E-2</c:v>
                </c:pt>
                <c:pt idx="15465">
                  <c:v>1.41273988E-2</c:v>
                </c:pt>
                <c:pt idx="15466">
                  <c:v>1.41273988E-2</c:v>
                </c:pt>
                <c:pt idx="15467">
                  <c:v>1.41273988E-2</c:v>
                </c:pt>
                <c:pt idx="15468">
                  <c:v>1.5634777070000001E-2</c:v>
                </c:pt>
                <c:pt idx="15469">
                  <c:v>1.4127466519999998E-2</c:v>
                </c:pt>
                <c:pt idx="15470">
                  <c:v>1.4127602469999999E-2</c:v>
                </c:pt>
                <c:pt idx="15471">
                  <c:v>1.4127799529999999E-2</c:v>
                </c:pt>
                <c:pt idx="15472">
                  <c:v>1.4128046939999998E-2</c:v>
                </c:pt>
                <c:pt idx="15473">
                  <c:v>1.412833395E-2</c:v>
                </c:pt>
                <c:pt idx="15474">
                  <c:v>1.26212767E-2</c:v>
                </c:pt>
                <c:pt idx="15475">
                  <c:v>1.4128983880000001E-2</c:v>
                </c:pt>
                <c:pt idx="15476">
                  <c:v>1.4129325349999999E-2</c:v>
                </c:pt>
                <c:pt idx="15477">
                  <c:v>1.4129663569999999E-2</c:v>
                </c:pt>
                <c:pt idx="15478">
                  <c:v>1.4129987850000001E-2</c:v>
                </c:pt>
                <c:pt idx="15479">
                  <c:v>1.4130287519999998E-2</c:v>
                </c:pt>
                <c:pt idx="15480">
                  <c:v>1.413055195E-2</c:v>
                </c:pt>
                <c:pt idx="15481">
                  <c:v>1.413077049E-2</c:v>
                </c:pt>
                <c:pt idx="15482">
                  <c:v>1.563830288E-2</c:v>
                </c:pt>
                <c:pt idx="15483">
                  <c:v>1.4131027349999999E-2</c:v>
                </c:pt>
                <c:pt idx="15484">
                  <c:v>1.262367424E-2</c:v>
                </c:pt>
                <c:pt idx="15485">
                  <c:v>1.413098064E-2</c:v>
                </c:pt>
                <c:pt idx="15486">
                  <c:v>1.413084522E-2</c:v>
                </c:pt>
                <c:pt idx="15487">
                  <c:v>1.4130648859999999E-2</c:v>
                </c:pt>
                <c:pt idx="15488">
                  <c:v>1.262303117E-2</c:v>
                </c:pt>
                <c:pt idx="15489">
                  <c:v>1.413011586E-2</c:v>
                </c:pt>
                <c:pt idx="15490">
                  <c:v>1.4129800499999999E-2</c:v>
                </c:pt>
                <c:pt idx="15491">
                  <c:v>1.262209462E-2</c:v>
                </c:pt>
                <c:pt idx="15492">
                  <c:v>1.2621752789999999E-2</c:v>
                </c:pt>
                <c:pt idx="15493">
                  <c:v>1.2621413959999999E-2</c:v>
                </c:pt>
                <c:pt idx="15494">
                  <c:v>1.4128462210000001E-2</c:v>
                </c:pt>
                <c:pt idx="15495">
                  <c:v>1.41281619E-2</c:v>
                </c:pt>
                <c:pt idx="15496">
                  <c:v>1.56352708E-2</c:v>
                </c:pt>
                <c:pt idx="15497">
                  <c:v>1.412767748E-2</c:v>
                </c:pt>
                <c:pt idx="15498">
                  <c:v>1.4127514859999999E-2</c:v>
                </c:pt>
                <c:pt idx="15499">
                  <c:v>1.4127419620000001E-2</c:v>
                </c:pt>
                <c:pt idx="15500">
                  <c:v>1.41273988E-2</c:v>
                </c:pt>
                <c:pt idx="15501">
                  <c:v>1.563477345E-2</c:v>
                </c:pt>
                <c:pt idx="15502">
                  <c:v>1.41273988E-2</c:v>
                </c:pt>
                <c:pt idx="15503">
                  <c:v>1.563477345E-2</c:v>
                </c:pt>
                <c:pt idx="15504">
                  <c:v>1.41273988E-2</c:v>
                </c:pt>
                <c:pt idx="15505">
                  <c:v>1.563477345E-2</c:v>
                </c:pt>
                <c:pt idx="15506">
                  <c:v>1.563477345E-2</c:v>
                </c:pt>
                <c:pt idx="15507">
                  <c:v>1.41273988E-2</c:v>
                </c:pt>
                <c:pt idx="15508">
                  <c:v>1.563477345E-2</c:v>
                </c:pt>
                <c:pt idx="15509">
                  <c:v>1.7142148109999998E-2</c:v>
                </c:pt>
                <c:pt idx="15510">
                  <c:v>1.563477345E-2</c:v>
                </c:pt>
                <c:pt idx="15511">
                  <c:v>1.41273988E-2</c:v>
                </c:pt>
                <c:pt idx="15512">
                  <c:v>1.563477345E-2</c:v>
                </c:pt>
                <c:pt idx="15513">
                  <c:v>1.563477345E-2</c:v>
                </c:pt>
                <c:pt idx="15514">
                  <c:v>1.41273988E-2</c:v>
                </c:pt>
                <c:pt idx="15515">
                  <c:v>1.563477345E-2</c:v>
                </c:pt>
                <c:pt idx="15516">
                  <c:v>1.7142148109999998E-2</c:v>
                </c:pt>
                <c:pt idx="15517">
                  <c:v>1.563477345E-2</c:v>
                </c:pt>
                <c:pt idx="15518">
                  <c:v>1.41273988E-2</c:v>
                </c:pt>
                <c:pt idx="15519">
                  <c:v>1.563477345E-2</c:v>
                </c:pt>
                <c:pt idx="15520">
                  <c:v>1.563477345E-2</c:v>
                </c:pt>
                <c:pt idx="15521">
                  <c:v>1.563477345E-2</c:v>
                </c:pt>
                <c:pt idx="15522">
                  <c:v>1.563477345E-2</c:v>
                </c:pt>
                <c:pt idx="15523">
                  <c:v>1.563477345E-2</c:v>
                </c:pt>
                <c:pt idx="15524">
                  <c:v>1.563477345E-2</c:v>
                </c:pt>
                <c:pt idx="15525">
                  <c:v>1.563477345E-2</c:v>
                </c:pt>
                <c:pt idx="15526">
                  <c:v>1.563477345E-2</c:v>
                </c:pt>
                <c:pt idx="15527">
                  <c:v>1.563477345E-2</c:v>
                </c:pt>
                <c:pt idx="15528">
                  <c:v>1.7142148109999998E-2</c:v>
                </c:pt>
                <c:pt idx="15529">
                  <c:v>1.7142148109999998E-2</c:v>
                </c:pt>
                <c:pt idx="15530">
                  <c:v>1.7142148109999998E-2</c:v>
                </c:pt>
                <c:pt idx="15531">
                  <c:v>1.41273988E-2</c:v>
                </c:pt>
                <c:pt idx="15532">
                  <c:v>1.7142148109999998E-2</c:v>
                </c:pt>
                <c:pt idx="15533">
                  <c:v>1.563477345E-2</c:v>
                </c:pt>
                <c:pt idx="15534">
                  <c:v>1.563477345E-2</c:v>
                </c:pt>
                <c:pt idx="15535">
                  <c:v>1.7142148109999998E-2</c:v>
                </c:pt>
                <c:pt idx="15536">
                  <c:v>1.563477345E-2</c:v>
                </c:pt>
                <c:pt idx="15537">
                  <c:v>1.7142148109999998E-2</c:v>
                </c:pt>
                <c:pt idx="15538">
                  <c:v>1.7142148109999998E-2</c:v>
                </c:pt>
                <c:pt idx="15539">
                  <c:v>1.7142148109999998E-2</c:v>
                </c:pt>
                <c:pt idx="15540">
                  <c:v>1.7142148109999998E-2</c:v>
                </c:pt>
                <c:pt idx="15541">
                  <c:v>1.7142148109999998E-2</c:v>
                </c:pt>
                <c:pt idx="15542">
                  <c:v>1.563477345E-2</c:v>
                </c:pt>
                <c:pt idx="15543">
                  <c:v>1.7142148109999998E-2</c:v>
                </c:pt>
                <c:pt idx="15544">
                  <c:v>1.7142148109999998E-2</c:v>
                </c:pt>
                <c:pt idx="15545">
                  <c:v>1.7142148109999998E-2</c:v>
                </c:pt>
                <c:pt idx="15546">
                  <c:v>1.8649522759999999E-2</c:v>
                </c:pt>
                <c:pt idx="15547">
                  <c:v>1.7142148109999998E-2</c:v>
                </c:pt>
                <c:pt idx="15548">
                  <c:v>1.7142148109999998E-2</c:v>
                </c:pt>
                <c:pt idx="15549">
                  <c:v>1.7142148109999998E-2</c:v>
                </c:pt>
                <c:pt idx="15550">
                  <c:v>1.563477345E-2</c:v>
                </c:pt>
                <c:pt idx="15551">
                  <c:v>1.7142148109999998E-2</c:v>
                </c:pt>
                <c:pt idx="15552">
                  <c:v>1.7142148109999998E-2</c:v>
                </c:pt>
                <c:pt idx="15553">
                  <c:v>1.8649522759999999E-2</c:v>
                </c:pt>
                <c:pt idx="15554">
                  <c:v>1.7142148109999998E-2</c:v>
                </c:pt>
                <c:pt idx="15555">
                  <c:v>1.563477345E-2</c:v>
                </c:pt>
                <c:pt idx="15556">
                  <c:v>1.7142148109999998E-2</c:v>
                </c:pt>
                <c:pt idx="15557">
                  <c:v>1.8649522759999999E-2</c:v>
                </c:pt>
                <c:pt idx="15558">
                  <c:v>1.7142148109999998E-2</c:v>
                </c:pt>
                <c:pt idx="15559">
                  <c:v>1.7142148109999998E-2</c:v>
                </c:pt>
                <c:pt idx="15560">
                  <c:v>1.7142148109999998E-2</c:v>
                </c:pt>
                <c:pt idx="15561">
                  <c:v>1.8649522759999999E-2</c:v>
                </c:pt>
                <c:pt idx="15562">
                  <c:v>1.7142148109999998E-2</c:v>
                </c:pt>
                <c:pt idx="15563">
                  <c:v>1.7142148109999998E-2</c:v>
                </c:pt>
                <c:pt idx="15564">
                  <c:v>1.7142148109999998E-2</c:v>
                </c:pt>
                <c:pt idx="15565">
                  <c:v>1.8649522759999999E-2</c:v>
                </c:pt>
                <c:pt idx="15566">
                  <c:v>1.7142148109999998E-2</c:v>
                </c:pt>
                <c:pt idx="15567">
                  <c:v>1.7142148109999998E-2</c:v>
                </c:pt>
                <c:pt idx="15568">
                  <c:v>1.8649522759999999E-2</c:v>
                </c:pt>
                <c:pt idx="15569">
                  <c:v>1.7142148109999998E-2</c:v>
                </c:pt>
                <c:pt idx="15570">
                  <c:v>1.8649522759999999E-2</c:v>
                </c:pt>
                <c:pt idx="15571">
                  <c:v>1.7142148109999998E-2</c:v>
                </c:pt>
                <c:pt idx="15572">
                  <c:v>1.7142148109999998E-2</c:v>
                </c:pt>
                <c:pt idx="15573">
                  <c:v>1.8649522759999999E-2</c:v>
                </c:pt>
                <c:pt idx="15574">
                  <c:v>1.8649522759999999E-2</c:v>
                </c:pt>
                <c:pt idx="15575">
                  <c:v>1.7142148109999998E-2</c:v>
                </c:pt>
                <c:pt idx="15576">
                  <c:v>1.8649522759999999E-2</c:v>
                </c:pt>
                <c:pt idx="15577">
                  <c:v>1.8649522759999999E-2</c:v>
                </c:pt>
                <c:pt idx="15578">
                  <c:v>1.8649522759999999E-2</c:v>
                </c:pt>
                <c:pt idx="15579">
                  <c:v>2.015689742E-2</c:v>
                </c:pt>
                <c:pt idx="15580">
                  <c:v>1.7142148109999998E-2</c:v>
                </c:pt>
                <c:pt idx="15581">
                  <c:v>2.015689742E-2</c:v>
                </c:pt>
                <c:pt idx="15582">
                  <c:v>1.8649522759999999E-2</c:v>
                </c:pt>
                <c:pt idx="15583">
                  <c:v>1.8649522759999999E-2</c:v>
                </c:pt>
                <c:pt idx="15584">
                  <c:v>2.015689742E-2</c:v>
                </c:pt>
                <c:pt idx="15585">
                  <c:v>2.015689742E-2</c:v>
                </c:pt>
                <c:pt idx="15586">
                  <c:v>1.8649522759999999E-2</c:v>
                </c:pt>
                <c:pt idx="15587">
                  <c:v>1.8649522759999999E-2</c:v>
                </c:pt>
                <c:pt idx="15588">
                  <c:v>2.015689742E-2</c:v>
                </c:pt>
                <c:pt idx="15589">
                  <c:v>2.015689742E-2</c:v>
                </c:pt>
                <c:pt idx="15590">
                  <c:v>2.015689742E-2</c:v>
                </c:pt>
                <c:pt idx="15591">
                  <c:v>2.1664272080000001E-2</c:v>
                </c:pt>
                <c:pt idx="15592">
                  <c:v>2.015689742E-2</c:v>
                </c:pt>
                <c:pt idx="15593">
                  <c:v>2.015689742E-2</c:v>
                </c:pt>
                <c:pt idx="15594">
                  <c:v>2.015689742E-2</c:v>
                </c:pt>
                <c:pt idx="15595">
                  <c:v>2.015689742E-2</c:v>
                </c:pt>
                <c:pt idx="15596">
                  <c:v>2.015689742E-2</c:v>
                </c:pt>
                <c:pt idx="15597">
                  <c:v>2.1664272080000001E-2</c:v>
                </c:pt>
                <c:pt idx="15598">
                  <c:v>2.1664272080000001E-2</c:v>
                </c:pt>
                <c:pt idx="15599">
                  <c:v>2.1664272080000001E-2</c:v>
                </c:pt>
                <c:pt idx="15600">
                  <c:v>2.1664272080000001E-2</c:v>
                </c:pt>
                <c:pt idx="15601">
                  <c:v>2.1664272080000001E-2</c:v>
                </c:pt>
                <c:pt idx="15602">
                  <c:v>2.1664272080000001E-2</c:v>
                </c:pt>
                <c:pt idx="15603">
                  <c:v>2.1664272080000001E-2</c:v>
                </c:pt>
                <c:pt idx="15604">
                  <c:v>2.1664272080000001E-2</c:v>
                </c:pt>
                <c:pt idx="15605">
                  <c:v>2.1664272080000001E-2</c:v>
                </c:pt>
                <c:pt idx="15606">
                  <c:v>2.1664272080000001E-2</c:v>
                </c:pt>
                <c:pt idx="15607">
                  <c:v>2.1664272080000001E-2</c:v>
                </c:pt>
                <c:pt idx="15608">
                  <c:v>2.1664272080000001E-2</c:v>
                </c:pt>
                <c:pt idx="15609">
                  <c:v>2.3171646730000002E-2</c:v>
                </c:pt>
                <c:pt idx="15610">
                  <c:v>2.1664272080000001E-2</c:v>
                </c:pt>
                <c:pt idx="15611">
                  <c:v>2.1664272080000001E-2</c:v>
                </c:pt>
                <c:pt idx="15612">
                  <c:v>2.1664272080000001E-2</c:v>
                </c:pt>
                <c:pt idx="15613">
                  <c:v>2.3171646730000002E-2</c:v>
                </c:pt>
                <c:pt idx="15614">
                  <c:v>2.3171646730000002E-2</c:v>
                </c:pt>
                <c:pt idx="15615">
                  <c:v>2.3171646730000002E-2</c:v>
                </c:pt>
                <c:pt idx="15616">
                  <c:v>2.3171646730000002E-2</c:v>
                </c:pt>
                <c:pt idx="15617">
                  <c:v>2.3171646730000002E-2</c:v>
                </c:pt>
                <c:pt idx="15618">
                  <c:v>2.467902139E-2</c:v>
                </c:pt>
                <c:pt idx="15619">
                  <c:v>2.1664272080000001E-2</c:v>
                </c:pt>
                <c:pt idx="15620">
                  <c:v>2.467902139E-2</c:v>
                </c:pt>
                <c:pt idx="15621">
                  <c:v>2.3171646730000002E-2</c:v>
                </c:pt>
                <c:pt idx="15622">
                  <c:v>2.467902139E-2</c:v>
                </c:pt>
                <c:pt idx="15623">
                  <c:v>2.467902139E-2</c:v>
                </c:pt>
                <c:pt idx="15624">
                  <c:v>2.467902139E-2</c:v>
                </c:pt>
                <c:pt idx="15625">
                  <c:v>2.467902139E-2</c:v>
                </c:pt>
                <c:pt idx="15626">
                  <c:v>2.3171646730000002E-2</c:v>
                </c:pt>
                <c:pt idx="15627">
                  <c:v>2.3171646730000002E-2</c:v>
                </c:pt>
                <c:pt idx="15628">
                  <c:v>2.4679017800000001E-2</c:v>
                </c:pt>
                <c:pt idx="15629">
                  <c:v>2.4678954229999998E-2</c:v>
                </c:pt>
                <c:pt idx="15630">
                  <c:v>2.6186194289999996E-2</c:v>
                </c:pt>
                <c:pt idx="15631">
                  <c:v>2.6185998999999998E-2</c:v>
                </c:pt>
                <c:pt idx="15632">
                  <c:v>2.4678378250000001E-2</c:v>
                </c:pt>
                <c:pt idx="15633">
                  <c:v>2.618546892E-2</c:v>
                </c:pt>
                <c:pt idx="15634">
                  <c:v>2.467777912E-2</c:v>
                </c:pt>
                <c:pt idx="15635">
                  <c:v>2.4677446820000001E-2</c:v>
                </c:pt>
                <c:pt idx="15636">
                  <c:v>2.6184483840000002E-2</c:v>
                </c:pt>
                <c:pt idx="15637">
                  <c:v>2.467676987E-2</c:v>
                </c:pt>
                <c:pt idx="15638">
                  <c:v>2.6183824320000004E-2</c:v>
                </c:pt>
                <c:pt idx="15639">
                  <c:v>2.6183525650000001E-2</c:v>
                </c:pt>
                <c:pt idx="15640">
                  <c:v>2.6183261940000001E-2</c:v>
                </c:pt>
                <c:pt idx="15641">
                  <c:v>2.7690422610000001E-2</c:v>
                </c:pt>
                <c:pt idx="15642">
                  <c:v>2.6182882139999999E-2</c:v>
                </c:pt>
                <c:pt idx="15643">
                  <c:v>2.7690166470000003E-2</c:v>
                </c:pt>
                <c:pt idx="15644">
                  <c:v>2.9197528440000002E-2</c:v>
                </c:pt>
                <c:pt idx="15645">
                  <c:v>2.7690213049999999E-2</c:v>
                </c:pt>
                <c:pt idx="15646">
                  <c:v>2.9197726920000003E-2</c:v>
                </c:pt>
                <c:pt idx="15647">
                  <c:v>2.9197922419999998E-2</c:v>
                </c:pt>
                <c:pt idx="15648">
                  <c:v>2.9198167880000001E-2</c:v>
                </c:pt>
                <c:pt idx="15649">
                  <c:v>2.9198452640000001E-2</c:v>
                </c:pt>
                <c:pt idx="15650">
                  <c:v>2.7691388479999999E-2</c:v>
                </c:pt>
                <c:pt idx="15651">
                  <c:v>2.7691720289999999E-2</c:v>
                </c:pt>
                <c:pt idx="15652">
                  <c:v>2.919943622E-2</c:v>
                </c:pt>
                <c:pt idx="15653">
                  <c:v>2.9199771770000001E-2</c:v>
                </c:pt>
                <c:pt idx="15654">
                  <c:v>2.9200093479999998E-2</c:v>
                </c:pt>
                <c:pt idx="15655">
                  <c:v>2.9200390789999999E-2</c:v>
                </c:pt>
                <c:pt idx="15656">
                  <c:v>3.0708028389999999E-2</c:v>
                </c:pt>
                <c:pt idx="15657">
                  <c:v>3.2215619930000002E-2</c:v>
                </c:pt>
                <c:pt idx="15658">
                  <c:v>3.2215780270000001E-2</c:v>
                </c:pt>
                <c:pt idx="15659">
                  <c:v>3.070849946E-2</c:v>
                </c:pt>
                <c:pt idx="15660">
                  <c:v>3.070852001E-2</c:v>
                </c:pt>
                <c:pt idx="15661">
                  <c:v>3.070852001E-2</c:v>
                </c:pt>
                <c:pt idx="15662">
                  <c:v>3.070852001E-2</c:v>
                </c:pt>
                <c:pt idx="15663">
                  <c:v>3.070852001E-2</c:v>
                </c:pt>
                <c:pt idx="15664">
                  <c:v>3.070852001E-2</c:v>
                </c:pt>
                <c:pt idx="15665">
                  <c:v>3.070852001E-2</c:v>
                </c:pt>
                <c:pt idx="15666">
                  <c:v>3.070852001E-2</c:v>
                </c:pt>
                <c:pt idx="15667">
                  <c:v>3.2215894660000001E-2</c:v>
                </c:pt>
                <c:pt idx="15668">
                  <c:v>3.2215894660000001E-2</c:v>
                </c:pt>
                <c:pt idx="15669">
                  <c:v>3.3723269320000006E-2</c:v>
                </c:pt>
                <c:pt idx="15670">
                  <c:v>3.2215894660000001E-2</c:v>
                </c:pt>
                <c:pt idx="15671">
                  <c:v>3.2215894660000001E-2</c:v>
                </c:pt>
                <c:pt idx="15672">
                  <c:v>3.5230643970000003E-2</c:v>
                </c:pt>
                <c:pt idx="15673">
                  <c:v>3.3723269320000006E-2</c:v>
                </c:pt>
                <c:pt idx="15674">
                  <c:v>3.3723269320000006E-2</c:v>
                </c:pt>
                <c:pt idx="15675">
                  <c:v>3.3723269320000006E-2</c:v>
                </c:pt>
                <c:pt idx="15676">
                  <c:v>3.3723269320000006E-2</c:v>
                </c:pt>
                <c:pt idx="15677">
                  <c:v>3.3723269320000006E-2</c:v>
                </c:pt>
                <c:pt idx="15678">
                  <c:v>3.5230643970000003E-2</c:v>
                </c:pt>
                <c:pt idx="15679">
                  <c:v>3.5230643970000003E-2</c:v>
                </c:pt>
                <c:pt idx="15680">
                  <c:v>3.5230643970000003E-2</c:v>
                </c:pt>
                <c:pt idx="15681">
                  <c:v>3.5230643970000003E-2</c:v>
                </c:pt>
                <c:pt idx="15682">
                  <c:v>3.5230643970000003E-2</c:v>
                </c:pt>
                <c:pt idx="15683">
                  <c:v>3.6738018630000001E-2</c:v>
                </c:pt>
                <c:pt idx="15684">
                  <c:v>3.5230643970000003E-2</c:v>
                </c:pt>
                <c:pt idx="15685">
                  <c:v>3.6738018630000001E-2</c:v>
                </c:pt>
                <c:pt idx="15686">
                  <c:v>3.6738018630000001E-2</c:v>
                </c:pt>
                <c:pt idx="15687">
                  <c:v>3.6738018630000001E-2</c:v>
                </c:pt>
                <c:pt idx="15688">
                  <c:v>3.9752767940000003E-2</c:v>
                </c:pt>
                <c:pt idx="15689">
                  <c:v>3.6738018630000001E-2</c:v>
                </c:pt>
                <c:pt idx="15690">
                  <c:v>3.8245393280000005E-2</c:v>
                </c:pt>
                <c:pt idx="15691">
                  <c:v>3.9752767940000003E-2</c:v>
                </c:pt>
                <c:pt idx="15692">
                  <c:v>3.8245393280000005E-2</c:v>
                </c:pt>
                <c:pt idx="15693">
                  <c:v>3.8245393280000005E-2</c:v>
                </c:pt>
                <c:pt idx="15694">
                  <c:v>3.8245393280000005E-2</c:v>
                </c:pt>
                <c:pt idx="15695">
                  <c:v>3.9752767940000003E-2</c:v>
                </c:pt>
                <c:pt idx="15696">
                  <c:v>3.8245393280000005E-2</c:v>
                </c:pt>
                <c:pt idx="15697">
                  <c:v>4.126014259E-2</c:v>
                </c:pt>
                <c:pt idx="15698">
                  <c:v>4.126014259E-2</c:v>
                </c:pt>
                <c:pt idx="15699">
                  <c:v>4.126014259E-2</c:v>
                </c:pt>
                <c:pt idx="15700">
                  <c:v>4.126014259E-2</c:v>
                </c:pt>
                <c:pt idx="15701">
                  <c:v>4.2767517249999998E-2</c:v>
                </c:pt>
                <c:pt idx="15702">
                  <c:v>4.126014259E-2</c:v>
                </c:pt>
                <c:pt idx="15703">
                  <c:v>4.2767517249999998E-2</c:v>
                </c:pt>
                <c:pt idx="15704">
                  <c:v>4.2767517249999998E-2</c:v>
                </c:pt>
                <c:pt idx="15705">
                  <c:v>4.2767517249999998E-2</c:v>
                </c:pt>
                <c:pt idx="15706">
                  <c:v>4.2767517249999998E-2</c:v>
                </c:pt>
                <c:pt idx="15707">
                  <c:v>4.4274891900000002E-2</c:v>
                </c:pt>
                <c:pt idx="15708">
                  <c:v>4.4274888540000001E-2</c:v>
                </c:pt>
                <c:pt idx="15709">
                  <c:v>4.5782203600000002E-2</c:v>
                </c:pt>
                <c:pt idx="15710">
                  <c:v>4.4274702069999998E-2</c:v>
                </c:pt>
                <c:pt idx="15711">
                  <c:v>4.5781892939999999E-2</c:v>
                </c:pt>
                <c:pt idx="15712">
                  <c:v>4.7289036620000002E-2</c:v>
                </c:pt>
                <c:pt idx="15713">
                  <c:v>4.5781391439999999E-2</c:v>
                </c:pt>
                <c:pt idx="15714">
                  <c:v>4.7288469409999999E-2</c:v>
                </c:pt>
                <c:pt idx="15715">
                  <c:v>4.7288152979999998E-2</c:v>
                </c:pt>
                <c:pt idx="15716">
                  <c:v>4.8795204469999999E-2</c:v>
                </c:pt>
                <c:pt idx="15717">
                  <c:v>4.879488018E-2</c:v>
                </c:pt>
                <c:pt idx="15718">
                  <c:v>5.0301943999999994E-2</c:v>
                </c:pt>
                <c:pt idx="15719">
                  <c:v>5.030165063E-2</c:v>
                </c:pt>
                <c:pt idx="15720">
                  <c:v>5.0301387089999997E-2</c:v>
                </c:pt>
                <c:pt idx="15721">
                  <c:v>5.0301163100000004E-2</c:v>
                </c:pt>
                <c:pt idx="15722">
                  <c:v>4.8793609529999997E-2</c:v>
                </c:pt>
                <c:pt idx="15723">
                  <c:v>5.0300872729999994E-2</c:v>
                </c:pt>
                <c:pt idx="15724">
                  <c:v>5.1808205469999993E-2</c:v>
                </c:pt>
                <c:pt idx="15725">
                  <c:v>5.3315621180000008E-2</c:v>
                </c:pt>
                <c:pt idx="15726">
                  <c:v>5.3315734680000004E-2</c:v>
                </c:pt>
                <c:pt idx="15727">
                  <c:v>5.3315913869999995E-2</c:v>
                </c:pt>
                <c:pt idx="15728">
                  <c:v>5.3316147539999997E-2</c:v>
                </c:pt>
                <c:pt idx="15729">
                  <c:v>5.4823802520000006E-2</c:v>
                </c:pt>
                <c:pt idx="15730">
                  <c:v>5.3316733509999992E-2</c:v>
                </c:pt>
                <c:pt idx="15731">
                  <c:v>5.6331817920000006E-2</c:v>
                </c:pt>
                <c:pt idx="15732">
                  <c:v>5.6332156740000007E-2</c:v>
                </c:pt>
                <c:pt idx="15733">
                  <c:v>5.6332494139999995E-2</c:v>
                </c:pt>
                <c:pt idx="15734">
                  <c:v>5.7840195019999999E-2</c:v>
                </c:pt>
                <c:pt idx="15735">
                  <c:v>5.9347871540000006E-2</c:v>
                </c:pt>
                <c:pt idx="15736">
                  <c:v>5.934813748E-2</c:v>
                </c:pt>
                <c:pt idx="15737">
                  <c:v>5.9348357799999994E-2</c:v>
                </c:pt>
                <c:pt idx="15738">
                  <c:v>5.9348521459999998E-2</c:v>
                </c:pt>
                <c:pt idx="15739">
                  <c:v>5.9348617449999995E-2</c:v>
                </c:pt>
                <c:pt idx="15740">
                  <c:v>6.0856009459999999E-2</c:v>
                </c:pt>
                <c:pt idx="15741">
                  <c:v>6.2363319639999998E-2</c:v>
                </c:pt>
                <c:pt idx="15742">
                  <c:v>6.2363183080000002E-2</c:v>
                </c:pt>
                <c:pt idx="15743">
                  <c:v>6.2362985439999997E-2</c:v>
                </c:pt>
                <c:pt idx="15744">
                  <c:v>6.2362737730000006E-2</c:v>
                </c:pt>
                <c:pt idx="15745">
                  <c:v>6.3869826769999999E-2</c:v>
                </c:pt>
                <c:pt idx="15746">
                  <c:v>6.3869512310000001E-2</c:v>
                </c:pt>
                <c:pt idx="15747">
                  <c:v>6.3869180839999998E-2</c:v>
                </c:pt>
                <c:pt idx="15748">
                  <c:v>6.3868843379999998E-2</c:v>
                </c:pt>
                <c:pt idx="15749">
                  <c:v>6.6883265940000006E-2</c:v>
                </c:pt>
                <c:pt idx="15750">
                  <c:v>6.6882950440000005E-2</c:v>
                </c:pt>
                <c:pt idx="15751">
                  <c:v>6.8390040319999998E-2</c:v>
                </c:pt>
                <c:pt idx="15752">
                  <c:v>6.9897169019999997E-2</c:v>
                </c:pt>
                <c:pt idx="15753">
                  <c:v>6.8389589819999999E-2</c:v>
                </c:pt>
                <c:pt idx="15754">
                  <c:v>6.9896828440000003E-2</c:v>
                </c:pt>
                <c:pt idx="15755">
                  <c:v>6.9896759490000002E-2</c:v>
                </c:pt>
                <c:pt idx="15756">
                  <c:v>6.9896772060000001E-2</c:v>
                </c:pt>
                <c:pt idx="15757">
                  <c:v>6.9896858950000001E-2</c:v>
                </c:pt>
                <c:pt idx="15758">
                  <c:v>7.1404386649999999E-2</c:v>
                </c:pt>
                <c:pt idx="15759">
                  <c:v>7.1404587800000002E-2</c:v>
                </c:pt>
                <c:pt idx="15760">
                  <c:v>7.291220998999999E-2</c:v>
                </c:pt>
                <c:pt idx="15761">
                  <c:v>7.2912486909999991E-2</c:v>
                </c:pt>
                <c:pt idx="15762">
                  <c:v>7.4420164989999996E-2</c:v>
                </c:pt>
                <c:pt idx="15763">
                  <c:v>7.4420479370000001E-2</c:v>
                </c:pt>
                <c:pt idx="15764">
                  <c:v>7.4420798400000002E-2</c:v>
                </c:pt>
                <c:pt idx="15765">
                  <c:v>7.4421112570000003E-2</c:v>
                </c:pt>
                <c:pt idx="15766">
                  <c:v>7.5928788319999996E-2</c:v>
                </c:pt>
                <c:pt idx="15767">
                  <c:v>7.7436439580000002E-2</c:v>
                </c:pt>
                <c:pt idx="15768">
                  <c:v>7.7436681810000005E-2</c:v>
                </c:pt>
                <c:pt idx="15769">
                  <c:v>7.7436881479999997E-2</c:v>
                </c:pt>
                <c:pt idx="15770">
                  <c:v>7.8944403960000006E-2</c:v>
                </c:pt>
                <c:pt idx="15771">
                  <c:v>7.8944490159999992E-2</c:v>
                </c:pt>
                <c:pt idx="15772">
                  <c:v>8.0451883629999998E-2</c:v>
                </c:pt>
                <c:pt idx="15773">
                  <c:v>8.0451883629999998E-2</c:v>
                </c:pt>
                <c:pt idx="15774">
                  <c:v>8.1959258290000003E-2</c:v>
                </c:pt>
                <c:pt idx="15775">
                  <c:v>8.0451883629999998E-2</c:v>
                </c:pt>
                <c:pt idx="15776">
                  <c:v>8.1959258290000003E-2</c:v>
                </c:pt>
                <c:pt idx="15777">
                  <c:v>8.1959258290000003E-2</c:v>
                </c:pt>
                <c:pt idx="15778">
                  <c:v>8.3466632939999993E-2</c:v>
                </c:pt>
                <c:pt idx="15779">
                  <c:v>8.4974007599999998E-2</c:v>
                </c:pt>
                <c:pt idx="15780">
                  <c:v>8.3466632939999993E-2</c:v>
                </c:pt>
                <c:pt idx="15781">
                  <c:v>8.4974007599999998E-2</c:v>
                </c:pt>
                <c:pt idx="15782">
                  <c:v>8.4974007599999998E-2</c:v>
                </c:pt>
                <c:pt idx="15783">
                  <c:v>8.6481382250000002E-2</c:v>
                </c:pt>
                <c:pt idx="15784">
                  <c:v>8.6481382250000002E-2</c:v>
                </c:pt>
                <c:pt idx="15785">
                  <c:v>8.7988756909999993E-2</c:v>
                </c:pt>
                <c:pt idx="15786">
                  <c:v>8.9496131559999997E-2</c:v>
                </c:pt>
                <c:pt idx="15787">
                  <c:v>8.9496131559999997E-2</c:v>
                </c:pt>
                <c:pt idx="15788">
                  <c:v>9.1003506220000002E-2</c:v>
                </c:pt>
                <c:pt idx="15789">
                  <c:v>9.2510880870000006E-2</c:v>
                </c:pt>
                <c:pt idx="15790">
                  <c:v>9.4018255529999997E-2</c:v>
                </c:pt>
                <c:pt idx="15791">
                  <c:v>9.4018255529999997E-2</c:v>
                </c:pt>
                <c:pt idx="15792">
                  <c:v>9.5525630180000001E-2</c:v>
                </c:pt>
                <c:pt idx="15793">
                  <c:v>9.7033004840000006E-2</c:v>
                </c:pt>
                <c:pt idx="15794">
                  <c:v>9.7033004840000006E-2</c:v>
                </c:pt>
                <c:pt idx="15795">
                  <c:v>9.8540379489999996E-2</c:v>
                </c:pt>
                <c:pt idx="15796">
                  <c:v>0.1000477541</c:v>
                </c:pt>
                <c:pt idx="15797">
                  <c:v>9.8540379489999996E-2</c:v>
                </c:pt>
                <c:pt idx="15798">
                  <c:v>0.1000477541</c:v>
                </c:pt>
                <c:pt idx="15799">
                  <c:v>0.1030625035</c:v>
                </c:pt>
                <c:pt idx="15800">
                  <c:v>0.10155512880000001</c:v>
                </c:pt>
                <c:pt idx="15801">
                  <c:v>0.1030625035</c:v>
                </c:pt>
                <c:pt idx="15802">
                  <c:v>0.1030625035</c:v>
                </c:pt>
                <c:pt idx="15803">
                  <c:v>0.10607725279999999</c:v>
                </c:pt>
                <c:pt idx="15804">
                  <c:v>0.10456987529999999</c:v>
                </c:pt>
                <c:pt idx="15805">
                  <c:v>0.1060772002</c:v>
                </c:pt>
                <c:pt idx="15806">
                  <c:v>0.10607709379999999</c:v>
                </c:pt>
                <c:pt idx="15807">
                  <c:v>0.10758431339999999</c:v>
                </c:pt>
                <c:pt idx="15808">
                  <c:v>0.10758411650000001</c:v>
                </c:pt>
                <c:pt idx="15809">
                  <c:v>0.1090912609</c:v>
                </c:pt>
                <c:pt idx="15810">
                  <c:v>0.10909100319999999</c:v>
                </c:pt>
                <c:pt idx="15811">
                  <c:v>0.1105981024</c:v>
                </c:pt>
                <c:pt idx="15812">
                  <c:v>0.11059781370000001</c:v>
                </c:pt>
                <c:pt idx="15813">
                  <c:v>0.1121048976</c:v>
                </c:pt>
                <c:pt idx="15814">
                  <c:v>0.11361198509999999</c:v>
                </c:pt>
                <c:pt idx="15815">
                  <c:v>0.1136117058</c:v>
                </c:pt>
                <c:pt idx="15816">
                  <c:v>0.1151188224</c:v>
                </c:pt>
                <c:pt idx="15817">
                  <c:v>0.11511858629999999</c:v>
                </c:pt>
                <c:pt idx="15818">
                  <c:v>0.11662576149999999</c:v>
                </c:pt>
                <c:pt idx="15819">
                  <c:v>0.11662559830000001</c:v>
                </c:pt>
                <c:pt idx="15820">
                  <c:v>0.11662548079999999</c:v>
                </c:pt>
                <c:pt idx="15821">
                  <c:v>0.11813276639999999</c:v>
                </c:pt>
                <c:pt idx="15822">
                  <c:v>0.11964006690000001</c:v>
                </c:pt>
                <c:pt idx="15823">
                  <c:v>0.11964000229999999</c:v>
                </c:pt>
                <c:pt idx="15824">
                  <c:v>0.12114733109999999</c:v>
                </c:pt>
                <c:pt idx="15825">
                  <c:v>0.1226546734</c:v>
                </c:pt>
                <c:pt idx="15826">
                  <c:v>0.1226546494</c:v>
                </c:pt>
                <c:pt idx="15827">
                  <c:v>0.1241620178</c:v>
                </c:pt>
                <c:pt idx="15828">
                  <c:v>0.12416201900000001</c:v>
                </c:pt>
                <c:pt idx="15829">
                  <c:v>0.12566941179999999</c:v>
                </c:pt>
                <c:pt idx="15830">
                  <c:v>0.12717681620000001</c:v>
                </c:pt>
                <c:pt idx="15831">
                  <c:v>0.1286842319</c:v>
                </c:pt>
                <c:pt idx="15832">
                  <c:v>0.12868427909999999</c:v>
                </c:pt>
                <c:pt idx="15833">
                  <c:v>0.12868433679999999</c:v>
                </c:pt>
                <c:pt idx="15834">
                  <c:v>0.13169916330000001</c:v>
                </c:pt>
                <c:pt idx="15835">
                  <c:v>0.13169924089999999</c:v>
                </c:pt>
                <c:pt idx="15836">
                  <c:v>0.1316993299</c:v>
                </c:pt>
                <c:pt idx="15837">
                  <c:v>0.13320683659999999</c:v>
                </c:pt>
                <c:pt idx="15838">
                  <c:v>0.1332070072</c:v>
                </c:pt>
                <c:pt idx="15839">
                  <c:v>0.1362219704</c:v>
                </c:pt>
                <c:pt idx="15840">
                  <c:v>0.13622220529999998</c:v>
                </c:pt>
                <c:pt idx="15841">
                  <c:v>0.13622246199999999</c:v>
                </c:pt>
                <c:pt idx="15842">
                  <c:v>0.13773011100000002</c:v>
                </c:pt>
                <c:pt idx="15843">
                  <c:v>0.13923776730000001</c:v>
                </c:pt>
                <c:pt idx="15844">
                  <c:v>0.14376017720000001</c:v>
                </c:pt>
                <c:pt idx="15845">
                  <c:v>0.14376045030000001</c:v>
                </c:pt>
                <c:pt idx="15846">
                  <c:v>0.1437607108</c:v>
                </c:pt>
                <c:pt idx="15847">
                  <c:v>0.14526832740000001</c:v>
                </c:pt>
                <c:pt idx="15848">
                  <c:v>0.14677591709999999</c:v>
                </c:pt>
                <c:pt idx="15849">
                  <c:v>0.14526872310000002</c:v>
                </c:pt>
                <c:pt idx="15850">
                  <c:v>0.14828361399999998</c:v>
                </c:pt>
                <c:pt idx="15851">
                  <c:v>0.14828370829999998</c:v>
                </c:pt>
                <c:pt idx="15852">
                  <c:v>0.14828374790000001</c:v>
                </c:pt>
                <c:pt idx="15853">
                  <c:v>0.1497910864</c:v>
                </c:pt>
                <c:pt idx="15854">
                  <c:v>0.14979097699999999</c:v>
                </c:pt>
                <c:pt idx="15855">
                  <c:v>0.15280555540000001</c:v>
                </c:pt>
                <c:pt idx="15856">
                  <c:v>0.1528053328</c:v>
                </c:pt>
                <c:pt idx="15857">
                  <c:v>0.1543124454</c:v>
                </c:pt>
                <c:pt idx="15858">
                  <c:v>0.15581952930000001</c:v>
                </c:pt>
                <c:pt idx="15859">
                  <c:v>0.1573265952</c:v>
                </c:pt>
                <c:pt idx="15860">
                  <c:v>0.1573262772</c:v>
                </c:pt>
                <c:pt idx="15861">
                  <c:v>0.15883333960000001</c:v>
                </c:pt>
                <c:pt idx="15862">
                  <c:v>0.1603404168</c:v>
                </c:pt>
                <c:pt idx="15863">
                  <c:v>0.16184751950000001</c:v>
                </c:pt>
                <c:pt idx="15864">
                  <c:v>0.1633546585</c:v>
                </c:pt>
                <c:pt idx="15865">
                  <c:v>0.16486184449999999</c:v>
                </c:pt>
                <c:pt idx="15866">
                  <c:v>0.16636908810000001</c:v>
                </c:pt>
                <c:pt idx="15867">
                  <c:v>0.16787639999999998</c:v>
                </c:pt>
                <c:pt idx="15868">
                  <c:v>0.16787641070000001</c:v>
                </c:pt>
                <c:pt idx="15869">
                  <c:v>0.17089124830000002</c:v>
                </c:pt>
                <c:pt idx="15870">
                  <c:v>0.17089138470000001</c:v>
                </c:pt>
                <c:pt idx="15871">
                  <c:v>0.17390632610000001</c:v>
                </c:pt>
                <c:pt idx="15872">
                  <c:v>0.17390654919999998</c:v>
                </c:pt>
                <c:pt idx="15873">
                  <c:v>0.17541418049999999</c:v>
                </c:pt>
                <c:pt idx="15874">
                  <c:v>0.17541445530000002</c:v>
                </c:pt>
                <c:pt idx="15875">
                  <c:v>0.17842949719999998</c:v>
                </c:pt>
                <c:pt idx="15876">
                  <c:v>0.17993716500000001</c:v>
                </c:pt>
                <c:pt idx="15877">
                  <c:v>0.1814448276</c:v>
                </c:pt>
                <c:pt idx="15878">
                  <c:v>0.18295247640000001</c:v>
                </c:pt>
                <c:pt idx="15879">
                  <c:v>0.18596747829999999</c:v>
                </c:pt>
                <c:pt idx="15880">
                  <c:v>0.18596769839999999</c:v>
                </c:pt>
                <c:pt idx="15881">
                  <c:v>0.18747525479999999</c:v>
                </c:pt>
                <c:pt idx="15882">
                  <c:v>0.1904901383</c:v>
                </c:pt>
                <c:pt idx="15883">
                  <c:v>0.1919975911</c:v>
                </c:pt>
                <c:pt idx="15884">
                  <c:v>0.19199760809999999</c:v>
                </c:pt>
                <c:pt idx="15885">
                  <c:v>0.1950123574</c:v>
                </c:pt>
                <c:pt idx="15886">
                  <c:v>0.19651973210000001</c:v>
                </c:pt>
                <c:pt idx="15887">
                  <c:v>0.19802710669999998</c:v>
                </c:pt>
                <c:pt idx="15888">
                  <c:v>0.2010418561</c:v>
                </c:pt>
                <c:pt idx="15889">
                  <c:v>0.2010418561</c:v>
                </c:pt>
                <c:pt idx="15890">
                  <c:v>0.2025492307</c:v>
                </c:pt>
                <c:pt idx="15891">
                  <c:v>0.20556397999999998</c:v>
                </c:pt>
                <c:pt idx="15892">
                  <c:v>0.20707135469999999</c:v>
                </c:pt>
                <c:pt idx="15893">
                  <c:v>0.20857872929999999</c:v>
                </c:pt>
                <c:pt idx="15894">
                  <c:v>0.20857872929999999</c:v>
                </c:pt>
                <c:pt idx="15895">
                  <c:v>0.21159347859999997</c:v>
                </c:pt>
                <c:pt idx="15896">
                  <c:v>0.2131008533</c:v>
                </c:pt>
                <c:pt idx="15897">
                  <c:v>0.21460822790000003</c:v>
                </c:pt>
                <c:pt idx="15898">
                  <c:v>0.21611560260000001</c:v>
                </c:pt>
                <c:pt idx="15899">
                  <c:v>0.21762297729999999</c:v>
                </c:pt>
                <c:pt idx="15900">
                  <c:v>0.21913035189999999</c:v>
                </c:pt>
                <c:pt idx="15901">
                  <c:v>0.2206377266</c:v>
                </c:pt>
                <c:pt idx="15902">
                  <c:v>0.22365247589999998</c:v>
                </c:pt>
                <c:pt idx="15903">
                  <c:v>0.22515985049999998</c:v>
                </c:pt>
                <c:pt idx="15904">
                  <c:v>0.22666722519999999</c:v>
                </c:pt>
                <c:pt idx="15905">
                  <c:v>0.22817459979999999</c:v>
                </c:pt>
                <c:pt idx="15906">
                  <c:v>0.22968197449999997</c:v>
                </c:pt>
                <c:pt idx="15907">
                  <c:v>0.22968197449999997</c:v>
                </c:pt>
                <c:pt idx="15908">
                  <c:v>0.2326967238</c:v>
                </c:pt>
                <c:pt idx="15909">
                  <c:v>0.2326967238</c:v>
                </c:pt>
                <c:pt idx="15910">
                  <c:v>0.23571147310000001</c:v>
                </c:pt>
                <c:pt idx="15911">
                  <c:v>0.23571147310000001</c:v>
                </c:pt>
                <c:pt idx="15912">
                  <c:v>0.2402335971</c:v>
                </c:pt>
                <c:pt idx="15913">
                  <c:v>0.23872622239999999</c:v>
                </c:pt>
                <c:pt idx="15914">
                  <c:v>0.2402335971</c:v>
                </c:pt>
                <c:pt idx="15915">
                  <c:v>0.2417409717</c:v>
                </c:pt>
                <c:pt idx="15916">
                  <c:v>0.2432483439</c:v>
                </c:pt>
                <c:pt idx="15917">
                  <c:v>0.2462630495</c:v>
                </c:pt>
                <c:pt idx="15918">
                  <c:v>0.2477703309</c:v>
                </c:pt>
                <c:pt idx="15919">
                  <c:v>0.24927756949999999</c:v>
                </c:pt>
                <c:pt idx="15920">
                  <c:v>0.2507847721</c:v>
                </c:pt>
                <c:pt idx="15921">
                  <c:v>0.25379932080000001</c:v>
                </c:pt>
                <c:pt idx="15922">
                  <c:v>0.2553064713</c:v>
                </c:pt>
                <c:pt idx="15923">
                  <c:v>0.25681360559999999</c:v>
                </c:pt>
                <c:pt idx="15924">
                  <c:v>0.25832073019999996</c:v>
                </c:pt>
                <c:pt idx="15925">
                  <c:v>0.25982785149999998</c:v>
                </c:pt>
                <c:pt idx="15926">
                  <c:v>0.26284235359999997</c:v>
                </c:pt>
                <c:pt idx="15927">
                  <c:v>0.26434948829999999</c:v>
                </c:pt>
                <c:pt idx="15928">
                  <c:v>0.26585663909999996</c:v>
                </c:pt>
                <c:pt idx="15929">
                  <c:v>0.26585643390000002</c:v>
                </c:pt>
                <c:pt idx="15930">
                  <c:v>0.2673636358</c:v>
                </c:pt>
                <c:pt idx="15931">
                  <c:v>0.27037825180000002</c:v>
                </c:pt>
                <c:pt idx="15932">
                  <c:v>0.27037814999999998</c:v>
                </c:pt>
                <c:pt idx="15933">
                  <c:v>0.27339282739999998</c:v>
                </c:pt>
                <c:pt idx="15934">
                  <c:v>0.2749001385</c:v>
                </c:pt>
                <c:pt idx="15935">
                  <c:v>0.2764074621</c:v>
                </c:pt>
                <c:pt idx="15936">
                  <c:v>0.2779147978</c:v>
                </c:pt>
                <c:pt idx="15937">
                  <c:v>0.27942214520000003</c:v>
                </c:pt>
                <c:pt idx="15938">
                  <c:v>0.2809295041</c:v>
                </c:pt>
                <c:pt idx="15939">
                  <c:v>0.282436874</c:v>
                </c:pt>
                <c:pt idx="15940">
                  <c:v>0.28545163419999997</c:v>
                </c:pt>
                <c:pt idx="15941">
                  <c:v>0.28695902509999999</c:v>
                </c:pt>
                <c:pt idx="15942">
                  <c:v>0.28846642610000001</c:v>
                </c:pt>
                <c:pt idx="15943">
                  <c:v>0.28997383659999998</c:v>
                </c:pt>
                <c:pt idx="15944">
                  <c:v>0.2899738771</c:v>
                </c:pt>
                <c:pt idx="15945">
                  <c:v>0.291481306</c:v>
                </c:pt>
                <c:pt idx="15946">
                  <c:v>0.29298874350000004</c:v>
                </c:pt>
                <c:pt idx="15947">
                  <c:v>0.29449618929999999</c:v>
                </c:pt>
                <c:pt idx="15948">
                  <c:v>0.29600364470000001</c:v>
                </c:pt>
                <c:pt idx="15949">
                  <c:v>0.2975111352</c:v>
                </c:pt>
                <c:pt idx="15950">
                  <c:v>0.29901866439999997</c:v>
                </c:pt>
                <c:pt idx="15951">
                  <c:v>0.29901884719999999</c:v>
                </c:pt>
                <c:pt idx="15952">
                  <c:v>0.3020338119</c:v>
                </c:pt>
                <c:pt idx="15953">
                  <c:v>0.3020340393</c:v>
                </c:pt>
                <c:pt idx="15954">
                  <c:v>0.3035416567</c:v>
                </c:pt>
                <c:pt idx="15955">
                  <c:v>0.3050492796</c:v>
                </c:pt>
                <c:pt idx="15956">
                  <c:v>0.30504952489999998</c:v>
                </c:pt>
                <c:pt idx="15957">
                  <c:v>0.30655713970000004</c:v>
                </c:pt>
                <c:pt idx="15958">
                  <c:v>0.3080647406</c:v>
                </c:pt>
                <c:pt idx="15959">
                  <c:v>0.30957232130000001</c:v>
                </c:pt>
                <c:pt idx="15960">
                  <c:v>0.31107987539999998</c:v>
                </c:pt>
                <c:pt idx="15961">
                  <c:v>0.31258739679999997</c:v>
                </c:pt>
                <c:pt idx="15962">
                  <c:v>0.3140948791</c:v>
                </c:pt>
                <c:pt idx="15963">
                  <c:v>0.31560231629999996</c:v>
                </c:pt>
                <c:pt idx="15964">
                  <c:v>0.31710970220000001</c:v>
                </c:pt>
                <c:pt idx="15965">
                  <c:v>0.32012440980000001</c:v>
                </c:pt>
                <c:pt idx="15966">
                  <c:v>0.32012432079999997</c:v>
                </c:pt>
                <c:pt idx="15967">
                  <c:v>0.32163156600000004</c:v>
                </c:pt>
                <c:pt idx="15968">
                  <c:v>0.3231387771</c:v>
                </c:pt>
                <c:pt idx="15969">
                  <c:v>0.32464596069999996</c:v>
                </c:pt>
                <c:pt idx="15970">
                  <c:v>0.32766049899999999</c:v>
                </c:pt>
                <c:pt idx="15971">
                  <c:v>0.3291676469</c:v>
                </c:pt>
                <c:pt idx="15972">
                  <c:v>0.33218216309999998</c:v>
                </c:pt>
                <c:pt idx="15973">
                  <c:v>0.33368930089999999</c:v>
                </c:pt>
                <c:pt idx="15974">
                  <c:v>0.33670382040000002</c:v>
                </c:pt>
                <c:pt idx="15975">
                  <c:v>0.3382109733</c:v>
                </c:pt>
                <c:pt idx="15976">
                  <c:v>0.33971814280000001</c:v>
                </c:pt>
                <c:pt idx="15977">
                  <c:v>0.34424009210000001</c:v>
                </c:pt>
                <c:pt idx="15978">
                  <c:v>0.34574731400000003</c:v>
                </c:pt>
                <c:pt idx="15979">
                  <c:v>0.34876194980000003</c:v>
                </c:pt>
                <c:pt idx="15980">
                  <c:v>0.35177662610000004</c:v>
                </c:pt>
                <c:pt idx="15981">
                  <c:v>0.35479133280000003</c:v>
                </c:pt>
                <c:pt idx="15982">
                  <c:v>0.3593134415</c:v>
                </c:pt>
                <c:pt idx="15983">
                  <c:v>0.36082081090000001</c:v>
                </c:pt>
                <c:pt idx="15984">
                  <c:v>0.36534295459999999</c:v>
                </c:pt>
                <c:pt idx="15985">
                  <c:v>0.36685035200000005</c:v>
                </c:pt>
                <c:pt idx="15986">
                  <c:v>0.36986513739999999</c:v>
                </c:pt>
                <c:pt idx="15987">
                  <c:v>0.3728799283</c:v>
                </c:pt>
                <c:pt idx="15988">
                  <c:v>0.37589472130000001</c:v>
                </c:pt>
                <c:pt idx="15989">
                  <c:v>0.37890951319999999</c:v>
                </c:pt>
                <c:pt idx="15990">
                  <c:v>0.38192430049999998</c:v>
                </c:pt>
                <c:pt idx="15991">
                  <c:v>0.38343170129999998</c:v>
                </c:pt>
                <c:pt idx="15992">
                  <c:v>0.3894612281</c:v>
                </c:pt>
                <c:pt idx="15993">
                  <c:v>0.39096860419999996</c:v>
                </c:pt>
                <c:pt idx="15994">
                  <c:v>0.39398334220000003</c:v>
                </c:pt>
                <c:pt idx="15995">
                  <c:v>0.3969980602</c:v>
                </c:pt>
                <c:pt idx="15996">
                  <c:v>0.40001275460000002</c:v>
                </c:pt>
                <c:pt idx="15997">
                  <c:v>0.40302741339999998</c:v>
                </c:pt>
                <c:pt idx="15998">
                  <c:v>0.4060420381</c:v>
                </c:pt>
                <c:pt idx="15999">
                  <c:v>0.40905663489999999</c:v>
                </c:pt>
                <c:pt idx="16000">
                  <c:v>0.41056382959999999</c:v>
                </c:pt>
                <c:pt idx="16001">
                  <c:v>0.41357838810000003</c:v>
                </c:pt>
                <c:pt idx="16002">
                  <c:v>0.4150855557</c:v>
                </c:pt>
                <c:pt idx="16003">
                  <c:v>0.4181000996</c:v>
                </c:pt>
                <c:pt idx="16004">
                  <c:v>0.4211146449</c:v>
                </c:pt>
                <c:pt idx="16005">
                  <c:v>0.42412919760000006</c:v>
                </c:pt>
                <c:pt idx="16006">
                  <c:v>0.43920282199999999</c:v>
                </c:pt>
                <c:pt idx="16007">
                  <c:v>0.43317311250000001</c:v>
                </c:pt>
                <c:pt idx="16008">
                  <c:v>0.44372463580000004</c:v>
                </c:pt>
                <c:pt idx="16009">
                  <c:v>0.43618759239999999</c:v>
                </c:pt>
                <c:pt idx="16010">
                  <c:v>0.44673918130000001</c:v>
                </c:pt>
                <c:pt idx="16011">
                  <c:v>0.44070959300000007</c:v>
                </c:pt>
                <c:pt idx="16012">
                  <c:v>0.44975388439999997</c:v>
                </c:pt>
                <c:pt idx="16013">
                  <c:v>0.44673915980000001</c:v>
                </c:pt>
                <c:pt idx="16014">
                  <c:v>0.45276878279999999</c:v>
                </c:pt>
                <c:pt idx="16015">
                  <c:v>0.44975414620000004</c:v>
                </c:pt>
                <c:pt idx="16016">
                  <c:v>0.4557838401</c:v>
                </c:pt>
                <c:pt idx="16017">
                  <c:v>0.45276926309999999</c:v>
                </c:pt>
                <c:pt idx="16018">
                  <c:v>0.45879899839999999</c:v>
                </c:pt>
                <c:pt idx="16019">
                  <c:v>0.45578445289999997</c:v>
                </c:pt>
                <c:pt idx="16020">
                  <c:v>0.46030681960000003</c:v>
                </c:pt>
                <c:pt idx="16021">
                  <c:v>0.457292278</c:v>
                </c:pt>
                <c:pt idx="16022">
                  <c:v>0.46482939130000006</c:v>
                </c:pt>
                <c:pt idx="16023">
                  <c:v>0.46181482500000004</c:v>
                </c:pt>
                <c:pt idx="16024">
                  <c:v>0.48291831190000001</c:v>
                </c:pt>
                <c:pt idx="16025">
                  <c:v>0.47387417340000004</c:v>
                </c:pt>
                <c:pt idx="16026">
                  <c:v>0.46935213930000003</c:v>
                </c:pt>
                <c:pt idx="16027">
                  <c:v>0.47085957930000005</c:v>
                </c:pt>
                <c:pt idx="16028">
                  <c:v>0.47688910889999997</c:v>
                </c:pt>
                <c:pt idx="16029">
                  <c:v>0.47990386699999998</c:v>
                </c:pt>
                <c:pt idx="16030">
                  <c:v>0.47688910889999997</c:v>
                </c:pt>
                <c:pt idx="16031">
                  <c:v>0.4829186251</c:v>
                </c:pt>
                <c:pt idx="16032">
                  <c:v>0.48141124609999997</c:v>
                </c:pt>
                <c:pt idx="16033">
                  <c:v>0.48744076240000006</c:v>
                </c:pt>
                <c:pt idx="16034">
                  <c:v>0.48593338329999997</c:v>
                </c:pt>
                <c:pt idx="16035">
                  <c:v>0.49196289960000006</c:v>
                </c:pt>
                <c:pt idx="16036">
                  <c:v>0.48894814139999998</c:v>
                </c:pt>
                <c:pt idx="16037">
                  <c:v>0.49799241590000004</c:v>
                </c:pt>
                <c:pt idx="16038">
                  <c:v>0.49497765769999996</c:v>
                </c:pt>
                <c:pt idx="16039">
                  <c:v>0.5055293112</c:v>
                </c:pt>
                <c:pt idx="16040">
                  <c:v>0.49949979489999996</c:v>
                </c:pt>
                <c:pt idx="16041">
                  <c:v>0.51005144840000005</c:v>
                </c:pt>
                <c:pt idx="16042">
                  <c:v>0.5055293112</c:v>
                </c:pt>
                <c:pt idx="16043">
                  <c:v>0.51608096469999998</c:v>
                </c:pt>
                <c:pt idx="16044">
                  <c:v>0.51306620660000002</c:v>
                </c:pt>
                <c:pt idx="16045">
                  <c:v>0.5236178601</c:v>
                </c:pt>
                <c:pt idx="16046">
                  <c:v>0.51758834379999996</c:v>
                </c:pt>
                <c:pt idx="16047">
                  <c:v>0.53115475540000001</c:v>
                </c:pt>
                <c:pt idx="16048">
                  <c:v>0.52813999729999994</c:v>
                </c:pt>
                <c:pt idx="16049">
                  <c:v>0.53869165080000003</c:v>
                </c:pt>
                <c:pt idx="16050">
                  <c:v>0.53416951359999998</c:v>
                </c:pt>
                <c:pt idx="16051">
                  <c:v>0.54622854610000005</c:v>
                </c:pt>
                <c:pt idx="16052">
                  <c:v>0.54170640889999999</c:v>
                </c:pt>
                <c:pt idx="16053">
                  <c:v>0.55376544149999996</c:v>
                </c:pt>
                <c:pt idx="16054">
                  <c:v>0.54924330430000001</c:v>
                </c:pt>
                <c:pt idx="16055">
                  <c:v>0.55979495779999999</c:v>
                </c:pt>
                <c:pt idx="16056">
                  <c:v>0.57939088570000008</c:v>
                </c:pt>
                <c:pt idx="16057">
                  <c:v>0.57486874850000003</c:v>
                </c:pt>
                <c:pt idx="16058">
                  <c:v>0.58391302290000002</c:v>
                </c:pt>
                <c:pt idx="16059">
                  <c:v>0.57034661130000008</c:v>
                </c:pt>
                <c:pt idx="16060">
                  <c:v>0.58692777910000005</c:v>
                </c:pt>
                <c:pt idx="16061">
                  <c:v>0.5824056084</c:v>
                </c:pt>
                <c:pt idx="16062">
                  <c:v>0.65174498510000001</c:v>
                </c:pt>
                <c:pt idx="16063">
                  <c:v>0.60049398779999996</c:v>
                </c:pt>
                <c:pt idx="16064">
                  <c:v>0.65475953419999999</c:v>
                </c:pt>
                <c:pt idx="16065">
                  <c:v>0.60501585310000006</c:v>
                </c:pt>
                <c:pt idx="16066">
                  <c:v>0.66531091149999999</c:v>
                </c:pt>
                <c:pt idx="16067">
                  <c:v>0.61556718420000001</c:v>
                </c:pt>
                <c:pt idx="16068">
                  <c:v>0.66380321139999998</c:v>
                </c:pt>
                <c:pt idx="16069">
                  <c:v>0.62310374330000007</c:v>
                </c:pt>
                <c:pt idx="16070">
                  <c:v>0.66380289309999996</c:v>
                </c:pt>
                <c:pt idx="16071">
                  <c:v>0.63064033220000004</c:v>
                </c:pt>
                <c:pt idx="16072">
                  <c:v>0.67435429439999994</c:v>
                </c:pt>
                <c:pt idx="16073">
                  <c:v>0.64119175670000006</c:v>
                </c:pt>
                <c:pt idx="16074">
                  <c:v>0.67887624839999994</c:v>
                </c:pt>
                <c:pt idx="16075">
                  <c:v>0.65174329019999999</c:v>
                </c:pt>
                <c:pt idx="16076">
                  <c:v>0.68792047020000002</c:v>
                </c:pt>
                <c:pt idx="16077">
                  <c:v>0.66078758299999996</c:v>
                </c:pt>
                <c:pt idx="16078">
                  <c:v>0.70148698440000001</c:v>
                </c:pt>
                <c:pt idx="16079">
                  <c:v>0.6758615482</c:v>
                </c:pt>
                <c:pt idx="16080">
                  <c:v>0.70600931109999998</c:v>
                </c:pt>
                <c:pt idx="16081">
                  <c:v>0.68490607540000004</c:v>
                </c:pt>
                <c:pt idx="16082">
                  <c:v>0.72108338750000001</c:v>
                </c:pt>
                <c:pt idx="16083">
                  <c:v>0.69847280179999993</c:v>
                </c:pt>
                <c:pt idx="16084">
                  <c:v>0.73012796390000001</c:v>
                </c:pt>
                <c:pt idx="16085">
                  <c:v>0.70450263269999991</c:v>
                </c:pt>
                <c:pt idx="16086">
                  <c:v>0.70601016250000004</c:v>
                </c:pt>
                <c:pt idx="16087">
                  <c:v>0.70902506389999997</c:v>
                </c:pt>
                <c:pt idx="16088">
                  <c:v>0.71957685100000002</c:v>
                </c:pt>
                <c:pt idx="16089">
                  <c:v>0.72259171929999999</c:v>
                </c:pt>
                <c:pt idx="16090">
                  <c:v>0.72862132460000006</c:v>
                </c:pt>
                <c:pt idx="16091">
                  <c:v>0.73163614519999998</c:v>
                </c:pt>
                <c:pt idx="16092">
                  <c:v>0.73917307300000001</c:v>
                </c:pt>
                <c:pt idx="16093">
                  <c:v>0.74218782359999991</c:v>
                </c:pt>
                <c:pt idx="16094">
                  <c:v>0.74520253670000003</c:v>
                </c:pt>
                <c:pt idx="16095">
                  <c:v>0.75273935670000003</c:v>
                </c:pt>
                <c:pt idx="16096">
                  <c:v>0.75424663410000004</c:v>
                </c:pt>
                <c:pt idx="16097">
                  <c:v>0.76329079190000004</c:v>
                </c:pt>
                <c:pt idx="16098">
                  <c:v>0.76479803680000003</c:v>
                </c:pt>
                <c:pt idx="16099">
                  <c:v>0.77384217749999995</c:v>
                </c:pt>
                <c:pt idx="16100">
                  <c:v>0.77685679360000004</c:v>
                </c:pt>
                <c:pt idx="16101">
                  <c:v>0.78740832159999996</c:v>
                </c:pt>
                <c:pt idx="16102">
                  <c:v>0.78439342150000002</c:v>
                </c:pt>
                <c:pt idx="16103">
                  <c:v>0.79946712269999998</c:v>
                </c:pt>
                <c:pt idx="16104">
                  <c:v>0.80248178340000009</c:v>
                </c:pt>
                <c:pt idx="16105">
                  <c:v>0.80851123270000003</c:v>
                </c:pt>
                <c:pt idx="16106">
                  <c:v>0.82509239329999995</c:v>
                </c:pt>
                <c:pt idx="16107">
                  <c:v>0.82961451840000011</c:v>
                </c:pt>
                <c:pt idx="16108">
                  <c:v>0.83715144500000005</c:v>
                </c:pt>
                <c:pt idx="16109">
                  <c:v>0.83865888159999991</c:v>
                </c:pt>
                <c:pt idx="16110">
                  <c:v>0.84167374249999993</c:v>
                </c:pt>
                <c:pt idx="16111">
                  <c:v>0.8446886374</c:v>
                </c:pt>
                <c:pt idx="16112">
                  <c:v>0.84770355959999999</c:v>
                </c:pt>
                <c:pt idx="16113">
                  <c:v>0.85373326529999993</c:v>
                </c:pt>
                <c:pt idx="16114">
                  <c:v>0.85674822139999995</c:v>
                </c:pt>
                <c:pt idx="16115">
                  <c:v>0.86428532520000012</c:v>
                </c:pt>
                <c:pt idx="16116">
                  <c:v>0.8703150476999999</c:v>
                </c:pt>
                <c:pt idx="16117">
                  <c:v>0.87483738560000002</c:v>
                </c:pt>
                <c:pt idx="16118">
                  <c:v>0.88237446839999989</c:v>
                </c:pt>
                <c:pt idx="16119">
                  <c:v>0.88689677950000001</c:v>
                </c:pt>
                <c:pt idx="16120">
                  <c:v>0.8929264469</c:v>
                </c:pt>
                <c:pt idx="16121">
                  <c:v>0.89895608909999991</c:v>
                </c:pt>
                <c:pt idx="16122">
                  <c:v>0.90197095169999997</c:v>
                </c:pt>
                <c:pt idx="16123">
                  <c:v>0.90649315789999996</c:v>
                </c:pt>
                <c:pt idx="16124">
                  <c:v>0.91252270439999994</c:v>
                </c:pt>
                <c:pt idx="16125">
                  <c:v>0.91403011389999989</c:v>
                </c:pt>
                <c:pt idx="16126">
                  <c:v>0.92156701600000002</c:v>
                </c:pt>
                <c:pt idx="16127">
                  <c:v>0.92759653830000011</c:v>
                </c:pt>
                <c:pt idx="16128">
                  <c:v>0.92910393299999994</c:v>
                </c:pt>
                <c:pt idx="16129">
                  <c:v>0.93664081920000009</c:v>
                </c:pt>
                <c:pt idx="16130">
                  <c:v>0.93965557840000002</c:v>
                </c:pt>
                <c:pt idx="16131">
                  <c:v>0.94417770679999991</c:v>
                </c:pt>
                <c:pt idx="16132">
                  <c:v>0.94719245659999995</c:v>
                </c:pt>
                <c:pt idx="16133">
                  <c:v>0.95322194980000008</c:v>
                </c:pt>
                <c:pt idx="16134">
                  <c:v>0.97432517869999991</c:v>
                </c:pt>
                <c:pt idx="16135">
                  <c:v>0.97733991570000001</c:v>
                </c:pt>
                <c:pt idx="16136">
                  <c:v>0.9909062676</c:v>
                </c:pt>
                <c:pt idx="16137">
                  <c:v>0.99090624869999988</c:v>
                </c:pt>
                <c:pt idx="16138">
                  <c:v>1.004472595</c:v>
                </c:pt>
                <c:pt idx="16139">
                  <c:v>1.0014578190000001</c:v>
                </c:pt>
                <c:pt idx="16140">
                  <c:v>1.0014577880000002</c:v>
                </c:pt>
                <c:pt idx="16141">
                  <c:v>1.0180388730000001</c:v>
                </c:pt>
                <c:pt idx="16142">
                  <c:v>1.0044724519999999</c:v>
                </c:pt>
                <c:pt idx="16143">
                  <c:v>1.0270830309999999</c:v>
                </c:pt>
                <c:pt idx="16144">
                  <c:v>1.015023971</c:v>
                </c:pt>
                <c:pt idx="16145">
                  <c:v>1.0285902980000001</c:v>
                </c:pt>
                <c:pt idx="16146">
                  <c:v>1.016531227</c:v>
                </c:pt>
                <c:pt idx="16147">
                  <c:v>1.0496934579999999</c:v>
                </c:pt>
                <c:pt idx="16148">
                  <c:v>1.0376343860000001</c:v>
                </c:pt>
                <c:pt idx="16149">
                  <c:v>1.0617523760000001</c:v>
                </c:pt>
                <c:pt idx="16150">
                  <c:v>1.0512006840000001</c:v>
                </c:pt>
                <c:pt idx="16151">
                  <c:v>1.0858703429999998</c:v>
                </c:pt>
                <c:pt idx="16152">
                  <c:v>1.0692891470000001</c:v>
                </c:pt>
                <c:pt idx="16153">
                  <c:v>1.0873776639999999</c:v>
                </c:pt>
                <c:pt idx="16154">
                  <c:v>1.0934071620000001</c:v>
                </c:pt>
                <c:pt idx="16155">
                  <c:v>1.1114957000000001</c:v>
                </c:pt>
                <c:pt idx="16156">
                  <c:v>1.1235547299999999</c:v>
                </c:pt>
                <c:pt idx="16157">
                  <c:v>1.1235547299999999</c:v>
                </c:pt>
                <c:pt idx="16158">
                  <c:v>1.1341063840000001</c:v>
                </c:pt>
                <c:pt idx="16159">
                  <c:v>1.1446580369999999</c:v>
                </c:pt>
                <c:pt idx="16160">
                  <c:v>1.159731828</c:v>
                </c:pt>
                <c:pt idx="16161">
                  <c:v>1.159731828</c:v>
                </c:pt>
                <c:pt idx="16162">
                  <c:v>1.170283481</c:v>
                </c:pt>
                <c:pt idx="16163">
                  <c:v>1.168776102</c:v>
                </c:pt>
                <c:pt idx="16164">
                  <c:v>1.191386788</c:v>
                </c:pt>
                <c:pt idx="16165">
                  <c:v>1.1808351350000001</c:v>
                </c:pt>
                <c:pt idx="16166">
                  <c:v>1.186864651</c:v>
                </c:pt>
                <c:pt idx="16167">
                  <c:v>1.215504854</c:v>
                </c:pt>
                <c:pt idx="16168">
                  <c:v>1.2335934020000001</c:v>
                </c:pt>
                <c:pt idx="16169">
                  <c:v>1.206460579</c:v>
                </c:pt>
                <c:pt idx="16170">
                  <c:v>1.2049531999999998</c:v>
                </c:pt>
                <c:pt idx="16171">
                  <c:v>1.2124900949999999</c:v>
                </c:pt>
                <c:pt idx="16172">
                  <c:v>1.197416305</c:v>
                </c:pt>
                <c:pt idx="16173">
                  <c:v>1.1989236839999999</c:v>
                </c:pt>
                <c:pt idx="16174">
                  <c:v>1.206460579</c:v>
                </c:pt>
                <c:pt idx="16175">
                  <c:v>1.2109827160000002</c:v>
                </c:pt>
                <c:pt idx="16176">
                  <c:v>1.2170122329999999</c:v>
                </c:pt>
                <c:pt idx="16177">
                  <c:v>1.2200269910000001</c:v>
                </c:pt>
                <c:pt idx="16178">
                  <c:v>1.227563886</c:v>
                </c:pt>
                <c:pt idx="16179">
                  <c:v>1.2366081609999999</c:v>
                </c:pt>
                <c:pt idx="16180">
                  <c:v>1.244145056</c:v>
                </c:pt>
                <c:pt idx="16181">
                  <c:v>1.2531893299999999</c:v>
                </c:pt>
                <c:pt idx="16182">
                  <c:v>1.2562040880000001</c:v>
                </c:pt>
                <c:pt idx="16183">
                  <c:v>1.262233605</c:v>
                </c:pt>
                <c:pt idx="16184">
                  <c:v>1.2712778790000001</c:v>
                </c:pt>
                <c:pt idx="16185">
                  <c:v>1.284844291</c:v>
                </c:pt>
                <c:pt idx="16186">
                  <c:v>1.2893664280000001</c:v>
                </c:pt>
                <c:pt idx="16187">
                  <c:v>1.2999180809999999</c:v>
                </c:pt>
                <c:pt idx="16188">
                  <c:v>1.3104697350000001</c:v>
                </c:pt>
                <c:pt idx="16189">
                  <c:v>1.311977116</c:v>
                </c:pt>
                <c:pt idx="16190">
                  <c:v>1.319514018</c:v>
                </c:pt>
                <c:pt idx="16191">
                  <c:v>1.322528785</c:v>
                </c:pt>
                <c:pt idx="16192">
                  <c:v>1.3285583140000001</c:v>
                </c:pt>
                <c:pt idx="16193">
                  <c:v>1.3421247489999999</c:v>
                </c:pt>
                <c:pt idx="16194">
                  <c:v>1.3556911920000001</c:v>
                </c:pt>
                <c:pt idx="16195">
                  <c:v>1.3692576429999999</c:v>
                </c:pt>
                <c:pt idx="16196">
                  <c:v>1.367750289</c:v>
                </c:pt>
                <c:pt idx="16197">
                  <c:v>1.3767946049999999</c:v>
                </c:pt>
                <c:pt idx="16198">
                  <c:v>1.378302015</c:v>
                </c:pt>
                <c:pt idx="16199">
                  <c:v>1.388853718</c:v>
                </c:pt>
                <c:pt idx="16200">
                  <c:v>1.3873463610000001</c:v>
                </c:pt>
                <c:pt idx="16201">
                  <c:v>1.3994054459999998</c:v>
                </c:pt>
                <c:pt idx="16202">
                  <c:v>1.396390697</c:v>
                </c:pt>
                <c:pt idx="16203">
                  <c:v>1.4114645430000001</c:v>
                </c:pt>
                <c:pt idx="16204">
                  <c:v>1.4174940810000001</c:v>
                </c:pt>
                <c:pt idx="16205">
                  <c:v>1.4190014520000001</c:v>
                </c:pt>
                <c:pt idx="16206">
                  <c:v>1.419001422</c:v>
                </c:pt>
                <c:pt idx="16207">
                  <c:v>1.425030907</c:v>
                </c:pt>
                <c:pt idx="16208">
                  <c:v>1.435582522</c:v>
                </c:pt>
                <c:pt idx="16209">
                  <c:v>1.4446267349999999</c:v>
                </c:pt>
                <c:pt idx="16210">
                  <c:v>1.461207833</c:v>
                </c:pt>
                <c:pt idx="16211">
                  <c:v>1.4687446289999999</c:v>
                </c:pt>
                <c:pt idx="16212">
                  <c:v>1.4823109299999999</c:v>
                </c:pt>
                <c:pt idx="16213">
                  <c:v>1.494369837</c:v>
                </c:pt>
                <c:pt idx="16214">
                  <c:v>1.4898475850000001</c:v>
                </c:pt>
                <c:pt idx="16215">
                  <c:v>1.500399112</c:v>
                </c:pt>
                <c:pt idx="16216">
                  <c:v>1.5139653930000001</c:v>
                </c:pt>
                <c:pt idx="16217">
                  <c:v>1.530546432</c:v>
                </c:pt>
                <c:pt idx="16218">
                  <c:v>1.5305463589999999</c:v>
                </c:pt>
                <c:pt idx="16219">
                  <c:v>1.5501421850000001</c:v>
                </c:pt>
                <c:pt idx="16220">
                  <c:v>1.553156921</c:v>
                </c:pt>
                <c:pt idx="16221">
                  <c:v>1.551649558</c:v>
                </c:pt>
                <c:pt idx="16222">
                  <c:v>1.550142211</c:v>
                </c:pt>
                <c:pt idx="16223">
                  <c:v>1.556171755</c:v>
                </c:pt>
                <c:pt idx="16224">
                  <c:v>1.557679187</c:v>
                </c:pt>
                <c:pt idx="16225">
                  <c:v>1.5606940060000001</c:v>
                </c:pt>
                <c:pt idx="16226">
                  <c:v>1.5817973470000002</c:v>
                </c:pt>
                <c:pt idx="16227">
                  <c:v>1.5953638220000002</c:v>
                </c:pt>
                <c:pt idx="16228">
                  <c:v>1.608930306</c:v>
                </c:pt>
                <c:pt idx="16229">
                  <c:v>1.619482042</c:v>
                </c:pt>
                <c:pt idx="16230">
                  <c:v>1.6119452480000001</c:v>
                </c:pt>
                <c:pt idx="16231">
                  <c:v>1.6164674670000001</c:v>
                </c:pt>
                <c:pt idx="16232">
                  <c:v>1.6270191919999999</c:v>
                </c:pt>
                <c:pt idx="16233">
                  <c:v>1.6240045000000001</c:v>
                </c:pt>
                <c:pt idx="16234">
                  <c:v>1.6481226099999999</c:v>
                </c:pt>
                <c:pt idx="16235">
                  <c:v>1.6405857449999999</c:v>
                </c:pt>
                <c:pt idx="16236">
                  <c:v>1.6541521619999999</c:v>
                </c:pt>
                <c:pt idx="16237">
                  <c:v>1.666211173</c:v>
                </c:pt>
                <c:pt idx="16238">
                  <c:v>1.678270159</c:v>
                </c:pt>
                <c:pt idx="16239">
                  <c:v>1.6767627140000001</c:v>
                </c:pt>
                <c:pt idx="16240">
                  <c:v>1.6737478739999998</c:v>
                </c:pt>
                <c:pt idx="16241">
                  <c:v>1.6933436909999999</c:v>
                </c:pt>
                <c:pt idx="16242">
                  <c:v>1.7099247329999998</c:v>
                </c:pt>
                <c:pt idx="16243">
                  <c:v>1.7129393660000001</c:v>
                </c:pt>
                <c:pt idx="16244">
                  <c:v>1.7310277620000001</c:v>
                </c:pt>
                <c:pt idx="16245">
                  <c:v>1.7295202570000001</c:v>
                </c:pt>
                <c:pt idx="16246">
                  <c:v>1.7491160220000002</c:v>
                </c:pt>
                <c:pt idx="16247">
                  <c:v>1.7551454069999999</c:v>
                </c:pt>
                <c:pt idx="16248">
                  <c:v>1.7717264309999998</c:v>
                </c:pt>
                <c:pt idx="16249">
                  <c:v>1.7852927189999999</c:v>
                </c:pt>
                <c:pt idx="16250">
                  <c:v>1.78680003</c:v>
                </c:pt>
                <c:pt idx="16251">
                  <c:v>1.806395867</c:v>
                </c:pt>
                <c:pt idx="16252">
                  <c:v>1.789814748</c:v>
                </c:pt>
                <c:pt idx="16253">
                  <c:v>1.8199623070000002</c:v>
                </c:pt>
                <c:pt idx="16254">
                  <c:v>1.8199624360000002</c:v>
                </c:pt>
                <c:pt idx="16255">
                  <c:v>1.8139331150000002</c:v>
                </c:pt>
                <c:pt idx="16256">
                  <c:v>1.8214702199999999</c:v>
                </c:pt>
                <c:pt idx="16257">
                  <c:v>1.8365442500000002</c:v>
                </c:pt>
                <c:pt idx="16258">
                  <c:v>1.8365445419999999</c:v>
                </c:pt>
                <c:pt idx="16259">
                  <c:v>1.8516186349999999</c:v>
                </c:pt>
                <c:pt idx="16260">
                  <c:v>1.844082059</c:v>
                </c:pt>
                <c:pt idx="16261">
                  <c:v>1.853126652</c:v>
                </c:pt>
                <c:pt idx="16262">
                  <c:v>1.874230289</c:v>
                </c:pt>
                <c:pt idx="16263">
                  <c:v>1.8802601030000001</c:v>
                </c:pt>
                <c:pt idx="16264">
                  <c:v>1.86970868</c:v>
                </c:pt>
                <c:pt idx="16265">
                  <c:v>1.8847827130000001</c:v>
                </c:pt>
                <c:pt idx="16266">
                  <c:v>1.8817680990000001</c:v>
                </c:pt>
                <c:pt idx="16267">
                  <c:v>1.8983493999999999</c:v>
                </c:pt>
                <c:pt idx="16268">
                  <c:v>1.9104084760000002</c:v>
                </c:pt>
                <c:pt idx="16269">
                  <c:v>1.9224675009999999</c:v>
                </c:pt>
                <c:pt idx="16270">
                  <c:v>1.925482189</c:v>
                </c:pt>
                <c:pt idx="16271">
                  <c:v>1.9511075919999998</c:v>
                </c:pt>
                <c:pt idx="16272">
                  <c:v>1.9556296020000001</c:v>
                </c:pt>
                <c:pt idx="16273">
                  <c:v>1.961658973</c:v>
                </c:pt>
                <c:pt idx="16274">
                  <c:v>1.964673562</c:v>
                </c:pt>
                <c:pt idx="16275">
                  <c:v>1.9782398120000002</c:v>
                </c:pt>
                <c:pt idx="16276">
                  <c:v>1.9872839070000001</c:v>
                </c:pt>
                <c:pt idx="16277">
                  <c:v>2.006879665</c:v>
                </c:pt>
                <c:pt idx="16278">
                  <c:v>2.0023573369999998</c:v>
                </c:pt>
                <c:pt idx="16279">
                  <c:v>2.0114014440000001</c:v>
                </c:pt>
                <c:pt idx="16280">
                  <c:v>2.018938189</c:v>
                </c:pt>
                <c:pt idx="16281">
                  <c:v>2.0309970959999997</c:v>
                </c:pt>
                <c:pt idx="16282">
                  <c:v>2.044563412</c:v>
                </c:pt>
                <c:pt idx="16283">
                  <c:v>2.0294895639999999</c:v>
                </c:pt>
                <c:pt idx="16284">
                  <c:v>2.050592859</c:v>
                </c:pt>
                <c:pt idx="16285">
                  <c:v>2.0370264469999997</c:v>
                </c:pt>
                <c:pt idx="16286">
                  <c:v>2.0943068519999999</c:v>
                </c:pt>
                <c:pt idx="16287">
                  <c:v>2.079233061</c:v>
                </c:pt>
                <c:pt idx="16288">
                  <c:v>2.1229470539999999</c:v>
                </c:pt>
                <c:pt idx="16289">
                  <c:v>2.1244544329999999</c:v>
                </c:pt>
                <c:pt idx="16290">
                  <c:v>2.151587256</c:v>
                </c:pt>
                <c:pt idx="16291">
                  <c:v>2.1093806420000001</c:v>
                </c:pt>
                <c:pt idx="16292">
                  <c:v>2.1681684260000003</c:v>
                </c:pt>
                <c:pt idx="16293">
                  <c:v>2.156109394</c:v>
                </c:pt>
                <c:pt idx="16294">
                  <c:v>2.1847495960000001</c:v>
                </c:pt>
                <c:pt idx="16295">
                  <c:v>2.186256975</c:v>
                </c:pt>
                <c:pt idx="16296">
                  <c:v>2.1998233869999999</c:v>
                </c:pt>
                <c:pt idx="16297">
                  <c:v>2.189271733</c:v>
                </c:pt>
                <c:pt idx="16298">
                  <c:v>2.2088676609999998</c:v>
                </c:pt>
                <c:pt idx="16299">
                  <c:v>2.2043455239999998</c:v>
                </c:pt>
                <c:pt idx="16300">
                  <c:v>2.2390152429999999</c:v>
                </c:pt>
                <c:pt idx="16301">
                  <c:v>2.2073602819999998</c:v>
                </c:pt>
                <c:pt idx="16302">
                  <c:v>2.2420300009999998</c:v>
                </c:pt>
                <c:pt idx="16303">
                  <c:v>2.2299709679999999</c:v>
                </c:pt>
                <c:pt idx="16304">
                  <c:v>2.2118824190000002</c:v>
                </c:pt>
                <c:pt idx="16305">
                  <c:v>2.2299709679999999</c:v>
                </c:pt>
                <c:pt idx="16306">
                  <c:v>2.2842366150000002</c:v>
                </c:pt>
                <c:pt idx="16307">
                  <c:v>2.2405226219999999</c:v>
                </c:pt>
                <c:pt idx="16308">
                  <c:v>2.2480595170000002</c:v>
                </c:pt>
                <c:pt idx="16309">
                  <c:v>2.2676554449999999</c:v>
                </c:pt>
                <c:pt idx="16310">
                  <c:v>2.264640687</c:v>
                </c:pt>
                <c:pt idx="16311">
                  <c:v>2.2555964120000001</c:v>
                </c:pt>
                <c:pt idx="16312">
                  <c:v>2.2812218570000002</c:v>
                </c:pt>
                <c:pt idx="16313">
                  <c:v>2.296295647</c:v>
                </c:pt>
                <c:pt idx="16314">
                  <c:v>2.3068473010000003</c:v>
                </c:pt>
                <c:pt idx="16315">
                  <c:v>2.297803026</c:v>
                </c:pt>
                <c:pt idx="16316">
                  <c:v>2.309862061</c:v>
                </c:pt>
                <c:pt idx="16317">
                  <c:v>2.330965414</c:v>
                </c:pt>
                <c:pt idx="16318">
                  <c:v>2.3460393049999997</c:v>
                </c:pt>
                <c:pt idx="16319">
                  <c:v>2.335487793</c:v>
                </c:pt>
                <c:pt idx="16320">
                  <c:v>2.355083912</c:v>
                </c:pt>
                <c:pt idx="16321">
                  <c:v>2.37015793</c:v>
                </c:pt>
                <c:pt idx="16322">
                  <c:v>2.3761876970000002</c:v>
                </c:pt>
                <c:pt idx="16323">
                  <c:v>2.3987986729999999</c:v>
                </c:pt>
                <c:pt idx="16324">
                  <c:v>2.4033210989999998</c:v>
                </c:pt>
                <c:pt idx="16325">
                  <c:v>2.4033213870000001</c:v>
                </c:pt>
                <c:pt idx="16326">
                  <c:v>2.4199028730000003</c:v>
                </c:pt>
                <c:pt idx="16327">
                  <c:v>2.4410065030000001</c:v>
                </c:pt>
                <c:pt idx="16328">
                  <c:v>2.4274403250000001</c:v>
                </c:pt>
                <c:pt idx="16329">
                  <c:v>2.460602985</c:v>
                </c:pt>
                <c:pt idx="16330">
                  <c:v>2.456081046</c:v>
                </c:pt>
                <c:pt idx="16331">
                  <c:v>2.457588597</c:v>
                </c:pt>
                <c:pt idx="16332">
                  <c:v>2.4666330200000002</c:v>
                </c:pt>
                <c:pt idx="16333">
                  <c:v>2.4907512569999999</c:v>
                </c:pt>
                <c:pt idx="16334">
                  <c:v>2.5103473320000003</c:v>
                </c:pt>
                <c:pt idx="16335">
                  <c:v>2.502810486</c:v>
                </c:pt>
                <c:pt idx="16336">
                  <c:v>2.5269286879999999</c:v>
                </c:pt>
                <c:pt idx="16337">
                  <c:v>2.5480321100000003</c:v>
                </c:pt>
                <c:pt idx="16338">
                  <c:v>2.581194591</c:v>
                </c:pt>
                <c:pt idx="16339">
                  <c:v>2.587224145</c:v>
                </c:pt>
                <c:pt idx="16340">
                  <c:v>2.5917463000000001</c:v>
                </c:pt>
                <c:pt idx="16341">
                  <c:v>2.591746288</c:v>
                </c:pt>
                <c:pt idx="16342">
                  <c:v>2.5992831810000001</c:v>
                </c:pt>
                <c:pt idx="16343">
                  <c:v>2.603805291</c:v>
                </c:pt>
                <c:pt idx="16344">
                  <c:v>2.6098347679999998</c:v>
                </c:pt>
                <c:pt idx="16345">
                  <c:v>2.6279233</c:v>
                </c:pt>
                <c:pt idx="16346">
                  <c:v>2.6339527450000002</c:v>
                </c:pt>
                <c:pt idx="16347">
                  <c:v>2.6203861870000003</c:v>
                </c:pt>
                <c:pt idx="16348">
                  <c:v>2.6188786820000001</c:v>
                </c:pt>
                <c:pt idx="16349">
                  <c:v>2.6264154409999998</c:v>
                </c:pt>
                <c:pt idx="16350">
                  <c:v>2.655055521</c:v>
                </c:pt>
                <c:pt idx="16351">
                  <c:v>2.6610848160000002</c:v>
                </c:pt>
                <c:pt idx="16352">
                  <c:v>2.6821879059999998</c:v>
                </c:pt>
                <c:pt idx="16353">
                  <c:v>2.689724526</c:v>
                </c:pt>
                <c:pt idx="16354">
                  <c:v>2.704798035</c:v>
                </c:pt>
                <c:pt idx="16355">
                  <c:v>2.7002755659999997</c:v>
                </c:pt>
                <c:pt idx="16356">
                  <c:v>2.7093195260000003</c:v>
                </c:pt>
                <c:pt idx="16357">
                  <c:v>2.7123339610000001</c:v>
                </c:pt>
                <c:pt idx="16358">
                  <c:v>2.7198705430000003</c:v>
                </c:pt>
                <c:pt idx="16359">
                  <c:v>2.7454956989999997</c:v>
                </c:pt>
                <c:pt idx="16360">
                  <c:v>2.7409732670000002</c:v>
                </c:pt>
                <c:pt idx="16361">
                  <c:v>2.7560467989999999</c:v>
                </c:pt>
                <c:pt idx="16362">
                  <c:v>2.7545391860000001</c:v>
                </c:pt>
                <c:pt idx="16363">
                  <c:v>2.7696127850000001</c:v>
                </c:pt>
                <c:pt idx="16364">
                  <c:v>2.7696126359999997</c:v>
                </c:pt>
                <c:pt idx="16365">
                  <c:v>2.7741346490000001</c:v>
                </c:pt>
                <c:pt idx="16366">
                  <c:v>2.7711197840000001</c:v>
                </c:pt>
                <c:pt idx="16367">
                  <c:v>2.7892082390000001</c:v>
                </c:pt>
                <c:pt idx="16368">
                  <c:v>2.8027745739999999</c:v>
                </c:pt>
                <c:pt idx="16369">
                  <c:v>2.8103114099999997</c:v>
                </c:pt>
                <c:pt idx="16370">
                  <c:v>2.8057892349999998</c:v>
                </c:pt>
                <c:pt idx="16371">
                  <c:v>2.8238777559999999</c:v>
                </c:pt>
                <c:pt idx="16372">
                  <c:v>2.8449810520000001</c:v>
                </c:pt>
                <c:pt idx="16373">
                  <c:v>2.8359367949999998</c:v>
                </c:pt>
                <c:pt idx="16374">
                  <c:v>2.8404589629999997</c:v>
                </c:pt>
                <c:pt idx="16375">
                  <c:v>2.8570401780000001</c:v>
                </c:pt>
                <c:pt idx="16376">
                  <c:v>2.8600550039999999</c:v>
                </c:pt>
                <c:pt idx="16377">
                  <c:v>2.8841731520000002</c:v>
                </c:pt>
                <c:pt idx="16378">
                  <c:v>2.9037691840000002</c:v>
                </c:pt>
                <c:pt idx="16379">
                  <c:v>2.9158283429999998</c:v>
                </c:pt>
                <c:pt idx="16380">
                  <c:v>2.938439179</c:v>
                </c:pt>
                <c:pt idx="16381">
                  <c:v>2.9263803400000001</c:v>
                </c:pt>
                <c:pt idx="16382">
                  <c:v>2.9369322390000003</c:v>
                </c:pt>
                <c:pt idx="16383">
                  <c:v>2.9278882450000001</c:v>
                </c:pt>
                <c:pt idx="16384">
                  <c:v>2.9504992620000001</c:v>
                </c:pt>
                <c:pt idx="16385">
                  <c:v>2.9535143700000002</c:v>
                </c:pt>
                <c:pt idx="16386">
                  <c:v>2.9761254479999999</c:v>
                </c:pt>
                <c:pt idx="16387">
                  <c:v>2.9896922630000002</c:v>
                </c:pt>
                <c:pt idx="16388">
                  <c:v>2.9881852739999997</c:v>
                </c:pt>
                <c:pt idx="16389">
                  <c:v>3.0092890090000002</c:v>
                </c:pt>
                <c:pt idx="16390">
                  <c:v>3.0107967769999999</c:v>
                </c:pt>
                <c:pt idx="16391">
                  <c:v>3.001752851</c:v>
                </c:pt>
                <c:pt idx="16392">
                  <c:v>3.0319008470000002</c:v>
                </c:pt>
                <c:pt idx="16393">
                  <c:v>3.0303937799999998</c:v>
                </c:pt>
                <c:pt idx="16394">
                  <c:v>3.0424531210000003</c:v>
                </c:pt>
                <c:pt idx="16395">
                  <c:v>3.077123169</c:v>
                </c:pt>
                <c:pt idx="16396">
                  <c:v>3.074108581</c:v>
                </c:pt>
                <c:pt idx="16397">
                  <c:v>3.0861677969999999</c:v>
                </c:pt>
                <c:pt idx="16398">
                  <c:v>3.0801383860000002</c:v>
                </c:pt>
                <c:pt idx="16399">
                  <c:v>3.104256629</c:v>
                </c:pt>
                <c:pt idx="16400">
                  <c:v>3.1178231650000003</c:v>
                </c:pt>
                <c:pt idx="16401">
                  <c:v>3.1374192160000001</c:v>
                </c:pt>
                <c:pt idx="16402">
                  <c:v>3.1374192550000002</c:v>
                </c:pt>
                <c:pt idx="16403">
                  <c:v>3.1509857299999999</c:v>
                </c:pt>
                <c:pt idx="16404">
                  <c:v>3.1962072479999999</c:v>
                </c:pt>
                <c:pt idx="16405">
                  <c:v>3.2052515289999999</c:v>
                </c:pt>
                <c:pt idx="16406">
                  <c:v>3.2278622459999999</c:v>
                </c:pt>
                <c:pt idx="16407">
                  <c:v>3.2263547999999997</c:v>
                </c:pt>
                <c:pt idx="16408">
                  <c:v>3.2369064060000001</c:v>
                </c:pt>
                <c:pt idx="16409">
                  <c:v>3.2308767719999998</c:v>
                </c:pt>
                <c:pt idx="16410">
                  <c:v>3.2565021769999998</c:v>
                </c:pt>
                <c:pt idx="16411">
                  <c:v>3.2534872749999999</c:v>
                </c:pt>
                <c:pt idx="16412">
                  <c:v>3.2745904879999999</c:v>
                </c:pt>
                <c:pt idx="16413">
                  <c:v>3.3092600779999999</c:v>
                </c:pt>
                <c:pt idx="16414">
                  <c:v>3.3002154730000002</c:v>
                </c:pt>
                <c:pt idx="16415">
                  <c:v>3.3198110789999999</c:v>
                </c:pt>
                <c:pt idx="16416">
                  <c:v>3.3394066260000002</c:v>
                </c:pt>
                <c:pt idx="16417">
                  <c:v>3.3514652130000004</c:v>
                </c:pt>
                <c:pt idx="16418">
                  <c:v>3.3484499490000004</c:v>
                </c:pt>
                <c:pt idx="16419">
                  <c:v>3.3710601549999999</c:v>
                </c:pt>
                <c:pt idx="16420">
                  <c:v>3.3620153460000002</c:v>
                </c:pt>
                <c:pt idx="16421">
                  <c:v>3.3921624490000002</c:v>
                </c:pt>
                <c:pt idx="16422">
                  <c:v>3.396684096</c:v>
                </c:pt>
                <c:pt idx="16423">
                  <c:v>3.4102500579999999</c:v>
                </c:pt>
                <c:pt idx="16424">
                  <c:v>3.3951758500000002</c:v>
                </c:pt>
                <c:pt idx="16425">
                  <c:v>3.4343673710000004</c:v>
                </c:pt>
                <c:pt idx="16426">
                  <c:v>3.4479335099999995</c:v>
                </c:pt>
                <c:pt idx="16427">
                  <c:v>3.4509480839999997</c:v>
                </c:pt>
                <c:pt idx="16428">
                  <c:v>3.4690365540000001</c:v>
                </c:pt>
                <c:pt idx="16429">
                  <c:v>3.4795882749999998</c:v>
                </c:pt>
                <c:pt idx="16430">
                  <c:v>3.4614999300000004</c:v>
                </c:pt>
                <c:pt idx="16431">
                  <c:v>3.485618326</c:v>
                </c:pt>
                <c:pt idx="16432">
                  <c:v>3.4795892339999996</c:v>
                </c:pt>
                <c:pt idx="16433">
                  <c:v>3.4916487789999997</c:v>
                </c:pt>
                <c:pt idx="16434">
                  <c:v>3.5052157700000004</c:v>
                </c:pt>
                <c:pt idx="16435">
                  <c:v>3.5263197110000002</c:v>
                </c:pt>
                <c:pt idx="16436">
                  <c:v>3.5233055809999998</c:v>
                </c:pt>
                <c:pt idx="16437">
                  <c:v>3.5338578820000004</c:v>
                </c:pt>
                <c:pt idx="16438">
                  <c:v>3.5609913699999995</c:v>
                </c:pt>
                <c:pt idx="16439">
                  <c:v>3.5444107329999999</c:v>
                </c:pt>
                <c:pt idx="16440">
                  <c:v>3.5790810409999998</c:v>
                </c:pt>
                <c:pt idx="16441">
                  <c:v>3.5775740810000003</c:v>
                </c:pt>
                <c:pt idx="16442">
                  <c:v>3.5911408439999999</c:v>
                </c:pt>
                <c:pt idx="16443">
                  <c:v>3.6107370139999997</c:v>
                </c:pt>
                <c:pt idx="16444">
                  <c:v>3.6107370479999998</c:v>
                </c:pt>
                <c:pt idx="16445">
                  <c:v>3.6227959900000002</c:v>
                </c:pt>
                <c:pt idx="16446">
                  <c:v>3.6348547879999997</c:v>
                </c:pt>
                <c:pt idx="16447">
                  <c:v>3.6469134630000002</c:v>
                </c:pt>
                <c:pt idx="16448">
                  <c:v>3.6695237130000002</c:v>
                </c:pt>
                <c:pt idx="16449">
                  <c:v>3.6725379050000004</c:v>
                </c:pt>
                <c:pt idx="16450">
                  <c:v>3.7524285170000002</c:v>
                </c:pt>
                <c:pt idx="16451">
                  <c:v>3.6770587570000002</c:v>
                </c:pt>
                <c:pt idx="16452">
                  <c:v>3.6921318910000003</c:v>
                </c:pt>
                <c:pt idx="16453">
                  <c:v>3.705697647</c:v>
                </c:pt>
                <c:pt idx="16454">
                  <c:v>3.6800715409999998</c:v>
                </c:pt>
                <c:pt idx="16455">
                  <c:v>3.6951447599999998</c:v>
                </c:pt>
                <c:pt idx="16456">
                  <c:v>3.793123928</c:v>
                </c:pt>
                <c:pt idx="16457">
                  <c:v>3.762975918</c:v>
                </c:pt>
                <c:pt idx="16458">
                  <c:v>3.8172412759999998</c:v>
                </c:pt>
                <c:pt idx="16459">
                  <c:v>3.7946304429999995</c:v>
                </c:pt>
                <c:pt idx="16460">
                  <c:v>3.7916157099999999</c:v>
                </c:pt>
                <c:pt idx="16461">
                  <c:v>3.7901084960000002</c:v>
                </c:pt>
                <c:pt idx="16462">
                  <c:v>3.7855866349999996</c:v>
                </c:pt>
                <c:pt idx="16463">
                  <c:v>3.8081977019999997</c:v>
                </c:pt>
                <c:pt idx="16464">
                  <c:v>3.8277940970000004</c:v>
                </c:pt>
                <c:pt idx="16465">
                  <c:v>3.8398536659999998</c:v>
                </c:pt>
                <c:pt idx="16466">
                  <c:v>3.90919375</c:v>
                </c:pt>
                <c:pt idx="16467">
                  <c:v>3.8684951000000001</c:v>
                </c:pt>
                <c:pt idx="16468">
                  <c:v>3.8730178870000005</c:v>
                </c:pt>
                <c:pt idx="16469">
                  <c:v>3.8398561399999998</c:v>
                </c:pt>
                <c:pt idx="16470">
                  <c:v>3.8820634630000002</c:v>
                </c:pt>
                <c:pt idx="16471">
                  <c:v>3.8971378960000003</c:v>
                </c:pt>
                <c:pt idx="16472">
                  <c:v>3.9091975259999998</c:v>
                </c:pt>
                <c:pt idx="16473">
                  <c:v>3.8941242069999999</c:v>
                </c:pt>
                <c:pt idx="16474">
                  <c:v>3.8941246379999996</c:v>
                </c:pt>
                <c:pt idx="16475">
                  <c:v>3.9152283430000003</c:v>
                </c:pt>
                <c:pt idx="16476">
                  <c:v>3.9303024149999999</c:v>
                </c:pt>
                <c:pt idx="16477">
                  <c:v>3.9423616749999999</c:v>
                </c:pt>
                <c:pt idx="16478">
                  <c:v>3.9287953899999999</c:v>
                </c:pt>
                <c:pt idx="16479">
                  <c:v>3.9679875139999998</c:v>
                </c:pt>
                <c:pt idx="16480">
                  <c:v>3.9951205459999999</c:v>
                </c:pt>
                <c:pt idx="16481">
                  <c:v>4.0041649469999996</c:v>
                </c:pt>
                <c:pt idx="16482">
                  <c:v>3.9966280980000004</c:v>
                </c:pt>
                <c:pt idx="16483">
                  <c:v>4.0147167489999998</c:v>
                </c:pt>
                <c:pt idx="16484">
                  <c:v>4.0086872280000003</c:v>
                </c:pt>
                <c:pt idx="16485">
                  <c:v>4.0539087330000001</c:v>
                </c:pt>
                <c:pt idx="16486">
                  <c:v>4.0312979279999999</c:v>
                </c:pt>
                <c:pt idx="16487">
                  <c:v>4.0343126199999997</c:v>
                </c:pt>
                <c:pt idx="16488">
                  <c:v>4.0433568150000001</c:v>
                </c:pt>
                <c:pt idx="16489">
                  <c:v>4.0629526619999998</c:v>
                </c:pt>
                <c:pt idx="16490">
                  <c:v>4.067474636</c:v>
                </c:pt>
                <c:pt idx="16491">
                  <c:v>4.0810408759999994</c:v>
                </c:pt>
                <c:pt idx="16492">
                  <c:v>4.0765184739999993</c:v>
                </c:pt>
                <c:pt idx="16493">
                  <c:v>4.0855624439999998</c:v>
                </c:pt>
                <c:pt idx="16494">
                  <c:v>4.1036506299999997</c:v>
                </c:pt>
                <c:pt idx="16495">
                  <c:v>4.1111870609999999</c:v>
                </c:pt>
                <c:pt idx="16496">
                  <c:v>4.1247529620000005</c:v>
                </c:pt>
                <c:pt idx="16497">
                  <c:v>4.1262597540000003</c:v>
                </c:pt>
                <c:pt idx="16498">
                  <c:v>4.1322886590000003</c:v>
                </c:pt>
                <c:pt idx="16499">
                  <c:v>4.174494696</c:v>
                </c:pt>
                <c:pt idx="16500">
                  <c:v>4.2227302289999997</c:v>
                </c:pt>
                <c:pt idx="16501">
                  <c:v>4.194089322</c:v>
                </c:pt>
                <c:pt idx="16502">
                  <c:v>4.2332805659999995</c:v>
                </c:pt>
                <c:pt idx="16503">
                  <c:v>4.2091618549999996</c:v>
                </c:pt>
                <c:pt idx="16504">
                  <c:v>4.2438310100000001</c:v>
                </c:pt>
                <c:pt idx="16505">
                  <c:v>4.2483526149999999</c:v>
                </c:pt>
                <c:pt idx="16506">
                  <c:v>4.2754849769999996</c:v>
                </c:pt>
                <c:pt idx="16507">
                  <c:v>4.249859141</c:v>
                </c:pt>
                <c:pt idx="16508">
                  <c:v>4.3071392480000004</c:v>
                </c:pt>
                <c:pt idx="16509">
                  <c:v>4.2815135589999995</c:v>
                </c:pt>
                <c:pt idx="16510">
                  <c:v>4.3267347169999999</c:v>
                </c:pt>
                <c:pt idx="16511">
                  <c:v>4.2845279410000003</c:v>
                </c:pt>
                <c:pt idx="16512">
                  <c:v>4.3448229529999995</c:v>
                </c:pt>
                <c:pt idx="16513">
                  <c:v>4.3026162530000001</c:v>
                </c:pt>
                <c:pt idx="16514">
                  <c:v>4.3538670609999999</c:v>
                </c:pt>
                <c:pt idx="16515">
                  <c:v>4.3267342160000002</c:v>
                </c:pt>
                <c:pt idx="16516">
                  <c:v>4.3644186840000003</c:v>
                </c:pt>
                <c:pt idx="16517">
                  <c:v>4.3297490120000006</c:v>
                </c:pt>
                <c:pt idx="16518">
                  <c:v>4.3101531570000002</c:v>
                </c:pt>
                <c:pt idx="16519">
                  <c:v>4.3629115069999997</c:v>
                </c:pt>
                <c:pt idx="16520">
                  <c:v>4.3614042560000001</c:v>
                </c:pt>
                <c:pt idx="16521">
                  <c:v>4.3433158669999994</c:v>
                </c:pt>
                <c:pt idx="16522">
                  <c:v>4.3870300379999998</c:v>
                </c:pt>
                <c:pt idx="16523">
                  <c:v>4.3870302519999997</c:v>
                </c:pt>
                <c:pt idx="16524">
                  <c:v>4.3810009799999996</c:v>
                </c:pt>
                <c:pt idx="16525">
                  <c:v>4.3870308470000001</c:v>
                </c:pt>
                <c:pt idx="16526">
                  <c:v>4.4141641470000001</c:v>
                </c:pt>
                <c:pt idx="16527">
                  <c:v>4.4066278209999998</c:v>
                </c:pt>
                <c:pt idx="16528">
                  <c:v>4.4036137130000004</c:v>
                </c:pt>
                <c:pt idx="16529">
                  <c:v>4.4051218060000004</c:v>
                </c:pt>
                <c:pt idx="16530">
                  <c:v>4.4126594639999999</c:v>
                </c:pt>
                <c:pt idx="16531">
                  <c:v>4.4428078659999999</c:v>
                </c:pt>
                <c:pt idx="16532">
                  <c:v>4.4488381820000003</c:v>
                </c:pt>
                <c:pt idx="16533">
                  <c:v>4.4593906300000006</c:v>
                </c:pt>
                <c:pt idx="16534">
                  <c:v>4.4548692250000004</c:v>
                </c:pt>
                <c:pt idx="16535">
                  <c:v>4.4608994400000004</c:v>
                </c:pt>
                <c:pt idx="16536">
                  <c:v>4.4322597769999996</c:v>
                </c:pt>
                <c:pt idx="16537">
                  <c:v>4.4654227190000002</c:v>
                </c:pt>
                <c:pt idx="16538">
                  <c:v>4.4578862059999995</c:v>
                </c:pt>
                <c:pt idx="16539">
                  <c:v>4.4774824600000001</c:v>
                </c:pt>
                <c:pt idx="16540">
                  <c:v>4.4654235059999996</c:v>
                </c:pt>
                <c:pt idx="16541">
                  <c:v>4.5136596619999994</c:v>
                </c:pt>
                <c:pt idx="16542">
                  <c:v>4.5166740890000003</c:v>
                </c:pt>
                <c:pt idx="16543">
                  <c:v>4.5061218780000001</c:v>
                </c:pt>
                <c:pt idx="16544">
                  <c:v>4.5272245529999999</c:v>
                </c:pt>
                <c:pt idx="16545">
                  <c:v>4.5573713910000002</c:v>
                </c:pt>
                <c:pt idx="16546">
                  <c:v>4.5799812160000002</c:v>
                </c:pt>
                <c:pt idx="16547">
                  <c:v>4.5603842940000003</c:v>
                </c:pt>
                <c:pt idx="16548">
                  <c:v>4.5031028390000003</c:v>
                </c:pt>
                <c:pt idx="16549">
                  <c:v>4.5573676000000001</c:v>
                </c:pt>
                <c:pt idx="16550">
                  <c:v>4.5513371749999996</c:v>
                </c:pt>
                <c:pt idx="16551">
                  <c:v>4.5724396770000002</c:v>
                </c:pt>
                <c:pt idx="16552">
                  <c:v>4.5784684960000002</c:v>
                </c:pt>
                <c:pt idx="16553">
                  <c:v>4.6116302989999998</c:v>
                </c:pt>
                <c:pt idx="16554">
                  <c:v>4.5754528489999995</c:v>
                </c:pt>
                <c:pt idx="16555">
                  <c:v>4.5860043830000006</c:v>
                </c:pt>
                <c:pt idx="16556">
                  <c:v>4.6010783100000001</c:v>
                </c:pt>
                <c:pt idx="16557">
                  <c:v>4.6071081080000003</c:v>
                </c:pt>
                <c:pt idx="16558">
                  <c:v>4.634241308</c:v>
                </c:pt>
                <c:pt idx="16559">
                  <c:v>4.616153207</c:v>
                </c:pt>
                <c:pt idx="16560">
                  <c:v>4.6146463500000001</c:v>
                </c:pt>
                <c:pt idx="16561">
                  <c:v>4.6267059740000001</c:v>
                </c:pt>
                <c:pt idx="16562">
                  <c:v>4.643287795</c:v>
                </c:pt>
                <c:pt idx="16563">
                  <c:v>4.6342441929999998</c:v>
                </c:pt>
                <c:pt idx="16564">
                  <c:v>4.6643925260000003</c:v>
                </c:pt>
                <c:pt idx="16565">
                  <c:v>4.6146496839999998</c:v>
                </c:pt>
                <c:pt idx="16566">
                  <c:v>4.6764530769999997</c:v>
                </c:pt>
                <c:pt idx="16567">
                  <c:v>4.6463061990000005</c:v>
                </c:pt>
                <c:pt idx="16568">
                  <c:v>4.641784801</c:v>
                </c:pt>
                <c:pt idx="16569">
                  <c:v>4.6764553339999999</c:v>
                </c:pt>
                <c:pt idx="16570">
                  <c:v>4.690022495</c:v>
                </c:pt>
                <c:pt idx="16571">
                  <c:v>4.7005748599999997</c:v>
                </c:pt>
                <c:pt idx="16572">
                  <c:v>4.6915312020000002</c:v>
                </c:pt>
                <c:pt idx="16573">
                  <c:v>4.708113108</c:v>
                </c:pt>
                <c:pt idx="16574">
                  <c:v>4.7050990850000005</c:v>
                </c:pt>
                <c:pt idx="16575">
                  <c:v>4.7126367980000001</c:v>
                </c:pt>
                <c:pt idx="16576">
                  <c:v>4.7156523889999997</c:v>
                </c:pt>
                <c:pt idx="16577">
                  <c:v>4.7096236859999996</c:v>
                </c:pt>
                <c:pt idx="16578">
                  <c:v>4.7051023650000001</c:v>
                </c:pt>
                <c:pt idx="16579">
                  <c:v>4.7126401169999994</c:v>
                </c:pt>
                <c:pt idx="16580">
                  <c:v>4.7488181840000001</c:v>
                </c:pt>
                <c:pt idx="16581">
                  <c:v>4.7774592890000003</c:v>
                </c:pt>
                <c:pt idx="16582">
                  <c:v>4.7789673810000002</c:v>
                </c:pt>
                <c:pt idx="16583">
                  <c:v>4.7970566589999999</c:v>
                </c:pt>
                <c:pt idx="16584">
                  <c:v>4.7985645900000007</c:v>
                </c:pt>
                <c:pt idx="16585">
                  <c:v>4.7865059280000004</c:v>
                </c:pt>
                <c:pt idx="16586">
                  <c:v>4.7970579600000001</c:v>
                </c:pt>
                <c:pt idx="16587">
                  <c:v>4.7910285909999999</c:v>
                </c:pt>
                <c:pt idx="16588">
                  <c:v>4.7970581750000001</c:v>
                </c:pt>
                <c:pt idx="16589">
                  <c:v>4.8015802170000006</c:v>
                </c:pt>
                <c:pt idx="16590">
                  <c:v>4.8106242789999998</c:v>
                </c:pt>
                <c:pt idx="16591">
                  <c:v>4.848308576</c:v>
                </c:pt>
                <c:pt idx="16592">
                  <c:v>4.8528302280000002</c:v>
                </c:pt>
                <c:pt idx="16593">
                  <c:v>4.8468000719999997</c:v>
                </c:pt>
                <c:pt idx="16594">
                  <c:v>4.8347402879999999</c:v>
                </c:pt>
                <c:pt idx="16595">
                  <c:v>4.8573503320000002</c:v>
                </c:pt>
                <c:pt idx="16596">
                  <c:v>4.8362461150000007</c:v>
                </c:pt>
                <c:pt idx="16597">
                  <c:v>4.8422748160000006</c:v>
                </c:pt>
                <c:pt idx="16598">
                  <c:v>4.8498108780000004</c:v>
                </c:pt>
                <c:pt idx="16599">
                  <c:v>4.879957707</c:v>
                </c:pt>
                <c:pt idx="16600">
                  <c:v>4.919148839</c:v>
                </c:pt>
                <c:pt idx="16601">
                  <c:v>4.9236701379999994</c:v>
                </c:pt>
                <c:pt idx="16602">
                  <c:v>4.9221619389999995</c:v>
                </c:pt>
                <c:pt idx="16603">
                  <c:v>4.9462793210000005</c:v>
                </c:pt>
                <c:pt idx="16604">
                  <c:v>4.9191457240000007</c:v>
                </c:pt>
                <c:pt idx="16605">
                  <c:v>4.9553222020000005</c:v>
                </c:pt>
                <c:pt idx="16606">
                  <c:v>4.9749174040000002</c:v>
                </c:pt>
                <c:pt idx="16607">
                  <c:v>4.9779313509999996</c:v>
                </c:pt>
                <c:pt idx="16608">
                  <c:v>4.9914969459999998</c:v>
                </c:pt>
                <c:pt idx="16609">
                  <c:v>5.0216437209999993</c:v>
                </c:pt>
                <c:pt idx="16610">
                  <c:v>4.9749140290000007</c:v>
                </c:pt>
                <c:pt idx="16611">
                  <c:v>5.0095829480000003</c:v>
                </c:pt>
                <c:pt idx="16612">
                  <c:v>4.9869714089999997</c:v>
                </c:pt>
                <c:pt idx="16613">
                  <c:v>5.0186256120000001</c:v>
                </c:pt>
                <c:pt idx="16614">
                  <c:v>4.9703887069999997</c:v>
                </c:pt>
                <c:pt idx="16615">
                  <c:v>5.0005356350000003</c:v>
                </c:pt>
                <c:pt idx="16616">
                  <c:v>4.9342103349999995</c:v>
                </c:pt>
                <c:pt idx="16617">
                  <c:v>4.9507910089999996</c:v>
                </c:pt>
                <c:pt idx="16618">
                  <c:v>4.9492832280000005</c:v>
                </c:pt>
                <c:pt idx="16619">
                  <c:v>5.027666655</c:v>
                </c:pt>
                <c:pt idx="16620">
                  <c:v>5.0171148419999998</c:v>
                </c:pt>
                <c:pt idx="16621">
                  <c:v>5.0231444400000003</c:v>
                </c:pt>
                <c:pt idx="16622">
                  <c:v>5.0397259390000002</c:v>
                </c:pt>
                <c:pt idx="16623">
                  <c:v>5.0502781360000002</c:v>
                </c:pt>
                <c:pt idx="16624">
                  <c:v>5.0578157539999999</c:v>
                </c:pt>
                <c:pt idx="16625">
                  <c:v>5.0743977969999996</c:v>
                </c:pt>
                <c:pt idx="16626">
                  <c:v>5.0713840079999999</c:v>
                </c:pt>
                <c:pt idx="16627">
                  <c:v>5.062340764</c:v>
                </c:pt>
                <c:pt idx="16628">
                  <c:v>5.0517901670000001</c:v>
                </c:pt>
                <c:pt idx="16629">
                  <c:v>5.0623429069999997</c:v>
                </c:pt>
                <c:pt idx="16630">
                  <c:v>5.0337036790000003</c:v>
                </c:pt>
                <c:pt idx="16631">
                  <c:v>5.0156160409999995</c:v>
                </c:pt>
                <c:pt idx="16632">
                  <c:v>5.0638531320000002</c:v>
                </c:pt>
                <c:pt idx="16633">
                  <c:v>5.0593316879999994</c:v>
                </c:pt>
                <c:pt idx="16634">
                  <c:v>4.9945147279999995</c:v>
                </c:pt>
                <c:pt idx="16635">
                  <c:v>5.0337069999999997</c:v>
                </c:pt>
                <c:pt idx="16636">
                  <c:v>5.0291849170000003</c:v>
                </c:pt>
                <c:pt idx="16637">
                  <c:v>5.0321996840000001</c:v>
                </c:pt>
                <c:pt idx="16638">
                  <c:v>5.0276775329999994</c:v>
                </c:pt>
                <c:pt idx="16639">
                  <c:v>5.0306923000000001</c:v>
                </c:pt>
                <c:pt idx="16640">
                  <c:v>5.0412439850000004</c:v>
                </c:pt>
                <c:pt idx="16641">
                  <c:v>5.0548104359999995</c:v>
                </c:pt>
                <c:pt idx="16642">
                  <c:v>5.0352144509999999</c:v>
                </c:pt>
                <c:pt idx="16643">
                  <c:v>5.0713916540000001</c:v>
                </c:pt>
                <c:pt idx="16644">
                  <c:v>5.0020520140000002</c:v>
                </c:pt>
                <c:pt idx="16645">
                  <c:v>5.0955097900000004</c:v>
                </c:pt>
                <c:pt idx="16646">
                  <c:v>5.0261701500000004</c:v>
                </c:pt>
                <c:pt idx="16647">
                  <c:v>5.0246627659999996</c:v>
                </c:pt>
                <c:pt idx="16648">
                  <c:v>5.0231553829999998</c:v>
                </c:pt>
                <c:pt idx="16649">
                  <c:v>5.0533030530000005</c:v>
                </c:pt>
                <c:pt idx="16650">
                  <c:v>4.9749191110000002</c:v>
                </c:pt>
                <c:pt idx="16651">
                  <c:v>4.9975298639999997</c:v>
                </c:pt>
                <c:pt idx="16652">
                  <c:v>4.9703969609999996</c:v>
                </c:pt>
                <c:pt idx="16653">
                  <c:v>4.9794412619999999</c:v>
                </c:pt>
                <c:pt idx="16654">
                  <c:v>5.005066781</c:v>
                </c:pt>
                <c:pt idx="16655">
                  <c:v>5.0216479989999998</c:v>
                </c:pt>
                <c:pt idx="16656">
                  <c:v>4.9824560289999997</c:v>
                </c:pt>
                <c:pt idx="16657">
                  <c:v>5.0216479989999998</c:v>
                </c:pt>
                <c:pt idx="16658">
                  <c:v>4.9869781790000003</c:v>
                </c:pt>
                <c:pt idx="16659">
                  <c:v>5.047273519</c:v>
                </c:pt>
                <c:pt idx="16660">
                  <c:v>5.0246627659999996</c:v>
                </c:pt>
                <c:pt idx="16661">
                  <c:v>4.9869781790000003</c:v>
                </c:pt>
                <c:pt idx="16662">
                  <c:v>4.9899929460000001</c:v>
                </c:pt>
                <c:pt idx="16663">
                  <c:v>5.0080815479999998</c:v>
                </c:pt>
                <c:pt idx="16664">
                  <c:v>5.0110963150000005</c:v>
                </c:pt>
                <c:pt idx="16665">
                  <c:v>5.0156184650000002</c:v>
                </c:pt>
                <c:pt idx="16666">
                  <c:v>4.9417566749999997</c:v>
                </c:pt>
                <c:pt idx="16667">
                  <c:v>4.9538157420000006</c:v>
                </c:pt>
                <c:pt idx="16668">
                  <c:v>4.9869781790000003</c:v>
                </c:pt>
                <c:pt idx="16669">
                  <c:v>4.9809486449999998</c:v>
                </c:pt>
                <c:pt idx="16670">
                  <c:v>4.9839634120000005</c:v>
                </c:pt>
                <c:pt idx="16671">
                  <c:v>4.9703969609999996</c:v>
                </c:pt>
                <c:pt idx="16672">
                  <c:v>4.9176385390000004</c:v>
                </c:pt>
                <c:pt idx="16673">
                  <c:v>4.9553231259999997</c:v>
                </c:pt>
                <c:pt idx="16674">
                  <c:v>4.9101016209999999</c:v>
                </c:pt>
                <c:pt idx="16675">
                  <c:v>4.8980425529999998</c:v>
                </c:pt>
                <c:pt idx="16676">
                  <c:v>4.8739244180000005</c:v>
                </c:pt>
                <c:pt idx="16677">
                  <c:v>4.8920130190000002</c:v>
                </c:pt>
                <c:pt idx="16678">
                  <c:v>4.8618653500000004</c:v>
                </c:pt>
                <c:pt idx="16679">
                  <c:v>4.8799539520000002</c:v>
                </c:pt>
                <c:pt idx="16680">
                  <c:v>4.8377472140000002</c:v>
                </c:pt>
                <c:pt idx="16681">
                  <c:v>4.784988792</c:v>
                </c:pt>
                <c:pt idx="16682">
                  <c:v>4.7940330929999995</c:v>
                </c:pt>
                <c:pt idx="16683">
                  <c:v>4.7473042049999998</c:v>
                </c:pt>
                <c:pt idx="16684">
                  <c:v>4.7126343840000002</c:v>
                </c:pt>
                <c:pt idx="16685">
                  <c:v>4.703590084</c:v>
                </c:pt>
                <c:pt idx="16686">
                  <c:v>4.715649151</c:v>
                </c:pt>
                <c:pt idx="16687">
                  <c:v>4.6734424140000002</c:v>
                </c:pt>
                <c:pt idx="16688">
                  <c:v>4.6809793310000005</c:v>
                </c:pt>
                <c:pt idx="16689">
                  <c:v>4.6809793310000005</c:v>
                </c:pt>
                <c:pt idx="16690">
                  <c:v>4.6508316609999998</c:v>
                </c:pt>
                <c:pt idx="16691">
                  <c:v>4.6010880060000003</c:v>
                </c:pt>
                <c:pt idx="16692">
                  <c:v>4.5724477200000004</c:v>
                </c:pt>
                <c:pt idx="16693">
                  <c:v>4.6161618410000003</c:v>
                </c:pt>
                <c:pt idx="16694">
                  <c:v>4.5875215550000004</c:v>
                </c:pt>
                <c:pt idx="16695">
                  <c:v>4.5468222009999995</c:v>
                </c:pt>
                <c:pt idx="16696">
                  <c:v>4.5347631329999993</c:v>
                </c:pt>
                <c:pt idx="16697">
                  <c:v>4.5407926669999998</c:v>
                </c:pt>
                <c:pt idx="16698">
                  <c:v>4.5046154629999995</c:v>
                </c:pt>
                <c:pt idx="16699">
                  <c:v>4.4759751770000005</c:v>
                </c:pt>
                <c:pt idx="16700">
                  <c:v>4.469945643</c:v>
                </c:pt>
                <c:pt idx="16701">
                  <c:v>4.4835120939999999</c:v>
                </c:pt>
                <c:pt idx="16702">
                  <c:v>4.4850194779999999</c:v>
                </c:pt>
                <c:pt idx="16703">
                  <c:v>4.4654234930000003</c:v>
                </c:pt>
                <c:pt idx="16704">
                  <c:v>4.4217093710000004</c:v>
                </c:pt>
                <c:pt idx="16705">
                  <c:v>4.3930690849999996</c:v>
                </c:pt>
                <c:pt idx="16706">
                  <c:v>4.3900543179999998</c:v>
                </c:pt>
                <c:pt idx="16707">
                  <c:v>4.3945764690000004</c:v>
                </c:pt>
                <c:pt idx="16708">
                  <c:v>4.3734731</c:v>
                </c:pt>
                <c:pt idx="16709">
                  <c:v>4.3372958960000005</c:v>
                </c:pt>
                <c:pt idx="16710">
                  <c:v>4.3478475799999998</c:v>
                </c:pt>
                <c:pt idx="16711">
                  <c:v>4.3599066479999999</c:v>
                </c:pt>
                <c:pt idx="16712">
                  <c:v>4.3508623469999996</c:v>
                </c:pt>
                <c:pt idx="16713">
                  <c:v>4.3207146779999999</c:v>
                </c:pt>
                <c:pt idx="16714">
                  <c:v>4.3116703770000004</c:v>
                </c:pt>
                <c:pt idx="16715">
                  <c:v>4.3086556099999997</c:v>
                </c:pt>
                <c:pt idx="16716">
                  <c:v>4.3026260760000001</c:v>
                </c:pt>
                <c:pt idx="16717">
                  <c:v>4.3086556099999997</c:v>
                </c:pt>
                <c:pt idx="16718">
                  <c:v>4.2860448579999995</c:v>
                </c:pt>
                <c:pt idx="16719">
                  <c:v>4.2815227069999997</c:v>
                </c:pt>
                <c:pt idx="16720">
                  <c:v>4.2558971879999996</c:v>
                </c:pt>
                <c:pt idx="16721">
                  <c:v>4.2121830670000007</c:v>
                </c:pt>
                <c:pt idx="16722">
                  <c:v>4.207660916</c:v>
                </c:pt>
                <c:pt idx="16723">
                  <c:v>4.2257495179999998</c:v>
                </c:pt>
                <c:pt idx="16724">
                  <c:v>4.2091683</c:v>
                </c:pt>
                <c:pt idx="16725">
                  <c:v>4.207660916</c:v>
                </c:pt>
                <c:pt idx="16726">
                  <c:v>4.1594246449999996</c:v>
                </c:pt>
                <c:pt idx="16727">
                  <c:v>4.1066662230000004</c:v>
                </c:pt>
                <c:pt idx="16728">
                  <c:v>4.0810407030000002</c:v>
                </c:pt>
                <c:pt idx="16729">
                  <c:v>4.0795333200000004</c:v>
                </c:pt>
                <c:pt idx="16730">
                  <c:v>4.0644594850000004</c:v>
                </c:pt>
                <c:pt idx="16731">
                  <c:v>4.0343118150000006</c:v>
                </c:pt>
                <c:pt idx="16732">
                  <c:v>3.9921050770000002</c:v>
                </c:pt>
                <c:pt idx="16733">
                  <c:v>3.995119844</c:v>
                </c:pt>
                <c:pt idx="16734">
                  <c:v>3.995119844</c:v>
                </c:pt>
                <c:pt idx="16735">
                  <c:v>3.9845681600000002</c:v>
                </c:pt>
                <c:pt idx="16736">
                  <c:v>3.9830607770000004</c:v>
                </c:pt>
                <c:pt idx="16737">
                  <c:v>3.9303023540000002</c:v>
                </c:pt>
                <c:pt idx="16738">
                  <c:v>3.927287588</c:v>
                </c:pt>
                <c:pt idx="16739">
                  <c:v>3.9257802040000001</c:v>
                </c:pt>
                <c:pt idx="16740">
                  <c:v>3.9076916019999999</c:v>
                </c:pt>
                <c:pt idx="16741">
                  <c:v>3.838351962</c:v>
                </c:pt>
                <c:pt idx="16742">
                  <c:v>3.8293076609999996</c:v>
                </c:pt>
                <c:pt idx="16743">
                  <c:v>3.7735344720000001</c:v>
                </c:pt>
                <c:pt idx="16744">
                  <c:v>3.7644901709999998</c:v>
                </c:pt>
                <c:pt idx="16745">
                  <c:v>3.734342501</c:v>
                </c:pt>
                <c:pt idx="16746">
                  <c:v>3.747908952</c:v>
                </c:pt>
                <c:pt idx="16747">
                  <c:v>3.734342501</c:v>
                </c:pt>
                <c:pt idx="16748">
                  <c:v>3.7132391320000004</c:v>
                </c:pt>
                <c:pt idx="16749">
                  <c:v>3.6785693120000005</c:v>
                </c:pt>
                <c:pt idx="16750">
                  <c:v>3.6876136129999999</c:v>
                </c:pt>
                <c:pt idx="16751">
                  <c:v>3.6740471619999995</c:v>
                </c:pt>
                <c:pt idx="16752">
                  <c:v>3.6680176279999999</c:v>
                </c:pt>
                <c:pt idx="16753">
                  <c:v>3.6363625740000005</c:v>
                </c:pt>
                <c:pt idx="16754">
                  <c:v>3.6016927539999997</c:v>
                </c:pt>
                <c:pt idx="16755">
                  <c:v>3.5941558369999997</c:v>
                </c:pt>
                <c:pt idx="16756">
                  <c:v>3.5836041519999999</c:v>
                </c:pt>
                <c:pt idx="16757">
                  <c:v>3.576067235</c:v>
                </c:pt>
                <c:pt idx="16758">
                  <c:v>3.5308457300000002</c:v>
                </c:pt>
                <c:pt idx="16759">
                  <c:v>3.5022054439999999</c:v>
                </c:pt>
                <c:pt idx="16760">
                  <c:v>3.452461789</c:v>
                </c:pt>
                <c:pt idx="16761">
                  <c:v>3.417791969</c:v>
                </c:pt>
                <c:pt idx="16762">
                  <c:v>3.4057329009999999</c:v>
                </c:pt>
                <c:pt idx="16763">
                  <c:v>3.3891516819999996</c:v>
                </c:pt>
                <c:pt idx="16764">
                  <c:v>3.3785999979999999</c:v>
                </c:pt>
                <c:pt idx="16765">
                  <c:v>3.3831221490000005</c:v>
                </c:pt>
                <c:pt idx="16766">
                  <c:v>3.3469449450000002</c:v>
                </c:pt>
                <c:pt idx="16767">
                  <c:v>3.3303637260000003</c:v>
                </c:pt>
                <c:pt idx="16768">
                  <c:v>3.3198120420000001</c:v>
                </c:pt>
                <c:pt idx="16769">
                  <c:v>3.2941865230000005</c:v>
                </c:pt>
                <c:pt idx="16770">
                  <c:v>3.2730831540000001</c:v>
                </c:pt>
                <c:pt idx="16771">
                  <c:v>3.2700683870000002</c:v>
                </c:pt>
                <c:pt idx="16772">
                  <c:v>3.2565019359999998</c:v>
                </c:pt>
                <c:pt idx="16773">
                  <c:v>3.218817348</c:v>
                </c:pt>
                <c:pt idx="16774">
                  <c:v>3.191684446</c:v>
                </c:pt>
                <c:pt idx="16775">
                  <c:v>3.1449555579999999</c:v>
                </c:pt>
                <c:pt idx="16776">
                  <c:v>3.1509850909999999</c:v>
                </c:pt>
                <c:pt idx="16777">
                  <c:v>3.1178226549999999</c:v>
                </c:pt>
                <c:pt idx="16778">
                  <c:v>3.1133005040000001</c:v>
                </c:pt>
                <c:pt idx="16779">
                  <c:v>3.0831528349999999</c:v>
                </c:pt>
                <c:pt idx="16780">
                  <c:v>3.0590346989999997</c:v>
                </c:pt>
                <c:pt idx="16781">
                  <c:v>3.0228574949999998</c:v>
                </c:pt>
                <c:pt idx="16782">
                  <c:v>3.0107984270000001</c:v>
                </c:pt>
                <c:pt idx="16783">
                  <c:v>2.9927098249999999</c:v>
                </c:pt>
                <c:pt idx="16784">
                  <c:v>2.998739359</c:v>
                </c:pt>
                <c:pt idx="16785">
                  <c:v>2.9685916890000001</c:v>
                </c:pt>
                <c:pt idx="16786">
                  <c:v>2.9505030880000001</c:v>
                </c:pt>
                <c:pt idx="16787">
                  <c:v>2.915833267</c:v>
                </c:pt>
                <c:pt idx="16788">
                  <c:v>2.902266816</c:v>
                </c:pt>
                <c:pt idx="16789">
                  <c:v>2.8796560640000002</c:v>
                </c:pt>
                <c:pt idx="16790">
                  <c:v>2.8434788599999998</c:v>
                </c:pt>
                <c:pt idx="16791">
                  <c:v>2.8238828750000002</c:v>
                </c:pt>
                <c:pt idx="16792">
                  <c:v>2.7952425879999998</c:v>
                </c:pt>
                <c:pt idx="16793">
                  <c:v>2.7771539870000002</c:v>
                </c:pt>
                <c:pt idx="16794">
                  <c:v>2.7545432339999998</c:v>
                </c:pt>
                <c:pt idx="16795">
                  <c:v>2.7289177150000001</c:v>
                </c:pt>
                <c:pt idx="16796">
                  <c:v>2.716858647</c:v>
                </c:pt>
                <c:pt idx="16797">
                  <c:v>2.6927405109999998</c:v>
                </c:pt>
                <c:pt idx="16798">
                  <c:v>2.6656076089999998</c:v>
                </c:pt>
                <c:pt idx="16799">
                  <c:v>2.6369673220000003</c:v>
                </c:pt>
                <c:pt idx="16800">
                  <c:v>2.6249082540000002</c:v>
                </c:pt>
                <c:pt idx="16801">
                  <c:v>2.6098344189999998</c:v>
                </c:pt>
                <c:pt idx="16802">
                  <c:v>2.593253201</c:v>
                </c:pt>
                <c:pt idx="16803">
                  <c:v>2.566120298</c:v>
                </c:pt>
                <c:pt idx="16804">
                  <c:v>2.5450169300000001</c:v>
                </c:pt>
                <c:pt idx="16805">
                  <c:v>2.5088397260000002</c:v>
                </c:pt>
                <c:pt idx="16806">
                  <c:v>2.4997954249999998</c:v>
                </c:pt>
                <c:pt idx="16807">
                  <c:v>2.4801994399999998</c:v>
                </c:pt>
                <c:pt idx="16808">
                  <c:v>2.4636182209999999</c:v>
                </c:pt>
                <c:pt idx="16809">
                  <c:v>2.4440222359999999</c:v>
                </c:pt>
                <c:pt idx="16810">
                  <c:v>2.4545739200000001</c:v>
                </c:pt>
                <c:pt idx="16811">
                  <c:v>2.4199041000000001</c:v>
                </c:pt>
                <c:pt idx="16812">
                  <c:v>2.3972933479999998</c:v>
                </c:pt>
                <c:pt idx="16813">
                  <c:v>2.3641309109999997</c:v>
                </c:pt>
                <c:pt idx="16814">
                  <c:v>2.353579227</c:v>
                </c:pt>
                <c:pt idx="16815">
                  <c:v>2.3234315569999997</c:v>
                </c:pt>
                <c:pt idx="16816">
                  <c:v>2.3204167899999999</c:v>
                </c:pt>
                <c:pt idx="16817">
                  <c:v>2.311372489</c:v>
                </c:pt>
                <c:pt idx="16818">
                  <c:v>2.2947912710000002</c:v>
                </c:pt>
                <c:pt idx="16819">
                  <c:v>2.291776504</c:v>
                </c:pt>
                <c:pt idx="16820">
                  <c:v>2.2751952850000001</c:v>
                </c:pt>
                <c:pt idx="16821">
                  <c:v>2.243540232</c:v>
                </c:pt>
                <c:pt idx="16822">
                  <c:v>2.2164073289999999</c:v>
                </c:pt>
                <c:pt idx="16823">
                  <c:v>2.222436863</c:v>
                </c:pt>
                <c:pt idx="16824">
                  <c:v>2.1862596600000002</c:v>
                </c:pt>
                <c:pt idx="16825">
                  <c:v>2.1802301260000001</c:v>
                </c:pt>
                <c:pt idx="16826">
                  <c:v>2.1787227419999997</c:v>
                </c:pt>
                <c:pt idx="16827">
                  <c:v>2.1546046059999999</c:v>
                </c:pt>
                <c:pt idx="16828">
                  <c:v>2.1515898419999999</c:v>
                </c:pt>
                <c:pt idx="16829">
                  <c:v>2.1395308169999998</c:v>
                </c:pt>
                <c:pt idx="16830">
                  <c:v>2.1169201529999997</c:v>
                </c:pt>
                <c:pt idx="16831">
                  <c:v>2.1169202819999997</c:v>
                </c:pt>
                <c:pt idx="16832">
                  <c:v>2.092802297</c:v>
                </c:pt>
                <c:pt idx="16833">
                  <c:v>2.0822507880000001</c:v>
                </c:pt>
                <c:pt idx="16834">
                  <c:v>2.0370294389999999</c:v>
                </c:pt>
                <c:pt idx="16835">
                  <c:v>2.047581337</c:v>
                </c:pt>
                <c:pt idx="16836">
                  <c:v>2.005374744</c:v>
                </c:pt>
                <c:pt idx="16837">
                  <c:v>1.9978380089999999</c:v>
                </c:pt>
                <c:pt idx="16838">
                  <c:v>1.9797495569999999</c:v>
                </c:pt>
                <c:pt idx="16839">
                  <c:v>1.97824234</c:v>
                </c:pt>
                <c:pt idx="16840">
                  <c:v>1.9360356489999999</c:v>
                </c:pt>
                <c:pt idx="16841">
                  <c:v>1.931513606</c:v>
                </c:pt>
                <c:pt idx="16842">
                  <c:v>1.8938290040000001</c:v>
                </c:pt>
                <c:pt idx="16843">
                  <c:v>1.902873386</c:v>
                </c:pt>
                <c:pt idx="16844">
                  <c:v>1.8802625850000001</c:v>
                </c:pt>
                <c:pt idx="16845">
                  <c:v>1.8697108169999999</c:v>
                </c:pt>
                <c:pt idx="16846">
                  <c:v>1.836548168</c:v>
                </c:pt>
                <c:pt idx="16847">
                  <c:v>1.8455923139999999</c:v>
                </c:pt>
                <c:pt idx="16848">
                  <c:v>1.8033852690000001</c:v>
                </c:pt>
                <c:pt idx="16849">
                  <c:v>1.8139367230000001</c:v>
                </c:pt>
                <c:pt idx="16850">
                  <c:v>1.7822813630000001</c:v>
                </c:pt>
                <c:pt idx="16851">
                  <c:v>1.7868032380000001</c:v>
                </c:pt>
                <c:pt idx="16852">
                  <c:v>1.7898177179999999</c:v>
                </c:pt>
                <c:pt idx="16853">
                  <c:v>1.7732362249999998</c:v>
                </c:pt>
                <c:pt idx="16854">
                  <c:v>1.732536656</c:v>
                </c:pt>
                <c:pt idx="16855">
                  <c:v>1.7476102389999999</c:v>
                </c:pt>
                <c:pt idx="16856">
                  <c:v>1.738565753</c:v>
                </c:pt>
                <c:pt idx="16857">
                  <c:v>1.7280139299999999</c:v>
                </c:pt>
                <c:pt idx="16858">
                  <c:v>1.702388365</c:v>
                </c:pt>
                <c:pt idx="16859">
                  <c:v>1.684299754</c:v>
                </c:pt>
                <c:pt idx="16860">
                  <c:v>1.6873145059999999</c:v>
                </c:pt>
                <c:pt idx="16861">
                  <c:v>1.6707333630000001</c:v>
                </c:pt>
                <c:pt idx="16862">
                  <c:v>1.6586743760000002</c:v>
                </c:pt>
                <c:pt idx="16863">
                  <c:v>1.6270194689999999</c:v>
                </c:pt>
                <c:pt idx="16864">
                  <c:v>1.628526921</c:v>
                </c:pt>
                <c:pt idx="16865">
                  <c:v>1.611945822</c:v>
                </c:pt>
                <c:pt idx="16866">
                  <c:v>1.5667244890000001</c:v>
                </c:pt>
                <c:pt idx="16867">
                  <c:v>1.5531581379999999</c:v>
                </c:pt>
                <c:pt idx="16868">
                  <c:v>1.5516508330000001</c:v>
                </c:pt>
                <c:pt idx="16869">
                  <c:v>1.5410992350000001</c:v>
                </c:pt>
                <c:pt idx="16870">
                  <c:v>1.5471288329999999</c:v>
                </c:pt>
                <c:pt idx="16871">
                  <c:v>1.535069837</c:v>
                </c:pt>
                <c:pt idx="16872">
                  <c:v>1.5260255939999998</c:v>
                </c:pt>
                <c:pt idx="16873">
                  <c:v>1.521503488</c:v>
                </c:pt>
                <c:pt idx="16874">
                  <c:v>1.5184887520000001</c:v>
                </c:pt>
                <c:pt idx="16875">
                  <c:v>1.492863252</c:v>
                </c:pt>
                <c:pt idx="16876">
                  <c:v>1.4551786679999998</c:v>
                </c:pt>
                <c:pt idx="16877">
                  <c:v>1.4581934349999999</c:v>
                </c:pt>
                <c:pt idx="16878">
                  <c:v>1.452163901</c:v>
                </c:pt>
                <c:pt idx="16879">
                  <c:v>1.435582683</c:v>
                </c:pt>
                <c:pt idx="16880">
                  <c:v>1.4385974500000001</c:v>
                </c:pt>
                <c:pt idx="16881">
                  <c:v>1.4431195999999999</c:v>
                </c:pt>
                <c:pt idx="16882">
                  <c:v>1.4235236150000001</c:v>
                </c:pt>
                <c:pt idx="16883">
                  <c:v>1.4099571630000001</c:v>
                </c:pt>
                <c:pt idx="16884">
                  <c:v>1.4039276299999999</c:v>
                </c:pt>
                <c:pt idx="16885">
                  <c:v>1.3933759450000001</c:v>
                </c:pt>
                <c:pt idx="16886">
                  <c:v>1.4024202460000001</c:v>
                </c:pt>
                <c:pt idx="16887">
                  <c:v>1.3767947270000001</c:v>
                </c:pt>
                <c:pt idx="16888">
                  <c:v>1.3587061250000001</c:v>
                </c:pt>
                <c:pt idx="16889">
                  <c:v>1.3391101400000001</c:v>
                </c:pt>
                <c:pt idx="16890">
                  <c:v>1.307455086</c:v>
                </c:pt>
                <c:pt idx="16891">
                  <c:v>1.3180067709999999</c:v>
                </c:pt>
                <c:pt idx="16892">
                  <c:v>1.336095373</c:v>
                </c:pt>
                <c:pt idx="16893">
                  <c:v>1.3210215379999999</c:v>
                </c:pt>
                <c:pt idx="16894">
                  <c:v>1.2953960179999999</c:v>
                </c:pt>
                <c:pt idx="16895">
                  <c:v>1.2923812509999999</c:v>
                </c:pt>
                <c:pt idx="16896">
                  <c:v>1.2788147999999999</c:v>
                </c:pt>
                <c:pt idx="16897">
                  <c:v>1.2652483490000002</c:v>
                </c:pt>
                <c:pt idx="16898">
                  <c:v>1.263740965</c:v>
                </c:pt>
                <c:pt idx="16899">
                  <c:v>1.245652363</c:v>
                </c:pt>
                <c:pt idx="16900">
                  <c:v>1.2215342280000001</c:v>
                </c:pt>
                <c:pt idx="16901">
                  <c:v>1.226056378</c:v>
                </c:pt>
                <c:pt idx="16902">
                  <c:v>1.2185194610000001</c:v>
                </c:pt>
                <c:pt idx="16903">
                  <c:v>1.206460393</c:v>
                </c:pt>
                <c:pt idx="16904">
                  <c:v>1.2275637619999999</c:v>
                </c:pt>
                <c:pt idx="16905">
                  <c:v>1.206460393</c:v>
                </c:pt>
                <c:pt idx="16906">
                  <c:v>1.1868644070000001</c:v>
                </c:pt>
                <c:pt idx="16907">
                  <c:v>1.1657610389999999</c:v>
                </c:pt>
                <c:pt idx="16908">
                  <c:v>1.1687758050000001</c:v>
                </c:pt>
                <c:pt idx="16909">
                  <c:v>1.167268422</c:v>
                </c:pt>
                <c:pt idx="16910">
                  <c:v>1.1793274900000001</c:v>
                </c:pt>
                <c:pt idx="16911">
                  <c:v>1.1567167380000001</c:v>
                </c:pt>
                <c:pt idx="16912">
                  <c:v>1.140135519</c:v>
                </c:pt>
                <c:pt idx="16913">
                  <c:v>1.129583835</c:v>
                </c:pt>
                <c:pt idx="16914">
                  <c:v>1.1114952330000001</c:v>
                </c:pt>
                <c:pt idx="16915">
                  <c:v>1.1130026159999999</c:v>
                </c:pt>
                <c:pt idx="16916">
                  <c:v>1.0949140149999999</c:v>
                </c:pt>
                <c:pt idx="16917">
                  <c:v>1.088884481</c:v>
                </c:pt>
                <c:pt idx="16918">
                  <c:v>1.075318029</c:v>
                </c:pt>
                <c:pt idx="16919">
                  <c:v>1.0707958790000001</c:v>
                </c:pt>
                <c:pt idx="16920">
                  <c:v>1.0557220439999999</c:v>
                </c:pt>
                <c:pt idx="16921">
                  <c:v>1.0421555929999999</c:v>
                </c:pt>
                <c:pt idx="16922">
                  <c:v>1.037633442</c:v>
                </c:pt>
                <c:pt idx="16923">
                  <c:v>1.0361260589999999</c:v>
                </c:pt>
                <c:pt idx="16924">
                  <c:v>1.0270817569999999</c:v>
                </c:pt>
                <c:pt idx="16925">
                  <c:v>1.008993142</c:v>
                </c:pt>
                <c:pt idx="16926">
                  <c:v>1.001456194</c:v>
                </c:pt>
                <c:pt idx="16927">
                  <c:v>1.0089930710000001</c:v>
                </c:pt>
                <c:pt idx="16928">
                  <c:v>0.99844132880000003</c:v>
                </c:pt>
                <c:pt idx="16929">
                  <c:v>0.99994865000000011</c:v>
                </c:pt>
                <c:pt idx="16930">
                  <c:v>0.99241165560000011</c:v>
                </c:pt>
                <c:pt idx="16931">
                  <c:v>0.99994850700000004</c:v>
                </c:pt>
                <c:pt idx="16932">
                  <c:v>0.9818598018000001</c:v>
                </c:pt>
                <c:pt idx="16933">
                  <c:v>0.98336710829999996</c:v>
                </c:pt>
                <c:pt idx="16934">
                  <c:v>0.9743227123</c:v>
                </c:pt>
                <c:pt idx="16935">
                  <c:v>0.9682930917</c:v>
                </c:pt>
                <c:pt idx="16936">
                  <c:v>0.95472654039999993</c:v>
                </c:pt>
                <c:pt idx="16937">
                  <c:v>0.96678558429999994</c:v>
                </c:pt>
                <c:pt idx="16938">
                  <c:v>0.95020427839999988</c:v>
                </c:pt>
                <c:pt idx="16939">
                  <c:v>0.94266731400000003</c:v>
                </c:pt>
                <c:pt idx="16940">
                  <c:v>0.92910081730000005</c:v>
                </c:pt>
                <c:pt idx="16941">
                  <c:v>0.90799738660000007</c:v>
                </c:pt>
                <c:pt idx="16942">
                  <c:v>0.89744567129999997</c:v>
                </c:pt>
                <c:pt idx="16943">
                  <c:v>0.90498261079999998</c:v>
                </c:pt>
                <c:pt idx="16944">
                  <c:v>0.8989530591999999</c:v>
                </c:pt>
                <c:pt idx="16945">
                  <c:v>0.88990873169999996</c:v>
                </c:pt>
                <c:pt idx="16946">
                  <c:v>0.87182007689999996</c:v>
                </c:pt>
                <c:pt idx="16947">
                  <c:v>0.87634224059999999</c:v>
                </c:pt>
                <c:pt idx="16948">
                  <c:v>0.87332746480000001</c:v>
                </c:pt>
                <c:pt idx="16949">
                  <c:v>0.87634224059999999</c:v>
                </c:pt>
                <c:pt idx="16950">
                  <c:v>0.87182007689999996</c:v>
                </c:pt>
                <c:pt idx="16951">
                  <c:v>0.85976097360000003</c:v>
                </c:pt>
                <c:pt idx="16952">
                  <c:v>0.85674619779999994</c:v>
                </c:pt>
                <c:pt idx="16953">
                  <c:v>0.85674619779999994</c:v>
                </c:pt>
                <c:pt idx="16954">
                  <c:v>0.85373142200000007</c:v>
                </c:pt>
                <c:pt idx="16955">
                  <c:v>0.84619448250000007</c:v>
                </c:pt>
                <c:pt idx="16956">
                  <c:v>0.83715015500000012</c:v>
                </c:pt>
                <c:pt idx="16957">
                  <c:v>0.83262799129999998</c:v>
                </c:pt>
                <c:pt idx="16958">
                  <c:v>0.83262799129999998</c:v>
                </c:pt>
                <c:pt idx="16959">
                  <c:v>0.82961321549999989</c:v>
                </c:pt>
                <c:pt idx="16960">
                  <c:v>0.82056888809999995</c:v>
                </c:pt>
                <c:pt idx="16961">
                  <c:v>0.80398762109999999</c:v>
                </c:pt>
                <c:pt idx="16962">
                  <c:v>0.79343590580000001</c:v>
                </c:pt>
                <c:pt idx="16963">
                  <c:v>0.80398762109999999</c:v>
                </c:pt>
                <c:pt idx="16964">
                  <c:v>0.79042113000000003</c:v>
                </c:pt>
                <c:pt idx="16965">
                  <c:v>0.7858989663</c:v>
                </c:pt>
                <c:pt idx="16966">
                  <c:v>0.77082508719999998</c:v>
                </c:pt>
                <c:pt idx="16967">
                  <c:v>0.77383986299999996</c:v>
                </c:pt>
                <c:pt idx="16968">
                  <c:v>0.77233247510000003</c:v>
                </c:pt>
                <c:pt idx="16969">
                  <c:v>0.75273643229999998</c:v>
                </c:pt>
                <c:pt idx="16970">
                  <c:v>0.76630292349999996</c:v>
                </c:pt>
                <c:pt idx="16971">
                  <c:v>0.75876598400000006</c:v>
                </c:pt>
                <c:pt idx="16972">
                  <c:v>0.75725859760000003</c:v>
                </c:pt>
                <c:pt idx="16973">
                  <c:v>0.74670690949999996</c:v>
                </c:pt>
                <c:pt idx="16974">
                  <c:v>0.75575129330000002</c:v>
                </c:pt>
                <c:pt idx="16975">
                  <c:v>0.75122921340000004</c:v>
                </c:pt>
                <c:pt idx="16976">
                  <c:v>0.75424409189999997</c:v>
                </c:pt>
                <c:pt idx="16977">
                  <c:v>0.7557515989000001</c:v>
                </c:pt>
                <c:pt idx="16978">
                  <c:v>0.7497221852</c:v>
                </c:pt>
                <c:pt idx="16979">
                  <c:v>0.75122971220000001</c:v>
                </c:pt>
                <c:pt idx="16980">
                  <c:v>0.73615600009999993</c:v>
                </c:pt>
                <c:pt idx="16981">
                  <c:v>0.75122999810000002</c:v>
                </c:pt>
                <c:pt idx="16982">
                  <c:v>0.72711197800000005</c:v>
                </c:pt>
                <c:pt idx="16983">
                  <c:v>0.72861949409999993</c:v>
                </c:pt>
                <c:pt idx="16984">
                  <c:v>0.70902361680000003</c:v>
                </c:pt>
                <c:pt idx="16985">
                  <c:v>0.71505325119999996</c:v>
                </c:pt>
                <c:pt idx="16986">
                  <c:v>0.69244256949999994</c:v>
                </c:pt>
                <c:pt idx="16987">
                  <c:v>0.67435401159999997</c:v>
                </c:pt>
                <c:pt idx="16988">
                  <c:v>0.67736878690000002</c:v>
                </c:pt>
                <c:pt idx="16989">
                  <c:v>0.68038352339999997</c:v>
                </c:pt>
                <c:pt idx="16990">
                  <c:v>0.66530962159999996</c:v>
                </c:pt>
                <c:pt idx="16991">
                  <c:v>0.67736859729999999</c:v>
                </c:pt>
                <c:pt idx="16992">
                  <c:v>0.67586109490000001</c:v>
                </c:pt>
                <c:pt idx="16993">
                  <c:v>0.67133880339999996</c:v>
                </c:pt>
                <c:pt idx="16994">
                  <c:v>0.65325003059999998</c:v>
                </c:pt>
                <c:pt idx="16995">
                  <c:v>0.64119078080000003</c:v>
                </c:pt>
                <c:pt idx="16996">
                  <c:v>0.63365367800000005</c:v>
                </c:pt>
                <c:pt idx="16997">
                  <c:v>0.62460918629999995</c:v>
                </c:pt>
                <c:pt idx="16998">
                  <c:v>0.611042537</c:v>
                </c:pt>
                <c:pt idx="16999">
                  <c:v>0.61254976370000003</c:v>
                </c:pt>
                <c:pt idx="17000">
                  <c:v>0.60652007320000001</c:v>
                </c:pt>
                <c:pt idx="17001">
                  <c:v>0.61104211809999998</c:v>
                </c:pt>
                <c:pt idx="17002">
                  <c:v>0.60199770460000002</c:v>
                </c:pt>
                <c:pt idx="17003">
                  <c:v>0.5914459379</c:v>
                </c:pt>
                <c:pt idx="17004">
                  <c:v>0.58843115070000007</c:v>
                </c:pt>
                <c:pt idx="17005">
                  <c:v>0.58692376280000003</c:v>
                </c:pt>
                <c:pt idx="17006">
                  <c:v>0.58089421110000006</c:v>
                </c:pt>
                <c:pt idx="17007">
                  <c:v>0.57787943530000008</c:v>
                </c:pt>
                <c:pt idx="17008">
                  <c:v>0.57184988370000001</c:v>
                </c:pt>
                <c:pt idx="17009">
                  <c:v>0.55225384089999996</c:v>
                </c:pt>
                <c:pt idx="17010">
                  <c:v>0.55074645300000002</c:v>
                </c:pt>
                <c:pt idx="17011">
                  <c:v>0.54923906509999998</c:v>
                </c:pt>
                <c:pt idx="17012">
                  <c:v>0.54320951349999991</c:v>
                </c:pt>
                <c:pt idx="17013">
                  <c:v>0.54019473770000004</c:v>
                </c:pt>
                <c:pt idx="17014">
                  <c:v>0.54320951349999991</c:v>
                </c:pt>
                <c:pt idx="17015">
                  <c:v>0.53265779820000003</c:v>
                </c:pt>
                <c:pt idx="17016">
                  <c:v>0.52964302239999994</c:v>
                </c:pt>
                <c:pt idx="17017">
                  <c:v>0.52512085860000002</c:v>
                </c:pt>
                <c:pt idx="17018">
                  <c:v>0.52210608279999993</c:v>
                </c:pt>
                <c:pt idx="17019">
                  <c:v>0.51456914330000003</c:v>
                </c:pt>
                <c:pt idx="17020">
                  <c:v>0.51004697960000001</c:v>
                </c:pt>
                <c:pt idx="17021">
                  <c:v>0.51607653120000008</c:v>
                </c:pt>
                <c:pt idx="17022">
                  <c:v>0.51155436749999994</c:v>
                </c:pt>
                <c:pt idx="17023">
                  <c:v>0.5025100401</c:v>
                </c:pt>
                <c:pt idx="17024">
                  <c:v>0.49648048840000003</c:v>
                </c:pt>
                <c:pt idx="17025">
                  <c:v>0.49045093680000001</c:v>
                </c:pt>
                <c:pt idx="17026">
                  <c:v>0.49346571259999999</c:v>
                </c:pt>
                <c:pt idx="17027">
                  <c:v>0.49195832469999995</c:v>
                </c:pt>
                <c:pt idx="17028">
                  <c:v>0.49346571259999999</c:v>
                </c:pt>
                <c:pt idx="17029">
                  <c:v>0.49045093680000001</c:v>
                </c:pt>
                <c:pt idx="17030">
                  <c:v>0.47989922150000003</c:v>
                </c:pt>
                <c:pt idx="17031">
                  <c:v>0.48592877310000004</c:v>
                </c:pt>
                <c:pt idx="17032">
                  <c:v>0.48291399730000001</c:v>
                </c:pt>
                <c:pt idx="17033">
                  <c:v>0.47688444569999999</c:v>
                </c:pt>
                <c:pt idx="17034">
                  <c:v>0.47386966990000001</c:v>
                </c:pt>
                <c:pt idx="17035">
                  <c:v>0.47236228199999997</c:v>
                </c:pt>
                <c:pt idx="17036">
                  <c:v>0.46934750610000003</c:v>
                </c:pt>
                <c:pt idx="17037">
                  <c:v>0.46934750610000003</c:v>
                </c:pt>
                <c:pt idx="17038">
                  <c:v>0.46482534240000006</c:v>
                </c:pt>
                <c:pt idx="17039">
                  <c:v>0.46181056660000003</c:v>
                </c:pt>
                <c:pt idx="17040">
                  <c:v>0.45427362709999997</c:v>
                </c:pt>
                <c:pt idx="17041">
                  <c:v>0.44824407549999995</c:v>
                </c:pt>
                <c:pt idx="17042">
                  <c:v>0.44372191179999998</c:v>
                </c:pt>
                <c:pt idx="17043">
                  <c:v>0.43618497219999997</c:v>
                </c:pt>
                <c:pt idx="17044">
                  <c:v>0.43769236010000007</c:v>
                </c:pt>
                <c:pt idx="17045">
                  <c:v>0.43618497219999997</c:v>
                </c:pt>
                <c:pt idx="17046">
                  <c:v>0.43317019639999998</c:v>
                </c:pt>
                <c:pt idx="17047">
                  <c:v>0.43317019639999998</c:v>
                </c:pt>
                <c:pt idx="17048">
                  <c:v>0.43166280850000005</c:v>
                </c:pt>
                <c:pt idx="17049">
                  <c:v>0.43317019639999998</c:v>
                </c:pt>
                <c:pt idx="17050">
                  <c:v>0.42864803270000001</c:v>
                </c:pt>
                <c:pt idx="17051">
                  <c:v>0.4301554206</c:v>
                </c:pt>
                <c:pt idx="17052">
                  <c:v>0.43015542290000003</c:v>
                </c:pt>
                <c:pt idx="17053">
                  <c:v>0.42563330100000002</c:v>
                </c:pt>
                <c:pt idx="17054">
                  <c:v>0.4180964513</c:v>
                </c:pt>
                <c:pt idx="17055">
                  <c:v>0.4090522566</c:v>
                </c:pt>
                <c:pt idx="17056">
                  <c:v>0.41055980900000005</c:v>
                </c:pt>
                <c:pt idx="17057">
                  <c:v>0.40603784049999997</c:v>
                </c:pt>
                <c:pt idx="17058">
                  <c:v>0.40754543999999998</c:v>
                </c:pt>
                <c:pt idx="17059">
                  <c:v>0.4045308936</c:v>
                </c:pt>
                <c:pt idx="17060">
                  <c:v>0.3985015838</c:v>
                </c:pt>
                <c:pt idx="17061">
                  <c:v>0.41206828480000002</c:v>
                </c:pt>
                <c:pt idx="17062">
                  <c:v>0.41056112229999997</c:v>
                </c:pt>
                <c:pt idx="17063">
                  <c:v>0.40603917719999999</c:v>
                </c:pt>
                <c:pt idx="17064">
                  <c:v>0.39699506019999997</c:v>
                </c:pt>
                <c:pt idx="17065">
                  <c:v>0.3849361503</c:v>
                </c:pt>
                <c:pt idx="17066">
                  <c:v>0.3789067431</c:v>
                </c:pt>
                <c:pt idx="17067">
                  <c:v>0.38795112929999997</c:v>
                </c:pt>
                <c:pt idx="17068">
                  <c:v>0.39096592990000001</c:v>
                </c:pt>
                <c:pt idx="17069">
                  <c:v>0.38493636920000002</c:v>
                </c:pt>
                <c:pt idx="17070">
                  <c:v>0.3773993679</c:v>
                </c:pt>
                <c:pt idx="17071">
                  <c:v>0.38041400339999998</c:v>
                </c:pt>
                <c:pt idx="17072">
                  <c:v>0.37589167900000003</c:v>
                </c:pt>
                <c:pt idx="17073">
                  <c:v>0.37739885849999999</c:v>
                </c:pt>
                <c:pt idx="17074">
                  <c:v>0.3804133999</c:v>
                </c:pt>
                <c:pt idx="17075">
                  <c:v>0.37589100060000002</c:v>
                </c:pt>
                <c:pt idx="17076">
                  <c:v>0.36835381980000004</c:v>
                </c:pt>
                <c:pt idx="17077">
                  <c:v>0.3743831111</c:v>
                </c:pt>
                <c:pt idx="17078">
                  <c:v>0.37438286859999997</c:v>
                </c:pt>
                <c:pt idx="17079">
                  <c:v>0.36533832179999998</c:v>
                </c:pt>
                <c:pt idx="17080">
                  <c:v>0.36081595860000004</c:v>
                </c:pt>
                <c:pt idx="17081">
                  <c:v>0.36383056590000001</c:v>
                </c:pt>
                <c:pt idx="17082">
                  <c:v>0.35930827840000001</c:v>
                </c:pt>
                <c:pt idx="17083">
                  <c:v>0.35478604150000004</c:v>
                </c:pt>
                <c:pt idx="17084">
                  <c:v>0.35780080380000001</c:v>
                </c:pt>
                <c:pt idx="17085">
                  <c:v>0.35177129979999999</c:v>
                </c:pt>
                <c:pt idx="17086">
                  <c:v>0.34724923769999999</c:v>
                </c:pt>
                <c:pt idx="17087">
                  <c:v>0.34724938459999999</c:v>
                </c:pt>
                <c:pt idx="17088">
                  <c:v>0.35026434319999999</c:v>
                </c:pt>
                <c:pt idx="17089">
                  <c:v>0.34875716969999998</c:v>
                </c:pt>
                <c:pt idx="17090">
                  <c:v>0.34574263199999999</c:v>
                </c:pt>
                <c:pt idx="17091">
                  <c:v>0.34122072330000003</c:v>
                </c:pt>
                <c:pt idx="17092">
                  <c:v>0.34272836499999998</c:v>
                </c:pt>
                <c:pt idx="17093">
                  <c:v>0.34725077370000001</c:v>
                </c:pt>
                <c:pt idx="17094">
                  <c:v>0.33971409140000003</c:v>
                </c:pt>
                <c:pt idx="17095">
                  <c:v>0.34122170080000003</c:v>
                </c:pt>
                <c:pt idx="17096">
                  <c:v>0.341221899</c:v>
                </c:pt>
                <c:pt idx="17097">
                  <c:v>0.33217775989999998</c:v>
                </c:pt>
                <c:pt idx="17098">
                  <c:v>0.33670003339999999</c:v>
                </c:pt>
                <c:pt idx="17099">
                  <c:v>0.33067057080000001</c:v>
                </c:pt>
                <c:pt idx="17100">
                  <c:v>0.33519273420000001</c:v>
                </c:pt>
                <c:pt idx="17101">
                  <c:v>0.32464100109999999</c:v>
                </c:pt>
                <c:pt idx="17102">
                  <c:v>0.32614828149999997</c:v>
                </c:pt>
                <c:pt idx="17103">
                  <c:v>0.32614813199999998</c:v>
                </c:pt>
                <c:pt idx="17104">
                  <c:v>0.32313317550000004</c:v>
                </c:pt>
                <c:pt idx="17105">
                  <c:v>0.31559603359999999</c:v>
                </c:pt>
                <c:pt idx="17106">
                  <c:v>0.31861056069999999</c:v>
                </c:pt>
                <c:pt idx="17107">
                  <c:v>0.32011768979999999</c:v>
                </c:pt>
                <c:pt idx="17108">
                  <c:v>0.31710265639999996</c:v>
                </c:pt>
                <c:pt idx="17109">
                  <c:v>0.32313194090000003</c:v>
                </c:pt>
                <c:pt idx="17110">
                  <c:v>0.32162430599999997</c:v>
                </c:pt>
                <c:pt idx="17111">
                  <c:v>0.32162407600000004</c:v>
                </c:pt>
                <c:pt idx="17112">
                  <c:v>0.31710171099999995</c:v>
                </c:pt>
                <c:pt idx="17113">
                  <c:v>0.3186089298</c:v>
                </c:pt>
                <c:pt idx="17114">
                  <c:v>0.31559402930000002</c:v>
                </c:pt>
                <c:pt idx="17115">
                  <c:v>0.30353485279999998</c:v>
                </c:pt>
                <c:pt idx="17116">
                  <c:v>0.3140865544</c:v>
                </c:pt>
                <c:pt idx="17117">
                  <c:v>0.30956443610000001</c:v>
                </c:pt>
                <c:pt idx="17118">
                  <c:v>0.30202759420000003</c:v>
                </c:pt>
                <c:pt idx="17119">
                  <c:v>0.30052034829999996</c:v>
                </c:pt>
                <c:pt idx="17120">
                  <c:v>0.30202791430000003</c:v>
                </c:pt>
                <c:pt idx="17121">
                  <c:v>0.30052073579999999</c:v>
                </c:pt>
                <c:pt idx="17122">
                  <c:v>0.30202835350000001</c:v>
                </c:pt>
                <c:pt idx="17123">
                  <c:v>0.29449166900000001</c:v>
                </c:pt>
                <c:pt idx="17124">
                  <c:v>0.2944919252</c:v>
                </c:pt>
                <c:pt idx="17125">
                  <c:v>0.2990143381</c:v>
                </c:pt>
                <c:pt idx="17126">
                  <c:v>0.28544812289999999</c:v>
                </c:pt>
                <c:pt idx="17127">
                  <c:v>0.28092620809999996</c:v>
                </c:pt>
                <c:pt idx="17128">
                  <c:v>0.2824338112</c:v>
                </c:pt>
                <c:pt idx="17129">
                  <c:v>0.2899709211</c:v>
                </c:pt>
                <c:pt idx="17130">
                  <c:v>0.29298584150000001</c:v>
                </c:pt>
                <c:pt idx="17131">
                  <c:v>0.2854490335</c:v>
                </c:pt>
                <c:pt idx="17132">
                  <c:v>0.28544909289999998</c:v>
                </c:pt>
                <c:pt idx="17133">
                  <c:v>0.27941954820000003</c:v>
                </c:pt>
                <c:pt idx="17134">
                  <c:v>0.28394162010000001</c:v>
                </c:pt>
                <c:pt idx="17135">
                  <c:v>0.2809267157</c:v>
                </c:pt>
                <c:pt idx="17136">
                  <c:v>0.2809265299</c:v>
                </c:pt>
                <c:pt idx="17137">
                  <c:v>0.28997061159999998</c:v>
                </c:pt>
                <c:pt idx="17138">
                  <c:v>0.29147774439999996</c:v>
                </c:pt>
                <c:pt idx="17139">
                  <c:v>0.28846270270000002</c:v>
                </c:pt>
                <c:pt idx="17140">
                  <c:v>0.27941810659999999</c:v>
                </c:pt>
                <c:pt idx="17141">
                  <c:v>0.27640304939999999</c:v>
                </c:pt>
                <c:pt idx="17142">
                  <c:v>0.2794175458</c:v>
                </c:pt>
                <c:pt idx="17143">
                  <c:v>0.2779099022</c:v>
                </c:pt>
                <c:pt idx="17144">
                  <c:v>0.27489489950000001</c:v>
                </c:pt>
                <c:pt idx="17145">
                  <c:v>0.27941687200000004</c:v>
                </c:pt>
                <c:pt idx="17146">
                  <c:v>0.27338718000000001</c:v>
                </c:pt>
                <c:pt idx="17147">
                  <c:v>0.27037232100000003</c:v>
                </c:pt>
                <c:pt idx="17148">
                  <c:v>0.26735753270000001</c:v>
                </c:pt>
                <c:pt idx="17149">
                  <c:v>0.27187979970000004</c:v>
                </c:pt>
                <c:pt idx="17150">
                  <c:v>0.26585046919999999</c:v>
                </c:pt>
                <c:pt idx="17151">
                  <c:v>0.26132862770000004</c:v>
                </c:pt>
                <c:pt idx="17152">
                  <c:v>0.26283641670000002</c:v>
                </c:pt>
                <c:pt idx="17153">
                  <c:v>0.25982211170000002</c:v>
                </c:pt>
                <c:pt idx="17154">
                  <c:v>0.2643447807</c:v>
                </c:pt>
                <c:pt idx="17155">
                  <c:v>0.26585270599999999</c:v>
                </c:pt>
                <c:pt idx="17156">
                  <c:v>0.2643458749</c:v>
                </c:pt>
                <c:pt idx="17157">
                  <c:v>0.25982427499999999</c:v>
                </c:pt>
                <c:pt idx="17158">
                  <c:v>0.25530265699999999</c:v>
                </c:pt>
                <c:pt idx="17159">
                  <c:v>0.25228838399999998</c:v>
                </c:pt>
                <c:pt idx="17160">
                  <c:v>0.25379619670000003</c:v>
                </c:pt>
                <c:pt idx="17161">
                  <c:v>0.2553039332</c:v>
                </c:pt>
                <c:pt idx="17162">
                  <c:v>0.25078205910000001</c:v>
                </c:pt>
                <c:pt idx="17163">
                  <c:v>0.24776745609999998</c:v>
                </c:pt>
                <c:pt idx="17164">
                  <c:v>0.24324534680000001</c:v>
                </c:pt>
                <c:pt idx="17165">
                  <c:v>0.2387231007</c:v>
                </c:pt>
                <c:pt idx="17166">
                  <c:v>0.24023024970000001</c:v>
                </c:pt>
                <c:pt idx="17167">
                  <c:v>0.24022991619999998</c:v>
                </c:pt>
                <c:pt idx="17168">
                  <c:v>0.24324425900000002</c:v>
                </c:pt>
                <c:pt idx="17169">
                  <c:v>0.24625853790000002</c:v>
                </c:pt>
                <c:pt idx="17170">
                  <c:v>0.24625800749999999</c:v>
                </c:pt>
                <c:pt idx="17171">
                  <c:v>0.24324268130000001</c:v>
                </c:pt>
                <c:pt idx="17172">
                  <c:v>0.24022734019999997</c:v>
                </c:pt>
                <c:pt idx="17173">
                  <c:v>0.23570461819999999</c:v>
                </c:pt>
                <c:pt idx="17174">
                  <c:v>0.2357040735</c:v>
                </c:pt>
                <c:pt idx="17175">
                  <c:v>0.24022573179999998</c:v>
                </c:pt>
                <c:pt idx="17176">
                  <c:v>0.24022529669999998</c:v>
                </c:pt>
                <c:pt idx="17177">
                  <c:v>0.234195394</c:v>
                </c:pt>
                <c:pt idx="17178">
                  <c:v>0.23118036430000002</c:v>
                </c:pt>
                <c:pt idx="17179">
                  <c:v>0.2311802295</c:v>
                </c:pt>
                <c:pt idx="17180">
                  <c:v>0.22967284209999997</c:v>
                </c:pt>
                <c:pt idx="17181">
                  <c:v>0.22816553640000001</c:v>
                </c:pt>
                <c:pt idx="17182">
                  <c:v>0.23118044650000003</c:v>
                </c:pt>
                <c:pt idx="17183">
                  <c:v>0.22816585079999999</c:v>
                </c:pt>
                <c:pt idx="17184">
                  <c:v>0.22816606660000002</c:v>
                </c:pt>
                <c:pt idx="17185">
                  <c:v>0.22515153709999999</c:v>
                </c:pt>
                <c:pt idx="17186">
                  <c:v>0.22213702899999999</c:v>
                </c:pt>
                <c:pt idx="17187">
                  <c:v>0.2236446919</c:v>
                </c:pt>
                <c:pt idx="17188">
                  <c:v>0.22665974289999999</c:v>
                </c:pt>
                <c:pt idx="17189">
                  <c:v>0.22515263230000002</c:v>
                </c:pt>
                <c:pt idx="17190">
                  <c:v>0.22515289440000003</c:v>
                </c:pt>
                <c:pt idx="17191">
                  <c:v>0.22364575100000003</c:v>
                </c:pt>
                <c:pt idx="17192">
                  <c:v>0.22213857910000001</c:v>
                </c:pt>
                <c:pt idx="17193">
                  <c:v>0.22364613789999999</c:v>
                </c:pt>
                <c:pt idx="17194">
                  <c:v>0.22364626699999998</c:v>
                </c:pt>
                <c:pt idx="17195">
                  <c:v>0.22063157540000003</c:v>
                </c:pt>
                <c:pt idx="17196">
                  <c:v>0.22213897539999999</c:v>
                </c:pt>
                <c:pt idx="17197">
                  <c:v>0.22063159190000001</c:v>
                </c:pt>
                <c:pt idx="17198">
                  <c:v>0.21912420839999999</c:v>
                </c:pt>
                <c:pt idx="17199">
                  <c:v>0.21610944140000002</c:v>
                </c:pt>
                <c:pt idx="17200">
                  <c:v>0.21309467450000003</c:v>
                </c:pt>
                <c:pt idx="17201">
                  <c:v>0.21460205799999998</c:v>
                </c:pt>
                <c:pt idx="17202">
                  <c:v>0.21309467450000003</c:v>
                </c:pt>
                <c:pt idx="17203">
                  <c:v>0.21309467450000003</c:v>
                </c:pt>
                <c:pt idx="17204">
                  <c:v>0.21460205799999998</c:v>
                </c:pt>
                <c:pt idx="17205">
                  <c:v>0.21158729100000001</c:v>
                </c:pt>
                <c:pt idx="17206">
                  <c:v>0.21158729100000001</c:v>
                </c:pt>
                <c:pt idx="17207">
                  <c:v>0.21158729100000001</c:v>
                </c:pt>
                <c:pt idx="17208">
                  <c:v>0.21158729100000001</c:v>
                </c:pt>
                <c:pt idx="17209">
                  <c:v>0.20857252400000001</c:v>
                </c:pt>
                <c:pt idx="17210">
                  <c:v>0.21158729100000001</c:v>
                </c:pt>
                <c:pt idx="17211">
                  <c:v>0.21309467450000003</c:v>
                </c:pt>
                <c:pt idx="17212">
                  <c:v>0.21158729100000001</c:v>
                </c:pt>
                <c:pt idx="17213">
                  <c:v>0.20857252400000001</c:v>
                </c:pt>
                <c:pt idx="17214">
                  <c:v>0.20555775699999998</c:v>
                </c:pt>
                <c:pt idx="17215">
                  <c:v>0.20706514049999999</c:v>
                </c:pt>
                <c:pt idx="17216">
                  <c:v>0.20706514049999999</c:v>
                </c:pt>
                <c:pt idx="17217">
                  <c:v>0.20555775699999998</c:v>
                </c:pt>
                <c:pt idx="17218">
                  <c:v>0.2010356066</c:v>
                </c:pt>
                <c:pt idx="17219">
                  <c:v>0.20254299009999999</c:v>
                </c:pt>
                <c:pt idx="17220">
                  <c:v>0.20254299009999999</c:v>
                </c:pt>
                <c:pt idx="17221">
                  <c:v>0.20254299009999999</c:v>
                </c:pt>
                <c:pt idx="17222">
                  <c:v>0.19952822309999999</c:v>
                </c:pt>
                <c:pt idx="17223">
                  <c:v>0.20254299009999999</c:v>
                </c:pt>
                <c:pt idx="17224">
                  <c:v>0.1980208396</c:v>
                </c:pt>
                <c:pt idx="17225">
                  <c:v>0.2010356066</c:v>
                </c:pt>
                <c:pt idx="17226">
                  <c:v>0.1980208396</c:v>
                </c:pt>
                <c:pt idx="17227">
                  <c:v>0.1980208396</c:v>
                </c:pt>
                <c:pt idx="17228">
                  <c:v>0.1950060726</c:v>
                </c:pt>
                <c:pt idx="17229">
                  <c:v>0.1980208396</c:v>
                </c:pt>
                <c:pt idx="17230">
                  <c:v>0.1950060726</c:v>
                </c:pt>
                <c:pt idx="17231">
                  <c:v>0.1980208396</c:v>
                </c:pt>
                <c:pt idx="17232">
                  <c:v>0.19952822309999999</c:v>
                </c:pt>
                <c:pt idx="17233">
                  <c:v>0.19349868910000001</c:v>
                </c:pt>
                <c:pt idx="17234">
                  <c:v>0.19199130560000002</c:v>
                </c:pt>
                <c:pt idx="17235">
                  <c:v>0.19199130560000002</c:v>
                </c:pt>
                <c:pt idx="17236">
                  <c:v>0.19651345610000001</c:v>
                </c:pt>
                <c:pt idx="17237">
                  <c:v>0.1859617717</c:v>
                </c:pt>
                <c:pt idx="17238">
                  <c:v>0.19199130560000002</c:v>
                </c:pt>
                <c:pt idx="17239">
                  <c:v>0.19199130560000002</c:v>
                </c:pt>
                <c:pt idx="17240">
                  <c:v>0.18445438819999999</c:v>
                </c:pt>
                <c:pt idx="17241">
                  <c:v>0.1889765387</c:v>
                </c:pt>
                <c:pt idx="17242">
                  <c:v>0.19199130560000002</c:v>
                </c:pt>
                <c:pt idx="17243">
                  <c:v>0.19349868910000001</c:v>
                </c:pt>
                <c:pt idx="17244">
                  <c:v>0.18746915519999999</c:v>
                </c:pt>
                <c:pt idx="17245">
                  <c:v>0.18746915519999999</c:v>
                </c:pt>
                <c:pt idx="17246">
                  <c:v>0.1859617717</c:v>
                </c:pt>
                <c:pt idx="17247">
                  <c:v>0.18445438819999999</c:v>
                </c:pt>
                <c:pt idx="17248">
                  <c:v>0.1859617717</c:v>
                </c:pt>
                <c:pt idx="17249">
                  <c:v>0.1829470047</c:v>
                </c:pt>
                <c:pt idx="17250">
                  <c:v>0.18143962120000001</c:v>
                </c:pt>
                <c:pt idx="17251">
                  <c:v>0.1769174708</c:v>
                </c:pt>
                <c:pt idx="17252">
                  <c:v>0.17842485429999999</c:v>
                </c:pt>
                <c:pt idx="17253">
                  <c:v>0.1829470047</c:v>
                </c:pt>
                <c:pt idx="17254">
                  <c:v>0.1799322377</c:v>
                </c:pt>
                <c:pt idx="17255">
                  <c:v>0.1799322377</c:v>
                </c:pt>
                <c:pt idx="17256">
                  <c:v>0.1799322377</c:v>
                </c:pt>
                <c:pt idx="17257">
                  <c:v>0.1799322377</c:v>
                </c:pt>
                <c:pt idx="17258">
                  <c:v>0.17842485429999999</c:v>
                </c:pt>
                <c:pt idx="17259">
                  <c:v>0.17842485429999999</c:v>
                </c:pt>
                <c:pt idx="17260">
                  <c:v>0.17842485429999999</c:v>
                </c:pt>
                <c:pt idx="17261">
                  <c:v>0.17842485429999999</c:v>
                </c:pt>
                <c:pt idx="17262">
                  <c:v>0.1829470047</c:v>
                </c:pt>
                <c:pt idx="17263">
                  <c:v>0.1829470047</c:v>
                </c:pt>
                <c:pt idx="17264">
                  <c:v>0.17842485429999999</c:v>
                </c:pt>
                <c:pt idx="17265">
                  <c:v>0.17842485429999999</c:v>
                </c:pt>
                <c:pt idx="17266">
                  <c:v>0.1769174708</c:v>
                </c:pt>
                <c:pt idx="17267">
                  <c:v>0.1708879368</c:v>
                </c:pt>
                <c:pt idx="17268">
                  <c:v>0.1708879368</c:v>
                </c:pt>
                <c:pt idx="17269">
                  <c:v>0.17239532030000002</c:v>
                </c:pt>
                <c:pt idx="17270">
                  <c:v>0.17239532030000002</c:v>
                </c:pt>
                <c:pt idx="17271">
                  <c:v>0.17239532030000002</c:v>
                </c:pt>
                <c:pt idx="17272">
                  <c:v>0.19199130560000002</c:v>
                </c:pt>
                <c:pt idx="17273">
                  <c:v>0.2100799075</c:v>
                </c:pt>
                <c:pt idx="17274">
                  <c:v>0.22666112589999998</c:v>
                </c:pt>
                <c:pt idx="17275">
                  <c:v>0.23872019380000001</c:v>
                </c:pt>
                <c:pt idx="17276">
                  <c:v>0.22515374240000002</c:v>
                </c:pt>
                <c:pt idx="17277">
                  <c:v>0.22967589280000003</c:v>
                </c:pt>
                <c:pt idx="17278">
                  <c:v>0.22967589280000003</c:v>
                </c:pt>
                <c:pt idx="17279">
                  <c:v>0.22666112589999998</c:v>
                </c:pt>
                <c:pt idx="17280">
                  <c:v>0.23721281029999999</c:v>
                </c:pt>
                <c:pt idx="17281">
                  <c:v>0.2417349607</c:v>
                </c:pt>
                <c:pt idx="17282">
                  <c:v>0.2326906598</c:v>
                </c:pt>
                <c:pt idx="17283">
                  <c:v>0.23570542679999998</c:v>
                </c:pt>
                <c:pt idx="17284">
                  <c:v>0.24022757719999999</c:v>
                </c:pt>
                <c:pt idx="17285">
                  <c:v>0.23872019380000001</c:v>
                </c:pt>
                <c:pt idx="17286">
                  <c:v>0.23570542679999998</c:v>
                </c:pt>
                <c:pt idx="17287">
                  <c:v>0.24022757719999999</c:v>
                </c:pt>
                <c:pt idx="17288">
                  <c:v>0.2326906598</c:v>
                </c:pt>
                <c:pt idx="17289">
                  <c:v>0.2326906598</c:v>
                </c:pt>
                <c:pt idx="17290">
                  <c:v>0.2326906598</c:v>
                </c:pt>
                <c:pt idx="17291">
                  <c:v>0.23570542679999998</c:v>
                </c:pt>
                <c:pt idx="17292">
                  <c:v>0.2326906598</c:v>
                </c:pt>
                <c:pt idx="17293">
                  <c:v>0.23118327629999999</c:v>
                </c:pt>
                <c:pt idx="17294">
                  <c:v>0.2326906598</c:v>
                </c:pt>
                <c:pt idx="17295">
                  <c:v>0.22967589280000003</c:v>
                </c:pt>
                <c:pt idx="17296">
                  <c:v>0.22213897539999999</c:v>
                </c:pt>
                <c:pt idx="17297">
                  <c:v>0.22816850930000002</c:v>
                </c:pt>
                <c:pt idx="17298">
                  <c:v>0.2326906598</c:v>
                </c:pt>
                <c:pt idx="17299">
                  <c:v>0.23118327629999999</c:v>
                </c:pt>
                <c:pt idx="17300">
                  <c:v>0.21912420839999999</c:v>
                </c:pt>
                <c:pt idx="17301">
                  <c:v>0.21158729100000001</c:v>
                </c:pt>
                <c:pt idx="17302">
                  <c:v>0.20706514049999999</c:v>
                </c:pt>
                <c:pt idx="17303">
                  <c:v>0.21460205799999998</c:v>
                </c:pt>
                <c:pt idx="17304">
                  <c:v>0.20555775699999998</c:v>
                </c:pt>
                <c:pt idx="17305">
                  <c:v>0.21309467450000003</c:v>
                </c:pt>
                <c:pt idx="17306">
                  <c:v>0.20405037349999999</c:v>
                </c:pt>
                <c:pt idx="17307">
                  <c:v>0.20706514049999999</c:v>
                </c:pt>
                <c:pt idx="17308">
                  <c:v>0.20254299009999999</c:v>
                </c:pt>
                <c:pt idx="17309">
                  <c:v>0.2100799075</c:v>
                </c:pt>
                <c:pt idx="17310">
                  <c:v>0.2010356066</c:v>
                </c:pt>
                <c:pt idx="17311">
                  <c:v>0.1980208396</c:v>
                </c:pt>
                <c:pt idx="17312">
                  <c:v>0.20254299009999999</c:v>
                </c:pt>
                <c:pt idx="17313">
                  <c:v>0.20857252400000001</c:v>
                </c:pt>
                <c:pt idx="17314">
                  <c:v>0.2100799075</c:v>
                </c:pt>
                <c:pt idx="17315">
                  <c:v>0.20706514049999999</c:v>
                </c:pt>
                <c:pt idx="17316">
                  <c:v>0.2010356066</c:v>
                </c:pt>
                <c:pt idx="17317">
                  <c:v>0.2010356066</c:v>
                </c:pt>
                <c:pt idx="17318">
                  <c:v>0.2010356066</c:v>
                </c:pt>
                <c:pt idx="17319">
                  <c:v>0.21309467450000003</c:v>
                </c:pt>
                <c:pt idx="17320">
                  <c:v>0.22213897539999999</c:v>
                </c:pt>
                <c:pt idx="17321">
                  <c:v>0.22063159190000001</c:v>
                </c:pt>
                <c:pt idx="17322">
                  <c:v>0.22213897539999999</c:v>
                </c:pt>
                <c:pt idx="17323">
                  <c:v>0.22213897539999999</c:v>
                </c:pt>
                <c:pt idx="17324">
                  <c:v>0.21761682239999999</c:v>
                </c:pt>
                <c:pt idx="17325">
                  <c:v>0.22063154410000002</c:v>
                </c:pt>
                <c:pt idx="17326">
                  <c:v>0.21460191249999999</c:v>
                </c:pt>
                <c:pt idx="17327">
                  <c:v>0.21158700239999997</c:v>
                </c:pt>
                <c:pt idx="17328">
                  <c:v>0.2161089739</c:v>
                </c:pt>
                <c:pt idx="17329">
                  <c:v>0.21610876229999998</c:v>
                </c:pt>
                <c:pt idx="17330">
                  <c:v>0.225152835</c:v>
                </c:pt>
                <c:pt idx="17331">
                  <c:v>0.22364519810000003</c:v>
                </c:pt>
                <c:pt idx="17332">
                  <c:v>0.22063016400000002</c:v>
                </c:pt>
                <c:pt idx="17333">
                  <c:v>0.2191225101</c:v>
                </c:pt>
                <c:pt idx="17334">
                  <c:v>0.20857054039999998</c:v>
                </c:pt>
                <c:pt idx="17335">
                  <c:v>0.21007766820000001</c:v>
                </c:pt>
                <c:pt idx="17336">
                  <c:v>0.21309220019999997</c:v>
                </c:pt>
                <c:pt idx="17337">
                  <c:v>0.20856982010000003</c:v>
                </c:pt>
                <c:pt idx="17338">
                  <c:v>0.21158440649999999</c:v>
                </c:pt>
                <c:pt idx="17339">
                  <c:v>0.21309164300000003</c:v>
                </c:pt>
                <c:pt idx="17340">
                  <c:v>0.22213586199999999</c:v>
                </c:pt>
                <c:pt idx="17341">
                  <c:v>0.22364316419999999</c:v>
                </c:pt>
                <c:pt idx="17342">
                  <c:v>0.21459876279999998</c:v>
                </c:pt>
                <c:pt idx="17343">
                  <c:v>0.21761347949999998</c:v>
                </c:pt>
                <c:pt idx="17344">
                  <c:v>0.21912082099999997</c:v>
                </c:pt>
                <c:pt idx="17345">
                  <c:v>0.21912078660000001</c:v>
                </c:pt>
                <c:pt idx="17346">
                  <c:v>0.21459859919999999</c:v>
                </c:pt>
                <c:pt idx="17347">
                  <c:v>0.22213553090000002</c:v>
                </c:pt>
                <c:pt idx="17348">
                  <c:v>0.22062814360000002</c:v>
                </c:pt>
                <c:pt idx="17349">
                  <c:v>0.217613379</c:v>
                </c:pt>
                <c:pt idx="17350">
                  <c:v>0.2221355673</c:v>
                </c:pt>
                <c:pt idx="17351">
                  <c:v>0.21158388260000002</c:v>
                </c:pt>
                <c:pt idx="17352">
                  <c:v>0.2025395972</c:v>
                </c:pt>
                <c:pt idx="17353">
                  <c:v>0.1919879344</c:v>
                </c:pt>
                <c:pt idx="17354">
                  <c:v>0.18294367070000001</c:v>
                </c:pt>
                <c:pt idx="17355">
                  <c:v>0.18143635759999999</c:v>
                </c:pt>
                <c:pt idx="17356">
                  <c:v>0.17842166790000002</c:v>
                </c:pt>
                <c:pt idx="17357">
                  <c:v>0.17389963119999999</c:v>
                </c:pt>
                <c:pt idx="17358">
                  <c:v>0.1995253894</c:v>
                </c:pt>
                <c:pt idx="17359">
                  <c:v>0.21459946469999999</c:v>
                </c:pt>
                <c:pt idx="17360">
                  <c:v>0.23721049659999999</c:v>
                </c:pt>
                <c:pt idx="17361">
                  <c:v>0.2296738092</c:v>
                </c:pt>
                <c:pt idx="17362">
                  <c:v>0.2236445255</c:v>
                </c:pt>
                <c:pt idx="17363">
                  <c:v>0.22063002310000002</c:v>
                </c:pt>
                <c:pt idx="17364">
                  <c:v>0.2085712099</c:v>
                </c:pt>
                <c:pt idx="17365">
                  <c:v>0.21007886010000001</c:v>
                </c:pt>
                <c:pt idx="17366">
                  <c:v>0.2146012642</c:v>
                </c:pt>
                <c:pt idx="17367">
                  <c:v>0.21158672310000001</c:v>
                </c:pt>
                <c:pt idx="17368">
                  <c:v>0.21309430640000002</c:v>
                </c:pt>
                <c:pt idx="17369">
                  <c:v>0.21912400459999998</c:v>
                </c:pt>
                <c:pt idx="17370">
                  <c:v>0.21309458949999999</c:v>
                </c:pt>
                <c:pt idx="17371">
                  <c:v>0.20706512520000001</c:v>
                </c:pt>
                <c:pt idx="17372">
                  <c:v>0.21007990439999999</c:v>
                </c:pt>
                <c:pt idx="17373">
                  <c:v>0.21007984980000002</c:v>
                </c:pt>
                <c:pt idx="17374">
                  <c:v>0.20857235030000001</c:v>
                </c:pt>
                <c:pt idx="17375">
                  <c:v>0.1980204944</c:v>
                </c:pt>
                <c:pt idx="17376">
                  <c:v>0.20857197099999999</c:v>
                </c:pt>
                <c:pt idx="17377">
                  <c:v>0.2070643412</c:v>
                </c:pt>
                <c:pt idx="17378">
                  <c:v>0.19952714570000002</c:v>
                </c:pt>
                <c:pt idx="17379">
                  <c:v>0.2025416283</c:v>
                </c:pt>
                <c:pt idx="17380">
                  <c:v>0.21309303500000001</c:v>
                </c:pt>
                <c:pt idx="17381">
                  <c:v>0.20706320139999998</c:v>
                </c:pt>
                <c:pt idx="17382">
                  <c:v>0.20404814960000001</c:v>
                </c:pt>
                <c:pt idx="17383">
                  <c:v>0.2055552783</c:v>
                </c:pt>
                <c:pt idx="17384">
                  <c:v>0.20856982509999997</c:v>
                </c:pt>
                <c:pt idx="17385">
                  <c:v>0.20555486209999999</c:v>
                </c:pt>
                <c:pt idx="17386">
                  <c:v>0.20103255910000001</c:v>
                </c:pt>
                <c:pt idx="17387">
                  <c:v>0.2025398648</c:v>
                </c:pt>
                <c:pt idx="17388">
                  <c:v>0.2040472348</c:v>
                </c:pt>
                <c:pt idx="17389">
                  <c:v>0.2040472348</c:v>
                </c:pt>
                <c:pt idx="17390">
                  <c:v>0.20856939849999998</c:v>
                </c:pt>
                <c:pt idx="17391">
                  <c:v>0.20706201059999998</c:v>
                </c:pt>
                <c:pt idx="17392">
                  <c:v>0.2040472348</c:v>
                </c:pt>
                <c:pt idx="17393">
                  <c:v>0.20253984689999999</c:v>
                </c:pt>
                <c:pt idx="17394">
                  <c:v>0.2040472348</c:v>
                </c:pt>
                <c:pt idx="17395">
                  <c:v>0.20555462269999999</c:v>
                </c:pt>
                <c:pt idx="17396">
                  <c:v>0.20856939849999998</c:v>
                </c:pt>
                <c:pt idx="17397">
                  <c:v>0.20706201059999998</c:v>
                </c:pt>
                <c:pt idx="17398">
                  <c:v>0.2130915622</c:v>
                </c:pt>
                <c:pt idx="17399">
                  <c:v>0.20706201059999998</c:v>
                </c:pt>
                <c:pt idx="17400">
                  <c:v>0.20253984689999999</c:v>
                </c:pt>
                <c:pt idx="17401">
                  <c:v>0.20253984689999999</c:v>
                </c:pt>
                <c:pt idx="17402">
                  <c:v>0.1965102953</c:v>
                </c:pt>
                <c:pt idx="17403">
                  <c:v>0.201032459</c:v>
                </c:pt>
                <c:pt idx="17404">
                  <c:v>0.20253984689999999</c:v>
                </c:pt>
                <c:pt idx="17405">
                  <c:v>0.19952507109999998</c:v>
                </c:pt>
                <c:pt idx="17406">
                  <c:v>0.20253984689999999</c:v>
                </c:pt>
                <c:pt idx="17407">
                  <c:v>0.201032459</c:v>
                </c:pt>
                <c:pt idx="17408">
                  <c:v>0.20555462269999999</c:v>
                </c:pt>
                <c:pt idx="17409">
                  <c:v>0.20555462269999999</c:v>
                </c:pt>
                <c:pt idx="17410">
                  <c:v>0.2040472348</c:v>
                </c:pt>
                <c:pt idx="17411">
                  <c:v>0.201032459</c:v>
                </c:pt>
                <c:pt idx="17412">
                  <c:v>0.201032459</c:v>
                </c:pt>
                <c:pt idx="17413">
                  <c:v>0.201032459</c:v>
                </c:pt>
                <c:pt idx="17414">
                  <c:v>0.19952507109999998</c:v>
                </c:pt>
                <c:pt idx="17415">
                  <c:v>0.20253984689999999</c:v>
                </c:pt>
                <c:pt idx="17416">
                  <c:v>0.20253984689999999</c:v>
                </c:pt>
                <c:pt idx="17417">
                  <c:v>0.20555462269999999</c:v>
                </c:pt>
                <c:pt idx="17418">
                  <c:v>0.19801768320000002</c:v>
                </c:pt>
                <c:pt idx="17419">
                  <c:v>0.201032459</c:v>
                </c:pt>
                <c:pt idx="17420">
                  <c:v>0.20103246229999999</c:v>
                </c:pt>
                <c:pt idx="17421">
                  <c:v>0.1995251334</c:v>
                </c:pt>
                <c:pt idx="17422">
                  <c:v>0.20404742109999999</c:v>
                </c:pt>
                <c:pt idx="17423">
                  <c:v>0.20103282589999999</c:v>
                </c:pt>
                <c:pt idx="17424">
                  <c:v>0.1965108901</c:v>
                </c:pt>
                <c:pt idx="17425">
                  <c:v>0.19801853850000001</c:v>
                </c:pt>
                <c:pt idx="17426">
                  <c:v>0.19500405209999999</c:v>
                </c:pt>
                <c:pt idx="17427">
                  <c:v>0.2025412835</c:v>
                </c:pt>
                <c:pt idx="17428">
                  <c:v>0.2010342024</c:v>
                </c:pt>
                <c:pt idx="17429">
                  <c:v>0.19500496140000001</c:v>
                </c:pt>
                <c:pt idx="17430">
                  <c:v>0.19651263120000001</c:v>
                </c:pt>
                <c:pt idx="17431">
                  <c:v>0.1934981214</c:v>
                </c:pt>
                <c:pt idx="17432">
                  <c:v>0.1950057288</c:v>
                </c:pt>
                <c:pt idx="17433">
                  <c:v>0.18897637079999999</c:v>
                </c:pt>
                <c:pt idx="17434">
                  <c:v>0.188976492</c:v>
                </c:pt>
                <c:pt idx="17435">
                  <c:v>0.19651346359999999</c:v>
                </c:pt>
                <c:pt idx="17436">
                  <c:v>0.19500605940000001</c:v>
                </c:pt>
                <c:pt idx="17437">
                  <c:v>0.1904838392</c:v>
                </c:pt>
                <c:pt idx="17438">
                  <c:v>0.1934985021</c:v>
                </c:pt>
                <c:pt idx="17439">
                  <c:v>0.18897621489999999</c:v>
                </c:pt>
                <c:pt idx="17440">
                  <c:v>0.19048343570000001</c:v>
                </c:pt>
                <c:pt idx="17441">
                  <c:v>0.18746847990000001</c:v>
                </c:pt>
                <c:pt idx="17442">
                  <c:v>0.1904830418</c:v>
                </c:pt>
                <c:pt idx="17443">
                  <c:v>0.1844532784</c:v>
                </c:pt>
                <c:pt idx="17444">
                  <c:v>0.18746781179999999</c:v>
                </c:pt>
                <c:pt idx="17445">
                  <c:v>0.18596018049999999</c:v>
                </c:pt>
                <c:pt idx="17446">
                  <c:v>0.1859599294</c:v>
                </c:pt>
                <c:pt idx="17447">
                  <c:v>0.18143751760000001</c:v>
                </c:pt>
                <c:pt idx="17448">
                  <c:v>0.18746681309999999</c:v>
                </c:pt>
                <c:pt idx="17449">
                  <c:v>0.18294440779999999</c:v>
                </c:pt>
                <c:pt idx="17450">
                  <c:v>0.1814367851</c:v>
                </c:pt>
                <c:pt idx="17451">
                  <c:v>0.1799291754</c:v>
                </c:pt>
                <c:pt idx="17452">
                  <c:v>0.1859585208</c:v>
                </c:pt>
                <c:pt idx="17453">
                  <c:v>0.1844509204</c:v>
                </c:pt>
                <c:pt idx="17454">
                  <c:v>0.17992852949999999</c:v>
                </c:pt>
                <c:pt idx="17455">
                  <c:v>0.17691351599999999</c:v>
                </c:pt>
                <c:pt idx="17456">
                  <c:v>0.18143544089999999</c:v>
                </c:pt>
                <c:pt idx="17457">
                  <c:v>0.18294258520000001</c:v>
                </c:pt>
                <c:pt idx="17458">
                  <c:v>0.18444973010000001</c:v>
                </c:pt>
                <c:pt idx="17459">
                  <c:v>0.17841992719999999</c:v>
                </c:pt>
                <c:pt idx="17460">
                  <c:v>0.18143447129999998</c:v>
                </c:pt>
                <c:pt idx="17461">
                  <c:v>0.18444902589999998</c:v>
                </c:pt>
                <c:pt idx="17462">
                  <c:v>0.1919857676</c:v>
                </c:pt>
                <c:pt idx="17463">
                  <c:v>0.18143382999999999</c:v>
                </c:pt>
                <c:pt idx="17464">
                  <c:v>0.18595582460000001</c:v>
                </c:pt>
                <c:pt idx="17465">
                  <c:v>0.17691131509999999</c:v>
                </c:pt>
                <c:pt idx="17466">
                  <c:v>0.18294074929999998</c:v>
                </c:pt>
                <c:pt idx="17467">
                  <c:v>0.18294064410000002</c:v>
                </c:pt>
                <c:pt idx="17468">
                  <c:v>0.17691100329999998</c:v>
                </c:pt>
                <c:pt idx="17469">
                  <c:v>0.1723888311</c:v>
                </c:pt>
                <c:pt idx="17470">
                  <c:v>0.18143327070000001</c:v>
                </c:pt>
                <c:pt idx="17471">
                  <c:v>0.17841864160000001</c:v>
                </c:pt>
                <c:pt idx="17472">
                  <c:v>0.1814336379</c:v>
                </c:pt>
                <c:pt idx="17473">
                  <c:v>0.1784191131</c:v>
                </c:pt>
                <c:pt idx="17474">
                  <c:v>0.1708824511</c:v>
                </c:pt>
                <c:pt idx="17475">
                  <c:v>0.181434502</c:v>
                </c:pt>
                <c:pt idx="17476">
                  <c:v>0.1829422168</c:v>
                </c:pt>
                <c:pt idx="17477">
                  <c:v>0.1844499295</c:v>
                </c:pt>
                <c:pt idx="17478">
                  <c:v>0.1799280717</c:v>
                </c:pt>
                <c:pt idx="17479">
                  <c:v>0.1723914141</c:v>
                </c:pt>
                <c:pt idx="17480">
                  <c:v>0.17088427779999998</c:v>
                </c:pt>
                <c:pt idx="17481">
                  <c:v>0.1784214231</c:v>
                </c:pt>
                <c:pt idx="17482">
                  <c:v>0.17842156640000001</c:v>
                </c:pt>
                <c:pt idx="17483">
                  <c:v>0.18294380239999999</c:v>
                </c:pt>
                <c:pt idx="17484">
                  <c:v>0.1904807329</c:v>
                </c:pt>
                <c:pt idx="17485">
                  <c:v>0.19801760190000001</c:v>
                </c:pt>
                <c:pt idx="17486">
                  <c:v>0.21007658870000001</c:v>
                </c:pt>
                <c:pt idx="17487">
                  <c:v>0.20404687690000001</c:v>
                </c:pt>
                <c:pt idx="17488">
                  <c:v>0.1980171285</c:v>
                </c:pt>
                <c:pt idx="17489">
                  <c:v>0.2055538505</c:v>
                </c:pt>
                <c:pt idx="17490">
                  <c:v>0.21610533300000001</c:v>
                </c:pt>
                <c:pt idx="17491">
                  <c:v>0.2025385706</c:v>
                </c:pt>
                <c:pt idx="17492">
                  <c:v>0.21158264439999999</c:v>
                </c:pt>
                <c:pt idx="17493">
                  <c:v>0.20103064509999999</c:v>
                </c:pt>
                <c:pt idx="17494">
                  <c:v>0.21459689859999997</c:v>
                </c:pt>
                <c:pt idx="17495">
                  <c:v>0.20555230250000001</c:v>
                </c:pt>
                <c:pt idx="17496">
                  <c:v>0.20555206939999998</c:v>
                </c:pt>
                <c:pt idx="17497">
                  <c:v>0.19650751029999999</c:v>
                </c:pt>
                <c:pt idx="17498">
                  <c:v>0.1934925478</c:v>
                </c:pt>
                <c:pt idx="17499">
                  <c:v>0.19349240719999999</c:v>
                </c:pt>
                <c:pt idx="17500">
                  <c:v>0.20102927179999999</c:v>
                </c:pt>
                <c:pt idx="17501">
                  <c:v>0.1965070166</c:v>
                </c:pt>
                <c:pt idx="17502">
                  <c:v>0.20102912540000001</c:v>
                </c:pt>
                <c:pt idx="17503">
                  <c:v>0.1919847106</c:v>
                </c:pt>
                <c:pt idx="17504">
                  <c:v>0.19650683939999999</c:v>
                </c:pt>
                <c:pt idx="17505">
                  <c:v>0.1904772294</c:v>
                </c:pt>
                <c:pt idx="17506">
                  <c:v>0.19499937940000001</c:v>
                </c:pt>
                <c:pt idx="17507">
                  <c:v>0.1919845765</c:v>
                </c:pt>
                <c:pt idx="17508">
                  <c:v>0.1980141419</c:v>
                </c:pt>
                <c:pt idx="17509">
                  <c:v>0.18896979060000002</c:v>
                </c:pt>
                <c:pt idx="17510">
                  <c:v>0.19650677250000001</c:v>
                </c:pt>
                <c:pt idx="17511">
                  <c:v>0.19499940970000001</c:v>
                </c:pt>
                <c:pt idx="17512">
                  <c:v>0.1995216306</c:v>
                </c:pt>
                <c:pt idx="17513">
                  <c:v>0.1949995082</c:v>
                </c:pt>
                <c:pt idx="17514">
                  <c:v>0.19349218470000001</c:v>
                </c:pt>
                <c:pt idx="17515">
                  <c:v>0.19650705239999999</c:v>
                </c:pt>
                <c:pt idx="17516">
                  <c:v>0.1919849736</c:v>
                </c:pt>
                <c:pt idx="17517">
                  <c:v>0.18595554219999999</c:v>
                </c:pt>
                <c:pt idx="17518">
                  <c:v>0.195000072</c:v>
                </c:pt>
                <c:pt idx="17519">
                  <c:v>0.19349289149999999</c:v>
                </c:pt>
                <c:pt idx="17520">
                  <c:v>0.19349312939999999</c:v>
                </c:pt>
                <c:pt idx="17521">
                  <c:v>0.18294165100000001</c:v>
                </c:pt>
                <c:pt idx="17522">
                  <c:v>0.1829419239</c:v>
                </c:pt>
                <c:pt idx="17523">
                  <c:v>0.1829422024</c:v>
                </c:pt>
                <c:pt idx="17524">
                  <c:v>0.18897203849999999</c:v>
                </c:pt>
                <c:pt idx="17525">
                  <c:v>0.18445013759999998</c:v>
                </c:pt>
                <c:pt idx="17526">
                  <c:v>0.1904799465</c:v>
                </c:pt>
                <c:pt idx="17527">
                  <c:v>0.18294323209999999</c:v>
                </c:pt>
                <c:pt idx="17528">
                  <c:v>0.1738991027</c:v>
                </c:pt>
                <c:pt idx="17529">
                  <c:v>0.16485493949999999</c:v>
                </c:pt>
                <c:pt idx="17530">
                  <c:v>0.1558107342</c:v>
                </c:pt>
                <c:pt idx="17531">
                  <c:v>0.14978125449999999</c:v>
                </c:pt>
                <c:pt idx="17532">
                  <c:v>0.14375171859999999</c:v>
                </c:pt>
                <c:pt idx="17533">
                  <c:v>0.14073694279999999</c:v>
                </c:pt>
                <c:pt idx="17534">
                  <c:v>0.1392295549</c:v>
                </c:pt>
                <c:pt idx="17535">
                  <c:v>0.13772216699999998</c:v>
                </c:pt>
                <c:pt idx="17536">
                  <c:v>0.13621477910000002</c:v>
                </c:pt>
                <c:pt idx="17537">
                  <c:v>0.13621477910000002</c:v>
                </c:pt>
                <c:pt idx="17538">
                  <c:v>0.1467664944</c:v>
                </c:pt>
                <c:pt idx="17539">
                  <c:v>0.15279604599999999</c:v>
                </c:pt>
                <c:pt idx="17540">
                  <c:v>0.1648551493</c:v>
                </c:pt>
                <c:pt idx="17541">
                  <c:v>0.17088470090000002</c:v>
                </c:pt>
                <c:pt idx="17542">
                  <c:v>0.19349551949999999</c:v>
                </c:pt>
                <c:pt idx="17543">
                  <c:v>0.18897335579999999</c:v>
                </c:pt>
                <c:pt idx="17544">
                  <c:v>0.201032459</c:v>
                </c:pt>
                <c:pt idx="17545">
                  <c:v>0.19500290740000001</c:v>
                </c:pt>
                <c:pt idx="17546">
                  <c:v>0.20253984689999999</c:v>
                </c:pt>
                <c:pt idx="17547">
                  <c:v>0.19500290740000001</c:v>
                </c:pt>
                <c:pt idx="17548">
                  <c:v>0.20253984689999999</c:v>
                </c:pt>
                <c:pt idx="17549">
                  <c:v>0.1965102953</c:v>
                </c:pt>
                <c:pt idx="17550">
                  <c:v>0.20253984689999999</c:v>
                </c:pt>
                <c:pt idx="17551">
                  <c:v>0.19500290740000001</c:v>
                </c:pt>
                <c:pt idx="17552">
                  <c:v>0.19801768320000002</c:v>
                </c:pt>
                <c:pt idx="17553">
                  <c:v>0.19349551949999999</c:v>
                </c:pt>
                <c:pt idx="17554">
                  <c:v>0.1965102953</c:v>
                </c:pt>
                <c:pt idx="17555">
                  <c:v>0.18897335579999999</c:v>
                </c:pt>
                <c:pt idx="17556">
                  <c:v>0.19500290740000001</c:v>
                </c:pt>
                <c:pt idx="17557">
                  <c:v>0.19048074369999998</c:v>
                </c:pt>
                <c:pt idx="17558">
                  <c:v>0.1919881316</c:v>
                </c:pt>
                <c:pt idx="17559">
                  <c:v>0.18746596779999999</c:v>
                </c:pt>
                <c:pt idx="17560">
                  <c:v>0.18445119199999999</c:v>
                </c:pt>
                <c:pt idx="17561">
                  <c:v>0.18143641620000001</c:v>
                </c:pt>
                <c:pt idx="17562">
                  <c:v>0.17239208880000001</c:v>
                </c:pt>
                <c:pt idx="17563">
                  <c:v>0.1648551493</c:v>
                </c:pt>
                <c:pt idx="17564">
                  <c:v>0.16184037350000002</c:v>
                </c:pt>
                <c:pt idx="17565">
                  <c:v>0.15882559759999998</c:v>
                </c:pt>
                <c:pt idx="17566">
                  <c:v>0.14978127019999998</c:v>
                </c:pt>
                <c:pt idx="17567">
                  <c:v>0.14525910650000001</c:v>
                </c:pt>
                <c:pt idx="17568">
                  <c:v>0.13772216699999998</c:v>
                </c:pt>
                <c:pt idx="17569">
                  <c:v>0.13621477910000002</c:v>
                </c:pt>
                <c:pt idx="17570">
                  <c:v>0.13320000330000001</c:v>
                </c:pt>
                <c:pt idx="17571">
                  <c:v>0.13320000330000001</c:v>
                </c:pt>
                <c:pt idx="17572">
                  <c:v>0.13169261539999999</c:v>
                </c:pt>
                <c:pt idx="17573">
                  <c:v>0.13169261539999999</c:v>
                </c:pt>
                <c:pt idx="17574">
                  <c:v>0.13169261539999999</c:v>
                </c:pt>
                <c:pt idx="17575">
                  <c:v>0.13169261539999999</c:v>
                </c:pt>
                <c:pt idx="17576">
                  <c:v>0.1286778395</c:v>
                </c:pt>
                <c:pt idx="17577">
                  <c:v>0.12717045160000001</c:v>
                </c:pt>
                <c:pt idx="17578">
                  <c:v>0.12717045160000001</c:v>
                </c:pt>
                <c:pt idx="17579">
                  <c:v>0.1286778395</c:v>
                </c:pt>
                <c:pt idx="17580">
                  <c:v>0.12717045160000001</c:v>
                </c:pt>
                <c:pt idx="17581">
                  <c:v>0.12264828789999999</c:v>
                </c:pt>
                <c:pt idx="17582">
                  <c:v>0.12566306369999999</c:v>
                </c:pt>
                <c:pt idx="17583">
                  <c:v>0.12415567579999999</c:v>
                </c:pt>
                <c:pt idx="17584">
                  <c:v>0.12415567579999999</c:v>
                </c:pt>
                <c:pt idx="17585">
                  <c:v>0.12566306369999999</c:v>
                </c:pt>
                <c:pt idx="17586">
                  <c:v>0.12566306369999999</c:v>
                </c:pt>
                <c:pt idx="17587">
                  <c:v>0.12415567579999999</c:v>
                </c:pt>
                <c:pt idx="17588">
                  <c:v>0.12264828789999999</c:v>
                </c:pt>
                <c:pt idx="17589">
                  <c:v>0.12264828789999999</c:v>
                </c:pt>
                <c:pt idx="17590">
                  <c:v>0.11963351210000001</c:v>
                </c:pt>
                <c:pt idx="17591">
                  <c:v>0.12415567579999999</c:v>
                </c:pt>
                <c:pt idx="17592">
                  <c:v>0.12114090000000001</c:v>
                </c:pt>
                <c:pt idx="17593">
                  <c:v>0.12114090000000001</c:v>
                </c:pt>
                <c:pt idx="17594">
                  <c:v>0.11963351210000001</c:v>
                </c:pt>
                <c:pt idx="17595">
                  <c:v>0.11963351210000001</c:v>
                </c:pt>
                <c:pt idx="17596">
                  <c:v>0.11963351210000001</c:v>
                </c:pt>
                <c:pt idx="17597">
                  <c:v>0.1181261242</c:v>
                </c:pt>
                <c:pt idx="17598">
                  <c:v>0.1181261242</c:v>
                </c:pt>
                <c:pt idx="17599">
                  <c:v>0.1166187363</c:v>
                </c:pt>
                <c:pt idx="17600">
                  <c:v>0.1166187363</c:v>
                </c:pt>
                <c:pt idx="17601">
                  <c:v>0.1166187363</c:v>
                </c:pt>
                <c:pt idx="17602">
                  <c:v>0.11963351210000001</c:v>
                </c:pt>
                <c:pt idx="17603">
                  <c:v>0.11963351210000001</c:v>
                </c:pt>
                <c:pt idx="17604">
                  <c:v>0.1181261242</c:v>
                </c:pt>
                <c:pt idx="17605">
                  <c:v>0.11511134839999999</c:v>
                </c:pt>
                <c:pt idx="17606">
                  <c:v>0.11360396049999999</c:v>
                </c:pt>
                <c:pt idx="17607">
                  <c:v>0.1166187363</c:v>
                </c:pt>
                <c:pt idx="17608">
                  <c:v>0.11360396049999999</c:v>
                </c:pt>
                <c:pt idx="17609">
                  <c:v>0.11511134839999999</c:v>
                </c:pt>
                <c:pt idx="17610">
                  <c:v>0.11511134839999999</c:v>
                </c:pt>
                <c:pt idx="17611">
                  <c:v>0.11511134839999999</c:v>
                </c:pt>
                <c:pt idx="17612">
                  <c:v>0.11511134839999999</c:v>
                </c:pt>
                <c:pt idx="17613">
                  <c:v>0.11360396049999999</c:v>
                </c:pt>
                <c:pt idx="17614">
                  <c:v>0.11058918470000001</c:v>
                </c:pt>
                <c:pt idx="17615">
                  <c:v>0.11209657259999999</c:v>
                </c:pt>
                <c:pt idx="17616">
                  <c:v>0.11058918470000001</c:v>
                </c:pt>
                <c:pt idx="17617">
                  <c:v>0.11360396049999999</c:v>
                </c:pt>
                <c:pt idx="17618">
                  <c:v>0.11058918470000001</c:v>
                </c:pt>
                <c:pt idx="17619">
                  <c:v>0.11209657259999999</c:v>
                </c:pt>
                <c:pt idx="17620">
                  <c:v>0.11209657259999999</c:v>
                </c:pt>
                <c:pt idx="17621">
                  <c:v>0.11360396049999999</c:v>
                </c:pt>
                <c:pt idx="17622">
                  <c:v>0.11209657259999999</c:v>
                </c:pt>
                <c:pt idx="17623">
                  <c:v>0.11058918470000001</c:v>
                </c:pt>
                <c:pt idx="17624">
                  <c:v>0.11058918470000001</c:v>
                </c:pt>
                <c:pt idx="17625">
                  <c:v>0.11058918470000001</c:v>
                </c:pt>
                <c:pt idx="17626">
                  <c:v>0.1075744089</c:v>
                </c:pt>
                <c:pt idx="17627">
                  <c:v>0.10908179680000001</c:v>
                </c:pt>
                <c:pt idx="17628">
                  <c:v>0.11058918470000001</c:v>
                </c:pt>
                <c:pt idx="17629">
                  <c:v>0.10908179680000001</c:v>
                </c:pt>
                <c:pt idx="17630">
                  <c:v>0.10908179680000001</c:v>
                </c:pt>
                <c:pt idx="17631">
                  <c:v>0.10908179680000001</c:v>
                </c:pt>
                <c:pt idx="17632">
                  <c:v>0.11058918470000001</c:v>
                </c:pt>
                <c:pt idx="17633">
                  <c:v>0.1075744089</c:v>
                </c:pt>
                <c:pt idx="17634">
                  <c:v>0.106067021</c:v>
                </c:pt>
                <c:pt idx="17635">
                  <c:v>0.1075744089</c:v>
                </c:pt>
                <c:pt idx="17636">
                  <c:v>0.10455963309999999</c:v>
                </c:pt>
                <c:pt idx="17637">
                  <c:v>0.106067021</c:v>
                </c:pt>
                <c:pt idx="17638">
                  <c:v>0.1075744089</c:v>
                </c:pt>
                <c:pt idx="17639">
                  <c:v>0.106067021</c:v>
                </c:pt>
                <c:pt idx="17640">
                  <c:v>0.106067021</c:v>
                </c:pt>
                <c:pt idx="17641">
                  <c:v>0.10455963309999999</c:v>
                </c:pt>
                <c:pt idx="17642">
                  <c:v>0.10455963309999999</c:v>
                </c:pt>
                <c:pt idx="17643">
                  <c:v>0.10455963309999999</c:v>
                </c:pt>
                <c:pt idx="17644">
                  <c:v>0.106067021</c:v>
                </c:pt>
                <c:pt idx="17645">
                  <c:v>0.10455963309999999</c:v>
                </c:pt>
                <c:pt idx="17646">
                  <c:v>0.10455963309999999</c:v>
                </c:pt>
                <c:pt idx="17647">
                  <c:v>0.10455963309999999</c:v>
                </c:pt>
                <c:pt idx="17648">
                  <c:v>0.10305224510000001</c:v>
                </c:pt>
                <c:pt idx="17649">
                  <c:v>0.1015448572</c:v>
                </c:pt>
                <c:pt idx="17650">
                  <c:v>0.10305224510000001</c:v>
                </c:pt>
                <c:pt idx="17651">
                  <c:v>0.10305224510000001</c:v>
                </c:pt>
                <c:pt idx="17652">
                  <c:v>0.1015448572</c:v>
                </c:pt>
                <c:pt idx="17653">
                  <c:v>0.10455963309999999</c:v>
                </c:pt>
                <c:pt idx="17654">
                  <c:v>0.1075744089</c:v>
                </c:pt>
                <c:pt idx="17655">
                  <c:v>0.10908179680000001</c:v>
                </c:pt>
                <c:pt idx="17656">
                  <c:v>0.10908179680000001</c:v>
                </c:pt>
                <c:pt idx="17657">
                  <c:v>0.11209657259999999</c:v>
                </c:pt>
                <c:pt idx="17658">
                  <c:v>0.1181261242</c:v>
                </c:pt>
                <c:pt idx="17659">
                  <c:v>0.12264828789999999</c:v>
                </c:pt>
                <c:pt idx="17660">
                  <c:v>0.13772216370000001</c:v>
                </c:pt>
                <c:pt idx="17661">
                  <c:v>0.13621471709999999</c:v>
                </c:pt>
                <c:pt idx="17662">
                  <c:v>0.13922936899999999</c:v>
                </c:pt>
                <c:pt idx="17663">
                  <c:v>0.1347070239</c:v>
                </c:pt>
                <c:pt idx="17664">
                  <c:v>0.14073635180000002</c:v>
                </c:pt>
                <c:pt idx="17665">
                  <c:v>0.14224347879999999</c:v>
                </c:pt>
                <c:pt idx="17666">
                  <c:v>0.14827274829999998</c:v>
                </c:pt>
                <c:pt idx="17667">
                  <c:v>0.1437502755</c:v>
                </c:pt>
                <c:pt idx="17668">
                  <c:v>0.14827213459999999</c:v>
                </c:pt>
                <c:pt idx="17669">
                  <c:v>0.13922748300000001</c:v>
                </c:pt>
                <c:pt idx="17670">
                  <c:v>0.14977892270000001</c:v>
                </c:pt>
                <c:pt idx="17671">
                  <c:v>0.14374908450000001</c:v>
                </c:pt>
                <c:pt idx="17672">
                  <c:v>0.15279319280000001</c:v>
                </c:pt>
                <c:pt idx="17673">
                  <c:v>0.1467634263</c:v>
                </c:pt>
                <c:pt idx="17674">
                  <c:v>0.15731502350000001</c:v>
                </c:pt>
                <c:pt idx="17675">
                  <c:v>0.14374840690000001</c:v>
                </c:pt>
                <c:pt idx="17676">
                  <c:v>0.1316892526</c:v>
                </c:pt>
                <c:pt idx="17677">
                  <c:v>0.1256597428</c:v>
                </c:pt>
                <c:pt idx="17678">
                  <c:v>0.1196303006</c:v>
                </c:pt>
                <c:pt idx="17679">
                  <c:v>0.1166157006</c:v>
                </c:pt>
                <c:pt idx="17680">
                  <c:v>0.11510854030000001</c:v>
                </c:pt>
                <c:pt idx="17681">
                  <c:v>0.1151088088</c:v>
                </c:pt>
                <c:pt idx="17682">
                  <c:v>0.11360171359999999</c:v>
                </c:pt>
                <c:pt idx="17683">
                  <c:v>0.1136020266</c:v>
                </c:pt>
                <c:pt idx="17684">
                  <c:v>0.1105875665</c:v>
                </c:pt>
                <c:pt idx="17685">
                  <c:v>0.11058788420000001</c:v>
                </c:pt>
                <c:pt idx="17686">
                  <c:v>0.11058818879999999</c:v>
                </c:pt>
                <c:pt idx="17687">
                  <c:v>0.11058847029999999</c:v>
                </c:pt>
                <c:pt idx="17688">
                  <c:v>0.1105887187</c:v>
                </c:pt>
                <c:pt idx="17689">
                  <c:v>0.11209631220000001</c:v>
                </c:pt>
                <c:pt idx="17690">
                  <c:v>0.1075743</c:v>
                </c:pt>
                <c:pt idx="17691">
                  <c:v>0.1060670014</c:v>
                </c:pt>
                <c:pt idx="17692">
                  <c:v>0.10455963309999999</c:v>
                </c:pt>
                <c:pt idx="17693">
                  <c:v>0.10305224510000001</c:v>
                </c:pt>
                <c:pt idx="17694">
                  <c:v>0.10305224510000001</c:v>
                </c:pt>
                <c:pt idx="17695">
                  <c:v>0.1015448572</c:v>
                </c:pt>
                <c:pt idx="17696">
                  <c:v>0.1000374693</c:v>
                </c:pt>
                <c:pt idx="17697">
                  <c:v>0.1015448572</c:v>
                </c:pt>
                <c:pt idx="17698">
                  <c:v>0.1015448572</c:v>
                </c:pt>
                <c:pt idx="17699">
                  <c:v>0.1000374693</c:v>
                </c:pt>
                <c:pt idx="17700">
                  <c:v>9.8530081429999999E-2</c:v>
                </c:pt>
                <c:pt idx="17701">
                  <c:v>0.1015448572</c:v>
                </c:pt>
                <c:pt idx="17702">
                  <c:v>0.1015448572</c:v>
                </c:pt>
                <c:pt idx="17703">
                  <c:v>0.10305224510000001</c:v>
                </c:pt>
                <c:pt idx="17704">
                  <c:v>0.1015448572</c:v>
                </c:pt>
                <c:pt idx="17705">
                  <c:v>9.8530081429999999E-2</c:v>
                </c:pt>
                <c:pt idx="17706">
                  <c:v>9.8530081429999999E-2</c:v>
                </c:pt>
                <c:pt idx="17707">
                  <c:v>9.7022693530000009E-2</c:v>
                </c:pt>
                <c:pt idx="17708">
                  <c:v>9.8530081429999999E-2</c:v>
                </c:pt>
                <c:pt idx="17709">
                  <c:v>9.7022693530000009E-2</c:v>
                </c:pt>
                <c:pt idx="17710">
                  <c:v>9.7022693530000009E-2</c:v>
                </c:pt>
                <c:pt idx="17711">
                  <c:v>9.8530081429999999E-2</c:v>
                </c:pt>
                <c:pt idx="17712">
                  <c:v>9.8530081429999999E-2</c:v>
                </c:pt>
                <c:pt idx="17713">
                  <c:v>9.5515305620000004E-2</c:v>
                </c:pt>
                <c:pt idx="17714">
                  <c:v>9.7022693530000009E-2</c:v>
                </c:pt>
                <c:pt idx="17715">
                  <c:v>9.8530081429999999E-2</c:v>
                </c:pt>
                <c:pt idx="17716">
                  <c:v>9.5515305620000004E-2</c:v>
                </c:pt>
                <c:pt idx="17717">
                  <c:v>9.7022693530000009E-2</c:v>
                </c:pt>
                <c:pt idx="17718">
                  <c:v>9.7022693530000009E-2</c:v>
                </c:pt>
                <c:pt idx="17719">
                  <c:v>9.7022693530000009E-2</c:v>
                </c:pt>
                <c:pt idx="17720">
                  <c:v>9.7022693530000009E-2</c:v>
                </c:pt>
                <c:pt idx="17721">
                  <c:v>9.400791772E-2</c:v>
                </c:pt>
                <c:pt idx="17722">
                  <c:v>9.2500529809999996E-2</c:v>
                </c:pt>
                <c:pt idx="17723">
                  <c:v>9.5515305620000004E-2</c:v>
                </c:pt>
                <c:pt idx="17724">
                  <c:v>9.400791772E-2</c:v>
                </c:pt>
                <c:pt idx="17725">
                  <c:v>9.5515305620000004E-2</c:v>
                </c:pt>
                <c:pt idx="17726">
                  <c:v>9.400791772E-2</c:v>
                </c:pt>
                <c:pt idx="17727">
                  <c:v>9.400791772E-2</c:v>
                </c:pt>
                <c:pt idx="17728">
                  <c:v>9.400791772E-2</c:v>
                </c:pt>
                <c:pt idx="17729">
                  <c:v>9.400791772E-2</c:v>
                </c:pt>
                <c:pt idx="17730">
                  <c:v>9.400791772E-2</c:v>
                </c:pt>
                <c:pt idx="17731">
                  <c:v>9.400791772E-2</c:v>
                </c:pt>
                <c:pt idx="17732">
                  <c:v>9.400791772E-2</c:v>
                </c:pt>
                <c:pt idx="17733">
                  <c:v>9.2500529809999996E-2</c:v>
                </c:pt>
                <c:pt idx="17734">
                  <c:v>9.400791772E-2</c:v>
                </c:pt>
                <c:pt idx="17735">
                  <c:v>9.400791772E-2</c:v>
                </c:pt>
                <c:pt idx="17736">
                  <c:v>9.2500529809999996E-2</c:v>
                </c:pt>
                <c:pt idx="17737">
                  <c:v>9.400791772E-2</c:v>
                </c:pt>
                <c:pt idx="17738">
                  <c:v>9.2500529809999996E-2</c:v>
                </c:pt>
                <c:pt idx="17739">
                  <c:v>9.2500529809999996E-2</c:v>
                </c:pt>
                <c:pt idx="17740">
                  <c:v>9.2500526370000002E-2</c:v>
                </c:pt>
                <c:pt idx="17741">
                  <c:v>9.2500465480000002E-2</c:v>
                </c:pt>
                <c:pt idx="17742">
                  <c:v>9.2500336320000001E-2</c:v>
                </c:pt>
                <c:pt idx="17743">
                  <c:v>9.2500149030000006E-2</c:v>
                </c:pt>
                <c:pt idx="17744">
                  <c:v>9.0992525069999997E-2</c:v>
                </c:pt>
                <c:pt idx="17745">
                  <c:v>9.2499640650000006E-2</c:v>
                </c:pt>
                <c:pt idx="17746">
                  <c:v>9.2499339850000001E-2</c:v>
                </c:pt>
                <c:pt idx="17747">
                  <c:v>9.2499021520000002E-2</c:v>
                </c:pt>
                <c:pt idx="17748">
                  <c:v>9.2498695859999994E-2</c:v>
                </c:pt>
                <c:pt idx="17749">
                  <c:v>9.4005763679999993E-2</c:v>
                </c:pt>
                <c:pt idx="17750">
                  <c:v>9.2498063280000001E-2</c:v>
                </c:pt>
                <c:pt idx="17751">
                  <c:v>9.5512559620000007E-2</c:v>
                </c:pt>
                <c:pt idx="17752">
                  <c:v>9.4004915590000002E-2</c:v>
                </c:pt>
                <c:pt idx="17753">
                  <c:v>9.24973147E-2</c:v>
                </c:pt>
                <c:pt idx="17754">
                  <c:v>9.2497159570000001E-2</c:v>
                </c:pt>
                <c:pt idx="17755">
                  <c:v>9.5511853320000006E-2</c:v>
                </c:pt>
                <c:pt idx="17756">
                  <c:v>9.2497051819999995E-2</c:v>
                </c:pt>
                <c:pt idx="17757">
                  <c:v>9.5511889000000003E-2</c:v>
                </c:pt>
                <c:pt idx="17758">
                  <c:v>9.2497216860000009E-2</c:v>
                </c:pt>
                <c:pt idx="17759">
                  <c:v>9.4004772769999995E-2</c:v>
                </c:pt>
                <c:pt idx="17760">
                  <c:v>9.2497588460000002E-2</c:v>
                </c:pt>
                <c:pt idx="17761">
                  <c:v>9.4005222909999991E-2</c:v>
                </c:pt>
                <c:pt idx="17762">
                  <c:v>9.2498102159999998E-2</c:v>
                </c:pt>
                <c:pt idx="17763">
                  <c:v>9.4005782799999993E-2</c:v>
                </c:pt>
                <c:pt idx="17764">
                  <c:v>9.2498693579999999E-2</c:v>
                </c:pt>
                <c:pt idx="17765">
                  <c:v>9.0991608510000002E-2</c:v>
                </c:pt>
                <c:pt idx="17766">
                  <c:v>9.2499298499999993E-2</c:v>
                </c:pt>
                <c:pt idx="17767">
                  <c:v>9.0992196880000001E-2</c:v>
                </c:pt>
                <c:pt idx="17768">
                  <c:v>9.2499852850000008E-2</c:v>
                </c:pt>
                <c:pt idx="17769">
                  <c:v>9.2500091100000001E-2</c:v>
                </c:pt>
                <c:pt idx="17770">
                  <c:v>8.9485516360000003E-2</c:v>
                </c:pt>
                <c:pt idx="17771">
                  <c:v>9.2500449890000003E-2</c:v>
                </c:pt>
                <c:pt idx="17772">
                  <c:v>8.7978392910000008E-2</c:v>
                </c:pt>
                <c:pt idx="17773">
                  <c:v>8.9485864799999995E-2</c:v>
                </c:pt>
                <c:pt idx="17774">
                  <c:v>8.9485937160000001E-2</c:v>
                </c:pt>
                <c:pt idx="17775">
                  <c:v>9.0993385460000006E-2</c:v>
                </c:pt>
                <c:pt idx="17776">
                  <c:v>9.0993434430000006E-2</c:v>
                </c:pt>
                <c:pt idx="17777">
                  <c:v>8.9486084280000003E-2</c:v>
                </c:pt>
                <c:pt idx="17778">
                  <c:v>8.9486110010000008E-2</c:v>
                </c:pt>
                <c:pt idx="17779">
                  <c:v>8.9486124080000007E-2</c:v>
                </c:pt>
                <c:pt idx="17780">
                  <c:v>8.9486126499999999E-2</c:v>
                </c:pt>
                <c:pt idx="17781">
                  <c:v>8.7978729820000004E-2</c:v>
                </c:pt>
                <c:pt idx="17782">
                  <c:v>8.9486096380000005E-2</c:v>
                </c:pt>
                <c:pt idx="17783">
                  <c:v>8.9486063839999991E-2</c:v>
                </c:pt>
                <c:pt idx="17784">
                  <c:v>8.9486019639999997E-2</c:v>
                </c:pt>
                <c:pt idx="17785">
                  <c:v>8.797857614E-2</c:v>
                </c:pt>
                <c:pt idx="17786">
                  <c:v>9.0993283989999993E-2</c:v>
                </c:pt>
                <c:pt idx="17787">
                  <c:v>8.9485817080000002E-2</c:v>
                </c:pt>
                <c:pt idx="17788">
                  <c:v>8.7978336330000004E-2</c:v>
                </c:pt>
                <c:pt idx="17789">
                  <c:v>8.9485587640000003E-2</c:v>
                </c:pt>
                <c:pt idx="17790">
                  <c:v>8.7978014680000008E-2</c:v>
                </c:pt>
                <c:pt idx="17791">
                  <c:v>8.9485178429999992E-2</c:v>
                </c:pt>
                <c:pt idx="17792">
                  <c:v>8.7977532859999999E-2</c:v>
                </c:pt>
                <c:pt idx="17793">
                  <c:v>9.0992030530000004E-2</c:v>
                </c:pt>
                <c:pt idx="17794">
                  <c:v>9.0991734300000002E-2</c:v>
                </c:pt>
                <c:pt idx="17795">
                  <c:v>9.2498820169999996E-2</c:v>
                </c:pt>
                <c:pt idx="17796">
                  <c:v>9.099112593E-2</c:v>
                </c:pt>
                <c:pt idx="17797">
                  <c:v>8.797604815E-2</c:v>
                </c:pt>
                <c:pt idx="17798">
                  <c:v>9.0990549850000005E-2</c:v>
                </c:pt>
                <c:pt idx="17799">
                  <c:v>9.0990294030000002E-2</c:v>
                </c:pt>
                <c:pt idx="17800">
                  <c:v>8.9482678620000006E-2</c:v>
                </c:pt>
                <c:pt idx="17801">
                  <c:v>8.9482495080000002E-2</c:v>
                </c:pt>
                <c:pt idx="17802">
                  <c:v>8.9482359950000007E-2</c:v>
                </c:pt>
                <c:pt idx="17803">
                  <c:v>8.7974889020000002E-2</c:v>
                </c:pt>
                <c:pt idx="17804">
                  <c:v>8.7974875349999995E-2</c:v>
                </c:pt>
                <c:pt idx="17805">
                  <c:v>8.9482328969999997E-2</c:v>
                </c:pt>
                <c:pt idx="17806">
                  <c:v>8.9482458989999999E-2</c:v>
                </c:pt>
                <c:pt idx="17807">
                  <c:v>8.9482647450000008E-2</c:v>
                </c:pt>
                <c:pt idx="17808">
                  <c:v>8.7975492520000004E-2</c:v>
                </c:pt>
                <c:pt idx="17809">
                  <c:v>8.6468376159999999E-2</c:v>
                </c:pt>
                <c:pt idx="17810">
                  <c:v>8.7976069829999989E-2</c:v>
                </c:pt>
                <c:pt idx="17811">
                  <c:v>8.7976389680000003E-2</c:v>
                </c:pt>
                <c:pt idx="17812">
                  <c:v>8.7976716639999994E-2</c:v>
                </c:pt>
                <c:pt idx="17813">
                  <c:v>8.7977040480000004E-2</c:v>
                </c:pt>
                <c:pt idx="17814">
                  <c:v>8.7977350969999993E-2</c:v>
                </c:pt>
                <c:pt idx="17815">
                  <c:v>8.6470249070000005E-2</c:v>
                </c:pt>
                <c:pt idx="17816">
                  <c:v>8.6470502569999996E-2</c:v>
                </c:pt>
                <c:pt idx="17817">
                  <c:v>8.7978100310000001E-2</c:v>
                </c:pt>
                <c:pt idx="17818">
                  <c:v>8.7978255429999999E-2</c:v>
                </c:pt>
                <c:pt idx="17819">
                  <c:v>8.6470958309999998E-2</c:v>
                </c:pt>
                <c:pt idx="17820">
                  <c:v>8.6470978190000006E-2</c:v>
                </c:pt>
                <c:pt idx="17821">
                  <c:v>8.6470978190000006E-2</c:v>
                </c:pt>
                <c:pt idx="17822">
                  <c:v>8.4963590290000002E-2</c:v>
                </c:pt>
                <c:pt idx="17823">
                  <c:v>8.6470978190000006E-2</c:v>
                </c:pt>
                <c:pt idx="17824">
                  <c:v>8.7978366100000011E-2</c:v>
                </c:pt>
                <c:pt idx="17825">
                  <c:v>8.6470978190000006E-2</c:v>
                </c:pt>
                <c:pt idx="17826">
                  <c:v>8.6470978190000006E-2</c:v>
                </c:pt>
                <c:pt idx="17827">
                  <c:v>8.6470978190000006E-2</c:v>
                </c:pt>
                <c:pt idx="17828">
                  <c:v>8.6470978190000006E-2</c:v>
                </c:pt>
                <c:pt idx="17829">
                  <c:v>8.6470978190000006E-2</c:v>
                </c:pt>
                <c:pt idx="17830">
                  <c:v>8.6470978190000006E-2</c:v>
                </c:pt>
                <c:pt idx="17831">
                  <c:v>8.6470978190000006E-2</c:v>
                </c:pt>
                <c:pt idx="17832">
                  <c:v>8.4963590290000002E-2</c:v>
                </c:pt>
                <c:pt idx="17833">
                  <c:v>8.6470978190000006E-2</c:v>
                </c:pt>
                <c:pt idx="17834">
                  <c:v>8.7978366100000011E-2</c:v>
                </c:pt>
                <c:pt idx="17835">
                  <c:v>8.7978366100000011E-2</c:v>
                </c:pt>
                <c:pt idx="17836">
                  <c:v>8.6470978190000006E-2</c:v>
                </c:pt>
                <c:pt idx="17837">
                  <c:v>8.7978366100000011E-2</c:v>
                </c:pt>
                <c:pt idx="17838">
                  <c:v>8.6470978190000006E-2</c:v>
                </c:pt>
                <c:pt idx="17839">
                  <c:v>8.6470978190000006E-2</c:v>
                </c:pt>
                <c:pt idx="17840">
                  <c:v>8.6470978190000006E-2</c:v>
                </c:pt>
                <c:pt idx="17841">
                  <c:v>8.6470978190000006E-2</c:v>
                </c:pt>
                <c:pt idx="17842">
                  <c:v>8.4963590290000002E-2</c:v>
                </c:pt>
                <c:pt idx="17843">
                  <c:v>8.6470978190000006E-2</c:v>
                </c:pt>
                <c:pt idx="17844">
                  <c:v>8.4963590290000002E-2</c:v>
                </c:pt>
                <c:pt idx="17845">
                  <c:v>8.4963590290000002E-2</c:v>
                </c:pt>
                <c:pt idx="17846">
                  <c:v>8.6470978190000006E-2</c:v>
                </c:pt>
                <c:pt idx="17847">
                  <c:v>8.6470978190000006E-2</c:v>
                </c:pt>
                <c:pt idx="17848">
                  <c:v>8.7978366100000011E-2</c:v>
                </c:pt>
                <c:pt idx="17849">
                  <c:v>8.7978366100000011E-2</c:v>
                </c:pt>
                <c:pt idx="17850">
                  <c:v>8.4963590290000002E-2</c:v>
                </c:pt>
                <c:pt idx="17851">
                  <c:v>8.7978366100000011E-2</c:v>
                </c:pt>
                <c:pt idx="17852">
                  <c:v>8.6470978190000006E-2</c:v>
                </c:pt>
                <c:pt idx="17853">
                  <c:v>8.6470978190000006E-2</c:v>
                </c:pt>
                <c:pt idx="17854">
                  <c:v>8.4963590290000002E-2</c:v>
                </c:pt>
                <c:pt idx="17855">
                  <c:v>8.4963590290000002E-2</c:v>
                </c:pt>
                <c:pt idx="17856">
                  <c:v>8.6470978190000006E-2</c:v>
                </c:pt>
                <c:pt idx="17857">
                  <c:v>8.4963590290000002E-2</c:v>
                </c:pt>
                <c:pt idx="17858">
                  <c:v>8.4963590290000002E-2</c:v>
                </c:pt>
                <c:pt idx="17859">
                  <c:v>8.3456202379999997E-2</c:v>
                </c:pt>
                <c:pt idx="17860">
                  <c:v>8.4963590290000002E-2</c:v>
                </c:pt>
                <c:pt idx="17861">
                  <c:v>8.7978366100000011E-2</c:v>
                </c:pt>
                <c:pt idx="17862">
                  <c:v>8.4963590290000002E-2</c:v>
                </c:pt>
                <c:pt idx="17863">
                  <c:v>8.4963590290000002E-2</c:v>
                </c:pt>
                <c:pt idx="17864">
                  <c:v>8.6470978190000006E-2</c:v>
                </c:pt>
                <c:pt idx="17865">
                  <c:v>8.4963590290000002E-2</c:v>
                </c:pt>
                <c:pt idx="17866">
                  <c:v>8.6470978190000006E-2</c:v>
                </c:pt>
                <c:pt idx="17867">
                  <c:v>8.6470978190000006E-2</c:v>
                </c:pt>
                <c:pt idx="17868">
                  <c:v>8.3456202379999997E-2</c:v>
                </c:pt>
                <c:pt idx="17869">
                  <c:v>8.3456202379999997E-2</c:v>
                </c:pt>
                <c:pt idx="17870">
                  <c:v>8.3456202379999997E-2</c:v>
                </c:pt>
                <c:pt idx="17871">
                  <c:v>8.4963590290000002E-2</c:v>
                </c:pt>
                <c:pt idx="17872">
                  <c:v>8.4963590290000002E-2</c:v>
                </c:pt>
                <c:pt idx="17873">
                  <c:v>8.4963590290000002E-2</c:v>
                </c:pt>
                <c:pt idx="17874">
                  <c:v>8.4963590290000002E-2</c:v>
                </c:pt>
                <c:pt idx="17875">
                  <c:v>8.4963590290000002E-2</c:v>
                </c:pt>
                <c:pt idx="17876">
                  <c:v>8.6470978190000006E-2</c:v>
                </c:pt>
                <c:pt idx="17877">
                  <c:v>8.6470978190000006E-2</c:v>
                </c:pt>
                <c:pt idx="17878">
                  <c:v>8.6470978190000006E-2</c:v>
                </c:pt>
                <c:pt idx="17879">
                  <c:v>8.6470978190000006E-2</c:v>
                </c:pt>
                <c:pt idx="17880">
                  <c:v>8.4963590290000002E-2</c:v>
                </c:pt>
                <c:pt idx="17881">
                  <c:v>8.3456202379999997E-2</c:v>
                </c:pt>
                <c:pt idx="17882">
                  <c:v>8.3456202379999997E-2</c:v>
                </c:pt>
                <c:pt idx="17883">
                  <c:v>8.3456202379999997E-2</c:v>
                </c:pt>
                <c:pt idx="17884">
                  <c:v>8.3456199489999994E-2</c:v>
                </c:pt>
                <c:pt idx="17885">
                  <c:v>8.4963536029999995E-2</c:v>
                </c:pt>
                <c:pt idx="17886">
                  <c:v>8.3456038189999998E-2</c:v>
                </c:pt>
                <c:pt idx="17887">
                  <c:v>8.1948489250000006E-2</c:v>
                </c:pt>
                <c:pt idx="17888">
                  <c:v>8.1948285280000005E-2</c:v>
                </c:pt>
                <c:pt idx="17889">
                  <c:v>8.3455434699999997E-2</c:v>
                </c:pt>
                <c:pt idx="17890">
                  <c:v>8.1947778570000004E-2</c:v>
                </c:pt>
                <c:pt idx="17891">
                  <c:v>8.3454880770000003E-2</c:v>
                </c:pt>
                <c:pt idx="17892">
                  <c:v>8.3454581360000002E-2</c:v>
                </c:pt>
                <c:pt idx="17893">
                  <c:v>8.3454277239999999E-2</c:v>
                </c:pt>
                <c:pt idx="17894">
                  <c:v>8.1946585409999995E-2</c:v>
                </c:pt>
                <c:pt idx="17895">
                  <c:v>8.3453685710000003E-2</c:v>
                </c:pt>
                <c:pt idx="17896">
                  <c:v>8.4960805170000001E-2</c:v>
                </c:pt>
                <c:pt idx="17897">
                  <c:v>8.3453167959999991E-2</c:v>
                </c:pt>
                <c:pt idx="17898">
                  <c:v>8.1945564109999994E-2</c:v>
                </c:pt>
                <c:pt idx="17899">
                  <c:v>8.4960178129999994E-2</c:v>
                </c:pt>
                <c:pt idx="17900">
                  <c:v>8.3452663450000006E-2</c:v>
                </c:pt>
                <c:pt idx="17901">
                  <c:v>8.3452565899999998E-2</c:v>
                </c:pt>
                <c:pt idx="17902">
                  <c:v>8.3452483559999999E-2</c:v>
                </c:pt>
                <c:pt idx="17903">
                  <c:v>8.3452416059999993E-2</c:v>
                </c:pt>
                <c:pt idx="17904">
                  <c:v>8.3452363040000005E-2</c:v>
                </c:pt>
                <c:pt idx="17905">
                  <c:v>8.3452324150000007E-2</c:v>
                </c:pt>
                <c:pt idx="17906">
                  <c:v>8.3452299000000008E-2</c:v>
                </c:pt>
                <c:pt idx="17907">
                  <c:v>8.3452287239999992E-2</c:v>
                </c:pt>
                <c:pt idx="17908">
                  <c:v>8.4959681320000008E-2</c:v>
                </c:pt>
                <c:pt idx="17909">
                  <c:v>8.3452302389999997E-2</c:v>
                </c:pt>
                <c:pt idx="17910">
                  <c:v>8.1944935790000006E-2</c:v>
                </c:pt>
                <c:pt idx="17911">
                  <c:v>8.1944973929999998E-2</c:v>
                </c:pt>
                <c:pt idx="17912">
                  <c:v>8.3452416299999999E-2</c:v>
                </c:pt>
                <c:pt idx="17913">
                  <c:v>8.3452477109999992E-2</c:v>
                </c:pt>
                <c:pt idx="17914">
                  <c:v>8.3452548720000005E-2</c:v>
                </c:pt>
                <c:pt idx="17915">
                  <c:v>8.3452630759999993E-2</c:v>
                </c:pt>
                <c:pt idx="17916">
                  <c:v>8.1945332470000007E-2</c:v>
                </c:pt>
                <c:pt idx="17917">
                  <c:v>8.3452859800000001E-2</c:v>
                </c:pt>
                <c:pt idx="17918">
                  <c:v>8.1945648329999995E-2</c:v>
                </c:pt>
                <c:pt idx="17919">
                  <c:v>8.1945867020000007E-2</c:v>
                </c:pt>
                <c:pt idx="17920">
                  <c:v>8.3453507669999996E-2</c:v>
                </c:pt>
                <c:pt idx="17921">
                  <c:v>8.1946388990000008E-2</c:v>
                </c:pt>
                <c:pt idx="17922">
                  <c:v>8.345406809E-2</c:v>
                </c:pt>
                <c:pt idx="17923">
                  <c:v>8.1946974539999995E-2</c:v>
                </c:pt>
                <c:pt idx="17924">
                  <c:v>8.1947272750000008E-2</c:v>
                </c:pt>
                <c:pt idx="17925">
                  <c:v>8.194756478000001E-2</c:v>
                </c:pt>
                <c:pt idx="17926">
                  <c:v>8.3455232429999998E-2</c:v>
                </c:pt>
                <c:pt idx="17927">
                  <c:v>8.1948100989999995E-2</c:v>
                </c:pt>
                <c:pt idx="17928">
                  <c:v>8.0440942010000002E-2</c:v>
                </c:pt>
                <c:pt idx="17929">
                  <c:v>8.1948524600000003E-2</c:v>
                </c:pt>
                <c:pt idx="17930">
                  <c:v>8.1948675890000003E-2</c:v>
                </c:pt>
                <c:pt idx="17931">
                  <c:v>8.6470940959999992E-2</c:v>
                </c:pt>
                <c:pt idx="17932">
                  <c:v>8.4963595619999999E-2</c:v>
                </c:pt>
                <c:pt idx="17933">
                  <c:v>8.7978335519999992E-2</c:v>
                </c:pt>
                <c:pt idx="17934">
                  <c:v>8.6470836169999996E-2</c:v>
                </c:pt>
                <c:pt idx="17935">
                  <c:v>8.7978048539999992E-2</c:v>
                </c:pt>
                <c:pt idx="17936">
                  <c:v>8.7977819290000009E-2</c:v>
                </c:pt>
                <c:pt idx="17937">
                  <c:v>9.2499714230000002E-2</c:v>
                </c:pt>
                <c:pt idx="17938">
                  <c:v>8.9484633129999991E-2</c:v>
                </c:pt>
                <c:pt idx="17939">
                  <c:v>9.2499088630000004E-2</c:v>
                </c:pt>
                <c:pt idx="17940">
                  <c:v>8.7976585189999998E-2</c:v>
                </c:pt>
                <c:pt idx="17941">
                  <c:v>8.7976252079999998E-2</c:v>
                </c:pt>
                <c:pt idx="17942">
                  <c:v>8.6468540080000003E-2</c:v>
                </c:pt>
                <c:pt idx="17943">
                  <c:v>8.646824178000001E-2</c:v>
                </c:pt>
                <c:pt idx="17944">
                  <c:v>8.6467977629999998E-2</c:v>
                </c:pt>
                <c:pt idx="17945">
                  <c:v>8.4960366699999998E-2</c:v>
                </c:pt>
                <c:pt idx="17946">
                  <c:v>8.3452811569999993E-2</c:v>
                </c:pt>
                <c:pt idx="17947">
                  <c:v>8.4960108160000006E-2</c:v>
                </c:pt>
                <c:pt idx="17948">
                  <c:v>8.4960090870000005E-2</c:v>
                </c:pt>
                <c:pt idx="17949">
                  <c:v>8.4960155250000002E-2</c:v>
                </c:pt>
                <c:pt idx="17950">
                  <c:v>8.3452899509999998E-2</c:v>
                </c:pt>
                <c:pt idx="17951">
                  <c:v>8.3453096970000001E-2</c:v>
                </c:pt>
                <c:pt idx="17952">
                  <c:v>8.3453344319999997E-2</c:v>
                </c:pt>
                <c:pt idx="17953">
                  <c:v>8.3453630500000001E-2</c:v>
                </c:pt>
                <c:pt idx="17954">
                  <c:v>8.3453944449999998E-2</c:v>
                </c:pt>
                <c:pt idx="17955">
                  <c:v>8.3454275120000004E-2</c:v>
                </c:pt>
                <c:pt idx="17956">
                  <c:v>8.1947221570000006E-2</c:v>
                </c:pt>
                <c:pt idx="17957">
                  <c:v>8.4962332040000005E-2</c:v>
                </c:pt>
                <c:pt idx="17958">
                  <c:v>8.3455257290000001E-2</c:v>
                </c:pt>
                <c:pt idx="17959">
                  <c:v>8.1948156019999996E-2</c:v>
                </c:pt>
                <c:pt idx="17960">
                  <c:v>8.3455793969999997E-2</c:v>
                </c:pt>
                <c:pt idx="17961">
                  <c:v>8.0441217659999995E-2</c:v>
                </c:pt>
                <c:pt idx="17962">
                  <c:v>8.0441357889999995E-2</c:v>
                </c:pt>
                <c:pt idx="17963">
                  <c:v>8.0441426839999997E-2</c:v>
                </c:pt>
                <c:pt idx="17964">
                  <c:v>8.0441414269999997E-2</c:v>
                </c:pt>
                <c:pt idx="17965">
                  <c:v>8.0441327369999996E-2</c:v>
                </c:pt>
                <c:pt idx="17966">
                  <c:v>8.0441178379999992E-2</c:v>
                </c:pt>
                <c:pt idx="17967">
                  <c:v>8.1948365290000005E-2</c:v>
                </c:pt>
                <c:pt idx="17968">
                  <c:v>7.8933343409999995E-2</c:v>
                </c:pt>
                <c:pt idx="17969">
                  <c:v>8.044045402000001E-2</c:v>
                </c:pt>
                <c:pt idx="17970">
                  <c:v>7.8932762319999988E-2</c:v>
                </c:pt>
                <c:pt idx="17971">
                  <c:v>8.1947225060000004E-2</c:v>
                </c:pt>
                <c:pt idx="17972">
                  <c:v>8.0439513550000008E-2</c:v>
                </c:pt>
                <c:pt idx="17973">
                  <c:v>8.0439196569999996E-2</c:v>
                </c:pt>
                <c:pt idx="17974">
                  <c:v>8.0438893819999996E-2</c:v>
                </c:pt>
                <c:pt idx="17975">
                  <c:v>8.194600631E-2</c:v>
                </c:pt>
                <c:pt idx="17976">
                  <c:v>8.0438369329999995E-2</c:v>
                </c:pt>
                <c:pt idx="17977">
                  <c:v>8.0438166830000005E-2</c:v>
                </c:pt>
                <c:pt idx="17978">
                  <c:v>8.0438016979999999E-2</c:v>
                </c:pt>
                <c:pt idx="17979">
                  <c:v>7.8930537080000002E-2</c:v>
                </c:pt>
                <c:pt idx="17980">
                  <c:v>7.8930517929999999E-2</c:v>
                </c:pt>
                <c:pt idx="17981">
                  <c:v>8.0437910259999995E-2</c:v>
                </c:pt>
                <c:pt idx="17982">
                  <c:v>7.8930517929999999E-2</c:v>
                </c:pt>
                <c:pt idx="17983">
                  <c:v>8.0437910259999995E-2</c:v>
                </c:pt>
                <c:pt idx="17984">
                  <c:v>8.0437910259999995E-2</c:v>
                </c:pt>
                <c:pt idx="17985">
                  <c:v>7.8930517929999999E-2</c:v>
                </c:pt>
                <c:pt idx="17986">
                  <c:v>8.0437910259999995E-2</c:v>
                </c:pt>
                <c:pt idx="17987">
                  <c:v>8.1945302580000004E-2</c:v>
                </c:pt>
                <c:pt idx="17988">
                  <c:v>8.0437910259999995E-2</c:v>
                </c:pt>
                <c:pt idx="17989">
                  <c:v>8.0437910259999995E-2</c:v>
                </c:pt>
                <c:pt idx="17990">
                  <c:v>8.0437910259999995E-2</c:v>
                </c:pt>
                <c:pt idx="17991">
                  <c:v>7.7423125610000004E-2</c:v>
                </c:pt>
                <c:pt idx="17992">
                  <c:v>7.8930517929999999E-2</c:v>
                </c:pt>
                <c:pt idx="17993">
                  <c:v>7.7423125610000004E-2</c:v>
                </c:pt>
                <c:pt idx="17994">
                  <c:v>7.7423125610000004E-2</c:v>
                </c:pt>
                <c:pt idx="17995">
                  <c:v>7.8930517929999999E-2</c:v>
                </c:pt>
                <c:pt idx="17996">
                  <c:v>7.8930517929999999E-2</c:v>
                </c:pt>
                <c:pt idx="17997">
                  <c:v>7.8930517929999999E-2</c:v>
                </c:pt>
                <c:pt idx="17998">
                  <c:v>7.8930517929999999E-2</c:v>
                </c:pt>
                <c:pt idx="17999">
                  <c:v>7.8930517929999999E-2</c:v>
                </c:pt>
                <c:pt idx="18000">
                  <c:v>7.7423125610000004E-2</c:v>
                </c:pt>
                <c:pt idx="18001">
                  <c:v>7.8930517929999999E-2</c:v>
                </c:pt>
                <c:pt idx="18002">
                  <c:v>7.7423125610000004E-2</c:v>
                </c:pt>
                <c:pt idx="18003">
                  <c:v>7.8930517929999999E-2</c:v>
                </c:pt>
                <c:pt idx="18004">
                  <c:v>8.0437910259999995E-2</c:v>
                </c:pt>
                <c:pt idx="18005">
                  <c:v>7.8930517929999999E-2</c:v>
                </c:pt>
                <c:pt idx="18006">
                  <c:v>7.8930517929999999E-2</c:v>
                </c:pt>
                <c:pt idx="18007">
                  <c:v>7.7423125610000004E-2</c:v>
                </c:pt>
                <c:pt idx="18008">
                  <c:v>8.0437910259999995E-2</c:v>
                </c:pt>
                <c:pt idx="18009">
                  <c:v>7.7423125610000004E-2</c:v>
                </c:pt>
                <c:pt idx="18010">
                  <c:v>7.8930517929999999E-2</c:v>
                </c:pt>
                <c:pt idx="18011">
                  <c:v>7.8930517929999999E-2</c:v>
                </c:pt>
                <c:pt idx="18012">
                  <c:v>7.8930517929999999E-2</c:v>
                </c:pt>
                <c:pt idx="18013">
                  <c:v>7.8930517929999999E-2</c:v>
                </c:pt>
                <c:pt idx="18014">
                  <c:v>7.8930517929999999E-2</c:v>
                </c:pt>
                <c:pt idx="18015">
                  <c:v>8.0437910259999995E-2</c:v>
                </c:pt>
                <c:pt idx="18016">
                  <c:v>8.0437910259999995E-2</c:v>
                </c:pt>
                <c:pt idx="18017">
                  <c:v>7.8930517929999999E-2</c:v>
                </c:pt>
                <c:pt idx="18018">
                  <c:v>7.7423125610000004E-2</c:v>
                </c:pt>
                <c:pt idx="18019">
                  <c:v>7.7423125610000004E-2</c:v>
                </c:pt>
                <c:pt idx="18020">
                  <c:v>7.7423125610000004E-2</c:v>
                </c:pt>
                <c:pt idx="18021">
                  <c:v>7.7423125610000004E-2</c:v>
                </c:pt>
                <c:pt idx="18022">
                  <c:v>7.5915733279999995E-2</c:v>
                </c:pt>
                <c:pt idx="18023">
                  <c:v>7.8930517929999999E-2</c:v>
                </c:pt>
                <c:pt idx="18024">
                  <c:v>7.5915733279999995E-2</c:v>
                </c:pt>
                <c:pt idx="18025">
                  <c:v>7.7423125610000004E-2</c:v>
                </c:pt>
                <c:pt idx="18026">
                  <c:v>7.7423125610000004E-2</c:v>
                </c:pt>
                <c:pt idx="18027">
                  <c:v>7.7423125610000004E-2</c:v>
                </c:pt>
                <c:pt idx="18028">
                  <c:v>7.7423125610000004E-2</c:v>
                </c:pt>
                <c:pt idx="18029">
                  <c:v>7.7423125610000004E-2</c:v>
                </c:pt>
                <c:pt idx="18030">
                  <c:v>7.7423125610000004E-2</c:v>
                </c:pt>
                <c:pt idx="18031">
                  <c:v>7.5915733279999995E-2</c:v>
                </c:pt>
                <c:pt idx="18032">
                  <c:v>7.8930517929999999E-2</c:v>
                </c:pt>
                <c:pt idx="18033">
                  <c:v>7.7423125610000004E-2</c:v>
                </c:pt>
                <c:pt idx="18034">
                  <c:v>7.7423125610000004E-2</c:v>
                </c:pt>
                <c:pt idx="18035">
                  <c:v>7.5915733279999995E-2</c:v>
                </c:pt>
                <c:pt idx="18036">
                  <c:v>7.5915733279999995E-2</c:v>
                </c:pt>
                <c:pt idx="18037">
                  <c:v>7.5915733279999995E-2</c:v>
                </c:pt>
                <c:pt idx="18038">
                  <c:v>7.5915733279999995E-2</c:v>
                </c:pt>
                <c:pt idx="18039">
                  <c:v>7.8930517929999999E-2</c:v>
                </c:pt>
                <c:pt idx="18040">
                  <c:v>7.8930517929999999E-2</c:v>
                </c:pt>
                <c:pt idx="18041">
                  <c:v>7.5915733279999995E-2</c:v>
                </c:pt>
                <c:pt idx="18042">
                  <c:v>7.7423125610000004E-2</c:v>
                </c:pt>
                <c:pt idx="18043">
                  <c:v>7.7423125610000004E-2</c:v>
                </c:pt>
                <c:pt idx="18044">
                  <c:v>7.7423125610000004E-2</c:v>
                </c:pt>
                <c:pt idx="18045">
                  <c:v>7.7423125610000004E-2</c:v>
                </c:pt>
                <c:pt idx="18046">
                  <c:v>7.5915733279999995E-2</c:v>
                </c:pt>
                <c:pt idx="18047">
                  <c:v>7.440834096E-2</c:v>
                </c:pt>
                <c:pt idx="18048">
                  <c:v>7.5915733279999995E-2</c:v>
                </c:pt>
                <c:pt idx="18049">
                  <c:v>7.7423125610000004E-2</c:v>
                </c:pt>
                <c:pt idx="18050">
                  <c:v>7.7423125610000004E-2</c:v>
                </c:pt>
                <c:pt idx="18051">
                  <c:v>7.5915733279999995E-2</c:v>
                </c:pt>
                <c:pt idx="18052">
                  <c:v>7.5915733279999995E-2</c:v>
                </c:pt>
                <c:pt idx="18053">
                  <c:v>7.7423125610000004E-2</c:v>
                </c:pt>
                <c:pt idx="18054">
                  <c:v>7.440834096E-2</c:v>
                </c:pt>
                <c:pt idx="18055">
                  <c:v>7.5915733279999995E-2</c:v>
                </c:pt>
                <c:pt idx="18056">
                  <c:v>7.5915733279999995E-2</c:v>
                </c:pt>
                <c:pt idx="18057">
                  <c:v>7.7423125610000004E-2</c:v>
                </c:pt>
                <c:pt idx="18058">
                  <c:v>7.7423125610000004E-2</c:v>
                </c:pt>
                <c:pt idx="18059">
                  <c:v>7.7423125610000004E-2</c:v>
                </c:pt>
                <c:pt idx="18060">
                  <c:v>7.5915733279999995E-2</c:v>
                </c:pt>
                <c:pt idx="18061">
                  <c:v>7.5915733279999995E-2</c:v>
                </c:pt>
                <c:pt idx="18062">
                  <c:v>7.5915733279999995E-2</c:v>
                </c:pt>
                <c:pt idx="18063">
                  <c:v>7.5915733279999995E-2</c:v>
                </c:pt>
                <c:pt idx="18064">
                  <c:v>7.5915733279999995E-2</c:v>
                </c:pt>
                <c:pt idx="18065">
                  <c:v>7.5915733279999995E-2</c:v>
                </c:pt>
                <c:pt idx="18066">
                  <c:v>7.5915733279999995E-2</c:v>
                </c:pt>
                <c:pt idx="18067">
                  <c:v>7.7423125610000004E-2</c:v>
                </c:pt>
                <c:pt idx="18068">
                  <c:v>7.7423125610000004E-2</c:v>
                </c:pt>
                <c:pt idx="18069">
                  <c:v>7.5915733279999995E-2</c:v>
                </c:pt>
                <c:pt idx="18070">
                  <c:v>7.7423125610000004E-2</c:v>
                </c:pt>
                <c:pt idx="18071">
                  <c:v>7.7423125610000004E-2</c:v>
                </c:pt>
                <c:pt idx="18072">
                  <c:v>7.7423125610000004E-2</c:v>
                </c:pt>
                <c:pt idx="18073">
                  <c:v>7.7423125610000004E-2</c:v>
                </c:pt>
                <c:pt idx="18074">
                  <c:v>7.7423125610000004E-2</c:v>
                </c:pt>
                <c:pt idx="18075">
                  <c:v>7.7423125610000004E-2</c:v>
                </c:pt>
                <c:pt idx="18076">
                  <c:v>7.7423125610000004E-2</c:v>
                </c:pt>
                <c:pt idx="18077">
                  <c:v>7.7423125610000004E-2</c:v>
                </c:pt>
                <c:pt idx="18078">
                  <c:v>7.7423125610000004E-2</c:v>
                </c:pt>
                <c:pt idx="18079">
                  <c:v>7.5915733279999995E-2</c:v>
                </c:pt>
                <c:pt idx="18080">
                  <c:v>7.7423125610000004E-2</c:v>
                </c:pt>
                <c:pt idx="18081">
                  <c:v>7.7423125610000004E-2</c:v>
                </c:pt>
                <c:pt idx="18082">
                  <c:v>7.5915733279999995E-2</c:v>
                </c:pt>
                <c:pt idx="18083">
                  <c:v>7.5915733279999995E-2</c:v>
                </c:pt>
                <c:pt idx="18084">
                  <c:v>7.5915733279999995E-2</c:v>
                </c:pt>
                <c:pt idx="18085">
                  <c:v>7.5915733279999995E-2</c:v>
                </c:pt>
                <c:pt idx="18086">
                  <c:v>7.440834096E-2</c:v>
                </c:pt>
                <c:pt idx="18087">
                  <c:v>7.5915733279999995E-2</c:v>
                </c:pt>
                <c:pt idx="18088">
                  <c:v>7.5915733279999995E-2</c:v>
                </c:pt>
                <c:pt idx="18089">
                  <c:v>7.5915733279999995E-2</c:v>
                </c:pt>
                <c:pt idx="18090">
                  <c:v>7.5915733279999995E-2</c:v>
                </c:pt>
                <c:pt idx="18091">
                  <c:v>7.440834096E-2</c:v>
                </c:pt>
                <c:pt idx="18092">
                  <c:v>7.440834096E-2</c:v>
                </c:pt>
                <c:pt idx="18093">
                  <c:v>7.440834096E-2</c:v>
                </c:pt>
                <c:pt idx="18094">
                  <c:v>7.440834096E-2</c:v>
                </c:pt>
                <c:pt idx="18095">
                  <c:v>7.2900948640000005E-2</c:v>
                </c:pt>
                <c:pt idx="18096">
                  <c:v>7.440834096E-2</c:v>
                </c:pt>
                <c:pt idx="18097">
                  <c:v>7.440834096E-2</c:v>
                </c:pt>
                <c:pt idx="18098">
                  <c:v>7.440834096E-2</c:v>
                </c:pt>
                <c:pt idx="18099">
                  <c:v>7.5915733279999995E-2</c:v>
                </c:pt>
                <c:pt idx="18100">
                  <c:v>7.440834096E-2</c:v>
                </c:pt>
                <c:pt idx="18101">
                  <c:v>7.2900948640000005E-2</c:v>
                </c:pt>
                <c:pt idx="18102">
                  <c:v>7.5915733279999995E-2</c:v>
                </c:pt>
                <c:pt idx="18103">
                  <c:v>7.440834096E-2</c:v>
                </c:pt>
                <c:pt idx="18104">
                  <c:v>7.440834096E-2</c:v>
                </c:pt>
                <c:pt idx="18105">
                  <c:v>7.2900948640000005E-2</c:v>
                </c:pt>
                <c:pt idx="18106">
                  <c:v>7.5915733279999995E-2</c:v>
                </c:pt>
                <c:pt idx="18107">
                  <c:v>7.440834096E-2</c:v>
                </c:pt>
                <c:pt idx="18108">
                  <c:v>7.5915733279999995E-2</c:v>
                </c:pt>
                <c:pt idx="18109">
                  <c:v>7.440834096E-2</c:v>
                </c:pt>
                <c:pt idx="18110">
                  <c:v>7.5915733279999995E-2</c:v>
                </c:pt>
                <c:pt idx="18111">
                  <c:v>7.440834096E-2</c:v>
                </c:pt>
                <c:pt idx="18112">
                  <c:v>7.2900948640000005E-2</c:v>
                </c:pt>
                <c:pt idx="18113">
                  <c:v>7.440834096E-2</c:v>
                </c:pt>
                <c:pt idx="18114">
                  <c:v>7.2900948640000005E-2</c:v>
                </c:pt>
                <c:pt idx="18115">
                  <c:v>7.440834096E-2</c:v>
                </c:pt>
                <c:pt idx="18116">
                  <c:v>7.440834096E-2</c:v>
                </c:pt>
                <c:pt idx="18117">
                  <c:v>7.440834096E-2</c:v>
                </c:pt>
                <c:pt idx="18118">
                  <c:v>7.440834096E-2</c:v>
                </c:pt>
                <c:pt idx="18119">
                  <c:v>7.440834096E-2</c:v>
                </c:pt>
                <c:pt idx="18120">
                  <c:v>7.440834096E-2</c:v>
                </c:pt>
                <c:pt idx="18121">
                  <c:v>7.2900948640000005E-2</c:v>
                </c:pt>
                <c:pt idx="18122">
                  <c:v>7.2900948640000005E-2</c:v>
                </c:pt>
                <c:pt idx="18123">
                  <c:v>7.2900948640000005E-2</c:v>
                </c:pt>
                <c:pt idx="18124">
                  <c:v>7.4408344469999999E-2</c:v>
                </c:pt>
                <c:pt idx="18125">
                  <c:v>7.440840655E-2</c:v>
                </c:pt>
                <c:pt idx="18126">
                  <c:v>7.440853821E-2</c:v>
                </c:pt>
                <c:pt idx="18127">
                  <c:v>7.290133721E-2</c:v>
                </c:pt>
                <c:pt idx="18128">
                  <c:v>7.440896864999999E-2</c:v>
                </c:pt>
                <c:pt idx="18129">
                  <c:v>7.2901855420000009E-2</c:v>
                </c:pt>
                <c:pt idx="18130">
                  <c:v>7.2902161719999997E-2</c:v>
                </c:pt>
                <c:pt idx="18131">
                  <c:v>7.2902485609999998E-2</c:v>
                </c:pt>
                <c:pt idx="18132">
                  <c:v>7.2902816709999999E-2</c:v>
                </c:pt>
                <c:pt idx="18133">
                  <c:v>7.4410534220000005E-2</c:v>
                </c:pt>
                <c:pt idx="18134">
                  <c:v>7.4410848250000008E-2</c:v>
                </c:pt>
                <c:pt idx="18135">
                  <c:v>7.290374962E-2</c:v>
                </c:pt>
                <c:pt idx="18136">
                  <c:v>7.4411394510000006E-2</c:v>
                </c:pt>
                <c:pt idx="18137">
                  <c:v>7.4411606130000002E-2</c:v>
                </c:pt>
                <c:pt idx="18138">
                  <c:v>7.4411763020000007E-2</c:v>
                </c:pt>
                <c:pt idx="18139">
                  <c:v>7.4411854870000002E-2</c:v>
                </c:pt>
                <c:pt idx="18140">
                  <c:v>7.5919259369999992E-2</c:v>
                </c:pt>
                <c:pt idx="18141">
                  <c:v>7.4411809640000007E-2</c:v>
                </c:pt>
                <c:pt idx="18142">
                  <c:v>7.4411678500000009E-2</c:v>
                </c:pt>
                <c:pt idx="18143">
                  <c:v>7.2904099970000011E-2</c:v>
                </c:pt>
                <c:pt idx="18144">
                  <c:v>7.4411249489999998E-2</c:v>
                </c:pt>
                <c:pt idx="18145">
                  <c:v>7.2903583179999995E-2</c:v>
                </c:pt>
                <c:pt idx="18146">
                  <c:v>7.441066683E-2</c:v>
                </c:pt>
                <c:pt idx="18147">
                  <c:v>7.2902953830000006E-2</c:v>
                </c:pt>
                <c:pt idx="18148">
                  <c:v>7.2902622789999996E-2</c:v>
                </c:pt>
                <c:pt idx="18149">
                  <c:v>7.2902294650000005E-2</c:v>
                </c:pt>
                <c:pt idx="18150">
                  <c:v>7.2901979780000001E-2</c:v>
                </c:pt>
                <c:pt idx="18151">
                  <c:v>7.2901688589999999E-2</c:v>
                </c:pt>
                <c:pt idx="18152">
                  <c:v>7.2901431480000001E-2</c:v>
                </c:pt>
                <c:pt idx="18153">
                  <c:v>7.2901218870000006E-2</c:v>
                </c:pt>
                <c:pt idx="18154">
                  <c:v>7.2901061180000004E-2</c:v>
                </c:pt>
                <c:pt idx="18155">
                  <c:v>7.2900968829999996E-2</c:v>
                </c:pt>
                <c:pt idx="18156">
                  <c:v>7.1393556309999995E-2</c:v>
                </c:pt>
                <c:pt idx="18157">
                  <c:v>7.2900948640000005E-2</c:v>
                </c:pt>
                <c:pt idx="18158">
                  <c:v>7.2900948640000005E-2</c:v>
                </c:pt>
                <c:pt idx="18159">
                  <c:v>7.440834096E-2</c:v>
                </c:pt>
                <c:pt idx="18160">
                  <c:v>7.1393556309999995E-2</c:v>
                </c:pt>
                <c:pt idx="18161">
                  <c:v>7.2900948640000005E-2</c:v>
                </c:pt>
                <c:pt idx="18162">
                  <c:v>7.1393556309999995E-2</c:v>
                </c:pt>
                <c:pt idx="18163">
                  <c:v>7.2900948640000005E-2</c:v>
                </c:pt>
                <c:pt idx="18164">
                  <c:v>7.2900948640000005E-2</c:v>
                </c:pt>
                <c:pt idx="18165">
                  <c:v>7.2900948640000005E-2</c:v>
                </c:pt>
                <c:pt idx="18166">
                  <c:v>7.440834096E-2</c:v>
                </c:pt>
                <c:pt idx="18167">
                  <c:v>7.2900948640000005E-2</c:v>
                </c:pt>
                <c:pt idx="18168">
                  <c:v>7.2900948640000005E-2</c:v>
                </c:pt>
                <c:pt idx="18169">
                  <c:v>7.2900948640000005E-2</c:v>
                </c:pt>
                <c:pt idx="18170">
                  <c:v>7.1393556309999995E-2</c:v>
                </c:pt>
                <c:pt idx="18171">
                  <c:v>7.1393556309999995E-2</c:v>
                </c:pt>
                <c:pt idx="18172">
                  <c:v>7.1393556309999995E-2</c:v>
                </c:pt>
                <c:pt idx="18173">
                  <c:v>7.1393556309999995E-2</c:v>
                </c:pt>
                <c:pt idx="18174">
                  <c:v>7.1393556309999995E-2</c:v>
                </c:pt>
                <c:pt idx="18175">
                  <c:v>7.1393556309999995E-2</c:v>
                </c:pt>
                <c:pt idx="18176">
                  <c:v>7.2900948640000005E-2</c:v>
                </c:pt>
                <c:pt idx="18177">
                  <c:v>6.988616399E-2</c:v>
                </c:pt>
                <c:pt idx="18178">
                  <c:v>7.1393556309999995E-2</c:v>
                </c:pt>
                <c:pt idx="18179">
                  <c:v>7.440834096E-2</c:v>
                </c:pt>
                <c:pt idx="18180">
                  <c:v>7.1393556309999995E-2</c:v>
                </c:pt>
                <c:pt idx="18181">
                  <c:v>7.1393556309999995E-2</c:v>
                </c:pt>
                <c:pt idx="18182">
                  <c:v>7.1393556309999995E-2</c:v>
                </c:pt>
                <c:pt idx="18183">
                  <c:v>7.1393556309999995E-2</c:v>
                </c:pt>
                <c:pt idx="18184">
                  <c:v>7.1393556309999995E-2</c:v>
                </c:pt>
                <c:pt idx="18185">
                  <c:v>7.2900948640000005E-2</c:v>
                </c:pt>
                <c:pt idx="18186">
                  <c:v>7.2900948640000005E-2</c:v>
                </c:pt>
                <c:pt idx="18187">
                  <c:v>7.2900948640000005E-2</c:v>
                </c:pt>
                <c:pt idx="18188">
                  <c:v>7.2900948640000005E-2</c:v>
                </c:pt>
                <c:pt idx="18189">
                  <c:v>7.1393556309999995E-2</c:v>
                </c:pt>
                <c:pt idx="18190">
                  <c:v>7.2900948640000005E-2</c:v>
                </c:pt>
                <c:pt idx="18191">
                  <c:v>7.2900948640000005E-2</c:v>
                </c:pt>
                <c:pt idx="18192">
                  <c:v>7.1393556309999995E-2</c:v>
                </c:pt>
                <c:pt idx="18193">
                  <c:v>7.1393556309999995E-2</c:v>
                </c:pt>
                <c:pt idx="18194">
                  <c:v>7.2900948640000005E-2</c:v>
                </c:pt>
                <c:pt idx="18195">
                  <c:v>7.1393556309999995E-2</c:v>
                </c:pt>
                <c:pt idx="18196">
                  <c:v>7.1393556309999995E-2</c:v>
                </c:pt>
                <c:pt idx="18197">
                  <c:v>7.2900948640000005E-2</c:v>
                </c:pt>
                <c:pt idx="18198">
                  <c:v>7.1393556309999995E-2</c:v>
                </c:pt>
                <c:pt idx="18199">
                  <c:v>6.988616399E-2</c:v>
                </c:pt>
                <c:pt idx="18200">
                  <c:v>7.1393556309999995E-2</c:v>
                </c:pt>
                <c:pt idx="18201">
                  <c:v>7.2900948640000005E-2</c:v>
                </c:pt>
                <c:pt idx="18202">
                  <c:v>7.2900948640000005E-2</c:v>
                </c:pt>
                <c:pt idx="18203">
                  <c:v>7.2900948640000005E-2</c:v>
                </c:pt>
                <c:pt idx="18204">
                  <c:v>7.2900945290000005E-2</c:v>
                </c:pt>
                <c:pt idx="18205">
                  <c:v>7.1393493599999996E-2</c:v>
                </c:pt>
                <c:pt idx="18206">
                  <c:v>7.1393367439999994E-2</c:v>
                </c:pt>
                <c:pt idx="18207">
                  <c:v>7.2900576920000001E-2</c:v>
                </c:pt>
                <c:pt idx="18208">
                  <c:v>7.1392953300000006E-2</c:v>
                </c:pt>
                <c:pt idx="18209">
                  <c:v>7.2900077990000006E-2</c:v>
                </c:pt>
                <c:pt idx="18210">
                  <c:v>7.1392387589999995E-2</c:v>
                </c:pt>
                <c:pt idx="18211">
                  <c:v>7.139207199E-2</c:v>
                </c:pt>
                <c:pt idx="18212">
                  <c:v>7.2899142E-2</c:v>
                </c:pt>
                <c:pt idx="18213">
                  <c:v>7.2898818559999995E-2</c:v>
                </c:pt>
                <c:pt idx="18214">
                  <c:v>7.2898505520000004E-2</c:v>
                </c:pt>
                <c:pt idx="18215">
                  <c:v>7.2898212560000009E-2</c:v>
                </c:pt>
                <c:pt idx="18216">
                  <c:v>7.2897949379999993E-2</c:v>
                </c:pt>
                <c:pt idx="18217">
                  <c:v>7.289772571E-2</c:v>
                </c:pt>
                <c:pt idx="18218">
                  <c:v>7.1390154710000001E-2</c:v>
                </c:pt>
                <c:pt idx="18219">
                  <c:v>7.1390039049999993E-2</c:v>
                </c:pt>
                <c:pt idx="18220">
                  <c:v>7.1389992720000003E-2</c:v>
                </c:pt>
                <c:pt idx="18221">
                  <c:v>7.1390029440000002E-2</c:v>
                </c:pt>
                <c:pt idx="18222">
                  <c:v>7.1390143200000006E-2</c:v>
                </c:pt>
                <c:pt idx="18223">
                  <c:v>7.1390322810000004E-2</c:v>
                </c:pt>
                <c:pt idx="18224">
                  <c:v>7.1390557020000009E-2</c:v>
                </c:pt>
                <c:pt idx="18225">
                  <c:v>7.1390834609999995E-2</c:v>
                </c:pt>
                <c:pt idx="18226">
                  <c:v>7.2898539679999999E-2</c:v>
                </c:pt>
                <c:pt idx="18227">
                  <c:v>6.988408015E-2</c:v>
                </c:pt>
                <c:pt idx="18228">
                  <c:v>6.9884421030000005E-2</c:v>
                </c:pt>
                <c:pt idx="18229">
                  <c:v>7.1392154550000003E-2</c:v>
                </c:pt>
                <c:pt idx="18230">
                  <c:v>7.1392481009999995E-2</c:v>
                </c:pt>
                <c:pt idx="18231">
                  <c:v>7.1392783750000008E-2</c:v>
                </c:pt>
                <c:pt idx="18232">
                  <c:v>7.1393051649999997E-2</c:v>
                </c:pt>
                <c:pt idx="18233">
                  <c:v>7.139327358E-2</c:v>
                </c:pt>
                <c:pt idx="18234">
                  <c:v>6.9886045979999992E-2</c:v>
                </c:pt>
                <c:pt idx="18235">
                  <c:v>6.9886142789999994E-2</c:v>
                </c:pt>
                <c:pt idx="18236">
                  <c:v>7.1393552629999996E-2</c:v>
                </c:pt>
                <c:pt idx="18237">
                  <c:v>6.9886095100000004E-2</c:v>
                </c:pt>
                <c:pt idx="18238">
                  <c:v>7.1393349600000003E-2</c:v>
                </c:pt>
                <c:pt idx="18239">
                  <c:v>6.9885757169999993E-2</c:v>
                </c:pt>
                <c:pt idx="18240">
                  <c:v>7.1392899839999996E-2</c:v>
                </c:pt>
                <c:pt idx="18241">
                  <c:v>7.139261022E-2</c:v>
                </c:pt>
                <c:pt idx="18242">
                  <c:v>6.9884898360000003E-2</c:v>
                </c:pt>
                <c:pt idx="18243">
                  <c:v>7.1391957089999999E-2</c:v>
                </c:pt>
                <c:pt idx="18244">
                  <c:v>7.1391615869999994E-2</c:v>
                </c:pt>
                <c:pt idx="18245">
                  <c:v>6.9883884600000001E-2</c:v>
                </c:pt>
                <c:pt idx="18246">
                  <c:v>6.9883564400000001E-2</c:v>
                </c:pt>
                <c:pt idx="18247">
                  <c:v>6.9883271730000002E-2</c:v>
                </c:pt>
                <c:pt idx="18248">
                  <c:v>6.9883017829999991E-2</c:v>
                </c:pt>
                <c:pt idx="18249">
                  <c:v>6.988281394000001E-2</c:v>
                </c:pt>
                <c:pt idx="18250">
                  <c:v>7.1390067959999998E-2</c:v>
                </c:pt>
                <c:pt idx="18251">
                  <c:v>6.9882601150000001E-2</c:v>
                </c:pt>
                <c:pt idx="18252">
                  <c:v>6.9882613940000005E-2</c:v>
                </c:pt>
                <c:pt idx="18253">
                  <c:v>6.9882702350000006E-2</c:v>
                </c:pt>
                <c:pt idx="18254">
                  <c:v>6.9882853879999998E-2</c:v>
                </c:pt>
                <c:pt idx="18255">
                  <c:v>6.9883058809999996E-2</c:v>
                </c:pt>
                <c:pt idx="18256">
                  <c:v>6.9883307379999995E-2</c:v>
                </c:pt>
                <c:pt idx="18257">
                  <c:v>6.9883589849999997E-2</c:v>
                </c:pt>
                <c:pt idx="18258">
                  <c:v>6.9883896500000001E-2</c:v>
                </c:pt>
                <c:pt idx="18259">
                  <c:v>6.9884217590000006E-2</c:v>
                </c:pt>
                <c:pt idx="18260">
                  <c:v>6.6869754759999997E-2</c:v>
                </c:pt>
                <c:pt idx="18261">
                  <c:v>6.837747039E-2</c:v>
                </c:pt>
                <c:pt idx="18262">
                  <c:v>6.988517058999999E-2</c:v>
                </c:pt>
                <c:pt idx="18263">
                  <c:v>6.9885452580000007E-2</c:v>
                </c:pt>
                <c:pt idx="18264">
                  <c:v>6.9885700620000005E-2</c:v>
                </c:pt>
                <c:pt idx="18265">
                  <c:v>6.8378512429999996E-2</c:v>
                </c:pt>
                <c:pt idx="18266">
                  <c:v>6.9886056320000001E-2</c:v>
                </c:pt>
                <c:pt idx="18267">
                  <c:v>6.9886144689999999E-2</c:v>
                </c:pt>
                <c:pt idx="18268">
                  <c:v>6.988616399E-2</c:v>
                </c:pt>
                <c:pt idx="18269">
                  <c:v>6.988616399E-2</c:v>
                </c:pt>
                <c:pt idx="18270">
                  <c:v>6.988616399E-2</c:v>
                </c:pt>
                <c:pt idx="18271">
                  <c:v>6.988616399E-2</c:v>
                </c:pt>
                <c:pt idx="18272">
                  <c:v>6.988616399E-2</c:v>
                </c:pt>
                <c:pt idx="18273">
                  <c:v>6.988616399E-2</c:v>
                </c:pt>
                <c:pt idx="18274">
                  <c:v>7.1393556309999995E-2</c:v>
                </c:pt>
                <c:pt idx="18275">
                  <c:v>6.988616399E-2</c:v>
                </c:pt>
                <c:pt idx="18276">
                  <c:v>6.988616399E-2</c:v>
                </c:pt>
                <c:pt idx="18277">
                  <c:v>7.1393556309999995E-2</c:v>
                </c:pt>
                <c:pt idx="18278">
                  <c:v>6.988616399E-2</c:v>
                </c:pt>
                <c:pt idx="18279">
                  <c:v>6.988616399E-2</c:v>
                </c:pt>
                <c:pt idx="18280">
                  <c:v>7.1393556309999995E-2</c:v>
                </c:pt>
                <c:pt idx="18281">
                  <c:v>6.988616399E-2</c:v>
                </c:pt>
                <c:pt idx="18282">
                  <c:v>6.837877165999999E-2</c:v>
                </c:pt>
                <c:pt idx="18283">
                  <c:v>6.988616399E-2</c:v>
                </c:pt>
                <c:pt idx="18284">
                  <c:v>6.988616399E-2</c:v>
                </c:pt>
                <c:pt idx="18285">
                  <c:v>6.988616399E-2</c:v>
                </c:pt>
                <c:pt idx="18286">
                  <c:v>7.1393556309999995E-2</c:v>
                </c:pt>
                <c:pt idx="18287">
                  <c:v>6.988616399E-2</c:v>
                </c:pt>
                <c:pt idx="18288">
                  <c:v>6.988616399E-2</c:v>
                </c:pt>
                <c:pt idx="18289">
                  <c:v>6.837877165999999E-2</c:v>
                </c:pt>
                <c:pt idx="18290">
                  <c:v>6.837877165999999E-2</c:v>
                </c:pt>
                <c:pt idx="18291">
                  <c:v>7.1393556309999995E-2</c:v>
                </c:pt>
                <c:pt idx="18292">
                  <c:v>7.1393556309999995E-2</c:v>
                </c:pt>
                <c:pt idx="18293">
                  <c:v>7.1393556309999995E-2</c:v>
                </c:pt>
                <c:pt idx="18294">
                  <c:v>6.988616399E-2</c:v>
                </c:pt>
                <c:pt idx="18295">
                  <c:v>7.1393556309999995E-2</c:v>
                </c:pt>
                <c:pt idx="18296">
                  <c:v>6.988616399E-2</c:v>
                </c:pt>
                <c:pt idx="18297">
                  <c:v>6.837877165999999E-2</c:v>
                </c:pt>
                <c:pt idx="18298">
                  <c:v>6.837877165999999E-2</c:v>
                </c:pt>
                <c:pt idx="18299">
                  <c:v>6.837877165999999E-2</c:v>
                </c:pt>
                <c:pt idx="18300">
                  <c:v>6.8378768140000004E-2</c:v>
                </c:pt>
                <c:pt idx="18301">
                  <c:v>6.9886098149999992E-2</c:v>
                </c:pt>
                <c:pt idx="18302">
                  <c:v>6.9885965950000004E-2</c:v>
                </c:pt>
                <c:pt idx="18303">
                  <c:v>6.8378381449999998E-2</c:v>
                </c:pt>
                <c:pt idx="18304">
                  <c:v>6.8378140359999992E-2</c:v>
                </c:pt>
                <c:pt idx="18305">
                  <c:v>6.9885253939999989E-2</c:v>
                </c:pt>
                <c:pt idx="18306">
                  <c:v>6.8377552250000001E-2</c:v>
                </c:pt>
                <c:pt idx="18307">
                  <c:v>6.8377226050000003E-2</c:v>
                </c:pt>
                <c:pt idx="18308">
                  <c:v>6.8376892339999995E-2</c:v>
                </c:pt>
                <c:pt idx="18309">
                  <c:v>6.9883956609999992E-2</c:v>
                </c:pt>
                <c:pt idx="18310">
                  <c:v>6.837624414E-2</c:v>
                </c:pt>
                <c:pt idx="18311">
                  <c:v>6.8375950599999999E-2</c:v>
                </c:pt>
                <c:pt idx="18312">
                  <c:v>6.8375691410000008E-2</c:v>
                </c:pt>
                <c:pt idx="18313">
                  <c:v>6.6868080679999997E-2</c:v>
                </c:pt>
                <c:pt idx="18314">
                  <c:v>6.837531812E-2</c:v>
                </c:pt>
                <c:pt idx="18315">
                  <c:v>6.6867828310000002E-2</c:v>
                </c:pt>
                <c:pt idx="18316">
                  <c:v>6.686781147000001E-2</c:v>
                </c:pt>
                <c:pt idx="18317">
                  <c:v>6.6867874209999997E-2</c:v>
                </c:pt>
                <c:pt idx="18318">
                  <c:v>6.6868007270000002E-2</c:v>
                </c:pt>
                <c:pt idx="18319">
                  <c:v>6.8375596380000001E-2</c:v>
                </c:pt>
                <c:pt idx="18320">
                  <c:v>6.8375838219999999E-2</c:v>
                </c:pt>
                <c:pt idx="18321">
                  <c:v>6.8376118770000008E-2</c:v>
                </c:pt>
                <c:pt idx="18322">
                  <c:v>6.6869032310000007E-2</c:v>
                </c:pt>
                <c:pt idx="18323">
                  <c:v>6.6869359220000008E-2</c:v>
                </c:pt>
                <c:pt idx="18324">
                  <c:v>6.686969341E-2</c:v>
                </c:pt>
                <c:pt idx="18325">
                  <c:v>6.8377418400000001E-2</c:v>
                </c:pt>
                <c:pt idx="18326">
                  <c:v>6.6870341750000006E-2</c:v>
                </c:pt>
                <c:pt idx="18327">
                  <c:v>6.8378028270000002E-2</c:v>
                </c:pt>
                <c:pt idx="18328">
                  <c:v>6.6870893799999997E-2</c:v>
                </c:pt>
                <c:pt idx="18329">
                  <c:v>6.6871107669999999E-2</c:v>
                </c:pt>
                <c:pt idx="18330">
                  <c:v>6.6871266219999989E-2</c:v>
                </c:pt>
                <c:pt idx="18331">
                  <c:v>6.5363966699999998E-2</c:v>
                </c:pt>
                <c:pt idx="18332">
                  <c:v>6.5363987009999999E-2</c:v>
                </c:pt>
                <c:pt idx="18333">
                  <c:v>6.5363987009999999E-2</c:v>
                </c:pt>
                <c:pt idx="18334">
                  <c:v>6.837877165999999E-2</c:v>
                </c:pt>
                <c:pt idx="18335">
                  <c:v>6.837877165999999E-2</c:v>
                </c:pt>
                <c:pt idx="18336">
                  <c:v>6.837877165999999E-2</c:v>
                </c:pt>
                <c:pt idx="18337">
                  <c:v>6.6871379339999995E-2</c:v>
                </c:pt>
                <c:pt idx="18338">
                  <c:v>6.837877165999999E-2</c:v>
                </c:pt>
                <c:pt idx="18339">
                  <c:v>6.6871379339999995E-2</c:v>
                </c:pt>
                <c:pt idx="18340">
                  <c:v>6.6871379339999995E-2</c:v>
                </c:pt>
                <c:pt idx="18341">
                  <c:v>6.6871379339999995E-2</c:v>
                </c:pt>
                <c:pt idx="18342">
                  <c:v>6.6871379339999995E-2</c:v>
                </c:pt>
                <c:pt idx="18343">
                  <c:v>6.6871379339999995E-2</c:v>
                </c:pt>
                <c:pt idx="18344">
                  <c:v>6.837877165999999E-2</c:v>
                </c:pt>
                <c:pt idx="18345">
                  <c:v>6.837877165999999E-2</c:v>
                </c:pt>
                <c:pt idx="18346">
                  <c:v>6.837877165999999E-2</c:v>
                </c:pt>
                <c:pt idx="18347">
                  <c:v>6.837877165999999E-2</c:v>
                </c:pt>
                <c:pt idx="18348">
                  <c:v>6.6871379339999995E-2</c:v>
                </c:pt>
                <c:pt idx="18349">
                  <c:v>6.6871379339999995E-2</c:v>
                </c:pt>
                <c:pt idx="18350">
                  <c:v>6.6871379339999995E-2</c:v>
                </c:pt>
                <c:pt idx="18351">
                  <c:v>6.5363987009999999E-2</c:v>
                </c:pt>
                <c:pt idx="18352">
                  <c:v>6.837877165999999E-2</c:v>
                </c:pt>
                <c:pt idx="18353">
                  <c:v>6.6871379339999995E-2</c:v>
                </c:pt>
                <c:pt idx="18354">
                  <c:v>6.5363987009999999E-2</c:v>
                </c:pt>
                <c:pt idx="18355">
                  <c:v>6.6871379339999995E-2</c:v>
                </c:pt>
                <c:pt idx="18356">
                  <c:v>6.5363987009999999E-2</c:v>
                </c:pt>
                <c:pt idx="18357">
                  <c:v>6.6871379339999995E-2</c:v>
                </c:pt>
                <c:pt idx="18358">
                  <c:v>6.837877165999999E-2</c:v>
                </c:pt>
                <c:pt idx="18359">
                  <c:v>7.1393556309999995E-2</c:v>
                </c:pt>
                <c:pt idx="18360">
                  <c:v>6.837877165999999E-2</c:v>
                </c:pt>
                <c:pt idx="18361">
                  <c:v>7.1393556309999995E-2</c:v>
                </c:pt>
                <c:pt idx="18362">
                  <c:v>7.1393556309999995E-2</c:v>
                </c:pt>
                <c:pt idx="18363">
                  <c:v>7.2900948640000005E-2</c:v>
                </c:pt>
                <c:pt idx="18364">
                  <c:v>7.2900945130000006E-2</c:v>
                </c:pt>
                <c:pt idx="18365">
                  <c:v>7.1393490550000008E-2</c:v>
                </c:pt>
                <c:pt idx="18366">
                  <c:v>6.9885965950000004E-2</c:v>
                </c:pt>
                <c:pt idx="18367">
                  <c:v>6.9885774260000005E-2</c:v>
                </c:pt>
                <c:pt idx="18368">
                  <c:v>7.1392926570000001E-2</c:v>
                </c:pt>
                <c:pt idx="18369">
                  <c:v>7.1392647399999995E-2</c:v>
                </c:pt>
                <c:pt idx="18370">
                  <c:v>7.1392339919999992E-2</c:v>
                </c:pt>
                <c:pt idx="18371">
                  <c:v>6.9884620299999992E-2</c:v>
                </c:pt>
                <c:pt idx="18372">
                  <c:v>7.1391681649999997E-2</c:v>
                </c:pt>
                <c:pt idx="18373">
                  <c:v>7.1391351680000006E-2</c:v>
                </c:pt>
                <c:pt idx="18374">
                  <c:v>6.9883639600000005E-2</c:v>
                </c:pt>
                <c:pt idx="18375">
                  <c:v>7.2898138059999992E-2</c:v>
                </c:pt>
                <c:pt idx="18376">
                  <c:v>7.2897879839999999E-2</c:v>
                </c:pt>
                <c:pt idx="18377">
                  <c:v>7.1390269899999997E-2</c:v>
                </c:pt>
                <c:pt idx="18378">
                  <c:v>6.9882714730000003E-2</c:v>
                </c:pt>
                <c:pt idx="18379">
                  <c:v>6.9882621749999999E-2</c:v>
                </c:pt>
                <c:pt idx="18380">
                  <c:v>6.8375207709999997E-2</c:v>
                </c:pt>
                <c:pt idx="18381">
                  <c:v>6.8375261690000008E-2</c:v>
                </c:pt>
                <c:pt idx="18382">
                  <c:v>6.9882773359999997E-2</c:v>
                </c:pt>
                <c:pt idx="18383">
                  <c:v>6.9882941210000007E-2</c:v>
                </c:pt>
                <c:pt idx="18384">
                  <c:v>6.8375757590000003E-2</c:v>
                </c:pt>
                <c:pt idx="18385">
                  <c:v>6.6868610960000005E-2</c:v>
                </c:pt>
                <c:pt idx="18386">
                  <c:v>6.8376283980000008E-2</c:v>
                </c:pt>
                <c:pt idx="18387">
                  <c:v>6.9883976199999989E-2</c:v>
                </c:pt>
                <c:pt idx="18388">
                  <c:v>6.8376890009999997E-2</c:v>
                </c:pt>
                <c:pt idx="18389">
                  <c:v>6.6869808049999993E-2</c:v>
                </c:pt>
                <c:pt idx="18390">
                  <c:v>6.8377509880000006E-2</c:v>
                </c:pt>
                <c:pt idx="18391">
                  <c:v>6.9885198000000009E-2</c:v>
                </c:pt>
                <c:pt idx="18392">
                  <c:v>6.9885471130000001E-2</c:v>
                </c:pt>
                <c:pt idx="18393">
                  <c:v>6.9885714969999999E-2</c:v>
                </c:pt>
                <c:pt idx="18394">
                  <c:v>6.8378528750000001E-2</c:v>
                </c:pt>
                <c:pt idx="18395">
                  <c:v>6.837868976E-2</c:v>
                </c:pt>
                <c:pt idx="18396">
                  <c:v>6.8378799030000006E-2</c:v>
                </c:pt>
                <c:pt idx="18397">
                  <c:v>6.8378884919999994E-2</c:v>
                </c:pt>
                <c:pt idx="18398">
                  <c:v>6.8378958880000007E-2</c:v>
                </c:pt>
                <c:pt idx="18399">
                  <c:v>6.6871628910000008E-2</c:v>
                </c:pt>
                <c:pt idx="18400">
                  <c:v>6.8379071060000005E-2</c:v>
                </c:pt>
                <c:pt idx="18401">
                  <c:v>6.6871717359999999E-2</c:v>
                </c:pt>
                <c:pt idx="18402">
                  <c:v>6.8379135559999998E-2</c:v>
                </c:pt>
                <c:pt idx="18403">
                  <c:v>7.1393933660000006E-2</c:v>
                </c:pt>
                <c:pt idx="18404">
                  <c:v>7.1393936120000001E-2</c:v>
                </c:pt>
                <c:pt idx="18405">
                  <c:v>6.9886534850000001E-2</c:v>
                </c:pt>
                <c:pt idx="18406">
                  <c:v>6.9886513519999999E-2</c:v>
                </c:pt>
                <c:pt idx="18407">
                  <c:v>6.9886480300000012E-2</c:v>
                </c:pt>
                <c:pt idx="18408">
                  <c:v>6.9886435170000011E-2</c:v>
                </c:pt>
                <c:pt idx="18409">
                  <c:v>6.8378986089999996E-2</c:v>
                </c:pt>
                <c:pt idx="18410">
                  <c:v>6.837891707999999E-2</c:v>
                </c:pt>
                <c:pt idx="18411">
                  <c:v>6.8378836139999996E-2</c:v>
                </c:pt>
                <c:pt idx="18412">
                  <c:v>6.8378741270000001E-2</c:v>
                </c:pt>
                <c:pt idx="18413">
                  <c:v>6.9885994150000005E-2</c:v>
                </c:pt>
                <c:pt idx="18414">
                  <c:v>7.1393198450000001E-2</c:v>
                </c:pt>
                <c:pt idx="18415">
                  <c:v>6.9885576390000009E-2</c:v>
                </c:pt>
                <c:pt idx="18416">
                  <c:v>6.8377921049999998E-2</c:v>
                </c:pt>
                <c:pt idx="18417">
                  <c:v>6.9885027959999999E-2</c:v>
                </c:pt>
                <c:pt idx="18418">
                  <c:v>6.9884725169999995E-2</c:v>
                </c:pt>
                <c:pt idx="18419">
                  <c:v>6.8377019729999988E-2</c:v>
                </c:pt>
                <c:pt idx="18420">
                  <c:v>6.8376708440000003E-2</c:v>
                </c:pt>
                <c:pt idx="18421">
                  <c:v>6.988380067000001E-2</c:v>
                </c:pt>
                <c:pt idx="18422">
                  <c:v>6.8376118880000003E-2</c:v>
                </c:pt>
                <c:pt idx="18423">
                  <c:v>6.837585706999999E-2</c:v>
                </c:pt>
                <c:pt idx="18424">
                  <c:v>6.8375628250000001E-2</c:v>
                </c:pt>
                <c:pt idx="18425">
                  <c:v>6.8375440649999994E-2</c:v>
                </c:pt>
                <c:pt idx="18426">
                  <c:v>6.6867905909999997E-2</c:v>
                </c:pt>
                <c:pt idx="18427">
                  <c:v>6.6867825440000001E-2</c:v>
                </c:pt>
                <c:pt idx="18428">
                  <c:v>6.5360414229999997E-2</c:v>
                </c:pt>
                <c:pt idx="18429">
                  <c:v>6.6867865009999999E-2</c:v>
                </c:pt>
                <c:pt idx="18430">
                  <c:v>6.6867980300000004E-2</c:v>
                </c:pt>
                <c:pt idx="18431">
                  <c:v>6.6868148559999993E-2</c:v>
                </c:pt>
                <c:pt idx="18432">
                  <c:v>6.9883153650000002E-2</c:v>
                </c:pt>
                <c:pt idx="18433">
                  <c:v>6.8376006710000006E-2</c:v>
                </c:pt>
                <c:pt idx="18434">
                  <c:v>6.6868888570000007E-2</c:v>
                </c:pt>
                <c:pt idx="18435">
                  <c:v>6.8376581160000005E-2</c:v>
                </c:pt>
                <c:pt idx="18436">
                  <c:v>6.6869495350000002E-2</c:v>
                </c:pt>
                <c:pt idx="18437">
                  <c:v>6.6869808049999993E-2</c:v>
                </c:pt>
                <c:pt idx="18438">
                  <c:v>6.6870115980000006E-2</c:v>
                </c:pt>
                <c:pt idx="18439">
                  <c:v>6.687041095E-2</c:v>
                </c:pt>
                <c:pt idx="18440">
                  <c:v>6.8378077940000004E-2</c:v>
                </c:pt>
                <c:pt idx="18441">
                  <c:v>6.8378322089999999E-2</c:v>
                </c:pt>
                <c:pt idx="18442">
                  <c:v>6.5363743500000002E-2</c:v>
                </c:pt>
                <c:pt idx="18443">
                  <c:v>6.6871297339999997E-2</c:v>
                </c:pt>
                <c:pt idx="18444">
                  <c:v>6.536401453E-2</c:v>
                </c:pt>
                <c:pt idx="18445">
                  <c:v>6.536410208E-2</c:v>
                </c:pt>
                <c:pt idx="18446">
                  <c:v>6.6871571269999999E-2</c:v>
                </c:pt>
                <c:pt idx="18447">
                  <c:v>6.5364245469999999E-2</c:v>
                </c:pt>
                <c:pt idx="18448">
                  <c:v>6.6871692499999996E-2</c:v>
                </c:pt>
                <c:pt idx="18449">
                  <c:v>6.536434411E-2</c:v>
                </c:pt>
                <c:pt idx="18450">
                  <c:v>6.6871767570000004E-2</c:v>
                </c:pt>
                <c:pt idx="18451">
                  <c:v>6.6871786860000004E-2</c:v>
                </c:pt>
                <c:pt idx="18452">
                  <c:v>6.6871793489999998E-2</c:v>
                </c:pt>
                <c:pt idx="18453">
                  <c:v>6.8379178920000006E-2</c:v>
                </c:pt>
                <c:pt idx="18454">
                  <c:v>6.6871767299999996E-2</c:v>
                </c:pt>
                <c:pt idx="18455">
                  <c:v>6.6871733730000008E-2</c:v>
                </c:pt>
                <c:pt idx="18456">
                  <c:v>6.6871686E-2</c:v>
                </c:pt>
                <c:pt idx="18457">
                  <c:v>6.6871623759999999E-2</c:v>
                </c:pt>
                <c:pt idx="18458">
                  <c:v>6.5364154489999993E-2</c:v>
                </c:pt>
                <c:pt idx="18459">
                  <c:v>6.5364061939999996E-2</c:v>
                </c:pt>
                <c:pt idx="18460">
                  <c:v>6.8378736790000005E-2</c:v>
                </c:pt>
                <c:pt idx="18461">
                  <c:v>6.6871191699999999E-2</c:v>
                </c:pt>
                <c:pt idx="18462">
                  <c:v>6.5363600559999999E-2</c:v>
                </c:pt>
                <c:pt idx="18463">
                  <c:v>6.5363364120000003E-2</c:v>
                </c:pt>
                <c:pt idx="18464">
                  <c:v>6.5363097640000006E-2</c:v>
                </c:pt>
                <c:pt idx="18465">
                  <c:v>6.5362808950000004E-2</c:v>
                </c:pt>
                <c:pt idx="18466">
                  <c:v>6.536250586999999E-2</c:v>
                </c:pt>
                <c:pt idx="18467">
                  <c:v>6.5362196250000004E-2</c:v>
                </c:pt>
                <c:pt idx="18468">
                  <c:v>6.5361887940000002E-2</c:v>
                </c:pt>
                <c:pt idx="18469">
                  <c:v>6.5361588809999996E-2</c:v>
                </c:pt>
                <c:pt idx="18470">
                  <c:v>6.6868702360000004E-2</c:v>
                </c:pt>
                <c:pt idx="18471">
                  <c:v>6.6868445530000001E-2</c:v>
                </c:pt>
                <c:pt idx="18472">
                  <c:v>6.5360825250000004E-2</c:v>
                </c:pt>
                <c:pt idx="18473">
                  <c:v>6.6868038120000001E-2</c:v>
                </c:pt>
                <c:pt idx="18474">
                  <c:v>6.536050669E-2</c:v>
                </c:pt>
                <c:pt idx="18475">
                  <c:v>6.8375221690000001E-2</c:v>
                </c:pt>
                <c:pt idx="18476">
                  <c:v>6.5360411190000009E-2</c:v>
                </c:pt>
                <c:pt idx="18477">
                  <c:v>6.3853014440000008E-2</c:v>
                </c:pt>
                <c:pt idx="18478">
                  <c:v>6.3853014440000008E-2</c:v>
                </c:pt>
                <c:pt idx="18479">
                  <c:v>6.5360411190000009E-2</c:v>
                </c:pt>
                <c:pt idx="18480">
                  <c:v>6.5360411190000009E-2</c:v>
                </c:pt>
                <c:pt idx="18481">
                  <c:v>6.5360411190000009E-2</c:v>
                </c:pt>
                <c:pt idx="18482">
                  <c:v>6.5360411190000009E-2</c:v>
                </c:pt>
                <c:pt idx="18483">
                  <c:v>6.5360411190000009E-2</c:v>
                </c:pt>
                <c:pt idx="18484">
                  <c:v>6.6867807930000009E-2</c:v>
                </c:pt>
                <c:pt idx="18485">
                  <c:v>6.3853014440000008E-2</c:v>
                </c:pt>
                <c:pt idx="18486">
                  <c:v>6.5360411190000009E-2</c:v>
                </c:pt>
                <c:pt idx="18487">
                  <c:v>6.5360411190000009E-2</c:v>
                </c:pt>
                <c:pt idx="18488">
                  <c:v>6.3853014440000008E-2</c:v>
                </c:pt>
                <c:pt idx="18489">
                  <c:v>6.5360411190000009E-2</c:v>
                </c:pt>
                <c:pt idx="18490">
                  <c:v>6.5360411190000009E-2</c:v>
                </c:pt>
                <c:pt idx="18491">
                  <c:v>6.5360411190000009E-2</c:v>
                </c:pt>
                <c:pt idx="18492">
                  <c:v>6.5360411190000009E-2</c:v>
                </c:pt>
                <c:pt idx="18493">
                  <c:v>6.5360411190000009E-2</c:v>
                </c:pt>
                <c:pt idx="18494">
                  <c:v>6.3853014440000008E-2</c:v>
                </c:pt>
                <c:pt idx="18495">
                  <c:v>6.3853014440000008E-2</c:v>
                </c:pt>
                <c:pt idx="18496">
                  <c:v>6.5360411190000009E-2</c:v>
                </c:pt>
                <c:pt idx="18497">
                  <c:v>6.3853014440000008E-2</c:v>
                </c:pt>
                <c:pt idx="18498">
                  <c:v>6.5360411190000009E-2</c:v>
                </c:pt>
                <c:pt idx="18499">
                  <c:v>6.5360411190000009E-2</c:v>
                </c:pt>
                <c:pt idx="18500">
                  <c:v>6.5360411190000009E-2</c:v>
                </c:pt>
                <c:pt idx="18501">
                  <c:v>6.3853014440000008E-2</c:v>
                </c:pt>
                <c:pt idx="18502">
                  <c:v>6.2345617700000001E-2</c:v>
                </c:pt>
                <c:pt idx="18503">
                  <c:v>6.3853014440000008E-2</c:v>
                </c:pt>
                <c:pt idx="18504">
                  <c:v>6.5360411190000009E-2</c:v>
                </c:pt>
                <c:pt idx="18505">
                  <c:v>6.3853014440000008E-2</c:v>
                </c:pt>
                <c:pt idx="18506">
                  <c:v>6.5360411190000009E-2</c:v>
                </c:pt>
                <c:pt idx="18507">
                  <c:v>6.6867807930000009E-2</c:v>
                </c:pt>
                <c:pt idx="18508">
                  <c:v>6.5360411190000009E-2</c:v>
                </c:pt>
                <c:pt idx="18509">
                  <c:v>6.6867807930000009E-2</c:v>
                </c:pt>
                <c:pt idx="18510">
                  <c:v>6.2345617700000001E-2</c:v>
                </c:pt>
                <c:pt idx="18511">
                  <c:v>6.2345617700000001E-2</c:v>
                </c:pt>
                <c:pt idx="18512">
                  <c:v>6.3853014440000008E-2</c:v>
                </c:pt>
                <c:pt idx="18513">
                  <c:v>6.2345617700000001E-2</c:v>
                </c:pt>
                <c:pt idx="18514">
                  <c:v>6.5360411190000009E-2</c:v>
                </c:pt>
                <c:pt idx="18515">
                  <c:v>6.5360411190000009E-2</c:v>
                </c:pt>
                <c:pt idx="18516">
                  <c:v>6.5360411190000009E-2</c:v>
                </c:pt>
                <c:pt idx="18517">
                  <c:v>6.5360411190000009E-2</c:v>
                </c:pt>
                <c:pt idx="18518">
                  <c:v>6.5360411190000009E-2</c:v>
                </c:pt>
                <c:pt idx="18519">
                  <c:v>6.5360411190000009E-2</c:v>
                </c:pt>
                <c:pt idx="18520">
                  <c:v>6.5360411190000009E-2</c:v>
                </c:pt>
                <c:pt idx="18521">
                  <c:v>6.6867807930000009E-2</c:v>
                </c:pt>
                <c:pt idx="18522">
                  <c:v>6.6867807930000009E-2</c:v>
                </c:pt>
                <c:pt idx="18523">
                  <c:v>6.6867807930000009E-2</c:v>
                </c:pt>
                <c:pt idx="18524">
                  <c:v>6.686781147000001E-2</c:v>
                </c:pt>
                <c:pt idx="18525">
                  <c:v>6.536047754999999E-2</c:v>
                </c:pt>
                <c:pt idx="18526">
                  <c:v>6.5360610770000008E-2</c:v>
                </c:pt>
                <c:pt idx="18527">
                  <c:v>6.5360803859999997E-2</c:v>
                </c:pt>
                <c:pt idx="18528">
                  <c:v>6.5361046290000002E-2</c:v>
                </c:pt>
                <c:pt idx="18529">
                  <c:v>6.3853931929999996E-2</c:v>
                </c:pt>
                <c:pt idx="18530">
                  <c:v>6.5361637080000007E-2</c:v>
                </c:pt>
                <c:pt idx="18531">
                  <c:v>6.5361964389999999E-2</c:v>
                </c:pt>
                <c:pt idx="18532">
                  <c:v>6.686969341E-2</c:v>
                </c:pt>
                <c:pt idx="18533">
                  <c:v>6.6870024400000005E-2</c:v>
                </c:pt>
                <c:pt idx="18534">
                  <c:v>6.6870341750000006E-2</c:v>
                </c:pt>
                <c:pt idx="18535">
                  <c:v>6.5363241779999998E-2</c:v>
                </c:pt>
                <c:pt idx="18536">
                  <c:v>6.6870893799999997E-2</c:v>
                </c:pt>
                <c:pt idx="18537">
                  <c:v>6.3856322350000008E-2</c:v>
                </c:pt>
                <c:pt idx="18538">
                  <c:v>6.5363873759999996E-2</c:v>
                </c:pt>
                <c:pt idx="18539">
                  <c:v>6.5363966699999998E-2</c:v>
                </c:pt>
                <c:pt idx="18540">
                  <c:v>6.5363983479999999E-2</c:v>
                </c:pt>
                <c:pt idx="18541">
                  <c:v>6.536392093E-2</c:v>
                </c:pt>
                <c:pt idx="18542">
                  <c:v>6.5363788239999998E-2</c:v>
                </c:pt>
                <c:pt idx="18543">
                  <c:v>6.5363595840000011E-2</c:v>
                </c:pt>
                <c:pt idx="18544">
                  <c:v>6.5363354139999996E-2</c:v>
                </c:pt>
                <c:pt idx="18545">
                  <c:v>6.3855680119999994E-2</c:v>
                </c:pt>
                <c:pt idx="18546">
                  <c:v>6.5362764569999995E-2</c:v>
                </c:pt>
                <c:pt idx="18547">
                  <c:v>6.5362437570000001E-2</c:v>
                </c:pt>
                <c:pt idx="18548">
                  <c:v>6.3854708369999999E-2</c:v>
                </c:pt>
                <c:pt idx="18549">
                  <c:v>6.5361771409999991E-2</c:v>
                </c:pt>
                <c:pt idx="18550">
                  <c:v>6.5361453220000004E-2</c:v>
                </c:pt>
                <c:pt idx="18551">
                  <c:v>6.5361158949999998E-2</c:v>
                </c:pt>
                <c:pt idx="18552">
                  <c:v>6.385350297999999E-2</c:v>
                </c:pt>
                <c:pt idx="18553">
                  <c:v>6.3853287859999996E-2</c:v>
                </c:pt>
                <c:pt idx="18554">
                  <c:v>6.5360524919999996E-2</c:v>
                </c:pt>
                <c:pt idx="18555">
                  <c:v>6.3853034870000006E-2</c:v>
                </c:pt>
                <c:pt idx="18556">
                  <c:v>6.3853014440000008E-2</c:v>
                </c:pt>
                <c:pt idx="18557">
                  <c:v>6.5360411190000009E-2</c:v>
                </c:pt>
                <c:pt idx="18558">
                  <c:v>6.5360411190000009E-2</c:v>
                </c:pt>
                <c:pt idx="18559">
                  <c:v>6.6867807930000009E-2</c:v>
                </c:pt>
                <c:pt idx="18560">
                  <c:v>6.6867807930000009E-2</c:v>
                </c:pt>
                <c:pt idx="18561">
                  <c:v>6.3853014440000008E-2</c:v>
                </c:pt>
                <c:pt idx="18562">
                  <c:v>6.3853014440000008E-2</c:v>
                </c:pt>
                <c:pt idx="18563">
                  <c:v>6.3853014440000008E-2</c:v>
                </c:pt>
                <c:pt idx="18564">
                  <c:v>6.5360411190000009E-2</c:v>
                </c:pt>
                <c:pt idx="18565">
                  <c:v>6.5360411190000009E-2</c:v>
                </c:pt>
                <c:pt idx="18566">
                  <c:v>6.3853014440000008E-2</c:v>
                </c:pt>
                <c:pt idx="18567">
                  <c:v>6.3853014440000008E-2</c:v>
                </c:pt>
                <c:pt idx="18568">
                  <c:v>6.5360411190000009E-2</c:v>
                </c:pt>
                <c:pt idx="18569">
                  <c:v>6.2345617700000001E-2</c:v>
                </c:pt>
                <c:pt idx="18570">
                  <c:v>6.5360411190000009E-2</c:v>
                </c:pt>
                <c:pt idx="18571">
                  <c:v>6.3853014440000008E-2</c:v>
                </c:pt>
                <c:pt idx="18572">
                  <c:v>6.3853014440000008E-2</c:v>
                </c:pt>
                <c:pt idx="18573">
                  <c:v>6.5360411190000009E-2</c:v>
                </c:pt>
                <c:pt idx="18574">
                  <c:v>6.2345617700000001E-2</c:v>
                </c:pt>
                <c:pt idx="18575">
                  <c:v>6.2345617700000001E-2</c:v>
                </c:pt>
                <c:pt idx="18576">
                  <c:v>6.3853014440000008E-2</c:v>
                </c:pt>
                <c:pt idx="18577">
                  <c:v>6.2345617700000001E-2</c:v>
                </c:pt>
                <c:pt idx="18578">
                  <c:v>6.5360411190000009E-2</c:v>
                </c:pt>
                <c:pt idx="18579">
                  <c:v>6.3853014440000008E-2</c:v>
                </c:pt>
                <c:pt idx="18580">
                  <c:v>6.6867807930000009E-2</c:v>
                </c:pt>
                <c:pt idx="18581">
                  <c:v>6.3853014440000008E-2</c:v>
                </c:pt>
                <c:pt idx="18582">
                  <c:v>6.5360411190000009E-2</c:v>
                </c:pt>
                <c:pt idx="18583">
                  <c:v>6.3853014440000008E-2</c:v>
                </c:pt>
                <c:pt idx="18584">
                  <c:v>6.3853014440000008E-2</c:v>
                </c:pt>
                <c:pt idx="18585">
                  <c:v>6.3853014440000008E-2</c:v>
                </c:pt>
                <c:pt idx="18586">
                  <c:v>6.3853014440000008E-2</c:v>
                </c:pt>
                <c:pt idx="18587">
                  <c:v>6.3853014440000008E-2</c:v>
                </c:pt>
                <c:pt idx="18588">
                  <c:v>6.5360414729999997E-2</c:v>
                </c:pt>
                <c:pt idx="18589">
                  <c:v>6.3853080889999997E-2</c:v>
                </c:pt>
                <c:pt idx="18590">
                  <c:v>6.385321427E-2</c:v>
                </c:pt>
                <c:pt idx="18591">
                  <c:v>6.3853407600000009E-2</c:v>
                </c:pt>
                <c:pt idx="18592">
                  <c:v>6.5361046290000002E-2</c:v>
                </c:pt>
                <c:pt idx="18593">
                  <c:v>6.6868723150000003E-2</c:v>
                </c:pt>
                <c:pt idx="18594">
                  <c:v>6.3854241850000007E-2</c:v>
                </c:pt>
                <c:pt idx="18595">
                  <c:v>6.3854569570000005E-2</c:v>
                </c:pt>
                <c:pt idx="18596">
                  <c:v>6.385490458000001E-2</c:v>
                </c:pt>
                <c:pt idx="18597">
                  <c:v>6.2347842390000005E-2</c:v>
                </c:pt>
                <c:pt idx="18598">
                  <c:v>6.3855554529999997E-2</c:v>
                </c:pt>
                <c:pt idx="18599">
                  <c:v>6.3855848530000009E-2</c:v>
                </c:pt>
                <c:pt idx="18600">
                  <c:v>6.3856107950000005E-2</c:v>
                </c:pt>
                <c:pt idx="18601">
                  <c:v>6.2348929689999999E-2</c:v>
                </c:pt>
                <c:pt idx="18602">
                  <c:v>6.3856481290000003E-2</c:v>
                </c:pt>
                <c:pt idx="18603">
                  <c:v>6.5363966699999998E-2</c:v>
                </c:pt>
                <c:pt idx="18604">
                  <c:v>6.3856591660000003E-2</c:v>
                </c:pt>
                <c:pt idx="18605">
                  <c:v>6.3856537709999994E-2</c:v>
                </c:pt>
                <c:pt idx="18606">
                  <c:v>6.5363815140000003E-2</c:v>
                </c:pt>
                <c:pt idx="18607">
                  <c:v>6.5363647289999993E-2</c:v>
                </c:pt>
                <c:pt idx="18608">
                  <c:v>6.3856041719999992E-2</c:v>
                </c:pt>
                <c:pt idx="18609">
                  <c:v>6.5363185660000003E-2</c:v>
                </c:pt>
                <c:pt idx="18610">
                  <c:v>6.5362908270000006E-2</c:v>
                </c:pt>
                <c:pt idx="18611">
                  <c:v>6.5362610759999995E-2</c:v>
                </c:pt>
                <c:pt idx="18612">
                  <c:v>6.3854906919999996E-2</c:v>
                </c:pt>
                <c:pt idx="18613">
                  <c:v>6.5361988199999999E-2</c:v>
                </c:pt>
                <c:pt idx="18614">
                  <c:v>6.3854284429999991E-2</c:v>
                </c:pt>
                <c:pt idx="18615">
                  <c:v>6.3853988260000008E-2</c:v>
                </c:pt>
                <c:pt idx="18616">
                  <c:v>6.3853713150000005E-2</c:v>
                </c:pt>
                <c:pt idx="18617">
                  <c:v>6.5360863569999997E-2</c:v>
                </c:pt>
                <c:pt idx="18618">
                  <c:v>6.6868052120000007E-2</c:v>
                </c:pt>
                <c:pt idx="18619">
                  <c:v>6.5360493630000002E-2</c:v>
                </c:pt>
                <c:pt idx="18620">
                  <c:v>6.5360383630000005E-2</c:v>
                </c:pt>
                <c:pt idx="18621">
                  <c:v>6.3852900259999998E-2</c:v>
                </c:pt>
                <c:pt idx="18622">
                  <c:v>6.5360222650000008E-2</c:v>
                </c:pt>
                <c:pt idx="18623">
                  <c:v>6.3852763100000001E-2</c:v>
                </c:pt>
                <c:pt idx="18624">
                  <c:v>6.3852712540000009E-2</c:v>
                </c:pt>
                <c:pt idx="18625">
                  <c:v>6.3852673990000011E-2</c:v>
                </c:pt>
                <c:pt idx="18626">
                  <c:v>6.5360044650000004E-2</c:v>
                </c:pt>
                <c:pt idx="18627">
                  <c:v>6.5360030159999999E-2</c:v>
                </c:pt>
                <c:pt idx="18628">
                  <c:v>6.5360027670000001E-2</c:v>
                </c:pt>
                <c:pt idx="18629">
                  <c:v>6.5360037179999997E-2</c:v>
                </c:pt>
                <c:pt idx="18630">
                  <c:v>6.3852661509999992E-2</c:v>
                </c:pt>
                <c:pt idx="18631">
                  <c:v>6.3852695070000007E-2</c:v>
                </c:pt>
                <c:pt idx="18632">
                  <c:v>6.3852740650000003E-2</c:v>
                </c:pt>
                <c:pt idx="18633">
                  <c:v>6.5360195250000003E-2</c:v>
                </c:pt>
                <c:pt idx="18634">
                  <c:v>6.5360264759999995E-2</c:v>
                </c:pt>
                <c:pt idx="18635">
                  <c:v>6.5360346270000008E-2</c:v>
                </c:pt>
                <c:pt idx="18636">
                  <c:v>6.5360442020000006E-2</c:v>
                </c:pt>
                <c:pt idx="18637">
                  <c:v>6.5360586659999997E-2</c:v>
                </c:pt>
                <c:pt idx="18638">
                  <c:v>6.5360784820000004E-2</c:v>
                </c:pt>
                <c:pt idx="18639">
                  <c:v>6.5361027180000003E-2</c:v>
                </c:pt>
                <c:pt idx="18640">
                  <c:v>6.53613044E-2</c:v>
                </c:pt>
                <c:pt idx="18641">
                  <c:v>6.5361607180000003E-2</c:v>
                </c:pt>
                <c:pt idx="18642">
                  <c:v>6.5361926190000003E-2</c:v>
                </c:pt>
                <c:pt idx="18643">
                  <c:v>6.3854857680000002E-2</c:v>
                </c:pt>
                <c:pt idx="18644">
                  <c:v>6.3855181699999999E-2</c:v>
                </c:pt>
                <c:pt idx="18645">
                  <c:v>6.5362887770000003E-2</c:v>
                </c:pt>
                <c:pt idx="18646">
                  <c:v>6.3855785590000005E-2</c:v>
                </c:pt>
                <c:pt idx="18647">
                  <c:v>6.3856046949999995E-2</c:v>
                </c:pt>
                <c:pt idx="18648">
                  <c:v>6.5363661649999988E-2</c:v>
                </c:pt>
                <c:pt idx="18649">
                  <c:v>6.3856442259999993E-2</c:v>
                </c:pt>
                <c:pt idx="18650">
                  <c:v>6.2349165349999999E-2</c:v>
                </c:pt>
                <c:pt idx="18651">
                  <c:v>6.3856606070000002E-2</c:v>
                </c:pt>
                <c:pt idx="18652">
                  <c:v>6.2349187400000006E-2</c:v>
                </c:pt>
                <c:pt idx="18653">
                  <c:v>6.2349108739999999E-2</c:v>
                </c:pt>
                <c:pt idx="18654">
                  <c:v>6.0841598180000005E-2</c:v>
                </c:pt>
                <c:pt idx="18655">
                  <c:v>6.2348837669999997E-2</c:v>
                </c:pt>
                <c:pt idx="18656">
                  <c:v>6.3856046609999995E-2</c:v>
                </c:pt>
                <c:pt idx="18657">
                  <c:v>6.2348442759999997E-2</c:v>
                </c:pt>
                <c:pt idx="18658">
                  <c:v>6.2348209299999999E-2</c:v>
                </c:pt>
                <c:pt idx="18659">
                  <c:v>6.2347957420000003E-2</c:v>
                </c:pt>
                <c:pt idx="18660">
                  <c:v>6.234769129E-2</c:v>
                </c:pt>
                <c:pt idx="18661">
                  <c:v>6.084002057E-2</c:v>
                </c:pt>
                <c:pt idx="18662">
                  <c:v>6.3854527929999988E-2</c:v>
                </c:pt>
                <c:pt idx="18663">
                  <c:v>6.3854244559999995E-2</c:v>
                </c:pt>
                <c:pt idx="18664">
                  <c:v>6.2346568149999997E-2</c:v>
                </c:pt>
                <c:pt idx="18665">
                  <c:v>6.234629371E-2</c:v>
                </c:pt>
                <c:pt idx="18666">
                  <c:v>6.3853426460000001E-2</c:v>
                </c:pt>
                <c:pt idx="18667">
                  <c:v>6.3853178460000007E-2</c:v>
                </c:pt>
                <c:pt idx="18668">
                  <c:v>6.23455511E-2</c:v>
                </c:pt>
                <c:pt idx="18669">
                  <c:v>6.2345310229999992E-2</c:v>
                </c:pt>
                <c:pt idx="18670">
                  <c:v>6.234505227E-2</c:v>
                </c:pt>
                <c:pt idx="18671">
                  <c:v>6.2344781420000002E-2</c:v>
                </c:pt>
                <c:pt idx="18672">
                  <c:v>6.3851899990000002E-2</c:v>
                </c:pt>
                <c:pt idx="18673">
                  <c:v>6.2344217849999994E-2</c:v>
                </c:pt>
                <c:pt idx="18674">
                  <c:v>6.2343933560000002E-2</c:v>
                </c:pt>
                <c:pt idx="18675">
                  <c:v>6.2343653219999996E-2</c:v>
                </c:pt>
                <c:pt idx="18676">
                  <c:v>6.3850780539999999E-2</c:v>
                </c:pt>
                <c:pt idx="18677">
                  <c:v>6.3850521100000002E-2</c:v>
                </c:pt>
                <c:pt idx="18678">
                  <c:v>6.3850278279999992E-2</c:v>
                </c:pt>
                <c:pt idx="18679">
                  <c:v>6.3850056320000001E-2</c:v>
                </c:pt>
                <c:pt idx="18680">
                  <c:v>6.5357260069999992E-2</c:v>
                </c:pt>
                <c:pt idx="18681">
                  <c:v>6.3849691900000005E-2</c:v>
                </c:pt>
                <c:pt idx="18682">
                  <c:v>6.3849557930000009E-2</c:v>
                </c:pt>
                <c:pt idx="18683">
                  <c:v>6.2342060649999996E-2</c:v>
                </c:pt>
                <c:pt idx="18684">
                  <c:v>6.2342008060000002E-2</c:v>
                </c:pt>
                <c:pt idx="18685">
                  <c:v>6.5356828310000004E-2</c:v>
                </c:pt>
                <c:pt idx="18686">
                  <c:v>6.3849516630000006E-2</c:v>
                </c:pt>
                <c:pt idx="18687">
                  <c:v>6.5357069149999988E-2</c:v>
                </c:pt>
                <c:pt idx="18688">
                  <c:v>6.5357273369999996E-2</c:v>
                </c:pt>
                <c:pt idx="18689">
                  <c:v>6.6864921270000002E-2</c:v>
                </c:pt>
                <c:pt idx="18690">
                  <c:v>6.5357802560000011E-2</c:v>
                </c:pt>
                <c:pt idx="18691">
                  <c:v>6.8372907980000008E-2</c:v>
                </c:pt>
                <c:pt idx="18692">
                  <c:v>6.5358430379999999E-2</c:v>
                </c:pt>
                <c:pt idx="18693">
                  <c:v>6.6866156689999998E-2</c:v>
                </c:pt>
                <c:pt idx="18694">
                  <c:v>6.3851683699999995E-2</c:v>
                </c:pt>
                <c:pt idx="18695">
                  <c:v>6.5359393599999996E-2</c:v>
                </c:pt>
                <c:pt idx="18696">
                  <c:v>6.3852285519999996E-2</c:v>
                </c:pt>
                <c:pt idx="18697">
                  <c:v>6.3852544179999998E-2</c:v>
                </c:pt>
                <c:pt idx="18698">
                  <c:v>6.2345365219999997E-2</c:v>
                </c:pt>
                <c:pt idx="18699">
                  <c:v>6.2345533699999997E-2</c:v>
                </c:pt>
                <c:pt idx="18700">
                  <c:v>6.3853042030000001E-2</c:v>
                </c:pt>
                <c:pt idx="18701">
                  <c:v>6.3853128610000004E-2</c:v>
                </c:pt>
                <c:pt idx="18702">
                  <c:v>6.3853203169999997E-2</c:v>
                </c:pt>
                <c:pt idx="18703">
                  <c:v>6.385326571000001E-2</c:v>
                </c:pt>
                <c:pt idx="18704">
                  <c:v>6.3853316239999999E-2</c:v>
                </c:pt>
                <c:pt idx="18705">
                  <c:v>6.5360751080000001E-2</c:v>
                </c:pt>
                <c:pt idx="18706">
                  <c:v>6.3853381269999995E-2</c:v>
                </c:pt>
                <c:pt idx="18707">
                  <c:v>6.5360792040000004E-2</c:v>
                </c:pt>
                <c:pt idx="18708">
                  <c:v>6.5360794530000002E-2</c:v>
                </c:pt>
                <c:pt idx="18709">
                  <c:v>6.5360785029999993E-2</c:v>
                </c:pt>
                <c:pt idx="18710">
                  <c:v>6.3853367219999999E-2</c:v>
                </c:pt>
                <c:pt idx="18711">
                  <c:v>6.5360730039999995E-2</c:v>
                </c:pt>
                <c:pt idx="18712">
                  <c:v>6.3853288150000007E-2</c:v>
                </c:pt>
                <c:pt idx="18713">
                  <c:v>6.5360627069999996E-2</c:v>
                </c:pt>
                <c:pt idx="18714">
                  <c:v>6.5360557589999993E-2</c:v>
                </c:pt>
                <c:pt idx="18715">
                  <c:v>6.3853079430000001E-2</c:v>
                </c:pt>
                <c:pt idx="18716">
                  <c:v>6.3852983570000008E-2</c:v>
                </c:pt>
                <c:pt idx="18717">
                  <c:v>6.6867632639999994E-2</c:v>
                </c:pt>
                <c:pt idx="18718">
                  <c:v>6.6867434590000011E-2</c:v>
                </c:pt>
                <c:pt idx="18719">
                  <c:v>6.3852397240000011E-2</c:v>
                </c:pt>
                <c:pt idx="18720">
                  <c:v>6.3852119169999999E-2</c:v>
                </c:pt>
                <c:pt idx="18721">
                  <c:v>6.5359213480000011E-2</c:v>
                </c:pt>
                <c:pt idx="18722">
                  <c:v>6.2344096200000004E-2</c:v>
                </c:pt>
                <c:pt idx="18723">
                  <c:v>6.2343768129999998E-2</c:v>
                </c:pt>
                <c:pt idx="18724">
                  <c:v>6.3850841579999998E-2</c:v>
                </c:pt>
                <c:pt idx="18725">
                  <c:v>6.385052745E-2</c:v>
                </c:pt>
                <c:pt idx="18726">
                  <c:v>6.3850234120000002E-2</c:v>
                </c:pt>
                <c:pt idx="18727">
                  <c:v>6.2342570460000003E-2</c:v>
                </c:pt>
                <c:pt idx="18728">
                  <c:v>6.2342346540000003E-2</c:v>
                </c:pt>
                <c:pt idx="18729">
                  <c:v>6.384957258E-2</c:v>
                </c:pt>
                <c:pt idx="18730">
                  <c:v>6.5356857269999999E-2</c:v>
                </c:pt>
                <c:pt idx="18731">
                  <c:v>6.2342006210000002E-2</c:v>
                </c:pt>
                <c:pt idx="18732">
                  <c:v>6.3849433950000006E-2</c:v>
                </c:pt>
                <c:pt idx="18733">
                  <c:v>6.2342112120000001E-2</c:v>
                </c:pt>
                <c:pt idx="18734">
                  <c:v>6.2342231059999996E-2</c:v>
                </c:pt>
                <c:pt idx="18735">
                  <c:v>6.3849786079999998E-2</c:v>
                </c:pt>
                <c:pt idx="18736">
                  <c:v>6.2342570809999998E-2</c:v>
                </c:pt>
                <c:pt idx="18737">
                  <c:v>6.3850183349999992E-2</c:v>
                </c:pt>
                <c:pt idx="18738">
                  <c:v>6.2343018090000001E-2</c:v>
                </c:pt>
                <c:pt idx="18739">
                  <c:v>6.385067107999999E-2</c:v>
                </c:pt>
                <c:pt idx="18740">
                  <c:v>6.5358337579999995E-2</c:v>
                </c:pt>
                <c:pt idx="18741">
                  <c:v>6.2343816439999998E-2</c:v>
                </c:pt>
                <c:pt idx="18742">
                  <c:v>6.0836701000000007E-2</c:v>
                </c:pt>
                <c:pt idx="18743">
                  <c:v>6.2344384260000003E-2</c:v>
                </c:pt>
                <c:pt idx="18744">
                  <c:v>6.2344666170000007E-2</c:v>
                </c:pt>
                <c:pt idx="18745">
                  <c:v>6.2344941140000006E-2</c:v>
                </c:pt>
                <c:pt idx="18746">
                  <c:v>6.3852602219999999E-2</c:v>
                </c:pt>
                <c:pt idx="18747">
                  <c:v>6.2345453440000004E-2</c:v>
                </c:pt>
                <c:pt idx="18748">
                  <c:v>6.3853080950000002E-2</c:v>
                </c:pt>
                <c:pt idx="18749">
                  <c:v>6.2345925050000008E-2</c:v>
                </c:pt>
                <c:pt idx="18750">
                  <c:v>6.2346182739999992E-2</c:v>
                </c:pt>
                <c:pt idx="18751">
                  <c:v>6.2346453150000002E-2</c:v>
                </c:pt>
                <c:pt idx="18752">
                  <c:v>6.2346732039999998E-2</c:v>
                </c:pt>
                <c:pt idx="18753">
                  <c:v>6.2347015220000003E-2</c:v>
                </c:pt>
                <c:pt idx="18754">
                  <c:v>6.234729847E-2</c:v>
                </c:pt>
                <c:pt idx="18755">
                  <c:v>6.2347577609999996E-2</c:v>
                </c:pt>
                <c:pt idx="18756">
                  <c:v>6.0840454420000002E-2</c:v>
                </c:pt>
                <c:pt idx="18757">
                  <c:v>6.2348106719999997E-2</c:v>
                </c:pt>
                <c:pt idx="18758">
                  <c:v>6.3855741719999998E-2</c:v>
                </c:pt>
                <c:pt idx="18759">
                  <c:v>6.3855962179999989E-2</c:v>
                </c:pt>
                <c:pt idx="18760">
                  <c:v>6.2348764770000002E-2</c:v>
                </c:pt>
                <c:pt idx="18761">
                  <c:v>6.3856323889999997E-2</c:v>
                </c:pt>
                <c:pt idx="18762">
                  <c:v>6.3856456790000002E-2</c:v>
                </c:pt>
                <c:pt idx="18763">
                  <c:v>6.2349159780000003E-2</c:v>
                </c:pt>
                <c:pt idx="18764">
                  <c:v>6.0841819109999994E-2</c:v>
                </c:pt>
                <c:pt idx="18765">
                  <c:v>6.3856577289999994E-2</c:v>
                </c:pt>
                <c:pt idx="18766">
                  <c:v>6.3856470820000011E-2</c:v>
                </c:pt>
                <c:pt idx="18767">
                  <c:v>2.7678871149999999E-2</c:v>
                </c:pt>
                <c:pt idx="18768">
                  <c:v>6.5363456720000004E-2</c:v>
                </c:pt>
                <c:pt idx="18769">
                  <c:v>6.536317941E-2</c:v>
                </c:pt>
                <c:pt idx="18770">
                  <c:v>7.1392442870000003E-2</c:v>
                </c:pt>
                <c:pt idx="18771">
                  <c:v>7.5914292939999989E-2</c:v>
                </c:pt>
                <c:pt idx="18772">
                  <c:v>8.1943529090000009E-2</c:v>
                </c:pt>
                <c:pt idx="18773">
                  <c:v>7.8928399220000001E-2</c:v>
                </c:pt>
                <c:pt idx="18774">
                  <c:v>8.3450256449999996E-2</c:v>
                </c:pt>
                <c:pt idx="18775">
                  <c:v>8.0435160379999995E-2</c:v>
                </c:pt>
                <c:pt idx="18776">
                  <c:v>8.3449681950000007E-2</c:v>
                </c:pt>
                <c:pt idx="18777">
                  <c:v>8.4956854339999999E-2</c:v>
                </c:pt>
                <c:pt idx="18778">
                  <c:v>8.7971481140000002E-2</c:v>
                </c:pt>
                <c:pt idx="18779">
                  <c:v>8.4956590259999992E-2</c:v>
                </c:pt>
                <c:pt idx="18780">
                  <c:v>8.6463965609999999E-2</c:v>
                </c:pt>
                <c:pt idx="18781">
                  <c:v>8.9478759099999999E-2</c:v>
                </c:pt>
                <c:pt idx="18782">
                  <c:v>8.7971362359999999E-2</c:v>
                </c:pt>
                <c:pt idx="18783">
                  <c:v>9.400094933E-2</c:v>
                </c:pt>
                <c:pt idx="18784">
                  <c:v>9.098615585E-2</c:v>
                </c:pt>
                <c:pt idx="18785">
                  <c:v>9.098615585E-2</c:v>
                </c:pt>
                <c:pt idx="18786">
                  <c:v>8.7971362359999999E-2</c:v>
                </c:pt>
                <c:pt idx="18787">
                  <c:v>8.9478759099999999E-2</c:v>
                </c:pt>
                <c:pt idx="18788">
                  <c:v>8.9478759099999999E-2</c:v>
                </c:pt>
                <c:pt idx="18789">
                  <c:v>9.098615585E-2</c:v>
                </c:pt>
                <c:pt idx="18790">
                  <c:v>8.7971362359999999E-2</c:v>
                </c:pt>
                <c:pt idx="18791">
                  <c:v>8.9478759099999999E-2</c:v>
                </c:pt>
                <c:pt idx="18792">
                  <c:v>8.3449172119999998E-2</c:v>
                </c:pt>
                <c:pt idx="18793">
                  <c:v>8.6463965609999999E-2</c:v>
                </c:pt>
                <c:pt idx="18794">
                  <c:v>8.6463965609999999E-2</c:v>
                </c:pt>
                <c:pt idx="18795">
                  <c:v>8.6463965609999999E-2</c:v>
                </c:pt>
                <c:pt idx="18796">
                  <c:v>8.3449172119999998E-2</c:v>
                </c:pt>
                <c:pt idx="18797">
                  <c:v>8.4956568869999999E-2</c:v>
                </c:pt>
                <c:pt idx="18798">
                  <c:v>8.1941775379999998E-2</c:v>
                </c:pt>
                <c:pt idx="18799">
                  <c:v>7.2897394909999996E-2</c:v>
                </c:pt>
                <c:pt idx="18800">
                  <c:v>8.7971362359999999E-2</c:v>
                </c:pt>
                <c:pt idx="18801">
                  <c:v>8.1941775379999998E-2</c:v>
                </c:pt>
                <c:pt idx="18802">
                  <c:v>7.8926981889999998E-2</c:v>
                </c:pt>
                <c:pt idx="18803">
                  <c:v>7.7419585140000011E-2</c:v>
                </c:pt>
                <c:pt idx="18804">
                  <c:v>7.7419585140000011E-2</c:v>
                </c:pt>
                <c:pt idx="18805">
                  <c:v>8.0434378629999997E-2</c:v>
                </c:pt>
                <c:pt idx="18806">
                  <c:v>7.8926981889999998E-2</c:v>
                </c:pt>
                <c:pt idx="18807">
                  <c:v>8.1941775379999998E-2</c:v>
                </c:pt>
                <c:pt idx="18808">
                  <c:v>8.0434378629999997E-2</c:v>
                </c:pt>
                <c:pt idx="18809">
                  <c:v>8.1941775379999998E-2</c:v>
                </c:pt>
                <c:pt idx="18810">
                  <c:v>7.8926981889999998E-2</c:v>
                </c:pt>
                <c:pt idx="18811">
                  <c:v>8.0434378629999997E-2</c:v>
                </c:pt>
                <c:pt idx="18812">
                  <c:v>7.8926981889999998E-2</c:v>
                </c:pt>
                <c:pt idx="18813">
                  <c:v>7.7419585140000011E-2</c:v>
                </c:pt>
                <c:pt idx="18814">
                  <c:v>7.440479165000001E-2</c:v>
                </c:pt>
                <c:pt idx="18815">
                  <c:v>7.5912188399999997E-2</c:v>
                </c:pt>
                <c:pt idx="18816">
                  <c:v>7.5912188399999997E-2</c:v>
                </c:pt>
                <c:pt idx="18817">
                  <c:v>8.1941775379999998E-2</c:v>
                </c:pt>
                <c:pt idx="18818">
                  <c:v>7.5912188399999997E-2</c:v>
                </c:pt>
                <c:pt idx="18819">
                  <c:v>7.1389998169999996E-2</c:v>
                </c:pt>
                <c:pt idx="18820">
                  <c:v>7.2897394909999996E-2</c:v>
                </c:pt>
                <c:pt idx="18821">
                  <c:v>7.7419585140000011E-2</c:v>
                </c:pt>
                <c:pt idx="18822">
                  <c:v>7.8926981889999998E-2</c:v>
                </c:pt>
                <c:pt idx="18823">
                  <c:v>7.7419585140000011E-2</c:v>
                </c:pt>
                <c:pt idx="18824">
                  <c:v>7.7419585140000011E-2</c:v>
                </c:pt>
                <c:pt idx="18825">
                  <c:v>7.8926981889999998E-2</c:v>
                </c:pt>
                <c:pt idx="18826">
                  <c:v>7.8926981889999998E-2</c:v>
                </c:pt>
                <c:pt idx="18827">
                  <c:v>7.440479165000001E-2</c:v>
                </c:pt>
                <c:pt idx="18828">
                  <c:v>7.7419581629999998E-2</c:v>
                </c:pt>
                <c:pt idx="18829">
                  <c:v>7.741951943E-2</c:v>
                </c:pt>
                <c:pt idx="18830">
                  <c:v>7.7419387480000004E-2</c:v>
                </c:pt>
                <c:pt idx="18831">
                  <c:v>6.0837826640000002E-2</c:v>
                </c:pt>
                <c:pt idx="18832">
                  <c:v>8.3448545939999993E-2</c:v>
                </c:pt>
                <c:pt idx="18833">
                  <c:v>7.7418676840000006E-2</c:v>
                </c:pt>
                <c:pt idx="18834">
                  <c:v>7.8925767819999992E-2</c:v>
                </c:pt>
                <c:pt idx="18835">
                  <c:v>8.1940240390000002E-2</c:v>
                </c:pt>
                <c:pt idx="18836">
                  <c:v>8.495470711E-2</c:v>
                </c:pt>
                <c:pt idx="18837">
                  <c:v>9.249137684E-2</c:v>
                </c:pt>
                <c:pt idx="18838">
                  <c:v>9.249106436E-2</c:v>
                </c:pt>
                <c:pt idx="18839">
                  <c:v>8.6461174400000007E-2</c:v>
                </c:pt>
                <c:pt idx="18840">
                  <c:v>8.344611683E-2</c:v>
                </c:pt>
                <c:pt idx="18841">
                  <c:v>8.4953305059999998E-2</c:v>
                </c:pt>
                <c:pt idx="18842">
                  <c:v>8.3445746559999992E-2</c:v>
                </c:pt>
                <c:pt idx="18843">
                  <c:v>8.1938253080000009E-2</c:v>
                </c:pt>
                <c:pt idx="18844">
                  <c:v>8.0430831699999997E-2</c:v>
                </c:pt>
                <c:pt idx="18845">
                  <c:v>8.0430831699999997E-2</c:v>
                </c:pt>
                <c:pt idx="18846">
                  <c:v>8.0430831699999997E-2</c:v>
                </c:pt>
                <c:pt idx="18847">
                  <c:v>7.8923430529999991E-2</c:v>
                </c:pt>
                <c:pt idx="18848">
                  <c:v>8.3445634029999993E-2</c:v>
                </c:pt>
                <c:pt idx="18849">
                  <c:v>8.0430831699999997E-2</c:v>
                </c:pt>
                <c:pt idx="18850">
                  <c:v>8.0430831699999997E-2</c:v>
                </c:pt>
                <c:pt idx="18851">
                  <c:v>7.8923430529999991E-2</c:v>
                </c:pt>
                <c:pt idx="18852">
                  <c:v>7.5908628199999995E-2</c:v>
                </c:pt>
                <c:pt idx="18853">
                  <c:v>7.8923430529999991E-2</c:v>
                </c:pt>
                <c:pt idx="18854">
                  <c:v>7.8923430529999991E-2</c:v>
                </c:pt>
                <c:pt idx="18855">
                  <c:v>7.8923430529999991E-2</c:v>
                </c:pt>
                <c:pt idx="18856">
                  <c:v>7.5908628199999995E-2</c:v>
                </c:pt>
                <c:pt idx="18857">
                  <c:v>7.5908628199999995E-2</c:v>
                </c:pt>
                <c:pt idx="18858">
                  <c:v>7.5908628199999995E-2</c:v>
                </c:pt>
                <c:pt idx="18859">
                  <c:v>7.4401227029999989E-2</c:v>
                </c:pt>
                <c:pt idx="18860">
                  <c:v>7.2893825869999998E-2</c:v>
                </c:pt>
                <c:pt idx="18861">
                  <c:v>7.4401227029999989E-2</c:v>
                </c:pt>
                <c:pt idx="18862">
                  <c:v>7.4401227029999989E-2</c:v>
                </c:pt>
                <c:pt idx="18863">
                  <c:v>6.0834616540000004E-2</c:v>
                </c:pt>
                <c:pt idx="18864">
                  <c:v>8.0430831699999997E-2</c:v>
                </c:pt>
                <c:pt idx="18865">
                  <c:v>6.9879023530000001E-2</c:v>
                </c:pt>
                <c:pt idx="18866">
                  <c:v>7.4401227029999989E-2</c:v>
                </c:pt>
                <c:pt idx="18867">
                  <c:v>7.4401227029999989E-2</c:v>
                </c:pt>
                <c:pt idx="18868">
                  <c:v>7.1386424699999992E-2</c:v>
                </c:pt>
                <c:pt idx="18869">
                  <c:v>7.1386424699999992E-2</c:v>
                </c:pt>
                <c:pt idx="18870">
                  <c:v>7.1386424699999992E-2</c:v>
                </c:pt>
                <c:pt idx="18871">
                  <c:v>7.2893825869999998E-2</c:v>
                </c:pt>
                <c:pt idx="18872">
                  <c:v>7.2893825869999998E-2</c:v>
                </c:pt>
                <c:pt idx="18873">
                  <c:v>7.2893825869999998E-2</c:v>
                </c:pt>
                <c:pt idx="18874">
                  <c:v>7.4401227029999989E-2</c:v>
                </c:pt>
                <c:pt idx="18875">
                  <c:v>7.1386424699999992E-2</c:v>
                </c:pt>
                <c:pt idx="18876">
                  <c:v>7.1386424699999992E-2</c:v>
                </c:pt>
                <c:pt idx="18877">
                  <c:v>7.1386424699999992E-2</c:v>
                </c:pt>
                <c:pt idx="18878">
                  <c:v>7.1386424699999992E-2</c:v>
                </c:pt>
                <c:pt idx="18879">
                  <c:v>7.2893825869999998E-2</c:v>
                </c:pt>
                <c:pt idx="18880">
                  <c:v>7.2893825869999998E-2</c:v>
                </c:pt>
                <c:pt idx="18881">
                  <c:v>6.9879023530000001E-2</c:v>
                </c:pt>
                <c:pt idx="18882">
                  <c:v>7.4401227029999989E-2</c:v>
                </c:pt>
                <c:pt idx="18883">
                  <c:v>7.1386424699999992E-2</c:v>
                </c:pt>
                <c:pt idx="18884">
                  <c:v>7.4401227029999989E-2</c:v>
                </c:pt>
                <c:pt idx="18885">
                  <c:v>7.4401227029999989E-2</c:v>
                </c:pt>
                <c:pt idx="18886">
                  <c:v>7.2893825869999998E-2</c:v>
                </c:pt>
                <c:pt idx="18887">
                  <c:v>7.4401227029999989E-2</c:v>
                </c:pt>
                <c:pt idx="18888">
                  <c:v>7.1386424699999992E-2</c:v>
                </c:pt>
                <c:pt idx="18889">
                  <c:v>7.1386424699999992E-2</c:v>
                </c:pt>
                <c:pt idx="18890">
                  <c:v>7.2893825869999998E-2</c:v>
                </c:pt>
                <c:pt idx="18891">
                  <c:v>7.4401227029999989E-2</c:v>
                </c:pt>
                <c:pt idx="18892">
                  <c:v>7.440123056999999E-2</c:v>
                </c:pt>
                <c:pt idx="18893">
                  <c:v>7.289389210000001E-2</c:v>
                </c:pt>
                <c:pt idx="18894">
                  <c:v>7.1386624149999994E-2</c:v>
                </c:pt>
                <c:pt idx="18895">
                  <c:v>5.6312810300000002E-2</c:v>
                </c:pt>
                <c:pt idx="18896">
                  <c:v>6.9879659009999998E-2</c:v>
                </c:pt>
                <c:pt idx="18897">
                  <c:v>7.2894740479999998E-2</c:v>
                </c:pt>
                <c:pt idx="18898">
                  <c:v>7.4402449090000003E-2</c:v>
                </c:pt>
                <c:pt idx="18899">
                  <c:v>7.1387976879999995E-2</c:v>
                </c:pt>
                <c:pt idx="18900">
                  <c:v>7.4403108930000003E-2</c:v>
                </c:pt>
                <c:pt idx="18901">
                  <c:v>7.4403439289999998E-2</c:v>
                </c:pt>
                <c:pt idx="18902">
                  <c:v>7.8925950130000005E-2</c:v>
                </c:pt>
                <c:pt idx="18903">
                  <c:v>7.8926241760000002E-2</c:v>
                </c:pt>
                <c:pt idx="18904">
                  <c:v>7.5911704390000001E-2</c:v>
                </c:pt>
                <c:pt idx="18905">
                  <c:v>7.5911917590000003E-2</c:v>
                </c:pt>
                <c:pt idx="18906">
                  <c:v>7.5912075640000007E-2</c:v>
                </c:pt>
                <c:pt idx="18907">
                  <c:v>7.44047714E-2</c:v>
                </c:pt>
                <c:pt idx="18908">
                  <c:v>7.440479165000001E-2</c:v>
                </c:pt>
                <c:pt idx="18909">
                  <c:v>6.988260142000001E-2</c:v>
                </c:pt>
                <c:pt idx="18910">
                  <c:v>7.2897394909999996E-2</c:v>
                </c:pt>
                <c:pt idx="18911">
                  <c:v>6.6867807930000009E-2</c:v>
                </c:pt>
                <c:pt idx="18912">
                  <c:v>7.1389998169999996E-2</c:v>
                </c:pt>
                <c:pt idx="18913">
                  <c:v>6.988260142000001E-2</c:v>
                </c:pt>
                <c:pt idx="18914">
                  <c:v>8.0434378629999997E-2</c:v>
                </c:pt>
                <c:pt idx="18915">
                  <c:v>7.5912188399999997E-2</c:v>
                </c:pt>
                <c:pt idx="18916">
                  <c:v>8.1941775379999998E-2</c:v>
                </c:pt>
                <c:pt idx="18917">
                  <c:v>7.7419585140000011E-2</c:v>
                </c:pt>
                <c:pt idx="18918">
                  <c:v>8.0434378629999997E-2</c:v>
                </c:pt>
                <c:pt idx="18919">
                  <c:v>8.3449172119999998E-2</c:v>
                </c:pt>
                <c:pt idx="18920">
                  <c:v>8.1941775379999998E-2</c:v>
                </c:pt>
                <c:pt idx="18921">
                  <c:v>7.7419585140000011E-2</c:v>
                </c:pt>
                <c:pt idx="18922">
                  <c:v>8.3449172119999998E-2</c:v>
                </c:pt>
                <c:pt idx="18923">
                  <c:v>8.0434378629999997E-2</c:v>
                </c:pt>
                <c:pt idx="18924">
                  <c:v>8.1941775379999998E-2</c:v>
                </c:pt>
                <c:pt idx="18925">
                  <c:v>8.0434378629999997E-2</c:v>
                </c:pt>
                <c:pt idx="18926">
                  <c:v>8.0434378629999997E-2</c:v>
                </c:pt>
                <c:pt idx="18927">
                  <c:v>0.10756751999999999</c:v>
                </c:pt>
                <c:pt idx="18928">
                  <c:v>8.4956568869999999E-2</c:v>
                </c:pt>
                <c:pt idx="18929">
                  <c:v>7.7419585140000011E-2</c:v>
                </c:pt>
                <c:pt idx="18930">
                  <c:v>8.0434378629999997E-2</c:v>
                </c:pt>
                <c:pt idx="18931">
                  <c:v>7.8926981889999998E-2</c:v>
                </c:pt>
                <c:pt idx="18932">
                  <c:v>7.5912188399999997E-2</c:v>
                </c:pt>
                <c:pt idx="18933">
                  <c:v>7.440479165000001E-2</c:v>
                </c:pt>
                <c:pt idx="18934">
                  <c:v>7.5912188399999997E-2</c:v>
                </c:pt>
                <c:pt idx="18935">
                  <c:v>8.1941775379999998E-2</c:v>
                </c:pt>
                <c:pt idx="18936">
                  <c:v>8.0434378629999997E-2</c:v>
                </c:pt>
                <c:pt idx="18937">
                  <c:v>7.7419585140000011E-2</c:v>
                </c:pt>
                <c:pt idx="18938">
                  <c:v>7.7419585140000011E-2</c:v>
                </c:pt>
                <c:pt idx="18939">
                  <c:v>7.440479165000001E-2</c:v>
                </c:pt>
                <c:pt idx="18940">
                  <c:v>7.4404788129999996E-2</c:v>
                </c:pt>
                <c:pt idx="18941">
                  <c:v>7.1389932119999999E-2</c:v>
                </c:pt>
                <c:pt idx="18942">
                  <c:v>7.7419387480000004E-2</c:v>
                </c:pt>
                <c:pt idx="18943">
                  <c:v>7.2897004469999999E-2</c:v>
                </c:pt>
                <c:pt idx="18944">
                  <c:v>6.9881968180000004E-2</c:v>
                </c:pt>
                <c:pt idx="18945">
                  <c:v>7.2896483210000002E-2</c:v>
                </c:pt>
                <c:pt idx="18946">
                  <c:v>7.5910971310000006E-2</c:v>
                </c:pt>
                <c:pt idx="18947">
                  <c:v>7.8925443060000003E-2</c:v>
                </c:pt>
                <c:pt idx="18948">
                  <c:v>7.7417711729999991E-2</c:v>
                </c:pt>
                <c:pt idx="18949">
                  <c:v>7.741738196999999E-2</c:v>
                </c:pt>
                <c:pt idx="18950">
                  <c:v>7.5909665680000002E-2</c:v>
                </c:pt>
                <c:pt idx="18951">
                  <c:v>7.8924173190000002E-2</c:v>
                </c:pt>
                <c:pt idx="18952">
                  <c:v>7.2894312879999992E-2</c:v>
                </c:pt>
                <c:pt idx="18953">
                  <c:v>7.741630092E-2</c:v>
                </c:pt>
                <c:pt idx="18954">
                  <c:v>7.7416142460000004E-2</c:v>
                </c:pt>
                <c:pt idx="18955">
                  <c:v>7.7416049649999999E-2</c:v>
                </c:pt>
                <c:pt idx="18956">
                  <c:v>7.4401227029999989E-2</c:v>
                </c:pt>
                <c:pt idx="18957">
                  <c:v>7.2893825869999998E-2</c:v>
                </c:pt>
                <c:pt idx="18958">
                  <c:v>7.4401227029999989E-2</c:v>
                </c:pt>
                <c:pt idx="18959">
                  <c:v>7.1386424699999992E-2</c:v>
                </c:pt>
                <c:pt idx="18960">
                  <c:v>6.9879023530000001E-2</c:v>
                </c:pt>
                <c:pt idx="18961">
                  <c:v>7.5908628199999995E-2</c:v>
                </c:pt>
                <c:pt idx="18962">
                  <c:v>7.1386424699999992E-2</c:v>
                </c:pt>
                <c:pt idx="18963">
                  <c:v>6.9879023530000001E-2</c:v>
                </c:pt>
                <c:pt idx="18964">
                  <c:v>7.1386424699999992E-2</c:v>
                </c:pt>
                <c:pt idx="18965">
                  <c:v>6.6864221200000004E-2</c:v>
                </c:pt>
                <c:pt idx="18966">
                  <c:v>6.8371622369999996E-2</c:v>
                </c:pt>
                <c:pt idx="18967">
                  <c:v>6.6864221200000004E-2</c:v>
                </c:pt>
                <c:pt idx="18968">
                  <c:v>6.6864221200000004E-2</c:v>
                </c:pt>
                <c:pt idx="18969">
                  <c:v>6.2342017699999995E-2</c:v>
                </c:pt>
                <c:pt idx="18970">
                  <c:v>6.5356820029999999E-2</c:v>
                </c:pt>
                <c:pt idx="18971">
                  <c:v>6.0834616540000004E-2</c:v>
                </c:pt>
                <c:pt idx="18972">
                  <c:v>6.0834616540000004E-2</c:v>
                </c:pt>
                <c:pt idx="18973">
                  <c:v>6.3849418869999994E-2</c:v>
                </c:pt>
                <c:pt idx="18974">
                  <c:v>6.8371622369999996E-2</c:v>
                </c:pt>
                <c:pt idx="18975">
                  <c:v>6.5356820029999999E-2</c:v>
                </c:pt>
                <c:pt idx="18976">
                  <c:v>6.8371622369999996E-2</c:v>
                </c:pt>
                <c:pt idx="18977">
                  <c:v>6.3849418869999994E-2</c:v>
                </c:pt>
                <c:pt idx="18978">
                  <c:v>6.3849418869999994E-2</c:v>
                </c:pt>
                <c:pt idx="18979">
                  <c:v>6.3849418869999994E-2</c:v>
                </c:pt>
                <c:pt idx="18980">
                  <c:v>6.5356820029999999E-2</c:v>
                </c:pt>
                <c:pt idx="18981">
                  <c:v>6.3849418869999994E-2</c:v>
                </c:pt>
                <c:pt idx="18982">
                  <c:v>6.3849418869999994E-2</c:v>
                </c:pt>
                <c:pt idx="18983">
                  <c:v>6.6864221200000004E-2</c:v>
                </c:pt>
                <c:pt idx="18984">
                  <c:v>6.6864221200000004E-2</c:v>
                </c:pt>
                <c:pt idx="18985">
                  <c:v>6.2342017699999995E-2</c:v>
                </c:pt>
                <c:pt idx="18986">
                  <c:v>6.2342017699999995E-2</c:v>
                </c:pt>
                <c:pt idx="18987">
                  <c:v>6.5356820029999999E-2</c:v>
                </c:pt>
                <c:pt idx="18988">
                  <c:v>6.5356822420000002E-2</c:v>
                </c:pt>
                <c:pt idx="18989">
                  <c:v>6.234206288E-2</c:v>
                </c:pt>
                <c:pt idx="18990">
                  <c:v>6.6864358190000001E-2</c:v>
                </c:pt>
                <c:pt idx="18991">
                  <c:v>6.0834890919999995E-2</c:v>
                </c:pt>
                <c:pt idx="18992">
                  <c:v>6.2342467229999997E-2</c:v>
                </c:pt>
                <c:pt idx="18993">
                  <c:v>5.9327875610000004E-2</c:v>
                </c:pt>
                <c:pt idx="18994">
                  <c:v>6.6865113949999999E-2</c:v>
                </c:pt>
                <c:pt idx="18995">
                  <c:v>7.2894972429999996E-2</c:v>
                </c:pt>
                <c:pt idx="18996">
                  <c:v>7.4402647609999997E-2</c:v>
                </c:pt>
                <c:pt idx="18997">
                  <c:v>7.2895536300000008E-2</c:v>
                </c:pt>
                <c:pt idx="18998">
                  <c:v>6.988103410999999E-2</c:v>
                </c:pt>
                <c:pt idx="18999">
                  <c:v>6.6866535239999997E-2</c:v>
                </c:pt>
                <c:pt idx="19000">
                  <c:v>6.8374228310000007E-2</c:v>
                </c:pt>
                <c:pt idx="19001">
                  <c:v>6.5359719230000002E-2</c:v>
                </c:pt>
                <c:pt idx="19002">
                  <c:v>7.1389581219999998E-2</c:v>
                </c:pt>
                <c:pt idx="19003">
                  <c:v>6.6867642939999999E-2</c:v>
                </c:pt>
                <c:pt idx="19004">
                  <c:v>6.9882667839999996E-2</c:v>
                </c:pt>
                <c:pt idx="19005">
                  <c:v>6.8375514799999995E-2</c:v>
                </c:pt>
                <c:pt idx="19006">
                  <c:v>6.2346195369999996E-2</c:v>
                </c:pt>
                <c:pt idx="19007">
                  <c:v>6.5361268659999999E-2</c:v>
                </c:pt>
                <c:pt idx="19008">
                  <c:v>6.0839374499999994E-2</c:v>
                </c:pt>
                <c:pt idx="19009">
                  <c:v>5.9332277820000001E-2</c:v>
                </c:pt>
                <c:pt idx="19010">
                  <c:v>5.6317787389999999E-2</c:v>
                </c:pt>
                <c:pt idx="19011">
                  <c:v>5.9332870179999997E-2</c:v>
                </c:pt>
                <c:pt idx="19012">
                  <c:v>5.9333153370000002E-2</c:v>
                </c:pt>
                <c:pt idx="19013">
                  <c:v>5.9333420909999997E-2</c:v>
                </c:pt>
                <c:pt idx="19014">
                  <c:v>6.0841060789999991E-2</c:v>
                </c:pt>
                <c:pt idx="19015">
                  <c:v>6.0841281019999999E-2</c:v>
                </c:pt>
                <c:pt idx="19016">
                  <c:v>5.4811898940000006E-2</c:v>
                </c:pt>
                <c:pt idx="19017">
                  <c:v>5.6319444590000003E-2</c:v>
                </c:pt>
                <c:pt idx="19018">
                  <c:v>5.4812163130000001E-2</c:v>
                </c:pt>
                <c:pt idx="19019">
                  <c:v>5.6319619320000007E-2</c:v>
                </c:pt>
                <c:pt idx="19020">
                  <c:v>5.3304846029999998E-2</c:v>
                </c:pt>
                <c:pt idx="19021">
                  <c:v>5.3304803289999994E-2</c:v>
                </c:pt>
                <c:pt idx="19022">
                  <c:v>5.6319496050000001E-2</c:v>
                </c:pt>
                <c:pt idx="19023">
                  <c:v>5.4811967259999997E-2</c:v>
                </c:pt>
                <c:pt idx="19024">
                  <c:v>5.6319184920000001E-2</c:v>
                </c:pt>
                <c:pt idx="19025">
                  <c:v>5.6318976299999997E-2</c:v>
                </c:pt>
                <c:pt idx="19026">
                  <c:v>5.3303952449999997E-2</c:v>
                </c:pt>
                <c:pt idx="19027">
                  <c:v>5.4811085419999996E-2</c:v>
                </c:pt>
                <c:pt idx="19028">
                  <c:v>5.6318201150000004E-2</c:v>
                </c:pt>
                <c:pt idx="19029">
                  <c:v>5.9332699400000001E-2</c:v>
                </c:pt>
                <c:pt idx="19030">
                  <c:v>5.9332402149999998E-2</c:v>
                </c:pt>
                <c:pt idx="19031">
                  <c:v>5.9332102820000003E-2</c:v>
                </c:pt>
                <c:pt idx="19032">
                  <c:v>5.9331806680000002E-2</c:v>
                </c:pt>
                <c:pt idx="19033">
                  <c:v>6.0838914889999998E-2</c:v>
                </c:pt>
                <c:pt idx="19034">
                  <c:v>6.2346037530000002E-2</c:v>
                </c:pt>
                <c:pt idx="19035">
                  <c:v>6.2345783259999996E-2</c:v>
                </c:pt>
                <c:pt idx="19036">
                  <c:v>6.0838154039999995E-2</c:v>
                </c:pt>
                <c:pt idx="19037">
                  <c:v>5.631571741E-2</c:v>
                </c:pt>
                <c:pt idx="19038">
                  <c:v>5.4808052350000004E-2</c:v>
                </c:pt>
                <c:pt idx="19039">
                  <c:v>8.9477917690000006E-2</c:v>
                </c:pt>
                <c:pt idx="19040">
                  <c:v>8.9477630929999996E-2</c:v>
                </c:pt>
                <c:pt idx="19041">
                  <c:v>5.9329368090000001E-2</c:v>
                </c:pt>
                <c:pt idx="19042">
                  <c:v>6.2343866000000005E-2</c:v>
                </c:pt>
                <c:pt idx="19043">
                  <c:v>6.3850971059999997E-2</c:v>
                </c:pt>
                <c:pt idx="19044">
                  <c:v>5.6313689399999999E-2</c:v>
                </c:pt>
                <c:pt idx="19045">
                  <c:v>5.9328219509999995E-2</c:v>
                </c:pt>
                <c:pt idx="19046">
                  <c:v>5.6313170799999999E-2</c:v>
                </c:pt>
                <c:pt idx="19047">
                  <c:v>5.6312948210000005E-2</c:v>
                </c:pt>
                <c:pt idx="19048">
                  <c:v>5.4805356450000002E-2</c:v>
                </c:pt>
                <c:pt idx="19049">
                  <c:v>5.6312603090000003E-2</c:v>
                </c:pt>
                <c:pt idx="19050">
                  <c:v>5.4805090140000005E-2</c:v>
                </c:pt>
                <c:pt idx="19051">
                  <c:v>5.6312426900000004E-2</c:v>
                </c:pt>
                <c:pt idx="19052">
                  <c:v>5.9327215369999999E-2</c:v>
                </c:pt>
                <c:pt idx="19053">
                  <c:v>5.7819814199999993E-2</c:v>
                </c:pt>
                <c:pt idx="19054">
                  <c:v>5.6312413040000002E-2</c:v>
                </c:pt>
                <c:pt idx="19055">
                  <c:v>5.6312413040000002E-2</c:v>
                </c:pt>
                <c:pt idx="19056">
                  <c:v>5.6312413040000002E-2</c:v>
                </c:pt>
                <c:pt idx="19057">
                  <c:v>5.7819814199999993E-2</c:v>
                </c:pt>
                <c:pt idx="19058">
                  <c:v>5.9327215369999999E-2</c:v>
                </c:pt>
                <c:pt idx="19059">
                  <c:v>5.6312413040000002E-2</c:v>
                </c:pt>
                <c:pt idx="19060">
                  <c:v>5.4805011869999996E-2</c:v>
                </c:pt>
                <c:pt idx="19061">
                  <c:v>5.9327215369999999E-2</c:v>
                </c:pt>
                <c:pt idx="19062">
                  <c:v>5.7819814199999993E-2</c:v>
                </c:pt>
                <c:pt idx="19063">
                  <c:v>5.9327215369999999E-2</c:v>
                </c:pt>
                <c:pt idx="19064">
                  <c:v>5.9327215369999999E-2</c:v>
                </c:pt>
                <c:pt idx="19065">
                  <c:v>5.6312413040000002E-2</c:v>
                </c:pt>
                <c:pt idx="19066">
                  <c:v>5.4805011869999996E-2</c:v>
                </c:pt>
                <c:pt idx="19067">
                  <c:v>5.4805011869999996E-2</c:v>
                </c:pt>
                <c:pt idx="19068">
                  <c:v>5.4805011869999996E-2</c:v>
                </c:pt>
                <c:pt idx="19069">
                  <c:v>5.4805011869999996E-2</c:v>
                </c:pt>
                <c:pt idx="19070">
                  <c:v>5.3297610710000005E-2</c:v>
                </c:pt>
                <c:pt idx="19071">
                  <c:v>5.179020954E-2</c:v>
                </c:pt>
                <c:pt idx="19072">
                  <c:v>5.4805011869999996E-2</c:v>
                </c:pt>
                <c:pt idx="19073">
                  <c:v>5.179020954E-2</c:v>
                </c:pt>
                <c:pt idx="19074">
                  <c:v>5.6312413040000002E-2</c:v>
                </c:pt>
                <c:pt idx="19075">
                  <c:v>5.7819814199999993E-2</c:v>
                </c:pt>
                <c:pt idx="19076">
                  <c:v>5.6312413040000002E-2</c:v>
                </c:pt>
                <c:pt idx="19077">
                  <c:v>5.7819814199999993E-2</c:v>
                </c:pt>
                <c:pt idx="19078">
                  <c:v>5.6312413040000002E-2</c:v>
                </c:pt>
                <c:pt idx="19079">
                  <c:v>5.3297610710000005E-2</c:v>
                </c:pt>
                <c:pt idx="19080">
                  <c:v>5.4805011869999996E-2</c:v>
                </c:pt>
                <c:pt idx="19081">
                  <c:v>5.3297610710000005E-2</c:v>
                </c:pt>
                <c:pt idx="19082">
                  <c:v>5.7819814199999993E-2</c:v>
                </c:pt>
                <c:pt idx="19083">
                  <c:v>5.6312413040000002E-2</c:v>
                </c:pt>
                <c:pt idx="19084">
                  <c:v>5.4805011869999996E-2</c:v>
                </c:pt>
                <c:pt idx="19085">
                  <c:v>5.7819814199999993E-2</c:v>
                </c:pt>
                <c:pt idx="19086">
                  <c:v>5.4805011869999996E-2</c:v>
                </c:pt>
                <c:pt idx="19087">
                  <c:v>5.4805011869999996E-2</c:v>
                </c:pt>
                <c:pt idx="19088">
                  <c:v>5.179020954E-2</c:v>
                </c:pt>
                <c:pt idx="19089">
                  <c:v>5.179020954E-2</c:v>
                </c:pt>
                <c:pt idx="19090">
                  <c:v>5.3297610710000005E-2</c:v>
                </c:pt>
                <c:pt idx="19091">
                  <c:v>5.3297610710000005E-2</c:v>
                </c:pt>
                <c:pt idx="19092">
                  <c:v>5.6312413040000002E-2</c:v>
                </c:pt>
                <c:pt idx="19093">
                  <c:v>5.7819814199999993E-2</c:v>
                </c:pt>
                <c:pt idx="19094">
                  <c:v>5.7819814199999993E-2</c:v>
                </c:pt>
                <c:pt idx="19095">
                  <c:v>5.3297610710000005E-2</c:v>
                </c:pt>
                <c:pt idx="19096">
                  <c:v>5.6312413040000002E-2</c:v>
                </c:pt>
                <c:pt idx="19097">
                  <c:v>5.6312413040000002E-2</c:v>
                </c:pt>
                <c:pt idx="19098">
                  <c:v>5.6312413040000002E-2</c:v>
                </c:pt>
                <c:pt idx="19099">
                  <c:v>5.6312413040000002E-2</c:v>
                </c:pt>
                <c:pt idx="19100">
                  <c:v>5.4805011869999996E-2</c:v>
                </c:pt>
                <c:pt idx="19101">
                  <c:v>5.4805011869999996E-2</c:v>
                </c:pt>
                <c:pt idx="19102">
                  <c:v>5.3297610710000005E-2</c:v>
                </c:pt>
                <c:pt idx="19103">
                  <c:v>5.3297610710000005E-2</c:v>
                </c:pt>
                <c:pt idx="19104">
                  <c:v>5.4805011869999996E-2</c:v>
                </c:pt>
                <c:pt idx="19105">
                  <c:v>5.6312413040000002E-2</c:v>
                </c:pt>
                <c:pt idx="19106">
                  <c:v>5.7819814199999993E-2</c:v>
                </c:pt>
                <c:pt idx="19107">
                  <c:v>5.6312413040000002E-2</c:v>
                </c:pt>
                <c:pt idx="19108">
                  <c:v>5.4805011869999996E-2</c:v>
                </c:pt>
                <c:pt idx="19109">
                  <c:v>5.4805011869999996E-2</c:v>
                </c:pt>
                <c:pt idx="19110">
                  <c:v>5.9327215369999999E-2</c:v>
                </c:pt>
                <c:pt idx="19111">
                  <c:v>5.9327215369999999E-2</c:v>
                </c:pt>
                <c:pt idx="19112">
                  <c:v>5.3297610710000005E-2</c:v>
                </c:pt>
                <c:pt idx="19113">
                  <c:v>5.3297610710000005E-2</c:v>
                </c:pt>
                <c:pt idx="19114">
                  <c:v>5.4805011869999996E-2</c:v>
                </c:pt>
                <c:pt idx="19115">
                  <c:v>5.3297610710000005E-2</c:v>
                </c:pt>
                <c:pt idx="19116">
                  <c:v>5.179020954E-2</c:v>
                </c:pt>
                <c:pt idx="19117">
                  <c:v>5.0282808370000001E-2</c:v>
                </c:pt>
                <c:pt idx="19118">
                  <c:v>5.0282808370000001E-2</c:v>
                </c:pt>
                <c:pt idx="19119">
                  <c:v>4.5760604869999999E-2</c:v>
                </c:pt>
                <c:pt idx="19120">
                  <c:v>4.4253203710000001E-2</c:v>
                </c:pt>
                <c:pt idx="19121">
                  <c:v>4.4253203710000001E-2</c:v>
                </c:pt>
                <c:pt idx="19122">
                  <c:v>4.5760604869999999E-2</c:v>
                </c:pt>
                <c:pt idx="19123">
                  <c:v>4.5760604869999999E-2</c:v>
                </c:pt>
                <c:pt idx="19124">
                  <c:v>4.7268006039999998E-2</c:v>
                </c:pt>
                <c:pt idx="19125">
                  <c:v>4.5760604869999999E-2</c:v>
                </c:pt>
                <c:pt idx="19126">
                  <c:v>4.2745802540000002E-2</c:v>
                </c:pt>
                <c:pt idx="19127">
                  <c:v>4.5760604869999999E-2</c:v>
                </c:pt>
                <c:pt idx="19128">
                  <c:v>4.7268006039999998E-2</c:v>
                </c:pt>
                <c:pt idx="19129">
                  <c:v>4.5760604869999999E-2</c:v>
                </c:pt>
                <c:pt idx="19130">
                  <c:v>4.4253203710000001E-2</c:v>
                </c:pt>
                <c:pt idx="19131">
                  <c:v>4.2745802540000002E-2</c:v>
                </c:pt>
                <c:pt idx="19132">
                  <c:v>4.5760604869999999E-2</c:v>
                </c:pt>
                <c:pt idx="19133">
                  <c:v>4.5760604869999999E-2</c:v>
                </c:pt>
                <c:pt idx="19134">
                  <c:v>4.7268006039999998E-2</c:v>
                </c:pt>
                <c:pt idx="19135">
                  <c:v>4.7268006039999998E-2</c:v>
                </c:pt>
                <c:pt idx="19136">
                  <c:v>4.8775407209999996E-2</c:v>
                </c:pt>
                <c:pt idx="19137">
                  <c:v>4.7268006039999998E-2</c:v>
                </c:pt>
                <c:pt idx="19138">
                  <c:v>4.5760604869999999E-2</c:v>
                </c:pt>
                <c:pt idx="19139">
                  <c:v>4.2745802540000002E-2</c:v>
                </c:pt>
                <c:pt idx="19140">
                  <c:v>4.2745802540000002E-2</c:v>
                </c:pt>
                <c:pt idx="19141">
                  <c:v>4.4253203710000001E-2</c:v>
                </c:pt>
                <c:pt idx="19142">
                  <c:v>4.4253203710000001E-2</c:v>
                </c:pt>
                <c:pt idx="19143">
                  <c:v>4.4253203710000001E-2</c:v>
                </c:pt>
                <c:pt idx="19144">
                  <c:v>4.1238401379999998E-2</c:v>
                </c:pt>
                <c:pt idx="19145">
                  <c:v>4.1238401379999998E-2</c:v>
                </c:pt>
                <c:pt idx="19146">
                  <c:v>4.1238401379999998E-2</c:v>
                </c:pt>
                <c:pt idx="19147">
                  <c:v>4.1238401379999998E-2</c:v>
                </c:pt>
                <c:pt idx="19148">
                  <c:v>4.2745799040000004E-2</c:v>
                </c:pt>
                <c:pt idx="19149">
                  <c:v>4.1238335610000003E-2</c:v>
                </c:pt>
                <c:pt idx="19150">
                  <c:v>4.5760407619999999E-2</c:v>
                </c:pt>
                <c:pt idx="19151">
                  <c:v>4.7267617969999995E-2</c:v>
                </c:pt>
                <c:pt idx="19152">
                  <c:v>4.4252573720000001E-2</c:v>
                </c:pt>
                <c:pt idx="19153">
                  <c:v>4.123748889E-2</c:v>
                </c:pt>
                <c:pt idx="19154">
                  <c:v>4.4251983979999999E-2</c:v>
                </c:pt>
                <c:pt idx="19155">
                  <c:v>3.9729446460000005E-2</c:v>
                </c:pt>
                <c:pt idx="19156">
                  <c:v>4.4251318379999995E-2</c:v>
                </c:pt>
                <c:pt idx="19157">
                  <c:v>4.123617492E-2</c:v>
                </c:pt>
                <c:pt idx="19158">
                  <c:v>3.9728445770000002E-2</c:v>
                </c:pt>
                <c:pt idx="19159">
                  <c:v>3.6713333229999999E-2</c:v>
                </c:pt>
                <c:pt idx="19160">
                  <c:v>3.9727871339999998E-2</c:v>
                </c:pt>
                <c:pt idx="19161">
                  <c:v>4.274245317E-2</c:v>
                </c:pt>
                <c:pt idx="19162">
                  <c:v>4.1234872460000002E-2</c:v>
                </c:pt>
                <c:pt idx="19163">
                  <c:v>4.2742165549999996E-2</c:v>
                </c:pt>
                <c:pt idx="19164">
                  <c:v>4.5756940699999998E-2</c:v>
                </c:pt>
                <c:pt idx="19165">
                  <c:v>4.5757033489999994E-2</c:v>
                </c:pt>
                <c:pt idx="19166">
                  <c:v>4.1235041829999999E-2</c:v>
                </c:pt>
                <c:pt idx="19167">
                  <c:v>4.274278536E-2</c:v>
                </c:pt>
                <c:pt idx="19168">
                  <c:v>4.4250624029999998E-2</c:v>
                </c:pt>
                <c:pt idx="19169">
                  <c:v>4.2743732520000001E-2</c:v>
                </c:pt>
                <c:pt idx="19170">
                  <c:v>3.8222097019999998E-2</c:v>
                </c:pt>
                <c:pt idx="19171">
                  <c:v>4.2744922330000004E-2</c:v>
                </c:pt>
                <c:pt idx="19172">
                  <c:v>4.1238162620000005E-2</c:v>
                </c:pt>
                <c:pt idx="19173">
                  <c:v>4.2746213579999998E-2</c:v>
                </c:pt>
                <c:pt idx="19174">
                  <c:v>4.2746853309999999E-2</c:v>
                </c:pt>
                <c:pt idx="19175">
                  <c:v>4.4254864939999999E-2</c:v>
                </c:pt>
                <c:pt idx="19176">
                  <c:v>4.1240635089999998E-2</c:v>
                </c:pt>
                <c:pt idx="19177">
                  <c:v>3.9733743520000003E-2</c:v>
                </c:pt>
                <c:pt idx="19178">
                  <c:v>3.5211978749999998E-2</c:v>
                </c:pt>
                <c:pt idx="19179">
                  <c:v>3.9734500989999998E-2</c:v>
                </c:pt>
                <c:pt idx="19180">
                  <c:v>4.2749512220000001E-2</c:v>
                </c:pt>
                <c:pt idx="19181">
                  <c:v>4.4257037569999998E-2</c:v>
                </c:pt>
                <c:pt idx="19182">
                  <c:v>4.4257093339999998E-2</c:v>
                </c:pt>
                <c:pt idx="19183">
                  <c:v>3.9734891950000004E-2</c:v>
                </c:pt>
                <c:pt idx="19184">
                  <c:v>3.8227420489999997E-2</c:v>
                </c:pt>
                <c:pt idx="19185">
                  <c:v>3.8227287679999999E-2</c:v>
                </c:pt>
                <c:pt idx="19186">
                  <c:v>3.8227102169999999E-2</c:v>
                </c:pt>
                <c:pt idx="19187">
                  <c:v>4.4256457970000003E-2</c:v>
                </c:pt>
                <c:pt idx="19188">
                  <c:v>4.1241388590000004E-2</c:v>
                </c:pt>
                <c:pt idx="19189">
                  <c:v>4.2748474309999999E-2</c:v>
                </c:pt>
                <c:pt idx="19190">
                  <c:v>4.8777723740000001E-2</c:v>
                </c:pt>
                <c:pt idx="19191">
                  <c:v>4.7269955689999997E-2</c:v>
                </c:pt>
                <c:pt idx="19192">
                  <c:v>4.1239967009999996E-2</c:v>
                </c:pt>
                <c:pt idx="19193">
                  <c:v>3.9732156890000002E-2</c:v>
                </c:pt>
                <c:pt idx="19194">
                  <c:v>3.9731734310000003E-2</c:v>
                </c:pt>
                <c:pt idx="19195">
                  <c:v>3.3701701899999999E-2</c:v>
                </c:pt>
                <c:pt idx="19196">
                  <c:v>3.3701269159999998E-2</c:v>
                </c:pt>
                <c:pt idx="19197">
                  <c:v>3.5208241950000004E-2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9C-467D-9409-C1BAE2BAEA9F}"/>
            </c:ext>
          </c:extLst>
        </c:ser>
        <c:ser>
          <c:idx val="4"/>
          <c:order val="1"/>
          <c:tx>
            <c:v>MEDLI2 (corr)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'[1]Flight Data'!$F$4:$F$4012</c:f>
              <c:numCache>
                <c:formatCode>General</c:formatCode>
                <c:ptCount val="4009"/>
                <c:pt idx="0">
                  <c:v>4.2789696969634902E-2</c:v>
                </c:pt>
                <c:pt idx="1">
                  <c:v>0.105289696969635</c:v>
                </c:pt>
                <c:pt idx="2">
                  <c:v>0.167789696969635</c:v>
                </c:pt>
                <c:pt idx="3">
                  <c:v>0.230289696969635</c:v>
                </c:pt>
                <c:pt idx="4">
                  <c:v>0.29278969696963503</c:v>
                </c:pt>
                <c:pt idx="5">
                  <c:v>0.35528969696963503</c:v>
                </c:pt>
                <c:pt idx="6">
                  <c:v>0.41778969696963503</c:v>
                </c:pt>
                <c:pt idx="7">
                  <c:v>0.48028969696963503</c:v>
                </c:pt>
                <c:pt idx="8">
                  <c:v>0.54278969696963497</c:v>
                </c:pt>
                <c:pt idx="9">
                  <c:v>0.60528969696963497</c:v>
                </c:pt>
                <c:pt idx="10">
                  <c:v>0.66778969696963497</c:v>
                </c:pt>
                <c:pt idx="11">
                  <c:v>0.73028969696963497</c:v>
                </c:pt>
                <c:pt idx="12">
                  <c:v>0.79278969696963497</c:v>
                </c:pt>
                <c:pt idx="13">
                  <c:v>0.85528969696963497</c:v>
                </c:pt>
                <c:pt idx="14">
                  <c:v>0.91778969696963497</c:v>
                </c:pt>
                <c:pt idx="15">
                  <c:v>0.98028969696963497</c:v>
                </c:pt>
                <c:pt idx="16">
                  <c:v>1.04278969696963</c:v>
                </c:pt>
                <c:pt idx="17">
                  <c:v>1.10528969696963</c:v>
                </c:pt>
                <c:pt idx="18">
                  <c:v>1.16778969696963</c:v>
                </c:pt>
                <c:pt idx="19">
                  <c:v>1.23028969696963</c:v>
                </c:pt>
                <c:pt idx="20">
                  <c:v>1.29278969696963</c:v>
                </c:pt>
                <c:pt idx="21">
                  <c:v>1.35528969696963</c:v>
                </c:pt>
                <c:pt idx="22">
                  <c:v>1.41778969696963</c:v>
                </c:pt>
                <c:pt idx="23">
                  <c:v>1.48028969696963</c:v>
                </c:pt>
                <c:pt idx="24">
                  <c:v>1.54278969696963</c:v>
                </c:pt>
                <c:pt idx="25">
                  <c:v>1.60528969696963</c:v>
                </c:pt>
                <c:pt idx="26">
                  <c:v>1.66778969696963</c:v>
                </c:pt>
                <c:pt idx="27">
                  <c:v>1.73028969696963</c:v>
                </c:pt>
                <c:pt idx="28">
                  <c:v>1.79278969696963</c:v>
                </c:pt>
                <c:pt idx="29">
                  <c:v>1.85528969696963</c:v>
                </c:pt>
                <c:pt idx="30">
                  <c:v>1.91778969696963</c:v>
                </c:pt>
                <c:pt idx="31">
                  <c:v>1.98028969696963</c:v>
                </c:pt>
                <c:pt idx="32">
                  <c:v>2.0427896969696402</c:v>
                </c:pt>
                <c:pt idx="33">
                  <c:v>2.1052896969696402</c:v>
                </c:pt>
                <c:pt idx="34">
                  <c:v>2.1677896969696402</c:v>
                </c:pt>
                <c:pt idx="35">
                  <c:v>2.2302896969696402</c:v>
                </c:pt>
                <c:pt idx="36">
                  <c:v>2.2927896969696402</c:v>
                </c:pt>
                <c:pt idx="37">
                  <c:v>2.3552896969696402</c:v>
                </c:pt>
                <c:pt idx="38">
                  <c:v>2.4177896969696402</c:v>
                </c:pt>
                <c:pt idx="39">
                  <c:v>2.4802896969696402</c:v>
                </c:pt>
                <c:pt idx="40">
                  <c:v>2.5427896969696402</c:v>
                </c:pt>
                <c:pt idx="41">
                  <c:v>2.6052896969696402</c:v>
                </c:pt>
                <c:pt idx="42">
                  <c:v>2.6677896969696402</c:v>
                </c:pt>
                <c:pt idx="43">
                  <c:v>2.7302896969696402</c:v>
                </c:pt>
                <c:pt idx="44">
                  <c:v>2.7927896969696402</c:v>
                </c:pt>
                <c:pt idx="45">
                  <c:v>2.8552896969696402</c:v>
                </c:pt>
                <c:pt idx="46">
                  <c:v>2.9177896969696402</c:v>
                </c:pt>
                <c:pt idx="47">
                  <c:v>2.9802896969696402</c:v>
                </c:pt>
                <c:pt idx="48">
                  <c:v>3.0427896969696402</c:v>
                </c:pt>
                <c:pt idx="49">
                  <c:v>3.1052896969696402</c:v>
                </c:pt>
                <c:pt idx="50">
                  <c:v>3.1677896969696402</c:v>
                </c:pt>
                <c:pt idx="51">
                  <c:v>3.2302896969696402</c:v>
                </c:pt>
                <c:pt idx="52">
                  <c:v>3.2927896969696402</c:v>
                </c:pt>
                <c:pt idx="53">
                  <c:v>3.3552896969696402</c:v>
                </c:pt>
                <c:pt idx="54">
                  <c:v>3.4177896969696402</c:v>
                </c:pt>
                <c:pt idx="55">
                  <c:v>3.4802896969696402</c:v>
                </c:pt>
                <c:pt idx="56">
                  <c:v>3.5427896969696402</c:v>
                </c:pt>
                <c:pt idx="57">
                  <c:v>3.6052896969696402</c:v>
                </c:pt>
                <c:pt idx="58">
                  <c:v>3.6677896969696402</c:v>
                </c:pt>
                <c:pt idx="59">
                  <c:v>3.7302896969696402</c:v>
                </c:pt>
                <c:pt idx="60">
                  <c:v>3.7927896969696402</c:v>
                </c:pt>
                <c:pt idx="61">
                  <c:v>3.8552896969696402</c:v>
                </c:pt>
                <c:pt idx="62">
                  <c:v>3.9177896969696402</c:v>
                </c:pt>
                <c:pt idx="63">
                  <c:v>3.9802896969696402</c:v>
                </c:pt>
                <c:pt idx="64">
                  <c:v>4.0427896969696402</c:v>
                </c:pt>
                <c:pt idx="65">
                  <c:v>4.1052896969696402</c:v>
                </c:pt>
                <c:pt idx="66">
                  <c:v>4.1677896969696402</c:v>
                </c:pt>
                <c:pt idx="67">
                  <c:v>4.2302896969696402</c:v>
                </c:pt>
                <c:pt idx="68">
                  <c:v>4.2927896969696402</c:v>
                </c:pt>
                <c:pt idx="69">
                  <c:v>4.3552896969696402</c:v>
                </c:pt>
                <c:pt idx="70">
                  <c:v>4.4177896969696402</c:v>
                </c:pt>
                <c:pt idx="71">
                  <c:v>4.4802896969696402</c:v>
                </c:pt>
                <c:pt idx="72">
                  <c:v>4.5427896969696402</c:v>
                </c:pt>
                <c:pt idx="73">
                  <c:v>4.6052896969696402</c:v>
                </c:pt>
                <c:pt idx="74">
                  <c:v>4.6677896969696402</c:v>
                </c:pt>
                <c:pt idx="75">
                  <c:v>4.7302896969696402</c:v>
                </c:pt>
                <c:pt idx="76">
                  <c:v>4.7927896969696402</c:v>
                </c:pt>
                <c:pt idx="77">
                  <c:v>4.8552896969696402</c:v>
                </c:pt>
                <c:pt idx="78">
                  <c:v>4.9177896969696402</c:v>
                </c:pt>
                <c:pt idx="79">
                  <c:v>4.9802896969696402</c:v>
                </c:pt>
                <c:pt idx="80">
                  <c:v>5.0427896969696402</c:v>
                </c:pt>
                <c:pt idx="81">
                  <c:v>5.1052896969696402</c:v>
                </c:pt>
                <c:pt idx="82">
                  <c:v>5.1677896969696402</c:v>
                </c:pt>
                <c:pt idx="83">
                  <c:v>5.2302896969696402</c:v>
                </c:pt>
                <c:pt idx="84">
                  <c:v>5.2927896969696402</c:v>
                </c:pt>
                <c:pt idx="85">
                  <c:v>5.3552896969696402</c:v>
                </c:pt>
                <c:pt idx="86">
                  <c:v>5.4177896969696402</c:v>
                </c:pt>
                <c:pt idx="87">
                  <c:v>5.4802896969696402</c:v>
                </c:pt>
                <c:pt idx="88">
                  <c:v>5.5427896969696402</c:v>
                </c:pt>
                <c:pt idx="89">
                  <c:v>5.6052896969696402</c:v>
                </c:pt>
                <c:pt idx="90">
                  <c:v>5.6677896969696402</c:v>
                </c:pt>
                <c:pt idx="91">
                  <c:v>5.7302896969696402</c:v>
                </c:pt>
                <c:pt idx="92">
                  <c:v>5.7927896969696402</c:v>
                </c:pt>
                <c:pt idx="93">
                  <c:v>5.8552896969696402</c:v>
                </c:pt>
                <c:pt idx="94">
                  <c:v>5.9177896969696402</c:v>
                </c:pt>
                <c:pt idx="95">
                  <c:v>5.9802896969696402</c:v>
                </c:pt>
                <c:pt idx="96">
                  <c:v>6.0427896969696402</c:v>
                </c:pt>
                <c:pt idx="97">
                  <c:v>6.1052896969696402</c:v>
                </c:pt>
                <c:pt idx="98">
                  <c:v>6.1677896969696402</c:v>
                </c:pt>
                <c:pt idx="99">
                  <c:v>6.2302896969696402</c:v>
                </c:pt>
                <c:pt idx="100">
                  <c:v>6.2927896969696402</c:v>
                </c:pt>
                <c:pt idx="101">
                  <c:v>6.3552896969696402</c:v>
                </c:pt>
                <c:pt idx="102">
                  <c:v>6.4177896969696402</c:v>
                </c:pt>
                <c:pt idx="103">
                  <c:v>6.4802896969696402</c:v>
                </c:pt>
                <c:pt idx="104">
                  <c:v>6.5427896969696402</c:v>
                </c:pt>
                <c:pt idx="105">
                  <c:v>6.6052896969696402</c:v>
                </c:pt>
                <c:pt idx="106">
                  <c:v>6.6677896969696402</c:v>
                </c:pt>
                <c:pt idx="107">
                  <c:v>6.7302896969696402</c:v>
                </c:pt>
                <c:pt idx="108">
                  <c:v>6.7927896969696402</c:v>
                </c:pt>
                <c:pt idx="109">
                  <c:v>6.8552896969696402</c:v>
                </c:pt>
                <c:pt idx="110">
                  <c:v>6.9177896969696402</c:v>
                </c:pt>
                <c:pt idx="111">
                  <c:v>6.9802896969696402</c:v>
                </c:pt>
                <c:pt idx="112">
                  <c:v>7.0427896969696402</c:v>
                </c:pt>
                <c:pt idx="113">
                  <c:v>7.1052896969696402</c:v>
                </c:pt>
                <c:pt idx="114">
                  <c:v>7.1677896969696402</c:v>
                </c:pt>
                <c:pt idx="115">
                  <c:v>7.2302896969696402</c:v>
                </c:pt>
                <c:pt idx="116">
                  <c:v>7.2927896969696402</c:v>
                </c:pt>
                <c:pt idx="117">
                  <c:v>7.3552896969696402</c:v>
                </c:pt>
                <c:pt idx="118">
                  <c:v>7.4177896969696402</c:v>
                </c:pt>
                <c:pt idx="119">
                  <c:v>7.4802896969696402</c:v>
                </c:pt>
                <c:pt idx="120">
                  <c:v>7.5427896969696402</c:v>
                </c:pt>
                <c:pt idx="121">
                  <c:v>7.6052896969696402</c:v>
                </c:pt>
                <c:pt idx="122">
                  <c:v>7.6677896969696402</c:v>
                </c:pt>
                <c:pt idx="123">
                  <c:v>7.7302896969696402</c:v>
                </c:pt>
                <c:pt idx="124">
                  <c:v>7.7927896969696402</c:v>
                </c:pt>
                <c:pt idx="125">
                  <c:v>7.8552896969696402</c:v>
                </c:pt>
                <c:pt idx="126">
                  <c:v>7.9177896969696402</c:v>
                </c:pt>
                <c:pt idx="127">
                  <c:v>7.9802896969696402</c:v>
                </c:pt>
                <c:pt idx="128">
                  <c:v>8.0427896969696402</c:v>
                </c:pt>
                <c:pt idx="129">
                  <c:v>8.1052896969696402</c:v>
                </c:pt>
                <c:pt idx="130">
                  <c:v>8.1677896969696402</c:v>
                </c:pt>
                <c:pt idx="131">
                  <c:v>8.2302896969696402</c:v>
                </c:pt>
                <c:pt idx="132">
                  <c:v>8.2927896969696402</c:v>
                </c:pt>
                <c:pt idx="133">
                  <c:v>8.3552896969696402</c:v>
                </c:pt>
                <c:pt idx="134">
                  <c:v>8.4177896969696402</c:v>
                </c:pt>
                <c:pt idx="135">
                  <c:v>8.4802896969696402</c:v>
                </c:pt>
                <c:pt idx="136">
                  <c:v>8.5427896969696402</c:v>
                </c:pt>
                <c:pt idx="137">
                  <c:v>8.6052896969696402</c:v>
                </c:pt>
                <c:pt idx="138">
                  <c:v>8.6677896969696402</c:v>
                </c:pt>
                <c:pt idx="139">
                  <c:v>8.7302896969696402</c:v>
                </c:pt>
                <c:pt idx="140">
                  <c:v>8.7927896969696402</c:v>
                </c:pt>
                <c:pt idx="141">
                  <c:v>8.8552896969696402</c:v>
                </c:pt>
                <c:pt idx="142">
                  <c:v>8.9177896969696402</c:v>
                </c:pt>
                <c:pt idx="143">
                  <c:v>8.9802896969696402</c:v>
                </c:pt>
                <c:pt idx="144">
                  <c:v>9.0427896969696402</c:v>
                </c:pt>
                <c:pt idx="145">
                  <c:v>9.1052896969696402</c:v>
                </c:pt>
                <c:pt idx="146">
                  <c:v>9.1677896969696402</c:v>
                </c:pt>
                <c:pt idx="147">
                  <c:v>9.2302896969696402</c:v>
                </c:pt>
                <c:pt idx="148">
                  <c:v>9.2927896969696402</c:v>
                </c:pt>
                <c:pt idx="149">
                  <c:v>9.3552896969696402</c:v>
                </c:pt>
                <c:pt idx="150">
                  <c:v>9.4177896969696402</c:v>
                </c:pt>
                <c:pt idx="151">
                  <c:v>9.4802896969696402</c:v>
                </c:pt>
                <c:pt idx="152">
                  <c:v>9.5427896969696402</c:v>
                </c:pt>
                <c:pt idx="153">
                  <c:v>9.6052896969696402</c:v>
                </c:pt>
                <c:pt idx="154">
                  <c:v>9.6677896969696402</c:v>
                </c:pt>
                <c:pt idx="155">
                  <c:v>9.7302896969696402</c:v>
                </c:pt>
                <c:pt idx="156">
                  <c:v>9.7927896969696402</c:v>
                </c:pt>
                <c:pt idx="157">
                  <c:v>9.8552896969696402</c:v>
                </c:pt>
                <c:pt idx="158">
                  <c:v>9.9177896969696402</c:v>
                </c:pt>
                <c:pt idx="159">
                  <c:v>9.9802896969696402</c:v>
                </c:pt>
                <c:pt idx="160">
                  <c:v>10.042789696969599</c:v>
                </c:pt>
                <c:pt idx="161">
                  <c:v>10.105289696969599</c:v>
                </c:pt>
                <c:pt idx="162">
                  <c:v>10.167789696969599</c:v>
                </c:pt>
                <c:pt idx="163">
                  <c:v>10.230289696969599</c:v>
                </c:pt>
                <c:pt idx="164">
                  <c:v>10.292789696969599</c:v>
                </c:pt>
                <c:pt idx="165">
                  <c:v>10.355289696969599</c:v>
                </c:pt>
                <c:pt idx="166">
                  <c:v>10.417789696969599</c:v>
                </c:pt>
                <c:pt idx="167">
                  <c:v>10.480289696969599</c:v>
                </c:pt>
                <c:pt idx="168">
                  <c:v>10.542789696969599</c:v>
                </c:pt>
                <c:pt idx="169">
                  <c:v>10.605289696969599</c:v>
                </c:pt>
                <c:pt idx="170">
                  <c:v>10.667789696969599</c:v>
                </c:pt>
                <c:pt idx="171">
                  <c:v>10.730289696969599</c:v>
                </c:pt>
                <c:pt idx="172">
                  <c:v>10.792789696969599</c:v>
                </c:pt>
                <c:pt idx="173">
                  <c:v>10.855289696969599</c:v>
                </c:pt>
                <c:pt idx="174">
                  <c:v>10.917789696969599</c:v>
                </c:pt>
                <c:pt idx="175">
                  <c:v>10.980289696969599</c:v>
                </c:pt>
                <c:pt idx="176">
                  <c:v>11.042789696969599</c:v>
                </c:pt>
                <c:pt idx="177">
                  <c:v>11.105289696969599</c:v>
                </c:pt>
                <c:pt idx="178">
                  <c:v>11.167789696969599</c:v>
                </c:pt>
                <c:pt idx="179">
                  <c:v>11.230289696969599</c:v>
                </c:pt>
                <c:pt idx="180">
                  <c:v>11.292789696969599</c:v>
                </c:pt>
                <c:pt idx="181">
                  <c:v>11.355289696969599</c:v>
                </c:pt>
                <c:pt idx="182">
                  <c:v>11.417789696969599</c:v>
                </c:pt>
                <c:pt idx="183">
                  <c:v>11.480289696969599</c:v>
                </c:pt>
                <c:pt idx="184">
                  <c:v>11.542789696969599</c:v>
                </c:pt>
                <c:pt idx="185">
                  <c:v>11.605289696969599</c:v>
                </c:pt>
                <c:pt idx="186">
                  <c:v>11.667789696969599</c:v>
                </c:pt>
                <c:pt idx="187">
                  <c:v>11.730289696969599</c:v>
                </c:pt>
                <c:pt idx="188">
                  <c:v>11.792789696969599</c:v>
                </c:pt>
                <c:pt idx="189">
                  <c:v>11.855289696969599</c:v>
                </c:pt>
                <c:pt idx="190">
                  <c:v>11.917789696969599</c:v>
                </c:pt>
                <c:pt idx="191">
                  <c:v>11.980289696969599</c:v>
                </c:pt>
                <c:pt idx="192">
                  <c:v>12.042789696969599</c:v>
                </c:pt>
                <c:pt idx="193">
                  <c:v>12.105289696969599</c:v>
                </c:pt>
                <c:pt idx="194">
                  <c:v>12.167789696969599</c:v>
                </c:pt>
                <c:pt idx="195">
                  <c:v>12.230289696969599</c:v>
                </c:pt>
                <c:pt idx="196">
                  <c:v>12.292789696969599</c:v>
                </c:pt>
                <c:pt idx="197">
                  <c:v>12.355289696969599</c:v>
                </c:pt>
                <c:pt idx="198">
                  <c:v>12.417789696969599</c:v>
                </c:pt>
                <c:pt idx="199">
                  <c:v>12.480289696969599</c:v>
                </c:pt>
                <c:pt idx="200">
                  <c:v>12.542789696969599</c:v>
                </c:pt>
                <c:pt idx="201">
                  <c:v>12.605289696969599</c:v>
                </c:pt>
                <c:pt idx="202">
                  <c:v>12.667789696969599</c:v>
                </c:pt>
                <c:pt idx="203">
                  <c:v>12.730289696969599</c:v>
                </c:pt>
                <c:pt idx="204">
                  <c:v>12.792789696969599</c:v>
                </c:pt>
                <c:pt idx="205">
                  <c:v>12.855289696969599</c:v>
                </c:pt>
                <c:pt idx="206">
                  <c:v>12.917789696969599</c:v>
                </c:pt>
                <c:pt idx="207">
                  <c:v>12.980289696969599</c:v>
                </c:pt>
                <c:pt idx="208">
                  <c:v>13.042789696969599</c:v>
                </c:pt>
                <c:pt idx="209">
                  <c:v>13.105289696969599</c:v>
                </c:pt>
                <c:pt idx="210">
                  <c:v>13.167789696969599</c:v>
                </c:pt>
                <c:pt idx="211">
                  <c:v>13.230289696969599</c:v>
                </c:pt>
                <c:pt idx="212">
                  <c:v>13.292789696969599</c:v>
                </c:pt>
                <c:pt idx="213">
                  <c:v>13.355289696969599</c:v>
                </c:pt>
                <c:pt idx="214">
                  <c:v>13.417789696969599</c:v>
                </c:pt>
                <c:pt idx="215">
                  <c:v>13.480289696969599</c:v>
                </c:pt>
                <c:pt idx="216">
                  <c:v>13.542789696969599</c:v>
                </c:pt>
                <c:pt idx="217">
                  <c:v>13.605289696969599</c:v>
                </c:pt>
                <c:pt idx="218">
                  <c:v>13.667789696969599</c:v>
                </c:pt>
                <c:pt idx="219">
                  <c:v>13.730289696969599</c:v>
                </c:pt>
                <c:pt idx="220">
                  <c:v>13.792789696969599</c:v>
                </c:pt>
                <c:pt idx="221">
                  <c:v>13.855289696969599</c:v>
                </c:pt>
                <c:pt idx="222">
                  <c:v>13.917789696969599</c:v>
                </c:pt>
                <c:pt idx="223">
                  <c:v>13.980289696969599</c:v>
                </c:pt>
                <c:pt idx="224">
                  <c:v>14.042789696969599</c:v>
                </c:pt>
                <c:pt idx="225">
                  <c:v>14.105289696969599</c:v>
                </c:pt>
                <c:pt idx="226">
                  <c:v>14.167789696969599</c:v>
                </c:pt>
                <c:pt idx="227">
                  <c:v>14.230289696969599</c:v>
                </c:pt>
                <c:pt idx="228">
                  <c:v>14.292789696969599</c:v>
                </c:pt>
                <c:pt idx="229">
                  <c:v>14.355289696969599</c:v>
                </c:pt>
                <c:pt idx="230">
                  <c:v>14.417789696969599</c:v>
                </c:pt>
                <c:pt idx="231">
                  <c:v>14.480289696969599</c:v>
                </c:pt>
                <c:pt idx="232">
                  <c:v>14.542789696969599</c:v>
                </c:pt>
                <c:pt idx="233">
                  <c:v>14.605289696969599</c:v>
                </c:pt>
                <c:pt idx="234">
                  <c:v>14.667789696969599</c:v>
                </c:pt>
                <c:pt idx="235">
                  <c:v>14.730289696969599</c:v>
                </c:pt>
                <c:pt idx="236">
                  <c:v>14.792789696969599</c:v>
                </c:pt>
                <c:pt idx="237">
                  <c:v>14.855289696969599</c:v>
                </c:pt>
                <c:pt idx="238">
                  <c:v>14.917789696969599</c:v>
                </c:pt>
                <c:pt idx="239">
                  <c:v>14.980289696969599</c:v>
                </c:pt>
                <c:pt idx="240">
                  <c:v>15.042789696969599</c:v>
                </c:pt>
                <c:pt idx="241">
                  <c:v>15.105289696969599</c:v>
                </c:pt>
                <c:pt idx="242">
                  <c:v>15.167789696969599</c:v>
                </c:pt>
                <c:pt idx="243">
                  <c:v>15.230289696969599</c:v>
                </c:pt>
                <c:pt idx="244">
                  <c:v>15.292789696969599</c:v>
                </c:pt>
                <c:pt idx="245">
                  <c:v>15.355289696969599</c:v>
                </c:pt>
                <c:pt idx="246">
                  <c:v>15.417789696969599</c:v>
                </c:pt>
                <c:pt idx="247">
                  <c:v>15.480289696969599</c:v>
                </c:pt>
                <c:pt idx="248">
                  <c:v>15.542789696969599</c:v>
                </c:pt>
                <c:pt idx="249">
                  <c:v>15.605289696969599</c:v>
                </c:pt>
                <c:pt idx="250">
                  <c:v>15.667789696969599</c:v>
                </c:pt>
                <c:pt idx="251">
                  <c:v>15.730289696969599</c:v>
                </c:pt>
                <c:pt idx="252">
                  <c:v>15.792789696969599</c:v>
                </c:pt>
                <c:pt idx="253">
                  <c:v>15.855289696969599</c:v>
                </c:pt>
                <c:pt idx="254">
                  <c:v>15.917789696969599</c:v>
                </c:pt>
                <c:pt idx="255">
                  <c:v>15.980289696969599</c:v>
                </c:pt>
                <c:pt idx="256">
                  <c:v>16.042789696969599</c:v>
                </c:pt>
                <c:pt idx="257">
                  <c:v>16.105289696969599</c:v>
                </c:pt>
                <c:pt idx="258">
                  <c:v>16.167789696969599</c:v>
                </c:pt>
                <c:pt idx="259">
                  <c:v>16.230289696969599</c:v>
                </c:pt>
                <c:pt idx="260">
                  <c:v>16.292789696969599</c:v>
                </c:pt>
                <c:pt idx="261">
                  <c:v>16.355289696969599</c:v>
                </c:pt>
                <c:pt idx="262">
                  <c:v>16.417789696969599</c:v>
                </c:pt>
                <c:pt idx="263">
                  <c:v>16.480289696969599</c:v>
                </c:pt>
                <c:pt idx="264">
                  <c:v>16.542789696969599</c:v>
                </c:pt>
                <c:pt idx="265">
                  <c:v>16.605289696969599</c:v>
                </c:pt>
                <c:pt idx="266">
                  <c:v>16.667789696969599</c:v>
                </c:pt>
                <c:pt idx="267">
                  <c:v>16.730289696969599</c:v>
                </c:pt>
                <c:pt idx="268">
                  <c:v>16.792789696969599</c:v>
                </c:pt>
                <c:pt idx="269">
                  <c:v>16.855289696969599</c:v>
                </c:pt>
                <c:pt idx="270">
                  <c:v>16.917789696969599</c:v>
                </c:pt>
                <c:pt idx="271">
                  <c:v>16.980289696969599</c:v>
                </c:pt>
                <c:pt idx="272">
                  <c:v>17.042789696969599</c:v>
                </c:pt>
                <c:pt idx="273">
                  <c:v>17.105289696969599</c:v>
                </c:pt>
                <c:pt idx="274">
                  <c:v>17.167789696969599</c:v>
                </c:pt>
                <c:pt idx="275">
                  <c:v>17.230289696969599</c:v>
                </c:pt>
                <c:pt idx="276">
                  <c:v>17.292789696969599</c:v>
                </c:pt>
                <c:pt idx="277">
                  <c:v>17.355289696969599</c:v>
                </c:pt>
                <c:pt idx="278">
                  <c:v>17.417789696969599</c:v>
                </c:pt>
                <c:pt idx="279">
                  <c:v>17.480289696969599</c:v>
                </c:pt>
                <c:pt idx="280">
                  <c:v>17.542789696969599</c:v>
                </c:pt>
                <c:pt idx="281">
                  <c:v>17.605289696969599</c:v>
                </c:pt>
                <c:pt idx="282">
                  <c:v>17.667789696969599</c:v>
                </c:pt>
                <c:pt idx="283">
                  <c:v>17.730289696969599</c:v>
                </c:pt>
                <c:pt idx="284">
                  <c:v>17.792789696969599</c:v>
                </c:pt>
                <c:pt idx="285">
                  <c:v>17.855289696969599</c:v>
                </c:pt>
                <c:pt idx="286">
                  <c:v>17.917789696969599</c:v>
                </c:pt>
                <c:pt idx="287">
                  <c:v>17.980289696969599</c:v>
                </c:pt>
                <c:pt idx="288">
                  <c:v>18.042789696969599</c:v>
                </c:pt>
                <c:pt idx="289">
                  <c:v>18.105289696969599</c:v>
                </c:pt>
                <c:pt idx="290">
                  <c:v>18.167789696969599</c:v>
                </c:pt>
                <c:pt idx="291">
                  <c:v>18.230289696969599</c:v>
                </c:pt>
                <c:pt idx="292">
                  <c:v>18.292789696969599</c:v>
                </c:pt>
                <c:pt idx="293">
                  <c:v>18.355289696969599</c:v>
                </c:pt>
                <c:pt idx="294">
                  <c:v>18.417789696969599</c:v>
                </c:pt>
                <c:pt idx="295">
                  <c:v>18.480289696969599</c:v>
                </c:pt>
                <c:pt idx="296">
                  <c:v>18.542789696969599</c:v>
                </c:pt>
                <c:pt idx="297">
                  <c:v>18.605289696969599</c:v>
                </c:pt>
                <c:pt idx="298">
                  <c:v>18.667789696969599</c:v>
                </c:pt>
                <c:pt idx="299">
                  <c:v>18.730289696969599</c:v>
                </c:pt>
                <c:pt idx="300">
                  <c:v>18.792789696969599</c:v>
                </c:pt>
                <c:pt idx="301">
                  <c:v>18.855289696969599</c:v>
                </c:pt>
                <c:pt idx="302">
                  <c:v>18.917789696969599</c:v>
                </c:pt>
                <c:pt idx="303">
                  <c:v>18.980289696969599</c:v>
                </c:pt>
                <c:pt idx="304">
                  <c:v>19.042789696969599</c:v>
                </c:pt>
                <c:pt idx="305">
                  <c:v>19.105289696969599</c:v>
                </c:pt>
                <c:pt idx="306">
                  <c:v>19.167789696969599</c:v>
                </c:pt>
                <c:pt idx="307">
                  <c:v>19.230289696969599</c:v>
                </c:pt>
                <c:pt idx="308">
                  <c:v>19.292789696969599</c:v>
                </c:pt>
                <c:pt idx="309">
                  <c:v>19.355289696969599</c:v>
                </c:pt>
                <c:pt idx="310">
                  <c:v>19.417789696969599</c:v>
                </c:pt>
                <c:pt idx="311">
                  <c:v>19.480289696969599</c:v>
                </c:pt>
                <c:pt idx="312">
                  <c:v>19.542789696969599</c:v>
                </c:pt>
                <c:pt idx="313">
                  <c:v>19.605289696969599</c:v>
                </c:pt>
                <c:pt idx="314">
                  <c:v>19.667789696969599</c:v>
                </c:pt>
                <c:pt idx="315">
                  <c:v>19.730289696969599</c:v>
                </c:pt>
                <c:pt idx="316">
                  <c:v>19.792789696969599</c:v>
                </c:pt>
                <c:pt idx="317">
                  <c:v>19.855289696969599</c:v>
                </c:pt>
                <c:pt idx="318">
                  <c:v>19.917789696969599</c:v>
                </c:pt>
                <c:pt idx="319">
                  <c:v>19.980289696969599</c:v>
                </c:pt>
                <c:pt idx="320">
                  <c:v>20.042789696969599</c:v>
                </c:pt>
                <c:pt idx="321">
                  <c:v>20.105289696969599</c:v>
                </c:pt>
                <c:pt idx="322">
                  <c:v>20.167789696969599</c:v>
                </c:pt>
                <c:pt idx="323">
                  <c:v>20.230289696969599</c:v>
                </c:pt>
                <c:pt idx="324">
                  <c:v>20.292789696969599</c:v>
                </c:pt>
                <c:pt idx="325">
                  <c:v>20.355289696969599</c:v>
                </c:pt>
                <c:pt idx="326">
                  <c:v>20.417789696969599</c:v>
                </c:pt>
                <c:pt idx="327">
                  <c:v>20.480289696969599</c:v>
                </c:pt>
                <c:pt idx="328">
                  <c:v>20.542789696969599</c:v>
                </c:pt>
                <c:pt idx="329">
                  <c:v>20.605289696969599</c:v>
                </c:pt>
                <c:pt idx="330">
                  <c:v>20.667789696969599</c:v>
                </c:pt>
                <c:pt idx="331">
                  <c:v>20.730289696969599</c:v>
                </c:pt>
                <c:pt idx="332">
                  <c:v>20.792789696969599</c:v>
                </c:pt>
                <c:pt idx="333">
                  <c:v>20.855289696969599</c:v>
                </c:pt>
                <c:pt idx="334">
                  <c:v>20.917789696969599</c:v>
                </c:pt>
                <c:pt idx="335">
                  <c:v>20.980289696969599</c:v>
                </c:pt>
                <c:pt idx="336">
                  <c:v>21.042789696969599</c:v>
                </c:pt>
                <c:pt idx="337">
                  <c:v>21.105289696969599</c:v>
                </c:pt>
                <c:pt idx="338">
                  <c:v>21.167789696969599</c:v>
                </c:pt>
                <c:pt idx="339">
                  <c:v>21.230289696969599</c:v>
                </c:pt>
                <c:pt idx="340">
                  <c:v>21.292789696969599</c:v>
                </c:pt>
                <c:pt idx="341">
                  <c:v>21.355289696969599</c:v>
                </c:pt>
                <c:pt idx="342">
                  <c:v>21.417789696969599</c:v>
                </c:pt>
                <c:pt idx="343">
                  <c:v>21.480289696969599</c:v>
                </c:pt>
                <c:pt idx="344">
                  <c:v>21.542789696969599</c:v>
                </c:pt>
                <c:pt idx="345">
                  <c:v>21.605289696969599</c:v>
                </c:pt>
                <c:pt idx="346">
                  <c:v>21.667789696969599</c:v>
                </c:pt>
                <c:pt idx="347">
                  <c:v>21.730289696969599</c:v>
                </c:pt>
                <c:pt idx="348">
                  <c:v>21.792789696969599</c:v>
                </c:pt>
                <c:pt idx="349">
                  <c:v>21.855289696969599</c:v>
                </c:pt>
                <c:pt idx="350">
                  <c:v>21.917789696969599</c:v>
                </c:pt>
                <c:pt idx="351">
                  <c:v>21.980289696969599</c:v>
                </c:pt>
                <c:pt idx="352">
                  <c:v>22.042789696969599</c:v>
                </c:pt>
                <c:pt idx="353">
                  <c:v>22.105289696969599</c:v>
                </c:pt>
                <c:pt idx="354">
                  <c:v>22.167789696969599</c:v>
                </c:pt>
                <c:pt idx="355">
                  <c:v>22.230289696969599</c:v>
                </c:pt>
                <c:pt idx="356">
                  <c:v>22.292789696969599</c:v>
                </c:pt>
                <c:pt idx="357">
                  <c:v>22.355289696969599</c:v>
                </c:pt>
                <c:pt idx="358">
                  <c:v>22.417789696969599</c:v>
                </c:pt>
                <c:pt idx="359">
                  <c:v>22.480289696969599</c:v>
                </c:pt>
                <c:pt idx="360">
                  <c:v>22.542789696969599</c:v>
                </c:pt>
                <c:pt idx="361">
                  <c:v>22.605289696969599</c:v>
                </c:pt>
                <c:pt idx="362">
                  <c:v>22.667789696969599</c:v>
                </c:pt>
                <c:pt idx="363">
                  <c:v>22.730289696969599</c:v>
                </c:pt>
                <c:pt idx="364">
                  <c:v>22.792789696969599</c:v>
                </c:pt>
                <c:pt idx="365">
                  <c:v>22.855289696969599</c:v>
                </c:pt>
                <c:pt idx="366">
                  <c:v>22.917789696969599</c:v>
                </c:pt>
                <c:pt idx="367">
                  <c:v>22.980289696969599</c:v>
                </c:pt>
                <c:pt idx="368">
                  <c:v>23.042789696969599</c:v>
                </c:pt>
                <c:pt idx="369">
                  <c:v>23.105289696969599</c:v>
                </c:pt>
                <c:pt idx="370">
                  <c:v>23.167789696969599</c:v>
                </c:pt>
                <c:pt idx="371">
                  <c:v>23.230289696969599</c:v>
                </c:pt>
                <c:pt idx="372">
                  <c:v>23.292789696969599</c:v>
                </c:pt>
                <c:pt idx="373">
                  <c:v>23.355289696969599</c:v>
                </c:pt>
                <c:pt idx="374">
                  <c:v>23.417789696969599</c:v>
                </c:pt>
                <c:pt idx="375">
                  <c:v>23.480289696969599</c:v>
                </c:pt>
                <c:pt idx="376">
                  <c:v>23.542789696969599</c:v>
                </c:pt>
                <c:pt idx="377">
                  <c:v>23.605289696969599</c:v>
                </c:pt>
                <c:pt idx="378">
                  <c:v>23.667789696969599</c:v>
                </c:pt>
                <c:pt idx="379">
                  <c:v>23.730289696969599</c:v>
                </c:pt>
                <c:pt idx="380">
                  <c:v>23.792789696969599</c:v>
                </c:pt>
                <c:pt idx="381">
                  <c:v>23.855289696969599</c:v>
                </c:pt>
                <c:pt idx="382">
                  <c:v>23.917789696969599</c:v>
                </c:pt>
                <c:pt idx="383">
                  <c:v>23.980289696969599</c:v>
                </c:pt>
                <c:pt idx="384">
                  <c:v>24.042789696969599</c:v>
                </c:pt>
                <c:pt idx="385">
                  <c:v>24.105289696969599</c:v>
                </c:pt>
                <c:pt idx="386">
                  <c:v>24.167789696969599</c:v>
                </c:pt>
                <c:pt idx="387">
                  <c:v>24.230289696969599</c:v>
                </c:pt>
                <c:pt idx="388">
                  <c:v>24.292789696969599</c:v>
                </c:pt>
                <c:pt idx="389">
                  <c:v>24.355289696969599</c:v>
                </c:pt>
                <c:pt idx="390">
                  <c:v>24.417789696969599</c:v>
                </c:pt>
                <c:pt idx="391">
                  <c:v>24.480289696969599</c:v>
                </c:pt>
                <c:pt idx="392">
                  <c:v>24.542789696969599</c:v>
                </c:pt>
                <c:pt idx="393">
                  <c:v>24.605289696969599</c:v>
                </c:pt>
                <c:pt idx="394">
                  <c:v>24.667789696969599</c:v>
                </c:pt>
                <c:pt idx="395">
                  <c:v>24.730289696969599</c:v>
                </c:pt>
                <c:pt idx="396">
                  <c:v>24.792789696969599</c:v>
                </c:pt>
                <c:pt idx="397">
                  <c:v>24.855289696969599</c:v>
                </c:pt>
                <c:pt idx="398">
                  <c:v>24.917789696969599</c:v>
                </c:pt>
                <c:pt idx="399">
                  <c:v>24.980289696969599</c:v>
                </c:pt>
                <c:pt idx="400">
                  <c:v>25.042789696969599</c:v>
                </c:pt>
                <c:pt idx="401">
                  <c:v>25.105289696969599</c:v>
                </c:pt>
                <c:pt idx="402">
                  <c:v>25.167789696969599</c:v>
                </c:pt>
                <c:pt idx="403">
                  <c:v>25.230289696969599</c:v>
                </c:pt>
                <c:pt idx="404">
                  <c:v>25.292789696969599</c:v>
                </c:pt>
                <c:pt idx="405">
                  <c:v>25.355289696969599</c:v>
                </c:pt>
                <c:pt idx="406">
                  <c:v>25.417789696969599</c:v>
                </c:pt>
                <c:pt idx="407">
                  <c:v>25.480289696969599</c:v>
                </c:pt>
                <c:pt idx="408">
                  <c:v>25.542789696969599</c:v>
                </c:pt>
                <c:pt idx="409">
                  <c:v>25.605289696969599</c:v>
                </c:pt>
                <c:pt idx="410">
                  <c:v>25.667789696969599</c:v>
                </c:pt>
                <c:pt idx="411">
                  <c:v>25.730289696969599</c:v>
                </c:pt>
                <c:pt idx="412">
                  <c:v>25.792789696969599</c:v>
                </c:pt>
                <c:pt idx="413">
                  <c:v>25.855289696969599</c:v>
                </c:pt>
                <c:pt idx="414">
                  <c:v>25.917789696969599</c:v>
                </c:pt>
                <c:pt idx="415">
                  <c:v>25.980289696969599</c:v>
                </c:pt>
                <c:pt idx="416">
                  <c:v>26.042789696969599</c:v>
                </c:pt>
                <c:pt idx="417">
                  <c:v>26.105289696969599</c:v>
                </c:pt>
                <c:pt idx="418">
                  <c:v>26.167789696969599</c:v>
                </c:pt>
                <c:pt idx="419">
                  <c:v>26.230289696969599</c:v>
                </c:pt>
                <c:pt idx="420">
                  <c:v>26.292789696969599</c:v>
                </c:pt>
                <c:pt idx="421">
                  <c:v>26.355289696969599</c:v>
                </c:pt>
                <c:pt idx="422">
                  <c:v>26.417789696969599</c:v>
                </c:pt>
                <c:pt idx="423">
                  <c:v>26.480289696969599</c:v>
                </c:pt>
                <c:pt idx="424">
                  <c:v>26.542789696969599</c:v>
                </c:pt>
                <c:pt idx="425">
                  <c:v>26.605289696969599</c:v>
                </c:pt>
                <c:pt idx="426">
                  <c:v>26.667789696969599</c:v>
                </c:pt>
                <c:pt idx="427">
                  <c:v>26.730289696969599</c:v>
                </c:pt>
                <c:pt idx="428">
                  <c:v>26.792789696969599</c:v>
                </c:pt>
                <c:pt idx="429">
                  <c:v>26.855289696969599</c:v>
                </c:pt>
                <c:pt idx="430">
                  <c:v>26.917789696969599</c:v>
                </c:pt>
                <c:pt idx="431">
                  <c:v>26.980289696969599</c:v>
                </c:pt>
                <c:pt idx="432">
                  <c:v>27.042789696969599</c:v>
                </c:pt>
                <c:pt idx="433">
                  <c:v>27.105289696969599</c:v>
                </c:pt>
                <c:pt idx="434">
                  <c:v>27.167789696969599</c:v>
                </c:pt>
                <c:pt idx="435">
                  <c:v>27.230289696969599</c:v>
                </c:pt>
                <c:pt idx="436">
                  <c:v>27.292789696969599</c:v>
                </c:pt>
                <c:pt idx="437">
                  <c:v>27.355289696969599</c:v>
                </c:pt>
                <c:pt idx="438">
                  <c:v>27.417789696969599</c:v>
                </c:pt>
                <c:pt idx="439">
                  <c:v>27.480289696969599</c:v>
                </c:pt>
                <c:pt idx="440">
                  <c:v>27.542789696969599</c:v>
                </c:pt>
                <c:pt idx="441">
                  <c:v>27.605289696969599</c:v>
                </c:pt>
                <c:pt idx="442">
                  <c:v>27.667789696969599</c:v>
                </c:pt>
                <c:pt idx="443">
                  <c:v>27.730289696969599</c:v>
                </c:pt>
                <c:pt idx="444">
                  <c:v>27.792789696969599</c:v>
                </c:pt>
                <c:pt idx="445">
                  <c:v>27.855289696969599</c:v>
                </c:pt>
                <c:pt idx="446">
                  <c:v>27.917789696969599</c:v>
                </c:pt>
                <c:pt idx="447">
                  <c:v>27.980289696969599</c:v>
                </c:pt>
                <c:pt idx="448">
                  <c:v>28.042789696969599</c:v>
                </c:pt>
                <c:pt idx="449">
                  <c:v>28.105289696969599</c:v>
                </c:pt>
                <c:pt idx="450">
                  <c:v>28.167789696969599</c:v>
                </c:pt>
                <c:pt idx="451">
                  <c:v>28.230289696969599</c:v>
                </c:pt>
                <c:pt idx="452">
                  <c:v>28.292789696969599</c:v>
                </c:pt>
                <c:pt idx="453">
                  <c:v>28.355289696969599</c:v>
                </c:pt>
                <c:pt idx="454">
                  <c:v>28.417789696969599</c:v>
                </c:pt>
                <c:pt idx="455">
                  <c:v>28.480289696969599</c:v>
                </c:pt>
                <c:pt idx="456">
                  <c:v>28.542789696969599</c:v>
                </c:pt>
                <c:pt idx="457">
                  <c:v>28.605289696969599</c:v>
                </c:pt>
                <c:pt idx="458">
                  <c:v>28.667789696969599</c:v>
                </c:pt>
                <c:pt idx="459">
                  <c:v>28.730289696969599</c:v>
                </c:pt>
                <c:pt idx="460">
                  <c:v>28.792789696969599</c:v>
                </c:pt>
                <c:pt idx="461">
                  <c:v>28.855289696969599</c:v>
                </c:pt>
                <c:pt idx="462">
                  <c:v>28.917789696969599</c:v>
                </c:pt>
                <c:pt idx="463">
                  <c:v>28.980289696969599</c:v>
                </c:pt>
                <c:pt idx="464">
                  <c:v>29.042789696969599</c:v>
                </c:pt>
                <c:pt idx="465">
                  <c:v>29.105289696969599</c:v>
                </c:pt>
                <c:pt idx="466">
                  <c:v>29.167789696969599</c:v>
                </c:pt>
                <c:pt idx="467">
                  <c:v>29.230289696969599</c:v>
                </c:pt>
                <c:pt idx="468">
                  <c:v>29.292789696969599</c:v>
                </c:pt>
                <c:pt idx="469">
                  <c:v>29.355289696969599</c:v>
                </c:pt>
                <c:pt idx="470">
                  <c:v>29.417789696969599</c:v>
                </c:pt>
                <c:pt idx="471">
                  <c:v>29.480289696969599</c:v>
                </c:pt>
                <c:pt idx="472">
                  <c:v>29.542789696969599</c:v>
                </c:pt>
                <c:pt idx="473">
                  <c:v>29.605289696969599</c:v>
                </c:pt>
                <c:pt idx="474">
                  <c:v>29.667789696969599</c:v>
                </c:pt>
                <c:pt idx="475">
                  <c:v>29.730289696969599</c:v>
                </c:pt>
                <c:pt idx="476">
                  <c:v>29.792789696969599</c:v>
                </c:pt>
                <c:pt idx="477">
                  <c:v>29.855289696969599</c:v>
                </c:pt>
                <c:pt idx="478">
                  <c:v>29.917789696969599</c:v>
                </c:pt>
                <c:pt idx="479">
                  <c:v>29.980289696969599</c:v>
                </c:pt>
                <c:pt idx="480">
                  <c:v>30.042789696969599</c:v>
                </c:pt>
                <c:pt idx="481">
                  <c:v>30.105289696969599</c:v>
                </c:pt>
                <c:pt idx="482">
                  <c:v>30.167789696969599</c:v>
                </c:pt>
                <c:pt idx="483">
                  <c:v>30.230289696969599</c:v>
                </c:pt>
                <c:pt idx="484">
                  <c:v>30.292789696969599</c:v>
                </c:pt>
                <c:pt idx="485">
                  <c:v>30.355289696969599</c:v>
                </c:pt>
                <c:pt idx="486">
                  <c:v>30.417789696969599</c:v>
                </c:pt>
                <c:pt idx="487">
                  <c:v>30.480289696969599</c:v>
                </c:pt>
                <c:pt idx="488">
                  <c:v>30.542789696969599</c:v>
                </c:pt>
                <c:pt idx="489">
                  <c:v>30.605289696969599</c:v>
                </c:pt>
                <c:pt idx="490">
                  <c:v>30.667789696969599</c:v>
                </c:pt>
                <c:pt idx="491">
                  <c:v>30.730289696969599</c:v>
                </c:pt>
                <c:pt idx="492">
                  <c:v>30.792789696969599</c:v>
                </c:pt>
                <c:pt idx="493">
                  <c:v>30.855289696969599</c:v>
                </c:pt>
                <c:pt idx="494">
                  <c:v>30.917789696969599</c:v>
                </c:pt>
                <c:pt idx="495">
                  <c:v>30.980289696969599</c:v>
                </c:pt>
                <c:pt idx="496">
                  <c:v>31.042789696969599</c:v>
                </c:pt>
                <c:pt idx="497">
                  <c:v>31.105289696969599</c:v>
                </c:pt>
                <c:pt idx="498">
                  <c:v>31.167789696969599</c:v>
                </c:pt>
                <c:pt idx="499">
                  <c:v>31.230289696969599</c:v>
                </c:pt>
                <c:pt idx="500">
                  <c:v>31.292789696969599</c:v>
                </c:pt>
                <c:pt idx="501">
                  <c:v>31.355289696969599</c:v>
                </c:pt>
                <c:pt idx="502">
                  <c:v>31.417789696969599</c:v>
                </c:pt>
                <c:pt idx="503">
                  <c:v>31.480289696969599</c:v>
                </c:pt>
                <c:pt idx="504">
                  <c:v>31.542789696969599</c:v>
                </c:pt>
                <c:pt idx="505">
                  <c:v>31.605289696969599</c:v>
                </c:pt>
                <c:pt idx="506">
                  <c:v>31.667789696969599</c:v>
                </c:pt>
                <c:pt idx="507">
                  <c:v>31.730289696969599</c:v>
                </c:pt>
                <c:pt idx="508">
                  <c:v>31.792789696969599</c:v>
                </c:pt>
                <c:pt idx="509">
                  <c:v>31.855289696969599</c:v>
                </c:pt>
                <c:pt idx="510">
                  <c:v>31.917789696969599</c:v>
                </c:pt>
                <c:pt idx="511">
                  <c:v>31.980289696969599</c:v>
                </c:pt>
                <c:pt idx="512">
                  <c:v>32.042789696969599</c:v>
                </c:pt>
                <c:pt idx="513">
                  <c:v>32.105289696969599</c:v>
                </c:pt>
                <c:pt idx="514">
                  <c:v>32.167789696969599</c:v>
                </c:pt>
                <c:pt idx="515">
                  <c:v>32.230289696969599</c:v>
                </c:pt>
                <c:pt idx="516">
                  <c:v>32.292789696969599</c:v>
                </c:pt>
                <c:pt idx="517">
                  <c:v>32.355289696969599</c:v>
                </c:pt>
                <c:pt idx="518">
                  <c:v>32.417789696969599</c:v>
                </c:pt>
                <c:pt idx="519">
                  <c:v>32.480289696969599</c:v>
                </c:pt>
                <c:pt idx="520">
                  <c:v>32.542789696969599</c:v>
                </c:pt>
                <c:pt idx="521">
                  <c:v>32.605289696969599</c:v>
                </c:pt>
                <c:pt idx="522">
                  <c:v>32.667789696969599</c:v>
                </c:pt>
                <c:pt idx="523">
                  <c:v>32.730289696969599</c:v>
                </c:pt>
                <c:pt idx="524">
                  <c:v>32.792789696969599</c:v>
                </c:pt>
                <c:pt idx="525">
                  <c:v>32.855289696969599</c:v>
                </c:pt>
                <c:pt idx="526">
                  <c:v>32.917789696969599</c:v>
                </c:pt>
                <c:pt idx="527">
                  <c:v>32.980289696969599</c:v>
                </c:pt>
                <c:pt idx="528">
                  <c:v>33.042789696969599</c:v>
                </c:pt>
                <c:pt idx="529">
                  <c:v>33.105289696969599</c:v>
                </c:pt>
                <c:pt idx="530">
                  <c:v>33.167789696969599</c:v>
                </c:pt>
                <c:pt idx="531">
                  <c:v>33.230289696969599</c:v>
                </c:pt>
                <c:pt idx="532">
                  <c:v>33.292789696969599</c:v>
                </c:pt>
                <c:pt idx="533">
                  <c:v>33.355289696969599</c:v>
                </c:pt>
                <c:pt idx="534">
                  <c:v>33.417789696969599</c:v>
                </c:pt>
                <c:pt idx="535">
                  <c:v>33.480289696969599</c:v>
                </c:pt>
                <c:pt idx="536">
                  <c:v>33.542789696969599</c:v>
                </c:pt>
                <c:pt idx="537">
                  <c:v>33.605289696969599</c:v>
                </c:pt>
                <c:pt idx="538">
                  <c:v>33.667789696969599</c:v>
                </c:pt>
                <c:pt idx="539">
                  <c:v>33.730289696969599</c:v>
                </c:pt>
                <c:pt idx="540">
                  <c:v>33.792789696969599</c:v>
                </c:pt>
                <c:pt idx="541">
                  <c:v>33.855289696969599</c:v>
                </c:pt>
                <c:pt idx="542">
                  <c:v>33.917789696969599</c:v>
                </c:pt>
                <c:pt idx="543">
                  <c:v>33.980289696969599</c:v>
                </c:pt>
                <c:pt idx="544">
                  <c:v>34.042789696969599</c:v>
                </c:pt>
                <c:pt idx="545">
                  <c:v>34.105289696969599</c:v>
                </c:pt>
                <c:pt idx="546">
                  <c:v>34.167789696969599</c:v>
                </c:pt>
                <c:pt idx="547">
                  <c:v>34.230289696969599</c:v>
                </c:pt>
                <c:pt idx="548">
                  <c:v>34.292789696969599</c:v>
                </c:pt>
                <c:pt idx="549">
                  <c:v>34.355289696969599</c:v>
                </c:pt>
                <c:pt idx="550">
                  <c:v>34.417789696969599</c:v>
                </c:pt>
                <c:pt idx="551">
                  <c:v>34.480289696969599</c:v>
                </c:pt>
                <c:pt idx="552">
                  <c:v>34.542789696969599</c:v>
                </c:pt>
                <c:pt idx="553">
                  <c:v>34.605289696969599</c:v>
                </c:pt>
                <c:pt idx="554">
                  <c:v>34.667789696969599</c:v>
                </c:pt>
                <c:pt idx="555">
                  <c:v>34.730289696969599</c:v>
                </c:pt>
                <c:pt idx="556">
                  <c:v>34.792789696969599</c:v>
                </c:pt>
                <c:pt idx="557">
                  <c:v>34.855289696969599</c:v>
                </c:pt>
                <c:pt idx="558">
                  <c:v>34.917789696969599</c:v>
                </c:pt>
                <c:pt idx="559">
                  <c:v>34.980289696969599</c:v>
                </c:pt>
                <c:pt idx="560">
                  <c:v>35.042789696969599</c:v>
                </c:pt>
                <c:pt idx="561">
                  <c:v>35.105289696969599</c:v>
                </c:pt>
                <c:pt idx="562">
                  <c:v>35.167789696969599</c:v>
                </c:pt>
                <c:pt idx="563">
                  <c:v>35.230289696969599</c:v>
                </c:pt>
                <c:pt idx="564">
                  <c:v>35.292789696969599</c:v>
                </c:pt>
                <c:pt idx="565">
                  <c:v>35.355289696969599</c:v>
                </c:pt>
                <c:pt idx="566">
                  <c:v>35.417789696969599</c:v>
                </c:pt>
                <c:pt idx="567">
                  <c:v>35.480289696969599</c:v>
                </c:pt>
                <c:pt idx="568">
                  <c:v>35.542789696969599</c:v>
                </c:pt>
                <c:pt idx="569">
                  <c:v>35.605289696969599</c:v>
                </c:pt>
                <c:pt idx="570">
                  <c:v>35.667789696969599</c:v>
                </c:pt>
                <c:pt idx="571">
                  <c:v>35.730289696969599</c:v>
                </c:pt>
                <c:pt idx="572">
                  <c:v>35.792789696969599</c:v>
                </c:pt>
                <c:pt idx="573">
                  <c:v>35.855289696969599</c:v>
                </c:pt>
                <c:pt idx="574">
                  <c:v>35.917789696969599</c:v>
                </c:pt>
                <c:pt idx="575">
                  <c:v>35.980289696969599</c:v>
                </c:pt>
                <c:pt idx="576">
                  <c:v>36.042789696969599</c:v>
                </c:pt>
                <c:pt idx="577">
                  <c:v>36.105289696969599</c:v>
                </c:pt>
                <c:pt idx="578">
                  <c:v>36.167789696969599</c:v>
                </c:pt>
                <c:pt idx="579">
                  <c:v>36.230289696969599</c:v>
                </c:pt>
                <c:pt idx="580">
                  <c:v>36.292789696969599</c:v>
                </c:pt>
                <c:pt idx="581">
                  <c:v>36.355289696969599</c:v>
                </c:pt>
                <c:pt idx="582">
                  <c:v>36.417789696969599</c:v>
                </c:pt>
                <c:pt idx="583">
                  <c:v>36.480289696969599</c:v>
                </c:pt>
                <c:pt idx="584">
                  <c:v>36.542789696969599</c:v>
                </c:pt>
                <c:pt idx="585">
                  <c:v>36.605289696969599</c:v>
                </c:pt>
                <c:pt idx="586">
                  <c:v>36.667789696969599</c:v>
                </c:pt>
                <c:pt idx="587">
                  <c:v>36.730289696969599</c:v>
                </c:pt>
                <c:pt idx="588">
                  <c:v>36.792789696969599</c:v>
                </c:pt>
                <c:pt idx="589">
                  <c:v>36.855289696969599</c:v>
                </c:pt>
                <c:pt idx="590">
                  <c:v>36.917789696969599</c:v>
                </c:pt>
                <c:pt idx="591">
                  <c:v>36.980289696969599</c:v>
                </c:pt>
                <c:pt idx="592">
                  <c:v>37.042789696969599</c:v>
                </c:pt>
                <c:pt idx="593">
                  <c:v>37.105289696969599</c:v>
                </c:pt>
                <c:pt idx="594">
                  <c:v>37.167789696969599</c:v>
                </c:pt>
                <c:pt idx="595">
                  <c:v>37.230289696969599</c:v>
                </c:pt>
                <c:pt idx="596">
                  <c:v>37.292789696969599</c:v>
                </c:pt>
                <c:pt idx="597">
                  <c:v>37.355289696969599</c:v>
                </c:pt>
                <c:pt idx="598">
                  <c:v>37.417789696969599</c:v>
                </c:pt>
                <c:pt idx="599">
                  <c:v>37.480289696969599</c:v>
                </c:pt>
                <c:pt idx="600">
                  <c:v>37.542789696969599</c:v>
                </c:pt>
                <c:pt idx="601">
                  <c:v>37.605289696969599</c:v>
                </c:pt>
                <c:pt idx="602">
                  <c:v>37.667789696969599</c:v>
                </c:pt>
                <c:pt idx="603">
                  <c:v>37.730289696969599</c:v>
                </c:pt>
                <c:pt idx="604">
                  <c:v>37.792789696969599</c:v>
                </c:pt>
                <c:pt idx="605">
                  <c:v>37.855289696969599</c:v>
                </c:pt>
                <c:pt idx="606">
                  <c:v>37.917789696969599</c:v>
                </c:pt>
                <c:pt idx="607">
                  <c:v>37.980289696969599</c:v>
                </c:pt>
                <c:pt idx="608">
                  <c:v>38.042789696969599</c:v>
                </c:pt>
                <c:pt idx="609">
                  <c:v>38.105289696969599</c:v>
                </c:pt>
                <c:pt idx="610">
                  <c:v>38.167789696969599</c:v>
                </c:pt>
                <c:pt idx="611">
                  <c:v>38.230289696969599</c:v>
                </c:pt>
                <c:pt idx="612">
                  <c:v>38.292789696969599</c:v>
                </c:pt>
                <c:pt idx="613">
                  <c:v>38.355289696969599</c:v>
                </c:pt>
                <c:pt idx="614">
                  <c:v>38.417789696969599</c:v>
                </c:pt>
                <c:pt idx="615">
                  <c:v>38.480289696969599</c:v>
                </c:pt>
                <c:pt idx="616">
                  <c:v>38.542789696969599</c:v>
                </c:pt>
                <c:pt idx="617">
                  <c:v>38.605289696969599</c:v>
                </c:pt>
                <c:pt idx="618">
                  <c:v>38.667789696969599</c:v>
                </c:pt>
                <c:pt idx="619">
                  <c:v>38.730289696969599</c:v>
                </c:pt>
                <c:pt idx="620">
                  <c:v>38.792789696969599</c:v>
                </c:pt>
                <c:pt idx="621">
                  <c:v>38.855289696969599</c:v>
                </c:pt>
                <c:pt idx="622">
                  <c:v>38.917789696969599</c:v>
                </c:pt>
                <c:pt idx="623">
                  <c:v>38.980289696969599</c:v>
                </c:pt>
                <c:pt idx="624">
                  <c:v>39.042789696969599</c:v>
                </c:pt>
                <c:pt idx="625">
                  <c:v>39.105289696969599</c:v>
                </c:pt>
                <c:pt idx="626">
                  <c:v>39.167789696969599</c:v>
                </c:pt>
                <c:pt idx="627">
                  <c:v>39.230289696969599</c:v>
                </c:pt>
                <c:pt idx="628">
                  <c:v>39.292789696969599</c:v>
                </c:pt>
                <c:pt idx="629">
                  <c:v>39.355289696969599</c:v>
                </c:pt>
                <c:pt idx="630">
                  <c:v>39.417789696969599</c:v>
                </c:pt>
                <c:pt idx="631">
                  <c:v>39.480289696969599</c:v>
                </c:pt>
                <c:pt idx="632">
                  <c:v>39.542789696969599</c:v>
                </c:pt>
                <c:pt idx="633">
                  <c:v>39.605289696969599</c:v>
                </c:pt>
                <c:pt idx="634">
                  <c:v>39.667789696969599</c:v>
                </c:pt>
                <c:pt idx="635">
                  <c:v>39.730289696969599</c:v>
                </c:pt>
                <c:pt idx="636">
                  <c:v>39.792789696969599</c:v>
                </c:pt>
                <c:pt idx="637">
                  <c:v>39.855289696969599</c:v>
                </c:pt>
                <c:pt idx="638">
                  <c:v>39.917789696969599</c:v>
                </c:pt>
                <c:pt idx="639">
                  <c:v>39.980289696969599</c:v>
                </c:pt>
                <c:pt idx="640">
                  <c:v>40.042789696969599</c:v>
                </c:pt>
                <c:pt idx="641">
                  <c:v>40.105289696969599</c:v>
                </c:pt>
                <c:pt idx="642">
                  <c:v>40.167789696969599</c:v>
                </c:pt>
                <c:pt idx="643">
                  <c:v>40.230289696969599</c:v>
                </c:pt>
                <c:pt idx="644">
                  <c:v>40.292789696969599</c:v>
                </c:pt>
                <c:pt idx="645">
                  <c:v>40.355289696969599</c:v>
                </c:pt>
                <c:pt idx="646">
                  <c:v>40.417789696969599</c:v>
                </c:pt>
                <c:pt idx="647">
                  <c:v>40.480289696969599</c:v>
                </c:pt>
                <c:pt idx="648">
                  <c:v>40.542789696969599</c:v>
                </c:pt>
                <c:pt idx="649">
                  <c:v>40.605289696969599</c:v>
                </c:pt>
                <c:pt idx="650">
                  <c:v>40.667789696969599</c:v>
                </c:pt>
                <c:pt idx="651">
                  <c:v>40.730289696969599</c:v>
                </c:pt>
                <c:pt idx="652">
                  <c:v>40.792789696969599</c:v>
                </c:pt>
                <c:pt idx="653">
                  <c:v>40.855289696969599</c:v>
                </c:pt>
                <c:pt idx="654">
                  <c:v>40.917789696969599</c:v>
                </c:pt>
                <c:pt idx="655">
                  <c:v>40.980289696969599</c:v>
                </c:pt>
                <c:pt idx="656">
                  <c:v>41.042789696969599</c:v>
                </c:pt>
                <c:pt idx="657">
                  <c:v>41.105289696969599</c:v>
                </c:pt>
                <c:pt idx="658">
                  <c:v>41.167789696969599</c:v>
                </c:pt>
                <c:pt idx="659">
                  <c:v>41.230289696969599</c:v>
                </c:pt>
                <c:pt idx="660">
                  <c:v>41.292789696969599</c:v>
                </c:pt>
                <c:pt idx="661">
                  <c:v>41.355289696969599</c:v>
                </c:pt>
                <c:pt idx="662">
                  <c:v>41.417789696969599</c:v>
                </c:pt>
                <c:pt idx="663">
                  <c:v>41.480289696969599</c:v>
                </c:pt>
                <c:pt idx="664">
                  <c:v>41.542789696969599</c:v>
                </c:pt>
                <c:pt idx="665">
                  <c:v>41.605289696969599</c:v>
                </c:pt>
                <c:pt idx="666">
                  <c:v>41.667789696969599</c:v>
                </c:pt>
                <c:pt idx="667">
                  <c:v>41.730289696969599</c:v>
                </c:pt>
                <c:pt idx="668">
                  <c:v>41.792789696969599</c:v>
                </c:pt>
                <c:pt idx="669">
                  <c:v>41.855289696969599</c:v>
                </c:pt>
                <c:pt idx="670">
                  <c:v>41.917789696969599</c:v>
                </c:pt>
                <c:pt idx="671">
                  <c:v>41.980289696969599</c:v>
                </c:pt>
                <c:pt idx="672">
                  <c:v>42.042789696969599</c:v>
                </c:pt>
                <c:pt idx="673">
                  <c:v>42.105289696969599</c:v>
                </c:pt>
                <c:pt idx="674">
                  <c:v>42.167789696969599</c:v>
                </c:pt>
                <c:pt idx="675">
                  <c:v>42.230289696969599</c:v>
                </c:pt>
                <c:pt idx="676">
                  <c:v>42.292789696969599</c:v>
                </c:pt>
                <c:pt idx="677">
                  <c:v>42.355289696969599</c:v>
                </c:pt>
                <c:pt idx="678">
                  <c:v>42.417789696969599</c:v>
                </c:pt>
                <c:pt idx="679">
                  <c:v>42.480289696969599</c:v>
                </c:pt>
                <c:pt idx="680">
                  <c:v>42.542789696969599</c:v>
                </c:pt>
                <c:pt idx="681">
                  <c:v>42.605289696969599</c:v>
                </c:pt>
                <c:pt idx="682">
                  <c:v>42.667789696969599</c:v>
                </c:pt>
                <c:pt idx="683">
                  <c:v>42.730289696969599</c:v>
                </c:pt>
                <c:pt idx="684">
                  <c:v>42.792789696969599</c:v>
                </c:pt>
                <c:pt idx="685">
                  <c:v>42.855289696969599</c:v>
                </c:pt>
                <c:pt idx="686">
                  <c:v>42.917789696969599</c:v>
                </c:pt>
                <c:pt idx="687">
                  <c:v>42.980289696969599</c:v>
                </c:pt>
                <c:pt idx="688">
                  <c:v>43.042789696969599</c:v>
                </c:pt>
                <c:pt idx="689">
                  <c:v>43.105289696969599</c:v>
                </c:pt>
                <c:pt idx="690">
                  <c:v>43.167789696969599</c:v>
                </c:pt>
                <c:pt idx="691">
                  <c:v>43.230289696969599</c:v>
                </c:pt>
                <c:pt idx="692">
                  <c:v>43.292789696969599</c:v>
                </c:pt>
                <c:pt idx="693">
                  <c:v>43.355289696969599</c:v>
                </c:pt>
                <c:pt idx="694">
                  <c:v>43.417789696969599</c:v>
                </c:pt>
                <c:pt idx="695">
                  <c:v>43.480289696969599</c:v>
                </c:pt>
                <c:pt idx="696">
                  <c:v>43.542789696969599</c:v>
                </c:pt>
                <c:pt idx="697">
                  <c:v>43.605289696969599</c:v>
                </c:pt>
                <c:pt idx="698">
                  <c:v>43.667789696969599</c:v>
                </c:pt>
                <c:pt idx="699">
                  <c:v>43.730289696969599</c:v>
                </c:pt>
                <c:pt idx="700">
                  <c:v>43.792789696969599</c:v>
                </c:pt>
                <c:pt idx="701">
                  <c:v>43.855289696969599</c:v>
                </c:pt>
                <c:pt idx="702">
                  <c:v>43.917789696969599</c:v>
                </c:pt>
                <c:pt idx="703">
                  <c:v>43.980289696969599</c:v>
                </c:pt>
                <c:pt idx="704">
                  <c:v>44.042789696969599</c:v>
                </c:pt>
                <c:pt idx="705">
                  <c:v>44.105289696969599</c:v>
                </c:pt>
                <c:pt idx="706">
                  <c:v>44.167789696969599</c:v>
                </c:pt>
                <c:pt idx="707">
                  <c:v>44.230289696969599</c:v>
                </c:pt>
                <c:pt idx="708">
                  <c:v>44.292789696969599</c:v>
                </c:pt>
                <c:pt idx="709">
                  <c:v>44.355289696969599</c:v>
                </c:pt>
                <c:pt idx="710">
                  <c:v>44.417789696969599</c:v>
                </c:pt>
                <c:pt idx="711">
                  <c:v>44.480289696969599</c:v>
                </c:pt>
                <c:pt idx="712">
                  <c:v>44.542789696969599</c:v>
                </c:pt>
                <c:pt idx="713">
                  <c:v>44.605289696969599</c:v>
                </c:pt>
                <c:pt idx="714">
                  <c:v>44.667789696969599</c:v>
                </c:pt>
                <c:pt idx="715">
                  <c:v>44.730289696969599</c:v>
                </c:pt>
                <c:pt idx="716">
                  <c:v>44.792789696969599</c:v>
                </c:pt>
                <c:pt idx="717">
                  <c:v>44.855289696969599</c:v>
                </c:pt>
                <c:pt idx="718">
                  <c:v>44.917789696969599</c:v>
                </c:pt>
                <c:pt idx="719">
                  <c:v>44.980289696969599</c:v>
                </c:pt>
                <c:pt idx="720">
                  <c:v>45.042789696969599</c:v>
                </c:pt>
                <c:pt idx="721">
                  <c:v>45.105289696969599</c:v>
                </c:pt>
                <c:pt idx="722">
                  <c:v>45.167789696969599</c:v>
                </c:pt>
                <c:pt idx="723">
                  <c:v>45.230289696969599</c:v>
                </c:pt>
                <c:pt idx="724">
                  <c:v>45.292789696969599</c:v>
                </c:pt>
                <c:pt idx="725">
                  <c:v>45.355289696969599</c:v>
                </c:pt>
                <c:pt idx="726">
                  <c:v>45.417789696969599</c:v>
                </c:pt>
                <c:pt idx="727">
                  <c:v>45.480289696969599</c:v>
                </c:pt>
                <c:pt idx="728">
                  <c:v>45.542789696969599</c:v>
                </c:pt>
                <c:pt idx="729">
                  <c:v>45.605289696969599</c:v>
                </c:pt>
                <c:pt idx="730">
                  <c:v>45.667789696969599</c:v>
                </c:pt>
                <c:pt idx="731">
                  <c:v>45.730289696969599</c:v>
                </c:pt>
                <c:pt idx="732">
                  <c:v>45.792789696969599</c:v>
                </c:pt>
                <c:pt idx="733">
                  <c:v>45.855289696969599</c:v>
                </c:pt>
                <c:pt idx="734">
                  <c:v>45.917789696969599</c:v>
                </c:pt>
                <c:pt idx="735">
                  <c:v>45.980289696969599</c:v>
                </c:pt>
                <c:pt idx="736">
                  <c:v>46.042789696969599</c:v>
                </c:pt>
                <c:pt idx="737">
                  <c:v>46.105289696969599</c:v>
                </c:pt>
                <c:pt idx="738">
                  <c:v>46.167789696969599</c:v>
                </c:pt>
                <c:pt idx="739">
                  <c:v>46.230289696969599</c:v>
                </c:pt>
                <c:pt idx="740">
                  <c:v>46.292789696969599</c:v>
                </c:pt>
                <c:pt idx="741">
                  <c:v>46.355289696969599</c:v>
                </c:pt>
                <c:pt idx="742">
                  <c:v>46.417789696969599</c:v>
                </c:pt>
                <c:pt idx="743">
                  <c:v>46.480289696969599</c:v>
                </c:pt>
                <c:pt idx="744">
                  <c:v>46.542789696969599</c:v>
                </c:pt>
                <c:pt idx="745">
                  <c:v>46.605289696969599</c:v>
                </c:pt>
                <c:pt idx="746">
                  <c:v>46.667789696969599</c:v>
                </c:pt>
                <c:pt idx="747">
                  <c:v>46.730289696969599</c:v>
                </c:pt>
                <c:pt idx="748">
                  <c:v>46.792789696969599</c:v>
                </c:pt>
                <c:pt idx="749">
                  <c:v>46.855289696969599</c:v>
                </c:pt>
                <c:pt idx="750">
                  <c:v>46.917789696969599</c:v>
                </c:pt>
                <c:pt idx="751">
                  <c:v>46.980289696969599</c:v>
                </c:pt>
                <c:pt idx="752">
                  <c:v>47.042789696969599</c:v>
                </c:pt>
                <c:pt idx="753">
                  <c:v>47.105289696969599</c:v>
                </c:pt>
                <c:pt idx="754">
                  <c:v>47.167789696969599</c:v>
                </c:pt>
                <c:pt idx="755">
                  <c:v>47.230289696969599</c:v>
                </c:pt>
                <c:pt idx="756">
                  <c:v>47.292789696969599</c:v>
                </c:pt>
                <c:pt idx="757">
                  <c:v>47.355289696969599</c:v>
                </c:pt>
                <c:pt idx="758">
                  <c:v>47.417789696969599</c:v>
                </c:pt>
                <c:pt idx="759">
                  <c:v>47.480289696969599</c:v>
                </c:pt>
                <c:pt idx="760">
                  <c:v>47.542789696969599</c:v>
                </c:pt>
                <c:pt idx="761">
                  <c:v>47.605289696969599</c:v>
                </c:pt>
                <c:pt idx="762">
                  <c:v>47.667789696969599</c:v>
                </c:pt>
                <c:pt idx="763">
                  <c:v>47.730289696969599</c:v>
                </c:pt>
                <c:pt idx="764">
                  <c:v>47.792789696969599</c:v>
                </c:pt>
                <c:pt idx="765">
                  <c:v>47.855289696969599</c:v>
                </c:pt>
                <c:pt idx="766">
                  <c:v>47.917789696969599</c:v>
                </c:pt>
                <c:pt idx="767">
                  <c:v>47.980289696969599</c:v>
                </c:pt>
                <c:pt idx="768">
                  <c:v>48.042789696969599</c:v>
                </c:pt>
                <c:pt idx="769">
                  <c:v>48.105289696969599</c:v>
                </c:pt>
                <c:pt idx="770">
                  <c:v>48.167789696969599</c:v>
                </c:pt>
                <c:pt idx="771">
                  <c:v>48.230289696969599</c:v>
                </c:pt>
                <c:pt idx="772">
                  <c:v>48.292789696969599</c:v>
                </c:pt>
                <c:pt idx="773">
                  <c:v>48.355289696969599</c:v>
                </c:pt>
                <c:pt idx="774">
                  <c:v>48.417789696969599</c:v>
                </c:pt>
                <c:pt idx="775">
                  <c:v>48.480289696969599</c:v>
                </c:pt>
                <c:pt idx="776">
                  <c:v>48.542789696969599</c:v>
                </c:pt>
                <c:pt idx="777">
                  <c:v>48.605289696969599</c:v>
                </c:pt>
                <c:pt idx="778">
                  <c:v>48.667789696969599</c:v>
                </c:pt>
                <c:pt idx="779">
                  <c:v>48.730289696969599</c:v>
                </c:pt>
                <c:pt idx="780">
                  <c:v>48.792789696969599</c:v>
                </c:pt>
                <c:pt idx="781">
                  <c:v>48.855289696969599</c:v>
                </c:pt>
                <c:pt idx="782">
                  <c:v>48.917789696969599</c:v>
                </c:pt>
                <c:pt idx="783">
                  <c:v>48.980289696969599</c:v>
                </c:pt>
                <c:pt idx="784">
                  <c:v>49.042789696969599</c:v>
                </c:pt>
                <c:pt idx="785">
                  <c:v>49.105289696969599</c:v>
                </c:pt>
                <c:pt idx="786">
                  <c:v>49.167789696969599</c:v>
                </c:pt>
                <c:pt idx="787">
                  <c:v>49.230289696969599</c:v>
                </c:pt>
                <c:pt idx="788">
                  <c:v>49.292789696969599</c:v>
                </c:pt>
                <c:pt idx="789">
                  <c:v>49.355289696969599</c:v>
                </c:pt>
                <c:pt idx="790">
                  <c:v>49.417789696969599</c:v>
                </c:pt>
                <c:pt idx="791">
                  <c:v>49.480289696969599</c:v>
                </c:pt>
                <c:pt idx="792">
                  <c:v>49.542789696969599</c:v>
                </c:pt>
                <c:pt idx="793">
                  <c:v>49.605289696969599</c:v>
                </c:pt>
                <c:pt idx="794">
                  <c:v>49.667789696969599</c:v>
                </c:pt>
                <c:pt idx="795">
                  <c:v>49.730289696969599</c:v>
                </c:pt>
                <c:pt idx="796">
                  <c:v>49.792789696969599</c:v>
                </c:pt>
                <c:pt idx="797">
                  <c:v>49.855289696969599</c:v>
                </c:pt>
                <c:pt idx="798">
                  <c:v>49.917789696969599</c:v>
                </c:pt>
                <c:pt idx="799">
                  <c:v>49.980289696969599</c:v>
                </c:pt>
                <c:pt idx="800">
                  <c:v>50.042789696969599</c:v>
                </c:pt>
                <c:pt idx="801">
                  <c:v>50.105289696969599</c:v>
                </c:pt>
                <c:pt idx="802">
                  <c:v>50.167789696969599</c:v>
                </c:pt>
                <c:pt idx="803">
                  <c:v>50.230289696969599</c:v>
                </c:pt>
                <c:pt idx="804">
                  <c:v>50.292789696969599</c:v>
                </c:pt>
                <c:pt idx="805">
                  <c:v>50.355289696969599</c:v>
                </c:pt>
                <c:pt idx="806">
                  <c:v>50.417789696969599</c:v>
                </c:pt>
                <c:pt idx="807">
                  <c:v>50.480289696969599</c:v>
                </c:pt>
                <c:pt idx="808">
                  <c:v>50.542789696969599</c:v>
                </c:pt>
                <c:pt idx="809">
                  <c:v>50.605289696969599</c:v>
                </c:pt>
                <c:pt idx="810">
                  <c:v>50.667789696969599</c:v>
                </c:pt>
                <c:pt idx="811">
                  <c:v>50.730289696969599</c:v>
                </c:pt>
                <c:pt idx="812">
                  <c:v>50.792789696969599</c:v>
                </c:pt>
                <c:pt idx="813">
                  <c:v>50.855289696969599</c:v>
                </c:pt>
                <c:pt idx="814">
                  <c:v>50.917789696969599</c:v>
                </c:pt>
                <c:pt idx="815">
                  <c:v>50.980289696969599</c:v>
                </c:pt>
                <c:pt idx="816">
                  <c:v>51.042789696969599</c:v>
                </c:pt>
                <c:pt idx="817">
                  <c:v>51.105289696969599</c:v>
                </c:pt>
                <c:pt idx="818">
                  <c:v>51.167789696969599</c:v>
                </c:pt>
                <c:pt idx="819">
                  <c:v>51.230289696969599</c:v>
                </c:pt>
                <c:pt idx="820">
                  <c:v>51.292789696969599</c:v>
                </c:pt>
                <c:pt idx="821">
                  <c:v>51.355289696969599</c:v>
                </c:pt>
                <c:pt idx="822">
                  <c:v>51.417789696969599</c:v>
                </c:pt>
                <c:pt idx="823">
                  <c:v>51.480289696969599</c:v>
                </c:pt>
                <c:pt idx="824">
                  <c:v>51.542789696969599</c:v>
                </c:pt>
                <c:pt idx="825">
                  <c:v>51.605289696969599</c:v>
                </c:pt>
                <c:pt idx="826">
                  <c:v>51.667789696969599</c:v>
                </c:pt>
                <c:pt idx="827">
                  <c:v>51.730289696969599</c:v>
                </c:pt>
                <c:pt idx="828">
                  <c:v>51.792789696969599</c:v>
                </c:pt>
                <c:pt idx="829">
                  <c:v>51.855289696969599</c:v>
                </c:pt>
                <c:pt idx="830">
                  <c:v>51.917789696969599</c:v>
                </c:pt>
                <c:pt idx="831">
                  <c:v>51.980289696969599</c:v>
                </c:pt>
                <c:pt idx="832">
                  <c:v>52.042789696969599</c:v>
                </c:pt>
                <c:pt idx="833">
                  <c:v>52.105289696969599</c:v>
                </c:pt>
                <c:pt idx="834">
                  <c:v>52.167789696969599</c:v>
                </c:pt>
                <c:pt idx="835">
                  <c:v>52.230289696969599</c:v>
                </c:pt>
                <c:pt idx="836">
                  <c:v>52.292789696969599</c:v>
                </c:pt>
                <c:pt idx="837">
                  <c:v>52.355289696969599</c:v>
                </c:pt>
                <c:pt idx="838">
                  <c:v>52.417789696969599</c:v>
                </c:pt>
                <c:pt idx="839">
                  <c:v>52.480289696969599</c:v>
                </c:pt>
                <c:pt idx="840">
                  <c:v>52.542789696969599</c:v>
                </c:pt>
                <c:pt idx="841">
                  <c:v>52.605289696969599</c:v>
                </c:pt>
                <c:pt idx="842">
                  <c:v>52.667789696969599</c:v>
                </c:pt>
                <c:pt idx="843">
                  <c:v>52.730289696969599</c:v>
                </c:pt>
                <c:pt idx="844">
                  <c:v>52.792789696969599</c:v>
                </c:pt>
                <c:pt idx="845">
                  <c:v>52.855289696969599</c:v>
                </c:pt>
                <c:pt idx="846">
                  <c:v>52.917789696969599</c:v>
                </c:pt>
                <c:pt idx="847">
                  <c:v>52.980289696969599</c:v>
                </c:pt>
                <c:pt idx="848">
                  <c:v>53.042789696969599</c:v>
                </c:pt>
                <c:pt idx="849">
                  <c:v>53.105289696969599</c:v>
                </c:pt>
                <c:pt idx="850">
                  <c:v>53.167789696969599</c:v>
                </c:pt>
                <c:pt idx="851">
                  <c:v>53.230289696969599</c:v>
                </c:pt>
                <c:pt idx="852">
                  <c:v>53.292789696969599</c:v>
                </c:pt>
                <c:pt idx="853">
                  <c:v>53.355289696969599</c:v>
                </c:pt>
                <c:pt idx="854">
                  <c:v>53.417789696969599</c:v>
                </c:pt>
                <c:pt idx="855">
                  <c:v>53.480289696969599</c:v>
                </c:pt>
                <c:pt idx="856">
                  <c:v>53.542789696969599</c:v>
                </c:pt>
                <c:pt idx="857">
                  <c:v>53.605289696969599</c:v>
                </c:pt>
                <c:pt idx="858">
                  <c:v>53.667789696969599</c:v>
                </c:pt>
                <c:pt idx="859">
                  <c:v>53.730289696969599</c:v>
                </c:pt>
                <c:pt idx="860">
                  <c:v>53.792789696969599</c:v>
                </c:pt>
                <c:pt idx="861">
                  <c:v>53.855289696969599</c:v>
                </c:pt>
                <c:pt idx="862">
                  <c:v>53.917789696969599</c:v>
                </c:pt>
                <c:pt idx="863">
                  <c:v>53.980289696969599</c:v>
                </c:pt>
                <c:pt idx="864">
                  <c:v>54.042789696969599</c:v>
                </c:pt>
                <c:pt idx="865">
                  <c:v>54.105289696969599</c:v>
                </c:pt>
                <c:pt idx="866">
                  <c:v>54.167789696969599</c:v>
                </c:pt>
                <c:pt idx="867">
                  <c:v>54.230289696969599</c:v>
                </c:pt>
                <c:pt idx="868">
                  <c:v>54.292789696969599</c:v>
                </c:pt>
                <c:pt idx="869">
                  <c:v>54.355289696969599</c:v>
                </c:pt>
                <c:pt idx="870">
                  <c:v>54.417789696969599</c:v>
                </c:pt>
                <c:pt idx="871">
                  <c:v>54.480289696969599</c:v>
                </c:pt>
                <c:pt idx="872">
                  <c:v>54.542789696969599</c:v>
                </c:pt>
                <c:pt idx="873">
                  <c:v>54.605289696969599</c:v>
                </c:pt>
                <c:pt idx="874">
                  <c:v>54.667789696969599</c:v>
                </c:pt>
                <c:pt idx="875">
                  <c:v>54.730289696969599</c:v>
                </c:pt>
                <c:pt idx="876">
                  <c:v>54.792789696969599</c:v>
                </c:pt>
                <c:pt idx="877">
                  <c:v>54.855289696969599</c:v>
                </c:pt>
                <c:pt idx="878">
                  <c:v>54.917789696969599</c:v>
                </c:pt>
                <c:pt idx="879">
                  <c:v>54.980289696969599</c:v>
                </c:pt>
                <c:pt idx="880">
                  <c:v>55.042789696969599</c:v>
                </c:pt>
                <c:pt idx="881">
                  <c:v>55.105289696969599</c:v>
                </c:pt>
                <c:pt idx="882">
                  <c:v>55.167789696969599</c:v>
                </c:pt>
                <c:pt idx="883">
                  <c:v>55.230289696969599</c:v>
                </c:pt>
                <c:pt idx="884">
                  <c:v>55.292789696969599</c:v>
                </c:pt>
                <c:pt idx="885">
                  <c:v>55.355289696969599</c:v>
                </c:pt>
                <c:pt idx="886">
                  <c:v>55.417789696969599</c:v>
                </c:pt>
                <c:pt idx="887">
                  <c:v>55.480289696969599</c:v>
                </c:pt>
                <c:pt idx="888">
                  <c:v>55.542789696969599</c:v>
                </c:pt>
                <c:pt idx="889">
                  <c:v>55.605289696969599</c:v>
                </c:pt>
                <c:pt idx="890">
                  <c:v>55.667789696969599</c:v>
                </c:pt>
                <c:pt idx="891">
                  <c:v>55.730289696969599</c:v>
                </c:pt>
                <c:pt idx="892">
                  <c:v>55.792789696969599</c:v>
                </c:pt>
                <c:pt idx="893">
                  <c:v>55.855289696969599</c:v>
                </c:pt>
                <c:pt idx="894">
                  <c:v>55.917789696969599</c:v>
                </c:pt>
                <c:pt idx="895">
                  <c:v>55.980289696969599</c:v>
                </c:pt>
                <c:pt idx="896">
                  <c:v>56.042789696969599</c:v>
                </c:pt>
                <c:pt idx="897">
                  <c:v>56.105289696969599</c:v>
                </c:pt>
                <c:pt idx="898">
                  <c:v>56.167789696969599</c:v>
                </c:pt>
                <c:pt idx="899">
                  <c:v>56.230289696969599</c:v>
                </c:pt>
                <c:pt idx="900">
                  <c:v>56.292789696969599</c:v>
                </c:pt>
                <c:pt idx="901">
                  <c:v>56.355289696969599</c:v>
                </c:pt>
                <c:pt idx="902">
                  <c:v>56.417789696969599</c:v>
                </c:pt>
                <c:pt idx="903">
                  <c:v>56.480289696969599</c:v>
                </c:pt>
                <c:pt idx="904">
                  <c:v>56.542789696969599</c:v>
                </c:pt>
                <c:pt idx="905">
                  <c:v>56.605289696969599</c:v>
                </c:pt>
                <c:pt idx="906">
                  <c:v>56.667789696969599</c:v>
                </c:pt>
                <c:pt idx="907">
                  <c:v>56.730289696969599</c:v>
                </c:pt>
                <c:pt idx="908">
                  <c:v>56.792789696969599</c:v>
                </c:pt>
                <c:pt idx="909">
                  <c:v>56.855289696969599</c:v>
                </c:pt>
                <c:pt idx="910">
                  <c:v>56.917789696969599</c:v>
                </c:pt>
                <c:pt idx="911">
                  <c:v>56.980289696969599</c:v>
                </c:pt>
                <c:pt idx="912">
                  <c:v>57.042789696969599</c:v>
                </c:pt>
                <c:pt idx="913">
                  <c:v>57.105289696969599</c:v>
                </c:pt>
                <c:pt idx="914">
                  <c:v>57.167789696969599</c:v>
                </c:pt>
                <c:pt idx="915">
                  <c:v>57.230289696969599</c:v>
                </c:pt>
                <c:pt idx="916">
                  <c:v>57.292789696969599</c:v>
                </c:pt>
                <c:pt idx="917">
                  <c:v>57.355289696969599</c:v>
                </c:pt>
                <c:pt idx="918">
                  <c:v>57.417789696969599</c:v>
                </c:pt>
                <c:pt idx="919">
                  <c:v>57.480289696969599</c:v>
                </c:pt>
                <c:pt idx="920">
                  <c:v>57.542789696969599</c:v>
                </c:pt>
                <c:pt idx="921">
                  <c:v>57.605289696969599</c:v>
                </c:pt>
                <c:pt idx="922">
                  <c:v>57.667789696969599</c:v>
                </c:pt>
                <c:pt idx="923">
                  <c:v>57.730289696969599</c:v>
                </c:pt>
                <c:pt idx="924">
                  <c:v>57.792789696969599</c:v>
                </c:pt>
                <c:pt idx="925">
                  <c:v>57.855289696969599</c:v>
                </c:pt>
                <c:pt idx="926">
                  <c:v>57.917789696969599</c:v>
                </c:pt>
                <c:pt idx="927">
                  <c:v>57.980289696969599</c:v>
                </c:pt>
                <c:pt idx="928">
                  <c:v>58.042789696969599</c:v>
                </c:pt>
                <c:pt idx="929">
                  <c:v>58.105289696969599</c:v>
                </c:pt>
                <c:pt idx="930">
                  <c:v>58.167789696969599</c:v>
                </c:pt>
                <c:pt idx="931">
                  <c:v>58.230289696969599</c:v>
                </c:pt>
                <c:pt idx="932">
                  <c:v>58.292789696969599</c:v>
                </c:pt>
                <c:pt idx="933">
                  <c:v>58.355289696969599</c:v>
                </c:pt>
                <c:pt idx="934">
                  <c:v>58.417789696969599</c:v>
                </c:pt>
                <c:pt idx="935">
                  <c:v>58.480289696969599</c:v>
                </c:pt>
                <c:pt idx="936">
                  <c:v>58.542789696969599</c:v>
                </c:pt>
                <c:pt idx="937">
                  <c:v>58.605289696969599</c:v>
                </c:pt>
                <c:pt idx="938">
                  <c:v>58.667789696969599</c:v>
                </c:pt>
                <c:pt idx="939">
                  <c:v>58.730289696969599</c:v>
                </c:pt>
                <c:pt idx="940">
                  <c:v>58.792789696969599</c:v>
                </c:pt>
                <c:pt idx="941">
                  <c:v>58.855289696969599</c:v>
                </c:pt>
                <c:pt idx="942">
                  <c:v>58.917789696969599</c:v>
                </c:pt>
                <c:pt idx="943">
                  <c:v>58.980289696969599</c:v>
                </c:pt>
                <c:pt idx="944">
                  <c:v>59.042789696969599</c:v>
                </c:pt>
                <c:pt idx="945">
                  <c:v>59.105289696969599</c:v>
                </c:pt>
                <c:pt idx="946">
                  <c:v>59.167789696969599</c:v>
                </c:pt>
                <c:pt idx="947">
                  <c:v>59.230289696969599</c:v>
                </c:pt>
                <c:pt idx="948">
                  <c:v>59.292789696969599</c:v>
                </c:pt>
                <c:pt idx="949">
                  <c:v>59.355289696969599</c:v>
                </c:pt>
                <c:pt idx="950">
                  <c:v>59.417789696969599</c:v>
                </c:pt>
                <c:pt idx="951">
                  <c:v>59.480289696969599</c:v>
                </c:pt>
                <c:pt idx="952">
                  <c:v>59.542789696969599</c:v>
                </c:pt>
                <c:pt idx="953">
                  <c:v>59.605289696969599</c:v>
                </c:pt>
                <c:pt idx="954">
                  <c:v>59.667789696969599</c:v>
                </c:pt>
                <c:pt idx="955">
                  <c:v>59.730289696969599</c:v>
                </c:pt>
                <c:pt idx="956">
                  <c:v>59.792789696969599</c:v>
                </c:pt>
                <c:pt idx="957">
                  <c:v>59.855289696969599</c:v>
                </c:pt>
                <c:pt idx="958">
                  <c:v>59.917789696969599</c:v>
                </c:pt>
                <c:pt idx="959">
                  <c:v>59.980289696969599</c:v>
                </c:pt>
                <c:pt idx="960">
                  <c:v>60.042789696969599</c:v>
                </c:pt>
                <c:pt idx="961">
                  <c:v>60.105289696969599</c:v>
                </c:pt>
                <c:pt idx="962">
                  <c:v>60.167789696969599</c:v>
                </c:pt>
                <c:pt idx="963">
                  <c:v>60.230289696969599</c:v>
                </c:pt>
                <c:pt idx="964">
                  <c:v>60.292789696969599</c:v>
                </c:pt>
                <c:pt idx="965">
                  <c:v>60.355289696969599</c:v>
                </c:pt>
                <c:pt idx="966">
                  <c:v>60.417789696969599</c:v>
                </c:pt>
                <c:pt idx="967">
                  <c:v>60.480289696969599</c:v>
                </c:pt>
                <c:pt idx="968">
                  <c:v>60.542789696969599</c:v>
                </c:pt>
                <c:pt idx="969">
                  <c:v>60.605289696969599</c:v>
                </c:pt>
                <c:pt idx="970">
                  <c:v>60.667789696969599</c:v>
                </c:pt>
                <c:pt idx="971">
                  <c:v>60.730289696969599</c:v>
                </c:pt>
                <c:pt idx="972">
                  <c:v>60.792789696969599</c:v>
                </c:pt>
                <c:pt idx="973">
                  <c:v>60.855289696969599</c:v>
                </c:pt>
                <c:pt idx="974">
                  <c:v>60.917789696969599</c:v>
                </c:pt>
                <c:pt idx="975">
                  <c:v>60.980289696969599</c:v>
                </c:pt>
                <c:pt idx="976">
                  <c:v>61.042789696969599</c:v>
                </c:pt>
                <c:pt idx="977">
                  <c:v>61.105289696969599</c:v>
                </c:pt>
                <c:pt idx="978">
                  <c:v>61.167789696969599</c:v>
                </c:pt>
                <c:pt idx="979">
                  <c:v>61.230289696969599</c:v>
                </c:pt>
                <c:pt idx="980">
                  <c:v>61.292789696969599</c:v>
                </c:pt>
                <c:pt idx="981">
                  <c:v>61.355289696969599</c:v>
                </c:pt>
                <c:pt idx="982">
                  <c:v>61.417789696969599</c:v>
                </c:pt>
                <c:pt idx="983">
                  <c:v>61.480289696969599</c:v>
                </c:pt>
                <c:pt idx="984">
                  <c:v>61.542789696969599</c:v>
                </c:pt>
                <c:pt idx="985">
                  <c:v>61.605289696969599</c:v>
                </c:pt>
                <c:pt idx="986">
                  <c:v>61.667789696969599</c:v>
                </c:pt>
                <c:pt idx="987">
                  <c:v>61.730289696969599</c:v>
                </c:pt>
                <c:pt idx="988">
                  <c:v>61.792789696969599</c:v>
                </c:pt>
                <c:pt idx="989">
                  <c:v>61.855289696969599</c:v>
                </c:pt>
                <c:pt idx="990">
                  <c:v>61.917789696969599</c:v>
                </c:pt>
                <c:pt idx="991">
                  <c:v>61.980289696969599</c:v>
                </c:pt>
                <c:pt idx="992">
                  <c:v>62.042789696969599</c:v>
                </c:pt>
                <c:pt idx="993">
                  <c:v>62.105289696969599</c:v>
                </c:pt>
                <c:pt idx="994">
                  <c:v>62.167789696969599</c:v>
                </c:pt>
                <c:pt idx="995">
                  <c:v>62.230289696969599</c:v>
                </c:pt>
                <c:pt idx="996">
                  <c:v>62.292789696969599</c:v>
                </c:pt>
                <c:pt idx="997">
                  <c:v>62.355289696969599</c:v>
                </c:pt>
                <c:pt idx="998">
                  <c:v>62.417789696969599</c:v>
                </c:pt>
                <c:pt idx="999">
                  <c:v>62.480289696969599</c:v>
                </c:pt>
                <c:pt idx="1000">
                  <c:v>62.542789696969599</c:v>
                </c:pt>
                <c:pt idx="1001">
                  <c:v>62.605289696969599</c:v>
                </c:pt>
                <c:pt idx="1002">
                  <c:v>62.667789696969599</c:v>
                </c:pt>
                <c:pt idx="1003">
                  <c:v>62.730289696969599</c:v>
                </c:pt>
                <c:pt idx="1004">
                  <c:v>62.792789696969599</c:v>
                </c:pt>
                <c:pt idx="1005">
                  <c:v>62.855289696969599</c:v>
                </c:pt>
                <c:pt idx="1006">
                  <c:v>62.917789696969599</c:v>
                </c:pt>
                <c:pt idx="1007">
                  <c:v>62.980289696969599</c:v>
                </c:pt>
                <c:pt idx="1008">
                  <c:v>63.042789696969599</c:v>
                </c:pt>
                <c:pt idx="1009">
                  <c:v>63.105289696969599</c:v>
                </c:pt>
                <c:pt idx="1010">
                  <c:v>63.167789696969599</c:v>
                </c:pt>
                <c:pt idx="1011">
                  <c:v>63.230289696969599</c:v>
                </c:pt>
                <c:pt idx="1012">
                  <c:v>63.292789696969599</c:v>
                </c:pt>
                <c:pt idx="1013">
                  <c:v>63.355289696969599</c:v>
                </c:pt>
                <c:pt idx="1014">
                  <c:v>63.417789696969599</c:v>
                </c:pt>
                <c:pt idx="1015">
                  <c:v>63.480289696969599</c:v>
                </c:pt>
                <c:pt idx="1016">
                  <c:v>63.542789696969599</c:v>
                </c:pt>
                <c:pt idx="1017">
                  <c:v>63.605289696969599</c:v>
                </c:pt>
                <c:pt idx="1018">
                  <c:v>63.667789696969599</c:v>
                </c:pt>
                <c:pt idx="1019">
                  <c:v>63.730289696969599</c:v>
                </c:pt>
                <c:pt idx="1020">
                  <c:v>63.792789696969599</c:v>
                </c:pt>
                <c:pt idx="1021">
                  <c:v>63.855289696969599</c:v>
                </c:pt>
                <c:pt idx="1022">
                  <c:v>63.917789696969599</c:v>
                </c:pt>
                <c:pt idx="1023">
                  <c:v>63.980289696969599</c:v>
                </c:pt>
                <c:pt idx="1024">
                  <c:v>64.042789696969606</c:v>
                </c:pt>
                <c:pt idx="1025">
                  <c:v>64.105289696969606</c:v>
                </c:pt>
                <c:pt idx="1026">
                  <c:v>64.167789696969606</c:v>
                </c:pt>
                <c:pt idx="1027">
                  <c:v>64.230289696969606</c:v>
                </c:pt>
                <c:pt idx="1028">
                  <c:v>64.292789696969606</c:v>
                </c:pt>
                <c:pt idx="1029">
                  <c:v>64.355289696969606</c:v>
                </c:pt>
                <c:pt idx="1030">
                  <c:v>64.417789696969606</c:v>
                </c:pt>
                <c:pt idx="1031">
                  <c:v>64.480289696969606</c:v>
                </c:pt>
                <c:pt idx="1032">
                  <c:v>64.542789696969606</c:v>
                </c:pt>
                <c:pt idx="1033">
                  <c:v>64.605289696969606</c:v>
                </c:pt>
                <c:pt idx="1034">
                  <c:v>64.667789696969606</c:v>
                </c:pt>
                <c:pt idx="1035">
                  <c:v>64.730289696969606</c:v>
                </c:pt>
                <c:pt idx="1036">
                  <c:v>64.792789696969606</c:v>
                </c:pt>
                <c:pt idx="1037">
                  <c:v>64.855289696969606</c:v>
                </c:pt>
                <c:pt idx="1038">
                  <c:v>64.917789696969606</c:v>
                </c:pt>
                <c:pt idx="1039">
                  <c:v>64.980289696969606</c:v>
                </c:pt>
                <c:pt idx="1040">
                  <c:v>65.042789696969606</c:v>
                </c:pt>
                <c:pt idx="1041">
                  <c:v>65.105289696969606</c:v>
                </c:pt>
                <c:pt idx="1042">
                  <c:v>65.167789696969606</c:v>
                </c:pt>
                <c:pt idx="1043">
                  <c:v>65.230289696969606</c:v>
                </c:pt>
                <c:pt idx="1044">
                  <c:v>65.292789696969606</c:v>
                </c:pt>
                <c:pt idx="1045">
                  <c:v>65.355289696969606</c:v>
                </c:pt>
                <c:pt idx="1046">
                  <c:v>65.417789696969606</c:v>
                </c:pt>
                <c:pt idx="1047">
                  <c:v>65.480289696969606</c:v>
                </c:pt>
                <c:pt idx="1048">
                  <c:v>65.542789696969606</c:v>
                </c:pt>
                <c:pt idx="1049">
                  <c:v>65.605289696969606</c:v>
                </c:pt>
                <c:pt idx="1050">
                  <c:v>65.667789696969606</c:v>
                </c:pt>
                <c:pt idx="1051">
                  <c:v>65.730289696969606</c:v>
                </c:pt>
                <c:pt idx="1052">
                  <c:v>65.792789696969606</c:v>
                </c:pt>
                <c:pt idx="1053">
                  <c:v>65.855289696969606</c:v>
                </c:pt>
                <c:pt idx="1054">
                  <c:v>65.917789696969606</c:v>
                </c:pt>
                <c:pt idx="1055">
                  <c:v>65.980289696969606</c:v>
                </c:pt>
                <c:pt idx="1056">
                  <c:v>66.042789696969606</c:v>
                </c:pt>
                <c:pt idx="1057">
                  <c:v>66.105289696969606</c:v>
                </c:pt>
                <c:pt idx="1058">
                  <c:v>66.167789696969606</c:v>
                </c:pt>
                <c:pt idx="1059">
                  <c:v>66.230289696969606</c:v>
                </c:pt>
                <c:pt idx="1060">
                  <c:v>66.292789696969606</c:v>
                </c:pt>
                <c:pt idx="1061">
                  <c:v>66.355289696969606</c:v>
                </c:pt>
                <c:pt idx="1062">
                  <c:v>66.417789696969606</c:v>
                </c:pt>
                <c:pt idx="1063">
                  <c:v>66.480289696969606</c:v>
                </c:pt>
                <c:pt idx="1064">
                  <c:v>66.542789696969606</c:v>
                </c:pt>
                <c:pt idx="1065">
                  <c:v>66.605289696969606</c:v>
                </c:pt>
                <c:pt idx="1066">
                  <c:v>66.667789696969606</c:v>
                </c:pt>
                <c:pt idx="1067">
                  <c:v>66.730289696969606</c:v>
                </c:pt>
                <c:pt idx="1068">
                  <c:v>66.792789696969606</c:v>
                </c:pt>
                <c:pt idx="1069">
                  <c:v>66.855289696969606</c:v>
                </c:pt>
                <c:pt idx="1070">
                  <c:v>66.917789696969606</c:v>
                </c:pt>
                <c:pt idx="1071">
                  <c:v>66.980289696969606</c:v>
                </c:pt>
                <c:pt idx="1072">
                  <c:v>67.042789696969606</c:v>
                </c:pt>
                <c:pt idx="1073">
                  <c:v>67.105289696969606</c:v>
                </c:pt>
                <c:pt idx="1074">
                  <c:v>67.167789696969606</c:v>
                </c:pt>
                <c:pt idx="1075">
                  <c:v>67.230289696969606</c:v>
                </c:pt>
                <c:pt idx="1076">
                  <c:v>67.292789696969606</c:v>
                </c:pt>
                <c:pt idx="1077">
                  <c:v>67.355289696969606</c:v>
                </c:pt>
                <c:pt idx="1078">
                  <c:v>67.417789696969606</c:v>
                </c:pt>
                <c:pt idx="1079">
                  <c:v>67.480289696969606</c:v>
                </c:pt>
                <c:pt idx="1080">
                  <c:v>67.542789696969606</c:v>
                </c:pt>
                <c:pt idx="1081">
                  <c:v>67.605289696969606</c:v>
                </c:pt>
                <c:pt idx="1082">
                  <c:v>67.667789696969606</c:v>
                </c:pt>
                <c:pt idx="1083">
                  <c:v>67.730289696969606</c:v>
                </c:pt>
                <c:pt idx="1084">
                  <c:v>67.792789696969606</c:v>
                </c:pt>
                <c:pt idx="1085">
                  <c:v>67.855289696969606</c:v>
                </c:pt>
                <c:pt idx="1086">
                  <c:v>67.917789696969606</c:v>
                </c:pt>
                <c:pt idx="1087">
                  <c:v>67.980289696969606</c:v>
                </c:pt>
                <c:pt idx="1088">
                  <c:v>68.042789696969606</c:v>
                </c:pt>
                <c:pt idx="1089">
                  <c:v>68.105289696969606</c:v>
                </c:pt>
                <c:pt idx="1090">
                  <c:v>68.167789696969606</c:v>
                </c:pt>
                <c:pt idx="1091">
                  <c:v>68.230289696969606</c:v>
                </c:pt>
                <c:pt idx="1092">
                  <c:v>68.292789696969606</c:v>
                </c:pt>
                <c:pt idx="1093">
                  <c:v>68.355289696969606</c:v>
                </c:pt>
                <c:pt idx="1094">
                  <c:v>68.417789696969606</c:v>
                </c:pt>
                <c:pt idx="1095">
                  <c:v>68.480289696969606</c:v>
                </c:pt>
                <c:pt idx="1096">
                  <c:v>68.542789696969606</c:v>
                </c:pt>
                <c:pt idx="1097">
                  <c:v>68.605289696969606</c:v>
                </c:pt>
                <c:pt idx="1098">
                  <c:v>68.667789696969606</c:v>
                </c:pt>
                <c:pt idx="1099">
                  <c:v>68.730289696969606</c:v>
                </c:pt>
                <c:pt idx="1100">
                  <c:v>68.792789696969606</c:v>
                </c:pt>
                <c:pt idx="1101">
                  <c:v>68.855289696969606</c:v>
                </c:pt>
                <c:pt idx="1102">
                  <c:v>68.917789696969606</c:v>
                </c:pt>
                <c:pt idx="1103">
                  <c:v>68.980289696969606</c:v>
                </c:pt>
                <c:pt idx="1104">
                  <c:v>69.042789696969606</c:v>
                </c:pt>
                <c:pt idx="1105">
                  <c:v>69.105289696969606</c:v>
                </c:pt>
                <c:pt idx="1106">
                  <c:v>69.167789696969606</c:v>
                </c:pt>
                <c:pt idx="1107">
                  <c:v>69.230289696969606</c:v>
                </c:pt>
                <c:pt idx="1108">
                  <c:v>69.292789696969606</c:v>
                </c:pt>
                <c:pt idx="1109">
                  <c:v>69.355289696969606</c:v>
                </c:pt>
                <c:pt idx="1110">
                  <c:v>69.417789696969606</c:v>
                </c:pt>
                <c:pt idx="1111">
                  <c:v>69.480289696969606</c:v>
                </c:pt>
                <c:pt idx="1112">
                  <c:v>69.542789696969606</c:v>
                </c:pt>
                <c:pt idx="1113">
                  <c:v>69.605289696969606</c:v>
                </c:pt>
                <c:pt idx="1114">
                  <c:v>69.667789696969606</c:v>
                </c:pt>
                <c:pt idx="1115">
                  <c:v>69.730289696969606</c:v>
                </c:pt>
                <c:pt idx="1116">
                  <c:v>69.792789696969606</c:v>
                </c:pt>
                <c:pt idx="1117">
                  <c:v>69.855289696969606</c:v>
                </c:pt>
                <c:pt idx="1118">
                  <c:v>69.917789696969606</c:v>
                </c:pt>
                <c:pt idx="1119">
                  <c:v>69.980289696969606</c:v>
                </c:pt>
                <c:pt idx="1120">
                  <c:v>70.042789696969606</c:v>
                </c:pt>
                <c:pt idx="1121">
                  <c:v>70.105289696969606</c:v>
                </c:pt>
                <c:pt idx="1122">
                  <c:v>70.167789696969606</c:v>
                </c:pt>
                <c:pt idx="1123">
                  <c:v>70.230289696969606</c:v>
                </c:pt>
                <c:pt idx="1124">
                  <c:v>70.292789696969606</c:v>
                </c:pt>
                <c:pt idx="1125">
                  <c:v>70.355289696969606</c:v>
                </c:pt>
                <c:pt idx="1126">
                  <c:v>70.417789696969606</c:v>
                </c:pt>
                <c:pt idx="1127">
                  <c:v>70.480289696969606</c:v>
                </c:pt>
                <c:pt idx="1128">
                  <c:v>70.542789696969606</c:v>
                </c:pt>
                <c:pt idx="1129">
                  <c:v>70.605289696969606</c:v>
                </c:pt>
                <c:pt idx="1130">
                  <c:v>70.667789696969606</c:v>
                </c:pt>
                <c:pt idx="1131">
                  <c:v>70.730289696969606</c:v>
                </c:pt>
                <c:pt idx="1132">
                  <c:v>70.792789696969606</c:v>
                </c:pt>
                <c:pt idx="1133">
                  <c:v>70.855289696969606</c:v>
                </c:pt>
                <c:pt idx="1134">
                  <c:v>70.917789696969606</c:v>
                </c:pt>
                <c:pt idx="1135">
                  <c:v>70.980289696969606</c:v>
                </c:pt>
                <c:pt idx="1136">
                  <c:v>71.042789696969606</c:v>
                </c:pt>
                <c:pt idx="1137">
                  <c:v>71.105289696969606</c:v>
                </c:pt>
                <c:pt idx="1138">
                  <c:v>71.167789696969606</c:v>
                </c:pt>
                <c:pt idx="1139">
                  <c:v>71.230289696969606</c:v>
                </c:pt>
                <c:pt idx="1140">
                  <c:v>71.292789696969606</c:v>
                </c:pt>
                <c:pt idx="1141">
                  <c:v>71.355289696969606</c:v>
                </c:pt>
                <c:pt idx="1142">
                  <c:v>71.417789696969606</c:v>
                </c:pt>
                <c:pt idx="1143">
                  <c:v>71.480289696969606</c:v>
                </c:pt>
                <c:pt idx="1144">
                  <c:v>71.542789696969606</c:v>
                </c:pt>
                <c:pt idx="1145">
                  <c:v>71.605289696969606</c:v>
                </c:pt>
                <c:pt idx="1146">
                  <c:v>71.667789696969606</c:v>
                </c:pt>
                <c:pt idx="1147">
                  <c:v>71.730289696969606</c:v>
                </c:pt>
                <c:pt idx="1148">
                  <c:v>71.792789696969606</c:v>
                </c:pt>
                <c:pt idx="1149">
                  <c:v>71.855289696969606</c:v>
                </c:pt>
                <c:pt idx="1150">
                  <c:v>71.917789696969606</c:v>
                </c:pt>
                <c:pt idx="1151">
                  <c:v>71.980289696969606</c:v>
                </c:pt>
                <c:pt idx="1152">
                  <c:v>72.042789696969606</c:v>
                </c:pt>
                <c:pt idx="1153">
                  <c:v>72.105289696969606</c:v>
                </c:pt>
                <c:pt idx="1154">
                  <c:v>72.167789696969606</c:v>
                </c:pt>
                <c:pt idx="1155">
                  <c:v>72.230289696969606</c:v>
                </c:pt>
                <c:pt idx="1156">
                  <c:v>72.292789696969606</c:v>
                </c:pt>
                <c:pt idx="1157">
                  <c:v>72.355289696969606</c:v>
                </c:pt>
                <c:pt idx="1158">
                  <c:v>72.417789696969606</c:v>
                </c:pt>
                <c:pt idx="1159">
                  <c:v>72.480289696969606</c:v>
                </c:pt>
                <c:pt idx="1160">
                  <c:v>72.542789696969805</c:v>
                </c:pt>
                <c:pt idx="1161">
                  <c:v>72.605289696969805</c:v>
                </c:pt>
                <c:pt idx="1162">
                  <c:v>72.667789696969805</c:v>
                </c:pt>
                <c:pt idx="1163">
                  <c:v>72.730289696969805</c:v>
                </c:pt>
                <c:pt idx="1164">
                  <c:v>72.792789696969805</c:v>
                </c:pt>
                <c:pt idx="1165">
                  <c:v>72.855289696969805</c:v>
                </c:pt>
                <c:pt idx="1166">
                  <c:v>72.917789696969805</c:v>
                </c:pt>
                <c:pt idx="1167">
                  <c:v>72.980289696969805</c:v>
                </c:pt>
                <c:pt idx="1168">
                  <c:v>73.042789696969805</c:v>
                </c:pt>
                <c:pt idx="1169">
                  <c:v>73.105289696969805</c:v>
                </c:pt>
                <c:pt idx="1170">
                  <c:v>73.167789696969805</c:v>
                </c:pt>
                <c:pt idx="1171">
                  <c:v>73.230289696969805</c:v>
                </c:pt>
                <c:pt idx="1172">
                  <c:v>73.292789696969805</c:v>
                </c:pt>
                <c:pt idx="1173">
                  <c:v>73.355289696969805</c:v>
                </c:pt>
                <c:pt idx="1174">
                  <c:v>73.417789696969805</c:v>
                </c:pt>
                <c:pt idx="1175">
                  <c:v>73.480289696969805</c:v>
                </c:pt>
                <c:pt idx="1176">
                  <c:v>73.542789696969805</c:v>
                </c:pt>
                <c:pt idx="1177">
                  <c:v>73.605289696969805</c:v>
                </c:pt>
                <c:pt idx="1178">
                  <c:v>73.667789696969805</c:v>
                </c:pt>
                <c:pt idx="1179">
                  <c:v>73.730289696969805</c:v>
                </c:pt>
                <c:pt idx="1180">
                  <c:v>73.792789696969805</c:v>
                </c:pt>
                <c:pt idx="1181">
                  <c:v>73.855289696969805</c:v>
                </c:pt>
                <c:pt idx="1182">
                  <c:v>73.917789696969805</c:v>
                </c:pt>
                <c:pt idx="1183">
                  <c:v>73.980289696969805</c:v>
                </c:pt>
                <c:pt idx="1184">
                  <c:v>74.042789696969805</c:v>
                </c:pt>
                <c:pt idx="1185">
                  <c:v>74.105289696969805</c:v>
                </c:pt>
                <c:pt idx="1186">
                  <c:v>74.167789696969805</c:v>
                </c:pt>
                <c:pt idx="1187">
                  <c:v>74.230289696969805</c:v>
                </c:pt>
                <c:pt idx="1188">
                  <c:v>74.292789696969805</c:v>
                </c:pt>
                <c:pt idx="1189">
                  <c:v>74.355289696969805</c:v>
                </c:pt>
                <c:pt idx="1190">
                  <c:v>74.417789696969805</c:v>
                </c:pt>
                <c:pt idx="1191">
                  <c:v>74.480289696969805</c:v>
                </c:pt>
                <c:pt idx="1192">
                  <c:v>74.542789696969805</c:v>
                </c:pt>
                <c:pt idx="1193">
                  <c:v>74.605289696969805</c:v>
                </c:pt>
                <c:pt idx="1194">
                  <c:v>74.667789696969805</c:v>
                </c:pt>
                <c:pt idx="1195">
                  <c:v>74.730289696969805</c:v>
                </c:pt>
                <c:pt idx="1196">
                  <c:v>74.792789696969805</c:v>
                </c:pt>
                <c:pt idx="1197">
                  <c:v>74.855289696969805</c:v>
                </c:pt>
                <c:pt idx="1198">
                  <c:v>74.917789696969805</c:v>
                </c:pt>
                <c:pt idx="1199">
                  <c:v>74.980289696969805</c:v>
                </c:pt>
                <c:pt idx="1200">
                  <c:v>75.042789696969805</c:v>
                </c:pt>
                <c:pt idx="1201">
                  <c:v>75.105289696969805</c:v>
                </c:pt>
                <c:pt idx="1202">
                  <c:v>75.167789696969805</c:v>
                </c:pt>
                <c:pt idx="1203">
                  <c:v>75.230289696969805</c:v>
                </c:pt>
                <c:pt idx="1204">
                  <c:v>75.292789696969805</c:v>
                </c:pt>
                <c:pt idx="1205">
                  <c:v>75.355289696969805</c:v>
                </c:pt>
                <c:pt idx="1206">
                  <c:v>75.417789696969805</c:v>
                </c:pt>
                <c:pt idx="1207">
                  <c:v>75.480289696969805</c:v>
                </c:pt>
                <c:pt idx="1208">
                  <c:v>75.542789696969805</c:v>
                </c:pt>
                <c:pt idx="1209">
                  <c:v>75.605289696969805</c:v>
                </c:pt>
                <c:pt idx="1210">
                  <c:v>75.667789696969805</c:v>
                </c:pt>
                <c:pt idx="1211">
                  <c:v>75.730289696969805</c:v>
                </c:pt>
                <c:pt idx="1212">
                  <c:v>75.792789696969805</c:v>
                </c:pt>
                <c:pt idx="1213">
                  <c:v>75.855289696969805</c:v>
                </c:pt>
                <c:pt idx="1214">
                  <c:v>75.917789696969805</c:v>
                </c:pt>
                <c:pt idx="1215">
                  <c:v>75.980289696969805</c:v>
                </c:pt>
                <c:pt idx="1216">
                  <c:v>76.042789696969805</c:v>
                </c:pt>
                <c:pt idx="1217">
                  <c:v>76.105289696969805</c:v>
                </c:pt>
                <c:pt idx="1218">
                  <c:v>76.167789696969805</c:v>
                </c:pt>
                <c:pt idx="1219">
                  <c:v>76.230289696969805</c:v>
                </c:pt>
                <c:pt idx="1220">
                  <c:v>76.292789696969805</c:v>
                </c:pt>
                <c:pt idx="1221">
                  <c:v>76.355289696969805</c:v>
                </c:pt>
                <c:pt idx="1222">
                  <c:v>76.417789696969805</c:v>
                </c:pt>
                <c:pt idx="1223">
                  <c:v>76.480289696969805</c:v>
                </c:pt>
                <c:pt idx="1224">
                  <c:v>76.542789696969805</c:v>
                </c:pt>
                <c:pt idx="1225">
                  <c:v>76.605289696969805</c:v>
                </c:pt>
                <c:pt idx="1226">
                  <c:v>76.667789696969805</c:v>
                </c:pt>
                <c:pt idx="1227">
                  <c:v>76.730289696969805</c:v>
                </c:pt>
                <c:pt idx="1228">
                  <c:v>76.792789696969805</c:v>
                </c:pt>
                <c:pt idx="1229">
                  <c:v>76.855289696969805</c:v>
                </c:pt>
                <c:pt idx="1230">
                  <c:v>76.917789696969805</c:v>
                </c:pt>
                <c:pt idx="1231">
                  <c:v>76.980289696969805</c:v>
                </c:pt>
                <c:pt idx="1232">
                  <c:v>77.042789696969805</c:v>
                </c:pt>
                <c:pt idx="1233">
                  <c:v>77.105289696969805</c:v>
                </c:pt>
                <c:pt idx="1234">
                  <c:v>77.167789696969805</c:v>
                </c:pt>
                <c:pt idx="1235">
                  <c:v>77.230289696969805</c:v>
                </c:pt>
                <c:pt idx="1236">
                  <c:v>77.292789696969805</c:v>
                </c:pt>
                <c:pt idx="1237">
                  <c:v>77.355289696969805</c:v>
                </c:pt>
                <c:pt idx="1238">
                  <c:v>77.417789696969805</c:v>
                </c:pt>
                <c:pt idx="1239">
                  <c:v>77.480289696969805</c:v>
                </c:pt>
                <c:pt idx="1240">
                  <c:v>77.542789696969805</c:v>
                </c:pt>
                <c:pt idx="1241">
                  <c:v>77.605289696969805</c:v>
                </c:pt>
                <c:pt idx="1242">
                  <c:v>77.667789696969805</c:v>
                </c:pt>
                <c:pt idx="1243">
                  <c:v>77.730289696969805</c:v>
                </c:pt>
                <c:pt idx="1244">
                  <c:v>77.792789696969805</c:v>
                </c:pt>
                <c:pt idx="1245">
                  <c:v>77.855289696969805</c:v>
                </c:pt>
                <c:pt idx="1246">
                  <c:v>77.917789696969805</c:v>
                </c:pt>
                <c:pt idx="1247">
                  <c:v>77.980289696969805</c:v>
                </c:pt>
                <c:pt idx="1248">
                  <c:v>78.042789696969805</c:v>
                </c:pt>
                <c:pt idx="1249">
                  <c:v>78.105289696969805</c:v>
                </c:pt>
                <c:pt idx="1250">
                  <c:v>78.167789696969805</c:v>
                </c:pt>
                <c:pt idx="1251">
                  <c:v>78.230289696969805</c:v>
                </c:pt>
                <c:pt idx="1252">
                  <c:v>78.292789696969805</c:v>
                </c:pt>
                <c:pt idx="1253">
                  <c:v>78.355289696969805</c:v>
                </c:pt>
                <c:pt idx="1254">
                  <c:v>78.417789696969805</c:v>
                </c:pt>
                <c:pt idx="1255">
                  <c:v>78.480289696969805</c:v>
                </c:pt>
                <c:pt idx="1256">
                  <c:v>78.542789696969805</c:v>
                </c:pt>
                <c:pt idx="1257">
                  <c:v>78.605289696969805</c:v>
                </c:pt>
                <c:pt idx="1258">
                  <c:v>78.667789696969805</c:v>
                </c:pt>
                <c:pt idx="1259">
                  <c:v>78.730289696969805</c:v>
                </c:pt>
                <c:pt idx="1260">
                  <c:v>78.792789696969805</c:v>
                </c:pt>
                <c:pt idx="1261">
                  <c:v>78.855289696969805</c:v>
                </c:pt>
                <c:pt idx="1262">
                  <c:v>78.917789696969805</c:v>
                </c:pt>
                <c:pt idx="1263">
                  <c:v>78.980289696969805</c:v>
                </c:pt>
                <c:pt idx="1264">
                  <c:v>79.042789696969805</c:v>
                </c:pt>
                <c:pt idx="1265">
                  <c:v>79.105289696969805</c:v>
                </c:pt>
                <c:pt idx="1266">
                  <c:v>79.167789696969805</c:v>
                </c:pt>
                <c:pt idx="1267">
                  <c:v>79.230289696969805</c:v>
                </c:pt>
                <c:pt idx="1268">
                  <c:v>79.292789696969805</c:v>
                </c:pt>
                <c:pt idx="1269">
                  <c:v>79.355289696969805</c:v>
                </c:pt>
                <c:pt idx="1270">
                  <c:v>79.417789696969805</c:v>
                </c:pt>
                <c:pt idx="1271">
                  <c:v>79.480289696969805</c:v>
                </c:pt>
                <c:pt idx="1272">
                  <c:v>79.542789696969805</c:v>
                </c:pt>
                <c:pt idx="1273">
                  <c:v>79.605289696969805</c:v>
                </c:pt>
                <c:pt idx="1274">
                  <c:v>79.667789696969805</c:v>
                </c:pt>
                <c:pt idx="1275">
                  <c:v>79.730289696969805</c:v>
                </c:pt>
                <c:pt idx="1276">
                  <c:v>79.792789696969805</c:v>
                </c:pt>
                <c:pt idx="1277">
                  <c:v>79.855289696969805</c:v>
                </c:pt>
                <c:pt idx="1278">
                  <c:v>79.917789696969805</c:v>
                </c:pt>
                <c:pt idx="1279">
                  <c:v>79.980289696969805</c:v>
                </c:pt>
                <c:pt idx="1280">
                  <c:v>80.042789696969805</c:v>
                </c:pt>
                <c:pt idx="1281">
                  <c:v>80.105289696969805</c:v>
                </c:pt>
                <c:pt idx="1282">
                  <c:v>80.167789696969805</c:v>
                </c:pt>
                <c:pt idx="1283">
                  <c:v>80.230289696969805</c:v>
                </c:pt>
                <c:pt idx="1284">
                  <c:v>80.292789696969805</c:v>
                </c:pt>
                <c:pt idx="1285">
                  <c:v>80.355289696969805</c:v>
                </c:pt>
                <c:pt idx="1286">
                  <c:v>80.417789696969805</c:v>
                </c:pt>
                <c:pt idx="1287">
                  <c:v>80.480289696969805</c:v>
                </c:pt>
                <c:pt idx="1288">
                  <c:v>80.542789696969805</c:v>
                </c:pt>
                <c:pt idx="1289">
                  <c:v>80.605289696969805</c:v>
                </c:pt>
                <c:pt idx="1290">
                  <c:v>80.667789696969805</c:v>
                </c:pt>
                <c:pt idx="1291">
                  <c:v>80.730289696969805</c:v>
                </c:pt>
                <c:pt idx="1292">
                  <c:v>80.792789696969805</c:v>
                </c:pt>
                <c:pt idx="1293">
                  <c:v>80.855289696969805</c:v>
                </c:pt>
                <c:pt idx="1294">
                  <c:v>80.917789696969805</c:v>
                </c:pt>
                <c:pt idx="1295">
                  <c:v>80.980289696969805</c:v>
                </c:pt>
                <c:pt idx="1296">
                  <c:v>81.042789696969805</c:v>
                </c:pt>
                <c:pt idx="1297">
                  <c:v>81.105289696969805</c:v>
                </c:pt>
                <c:pt idx="1298">
                  <c:v>81.167789696969805</c:v>
                </c:pt>
                <c:pt idx="1299">
                  <c:v>81.230289696969805</c:v>
                </c:pt>
                <c:pt idx="1300">
                  <c:v>81.292789696969805</c:v>
                </c:pt>
                <c:pt idx="1301">
                  <c:v>81.355289696969805</c:v>
                </c:pt>
                <c:pt idx="1302">
                  <c:v>81.417789696969805</c:v>
                </c:pt>
                <c:pt idx="1303">
                  <c:v>81.480289696969805</c:v>
                </c:pt>
                <c:pt idx="1304">
                  <c:v>81.542789696969805</c:v>
                </c:pt>
                <c:pt idx="1305">
                  <c:v>81.605289696969805</c:v>
                </c:pt>
                <c:pt idx="1306">
                  <c:v>81.667789696969805</c:v>
                </c:pt>
                <c:pt idx="1307">
                  <c:v>81.730289696969805</c:v>
                </c:pt>
                <c:pt idx="1308">
                  <c:v>81.792789696969805</c:v>
                </c:pt>
                <c:pt idx="1309">
                  <c:v>81.855289696969805</c:v>
                </c:pt>
                <c:pt idx="1310">
                  <c:v>81.917789696969805</c:v>
                </c:pt>
                <c:pt idx="1311">
                  <c:v>81.980289696969805</c:v>
                </c:pt>
                <c:pt idx="1312">
                  <c:v>82.042789696969805</c:v>
                </c:pt>
                <c:pt idx="1313">
                  <c:v>82.105289696969805</c:v>
                </c:pt>
                <c:pt idx="1314">
                  <c:v>82.167789696969805</c:v>
                </c:pt>
                <c:pt idx="1315">
                  <c:v>82.230289696969805</c:v>
                </c:pt>
                <c:pt idx="1316">
                  <c:v>82.292789696969805</c:v>
                </c:pt>
                <c:pt idx="1317">
                  <c:v>82.355289696969805</c:v>
                </c:pt>
                <c:pt idx="1318">
                  <c:v>82.417789696969805</c:v>
                </c:pt>
                <c:pt idx="1319">
                  <c:v>82.480289696969805</c:v>
                </c:pt>
                <c:pt idx="1320">
                  <c:v>82.542789696969805</c:v>
                </c:pt>
                <c:pt idx="1321">
                  <c:v>82.605289696969805</c:v>
                </c:pt>
                <c:pt idx="1322">
                  <c:v>82.667789696969805</c:v>
                </c:pt>
                <c:pt idx="1323">
                  <c:v>82.730289696969805</c:v>
                </c:pt>
                <c:pt idx="1324">
                  <c:v>82.792789696969805</c:v>
                </c:pt>
                <c:pt idx="1325">
                  <c:v>82.855289696969805</c:v>
                </c:pt>
                <c:pt idx="1326">
                  <c:v>82.917789696969805</c:v>
                </c:pt>
                <c:pt idx="1327">
                  <c:v>82.980289696969805</c:v>
                </c:pt>
                <c:pt idx="1328">
                  <c:v>83.042789696969805</c:v>
                </c:pt>
                <c:pt idx="1329">
                  <c:v>83.105289696969805</c:v>
                </c:pt>
                <c:pt idx="1330">
                  <c:v>83.167789696969805</c:v>
                </c:pt>
                <c:pt idx="1331">
                  <c:v>83.230289696969805</c:v>
                </c:pt>
                <c:pt idx="1332">
                  <c:v>83.292789696969805</c:v>
                </c:pt>
                <c:pt idx="1333">
                  <c:v>83.355289696969805</c:v>
                </c:pt>
                <c:pt idx="1334">
                  <c:v>83.417789696969805</c:v>
                </c:pt>
                <c:pt idx="1335">
                  <c:v>83.480289696969805</c:v>
                </c:pt>
                <c:pt idx="1336">
                  <c:v>83.542789696969805</c:v>
                </c:pt>
                <c:pt idx="1337">
                  <c:v>83.605289696969805</c:v>
                </c:pt>
                <c:pt idx="1338">
                  <c:v>83.667789696969805</c:v>
                </c:pt>
                <c:pt idx="1339">
                  <c:v>83.730289696969805</c:v>
                </c:pt>
                <c:pt idx="1340">
                  <c:v>83.792789696969805</c:v>
                </c:pt>
                <c:pt idx="1341">
                  <c:v>83.855289696969805</c:v>
                </c:pt>
                <c:pt idx="1342">
                  <c:v>83.917789696969805</c:v>
                </c:pt>
                <c:pt idx="1343">
                  <c:v>83.980289696969805</c:v>
                </c:pt>
                <c:pt idx="1344">
                  <c:v>84.042789696969805</c:v>
                </c:pt>
                <c:pt idx="1345">
                  <c:v>84.105289696969805</c:v>
                </c:pt>
                <c:pt idx="1346">
                  <c:v>84.167789696969805</c:v>
                </c:pt>
                <c:pt idx="1347">
                  <c:v>84.230289696969805</c:v>
                </c:pt>
                <c:pt idx="1348">
                  <c:v>84.292789696969805</c:v>
                </c:pt>
                <c:pt idx="1349">
                  <c:v>84.355289696969805</c:v>
                </c:pt>
                <c:pt idx="1350">
                  <c:v>84.417789696969805</c:v>
                </c:pt>
                <c:pt idx="1351">
                  <c:v>84.480289696969805</c:v>
                </c:pt>
                <c:pt idx="1352">
                  <c:v>84.542789696969805</c:v>
                </c:pt>
                <c:pt idx="1353">
                  <c:v>84.605289696969805</c:v>
                </c:pt>
                <c:pt idx="1354">
                  <c:v>84.667789696969805</c:v>
                </c:pt>
                <c:pt idx="1355">
                  <c:v>84.730289696969805</c:v>
                </c:pt>
                <c:pt idx="1356">
                  <c:v>84.792789696969805</c:v>
                </c:pt>
                <c:pt idx="1357">
                  <c:v>84.855289696969805</c:v>
                </c:pt>
                <c:pt idx="1358">
                  <c:v>84.917789696969805</c:v>
                </c:pt>
                <c:pt idx="1359">
                  <c:v>84.980289696969805</c:v>
                </c:pt>
                <c:pt idx="1360">
                  <c:v>85.042789696969805</c:v>
                </c:pt>
                <c:pt idx="1361">
                  <c:v>85.105289696969805</c:v>
                </c:pt>
                <c:pt idx="1362">
                  <c:v>85.167789696969805</c:v>
                </c:pt>
                <c:pt idx="1363">
                  <c:v>85.230289696969805</c:v>
                </c:pt>
                <c:pt idx="1364">
                  <c:v>85.292789696969805</c:v>
                </c:pt>
                <c:pt idx="1365">
                  <c:v>85.355289696969805</c:v>
                </c:pt>
                <c:pt idx="1366">
                  <c:v>85.417789696969805</c:v>
                </c:pt>
                <c:pt idx="1367">
                  <c:v>85.480289696969805</c:v>
                </c:pt>
                <c:pt idx="1368">
                  <c:v>85.542789696969805</c:v>
                </c:pt>
                <c:pt idx="1369">
                  <c:v>85.605289696969805</c:v>
                </c:pt>
                <c:pt idx="1370">
                  <c:v>85.667789696969805</c:v>
                </c:pt>
                <c:pt idx="1371">
                  <c:v>85.730289696969805</c:v>
                </c:pt>
                <c:pt idx="1372">
                  <c:v>85.792789696969805</c:v>
                </c:pt>
                <c:pt idx="1373">
                  <c:v>85.855289696969805</c:v>
                </c:pt>
                <c:pt idx="1374">
                  <c:v>85.917789696969805</c:v>
                </c:pt>
                <c:pt idx="1375">
                  <c:v>85.980289696969805</c:v>
                </c:pt>
                <c:pt idx="1376">
                  <c:v>86.042789696969805</c:v>
                </c:pt>
                <c:pt idx="1377">
                  <c:v>86.105289696969805</c:v>
                </c:pt>
                <c:pt idx="1378">
                  <c:v>86.167789696969805</c:v>
                </c:pt>
                <c:pt idx="1379">
                  <c:v>86.230289696969805</c:v>
                </c:pt>
                <c:pt idx="1380">
                  <c:v>86.292789696969805</c:v>
                </c:pt>
                <c:pt idx="1381">
                  <c:v>86.355289696969805</c:v>
                </c:pt>
                <c:pt idx="1382">
                  <c:v>86.417789696969805</c:v>
                </c:pt>
                <c:pt idx="1383">
                  <c:v>86.480289696969805</c:v>
                </c:pt>
                <c:pt idx="1384">
                  <c:v>86.542789696969805</c:v>
                </c:pt>
                <c:pt idx="1385">
                  <c:v>86.605289696969805</c:v>
                </c:pt>
                <c:pt idx="1386">
                  <c:v>86.667789696969805</c:v>
                </c:pt>
                <c:pt idx="1387">
                  <c:v>86.730289696969805</c:v>
                </c:pt>
                <c:pt idx="1388">
                  <c:v>86.792789696969805</c:v>
                </c:pt>
                <c:pt idx="1389">
                  <c:v>86.855289696969805</c:v>
                </c:pt>
                <c:pt idx="1390">
                  <c:v>86.917789696969805</c:v>
                </c:pt>
                <c:pt idx="1391">
                  <c:v>86.980289696969805</c:v>
                </c:pt>
                <c:pt idx="1392">
                  <c:v>87.042789696969805</c:v>
                </c:pt>
                <c:pt idx="1393">
                  <c:v>87.105289696969805</c:v>
                </c:pt>
                <c:pt idx="1394">
                  <c:v>87.167789696969805</c:v>
                </c:pt>
                <c:pt idx="1395">
                  <c:v>87.230289696969805</c:v>
                </c:pt>
                <c:pt idx="1396">
                  <c:v>87.292789696969805</c:v>
                </c:pt>
                <c:pt idx="1397">
                  <c:v>87.355289696969805</c:v>
                </c:pt>
                <c:pt idx="1398">
                  <c:v>87.417789696969805</c:v>
                </c:pt>
                <c:pt idx="1399">
                  <c:v>87.480289696969805</c:v>
                </c:pt>
                <c:pt idx="1400">
                  <c:v>87.542789696969805</c:v>
                </c:pt>
                <c:pt idx="1401">
                  <c:v>87.605289696969805</c:v>
                </c:pt>
                <c:pt idx="1402">
                  <c:v>87.667789696969805</c:v>
                </c:pt>
                <c:pt idx="1403">
                  <c:v>87.730289696969805</c:v>
                </c:pt>
                <c:pt idx="1404">
                  <c:v>87.792789696969805</c:v>
                </c:pt>
                <c:pt idx="1405">
                  <c:v>87.855289696969805</c:v>
                </c:pt>
                <c:pt idx="1406">
                  <c:v>87.917789696969805</c:v>
                </c:pt>
                <c:pt idx="1407">
                  <c:v>87.980289696969805</c:v>
                </c:pt>
                <c:pt idx="1408">
                  <c:v>88.042789696969805</c:v>
                </c:pt>
                <c:pt idx="1409">
                  <c:v>88.105289696969805</c:v>
                </c:pt>
                <c:pt idx="1410">
                  <c:v>88.167789696969805</c:v>
                </c:pt>
                <c:pt idx="1411">
                  <c:v>88.230289696969805</c:v>
                </c:pt>
                <c:pt idx="1412">
                  <c:v>88.292789696969805</c:v>
                </c:pt>
                <c:pt idx="1413">
                  <c:v>88.355289696969805</c:v>
                </c:pt>
                <c:pt idx="1414">
                  <c:v>88.417789696969805</c:v>
                </c:pt>
                <c:pt idx="1415">
                  <c:v>88.480289696969805</c:v>
                </c:pt>
                <c:pt idx="1416">
                  <c:v>88.542789696969805</c:v>
                </c:pt>
                <c:pt idx="1417">
                  <c:v>88.605289696969805</c:v>
                </c:pt>
                <c:pt idx="1418">
                  <c:v>88.667789696969805</c:v>
                </c:pt>
                <c:pt idx="1419">
                  <c:v>88.730289696969805</c:v>
                </c:pt>
                <c:pt idx="1420">
                  <c:v>88.792789696969805</c:v>
                </c:pt>
                <c:pt idx="1421">
                  <c:v>88.855289696969805</c:v>
                </c:pt>
                <c:pt idx="1422">
                  <c:v>88.917789696969805</c:v>
                </c:pt>
                <c:pt idx="1423">
                  <c:v>88.980289696969805</c:v>
                </c:pt>
                <c:pt idx="1424">
                  <c:v>89.042789696969805</c:v>
                </c:pt>
                <c:pt idx="1425">
                  <c:v>89.105289696969805</c:v>
                </c:pt>
                <c:pt idx="1426">
                  <c:v>89.167789696969805</c:v>
                </c:pt>
                <c:pt idx="1427">
                  <c:v>89.230289696969805</c:v>
                </c:pt>
                <c:pt idx="1428">
                  <c:v>89.292789696969805</c:v>
                </c:pt>
                <c:pt idx="1429">
                  <c:v>89.355289696969805</c:v>
                </c:pt>
                <c:pt idx="1430">
                  <c:v>89.417789696969805</c:v>
                </c:pt>
                <c:pt idx="1431">
                  <c:v>89.480289696969805</c:v>
                </c:pt>
                <c:pt idx="1432">
                  <c:v>89.542789696969805</c:v>
                </c:pt>
                <c:pt idx="1433">
                  <c:v>89.605289696969805</c:v>
                </c:pt>
                <c:pt idx="1434">
                  <c:v>89.667789696969805</c:v>
                </c:pt>
                <c:pt idx="1435">
                  <c:v>89.730289696969805</c:v>
                </c:pt>
                <c:pt idx="1436">
                  <c:v>89.792789696969805</c:v>
                </c:pt>
                <c:pt idx="1437">
                  <c:v>89.855289696969805</c:v>
                </c:pt>
                <c:pt idx="1438">
                  <c:v>89.917789696969805</c:v>
                </c:pt>
                <c:pt idx="1439">
                  <c:v>89.980289696969805</c:v>
                </c:pt>
                <c:pt idx="1440">
                  <c:v>90.042789696969805</c:v>
                </c:pt>
                <c:pt idx="1441">
                  <c:v>90.105289696969805</c:v>
                </c:pt>
                <c:pt idx="1442">
                  <c:v>90.167789696969805</c:v>
                </c:pt>
                <c:pt idx="1443">
                  <c:v>90.230289696969805</c:v>
                </c:pt>
                <c:pt idx="1444">
                  <c:v>90.292789696969805</c:v>
                </c:pt>
                <c:pt idx="1445">
                  <c:v>90.355289696969805</c:v>
                </c:pt>
                <c:pt idx="1446">
                  <c:v>90.417789696969805</c:v>
                </c:pt>
                <c:pt idx="1447">
                  <c:v>90.480289696969805</c:v>
                </c:pt>
                <c:pt idx="1448">
                  <c:v>90.542789696969805</c:v>
                </c:pt>
                <c:pt idx="1449">
                  <c:v>90.605289696969805</c:v>
                </c:pt>
                <c:pt idx="1450">
                  <c:v>90.667789696969805</c:v>
                </c:pt>
                <c:pt idx="1451">
                  <c:v>90.730289696969805</c:v>
                </c:pt>
                <c:pt idx="1452">
                  <c:v>90.792789696969805</c:v>
                </c:pt>
                <c:pt idx="1453">
                  <c:v>90.855289696969805</c:v>
                </c:pt>
                <c:pt idx="1454">
                  <c:v>90.917789696969805</c:v>
                </c:pt>
                <c:pt idx="1455">
                  <c:v>90.980289696969805</c:v>
                </c:pt>
                <c:pt idx="1456">
                  <c:v>91.042789696969805</c:v>
                </c:pt>
                <c:pt idx="1457">
                  <c:v>91.105289696969805</c:v>
                </c:pt>
                <c:pt idx="1458">
                  <c:v>91.167789696969805</c:v>
                </c:pt>
                <c:pt idx="1459">
                  <c:v>91.230289696969805</c:v>
                </c:pt>
                <c:pt idx="1460">
                  <c:v>91.292789696969805</c:v>
                </c:pt>
                <c:pt idx="1461">
                  <c:v>91.355289696969805</c:v>
                </c:pt>
                <c:pt idx="1462">
                  <c:v>91.417789696969805</c:v>
                </c:pt>
                <c:pt idx="1463">
                  <c:v>91.480289696969805</c:v>
                </c:pt>
                <c:pt idx="1464">
                  <c:v>91.542789696969805</c:v>
                </c:pt>
                <c:pt idx="1465">
                  <c:v>91.605289696969805</c:v>
                </c:pt>
                <c:pt idx="1466">
                  <c:v>91.667789696969805</c:v>
                </c:pt>
                <c:pt idx="1467">
                  <c:v>91.730289696969805</c:v>
                </c:pt>
                <c:pt idx="1468">
                  <c:v>91.792789696969805</c:v>
                </c:pt>
                <c:pt idx="1469">
                  <c:v>91.855289696969805</c:v>
                </c:pt>
                <c:pt idx="1470">
                  <c:v>91.917789696969805</c:v>
                </c:pt>
                <c:pt idx="1471">
                  <c:v>91.980289696969805</c:v>
                </c:pt>
                <c:pt idx="1472">
                  <c:v>92.042789696969805</c:v>
                </c:pt>
                <c:pt idx="1473">
                  <c:v>92.105289696969805</c:v>
                </c:pt>
                <c:pt idx="1474">
                  <c:v>92.167789696969805</c:v>
                </c:pt>
                <c:pt idx="1475">
                  <c:v>92.230289696969805</c:v>
                </c:pt>
                <c:pt idx="1476">
                  <c:v>92.292789696969805</c:v>
                </c:pt>
                <c:pt idx="1477">
                  <c:v>92.355289696969805</c:v>
                </c:pt>
                <c:pt idx="1478">
                  <c:v>92.417789696969805</c:v>
                </c:pt>
                <c:pt idx="1479">
                  <c:v>92.480289696969805</c:v>
                </c:pt>
                <c:pt idx="1480">
                  <c:v>92.542789696969805</c:v>
                </c:pt>
                <c:pt idx="1481">
                  <c:v>92.605289696969805</c:v>
                </c:pt>
                <c:pt idx="1482">
                  <c:v>92.667789696969805</c:v>
                </c:pt>
                <c:pt idx="1483">
                  <c:v>92.730289696969805</c:v>
                </c:pt>
                <c:pt idx="1484">
                  <c:v>92.792789696969805</c:v>
                </c:pt>
                <c:pt idx="1485">
                  <c:v>92.855289696969805</c:v>
                </c:pt>
                <c:pt idx="1486">
                  <c:v>92.917789696969805</c:v>
                </c:pt>
                <c:pt idx="1487">
                  <c:v>92.980289696969805</c:v>
                </c:pt>
                <c:pt idx="1488">
                  <c:v>93.042789696969805</c:v>
                </c:pt>
                <c:pt idx="1489">
                  <c:v>93.105289696969805</c:v>
                </c:pt>
                <c:pt idx="1490">
                  <c:v>93.167789696969805</c:v>
                </c:pt>
                <c:pt idx="1491">
                  <c:v>93.230289696969805</c:v>
                </c:pt>
                <c:pt idx="1492">
                  <c:v>93.292789696969805</c:v>
                </c:pt>
                <c:pt idx="1493">
                  <c:v>93.355289696969805</c:v>
                </c:pt>
                <c:pt idx="1494">
                  <c:v>93.417789696969805</c:v>
                </c:pt>
                <c:pt idx="1495">
                  <c:v>93.480289696969805</c:v>
                </c:pt>
                <c:pt idx="1496">
                  <c:v>93.542789696969805</c:v>
                </c:pt>
                <c:pt idx="1497">
                  <c:v>93.605289696969805</c:v>
                </c:pt>
                <c:pt idx="1498">
                  <c:v>93.667789696969805</c:v>
                </c:pt>
                <c:pt idx="1499">
                  <c:v>93.730289696969805</c:v>
                </c:pt>
                <c:pt idx="1500">
                  <c:v>93.792789696969805</c:v>
                </c:pt>
                <c:pt idx="1501">
                  <c:v>93.855289696969805</c:v>
                </c:pt>
                <c:pt idx="1502">
                  <c:v>93.917789696969805</c:v>
                </c:pt>
                <c:pt idx="1503">
                  <c:v>93.980289696969805</c:v>
                </c:pt>
                <c:pt idx="1504">
                  <c:v>94.042789696969805</c:v>
                </c:pt>
                <c:pt idx="1505">
                  <c:v>94.105289696969805</c:v>
                </c:pt>
                <c:pt idx="1506">
                  <c:v>94.167789696969805</c:v>
                </c:pt>
                <c:pt idx="1507">
                  <c:v>94.230289696969805</c:v>
                </c:pt>
                <c:pt idx="1508">
                  <c:v>94.292789696969805</c:v>
                </c:pt>
                <c:pt idx="1509">
                  <c:v>94.355289696969805</c:v>
                </c:pt>
                <c:pt idx="1510">
                  <c:v>94.417789696969805</c:v>
                </c:pt>
                <c:pt idx="1511">
                  <c:v>94.480289696969805</c:v>
                </c:pt>
                <c:pt idx="1512">
                  <c:v>94.542789696969805</c:v>
                </c:pt>
                <c:pt idx="1513">
                  <c:v>94.605289696969805</c:v>
                </c:pt>
                <c:pt idx="1514">
                  <c:v>94.667789696969805</c:v>
                </c:pt>
                <c:pt idx="1515">
                  <c:v>94.730289696969805</c:v>
                </c:pt>
                <c:pt idx="1516">
                  <c:v>94.792789696969805</c:v>
                </c:pt>
                <c:pt idx="1517">
                  <c:v>94.855289696969805</c:v>
                </c:pt>
                <c:pt idx="1518">
                  <c:v>94.917789696969805</c:v>
                </c:pt>
                <c:pt idx="1519">
                  <c:v>94.980289696969805</c:v>
                </c:pt>
                <c:pt idx="1520">
                  <c:v>95.042789696969805</c:v>
                </c:pt>
                <c:pt idx="1521">
                  <c:v>95.105289696969805</c:v>
                </c:pt>
                <c:pt idx="1522">
                  <c:v>95.167789696969805</c:v>
                </c:pt>
                <c:pt idx="1523">
                  <c:v>95.230289696969805</c:v>
                </c:pt>
                <c:pt idx="1524">
                  <c:v>95.292789696969805</c:v>
                </c:pt>
                <c:pt idx="1525">
                  <c:v>95.355289696969805</c:v>
                </c:pt>
                <c:pt idx="1526">
                  <c:v>95.417789696969805</c:v>
                </c:pt>
                <c:pt idx="1527">
                  <c:v>95.480289696969805</c:v>
                </c:pt>
                <c:pt idx="1528">
                  <c:v>95.542789696969805</c:v>
                </c:pt>
                <c:pt idx="1529">
                  <c:v>95.605289696969805</c:v>
                </c:pt>
                <c:pt idx="1530">
                  <c:v>95.667789696969805</c:v>
                </c:pt>
                <c:pt idx="1531">
                  <c:v>95.730289696969805</c:v>
                </c:pt>
                <c:pt idx="1532">
                  <c:v>95.792789696969805</c:v>
                </c:pt>
                <c:pt idx="1533">
                  <c:v>95.855289696969805</c:v>
                </c:pt>
                <c:pt idx="1534">
                  <c:v>95.917789696969805</c:v>
                </c:pt>
                <c:pt idx="1535">
                  <c:v>95.980289696969805</c:v>
                </c:pt>
                <c:pt idx="1536">
                  <c:v>96.042789696969805</c:v>
                </c:pt>
                <c:pt idx="1537">
                  <c:v>96.105289696969805</c:v>
                </c:pt>
                <c:pt idx="1538">
                  <c:v>96.167789696969805</c:v>
                </c:pt>
                <c:pt idx="1539">
                  <c:v>96.230289696969805</c:v>
                </c:pt>
                <c:pt idx="1540">
                  <c:v>96.292789696969805</c:v>
                </c:pt>
                <c:pt idx="1541">
                  <c:v>96.355289696969805</c:v>
                </c:pt>
                <c:pt idx="1542">
                  <c:v>96.417789696969805</c:v>
                </c:pt>
                <c:pt idx="1543">
                  <c:v>96.480289696969805</c:v>
                </c:pt>
                <c:pt idx="1544">
                  <c:v>96.542789696969805</c:v>
                </c:pt>
                <c:pt idx="1545">
                  <c:v>96.605289696969805</c:v>
                </c:pt>
                <c:pt idx="1546">
                  <c:v>96.667789696969805</c:v>
                </c:pt>
                <c:pt idx="1547">
                  <c:v>96.730289696969805</c:v>
                </c:pt>
                <c:pt idx="1548">
                  <c:v>96.792789696969805</c:v>
                </c:pt>
                <c:pt idx="1549">
                  <c:v>96.855289696969805</c:v>
                </c:pt>
                <c:pt idx="1550">
                  <c:v>96.917789696969805</c:v>
                </c:pt>
                <c:pt idx="1551">
                  <c:v>96.980289696969805</c:v>
                </c:pt>
                <c:pt idx="1552">
                  <c:v>97.042789696969805</c:v>
                </c:pt>
                <c:pt idx="1553">
                  <c:v>97.105289696969805</c:v>
                </c:pt>
                <c:pt idx="1554">
                  <c:v>97.167789696969805</c:v>
                </c:pt>
                <c:pt idx="1555">
                  <c:v>97.230289696969805</c:v>
                </c:pt>
                <c:pt idx="1556">
                  <c:v>97.292789696969805</c:v>
                </c:pt>
                <c:pt idx="1557">
                  <c:v>97.355289696969805</c:v>
                </c:pt>
                <c:pt idx="1558">
                  <c:v>97.417789696969805</c:v>
                </c:pt>
                <c:pt idx="1559">
                  <c:v>97.480289696969805</c:v>
                </c:pt>
                <c:pt idx="1560">
                  <c:v>97.542789696969805</c:v>
                </c:pt>
                <c:pt idx="1561">
                  <c:v>97.605289696969805</c:v>
                </c:pt>
                <c:pt idx="1562">
                  <c:v>97.667789696969805</c:v>
                </c:pt>
                <c:pt idx="1563">
                  <c:v>97.730289696969805</c:v>
                </c:pt>
                <c:pt idx="1564">
                  <c:v>97.792789696969805</c:v>
                </c:pt>
                <c:pt idx="1565">
                  <c:v>97.855289696969805</c:v>
                </c:pt>
                <c:pt idx="1566">
                  <c:v>97.917789696969805</c:v>
                </c:pt>
                <c:pt idx="1567">
                  <c:v>97.980289696969805</c:v>
                </c:pt>
                <c:pt idx="1568">
                  <c:v>98.042789696969805</c:v>
                </c:pt>
                <c:pt idx="1569">
                  <c:v>98.105289696969805</c:v>
                </c:pt>
                <c:pt idx="1570">
                  <c:v>98.167789696969805</c:v>
                </c:pt>
                <c:pt idx="1571">
                  <c:v>98.230289696969805</c:v>
                </c:pt>
                <c:pt idx="1572">
                  <c:v>98.292789696969805</c:v>
                </c:pt>
                <c:pt idx="1573">
                  <c:v>98.355289696969805</c:v>
                </c:pt>
                <c:pt idx="1574">
                  <c:v>98.417789696969805</c:v>
                </c:pt>
                <c:pt idx="1575">
                  <c:v>98.480289696969805</c:v>
                </c:pt>
                <c:pt idx="1576">
                  <c:v>98.542789696969805</c:v>
                </c:pt>
                <c:pt idx="1577">
                  <c:v>98.605289696969805</c:v>
                </c:pt>
                <c:pt idx="1578">
                  <c:v>98.667789696969805</c:v>
                </c:pt>
                <c:pt idx="1579">
                  <c:v>98.730289696969805</c:v>
                </c:pt>
                <c:pt idx="1580">
                  <c:v>98.792789696969805</c:v>
                </c:pt>
                <c:pt idx="1581">
                  <c:v>98.855289696969805</c:v>
                </c:pt>
                <c:pt idx="1582">
                  <c:v>98.917789696969805</c:v>
                </c:pt>
                <c:pt idx="1583">
                  <c:v>98.980289696969805</c:v>
                </c:pt>
                <c:pt idx="1584">
                  <c:v>99.042789696969805</c:v>
                </c:pt>
                <c:pt idx="1585">
                  <c:v>99.105289696969805</c:v>
                </c:pt>
                <c:pt idx="1586">
                  <c:v>99.167789696969805</c:v>
                </c:pt>
                <c:pt idx="1587">
                  <c:v>99.230289696969805</c:v>
                </c:pt>
                <c:pt idx="1588">
                  <c:v>99.292789696969805</c:v>
                </c:pt>
                <c:pt idx="1589">
                  <c:v>99.355289696969805</c:v>
                </c:pt>
                <c:pt idx="1590">
                  <c:v>99.417789696969805</c:v>
                </c:pt>
                <c:pt idx="1591">
                  <c:v>99.480289696969805</c:v>
                </c:pt>
                <c:pt idx="1592">
                  <c:v>99.542789696969805</c:v>
                </c:pt>
                <c:pt idx="1593">
                  <c:v>99.605289696969805</c:v>
                </c:pt>
                <c:pt idx="1594">
                  <c:v>99.667789696969805</c:v>
                </c:pt>
                <c:pt idx="1595">
                  <c:v>99.730289696969805</c:v>
                </c:pt>
                <c:pt idx="1596">
                  <c:v>99.792789696969805</c:v>
                </c:pt>
                <c:pt idx="1597">
                  <c:v>99.855289696969805</c:v>
                </c:pt>
                <c:pt idx="1598">
                  <c:v>99.917789696969805</c:v>
                </c:pt>
                <c:pt idx="1599">
                  <c:v>99.980289696969805</c:v>
                </c:pt>
                <c:pt idx="1600">
                  <c:v>100.04278969697</c:v>
                </c:pt>
                <c:pt idx="1601">
                  <c:v>100.10528969697</c:v>
                </c:pt>
                <c:pt idx="1602">
                  <c:v>100.16778969697</c:v>
                </c:pt>
                <c:pt idx="1603">
                  <c:v>100.23028969697</c:v>
                </c:pt>
                <c:pt idx="1604">
                  <c:v>100.29278969697</c:v>
                </c:pt>
                <c:pt idx="1605">
                  <c:v>100.35528969697</c:v>
                </c:pt>
                <c:pt idx="1606">
                  <c:v>100.41778969697</c:v>
                </c:pt>
                <c:pt idx="1607">
                  <c:v>100.48028969697</c:v>
                </c:pt>
                <c:pt idx="1608">
                  <c:v>100.54278969697</c:v>
                </c:pt>
                <c:pt idx="1609">
                  <c:v>100.60528969697</c:v>
                </c:pt>
                <c:pt idx="1610">
                  <c:v>100.66778969697</c:v>
                </c:pt>
                <c:pt idx="1611">
                  <c:v>100.73028969697</c:v>
                </c:pt>
                <c:pt idx="1612">
                  <c:v>100.79278969697</c:v>
                </c:pt>
                <c:pt idx="1613">
                  <c:v>100.85528969697</c:v>
                </c:pt>
                <c:pt idx="1614">
                  <c:v>100.91778969697</c:v>
                </c:pt>
                <c:pt idx="1615">
                  <c:v>100.98028969697</c:v>
                </c:pt>
                <c:pt idx="1616">
                  <c:v>101.04278969697</c:v>
                </c:pt>
                <c:pt idx="1617">
                  <c:v>101.10528969697</c:v>
                </c:pt>
                <c:pt idx="1618">
                  <c:v>101.16778969697</c:v>
                </c:pt>
                <c:pt idx="1619">
                  <c:v>101.23028969697</c:v>
                </c:pt>
                <c:pt idx="1620">
                  <c:v>101.29278969697</c:v>
                </c:pt>
                <c:pt idx="1621">
                  <c:v>101.35528969697</c:v>
                </c:pt>
                <c:pt idx="1622">
                  <c:v>101.41778969697</c:v>
                </c:pt>
                <c:pt idx="1623">
                  <c:v>101.48028969697</c:v>
                </c:pt>
                <c:pt idx="1624">
                  <c:v>101.54278969697</c:v>
                </c:pt>
                <c:pt idx="1625">
                  <c:v>101.60528969697</c:v>
                </c:pt>
                <c:pt idx="1626">
                  <c:v>101.66778969697</c:v>
                </c:pt>
                <c:pt idx="1627">
                  <c:v>101.73028969697</c:v>
                </c:pt>
                <c:pt idx="1628">
                  <c:v>101.79278969697</c:v>
                </c:pt>
                <c:pt idx="1629">
                  <c:v>101.85528969697</c:v>
                </c:pt>
                <c:pt idx="1630">
                  <c:v>101.91778969697</c:v>
                </c:pt>
                <c:pt idx="1631">
                  <c:v>101.98028969697</c:v>
                </c:pt>
                <c:pt idx="1632">
                  <c:v>102.04278969697</c:v>
                </c:pt>
                <c:pt idx="1633">
                  <c:v>102.10528969697</c:v>
                </c:pt>
                <c:pt idx="1634">
                  <c:v>102.16778969697</c:v>
                </c:pt>
                <c:pt idx="1635">
                  <c:v>102.23028969697</c:v>
                </c:pt>
                <c:pt idx="1636">
                  <c:v>102.29278969697</c:v>
                </c:pt>
                <c:pt idx="1637">
                  <c:v>102.35528969697</c:v>
                </c:pt>
                <c:pt idx="1638">
                  <c:v>102.41778969697</c:v>
                </c:pt>
                <c:pt idx="1639">
                  <c:v>102.48028969697</c:v>
                </c:pt>
                <c:pt idx="1640">
                  <c:v>102.54278969697</c:v>
                </c:pt>
                <c:pt idx="1641">
                  <c:v>102.60528969697</c:v>
                </c:pt>
                <c:pt idx="1642">
                  <c:v>102.66778969697</c:v>
                </c:pt>
                <c:pt idx="1643">
                  <c:v>102.73028969697</c:v>
                </c:pt>
                <c:pt idx="1644">
                  <c:v>102.79278969697</c:v>
                </c:pt>
                <c:pt idx="1645">
                  <c:v>102.85528969697</c:v>
                </c:pt>
                <c:pt idx="1646">
                  <c:v>102.91778969697</c:v>
                </c:pt>
                <c:pt idx="1647">
                  <c:v>102.98028969697</c:v>
                </c:pt>
                <c:pt idx="1648">
                  <c:v>103.04278969697</c:v>
                </c:pt>
                <c:pt idx="1649">
                  <c:v>103.10528969697</c:v>
                </c:pt>
                <c:pt idx="1650">
                  <c:v>103.16778969697</c:v>
                </c:pt>
                <c:pt idx="1651">
                  <c:v>103.23028969697</c:v>
                </c:pt>
                <c:pt idx="1652">
                  <c:v>103.29278969697</c:v>
                </c:pt>
                <c:pt idx="1653">
                  <c:v>103.35528969697</c:v>
                </c:pt>
                <c:pt idx="1654">
                  <c:v>103.41778969697</c:v>
                </c:pt>
                <c:pt idx="1655">
                  <c:v>103.48028969697</c:v>
                </c:pt>
                <c:pt idx="1656">
                  <c:v>103.54278969697</c:v>
                </c:pt>
                <c:pt idx="1657">
                  <c:v>103.60528969697</c:v>
                </c:pt>
                <c:pt idx="1658">
                  <c:v>103.66778969697</c:v>
                </c:pt>
                <c:pt idx="1659">
                  <c:v>103.73028969697</c:v>
                </c:pt>
                <c:pt idx="1660">
                  <c:v>103.79278969697</c:v>
                </c:pt>
                <c:pt idx="1661">
                  <c:v>103.85528969697</c:v>
                </c:pt>
                <c:pt idx="1662">
                  <c:v>103.91778969697</c:v>
                </c:pt>
                <c:pt idx="1663">
                  <c:v>103.98028969697</c:v>
                </c:pt>
                <c:pt idx="1664">
                  <c:v>104.04278969697</c:v>
                </c:pt>
                <c:pt idx="1665">
                  <c:v>104.10528969697</c:v>
                </c:pt>
                <c:pt idx="1666">
                  <c:v>104.16778969697</c:v>
                </c:pt>
                <c:pt idx="1667">
                  <c:v>104.23028969697</c:v>
                </c:pt>
                <c:pt idx="1668">
                  <c:v>104.29278969697</c:v>
                </c:pt>
                <c:pt idx="1669">
                  <c:v>104.35528969697</c:v>
                </c:pt>
                <c:pt idx="1670">
                  <c:v>104.41778969697</c:v>
                </c:pt>
                <c:pt idx="1671">
                  <c:v>104.48028969697</c:v>
                </c:pt>
                <c:pt idx="1672">
                  <c:v>104.54278969697</c:v>
                </c:pt>
                <c:pt idx="1673">
                  <c:v>104.60528969697</c:v>
                </c:pt>
                <c:pt idx="1674">
                  <c:v>104.66778969697</c:v>
                </c:pt>
                <c:pt idx="1675">
                  <c:v>104.73028969697</c:v>
                </c:pt>
                <c:pt idx="1676">
                  <c:v>104.79278969697</c:v>
                </c:pt>
                <c:pt idx="1677">
                  <c:v>104.85528969697</c:v>
                </c:pt>
                <c:pt idx="1678">
                  <c:v>104.91778969697</c:v>
                </c:pt>
                <c:pt idx="1679">
                  <c:v>104.98028969697</c:v>
                </c:pt>
                <c:pt idx="1680">
                  <c:v>105.04278969697</c:v>
                </c:pt>
                <c:pt idx="1681">
                  <c:v>105.10528969697</c:v>
                </c:pt>
                <c:pt idx="1682">
                  <c:v>105.16778969697</c:v>
                </c:pt>
                <c:pt idx="1683">
                  <c:v>105.23028969697</c:v>
                </c:pt>
                <c:pt idx="1684">
                  <c:v>105.29278969697</c:v>
                </c:pt>
                <c:pt idx="1685">
                  <c:v>105.35528969697</c:v>
                </c:pt>
                <c:pt idx="1686">
                  <c:v>105.41778969697</c:v>
                </c:pt>
                <c:pt idx="1687">
                  <c:v>105.48028969697</c:v>
                </c:pt>
                <c:pt idx="1688">
                  <c:v>105.54278969697</c:v>
                </c:pt>
                <c:pt idx="1689">
                  <c:v>105.60528969697</c:v>
                </c:pt>
                <c:pt idx="1690">
                  <c:v>105.66778969697</c:v>
                </c:pt>
                <c:pt idx="1691">
                  <c:v>105.73028969697</c:v>
                </c:pt>
                <c:pt idx="1692">
                  <c:v>105.79278969697</c:v>
                </c:pt>
                <c:pt idx="1693">
                  <c:v>105.85528969697</c:v>
                </c:pt>
                <c:pt idx="1694">
                  <c:v>105.91778969697</c:v>
                </c:pt>
                <c:pt idx="1695">
                  <c:v>105.98028969697</c:v>
                </c:pt>
                <c:pt idx="1696">
                  <c:v>106.04278969697</c:v>
                </c:pt>
                <c:pt idx="1697">
                  <c:v>106.10528969697</c:v>
                </c:pt>
                <c:pt idx="1698">
                  <c:v>106.16778969697</c:v>
                </c:pt>
                <c:pt idx="1699">
                  <c:v>106.23028969697</c:v>
                </c:pt>
                <c:pt idx="1700">
                  <c:v>106.29278969697</c:v>
                </c:pt>
                <c:pt idx="1701">
                  <c:v>106.35528969697</c:v>
                </c:pt>
                <c:pt idx="1702">
                  <c:v>106.41778969697</c:v>
                </c:pt>
                <c:pt idx="1703">
                  <c:v>106.48028969697</c:v>
                </c:pt>
                <c:pt idx="1704">
                  <c:v>106.54278969697</c:v>
                </c:pt>
                <c:pt idx="1705">
                  <c:v>106.60528969697</c:v>
                </c:pt>
                <c:pt idx="1706">
                  <c:v>106.66778969697</c:v>
                </c:pt>
                <c:pt idx="1707">
                  <c:v>106.73028969697</c:v>
                </c:pt>
                <c:pt idx="1708">
                  <c:v>106.79278969697</c:v>
                </c:pt>
                <c:pt idx="1709">
                  <c:v>106.85528969697</c:v>
                </c:pt>
                <c:pt idx="1710">
                  <c:v>106.91778969697</c:v>
                </c:pt>
                <c:pt idx="1711">
                  <c:v>106.98028969697</c:v>
                </c:pt>
                <c:pt idx="1712">
                  <c:v>107.04278969697</c:v>
                </c:pt>
                <c:pt idx="1713">
                  <c:v>107.10528969697</c:v>
                </c:pt>
                <c:pt idx="1714">
                  <c:v>107.16778969697</c:v>
                </c:pt>
                <c:pt idx="1715">
                  <c:v>107.23028969697</c:v>
                </c:pt>
                <c:pt idx="1716">
                  <c:v>107.29278969697</c:v>
                </c:pt>
                <c:pt idx="1717">
                  <c:v>107.35528969697</c:v>
                </c:pt>
                <c:pt idx="1718">
                  <c:v>107.41778969697</c:v>
                </c:pt>
                <c:pt idx="1719">
                  <c:v>107.48028969697</c:v>
                </c:pt>
                <c:pt idx="1720">
                  <c:v>107.54278969697</c:v>
                </c:pt>
                <c:pt idx="1721">
                  <c:v>107.60528969697</c:v>
                </c:pt>
                <c:pt idx="1722">
                  <c:v>107.66778969697</c:v>
                </c:pt>
                <c:pt idx="1723">
                  <c:v>107.73028969697</c:v>
                </c:pt>
                <c:pt idx="1724">
                  <c:v>107.79278969697</c:v>
                </c:pt>
                <c:pt idx="1725">
                  <c:v>107.85528969697</c:v>
                </c:pt>
                <c:pt idx="1726">
                  <c:v>107.91778969697</c:v>
                </c:pt>
                <c:pt idx="1727">
                  <c:v>107.98028969697</c:v>
                </c:pt>
                <c:pt idx="1728">
                  <c:v>108.04278969697</c:v>
                </c:pt>
                <c:pt idx="1729">
                  <c:v>108.10528969697</c:v>
                </c:pt>
                <c:pt idx="1730">
                  <c:v>108.16778969697</c:v>
                </c:pt>
                <c:pt idx="1731">
                  <c:v>108.23028969697</c:v>
                </c:pt>
                <c:pt idx="1732">
                  <c:v>108.29278969697</c:v>
                </c:pt>
                <c:pt idx="1733">
                  <c:v>108.35528969697</c:v>
                </c:pt>
                <c:pt idx="1734">
                  <c:v>108.41778969697</c:v>
                </c:pt>
                <c:pt idx="1735">
                  <c:v>108.48028969697</c:v>
                </c:pt>
                <c:pt idx="1736">
                  <c:v>108.54278969697</c:v>
                </c:pt>
                <c:pt idx="1737">
                  <c:v>108.60528969697</c:v>
                </c:pt>
                <c:pt idx="1738">
                  <c:v>108.66778969697</c:v>
                </c:pt>
                <c:pt idx="1739">
                  <c:v>108.73028969697</c:v>
                </c:pt>
                <c:pt idx="1740">
                  <c:v>108.79278969697</c:v>
                </c:pt>
                <c:pt idx="1741">
                  <c:v>108.85528969697</c:v>
                </c:pt>
                <c:pt idx="1742">
                  <c:v>108.91778969697</c:v>
                </c:pt>
                <c:pt idx="1743">
                  <c:v>108.98028969697</c:v>
                </c:pt>
                <c:pt idx="1744">
                  <c:v>109.04278969697</c:v>
                </c:pt>
                <c:pt idx="1745">
                  <c:v>109.10528969697</c:v>
                </c:pt>
                <c:pt idx="1746">
                  <c:v>109.16778969697</c:v>
                </c:pt>
                <c:pt idx="1747">
                  <c:v>109.23028969697</c:v>
                </c:pt>
                <c:pt idx="1748">
                  <c:v>109.29278969697</c:v>
                </c:pt>
                <c:pt idx="1749">
                  <c:v>109.35528969697</c:v>
                </c:pt>
                <c:pt idx="1750">
                  <c:v>109.41778969697</c:v>
                </c:pt>
                <c:pt idx="1751">
                  <c:v>109.48028969697</c:v>
                </c:pt>
                <c:pt idx="1752">
                  <c:v>109.54278969697</c:v>
                </c:pt>
                <c:pt idx="1753">
                  <c:v>109.60528969697</c:v>
                </c:pt>
                <c:pt idx="1754">
                  <c:v>109.66778969697</c:v>
                </c:pt>
                <c:pt idx="1755">
                  <c:v>109.73028969697</c:v>
                </c:pt>
                <c:pt idx="1756">
                  <c:v>109.79278969697</c:v>
                </c:pt>
                <c:pt idx="1757">
                  <c:v>109.85528969697</c:v>
                </c:pt>
                <c:pt idx="1758">
                  <c:v>109.91778969697</c:v>
                </c:pt>
                <c:pt idx="1759">
                  <c:v>109.98028969697</c:v>
                </c:pt>
                <c:pt idx="1760">
                  <c:v>110.04278969697</c:v>
                </c:pt>
                <c:pt idx="1761">
                  <c:v>110.10528969697</c:v>
                </c:pt>
                <c:pt idx="1762">
                  <c:v>110.16778969697</c:v>
                </c:pt>
                <c:pt idx="1763">
                  <c:v>110.23028969697</c:v>
                </c:pt>
                <c:pt idx="1764">
                  <c:v>110.29278969697</c:v>
                </c:pt>
                <c:pt idx="1765">
                  <c:v>110.35528969697</c:v>
                </c:pt>
                <c:pt idx="1766">
                  <c:v>110.41778969697</c:v>
                </c:pt>
                <c:pt idx="1767">
                  <c:v>110.48028969697</c:v>
                </c:pt>
                <c:pt idx="1768">
                  <c:v>110.54278969697</c:v>
                </c:pt>
                <c:pt idx="1769">
                  <c:v>110.60528969697</c:v>
                </c:pt>
                <c:pt idx="1770">
                  <c:v>110.66778969697</c:v>
                </c:pt>
                <c:pt idx="1771">
                  <c:v>110.73028969697</c:v>
                </c:pt>
                <c:pt idx="1772">
                  <c:v>110.79278969697</c:v>
                </c:pt>
                <c:pt idx="1773">
                  <c:v>110.85528969697</c:v>
                </c:pt>
                <c:pt idx="1774">
                  <c:v>110.91778969697</c:v>
                </c:pt>
                <c:pt idx="1775">
                  <c:v>110.98028969697</c:v>
                </c:pt>
                <c:pt idx="1776">
                  <c:v>111.04278969697</c:v>
                </c:pt>
                <c:pt idx="1777">
                  <c:v>111.10528969697</c:v>
                </c:pt>
                <c:pt idx="1778">
                  <c:v>111.16778969697</c:v>
                </c:pt>
                <c:pt idx="1779">
                  <c:v>111.23028969697</c:v>
                </c:pt>
                <c:pt idx="1780">
                  <c:v>111.29278969697</c:v>
                </c:pt>
                <c:pt idx="1781">
                  <c:v>111.35528969697</c:v>
                </c:pt>
                <c:pt idx="1782">
                  <c:v>111.41778969697</c:v>
                </c:pt>
                <c:pt idx="1783">
                  <c:v>111.48028969697</c:v>
                </c:pt>
                <c:pt idx="1784">
                  <c:v>111.54278969697</c:v>
                </c:pt>
                <c:pt idx="1785">
                  <c:v>111.60528969697</c:v>
                </c:pt>
                <c:pt idx="1786">
                  <c:v>111.66778969697</c:v>
                </c:pt>
                <c:pt idx="1787">
                  <c:v>111.73028969697</c:v>
                </c:pt>
                <c:pt idx="1788">
                  <c:v>111.79278969697</c:v>
                </c:pt>
                <c:pt idx="1789">
                  <c:v>111.85528969697</c:v>
                </c:pt>
                <c:pt idx="1790">
                  <c:v>111.91778969697</c:v>
                </c:pt>
                <c:pt idx="1791">
                  <c:v>111.98028969697</c:v>
                </c:pt>
                <c:pt idx="1792">
                  <c:v>112.04278969697</c:v>
                </c:pt>
                <c:pt idx="1793">
                  <c:v>112.10528969697</c:v>
                </c:pt>
                <c:pt idx="1794">
                  <c:v>112.16778969697</c:v>
                </c:pt>
                <c:pt idx="1795">
                  <c:v>112.23028969697</c:v>
                </c:pt>
                <c:pt idx="1796">
                  <c:v>112.29278969697</c:v>
                </c:pt>
                <c:pt idx="1797">
                  <c:v>112.35528969697</c:v>
                </c:pt>
                <c:pt idx="1798">
                  <c:v>112.41778969697</c:v>
                </c:pt>
                <c:pt idx="1799">
                  <c:v>112.48028969697</c:v>
                </c:pt>
                <c:pt idx="1800">
                  <c:v>112.54278969697</c:v>
                </c:pt>
                <c:pt idx="1801">
                  <c:v>112.60528969697</c:v>
                </c:pt>
                <c:pt idx="1802">
                  <c:v>112.66778969697</c:v>
                </c:pt>
                <c:pt idx="1803">
                  <c:v>112.73028969697</c:v>
                </c:pt>
                <c:pt idx="1804">
                  <c:v>112.79278969697</c:v>
                </c:pt>
                <c:pt idx="1805">
                  <c:v>112.85528969697</c:v>
                </c:pt>
                <c:pt idx="1806">
                  <c:v>112.91778969697</c:v>
                </c:pt>
                <c:pt idx="1807">
                  <c:v>112.98028969697</c:v>
                </c:pt>
                <c:pt idx="1808">
                  <c:v>113.04278969697</c:v>
                </c:pt>
                <c:pt idx="1809">
                  <c:v>113.10528969697</c:v>
                </c:pt>
                <c:pt idx="1810">
                  <c:v>113.16778969697</c:v>
                </c:pt>
                <c:pt idx="1811">
                  <c:v>113.23028969697</c:v>
                </c:pt>
                <c:pt idx="1812">
                  <c:v>113.29278969697</c:v>
                </c:pt>
                <c:pt idx="1813">
                  <c:v>113.35528969697</c:v>
                </c:pt>
                <c:pt idx="1814">
                  <c:v>113.41778969697</c:v>
                </c:pt>
                <c:pt idx="1815">
                  <c:v>113.48028969697</c:v>
                </c:pt>
                <c:pt idx="1816">
                  <c:v>113.54278969697</c:v>
                </c:pt>
                <c:pt idx="1817">
                  <c:v>113.60528969697</c:v>
                </c:pt>
                <c:pt idx="1818">
                  <c:v>113.66778969697</c:v>
                </c:pt>
                <c:pt idx="1819">
                  <c:v>113.73028969697</c:v>
                </c:pt>
                <c:pt idx="1820">
                  <c:v>113.79278969697</c:v>
                </c:pt>
                <c:pt idx="1821">
                  <c:v>113.85528969697</c:v>
                </c:pt>
                <c:pt idx="1822">
                  <c:v>113.91778969697</c:v>
                </c:pt>
                <c:pt idx="1823">
                  <c:v>113.98028969697</c:v>
                </c:pt>
                <c:pt idx="1824">
                  <c:v>114.04278969697</c:v>
                </c:pt>
                <c:pt idx="1825">
                  <c:v>114.10528969697</c:v>
                </c:pt>
                <c:pt idx="1826">
                  <c:v>114.16778969697</c:v>
                </c:pt>
                <c:pt idx="1827">
                  <c:v>114.23028969697</c:v>
                </c:pt>
                <c:pt idx="1828">
                  <c:v>114.29278969697</c:v>
                </c:pt>
                <c:pt idx="1829">
                  <c:v>114.35528969697</c:v>
                </c:pt>
                <c:pt idx="1830">
                  <c:v>114.41778969697</c:v>
                </c:pt>
                <c:pt idx="1831">
                  <c:v>114.48028969697</c:v>
                </c:pt>
                <c:pt idx="1832">
                  <c:v>114.54278969697</c:v>
                </c:pt>
                <c:pt idx="1833">
                  <c:v>114.60528969697</c:v>
                </c:pt>
                <c:pt idx="1834">
                  <c:v>114.66778969697</c:v>
                </c:pt>
                <c:pt idx="1835">
                  <c:v>114.73028969697</c:v>
                </c:pt>
                <c:pt idx="1836">
                  <c:v>114.79278969697</c:v>
                </c:pt>
                <c:pt idx="1837">
                  <c:v>114.85528969697</c:v>
                </c:pt>
                <c:pt idx="1838">
                  <c:v>114.91778969697</c:v>
                </c:pt>
                <c:pt idx="1839">
                  <c:v>114.98028969697</c:v>
                </c:pt>
                <c:pt idx="1840">
                  <c:v>115.04278969697</c:v>
                </c:pt>
                <c:pt idx="1841">
                  <c:v>115.10528969697</c:v>
                </c:pt>
                <c:pt idx="1842">
                  <c:v>115.16778969697</c:v>
                </c:pt>
                <c:pt idx="1843">
                  <c:v>115.23028969697</c:v>
                </c:pt>
                <c:pt idx="1844">
                  <c:v>115.29278969697</c:v>
                </c:pt>
                <c:pt idx="1845">
                  <c:v>115.35528969697</c:v>
                </c:pt>
                <c:pt idx="1846">
                  <c:v>115.41778969697</c:v>
                </c:pt>
                <c:pt idx="1847">
                  <c:v>115.48028969697</c:v>
                </c:pt>
                <c:pt idx="1848">
                  <c:v>115.54278969697</c:v>
                </c:pt>
                <c:pt idx="1849">
                  <c:v>115.60528969697</c:v>
                </c:pt>
                <c:pt idx="1850">
                  <c:v>115.66778969697</c:v>
                </c:pt>
                <c:pt idx="1851">
                  <c:v>115.73028969697</c:v>
                </c:pt>
                <c:pt idx="1852">
                  <c:v>115.79278969697</c:v>
                </c:pt>
                <c:pt idx="1853">
                  <c:v>115.85528969697</c:v>
                </c:pt>
                <c:pt idx="1854">
                  <c:v>115.91778969697</c:v>
                </c:pt>
                <c:pt idx="1855">
                  <c:v>115.98028969697</c:v>
                </c:pt>
                <c:pt idx="1856">
                  <c:v>116.04278969697</c:v>
                </c:pt>
                <c:pt idx="1857">
                  <c:v>116.10528969697</c:v>
                </c:pt>
                <c:pt idx="1858">
                  <c:v>116.16778969697</c:v>
                </c:pt>
                <c:pt idx="1859">
                  <c:v>116.23028969697</c:v>
                </c:pt>
                <c:pt idx="1860">
                  <c:v>116.29278969697</c:v>
                </c:pt>
                <c:pt idx="1861">
                  <c:v>116.35528969697</c:v>
                </c:pt>
                <c:pt idx="1862">
                  <c:v>116.41778969697</c:v>
                </c:pt>
                <c:pt idx="1863">
                  <c:v>116.48028969697</c:v>
                </c:pt>
                <c:pt idx="1864">
                  <c:v>116.54278969697</c:v>
                </c:pt>
                <c:pt idx="1865">
                  <c:v>116.60528969697</c:v>
                </c:pt>
                <c:pt idx="1866">
                  <c:v>116.66778969697</c:v>
                </c:pt>
                <c:pt idx="1867">
                  <c:v>116.73028969697</c:v>
                </c:pt>
                <c:pt idx="1868">
                  <c:v>116.79278969697</c:v>
                </c:pt>
                <c:pt idx="1869">
                  <c:v>116.85528969697</c:v>
                </c:pt>
                <c:pt idx="1870">
                  <c:v>116.91778969697</c:v>
                </c:pt>
                <c:pt idx="1871">
                  <c:v>116.98028969697</c:v>
                </c:pt>
                <c:pt idx="1872">
                  <c:v>117.04278969697</c:v>
                </c:pt>
                <c:pt idx="1873">
                  <c:v>117.10528969697</c:v>
                </c:pt>
                <c:pt idx="1874">
                  <c:v>117.16778969697</c:v>
                </c:pt>
                <c:pt idx="1875">
                  <c:v>117.23028969697</c:v>
                </c:pt>
                <c:pt idx="1876">
                  <c:v>117.29278969697</c:v>
                </c:pt>
                <c:pt idx="1877">
                  <c:v>117.35528969697</c:v>
                </c:pt>
                <c:pt idx="1878">
                  <c:v>117.41778969697</c:v>
                </c:pt>
                <c:pt idx="1879">
                  <c:v>117.48028969697</c:v>
                </c:pt>
                <c:pt idx="1880">
                  <c:v>117.54278969697</c:v>
                </c:pt>
                <c:pt idx="1881">
                  <c:v>117.60528969697</c:v>
                </c:pt>
                <c:pt idx="1882">
                  <c:v>117.66778969697</c:v>
                </c:pt>
                <c:pt idx="1883">
                  <c:v>117.73028969697</c:v>
                </c:pt>
                <c:pt idx="1884">
                  <c:v>117.79278969697</c:v>
                </c:pt>
                <c:pt idx="1885">
                  <c:v>117.85528969697</c:v>
                </c:pt>
                <c:pt idx="1886">
                  <c:v>117.91778969697</c:v>
                </c:pt>
                <c:pt idx="1887">
                  <c:v>117.98028969697</c:v>
                </c:pt>
                <c:pt idx="1888">
                  <c:v>118.04278969697</c:v>
                </c:pt>
                <c:pt idx="1889">
                  <c:v>118.10528969697</c:v>
                </c:pt>
                <c:pt idx="1890">
                  <c:v>118.16778969697</c:v>
                </c:pt>
                <c:pt idx="1891">
                  <c:v>118.23028969697</c:v>
                </c:pt>
                <c:pt idx="1892">
                  <c:v>118.29278969697</c:v>
                </c:pt>
                <c:pt idx="1893">
                  <c:v>118.35528969697</c:v>
                </c:pt>
                <c:pt idx="1894">
                  <c:v>118.41778969697</c:v>
                </c:pt>
                <c:pt idx="1895">
                  <c:v>118.48028969697</c:v>
                </c:pt>
                <c:pt idx="1896">
                  <c:v>118.54278969697</c:v>
                </c:pt>
                <c:pt idx="1897">
                  <c:v>118.60528969697</c:v>
                </c:pt>
                <c:pt idx="1898">
                  <c:v>118.66778969697</c:v>
                </c:pt>
                <c:pt idx="1899">
                  <c:v>118.73028969697</c:v>
                </c:pt>
                <c:pt idx="1900">
                  <c:v>118.79278969697</c:v>
                </c:pt>
                <c:pt idx="1901">
                  <c:v>118.85528969697</c:v>
                </c:pt>
                <c:pt idx="1902">
                  <c:v>118.91778969697</c:v>
                </c:pt>
                <c:pt idx="1903">
                  <c:v>118.98028969697</c:v>
                </c:pt>
                <c:pt idx="1904">
                  <c:v>119.04278969697</c:v>
                </c:pt>
                <c:pt idx="1905">
                  <c:v>119.10528969697</c:v>
                </c:pt>
                <c:pt idx="1906">
                  <c:v>119.16778969697</c:v>
                </c:pt>
                <c:pt idx="1907">
                  <c:v>119.23028969697</c:v>
                </c:pt>
                <c:pt idx="1908">
                  <c:v>119.29278969697</c:v>
                </c:pt>
                <c:pt idx="1909">
                  <c:v>119.35528969697</c:v>
                </c:pt>
                <c:pt idx="1910">
                  <c:v>119.41778969697</c:v>
                </c:pt>
                <c:pt idx="1911">
                  <c:v>119.48028969697</c:v>
                </c:pt>
                <c:pt idx="1912">
                  <c:v>119.54278969697</c:v>
                </c:pt>
                <c:pt idx="1913">
                  <c:v>119.60528969697</c:v>
                </c:pt>
                <c:pt idx="1914">
                  <c:v>119.66778969697</c:v>
                </c:pt>
                <c:pt idx="1915">
                  <c:v>119.73028969697</c:v>
                </c:pt>
                <c:pt idx="1916">
                  <c:v>119.79278969697</c:v>
                </c:pt>
                <c:pt idx="1917">
                  <c:v>119.85528969697</c:v>
                </c:pt>
                <c:pt idx="1918">
                  <c:v>119.91778969697</c:v>
                </c:pt>
                <c:pt idx="1919">
                  <c:v>119.98028969697</c:v>
                </c:pt>
                <c:pt idx="1920">
                  <c:v>120.04278969697</c:v>
                </c:pt>
                <c:pt idx="1921">
                  <c:v>120.10528969697</c:v>
                </c:pt>
                <c:pt idx="1922">
                  <c:v>120.16778969697</c:v>
                </c:pt>
                <c:pt idx="1923">
                  <c:v>120.23028969697</c:v>
                </c:pt>
                <c:pt idx="1924">
                  <c:v>120.29278969697</c:v>
                </c:pt>
                <c:pt idx="1925">
                  <c:v>120.35528969697</c:v>
                </c:pt>
                <c:pt idx="1926">
                  <c:v>120.41778969697</c:v>
                </c:pt>
                <c:pt idx="1927">
                  <c:v>120.48028969697</c:v>
                </c:pt>
                <c:pt idx="1928">
                  <c:v>120.54278969697</c:v>
                </c:pt>
                <c:pt idx="1929">
                  <c:v>120.60528969697</c:v>
                </c:pt>
                <c:pt idx="1930">
                  <c:v>120.66778969697</c:v>
                </c:pt>
                <c:pt idx="1931">
                  <c:v>120.73028969697</c:v>
                </c:pt>
                <c:pt idx="1932">
                  <c:v>120.79278969697</c:v>
                </c:pt>
                <c:pt idx="1933">
                  <c:v>120.85528969697</c:v>
                </c:pt>
                <c:pt idx="1934">
                  <c:v>120.91778969697</c:v>
                </c:pt>
                <c:pt idx="1935">
                  <c:v>120.98028969697</c:v>
                </c:pt>
                <c:pt idx="1936">
                  <c:v>121.04278969697</c:v>
                </c:pt>
                <c:pt idx="1937">
                  <c:v>121.10528969697</c:v>
                </c:pt>
                <c:pt idx="1938">
                  <c:v>121.16778969697</c:v>
                </c:pt>
                <c:pt idx="1939">
                  <c:v>121.23028969697</c:v>
                </c:pt>
                <c:pt idx="1940">
                  <c:v>121.29278969697</c:v>
                </c:pt>
                <c:pt idx="1941">
                  <c:v>121.35528969697</c:v>
                </c:pt>
                <c:pt idx="1942">
                  <c:v>121.41778969697</c:v>
                </c:pt>
                <c:pt idx="1943">
                  <c:v>121.48028969697</c:v>
                </c:pt>
                <c:pt idx="1944">
                  <c:v>121.54278969697</c:v>
                </c:pt>
                <c:pt idx="1945">
                  <c:v>121.60528969697</c:v>
                </c:pt>
                <c:pt idx="1946">
                  <c:v>121.66778969697</c:v>
                </c:pt>
                <c:pt idx="1947">
                  <c:v>121.73028969697</c:v>
                </c:pt>
                <c:pt idx="1948">
                  <c:v>121.79278969697</c:v>
                </c:pt>
                <c:pt idx="1949">
                  <c:v>121.85528969697</c:v>
                </c:pt>
                <c:pt idx="1950">
                  <c:v>121.91778969697</c:v>
                </c:pt>
                <c:pt idx="1951">
                  <c:v>121.98028969697</c:v>
                </c:pt>
                <c:pt idx="1952">
                  <c:v>122.04278969697</c:v>
                </c:pt>
                <c:pt idx="1953">
                  <c:v>122.10528969697</c:v>
                </c:pt>
                <c:pt idx="1954">
                  <c:v>122.16778969697</c:v>
                </c:pt>
                <c:pt idx="1955">
                  <c:v>122.23028969697</c:v>
                </c:pt>
                <c:pt idx="1956">
                  <c:v>122.29278969697</c:v>
                </c:pt>
                <c:pt idx="1957">
                  <c:v>122.35528969697</c:v>
                </c:pt>
                <c:pt idx="1958">
                  <c:v>122.41778969697</c:v>
                </c:pt>
                <c:pt idx="1959">
                  <c:v>122.48028969697</c:v>
                </c:pt>
                <c:pt idx="1960">
                  <c:v>122.54278969697</c:v>
                </c:pt>
                <c:pt idx="1961">
                  <c:v>122.60528969697</c:v>
                </c:pt>
                <c:pt idx="1962">
                  <c:v>122.66778969697</c:v>
                </c:pt>
                <c:pt idx="1963">
                  <c:v>122.73028969697</c:v>
                </c:pt>
                <c:pt idx="1964">
                  <c:v>122.79278969697</c:v>
                </c:pt>
                <c:pt idx="1965">
                  <c:v>122.85528969697</c:v>
                </c:pt>
                <c:pt idx="1966">
                  <c:v>122.91778969697</c:v>
                </c:pt>
                <c:pt idx="1967">
                  <c:v>122.98028969697</c:v>
                </c:pt>
                <c:pt idx="1968">
                  <c:v>123.04278969697</c:v>
                </c:pt>
                <c:pt idx="1969">
                  <c:v>123.10528969697</c:v>
                </c:pt>
                <c:pt idx="1970">
                  <c:v>123.16778969697</c:v>
                </c:pt>
                <c:pt idx="1971">
                  <c:v>123.23028969697</c:v>
                </c:pt>
                <c:pt idx="1972">
                  <c:v>123.29278969697</c:v>
                </c:pt>
                <c:pt idx="1973">
                  <c:v>123.35528969697</c:v>
                </c:pt>
                <c:pt idx="1974">
                  <c:v>123.41778969697</c:v>
                </c:pt>
                <c:pt idx="1975">
                  <c:v>123.48028969697</c:v>
                </c:pt>
                <c:pt idx="1976">
                  <c:v>123.54278969697</c:v>
                </c:pt>
                <c:pt idx="1977">
                  <c:v>123.60528969697</c:v>
                </c:pt>
                <c:pt idx="1978">
                  <c:v>123.66778969697</c:v>
                </c:pt>
                <c:pt idx="1979">
                  <c:v>123.73028969697</c:v>
                </c:pt>
                <c:pt idx="1980">
                  <c:v>123.79278969697</c:v>
                </c:pt>
                <c:pt idx="1981">
                  <c:v>123.85528969697</c:v>
                </c:pt>
                <c:pt idx="1982">
                  <c:v>123.91778969697</c:v>
                </c:pt>
                <c:pt idx="1983">
                  <c:v>123.98028969697</c:v>
                </c:pt>
                <c:pt idx="1984">
                  <c:v>124.04278969697</c:v>
                </c:pt>
                <c:pt idx="1985">
                  <c:v>124.10528969697</c:v>
                </c:pt>
                <c:pt idx="1986">
                  <c:v>124.16778969697</c:v>
                </c:pt>
                <c:pt idx="1987">
                  <c:v>124.23028969697</c:v>
                </c:pt>
                <c:pt idx="1988">
                  <c:v>124.29278969697</c:v>
                </c:pt>
                <c:pt idx="1989">
                  <c:v>124.35528969697</c:v>
                </c:pt>
                <c:pt idx="1990">
                  <c:v>124.41778969697</c:v>
                </c:pt>
                <c:pt idx="1991">
                  <c:v>124.48028969697</c:v>
                </c:pt>
                <c:pt idx="1992">
                  <c:v>124.54278969697</c:v>
                </c:pt>
                <c:pt idx="1993">
                  <c:v>124.60528969697</c:v>
                </c:pt>
                <c:pt idx="1994">
                  <c:v>124.66778969697</c:v>
                </c:pt>
                <c:pt idx="1995">
                  <c:v>124.73028969697</c:v>
                </c:pt>
                <c:pt idx="1996">
                  <c:v>124.79278969697</c:v>
                </c:pt>
                <c:pt idx="1997">
                  <c:v>124.85528969697</c:v>
                </c:pt>
                <c:pt idx="1998">
                  <c:v>124.91778969697</c:v>
                </c:pt>
                <c:pt idx="1999">
                  <c:v>124.98028969697</c:v>
                </c:pt>
                <c:pt idx="2000">
                  <c:v>125.04278969697</c:v>
                </c:pt>
                <c:pt idx="2001">
                  <c:v>125.10528969697</c:v>
                </c:pt>
                <c:pt idx="2002">
                  <c:v>125.16778969697</c:v>
                </c:pt>
                <c:pt idx="2003">
                  <c:v>125.23028969697</c:v>
                </c:pt>
                <c:pt idx="2004">
                  <c:v>125.29278969697</c:v>
                </c:pt>
                <c:pt idx="2005">
                  <c:v>125.35528969697</c:v>
                </c:pt>
                <c:pt idx="2006">
                  <c:v>125.41778969697</c:v>
                </c:pt>
                <c:pt idx="2007">
                  <c:v>125.48028969697</c:v>
                </c:pt>
                <c:pt idx="2008">
                  <c:v>125.54278969697</c:v>
                </c:pt>
                <c:pt idx="2009">
                  <c:v>125.60528969697</c:v>
                </c:pt>
                <c:pt idx="2010">
                  <c:v>125.66778969697</c:v>
                </c:pt>
                <c:pt idx="2011">
                  <c:v>125.73028969697</c:v>
                </c:pt>
                <c:pt idx="2012">
                  <c:v>125.79278969697</c:v>
                </c:pt>
                <c:pt idx="2013">
                  <c:v>125.85528969697</c:v>
                </c:pt>
                <c:pt idx="2014">
                  <c:v>125.91778969697</c:v>
                </c:pt>
                <c:pt idx="2015">
                  <c:v>125.98028969697</c:v>
                </c:pt>
                <c:pt idx="2016">
                  <c:v>126.04278969697</c:v>
                </c:pt>
                <c:pt idx="2017">
                  <c:v>126.10528969697</c:v>
                </c:pt>
                <c:pt idx="2018">
                  <c:v>126.16778969697</c:v>
                </c:pt>
                <c:pt idx="2019">
                  <c:v>126.23028969697</c:v>
                </c:pt>
                <c:pt idx="2020">
                  <c:v>126.29278969697</c:v>
                </c:pt>
                <c:pt idx="2021">
                  <c:v>126.35528969697</c:v>
                </c:pt>
                <c:pt idx="2022">
                  <c:v>126.41778969697</c:v>
                </c:pt>
                <c:pt idx="2023">
                  <c:v>126.48028969697</c:v>
                </c:pt>
                <c:pt idx="2024">
                  <c:v>126.54278969697</c:v>
                </c:pt>
                <c:pt idx="2025">
                  <c:v>126.60528969697</c:v>
                </c:pt>
                <c:pt idx="2026">
                  <c:v>126.66778969697</c:v>
                </c:pt>
                <c:pt idx="2027">
                  <c:v>126.73028969697</c:v>
                </c:pt>
                <c:pt idx="2028">
                  <c:v>126.79278969697</c:v>
                </c:pt>
                <c:pt idx="2029">
                  <c:v>126.85528969697</c:v>
                </c:pt>
                <c:pt idx="2030">
                  <c:v>126.91778969697</c:v>
                </c:pt>
                <c:pt idx="2031">
                  <c:v>126.98028969697</c:v>
                </c:pt>
                <c:pt idx="2032">
                  <c:v>127.04278969697</c:v>
                </c:pt>
                <c:pt idx="2033">
                  <c:v>127.10528969697</c:v>
                </c:pt>
                <c:pt idx="2034">
                  <c:v>127.16778969697</c:v>
                </c:pt>
                <c:pt idx="2035">
                  <c:v>127.23028969697</c:v>
                </c:pt>
                <c:pt idx="2036">
                  <c:v>127.29278969697</c:v>
                </c:pt>
                <c:pt idx="2037">
                  <c:v>127.35528969697</c:v>
                </c:pt>
                <c:pt idx="2038">
                  <c:v>127.41778969697</c:v>
                </c:pt>
                <c:pt idx="2039">
                  <c:v>127.48028969697</c:v>
                </c:pt>
                <c:pt idx="2040">
                  <c:v>127.54278969697</c:v>
                </c:pt>
                <c:pt idx="2041">
                  <c:v>127.60528969697</c:v>
                </c:pt>
                <c:pt idx="2042">
                  <c:v>127.66778969697</c:v>
                </c:pt>
                <c:pt idx="2043">
                  <c:v>127.73028969697</c:v>
                </c:pt>
                <c:pt idx="2044">
                  <c:v>127.79278969697</c:v>
                </c:pt>
                <c:pt idx="2045">
                  <c:v>127.85528969697</c:v>
                </c:pt>
                <c:pt idx="2046">
                  <c:v>127.91778969697</c:v>
                </c:pt>
                <c:pt idx="2047">
                  <c:v>127.98028969697</c:v>
                </c:pt>
                <c:pt idx="2048">
                  <c:v>128.04278969697</c:v>
                </c:pt>
                <c:pt idx="2049">
                  <c:v>128.10528969697</c:v>
                </c:pt>
                <c:pt idx="2050">
                  <c:v>128.16778969697</c:v>
                </c:pt>
                <c:pt idx="2051">
                  <c:v>128.23028969697</c:v>
                </c:pt>
                <c:pt idx="2052">
                  <c:v>128.29278969697</c:v>
                </c:pt>
                <c:pt idx="2053">
                  <c:v>128.35528969697</c:v>
                </c:pt>
                <c:pt idx="2054">
                  <c:v>128.41778969697</c:v>
                </c:pt>
                <c:pt idx="2055">
                  <c:v>128.48028969697</c:v>
                </c:pt>
                <c:pt idx="2056">
                  <c:v>128.54278969697</c:v>
                </c:pt>
                <c:pt idx="2057">
                  <c:v>128.60528969697</c:v>
                </c:pt>
                <c:pt idx="2058">
                  <c:v>128.66778969697</c:v>
                </c:pt>
                <c:pt idx="2059">
                  <c:v>128.73028969697</c:v>
                </c:pt>
                <c:pt idx="2060">
                  <c:v>128.79278969697</c:v>
                </c:pt>
                <c:pt idx="2061">
                  <c:v>128.85528969697</c:v>
                </c:pt>
                <c:pt idx="2062">
                  <c:v>128.91778969697</c:v>
                </c:pt>
                <c:pt idx="2063">
                  <c:v>128.98028969697</c:v>
                </c:pt>
                <c:pt idx="2064">
                  <c:v>129.04278969697</c:v>
                </c:pt>
                <c:pt idx="2065">
                  <c:v>129.10528969697</c:v>
                </c:pt>
                <c:pt idx="2066">
                  <c:v>129.16778969697</c:v>
                </c:pt>
                <c:pt idx="2067">
                  <c:v>129.23028969697</c:v>
                </c:pt>
                <c:pt idx="2068">
                  <c:v>129.29278969697</c:v>
                </c:pt>
                <c:pt idx="2069">
                  <c:v>129.35528969697</c:v>
                </c:pt>
                <c:pt idx="2070">
                  <c:v>129.41778969697</c:v>
                </c:pt>
                <c:pt idx="2071">
                  <c:v>129.48028969697</c:v>
                </c:pt>
                <c:pt idx="2072">
                  <c:v>129.54278969697</c:v>
                </c:pt>
                <c:pt idx="2073">
                  <c:v>129.60528969697</c:v>
                </c:pt>
                <c:pt idx="2074">
                  <c:v>129.66778969697</c:v>
                </c:pt>
                <c:pt idx="2075">
                  <c:v>129.73028969697</c:v>
                </c:pt>
                <c:pt idx="2076">
                  <c:v>129.79278969697</c:v>
                </c:pt>
                <c:pt idx="2077">
                  <c:v>129.85528969697</c:v>
                </c:pt>
                <c:pt idx="2078">
                  <c:v>129.91778969697</c:v>
                </c:pt>
                <c:pt idx="2079">
                  <c:v>129.98028969697</c:v>
                </c:pt>
                <c:pt idx="2080">
                  <c:v>130.04278969697</c:v>
                </c:pt>
                <c:pt idx="2081">
                  <c:v>130.10528969697</c:v>
                </c:pt>
                <c:pt idx="2082">
                  <c:v>130.16778969697</c:v>
                </c:pt>
                <c:pt idx="2083">
                  <c:v>130.23028969697</c:v>
                </c:pt>
                <c:pt idx="2084">
                  <c:v>130.29278969697</c:v>
                </c:pt>
                <c:pt idx="2085">
                  <c:v>130.35528969697</c:v>
                </c:pt>
                <c:pt idx="2086">
                  <c:v>130.41778969697</c:v>
                </c:pt>
                <c:pt idx="2087">
                  <c:v>130.48028969697</c:v>
                </c:pt>
                <c:pt idx="2088">
                  <c:v>130.54278969697</c:v>
                </c:pt>
                <c:pt idx="2089">
                  <c:v>130.60528969697</c:v>
                </c:pt>
                <c:pt idx="2090">
                  <c:v>130.66778969697</c:v>
                </c:pt>
                <c:pt idx="2091">
                  <c:v>130.73028969697</c:v>
                </c:pt>
                <c:pt idx="2092">
                  <c:v>130.79278969697</c:v>
                </c:pt>
                <c:pt idx="2093">
                  <c:v>130.85528969697</c:v>
                </c:pt>
                <c:pt idx="2094">
                  <c:v>130.91778969697</c:v>
                </c:pt>
                <c:pt idx="2095">
                  <c:v>130.98028969697</c:v>
                </c:pt>
                <c:pt idx="2096">
                  <c:v>131.04278969697</c:v>
                </c:pt>
                <c:pt idx="2097">
                  <c:v>131.10528969697</c:v>
                </c:pt>
                <c:pt idx="2098">
                  <c:v>131.16778969697</c:v>
                </c:pt>
                <c:pt idx="2099">
                  <c:v>131.23028969697</c:v>
                </c:pt>
                <c:pt idx="2100">
                  <c:v>131.29278969697</c:v>
                </c:pt>
                <c:pt idx="2101">
                  <c:v>131.35528969697</c:v>
                </c:pt>
                <c:pt idx="2102">
                  <c:v>131.41778969697</c:v>
                </c:pt>
                <c:pt idx="2103">
                  <c:v>131.48028969697</c:v>
                </c:pt>
                <c:pt idx="2104">
                  <c:v>131.54278969697</c:v>
                </c:pt>
                <c:pt idx="2105">
                  <c:v>131.60528969697</c:v>
                </c:pt>
                <c:pt idx="2106">
                  <c:v>131.66778969697</c:v>
                </c:pt>
                <c:pt idx="2107">
                  <c:v>131.73028969697</c:v>
                </c:pt>
                <c:pt idx="2108">
                  <c:v>131.79278969697</c:v>
                </c:pt>
                <c:pt idx="2109">
                  <c:v>131.85528969697</c:v>
                </c:pt>
                <c:pt idx="2110">
                  <c:v>131.91778969697</c:v>
                </c:pt>
                <c:pt idx="2111">
                  <c:v>131.98028969697</c:v>
                </c:pt>
                <c:pt idx="2112">
                  <c:v>132.04278969697</c:v>
                </c:pt>
                <c:pt idx="2113">
                  <c:v>132.10528969697</c:v>
                </c:pt>
                <c:pt idx="2114">
                  <c:v>132.16778969697</c:v>
                </c:pt>
                <c:pt idx="2115">
                  <c:v>132.23028969697</c:v>
                </c:pt>
                <c:pt idx="2116">
                  <c:v>132.29278969697</c:v>
                </c:pt>
                <c:pt idx="2117">
                  <c:v>132.35528969697</c:v>
                </c:pt>
                <c:pt idx="2118">
                  <c:v>132.41778969697</c:v>
                </c:pt>
                <c:pt idx="2119">
                  <c:v>132.48028969697</c:v>
                </c:pt>
                <c:pt idx="2120">
                  <c:v>132.54278969697</c:v>
                </c:pt>
                <c:pt idx="2121">
                  <c:v>132.60528969697</c:v>
                </c:pt>
                <c:pt idx="2122">
                  <c:v>132.66778969697</c:v>
                </c:pt>
                <c:pt idx="2123">
                  <c:v>132.73028969697</c:v>
                </c:pt>
                <c:pt idx="2124">
                  <c:v>132.79278969697</c:v>
                </c:pt>
                <c:pt idx="2125">
                  <c:v>132.85528969697</c:v>
                </c:pt>
                <c:pt idx="2126">
                  <c:v>132.91778969697</c:v>
                </c:pt>
                <c:pt idx="2127">
                  <c:v>132.98028969697</c:v>
                </c:pt>
                <c:pt idx="2128">
                  <c:v>133.04278969697</c:v>
                </c:pt>
                <c:pt idx="2129">
                  <c:v>133.10528969697</c:v>
                </c:pt>
                <c:pt idx="2130">
                  <c:v>133.16778969697</c:v>
                </c:pt>
                <c:pt idx="2131">
                  <c:v>133.23028969697</c:v>
                </c:pt>
                <c:pt idx="2132">
                  <c:v>133.29278969697</c:v>
                </c:pt>
                <c:pt idx="2133">
                  <c:v>133.35528969697</c:v>
                </c:pt>
                <c:pt idx="2134">
                  <c:v>133.41778969697</c:v>
                </c:pt>
                <c:pt idx="2135">
                  <c:v>133.48028969697</c:v>
                </c:pt>
                <c:pt idx="2136">
                  <c:v>133.54278969697</c:v>
                </c:pt>
                <c:pt idx="2137">
                  <c:v>133.60528969697</c:v>
                </c:pt>
                <c:pt idx="2138">
                  <c:v>133.66778969697</c:v>
                </c:pt>
                <c:pt idx="2139">
                  <c:v>133.73028969697</c:v>
                </c:pt>
                <c:pt idx="2140">
                  <c:v>133.79278969697</c:v>
                </c:pt>
                <c:pt idx="2141">
                  <c:v>133.85528969697</c:v>
                </c:pt>
                <c:pt idx="2142">
                  <c:v>133.91778969697</c:v>
                </c:pt>
                <c:pt idx="2143">
                  <c:v>133.98028969697</c:v>
                </c:pt>
                <c:pt idx="2144">
                  <c:v>134.04278969697</c:v>
                </c:pt>
                <c:pt idx="2145">
                  <c:v>134.10528969697</c:v>
                </c:pt>
                <c:pt idx="2146">
                  <c:v>134.16778969697</c:v>
                </c:pt>
                <c:pt idx="2147">
                  <c:v>134.23028969697</c:v>
                </c:pt>
                <c:pt idx="2148">
                  <c:v>134.29278969697</c:v>
                </c:pt>
                <c:pt idx="2149">
                  <c:v>134.35528969697</c:v>
                </c:pt>
                <c:pt idx="2150">
                  <c:v>134.41778969697</c:v>
                </c:pt>
                <c:pt idx="2151">
                  <c:v>134.48028969697</c:v>
                </c:pt>
                <c:pt idx="2152">
                  <c:v>134.54278969697</c:v>
                </c:pt>
                <c:pt idx="2153">
                  <c:v>134.60528969697</c:v>
                </c:pt>
                <c:pt idx="2154">
                  <c:v>134.66778969697</c:v>
                </c:pt>
                <c:pt idx="2155">
                  <c:v>134.73028969697</c:v>
                </c:pt>
                <c:pt idx="2156">
                  <c:v>134.79278969697</c:v>
                </c:pt>
                <c:pt idx="2157">
                  <c:v>134.85528969697</c:v>
                </c:pt>
                <c:pt idx="2158">
                  <c:v>134.91778969697</c:v>
                </c:pt>
                <c:pt idx="2159">
                  <c:v>134.98028969697</c:v>
                </c:pt>
                <c:pt idx="2160">
                  <c:v>135.04278969697</c:v>
                </c:pt>
                <c:pt idx="2161">
                  <c:v>135.10528969697</c:v>
                </c:pt>
                <c:pt idx="2162">
                  <c:v>135.16778969697</c:v>
                </c:pt>
                <c:pt idx="2163">
                  <c:v>135.23028969697</c:v>
                </c:pt>
                <c:pt idx="2164">
                  <c:v>135.29278969697</c:v>
                </c:pt>
                <c:pt idx="2165">
                  <c:v>135.35528969697</c:v>
                </c:pt>
                <c:pt idx="2166">
                  <c:v>135.41778969697</c:v>
                </c:pt>
                <c:pt idx="2167">
                  <c:v>135.48028969697</c:v>
                </c:pt>
                <c:pt idx="2168">
                  <c:v>135.54278969697</c:v>
                </c:pt>
                <c:pt idx="2169">
                  <c:v>135.60528969697</c:v>
                </c:pt>
                <c:pt idx="2170">
                  <c:v>135.66778969697</c:v>
                </c:pt>
                <c:pt idx="2171">
                  <c:v>135.73028969697</c:v>
                </c:pt>
                <c:pt idx="2172">
                  <c:v>135.79278969697</c:v>
                </c:pt>
                <c:pt idx="2173">
                  <c:v>135.85528969697</c:v>
                </c:pt>
                <c:pt idx="2174">
                  <c:v>135.91778969697</c:v>
                </c:pt>
                <c:pt idx="2175">
                  <c:v>135.98028969697</c:v>
                </c:pt>
                <c:pt idx="2176">
                  <c:v>136.04278969697</c:v>
                </c:pt>
                <c:pt idx="2177">
                  <c:v>136.10528969697</c:v>
                </c:pt>
                <c:pt idx="2178">
                  <c:v>136.16778969697</c:v>
                </c:pt>
                <c:pt idx="2179">
                  <c:v>136.23028969697</c:v>
                </c:pt>
                <c:pt idx="2180">
                  <c:v>136.29278969697</c:v>
                </c:pt>
                <c:pt idx="2181">
                  <c:v>136.35528969697</c:v>
                </c:pt>
                <c:pt idx="2182">
                  <c:v>136.41778969697</c:v>
                </c:pt>
                <c:pt idx="2183">
                  <c:v>136.48028969697</c:v>
                </c:pt>
                <c:pt idx="2184">
                  <c:v>136.54278969697</c:v>
                </c:pt>
                <c:pt idx="2185">
                  <c:v>136.60528969697</c:v>
                </c:pt>
                <c:pt idx="2186">
                  <c:v>136.66778969697</c:v>
                </c:pt>
                <c:pt idx="2187">
                  <c:v>136.73028969697</c:v>
                </c:pt>
                <c:pt idx="2188">
                  <c:v>136.79278969697</c:v>
                </c:pt>
                <c:pt idx="2189">
                  <c:v>136.85528969697</c:v>
                </c:pt>
                <c:pt idx="2190">
                  <c:v>136.91778969697</c:v>
                </c:pt>
                <c:pt idx="2191">
                  <c:v>136.98028969697</c:v>
                </c:pt>
                <c:pt idx="2192">
                  <c:v>137.04278969697</c:v>
                </c:pt>
                <c:pt idx="2193">
                  <c:v>137.10528969697</c:v>
                </c:pt>
                <c:pt idx="2194">
                  <c:v>137.16778969697</c:v>
                </c:pt>
                <c:pt idx="2195">
                  <c:v>137.23028969697</c:v>
                </c:pt>
                <c:pt idx="2196">
                  <c:v>137.29278969697</c:v>
                </c:pt>
                <c:pt idx="2197">
                  <c:v>137.35528969697</c:v>
                </c:pt>
                <c:pt idx="2198">
                  <c:v>137.41778969697</c:v>
                </c:pt>
                <c:pt idx="2199">
                  <c:v>137.48028969697</c:v>
                </c:pt>
                <c:pt idx="2200">
                  <c:v>137.54278969697</c:v>
                </c:pt>
                <c:pt idx="2201">
                  <c:v>137.60528969697</c:v>
                </c:pt>
                <c:pt idx="2202">
                  <c:v>137.66778969697</c:v>
                </c:pt>
                <c:pt idx="2203">
                  <c:v>137.73028969697</c:v>
                </c:pt>
                <c:pt idx="2204">
                  <c:v>137.79278969697</c:v>
                </c:pt>
                <c:pt idx="2205">
                  <c:v>137.85528969697</c:v>
                </c:pt>
                <c:pt idx="2206">
                  <c:v>137.91778969697</c:v>
                </c:pt>
                <c:pt idx="2207">
                  <c:v>137.98028969697</c:v>
                </c:pt>
                <c:pt idx="2208">
                  <c:v>138.04278969697</c:v>
                </c:pt>
                <c:pt idx="2209">
                  <c:v>138.10528969697</c:v>
                </c:pt>
                <c:pt idx="2210">
                  <c:v>138.16778969697</c:v>
                </c:pt>
                <c:pt idx="2211">
                  <c:v>138.23028969697</c:v>
                </c:pt>
                <c:pt idx="2212">
                  <c:v>138.29278969697</c:v>
                </c:pt>
                <c:pt idx="2213">
                  <c:v>138.35528969697</c:v>
                </c:pt>
                <c:pt idx="2214">
                  <c:v>138.41778969697</c:v>
                </c:pt>
                <c:pt idx="2215">
                  <c:v>138.48028969697</c:v>
                </c:pt>
                <c:pt idx="2216">
                  <c:v>138.54278969697</c:v>
                </c:pt>
                <c:pt idx="2217">
                  <c:v>138.60528969697</c:v>
                </c:pt>
                <c:pt idx="2218">
                  <c:v>138.66778969697</c:v>
                </c:pt>
                <c:pt idx="2219">
                  <c:v>138.73028969697</c:v>
                </c:pt>
                <c:pt idx="2220">
                  <c:v>138.79278969697</c:v>
                </c:pt>
                <c:pt idx="2221">
                  <c:v>138.85528969697</c:v>
                </c:pt>
                <c:pt idx="2222">
                  <c:v>138.91778969697</c:v>
                </c:pt>
                <c:pt idx="2223">
                  <c:v>138.98028969697</c:v>
                </c:pt>
                <c:pt idx="2224">
                  <c:v>139.04278969697</c:v>
                </c:pt>
                <c:pt idx="2225">
                  <c:v>139.10528969697</c:v>
                </c:pt>
                <c:pt idx="2226">
                  <c:v>139.16778969697</c:v>
                </c:pt>
                <c:pt idx="2227">
                  <c:v>139.23028969697</c:v>
                </c:pt>
                <c:pt idx="2228">
                  <c:v>139.29278969697</c:v>
                </c:pt>
                <c:pt idx="2229">
                  <c:v>139.35528969697</c:v>
                </c:pt>
                <c:pt idx="2230">
                  <c:v>139.41778969697</c:v>
                </c:pt>
                <c:pt idx="2231">
                  <c:v>139.48028969697</c:v>
                </c:pt>
                <c:pt idx="2232">
                  <c:v>139.54278969697</c:v>
                </c:pt>
                <c:pt idx="2233">
                  <c:v>139.60528969697</c:v>
                </c:pt>
                <c:pt idx="2234">
                  <c:v>139.66778969697</c:v>
                </c:pt>
                <c:pt idx="2235">
                  <c:v>139.73028969697</c:v>
                </c:pt>
                <c:pt idx="2236">
                  <c:v>139.79278969697</c:v>
                </c:pt>
                <c:pt idx="2237">
                  <c:v>139.85528969697</c:v>
                </c:pt>
                <c:pt idx="2238">
                  <c:v>139.91778969697</c:v>
                </c:pt>
                <c:pt idx="2239">
                  <c:v>139.98028969697</c:v>
                </c:pt>
                <c:pt idx="2240">
                  <c:v>140.04278969697</c:v>
                </c:pt>
                <c:pt idx="2241">
                  <c:v>140.10528969697</c:v>
                </c:pt>
                <c:pt idx="2242">
                  <c:v>140.16778969697</c:v>
                </c:pt>
                <c:pt idx="2243">
                  <c:v>140.23028969697</c:v>
                </c:pt>
                <c:pt idx="2244">
                  <c:v>140.29278969697</c:v>
                </c:pt>
                <c:pt idx="2245">
                  <c:v>140.35528969697</c:v>
                </c:pt>
                <c:pt idx="2246">
                  <c:v>140.41778969697</c:v>
                </c:pt>
                <c:pt idx="2247">
                  <c:v>140.48028969697</c:v>
                </c:pt>
                <c:pt idx="2248">
                  <c:v>140.54278969697</c:v>
                </c:pt>
                <c:pt idx="2249">
                  <c:v>140.60528969697</c:v>
                </c:pt>
                <c:pt idx="2250">
                  <c:v>140.66778969697</c:v>
                </c:pt>
                <c:pt idx="2251">
                  <c:v>140.73028969697</c:v>
                </c:pt>
                <c:pt idx="2252">
                  <c:v>140.79278969697</c:v>
                </c:pt>
                <c:pt idx="2253">
                  <c:v>140.85528969697</c:v>
                </c:pt>
                <c:pt idx="2254">
                  <c:v>140.91778969697</c:v>
                </c:pt>
                <c:pt idx="2255">
                  <c:v>140.98028969697</c:v>
                </c:pt>
                <c:pt idx="2256">
                  <c:v>141.04278969697</c:v>
                </c:pt>
                <c:pt idx="2257">
                  <c:v>141.10528969697</c:v>
                </c:pt>
                <c:pt idx="2258">
                  <c:v>141.16778969697</c:v>
                </c:pt>
                <c:pt idx="2259">
                  <c:v>141.23028969697</c:v>
                </c:pt>
                <c:pt idx="2260">
                  <c:v>141.29278969697</c:v>
                </c:pt>
                <c:pt idx="2261">
                  <c:v>141.35528969697</c:v>
                </c:pt>
                <c:pt idx="2262">
                  <c:v>141.41778969697</c:v>
                </c:pt>
                <c:pt idx="2263">
                  <c:v>141.48028969697</c:v>
                </c:pt>
                <c:pt idx="2264">
                  <c:v>141.54278969697</c:v>
                </c:pt>
                <c:pt idx="2265">
                  <c:v>141.60528969697</c:v>
                </c:pt>
                <c:pt idx="2266">
                  <c:v>141.66778969697</c:v>
                </c:pt>
                <c:pt idx="2267">
                  <c:v>141.73028969697</c:v>
                </c:pt>
                <c:pt idx="2268">
                  <c:v>141.79278969697</c:v>
                </c:pt>
                <c:pt idx="2269">
                  <c:v>141.85528969697</c:v>
                </c:pt>
                <c:pt idx="2270">
                  <c:v>141.91778969697</c:v>
                </c:pt>
                <c:pt idx="2271">
                  <c:v>141.98028969697</c:v>
                </c:pt>
                <c:pt idx="2272">
                  <c:v>142.04278969697</c:v>
                </c:pt>
                <c:pt idx="2273">
                  <c:v>142.10528969697</c:v>
                </c:pt>
                <c:pt idx="2274">
                  <c:v>142.16778969697</c:v>
                </c:pt>
                <c:pt idx="2275">
                  <c:v>142.23028969697</c:v>
                </c:pt>
                <c:pt idx="2276">
                  <c:v>142.29278969697</c:v>
                </c:pt>
                <c:pt idx="2277">
                  <c:v>142.35528969697</c:v>
                </c:pt>
                <c:pt idx="2278">
                  <c:v>142.41778969697</c:v>
                </c:pt>
                <c:pt idx="2279">
                  <c:v>142.48028969697</c:v>
                </c:pt>
                <c:pt idx="2280">
                  <c:v>142.54278969697</c:v>
                </c:pt>
                <c:pt idx="2281">
                  <c:v>142.60528969697</c:v>
                </c:pt>
                <c:pt idx="2282">
                  <c:v>142.66778969697</c:v>
                </c:pt>
                <c:pt idx="2283">
                  <c:v>142.73028969697</c:v>
                </c:pt>
                <c:pt idx="2284">
                  <c:v>142.79278969697</c:v>
                </c:pt>
                <c:pt idx="2285">
                  <c:v>142.85528969697</c:v>
                </c:pt>
                <c:pt idx="2286">
                  <c:v>142.91778969697</c:v>
                </c:pt>
                <c:pt idx="2287">
                  <c:v>142.98028969697</c:v>
                </c:pt>
                <c:pt idx="2288">
                  <c:v>143.04278969697</c:v>
                </c:pt>
                <c:pt idx="2289">
                  <c:v>143.10528969697</c:v>
                </c:pt>
                <c:pt idx="2290">
                  <c:v>143.16778969697</c:v>
                </c:pt>
                <c:pt idx="2291">
                  <c:v>143.23028969697</c:v>
                </c:pt>
                <c:pt idx="2292">
                  <c:v>143.29278969697</c:v>
                </c:pt>
                <c:pt idx="2293">
                  <c:v>143.35528969697</c:v>
                </c:pt>
                <c:pt idx="2294">
                  <c:v>143.41778969697</c:v>
                </c:pt>
                <c:pt idx="2295">
                  <c:v>143.48028969697</c:v>
                </c:pt>
                <c:pt idx="2296">
                  <c:v>143.54278969697</c:v>
                </c:pt>
                <c:pt idx="2297">
                  <c:v>143.60528969697</c:v>
                </c:pt>
                <c:pt idx="2298">
                  <c:v>143.66778969697</c:v>
                </c:pt>
                <c:pt idx="2299">
                  <c:v>143.73028969697</c:v>
                </c:pt>
                <c:pt idx="2300">
                  <c:v>143.79278969697</c:v>
                </c:pt>
                <c:pt idx="2301">
                  <c:v>143.85528969697</c:v>
                </c:pt>
                <c:pt idx="2302">
                  <c:v>143.91778969697</c:v>
                </c:pt>
                <c:pt idx="2303">
                  <c:v>143.98028969697</c:v>
                </c:pt>
                <c:pt idx="2304">
                  <c:v>144.04278969697</c:v>
                </c:pt>
                <c:pt idx="2305">
                  <c:v>144.10528969697</c:v>
                </c:pt>
                <c:pt idx="2306">
                  <c:v>144.16778969697</c:v>
                </c:pt>
                <c:pt idx="2307">
                  <c:v>144.23028969697</c:v>
                </c:pt>
                <c:pt idx="2308">
                  <c:v>144.29278969697</c:v>
                </c:pt>
                <c:pt idx="2309">
                  <c:v>144.35528969697</c:v>
                </c:pt>
                <c:pt idx="2310">
                  <c:v>144.41778969697</c:v>
                </c:pt>
                <c:pt idx="2311">
                  <c:v>144.48028969697</c:v>
                </c:pt>
                <c:pt idx="2312">
                  <c:v>144.54278969697</c:v>
                </c:pt>
                <c:pt idx="2313">
                  <c:v>144.60528969697</c:v>
                </c:pt>
                <c:pt idx="2314">
                  <c:v>144.66778969697</c:v>
                </c:pt>
                <c:pt idx="2315">
                  <c:v>144.73028969697</c:v>
                </c:pt>
                <c:pt idx="2316">
                  <c:v>144.79278969697</c:v>
                </c:pt>
                <c:pt idx="2317">
                  <c:v>144.85528969697</c:v>
                </c:pt>
                <c:pt idx="2318">
                  <c:v>144.91778969697</c:v>
                </c:pt>
                <c:pt idx="2319">
                  <c:v>144.98028969697</c:v>
                </c:pt>
                <c:pt idx="2320">
                  <c:v>145.04278969697</c:v>
                </c:pt>
                <c:pt idx="2321">
                  <c:v>145.10528969697</c:v>
                </c:pt>
                <c:pt idx="2322">
                  <c:v>145.16778969697</c:v>
                </c:pt>
                <c:pt idx="2323">
                  <c:v>145.23028969697</c:v>
                </c:pt>
                <c:pt idx="2324">
                  <c:v>145.29278969697</c:v>
                </c:pt>
                <c:pt idx="2325">
                  <c:v>145.35528969697</c:v>
                </c:pt>
                <c:pt idx="2326">
                  <c:v>145.41778969697</c:v>
                </c:pt>
                <c:pt idx="2327">
                  <c:v>145.48028969697</c:v>
                </c:pt>
                <c:pt idx="2328">
                  <c:v>145.54278969697</c:v>
                </c:pt>
                <c:pt idx="2329">
                  <c:v>145.60528969697</c:v>
                </c:pt>
                <c:pt idx="2330">
                  <c:v>145.66778969697</c:v>
                </c:pt>
                <c:pt idx="2331">
                  <c:v>145.73028969697</c:v>
                </c:pt>
                <c:pt idx="2332">
                  <c:v>145.79278969697</c:v>
                </c:pt>
                <c:pt idx="2333">
                  <c:v>145.85528969697</c:v>
                </c:pt>
                <c:pt idx="2334">
                  <c:v>145.91778969697</c:v>
                </c:pt>
                <c:pt idx="2335">
                  <c:v>145.98028969697</c:v>
                </c:pt>
                <c:pt idx="2336">
                  <c:v>146.04278969697</c:v>
                </c:pt>
                <c:pt idx="2337">
                  <c:v>146.10528969697</c:v>
                </c:pt>
                <c:pt idx="2338">
                  <c:v>146.16778969697</c:v>
                </c:pt>
                <c:pt idx="2339">
                  <c:v>146.23028969697</c:v>
                </c:pt>
                <c:pt idx="2340">
                  <c:v>146.29278969697</c:v>
                </c:pt>
                <c:pt idx="2341">
                  <c:v>146.35528969697</c:v>
                </c:pt>
                <c:pt idx="2342">
                  <c:v>146.41778969697</c:v>
                </c:pt>
                <c:pt idx="2343">
                  <c:v>146.48028969697</c:v>
                </c:pt>
                <c:pt idx="2344">
                  <c:v>146.54278969697</c:v>
                </c:pt>
                <c:pt idx="2345">
                  <c:v>146.60528969697</c:v>
                </c:pt>
                <c:pt idx="2346">
                  <c:v>146.66778969697</c:v>
                </c:pt>
                <c:pt idx="2347">
                  <c:v>146.73028969697</c:v>
                </c:pt>
                <c:pt idx="2348">
                  <c:v>146.79278969697</c:v>
                </c:pt>
                <c:pt idx="2349">
                  <c:v>146.85528969697</c:v>
                </c:pt>
                <c:pt idx="2350">
                  <c:v>146.91778969697</c:v>
                </c:pt>
                <c:pt idx="2351">
                  <c:v>146.98028969697</c:v>
                </c:pt>
                <c:pt idx="2352">
                  <c:v>147.04278969697</c:v>
                </c:pt>
                <c:pt idx="2353">
                  <c:v>147.10528969697</c:v>
                </c:pt>
                <c:pt idx="2354">
                  <c:v>147.16778969697</c:v>
                </c:pt>
                <c:pt idx="2355">
                  <c:v>147.23028969697</c:v>
                </c:pt>
                <c:pt idx="2356">
                  <c:v>147.29278969697</c:v>
                </c:pt>
                <c:pt idx="2357">
                  <c:v>147.35528969697</c:v>
                </c:pt>
                <c:pt idx="2358">
                  <c:v>147.41778969697</c:v>
                </c:pt>
                <c:pt idx="2359">
                  <c:v>147.48028969697</c:v>
                </c:pt>
                <c:pt idx="2360">
                  <c:v>147.54278969697</c:v>
                </c:pt>
                <c:pt idx="2361">
                  <c:v>147.60528969697</c:v>
                </c:pt>
                <c:pt idx="2362">
                  <c:v>147.66778969697</c:v>
                </c:pt>
                <c:pt idx="2363">
                  <c:v>147.73028969697</c:v>
                </c:pt>
                <c:pt idx="2364">
                  <c:v>147.79278969697</c:v>
                </c:pt>
                <c:pt idx="2365">
                  <c:v>147.85528969697</c:v>
                </c:pt>
                <c:pt idx="2366">
                  <c:v>147.91778969697</c:v>
                </c:pt>
                <c:pt idx="2367">
                  <c:v>147.98028969697</c:v>
                </c:pt>
                <c:pt idx="2368">
                  <c:v>148.04278969697</c:v>
                </c:pt>
                <c:pt idx="2369">
                  <c:v>148.10528969697</c:v>
                </c:pt>
                <c:pt idx="2370">
                  <c:v>148.16778969697</c:v>
                </c:pt>
                <c:pt idx="2371">
                  <c:v>148.23028969697</c:v>
                </c:pt>
                <c:pt idx="2372">
                  <c:v>148.29278969697</c:v>
                </c:pt>
                <c:pt idx="2373">
                  <c:v>148.35528969697</c:v>
                </c:pt>
                <c:pt idx="2374">
                  <c:v>148.41778969697</c:v>
                </c:pt>
                <c:pt idx="2375">
                  <c:v>148.48028969697</c:v>
                </c:pt>
                <c:pt idx="2376">
                  <c:v>148.54278969697</c:v>
                </c:pt>
                <c:pt idx="2377">
                  <c:v>148.60528969697</c:v>
                </c:pt>
                <c:pt idx="2378">
                  <c:v>148.66778969697</c:v>
                </c:pt>
                <c:pt idx="2379">
                  <c:v>148.73028969697</c:v>
                </c:pt>
                <c:pt idx="2380">
                  <c:v>148.79278969697</c:v>
                </c:pt>
                <c:pt idx="2381">
                  <c:v>148.85528969697</c:v>
                </c:pt>
                <c:pt idx="2382">
                  <c:v>148.91778969697</c:v>
                </c:pt>
                <c:pt idx="2383">
                  <c:v>148.98028969697</c:v>
                </c:pt>
                <c:pt idx="2384">
                  <c:v>149.04278969697</c:v>
                </c:pt>
                <c:pt idx="2385">
                  <c:v>149.10528969697</c:v>
                </c:pt>
                <c:pt idx="2386">
                  <c:v>149.16778969697</c:v>
                </c:pt>
                <c:pt idx="2387">
                  <c:v>149.23028969697</c:v>
                </c:pt>
                <c:pt idx="2388">
                  <c:v>149.29278969697</c:v>
                </c:pt>
                <c:pt idx="2389">
                  <c:v>149.35528969697</c:v>
                </c:pt>
                <c:pt idx="2390">
                  <c:v>149.41778969697</c:v>
                </c:pt>
                <c:pt idx="2391">
                  <c:v>149.48028969697</c:v>
                </c:pt>
                <c:pt idx="2392">
                  <c:v>149.54278969697</c:v>
                </c:pt>
                <c:pt idx="2393">
                  <c:v>149.60528969697</c:v>
                </c:pt>
                <c:pt idx="2394">
                  <c:v>149.66778969697</c:v>
                </c:pt>
                <c:pt idx="2395">
                  <c:v>149.73028969697</c:v>
                </c:pt>
                <c:pt idx="2396">
                  <c:v>149.79278969697</c:v>
                </c:pt>
                <c:pt idx="2397">
                  <c:v>149.85528969697</c:v>
                </c:pt>
                <c:pt idx="2398">
                  <c:v>149.91778969697</c:v>
                </c:pt>
                <c:pt idx="2399">
                  <c:v>149.98028969697</c:v>
                </c:pt>
                <c:pt idx="2400">
                  <c:v>150.04278969697</c:v>
                </c:pt>
                <c:pt idx="2401">
                  <c:v>150.10528969697</c:v>
                </c:pt>
                <c:pt idx="2402">
                  <c:v>150.16778969697</c:v>
                </c:pt>
                <c:pt idx="2403">
                  <c:v>150.23028969697</c:v>
                </c:pt>
                <c:pt idx="2404">
                  <c:v>150.29278969697</c:v>
                </c:pt>
                <c:pt idx="2405">
                  <c:v>150.35528969697</c:v>
                </c:pt>
                <c:pt idx="2406">
                  <c:v>150.41778969697</c:v>
                </c:pt>
                <c:pt idx="2407">
                  <c:v>150.48028969697</c:v>
                </c:pt>
                <c:pt idx="2408">
                  <c:v>150.54278969697</c:v>
                </c:pt>
                <c:pt idx="2409">
                  <c:v>150.60528969697</c:v>
                </c:pt>
                <c:pt idx="2410">
                  <c:v>150.66778969697</c:v>
                </c:pt>
                <c:pt idx="2411">
                  <c:v>150.73028969697</c:v>
                </c:pt>
                <c:pt idx="2412">
                  <c:v>150.79278969697</c:v>
                </c:pt>
                <c:pt idx="2413">
                  <c:v>150.85528969697</c:v>
                </c:pt>
                <c:pt idx="2414">
                  <c:v>150.91778969697</c:v>
                </c:pt>
                <c:pt idx="2415">
                  <c:v>150.98028969697</c:v>
                </c:pt>
                <c:pt idx="2416">
                  <c:v>151.04278969697</c:v>
                </c:pt>
                <c:pt idx="2417">
                  <c:v>151.10528969697</c:v>
                </c:pt>
                <c:pt idx="2418">
                  <c:v>151.16778969697</c:v>
                </c:pt>
                <c:pt idx="2419">
                  <c:v>151.23028969697</c:v>
                </c:pt>
                <c:pt idx="2420">
                  <c:v>151.29278969697</c:v>
                </c:pt>
                <c:pt idx="2421">
                  <c:v>151.35528969697</c:v>
                </c:pt>
                <c:pt idx="2422">
                  <c:v>151.41778969697</c:v>
                </c:pt>
                <c:pt idx="2423">
                  <c:v>151.48028969697</c:v>
                </c:pt>
                <c:pt idx="2424">
                  <c:v>151.54278969697</c:v>
                </c:pt>
                <c:pt idx="2425">
                  <c:v>151.60528969697</c:v>
                </c:pt>
                <c:pt idx="2426">
                  <c:v>151.66778969697</c:v>
                </c:pt>
                <c:pt idx="2427">
                  <c:v>151.73028969697</c:v>
                </c:pt>
                <c:pt idx="2428">
                  <c:v>151.79278969697</c:v>
                </c:pt>
                <c:pt idx="2429">
                  <c:v>151.85528969697</c:v>
                </c:pt>
                <c:pt idx="2430">
                  <c:v>151.91778969697</c:v>
                </c:pt>
                <c:pt idx="2431">
                  <c:v>151.98028969697</c:v>
                </c:pt>
                <c:pt idx="2432">
                  <c:v>152.04278969697</c:v>
                </c:pt>
                <c:pt idx="2433">
                  <c:v>152.10528969697</c:v>
                </c:pt>
                <c:pt idx="2434">
                  <c:v>152.16778969697</c:v>
                </c:pt>
                <c:pt idx="2435">
                  <c:v>152.23028969697</c:v>
                </c:pt>
                <c:pt idx="2436">
                  <c:v>152.29278969697</c:v>
                </c:pt>
                <c:pt idx="2437">
                  <c:v>152.35528969697</c:v>
                </c:pt>
                <c:pt idx="2438">
                  <c:v>152.41778969697</c:v>
                </c:pt>
                <c:pt idx="2439">
                  <c:v>152.48028969697</c:v>
                </c:pt>
                <c:pt idx="2440">
                  <c:v>152.54278969697</c:v>
                </c:pt>
                <c:pt idx="2441">
                  <c:v>152.60528969697</c:v>
                </c:pt>
                <c:pt idx="2442">
                  <c:v>152.66778969697</c:v>
                </c:pt>
                <c:pt idx="2443">
                  <c:v>152.73028969697</c:v>
                </c:pt>
                <c:pt idx="2444">
                  <c:v>152.79278969697</c:v>
                </c:pt>
                <c:pt idx="2445">
                  <c:v>152.85528969697</c:v>
                </c:pt>
                <c:pt idx="2446">
                  <c:v>152.91778969697</c:v>
                </c:pt>
                <c:pt idx="2447">
                  <c:v>152.98028969697</c:v>
                </c:pt>
                <c:pt idx="2448">
                  <c:v>153.04278969697</c:v>
                </c:pt>
                <c:pt idx="2449">
                  <c:v>153.10528969697</c:v>
                </c:pt>
                <c:pt idx="2450">
                  <c:v>153.16778969697</c:v>
                </c:pt>
                <c:pt idx="2451">
                  <c:v>153.23028969697</c:v>
                </c:pt>
                <c:pt idx="2452">
                  <c:v>153.29278969697</c:v>
                </c:pt>
                <c:pt idx="2453">
                  <c:v>153.35528969697</c:v>
                </c:pt>
                <c:pt idx="2454">
                  <c:v>153.41778969697</c:v>
                </c:pt>
                <c:pt idx="2455">
                  <c:v>153.48028969697</c:v>
                </c:pt>
                <c:pt idx="2456">
                  <c:v>153.54278969697</c:v>
                </c:pt>
                <c:pt idx="2457">
                  <c:v>153.60528969697</c:v>
                </c:pt>
                <c:pt idx="2458">
                  <c:v>153.66778969697</c:v>
                </c:pt>
                <c:pt idx="2459">
                  <c:v>153.73028969697</c:v>
                </c:pt>
                <c:pt idx="2460">
                  <c:v>153.79278969697</c:v>
                </c:pt>
                <c:pt idx="2461">
                  <c:v>153.85528969697</c:v>
                </c:pt>
                <c:pt idx="2462">
                  <c:v>153.91778969697</c:v>
                </c:pt>
                <c:pt idx="2463">
                  <c:v>153.98028969697</c:v>
                </c:pt>
                <c:pt idx="2464">
                  <c:v>154.04278969697</c:v>
                </c:pt>
                <c:pt idx="2465">
                  <c:v>154.10528969697</c:v>
                </c:pt>
                <c:pt idx="2466">
                  <c:v>154.16778969697</c:v>
                </c:pt>
                <c:pt idx="2467">
                  <c:v>154.23028969697</c:v>
                </c:pt>
                <c:pt idx="2468">
                  <c:v>154.29278969697</c:v>
                </c:pt>
                <c:pt idx="2469">
                  <c:v>154.35528969697</c:v>
                </c:pt>
                <c:pt idx="2470">
                  <c:v>154.41778969697</c:v>
                </c:pt>
                <c:pt idx="2471">
                  <c:v>154.48028969697</c:v>
                </c:pt>
                <c:pt idx="2472">
                  <c:v>154.54278969697</c:v>
                </c:pt>
                <c:pt idx="2473">
                  <c:v>154.60528969697</c:v>
                </c:pt>
                <c:pt idx="2474">
                  <c:v>154.66778969697</c:v>
                </c:pt>
                <c:pt idx="2475">
                  <c:v>154.73028969697</c:v>
                </c:pt>
                <c:pt idx="2476">
                  <c:v>154.79278969697</c:v>
                </c:pt>
                <c:pt idx="2477">
                  <c:v>154.85528969697</c:v>
                </c:pt>
                <c:pt idx="2478">
                  <c:v>154.91778969697</c:v>
                </c:pt>
                <c:pt idx="2479">
                  <c:v>154.98028969697</c:v>
                </c:pt>
                <c:pt idx="2480">
                  <c:v>155.04278969697</c:v>
                </c:pt>
                <c:pt idx="2481">
                  <c:v>155.10528969697</c:v>
                </c:pt>
                <c:pt idx="2482">
                  <c:v>155.16778969697</c:v>
                </c:pt>
                <c:pt idx="2483">
                  <c:v>155.23028969697</c:v>
                </c:pt>
                <c:pt idx="2484">
                  <c:v>155.29278969697</c:v>
                </c:pt>
                <c:pt idx="2485">
                  <c:v>155.35528969697</c:v>
                </c:pt>
                <c:pt idx="2486">
                  <c:v>155.41778969697</c:v>
                </c:pt>
                <c:pt idx="2487">
                  <c:v>155.48028969697</c:v>
                </c:pt>
                <c:pt idx="2488">
                  <c:v>155.54278969697</c:v>
                </c:pt>
                <c:pt idx="2489">
                  <c:v>155.60528969697</c:v>
                </c:pt>
                <c:pt idx="2490">
                  <c:v>155.66778969697</c:v>
                </c:pt>
                <c:pt idx="2491">
                  <c:v>155.73028969697</c:v>
                </c:pt>
                <c:pt idx="2492">
                  <c:v>155.79278969697</c:v>
                </c:pt>
                <c:pt idx="2493">
                  <c:v>155.85528969697</c:v>
                </c:pt>
                <c:pt idx="2494">
                  <c:v>155.91778969697</c:v>
                </c:pt>
                <c:pt idx="2495">
                  <c:v>155.98028969697</c:v>
                </c:pt>
                <c:pt idx="2496">
                  <c:v>156.04278969697</c:v>
                </c:pt>
                <c:pt idx="2497">
                  <c:v>156.10528969697</c:v>
                </c:pt>
                <c:pt idx="2498">
                  <c:v>156.16778969697</c:v>
                </c:pt>
                <c:pt idx="2499">
                  <c:v>156.23028969697</c:v>
                </c:pt>
                <c:pt idx="2500">
                  <c:v>156.29278969697</c:v>
                </c:pt>
                <c:pt idx="2501">
                  <c:v>156.35528969697</c:v>
                </c:pt>
                <c:pt idx="2502">
                  <c:v>156.41778969697</c:v>
                </c:pt>
                <c:pt idx="2503">
                  <c:v>156.48028969697</c:v>
                </c:pt>
                <c:pt idx="2504">
                  <c:v>156.54278969697</c:v>
                </c:pt>
                <c:pt idx="2505">
                  <c:v>156.60528969697</c:v>
                </c:pt>
                <c:pt idx="2506">
                  <c:v>156.66778969697</c:v>
                </c:pt>
                <c:pt idx="2507">
                  <c:v>156.73028969697</c:v>
                </c:pt>
                <c:pt idx="2508">
                  <c:v>156.79278969697</c:v>
                </c:pt>
                <c:pt idx="2509">
                  <c:v>156.85528969697</c:v>
                </c:pt>
                <c:pt idx="2510">
                  <c:v>156.91778969697</c:v>
                </c:pt>
                <c:pt idx="2511">
                  <c:v>156.98028969697</c:v>
                </c:pt>
                <c:pt idx="2512">
                  <c:v>157.04278969697</c:v>
                </c:pt>
                <c:pt idx="2513">
                  <c:v>157.10528969697</c:v>
                </c:pt>
                <c:pt idx="2514">
                  <c:v>157.16778969697</c:v>
                </c:pt>
                <c:pt idx="2515">
                  <c:v>157.23028969697</c:v>
                </c:pt>
                <c:pt idx="2516">
                  <c:v>157.29278969697</c:v>
                </c:pt>
                <c:pt idx="2517">
                  <c:v>157.35528969697</c:v>
                </c:pt>
                <c:pt idx="2518">
                  <c:v>157.41778969697</c:v>
                </c:pt>
                <c:pt idx="2519">
                  <c:v>157.48028969697</c:v>
                </c:pt>
                <c:pt idx="2520">
                  <c:v>157.54278969697</c:v>
                </c:pt>
                <c:pt idx="2521">
                  <c:v>157.60528969697</c:v>
                </c:pt>
                <c:pt idx="2522">
                  <c:v>157.66778969697</c:v>
                </c:pt>
                <c:pt idx="2523">
                  <c:v>157.73028969697</c:v>
                </c:pt>
                <c:pt idx="2524">
                  <c:v>157.79278969697</c:v>
                </c:pt>
                <c:pt idx="2525">
                  <c:v>157.85528969697</c:v>
                </c:pt>
                <c:pt idx="2526">
                  <c:v>157.91778969697</c:v>
                </c:pt>
                <c:pt idx="2527">
                  <c:v>157.98028969697</c:v>
                </c:pt>
                <c:pt idx="2528">
                  <c:v>158.04278969697</c:v>
                </c:pt>
                <c:pt idx="2529">
                  <c:v>158.10528969697</c:v>
                </c:pt>
                <c:pt idx="2530">
                  <c:v>158.16778969697</c:v>
                </c:pt>
                <c:pt idx="2531">
                  <c:v>158.23028969697</c:v>
                </c:pt>
                <c:pt idx="2532">
                  <c:v>158.29278969697</c:v>
                </c:pt>
                <c:pt idx="2533">
                  <c:v>158.35528969697</c:v>
                </c:pt>
                <c:pt idx="2534">
                  <c:v>158.41778969697</c:v>
                </c:pt>
                <c:pt idx="2535">
                  <c:v>158.48028969697</c:v>
                </c:pt>
                <c:pt idx="2536">
                  <c:v>158.54278969697</c:v>
                </c:pt>
                <c:pt idx="2537">
                  <c:v>158.60528969697</c:v>
                </c:pt>
                <c:pt idx="2538">
                  <c:v>158.66778969697</c:v>
                </c:pt>
                <c:pt idx="2539">
                  <c:v>158.73028969697</c:v>
                </c:pt>
                <c:pt idx="2540">
                  <c:v>158.79278969697</c:v>
                </c:pt>
                <c:pt idx="2541">
                  <c:v>158.85528969697</c:v>
                </c:pt>
                <c:pt idx="2542">
                  <c:v>158.91778969697</c:v>
                </c:pt>
                <c:pt idx="2543">
                  <c:v>158.98028969697</c:v>
                </c:pt>
                <c:pt idx="2544">
                  <c:v>159.04278969697</c:v>
                </c:pt>
                <c:pt idx="2545">
                  <c:v>159.10528969697</c:v>
                </c:pt>
                <c:pt idx="2546">
                  <c:v>159.16778969697</c:v>
                </c:pt>
                <c:pt idx="2547">
                  <c:v>159.23028969697</c:v>
                </c:pt>
                <c:pt idx="2548">
                  <c:v>159.29278969697</c:v>
                </c:pt>
                <c:pt idx="2549">
                  <c:v>159.35528969697</c:v>
                </c:pt>
                <c:pt idx="2550">
                  <c:v>159.41778969697</c:v>
                </c:pt>
                <c:pt idx="2551">
                  <c:v>159.48028969697</c:v>
                </c:pt>
                <c:pt idx="2552">
                  <c:v>159.54278969697</c:v>
                </c:pt>
                <c:pt idx="2553">
                  <c:v>159.60528969697</c:v>
                </c:pt>
                <c:pt idx="2554">
                  <c:v>159.66778969697</c:v>
                </c:pt>
                <c:pt idx="2555">
                  <c:v>159.73028969697</c:v>
                </c:pt>
                <c:pt idx="2556">
                  <c:v>159.79278969697</c:v>
                </c:pt>
                <c:pt idx="2557">
                  <c:v>159.85528969697</c:v>
                </c:pt>
                <c:pt idx="2558">
                  <c:v>159.91778969697</c:v>
                </c:pt>
                <c:pt idx="2559">
                  <c:v>159.98028969697</c:v>
                </c:pt>
                <c:pt idx="2560">
                  <c:v>160.04278969697</c:v>
                </c:pt>
                <c:pt idx="2561">
                  <c:v>160.10528969697</c:v>
                </c:pt>
                <c:pt idx="2562">
                  <c:v>160.16778969697</c:v>
                </c:pt>
                <c:pt idx="2563">
                  <c:v>160.23028969697</c:v>
                </c:pt>
                <c:pt idx="2564">
                  <c:v>160.29278969697</c:v>
                </c:pt>
                <c:pt idx="2565">
                  <c:v>160.35528969697</c:v>
                </c:pt>
                <c:pt idx="2566">
                  <c:v>160.41778969697</c:v>
                </c:pt>
                <c:pt idx="2567">
                  <c:v>160.48028969697</c:v>
                </c:pt>
                <c:pt idx="2568">
                  <c:v>160.54278969697</c:v>
                </c:pt>
                <c:pt idx="2569">
                  <c:v>160.60528969697</c:v>
                </c:pt>
                <c:pt idx="2570">
                  <c:v>160.66778969697</c:v>
                </c:pt>
                <c:pt idx="2571">
                  <c:v>160.73028969697</c:v>
                </c:pt>
                <c:pt idx="2572">
                  <c:v>160.79278969697</c:v>
                </c:pt>
                <c:pt idx="2573">
                  <c:v>160.85528969697</c:v>
                </c:pt>
                <c:pt idx="2574">
                  <c:v>160.91778969697</c:v>
                </c:pt>
                <c:pt idx="2575">
                  <c:v>160.98028969697</c:v>
                </c:pt>
                <c:pt idx="2576">
                  <c:v>161.04278969697</c:v>
                </c:pt>
                <c:pt idx="2577">
                  <c:v>161.10528969697</c:v>
                </c:pt>
                <c:pt idx="2578">
                  <c:v>161.16778969697</c:v>
                </c:pt>
                <c:pt idx="2579">
                  <c:v>161.23028969697</c:v>
                </c:pt>
                <c:pt idx="2580">
                  <c:v>161.29278969697</c:v>
                </c:pt>
                <c:pt idx="2581">
                  <c:v>161.35528969697</c:v>
                </c:pt>
                <c:pt idx="2582">
                  <c:v>161.41778969697</c:v>
                </c:pt>
                <c:pt idx="2583">
                  <c:v>161.48028969697</c:v>
                </c:pt>
                <c:pt idx="2584">
                  <c:v>161.54278969697</c:v>
                </c:pt>
                <c:pt idx="2585">
                  <c:v>161.60528969697</c:v>
                </c:pt>
                <c:pt idx="2586">
                  <c:v>161.66778969697</c:v>
                </c:pt>
                <c:pt idx="2587">
                  <c:v>161.73028969697</c:v>
                </c:pt>
                <c:pt idx="2588">
                  <c:v>161.79278969697</c:v>
                </c:pt>
                <c:pt idx="2589">
                  <c:v>161.85528969697</c:v>
                </c:pt>
                <c:pt idx="2590">
                  <c:v>161.91778969697</c:v>
                </c:pt>
                <c:pt idx="2591">
                  <c:v>161.98028969697</c:v>
                </c:pt>
                <c:pt idx="2592">
                  <c:v>162.04278969697</c:v>
                </c:pt>
                <c:pt idx="2593">
                  <c:v>162.10528969697</c:v>
                </c:pt>
                <c:pt idx="2594">
                  <c:v>162.16778969697</c:v>
                </c:pt>
                <c:pt idx="2595">
                  <c:v>162.23028969697</c:v>
                </c:pt>
                <c:pt idx="2596">
                  <c:v>162.29278969697</c:v>
                </c:pt>
                <c:pt idx="2597">
                  <c:v>162.35528969697</c:v>
                </c:pt>
                <c:pt idx="2598">
                  <c:v>162.41778969697</c:v>
                </c:pt>
                <c:pt idx="2599">
                  <c:v>162.48028969697</c:v>
                </c:pt>
                <c:pt idx="2600">
                  <c:v>162.54278969697</c:v>
                </c:pt>
                <c:pt idx="2601">
                  <c:v>162.60528969697</c:v>
                </c:pt>
                <c:pt idx="2602">
                  <c:v>162.66778969697</c:v>
                </c:pt>
                <c:pt idx="2603">
                  <c:v>162.73028969697</c:v>
                </c:pt>
                <c:pt idx="2604">
                  <c:v>162.79278969697</c:v>
                </c:pt>
                <c:pt idx="2605">
                  <c:v>162.85528969697</c:v>
                </c:pt>
                <c:pt idx="2606">
                  <c:v>162.91778969697</c:v>
                </c:pt>
                <c:pt idx="2607">
                  <c:v>162.98028969697</c:v>
                </c:pt>
                <c:pt idx="2608">
                  <c:v>163.04278969697</c:v>
                </c:pt>
                <c:pt idx="2609">
                  <c:v>163.10528969697</c:v>
                </c:pt>
                <c:pt idx="2610">
                  <c:v>163.16778969697</c:v>
                </c:pt>
                <c:pt idx="2611">
                  <c:v>163.23028969697</c:v>
                </c:pt>
                <c:pt idx="2612">
                  <c:v>163.29278969697</c:v>
                </c:pt>
                <c:pt idx="2613">
                  <c:v>163.35528969697</c:v>
                </c:pt>
                <c:pt idx="2614">
                  <c:v>163.41778969697</c:v>
                </c:pt>
                <c:pt idx="2615">
                  <c:v>163.48028969697</c:v>
                </c:pt>
                <c:pt idx="2616">
                  <c:v>163.54278969697</c:v>
                </c:pt>
                <c:pt idx="2617">
                  <c:v>163.60528969697</c:v>
                </c:pt>
                <c:pt idx="2618">
                  <c:v>163.66778969697</c:v>
                </c:pt>
                <c:pt idx="2619">
                  <c:v>163.73028969697</c:v>
                </c:pt>
                <c:pt idx="2620">
                  <c:v>163.79278969697</c:v>
                </c:pt>
                <c:pt idx="2621">
                  <c:v>163.85528969697</c:v>
                </c:pt>
                <c:pt idx="2622">
                  <c:v>163.91778969697</c:v>
                </c:pt>
                <c:pt idx="2623">
                  <c:v>163.98028969697</c:v>
                </c:pt>
                <c:pt idx="2624">
                  <c:v>164.04278969697</c:v>
                </c:pt>
                <c:pt idx="2625">
                  <c:v>164.10528969697</c:v>
                </c:pt>
                <c:pt idx="2626">
                  <c:v>164.16778969697</c:v>
                </c:pt>
                <c:pt idx="2627">
                  <c:v>164.23028969697</c:v>
                </c:pt>
                <c:pt idx="2628">
                  <c:v>164.29278969697</c:v>
                </c:pt>
                <c:pt idx="2629">
                  <c:v>164.35528969697</c:v>
                </c:pt>
                <c:pt idx="2630">
                  <c:v>164.41778969697</c:v>
                </c:pt>
                <c:pt idx="2631">
                  <c:v>164.48028969697</c:v>
                </c:pt>
                <c:pt idx="2632">
                  <c:v>164.54278969697</c:v>
                </c:pt>
                <c:pt idx="2633">
                  <c:v>164.60528969697</c:v>
                </c:pt>
                <c:pt idx="2634">
                  <c:v>164.66778969697</c:v>
                </c:pt>
                <c:pt idx="2635">
                  <c:v>164.73028969697</c:v>
                </c:pt>
                <c:pt idx="2636">
                  <c:v>164.79278969697</c:v>
                </c:pt>
                <c:pt idx="2637">
                  <c:v>164.85528969697</c:v>
                </c:pt>
                <c:pt idx="2638">
                  <c:v>164.91778969697</c:v>
                </c:pt>
                <c:pt idx="2639">
                  <c:v>164.98028969697</c:v>
                </c:pt>
                <c:pt idx="2640">
                  <c:v>165.04278969697</c:v>
                </c:pt>
                <c:pt idx="2641">
                  <c:v>165.10528969697</c:v>
                </c:pt>
                <c:pt idx="2642">
                  <c:v>165.16778969697</c:v>
                </c:pt>
                <c:pt idx="2643">
                  <c:v>165.23028969697</c:v>
                </c:pt>
                <c:pt idx="2644">
                  <c:v>165.29278969697</c:v>
                </c:pt>
                <c:pt idx="2645">
                  <c:v>165.35528969697</c:v>
                </c:pt>
                <c:pt idx="2646">
                  <c:v>165.41778969697</c:v>
                </c:pt>
                <c:pt idx="2647">
                  <c:v>165.48028969697</c:v>
                </c:pt>
                <c:pt idx="2648">
                  <c:v>165.54278969697</c:v>
                </c:pt>
                <c:pt idx="2649">
                  <c:v>165.60528969697</c:v>
                </c:pt>
                <c:pt idx="2650">
                  <c:v>165.66778969697</c:v>
                </c:pt>
                <c:pt idx="2651">
                  <c:v>165.73028969697</c:v>
                </c:pt>
                <c:pt idx="2652">
                  <c:v>165.79278969697</c:v>
                </c:pt>
                <c:pt idx="2653">
                  <c:v>165.85528969697</c:v>
                </c:pt>
                <c:pt idx="2654">
                  <c:v>165.91778969697</c:v>
                </c:pt>
                <c:pt idx="2655">
                  <c:v>165.98028969697</c:v>
                </c:pt>
                <c:pt idx="2656">
                  <c:v>166.04278969697</c:v>
                </c:pt>
                <c:pt idx="2657">
                  <c:v>166.10528969697</c:v>
                </c:pt>
                <c:pt idx="2658">
                  <c:v>166.16778969697</c:v>
                </c:pt>
                <c:pt idx="2659">
                  <c:v>166.23028969697</c:v>
                </c:pt>
                <c:pt idx="2660">
                  <c:v>166.29278969697</c:v>
                </c:pt>
                <c:pt idx="2661">
                  <c:v>166.35528969697</c:v>
                </c:pt>
                <c:pt idx="2662">
                  <c:v>166.41778969697</c:v>
                </c:pt>
                <c:pt idx="2663">
                  <c:v>166.48028969697</c:v>
                </c:pt>
                <c:pt idx="2664">
                  <c:v>166.54278969697</c:v>
                </c:pt>
                <c:pt idx="2665">
                  <c:v>166.60528969697</c:v>
                </c:pt>
                <c:pt idx="2666">
                  <c:v>166.66778969697</c:v>
                </c:pt>
                <c:pt idx="2667">
                  <c:v>166.73028969697</c:v>
                </c:pt>
                <c:pt idx="2668">
                  <c:v>166.79278969697</c:v>
                </c:pt>
                <c:pt idx="2669">
                  <c:v>166.85528969697</c:v>
                </c:pt>
                <c:pt idx="2670">
                  <c:v>166.91778969697</c:v>
                </c:pt>
                <c:pt idx="2671">
                  <c:v>166.98028969697</c:v>
                </c:pt>
                <c:pt idx="2672">
                  <c:v>167.04278969697</c:v>
                </c:pt>
                <c:pt idx="2673">
                  <c:v>167.10528969697</c:v>
                </c:pt>
                <c:pt idx="2674">
                  <c:v>167.16778969697</c:v>
                </c:pt>
                <c:pt idx="2675">
                  <c:v>167.23028969697</c:v>
                </c:pt>
                <c:pt idx="2676">
                  <c:v>167.29278969697</c:v>
                </c:pt>
                <c:pt idx="2677">
                  <c:v>167.35528969697</c:v>
                </c:pt>
                <c:pt idx="2678">
                  <c:v>167.41778969697</c:v>
                </c:pt>
                <c:pt idx="2679">
                  <c:v>167.48028969697</c:v>
                </c:pt>
                <c:pt idx="2680">
                  <c:v>167.54278969697</c:v>
                </c:pt>
                <c:pt idx="2681">
                  <c:v>167.60528969697</c:v>
                </c:pt>
                <c:pt idx="2682">
                  <c:v>167.66778969697</c:v>
                </c:pt>
                <c:pt idx="2683">
                  <c:v>167.73028969697</c:v>
                </c:pt>
                <c:pt idx="2684">
                  <c:v>167.79278969697</c:v>
                </c:pt>
                <c:pt idx="2685">
                  <c:v>167.85528969697</c:v>
                </c:pt>
                <c:pt idx="2686">
                  <c:v>167.91778969697</c:v>
                </c:pt>
                <c:pt idx="2687">
                  <c:v>167.98028969697</c:v>
                </c:pt>
                <c:pt idx="2688">
                  <c:v>168.04278969697</c:v>
                </c:pt>
                <c:pt idx="2689">
                  <c:v>168.10528969697</c:v>
                </c:pt>
                <c:pt idx="2690">
                  <c:v>168.16778969697</c:v>
                </c:pt>
                <c:pt idx="2691">
                  <c:v>168.23028969697</c:v>
                </c:pt>
                <c:pt idx="2692">
                  <c:v>168.29278969697</c:v>
                </c:pt>
                <c:pt idx="2693">
                  <c:v>168.35528969697</c:v>
                </c:pt>
                <c:pt idx="2694">
                  <c:v>168.41778969697</c:v>
                </c:pt>
                <c:pt idx="2695">
                  <c:v>168.48028969697</c:v>
                </c:pt>
                <c:pt idx="2696">
                  <c:v>168.54278969697</c:v>
                </c:pt>
                <c:pt idx="2697">
                  <c:v>168.60528969697</c:v>
                </c:pt>
                <c:pt idx="2698">
                  <c:v>168.66778969697</c:v>
                </c:pt>
                <c:pt idx="2699">
                  <c:v>168.73028969697</c:v>
                </c:pt>
                <c:pt idx="2700">
                  <c:v>168.79278969697</c:v>
                </c:pt>
                <c:pt idx="2701">
                  <c:v>168.85528969697</c:v>
                </c:pt>
                <c:pt idx="2702">
                  <c:v>168.91778969697</c:v>
                </c:pt>
                <c:pt idx="2703">
                  <c:v>168.98028969697</c:v>
                </c:pt>
                <c:pt idx="2704">
                  <c:v>169.04278969697</c:v>
                </c:pt>
                <c:pt idx="2705">
                  <c:v>169.10528969697</c:v>
                </c:pt>
                <c:pt idx="2706">
                  <c:v>169.16778969697</c:v>
                </c:pt>
                <c:pt idx="2707">
                  <c:v>169.23028969697</c:v>
                </c:pt>
                <c:pt idx="2708">
                  <c:v>169.29278969697</c:v>
                </c:pt>
                <c:pt idx="2709">
                  <c:v>169.35528969697</c:v>
                </c:pt>
                <c:pt idx="2710">
                  <c:v>169.41778969697</c:v>
                </c:pt>
                <c:pt idx="2711">
                  <c:v>169.48028969697</c:v>
                </c:pt>
                <c:pt idx="2712">
                  <c:v>169.54278969697</c:v>
                </c:pt>
                <c:pt idx="2713">
                  <c:v>169.60528969697</c:v>
                </c:pt>
                <c:pt idx="2714">
                  <c:v>169.66778969697</c:v>
                </c:pt>
                <c:pt idx="2715">
                  <c:v>169.73028969697</c:v>
                </c:pt>
                <c:pt idx="2716">
                  <c:v>169.79278969697</c:v>
                </c:pt>
                <c:pt idx="2717">
                  <c:v>169.85528969697</c:v>
                </c:pt>
                <c:pt idx="2718">
                  <c:v>169.91778969697</c:v>
                </c:pt>
                <c:pt idx="2719">
                  <c:v>169.98028969697</c:v>
                </c:pt>
                <c:pt idx="2720">
                  <c:v>170.04278969697</c:v>
                </c:pt>
                <c:pt idx="2721">
                  <c:v>170.10528969697</c:v>
                </c:pt>
                <c:pt idx="2722">
                  <c:v>170.16778969697</c:v>
                </c:pt>
                <c:pt idx="2723">
                  <c:v>170.23028969697</c:v>
                </c:pt>
                <c:pt idx="2724">
                  <c:v>170.29278969697</c:v>
                </c:pt>
                <c:pt idx="2725">
                  <c:v>170.35528969697</c:v>
                </c:pt>
                <c:pt idx="2726">
                  <c:v>170.41778969697</c:v>
                </c:pt>
                <c:pt idx="2727">
                  <c:v>170.48028969697</c:v>
                </c:pt>
                <c:pt idx="2728">
                  <c:v>170.54278969697</c:v>
                </c:pt>
                <c:pt idx="2729">
                  <c:v>170.60528969697</c:v>
                </c:pt>
                <c:pt idx="2730">
                  <c:v>170.66778969697</c:v>
                </c:pt>
                <c:pt idx="2731">
                  <c:v>170.73028969697</c:v>
                </c:pt>
                <c:pt idx="2732">
                  <c:v>170.79278969697</c:v>
                </c:pt>
                <c:pt idx="2733">
                  <c:v>170.85528969697</c:v>
                </c:pt>
                <c:pt idx="2734">
                  <c:v>170.91778969697</c:v>
                </c:pt>
                <c:pt idx="2735">
                  <c:v>170.98028969697</c:v>
                </c:pt>
                <c:pt idx="2736">
                  <c:v>171.04278969697</c:v>
                </c:pt>
                <c:pt idx="2737">
                  <c:v>171.10528969697</c:v>
                </c:pt>
                <c:pt idx="2738">
                  <c:v>171.16778969697</c:v>
                </c:pt>
                <c:pt idx="2739">
                  <c:v>171.23028969697</c:v>
                </c:pt>
                <c:pt idx="2740">
                  <c:v>171.29278969697</c:v>
                </c:pt>
                <c:pt idx="2741">
                  <c:v>171.35528969697</c:v>
                </c:pt>
                <c:pt idx="2742">
                  <c:v>171.41778969697</c:v>
                </c:pt>
                <c:pt idx="2743">
                  <c:v>171.48028969697</c:v>
                </c:pt>
                <c:pt idx="2744">
                  <c:v>171.54278969697</c:v>
                </c:pt>
                <c:pt idx="2745">
                  <c:v>171.60528969697</c:v>
                </c:pt>
                <c:pt idx="2746">
                  <c:v>171.66778969697</c:v>
                </c:pt>
                <c:pt idx="2747">
                  <c:v>171.73028969697</c:v>
                </c:pt>
                <c:pt idx="2748">
                  <c:v>171.79278969697</c:v>
                </c:pt>
                <c:pt idx="2749">
                  <c:v>171.85528969697</c:v>
                </c:pt>
                <c:pt idx="2750">
                  <c:v>171.91778969697</c:v>
                </c:pt>
                <c:pt idx="2751">
                  <c:v>171.98028969697</c:v>
                </c:pt>
                <c:pt idx="2752">
                  <c:v>172.04278969697</c:v>
                </c:pt>
                <c:pt idx="2753">
                  <c:v>172.10528969697</c:v>
                </c:pt>
                <c:pt idx="2754">
                  <c:v>172.16778969697</c:v>
                </c:pt>
                <c:pt idx="2755">
                  <c:v>172.23028969697</c:v>
                </c:pt>
                <c:pt idx="2756">
                  <c:v>172.29278969697</c:v>
                </c:pt>
                <c:pt idx="2757">
                  <c:v>172.35528969697</c:v>
                </c:pt>
                <c:pt idx="2758">
                  <c:v>172.41778969697</c:v>
                </c:pt>
                <c:pt idx="2759">
                  <c:v>172.48028969697</c:v>
                </c:pt>
                <c:pt idx="2760">
                  <c:v>172.54278969697</c:v>
                </c:pt>
                <c:pt idx="2761">
                  <c:v>172.60528969697</c:v>
                </c:pt>
                <c:pt idx="2762">
                  <c:v>172.66778969697</c:v>
                </c:pt>
                <c:pt idx="2763">
                  <c:v>172.73028969697</c:v>
                </c:pt>
                <c:pt idx="2764">
                  <c:v>172.79278969697</c:v>
                </c:pt>
                <c:pt idx="2765">
                  <c:v>172.85528969697</c:v>
                </c:pt>
                <c:pt idx="2766">
                  <c:v>172.91778969697</c:v>
                </c:pt>
                <c:pt idx="2767">
                  <c:v>172.98028969697</c:v>
                </c:pt>
                <c:pt idx="2768">
                  <c:v>173.04278969697</c:v>
                </c:pt>
                <c:pt idx="2769">
                  <c:v>173.10528969697</c:v>
                </c:pt>
                <c:pt idx="2770">
                  <c:v>173.16778969697</c:v>
                </c:pt>
                <c:pt idx="2771">
                  <c:v>173.23028969697</c:v>
                </c:pt>
                <c:pt idx="2772">
                  <c:v>173.29278969697</c:v>
                </c:pt>
                <c:pt idx="2773">
                  <c:v>173.35528969697</c:v>
                </c:pt>
                <c:pt idx="2774">
                  <c:v>173.41778969697</c:v>
                </c:pt>
                <c:pt idx="2775">
                  <c:v>173.48028969697</c:v>
                </c:pt>
                <c:pt idx="2776">
                  <c:v>173.54278969697</c:v>
                </c:pt>
                <c:pt idx="2777">
                  <c:v>173.60528969697</c:v>
                </c:pt>
                <c:pt idx="2778">
                  <c:v>173.66778969697</c:v>
                </c:pt>
                <c:pt idx="2779">
                  <c:v>173.73028969697</c:v>
                </c:pt>
                <c:pt idx="2780">
                  <c:v>173.79278969697</c:v>
                </c:pt>
                <c:pt idx="2781">
                  <c:v>173.85528969697</c:v>
                </c:pt>
                <c:pt idx="2782">
                  <c:v>173.91778969697</c:v>
                </c:pt>
                <c:pt idx="2783">
                  <c:v>173.98028969697</c:v>
                </c:pt>
                <c:pt idx="2784">
                  <c:v>174.04278969697</c:v>
                </c:pt>
                <c:pt idx="2785">
                  <c:v>174.10528969697</c:v>
                </c:pt>
                <c:pt idx="2786">
                  <c:v>174.16778969697</c:v>
                </c:pt>
                <c:pt idx="2787">
                  <c:v>174.23028969697</c:v>
                </c:pt>
                <c:pt idx="2788">
                  <c:v>174.29278969697</c:v>
                </c:pt>
                <c:pt idx="2789">
                  <c:v>174.35528969697</c:v>
                </c:pt>
                <c:pt idx="2790">
                  <c:v>174.41778969697</c:v>
                </c:pt>
                <c:pt idx="2791">
                  <c:v>174.48028969697</c:v>
                </c:pt>
                <c:pt idx="2792">
                  <c:v>174.54278969697</c:v>
                </c:pt>
                <c:pt idx="2793">
                  <c:v>174.60528969697</c:v>
                </c:pt>
                <c:pt idx="2794">
                  <c:v>174.66778969697</c:v>
                </c:pt>
                <c:pt idx="2795">
                  <c:v>174.73028969697</c:v>
                </c:pt>
                <c:pt idx="2796">
                  <c:v>174.79278969697</c:v>
                </c:pt>
                <c:pt idx="2797">
                  <c:v>174.85528969697</c:v>
                </c:pt>
                <c:pt idx="2798">
                  <c:v>174.91778969697</c:v>
                </c:pt>
                <c:pt idx="2799">
                  <c:v>174.98028969697</c:v>
                </c:pt>
                <c:pt idx="2800">
                  <c:v>175.04278969697</c:v>
                </c:pt>
                <c:pt idx="2801">
                  <c:v>175.10528969697</c:v>
                </c:pt>
                <c:pt idx="2802">
                  <c:v>175.16778969697</c:v>
                </c:pt>
                <c:pt idx="2803">
                  <c:v>175.23028969697</c:v>
                </c:pt>
                <c:pt idx="2804">
                  <c:v>175.29278969697</c:v>
                </c:pt>
                <c:pt idx="2805">
                  <c:v>175.35528969697</c:v>
                </c:pt>
                <c:pt idx="2806">
                  <c:v>175.41778969697</c:v>
                </c:pt>
                <c:pt idx="2807">
                  <c:v>175.48028969697</c:v>
                </c:pt>
                <c:pt idx="2808">
                  <c:v>175.54278969697</c:v>
                </c:pt>
                <c:pt idx="2809">
                  <c:v>175.60528969697</c:v>
                </c:pt>
                <c:pt idx="2810">
                  <c:v>175.66778969697</c:v>
                </c:pt>
                <c:pt idx="2811">
                  <c:v>175.73028969697</c:v>
                </c:pt>
                <c:pt idx="2812">
                  <c:v>175.79278969697</c:v>
                </c:pt>
                <c:pt idx="2813">
                  <c:v>175.85528969697</c:v>
                </c:pt>
                <c:pt idx="2814">
                  <c:v>175.91778969697</c:v>
                </c:pt>
                <c:pt idx="2815">
                  <c:v>175.98028969697</c:v>
                </c:pt>
                <c:pt idx="2816">
                  <c:v>176.04278969697</c:v>
                </c:pt>
                <c:pt idx="2817">
                  <c:v>176.10528969697</c:v>
                </c:pt>
                <c:pt idx="2818">
                  <c:v>176.16778969697</c:v>
                </c:pt>
                <c:pt idx="2819">
                  <c:v>176.23028969697</c:v>
                </c:pt>
                <c:pt idx="2820">
                  <c:v>176.29278969697</c:v>
                </c:pt>
                <c:pt idx="2821">
                  <c:v>176.35528969697</c:v>
                </c:pt>
                <c:pt idx="2822">
                  <c:v>176.41778969697</c:v>
                </c:pt>
                <c:pt idx="2823">
                  <c:v>176.48028969697</c:v>
                </c:pt>
                <c:pt idx="2824">
                  <c:v>176.54278969697</c:v>
                </c:pt>
                <c:pt idx="2825">
                  <c:v>176.60528969697</c:v>
                </c:pt>
                <c:pt idx="2826">
                  <c:v>176.66778969697</c:v>
                </c:pt>
                <c:pt idx="2827">
                  <c:v>176.73028969697</c:v>
                </c:pt>
                <c:pt idx="2828">
                  <c:v>176.79278969697</c:v>
                </c:pt>
                <c:pt idx="2829">
                  <c:v>176.85528969697</c:v>
                </c:pt>
                <c:pt idx="2830">
                  <c:v>176.91778969697</c:v>
                </c:pt>
                <c:pt idx="2831">
                  <c:v>176.98028969697</c:v>
                </c:pt>
                <c:pt idx="2832">
                  <c:v>177.04278969697</c:v>
                </c:pt>
                <c:pt idx="2833">
                  <c:v>177.10528969697</c:v>
                </c:pt>
                <c:pt idx="2834">
                  <c:v>177.16778969697</c:v>
                </c:pt>
                <c:pt idx="2835">
                  <c:v>177.23028969697</c:v>
                </c:pt>
                <c:pt idx="2836">
                  <c:v>177.29278969697</c:v>
                </c:pt>
                <c:pt idx="2837">
                  <c:v>177.35528969697</c:v>
                </c:pt>
                <c:pt idx="2838">
                  <c:v>177.41778969697</c:v>
                </c:pt>
                <c:pt idx="2839">
                  <c:v>177.48028969697</c:v>
                </c:pt>
                <c:pt idx="2840">
                  <c:v>177.54278969697</c:v>
                </c:pt>
                <c:pt idx="2841">
                  <c:v>177.60528969697</c:v>
                </c:pt>
                <c:pt idx="2842">
                  <c:v>177.66778969697</c:v>
                </c:pt>
                <c:pt idx="2843">
                  <c:v>177.73028969697</c:v>
                </c:pt>
                <c:pt idx="2844">
                  <c:v>177.79278969697</c:v>
                </c:pt>
                <c:pt idx="2845">
                  <c:v>177.85528969697</c:v>
                </c:pt>
                <c:pt idx="2846">
                  <c:v>177.91778969697</c:v>
                </c:pt>
                <c:pt idx="2847">
                  <c:v>177.98028969697</c:v>
                </c:pt>
                <c:pt idx="2848">
                  <c:v>178.04278969697</c:v>
                </c:pt>
                <c:pt idx="2849">
                  <c:v>178.10528969697</c:v>
                </c:pt>
                <c:pt idx="2850">
                  <c:v>178.16778969697</c:v>
                </c:pt>
                <c:pt idx="2851">
                  <c:v>178.23028969697</c:v>
                </c:pt>
                <c:pt idx="2852">
                  <c:v>178.29278969697</c:v>
                </c:pt>
                <c:pt idx="2853">
                  <c:v>178.35528969697</c:v>
                </c:pt>
                <c:pt idx="2854">
                  <c:v>178.41778969697</c:v>
                </c:pt>
                <c:pt idx="2855">
                  <c:v>178.48028969697</c:v>
                </c:pt>
                <c:pt idx="2856">
                  <c:v>178.54278969697</c:v>
                </c:pt>
                <c:pt idx="2857">
                  <c:v>178.60528969697</c:v>
                </c:pt>
                <c:pt idx="2858">
                  <c:v>178.66778969697</c:v>
                </c:pt>
                <c:pt idx="2859">
                  <c:v>178.73028969697</c:v>
                </c:pt>
                <c:pt idx="2860">
                  <c:v>178.79278969697</c:v>
                </c:pt>
                <c:pt idx="2861">
                  <c:v>178.85528969697</c:v>
                </c:pt>
                <c:pt idx="2862">
                  <c:v>178.91778969697</c:v>
                </c:pt>
                <c:pt idx="2863">
                  <c:v>178.98028969697</c:v>
                </c:pt>
                <c:pt idx="2864">
                  <c:v>179.04278969697</c:v>
                </c:pt>
                <c:pt idx="2865">
                  <c:v>179.10528969697</c:v>
                </c:pt>
                <c:pt idx="2866">
                  <c:v>179.16778969697</c:v>
                </c:pt>
                <c:pt idx="2867">
                  <c:v>179.23028969697</c:v>
                </c:pt>
                <c:pt idx="2868">
                  <c:v>179.29278969697</c:v>
                </c:pt>
                <c:pt idx="2869">
                  <c:v>179.35528969697</c:v>
                </c:pt>
                <c:pt idx="2870">
                  <c:v>179.41778969697</c:v>
                </c:pt>
                <c:pt idx="2871">
                  <c:v>179.48028969697</c:v>
                </c:pt>
                <c:pt idx="2872">
                  <c:v>179.54278969697</c:v>
                </c:pt>
                <c:pt idx="2873">
                  <c:v>179.60528969697</c:v>
                </c:pt>
                <c:pt idx="2874">
                  <c:v>179.66778969697</c:v>
                </c:pt>
                <c:pt idx="2875">
                  <c:v>179.73028969697</c:v>
                </c:pt>
                <c:pt idx="2876">
                  <c:v>179.79278969697</c:v>
                </c:pt>
                <c:pt idx="2877">
                  <c:v>179.85528969697</c:v>
                </c:pt>
                <c:pt idx="2878">
                  <c:v>179.91778969697</c:v>
                </c:pt>
                <c:pt idx="2879">
                  <c:v>179.98028969697</c:v>
                </c:pt>
                <c:pt idx="2880">
                  <c:v>180.04278969697</c:v>
                </c:pt>
                <c:pt idx="2881">
                  <c:v>180.10528969697</c:v>
                </c:pt>
                <c:pt idx="2882">
                  <c:v>180.16778969697</c:v>
                </c:pt>
                <c:pt idx="2883">
                  <c:v>180.23028969697</c:v>
                </c:pt>
                <c:pt idx="2884">
                  <c:v>180.29278969697</c:v>
                </c:pt>
                <c:pt idx="2885">
                  <c:v>180.35528969697</c:v>
                </c:pt>
                <c:pt idx="2886">
                  <c:v>180.41778969697</c:v>
                </c:pt>
                <c:pt idx="2887">
                  <c:v>180.48028969697</c:v>
                </c:pt>
                <c:pt idx="2888">
                  <c:v>180.54278969697</c:v>
                </c:pt>
                <c:pt idx="2889">
                  <c:v>180.60528969697</c:v>
                </c:pt>
                <c:pt idx="2890">
                  <c:v>180.66778969697</c:v>
                </c:pt>
                <c:pt idx="2891">
                  <c:v>180.73028969697</c:v>
                </c:pt>
                <c:pt idx="2892">
                  <c:v>180.79278969697</c:v>
                </c:pt>
                <c:pt idx="2893">
                  <c:v>180.85528969697</c:v>
                </c:pt>
                <c:pt idx="2894">
                  <c:v>180.91778969697</c:v>
                </c:pt>
                <c:pt idx="2895">
                  <c:v>180.98028969697</c:v>
                </c:pt>
                <c:pt idx="2896">
                  <c:v>181.04278969697</c:v>
                </c:pt>
                <c:pt idx="2897">
                  <c:v>181.10528969697</c:v>
                </c:pt>
                <c:pt idx="2898">
                  <c:v>181.16778969697</c:v>
                </c:pt>
                <c:pt idx="2899">
                  <c:v>181.23028969697</c:v>
                </c:pt>
                <c:pt idx="2900">
                  <c:v>181.29278969697</c:v>
                </c:pt>
                <c:pt idx="2901">
                  <c:v>181.35528969697</c:v>
                </c:pt>
                <c:pt idx="2902">
                  <c:v>181.41778969697</c:v>
                </c:pt>
                <c:pt idx="2903">
                  <c:v>181.48028969697</c:v>
                </c:pt>
                <c:pt idx="2904">
                  <c:v>181.54278969697</c:v>
                </c:pt>
                <c:pt idx="2905">
                  <c:v>181.60528969697</c:v>
                </c:pt>
                <c:pt idx="2906">
                  <c:v>181.66778969697</c:v>
                </c:pt>
                <c:pt idx="2907">
                  <c:v>181.73028969697</c:v>
                </c:pt>
                <c:pt idx="2908">
                  <c:v>181.79278969697</c:v>
                </c:pt>
                <c:pt idx="2909">
                  <c:v>181.85528969697</c:v>
                </c:pt>
                <c:pt idx="2910">
                  <c:v>181.91778969697</c:v>
                </c:pt>
                <c:pt idx="2911">
                  <c:v>181.98028969697</c:v>
                </c:pt>
                <c:pt idx="2912">
                  <c:v>182.04278969697</c:v>
                </c:pt>
                <c:pt idx="2913">
                  <c:v>182.10528969697</c:v>
                </c:pt>
                <c:pt idx="2914">
                  <c:v>182.16778969697</c:v>
                </c:pt>
                <c:pt idx="2915">
                  <c:v>182.23028969697</c:v>
                </c:pt>
                <c:pt idx="2916">
                  <c:v>182.29278969697</c:v>
                </c:pt>
                <c:pt idx="2917">
                  <c:v>182.35528969697</c:v>
                </c:pt>
                <c:pt idx="2918">
                  <c:v>182.41778969697</c:v>
                </c:pt>
                <c:pt idx="2919">
                  <c:v>182.48028969697</c:v>
                </c:pt>
                <c:pt idx="2920">
                  <c:v>182.54278969697</c:v>
                </c:pt>
                <c:pt idx="2921">
                  <c:v>182.60528969697</c:v>
                </c:pt>
                <c:pt idx="2922">
                  <c:v>182.66778969697</c:v>
                </c:pt>
                <c:pt idx="2923">
                  <c:v>182.73028969697</c:v>
                </c:pt>
                <c:pt idx="2924">
                  <c:v>182.79278969697</c:v>
                </c:pt>
                <c:pt idx="2925">
                  <c:v>182.85528969697</c:v>
                </c:pt>
                <c:pt idx="2926">
                  <c:v>182.91778969697</c:v>
                </c:pt>
                <c:pt idx="2927">
                  <c:v>182.98028969697</c:v>
                </c:pt>
                <c:pt idx="2928">
                  <c:v>183.04278969697</c:v>
                </c:pt>
                <c:pt idx="2929">
                  <c:v>183.10528969697</c:v>
                </c:pt>
                <c:pt idx="2930">
                  <c:v>183.16778969697</c:v>
                </c:pt>
                <c:pt idx="2931">
                  <c:v>183.23028969697</c:v>
                </c:pt>
                <c:pt idx="2932">
                  <c:v>183.29278969697</c:v>
                </c:pt>
                <c:pt idx="2933">
                  <c:v>183.35528969697</c:v>
                </c:pt>
                <c:pt idx="2934">
                  <c:v>183.41778969697</c:v>
                </c:pt>
                <c:pt idx="2935">
                  <c:v>183.48028969697</c:v>
                </c:pt>
                <c:pt idx="2936">
                  <c:v>183.54278969697</c:v>
                </c:pt>
                <c:pt idx="2937">
                  <c:v>183.60528969697</c:v>
                </c:pt>
                <c:pt idx="2938">
                  <c:v>183.66778969697</c:v>
                </c:pt>
                <c:pt idx="2939">
                  <c:v>183.73028969697</c:v>
                </c:pt>
                <c:pt idx="2940">
                  <c:v>183.79278969697</c:v>
                </c:pt>
                <c:pt idx="2941">
                  <c:v>183.85528969697</c:v>
                </c:pt>
                <c:pt idx="2942">
                  <c:v>183.91778969697</c:v>
                </c:pt>
                <c:pt idx="2943">
                  <c:v>183.98028969697</c:v>
                </c:pt>
                <c:pt idx="2944">
                  <c:v>184.04278969697</c:v>
                </c:pt>
                <c:pt idx="2945">
                  <c:v>184.10528969697</c:v>
                </c:pt>
                <c:pt idx="2946">
                  <c:v>184.16778969697</c:v>
                </c:pt>
                <c:pt idx="2947">
                  <c:v>184.23028969697</c:v>
                </c:pt>
                <c:pt idx="2948">
                  <c:v>184.29278969697</c:v>
                </c:pt>
                <c:pt idx="2949">
                  <c:v>184.35528969697</c:v>
                </c:pt>
                <c:pt idx="2950">
                  <c:v>184.41778969697</c:v>
                </c:pt>
                <c:pt idx="2951">
                  <c:v>184.48028969697</c:v>
                </c:pt>
                <c:pt idx="2952">
                  <c:v>184.54278969697</c:v>
                </c:pt>
                <c:pt idx="2953">
                  <c:v>184.60528969697</c:v>
                </c:pt>
                <c:pt idx="2954">
                  <c:v>184.66778969697</c:v>
                </c:pt>
                <c:pt idx="2955">
                  <c:v>184.73028969697</c:v>
                </c:pt>
                <c:pt idx="2956">
                  <c:v>184.79278969697</c:v>
                </c:pt>
                <c:pt idx="2957">
                  <c:v>184.85528969697</c:v>
                </c:pt>
                <c:pt idx="2958">
                  <c:v>184.91778969697</c:v>
                </c:pt>
                <c:pt idx="2959">
                  <c:v>184.98028969697</c:v>
                </c:pt>
                <c:pt idx="2960">
                  <c:v>185.04278969697</c:v>
                </c:pt>
                <c:pt idx="2961">
                  <c:v>185.10528969697</c:v>
                </c:pt>
                <c:pt idx="2962">
                  <c:v>185.16778969697</c:v>
                </c:pt>
                <c:pt idx="2963">
                  <c:v>185.23028969697</c:v>
                </c:pt>
                <c:pt idx="2964">
                  <c:v>185.29278969697</c:v>
                </c:pt>
                <c:pt idx="2965">
                  <c:v>185.35528969697</c:v>
                </c:pt>
                <c:pt idx="2966">
                  <c:v>185.41778969697</c:v>
                </c:pt>
                <c:pt idx="2967">
                  <c:v>185.48028969697</c:v>
                </c:pt>
                <c:pt idx="2968">
                  <c:v>185.54278969697</c:v>
                </c:pt>
                <c:pt idx="2969">
                  <c:v>185.60528969697</c:v>
                </c:pt>
                <c:pt idx="2970">
                  <c:v>185.66778969697</c:v>
                </c:pt>
                <c:pt idx="2971">
                  <c:v>185.73028969697</c:v>
                </c:pt>
                <c:pt idx="2972">
                  <c:v>185.79278969697</c:v>
                </c:pt>
                <c:pt idx="2973">
                  <c:v>185.85528969697</c:v>
                </c:pt>
                <c:pt idx="2974">
                  <c:v>185.91778969697</c:v>
                </c:pt>
                <c:pt idx="2975">
                  <c:v>185.98028969697</c:v>
                </c:pt>
                <c:pt idx="2976">
                  <c:v>186.04278969697</c:v>
                </c:pt>
                <c:pt idx="2977">
                  <c:v>186.10528969697</c:v>
                </c:pt>
                <c:pt idx="2978">
                  <c:v>186.16778969697</c:v>
                </c:pt>
                <c:pt idx="2979">
                  <c:v>186.23028969697</c:v>
                </c:pt>
                <c:pt idx="2980">
                  <c:v>186.29278969697</c:v>
                </c:pt>
                <c:pt idx="2981">
                  <c:v>186.35528969697</c:v>
                </c:pt>
                <c:pt idx="2982">
                  <c:v>186.41778969697</c:v>
                </c:pt>
                <c:pt idx="2983">
                  <c:v>186.48028969697</c:v>
                </c:pt>
                <c:pt idx="2984">
                  <c:v>186.54278969697</c:v>
                </c:pt>
                <c:pt idx="2985">
                  <c:v>186.60528969697</c:v>
                </c:pt>
                <c:pt idx="2986">
                  <c:v>186.66778969697</c:v>
                </c:pt>
                <c:pt idx="2987">
                  <c:v>186.73028969697</c:v>
                </c:pt>
                <c:pt idx="2988">
                  <c:v>186.79278969697</c:v>
                </c:pt>
                <c:pt idx="2989">
                  <c:v>186.85528969697</c:v>
                </c:pt>
                <c:pt idx="2990">
                  <c:v>186.91778969697</c:v>
                </c:pt>
                <c:pt idx="2991">
                  <c:v>186.98028969697</c:v>
                </c:pt>
                <c:pt idx="2992">
                  <c:v>187.04278969697</c:v>
                </c:pt>
                <c:pt idx="2993">
                  <c:v>187.10528969697</c:v>
                </c:pt>
                <c:pt idx="2994">
                  <c:v>187.16778969697</c:v>
                </c:pt>
                <c:pt idx="2995">
                  <c:v>187.23028969697</c:v>
                </c:pt>
                <c:pt idx="2996">
                  <c:v>187.29278969697</c:v>
                </c:pt>
                <c:pt idx="2997">
                  <c:v>187.35528969697</c:v>
                </c:pt>
                <c:pt idx="2998">
                  <c:v>187.41778969697</c:v>
                </c:pt>
                <c:pt idx="2999">
                  <c:v>187.48028969697</c:v>
                </c:pt>
                <c:pt idx="3000">
                  <c:v>187.54278969697</c:v>
                </c:pt>
                <c:pt idx="3001">
                  <c:v>187.60528969697</c:v>
                </c:pt>
                <c:pt idx="3002">
                  <c:v>187.66778969697</c:v>
                </c:pt>
                <c:pt idx="3003">
                  <c:v>187.73028969697</c:v>
                </c:pt>
                <c:pt idx="3004">
                  <c:v>187.79278969697</c:v>
                </c:pt>
                <c:pt idx="3005">
                  <c:v>187.85528969697</c:v>
                </c:pt>
                <c:pt idx="3006">
                  <c:v>187.91778969697</c:v>
                </c:pt>
                <c:pt idx="3007">
                  <c:v>187.98028969697</c:v>
                </c:pt>
                <c:pt idx="3008">
                  <c:v>188.04278969697</c:v>
                </c:pt>
                <c:pt idx="3009">
                  <c:v>188.10528969697</c:v>
                </c:pt>
                <c:pt idx="3010">
                  <c:v>188.16778969697</c:v>
                </c:pt>
                <c:pt idx="3011">
                  <c:v>188.23028969697</c:v>
                </c:pt>
                <c:pt idx="3012">
                  <c:v>188.29278969697</c:v>
                </c:pt>
                <c:pt idx="3013">
                  <c:v>188.35528969697</c:v>
                </c:pt>
                <c:pt idx="3014">
                  <c:v>188.41778969697</c:v>
                </c:pt>
                <c:pt idx="3015">
                  <c:v>188.48028969697</c:v>
                </c:pt>
                <c:pt idx="3016">
                  <c:v>188.54278969697</c:v>
                </c:pt>
                <c:pt idx="3017">
                  <c:v>188.60528969697</c:v>
                </c:pt>
                <c:pt idx="3018">
                  <c:v>188.66778969697</c:v>
                </c:pt>
                <c:pt idx="3019">
                  <c:v>188.73028969697</c:v>
                </c:pt>
                <c:pt idx="3020">
                  <c:v>188.79278969697</c:v>
                </c:pt>
                <c:pt idx="3021">
                  <c:v>188.85528969697</c:v>
                </c:pt>
                <c:pt idx="3022">
                  <c:v>188.91778969697</c:v>
                </c:pt>
                <c:pt idx="3023">
                  <c:v>188.98028969697</c:v>
                </c:pt>
                <c:pt idx="3024">
                  <c:v>189.04278969697</c:v>
                </c:pt>
                <c:pt idx="3025">
                  <c:v>189.10528969697</c:v>
                </c:pt>
                <c:pt idx="3026">
                  <c:v>189.16778969697</c:v>
                </c:pt>
                <c:pt idx="3027">
                  <c:v>189.23028969697</c:v>
                </c:pt>
                <c:pt idx="3028">
                  <c:v>189.29278969697</c:v>
                </c:pt>
                <c:pt idx="3029">
                  <c:v>189.35528969697</c:v>
                </c:pt>
                <c:pt idx="3030">
                  <c:v>189.41778969697</c:v>
                </c:pt>
                <c:pt idx="3031">
                  <c:v>189.48028969697</c:v>
                </c:pt>
                <c:pt idx="3032">
                  <c:v>189.54278969697</c:v>
                </c:pt>
                <c:pt idx="3033">
                  <c:v>189.60528969697</c:v>
                </c:pt>
                <c:pt idx="3034">
                  <c:v>189.66778969697</c:v>
                </c:pt>
                <c:pt idx="3035">
                  <c:v>189.73028969697</c:v>
                </c:pt>
                <c:pt idx="3036">
                  <c:v>189.79278969697</c:v>
                </c:pt>
                <c:pt idx="3037">
                  <c:v>189.85528969697</c:v>
                </c:pt>
                <c:pt idx="3038">
                  <c:v>189.91778969697</c:v>
                </c:pt>
                <c:pt idx="3039">
                  <c:v>189.98028969697</c:v>
                </c:pt>
                <c:pt idx="3040">
                  <c:v>190.04278969697</c:v>
                </c:pt>
                <c:pt idx="3041">
                  <c:v>190.10528969697</c:v>
                </c:pt>
                <c:pt idx="3042">
                  <c:v>190.16778969697</c:v>
                </c:pt>
                <c:pt idx="3043">
                  <c:v>190.23028969697</c:v>
                </c:pt>
                <c:pt idx="3044">
                  <c:v>190.29278969697</c:v>
                </c:pt>
                <c:pt idx="3045">
                  <c:v>190.35528969697</c:v>
                </c:pt>
                <c:pt idx="3046">
                  <c:v>190.41778969697</c:v>
                </c:pt>
                <c:pt idx="3047">
                  <c:v>190.48028969697</c:v>
                </c:pt>
                <c:pt idx="3048">
                  <c:v>190.54278969697</c:v>
                </c:pt>
                <c:pt idx="3049">
                  <c:v>190.60528969697</c:v>
                </c:pt>
                <c:pt idx="3050">
                  <c:v>190.66778969697</c:v>
                </c:pt>
                <c:pt idx="3051">
                  <c:v>190.73028969697</c:v>
                </c:pt>
                <c:pt idx="3052">
                  <c:v>190.79278969697</c:v>
                </c:pt>
                <c:pt idx="3053">
                  <c:v>190.85528969697</c:v>
                </c:pt>
                <c:pt idx="3054">
                  <c:v>190.91778969697</c:v>
                </c:pt>
                <c:pt idx="3055">
                  <c:v>190.98028969697</c:v>
                </c:pt>
                <c:pt idx="3056">
                  <c:v>191.04278969697</c:v>
                </c:pt>
                <c:pt idx="3057">
                  <c:v>191.10528969697</c:v>
                </c:pt>
                <c:pt idx="3058">
                  <c:v>191.16778969697</c:v>
                </c:pt>
                <c:pt idx="3059">
                  <c:v>191.23028969697</c:v>
                </c:pt>
                <c:pt idx="3060">
                  <c:v>191.29278969697</c:v>
                </c:pt>
                <c:pt idx="3061">
                  <c:v>191.35528969697</c:v>
                </c:pt>
                <c:pt idx="3062">
                  <c:v>191.41778969697</c:v>
                </c:pt>
                <c:pt idx="3063">
                  <c:v>191.48028969697</c:v>
                </c:pt>
                <c:pt idx="3064">
                  <c:v>191.54278969697</c:v>
                </c:pt>
                <c:pt idx="3065">
                  <c:v>191.60528969697</c:v>
                </c:pt>
                <c:pt idx="3066">
                  <c:v>191.66778969697</c:v>
                </c:pt>
                <c:pt idx="3067">
                  <c:v>191.73028969697</c:v>
                </c:pt>
                <c:pt idx="3068">
                  <c:v>191.79278969697</c:v>
                </c:pt>
                <c:pt idx="3069">
                  <c:v>191.85528969697</c:v>
                </c:pt>
                <c:pt idx="3070">
                  <c:v>191.91778969697</c:v>
                </c:pt>
                <c:pt idx="3071">
                  <c:v>191.98028969697</c:v>
                </c:pt>
                <c:pt idx="3072">
                  <c:v>192.04278969697</c:v>
                </c:pt>
                <c:pt idx="3073">
                  <c:v>192.10528969697</c:v>
                </c:pt>
                <c:pt idx="3074">
                  <c:v>192.16778969697</c:v>
                </c:pt>
                <c:pt idx="3075">
                  <c:v>192.23028969697</c:v>
                </c:pt>
                <c:pt idx="3076">
                  <c:v>192.29278969697</c:v>
                </c:pt>
                <c:pt idx="3077">
                  <c:v>192.35528969697</c:v>
                </c:pt>
                <c:pt idx="3078">
                  <c:v>192.41778969697</c:v>
                </c:pt>
                <c:pt idx="3079">
                  <c:v>192.48028969697</c:v>
                </c:pt>
                <c:pt idx="3080">
                  <c:v>192.54278969697</c:v>
                </c:pt>
                <c:pt idx="3081">
                  <c:v>192.60528969697</c:v>
                </c:pt>
                <c:pt idx="3082">
                  <c:v>192.66778969697</c:v>
                </c:pt>
                <c:pt idx="3083">
                  <c:v>192.73028969697</c:v>
                </c:pt>
                <c:pt idx="3084">
                  <c:v>192.79278969697</c:v>
                </c:pt>
                <c:pt idx="3085">
                  <c:v>192.85528969697</c:v>
                </c:pt>
                <c:pt idx="3086">
                  <c:v>192.91778969697</c:v>
                </c:pt>
                <c:pt idx="3087">
                  <c:v>192.98028969697</c:v>
                </c:pt>
                <c:pt idx="3088">
                  <c:v>193.04278969697</c:v>
                </c:pt>
                <c:pt idx="3089">
                  <c:v>193.10528969697</c:v>
                </c:pt>
                <c:pt idx="3090">
                  <c:v>193.16778969697</c:v>
                </c:pt>
                <c:pt idx="3091">
                  <c:v>193.23028969697</c:v>
                </c:pt>
                <c:pt idx="3092">
                  <c:v>193.29278969697</c:v>
                </c:pt>
                <c:pt idx="3093">
                  <c:v>193.35528969697</c:v>
                </c:pt>
                <c:pt idx="3094">
                  <c:v>193.41778969697</c:v>
                </c:pt>
                <c:pt idx="3095">
                  <c:v>193.48028969697</c:v>
                </c:pt>
                <c:pt idx="3096">
                  <c:v>193.54278969697</c:v>
                </c:pt>
                <c:pt idx="3097">
                  <c:v>193.60528969697</c:v>
                </c:pt>
                <c:pt idx="3098">
                  <c:v>193.66778969697</c:v>
                </c:pt>
                <c:pt idx="3099">
                  <c:v>193.73028969697</c:v>
                </c:pt>
                <c:pt idx="3100">
                  <c:v>193.79278969697</c:v>
                </c:pt>
                <c:pt idx="3101">
                  <c:v>193.85528969697</c:v>
                </c:pt>
                <c:pt idx="3102">
                  <c:v>193.91778969697</c:v>
                </c:pt>
                <c:pt idx="3103">
                  <c:v>193.98028969697</c:v>
                </c:pt>
                <c:pt idx="3104">
                  <c:v>194.04278969697</c:v>
                </c:pt>
                <c:pt idx="3105">
                  <c:v>194.10528969697</c:v>
                </c:pt>
                <c:pt idx="3106">
                  <c:v>194.16778969697</c:v>
                </c:pt>
                <c:pt idx="3107">
                  <c:v>194.23028969697</c:v>
                </c:pt>
                <c:pt idx="3108">
                  <c:v>194.29278969697</c:v>
                </c:pt>
                <c:pt idx="3109">
                  <c:v>194.35528969697</c:v>
                </c:pt>
                <c:pt idx="3110">
                  <c:v>194.41778969697</c:v>
                </c:pt>
                <c:pt idx="3111">
                  <c:v>194.48028969697</c:v>
                </c:pt>
                <c:pt idx="3112">
                  <c:v>194.54278969697</c:v>
                </c:pt>
                <c:pt idx="3113">
                  <c:v>194.60528969697</c:v>
                </c:pt>
                <c:pt idx="3114">
                  <c:v>194.66778969697</c:v>
                </c:pt>
                <c:pt idx="3115">
                  <c:v>194.73028969697</c:v>
                </c:pt>
                <c:pt idx="3116">
                  <c:v>194.79278969697</c:v>
                </c:pt>
                <c:pt idx="3117">
                  <c:v>194.85528969697</c:v>
                </c:pt>
                <c:pt idx="3118">
                  <c:v>194.91778969697</c:v>
                </c:pt>
                <c:pt idx="3119">
                  <c:v>194.98028969697</c:v>
                </c:pt>
                <c:pt idx="3120">
                  <c:v>195.04278969697</c:v>
                </c:pt>
                <c:pt idx="3121">
                  <c:v>195.10528969697</c:v>
                </c:pt>
                <c:pt idx="3122">
                  <c:v>195.16778969697</c:v>
                </c:pt>
                <c:pt idx="3123">
                  <c:v>195.23028969697</c:v>
                </c:pt>
                <c:pt idx="3124">
                  <c:v>195.29278969697</c:v>
                </c:pt>
                <c:pt idx="3125">
                  <c:v>195.35528969697</c:v>
                </c:pt>
                <c:pt idx="3126">
                  <c:v>195.41778969697</c:v>
                </c:pt>
                <c:pt idx="3127">
                  <c:v>195.48028969697</c:v>
                </c:pt>
                <c:pt idx="3128">
                  <c:v>195.54278969697</c:v>
                </c:pt>
                <c:pt idx="3129">
                  <c:v>195.60528969697</c:v>
                </c:pt>
                <c:pt idx="3130">
                  <c:v>195.66778969697</c:v>
                </c:pt>
                <c:pt idx="3131">
                  <c:v>195.73028969697</c:v>
                </c:pt>
                <c:pt idx="3132">
                  <c:v>195.79278969697</c:v>
                </c:pt>
                <c:pt idx="3133">
                  <c:v>195.85528969697</c:v>
                </c:pt>
                <c:pt idx="3134">
                  <c:v>195.91778969697</c:v>
                </c:pt>
                <c:pt idx="3135">
                  <c:v>195.98028969697</c:v>
                </c:pt>
                <c:pt idx="3136">
                  <c:v>196.04278969697</c:v>
                </c:pt>
                <c:pt idx="3137">
                  <c:v>196.10528969697</c:v>
                </c:pt>
                <c:pt idx="3138">
                  <c:v>196.16778969697</c:v>
                </c:pt>
                <c:pt idx="3139">
                  <c:v>196.23028969697</c:v>
                </c:pt>
                <c:pt idx="3140">
                  <c:v>196.29278969697</c:v>
                </c:pt>
                <c:pt idx="3141">
                  <c:v>196.35528969697</c:v>
                </c:pt>
                <c:pt idx="3142">
                  <c:v>196.41778969697</c:v>
                </c:pt>
                <c:pt idx="3143">
                  <c:v>196.48028969697</c:v>
                </c:pt>
                <c:pt idx="3144">
                  <c:v>196.54278969697</c:v>
                </c:pt>
                <c:pt idx="3145">
                  <c:v>196.60528969697</c:v>
                </c:pt>
                <c:pt idx="3146">
                  <c:v>196.66778969697</c:v>
                </c:pt>
                <c:pt idx="3147">
                  <c:v>196.73028969697</c:v>
                </c:pt>
                <c:pt idx="3148">
                  <c:v>196.79278969697</c:v>
                </c:pt>
                <c:pt idx="3149">
                  <c:v>196.85528969697</c:v>
                </c:pt>
                <c:pt idx="3150">
                  <c:v>196.91778969697</c:v>
                </c:pt>
                <c:pt idx="3151">
                  <c:v>196.98028969697</c:v>
                </c:pt>
                <c:pt idx="3152">
                  <c:v>197.04278969697</c:v>
                </c:pt>
                <c:pt idx="3153">
                  <c:v>197.10528969697</c:v>
                </c:pt>
                <c:pt idx="3154">
                  <c:v>197.16778969697</c:v>
                </c:pt>
                <c:pt idx="3155">
                  <c:v>197.23028969697</c:v>
                </c:pt>
                <c:pt idx="3156">
                  <c:v>197.29278969697</c:v>
                </c:pt>
                <c:pt idx="3157">
                  <c:v>197.35528969697</c:v>
                </c:pt>
                <c:pt idx="3158">
                  <c:v>197.41778969697</c:v>
                </c:pt>
                <c:pt idx="3159">
                  <c:v>197.48028969697</c:v>
                </c:pt>
                <c:pt idx="3160">
                  <c:v>197.54278969697</c:v>
                </c:pt>
                <c:pt idx="3161">
                  <c:v>197.60528969697</c:v>
                </c:pt>
                <c:pt idx="3162">
                  <c:v>197.66778969697</c:v>
                </c:pt>
                <c:pt idx="3163">
                  <c:v>197.73028969697</c:v>
                </c:pt>
                <c:pt idx="3164">
                  <c:v>197.79278969697</c:v>
                </c:pt>
                <c:pt idx="3165">
                  <c:v>197.85528969697</c:v>
                </c:pt>
                <c:pt idx="3166">
                  <c:v>197.91778969697</c:v>
                </c:pt>
                <c:pt idx="3167">
                  <c:v>197.98028969697</c:v>
                </c:pt>
                <c:pt idx="3168">
                  <c:v>198.04278969697</c:v>
                </c:pt>
                <c:pt idx="3169">
                  <c:v>198.10528969697</c:v>
                </c:pt>
                <c:pt idx="3170">
                  <c:v>198.16778969697</c:v>
                </c:pt>
                <c:pt idx="3171">
                  <c:v>198.23028969697</c:v>
                </c:pt>
                <c:pt idx="3172">
                  <c:v>198.29278969697</c:v>
                </c:pt>
                <c:pt idx="3173">
                  <c:v>198.35528969697</c:v>
                </c:pt>
                <c:pt idx="3174">
                  <c:v>198.41778969697</c:v>
                </c:pt>
                <c:pt idx="3175">
                  <c:v>198.48028969697</c:v>
                </c:pt>
                <c:pt idx="3176">
                  <c:v>198.54278969697</c:v>
                </c:pt>
                <c:pt idx="3177">
                  <c:v>198.60528969697</c:v>
                </c:pt>
                <c:pt idx="3178">
                  <c:v>198.66778969697</c:v>
                </c:pt>
                <c:pt idx="3179">
                  <c:v>198.73028969697</c:v>
                </c:pt>
                <c:pt idx="3180">
                  <c:v>198.79278969697</c:v>
                </c:pt>
                <c:pt idx="3181">
                  <c:v>198.85528969697</c:v>
                </c:pt>
                <c:pt idx="3182">
                  <c:v>198.91778969697</c:v>
                </c:pt>
                <c:pt idx="3183">
                  <c:v>198.98028969697</c:v>
                </c:pt>
                <c:pt idx="3184">
                  <c:v>199.04278969697</c:v>
                </c:pt>
                <c:pt idx="3185">
                  <c:v>199.10528969697</c:v>
                </c:pt>
                <c:pt idx="3186">
                  <c:v>199.16778969697</c:v>
                </c:pt>
                <c:pt idx="3187">
                  <c:v>199.23028969697</c:v>
                </c:pt>
                <c:pt idx="3188">
                  <c:v>199.29278969697</c:v>
                </c:pt>
                <c:pt idx="3189">
                  <c:v>199.35528969697</c:v>
                </c:pt>
                <c:pt idx="3190">
                  <c:v>199.41778969697</c:v>
                </c:pt>
                <c:pt idx="3191">
                  <c:v>199.48028969697</c:v>
                </c:pt>
                <c:pt idx="3192">
                  <c:v>199.54278969697</c:v>
                </c:pt>
                <c:pt idx="3193">
                  <c:v>199.60528969697</c:v>
                </c:pt>
                <c:pt idx="3194">
                  <c:v>199.66778969697</c:v>
                </c:pt>
                <c:pt idx="3195">
                  <c:v>199.73028969697</c:v>
                </c:pt>
                <c:pt idx="3196">
                  <c:v>199.79278969697</c:v>
                </c:pt>
                <c:pt idx="3197">
                  <c:v>199.85528969697</c:v>
                </c:pt>
                <c:pt idx="3198">
                  <c:v>199.91778969697</c:v>
                </c:pt>
                <c:pt idx="3199">
                  <c:v>199.98028969697</c:v>
                </c:pt>
                <c:pt idx="3200">
                  <c:v>200.04278969697</c:v>
                </c:pt>
                <c:pt idx="3201">
                  <c:v>200.10528969697</c:v>
                </c:pt>
                <c:pt idx="3202">
                  <c:v>200.16778969697</c:v>
                </c:pt>
                <c:pt idx="3203">
                  <c:v>200.23028969697</c:v>
                </c:pt>
                <c:pt idx="3204">
                  <c:v>200.29278969697</c:v>
                </c:pt>
                <c:pt idx="3205">
                  <c:v>200.35528969697</c:v>
                </c:pt>
                <c:pt idx="3206">
                  <c:v>200.41778969697</c:v>
                </c:pt>
                <c:pt idx="3207">
                  <c:v>200.48028969697</c:v>
                </c:pt>
                <c:pt idx="3208">
                  <c:v>200.54278969697</c:v>
                </c:pt>
                <c:pt idx="3209">
                  <c:v>200.60528969697</c:v>
                </c:pt>
                <c:pt idx="3210">
                  <c:v>200.66778969697</c:v>
                </c:pt>
                <c:pt idx="3211">
                  <c:v>200.73028969697</c:v>
                </c:pt>
                <c:pt idx="3212">
                  <c:v>200.79278969697</c:v>
                </c:pt>
                <c:pt idx="3213">
                  <c:v>200.85528969697</c:v>
                </c:pt>
                <c:pt idx="3214">
                  <c:v>200.91778969697</c:v>
                </c:pt>
                <c:pt idx="3215">
                  <c:v>200.98028969697</c:v>
                </c:pt>
                <c:pt idx="3216">
                  <c:v>201.04278969697</c:v>
                </c:pt>
                <c:pt idx="3217">
                  <c:v>201.10528969697</c:v>
                </c:pt>
                <c:pt idx="3218">
                  <c:v>201.16778969697</c:v>
                </c:pt>
                <c:pt idx="3219">
                  <c:v>201.23028969697</c:v>
                </c:pt>
                <c:pt idx="3220">
                  <c:v>201.29278969697</c:v>
                </c:pt>
                <c:pt idx="3221">
                  <c:v>201.35528969697</c:v>
                </c:pt>
                <c:pt idx="3222">
                  <c:v>201.41778969697</c:v>
                </c:pt>
                <c:pt idx="3223">
                  <c:v>201.48028969697</c:v>
                </c:pt>
                <c:pt idx="3224">
                  <c:v>201.54278969697</c:v>
                </c:pt>
                <c:pt idx="3225">
                  <c:v>201.60528969697</c:v>
                </c:pt>
                <c:pt idx="3226">
                  <c:v>201.66778969697</c:v>
                </c:pt>
                <c:pt idx="3227">
                  <c:v>201.73028969697</c:v>
                </c:pt>
                <c:pt idx="3228">
                  <c:v>201.79278969697</c:v>
                </c:pt>
                <c:pt idx="3229">
                  <c:v>201.85528969697</c:v>
                </c:pt>
                <c:pt idx="3230">
                  <c:v>201.91778969697</c:v>
                </c:pt>
                <c:pt idx="3231">
                  <c:v>201.98028969697</c:v>
                </c:pt>
                <c:pt idx="3232">
                  <c:v>202.04278969697</c:v>
                </c:pt>
                <c:pt idx="3233">
                  <c:v>202.10528969697</c:v>
                </c:pt>
                <c:pt idx="3234">
                  <c:v>202.16778969697</c:v>
                </c:pt>
                <c:pt idx="3235">
                  <c:v>202.23028969697</c:v>
                </c:pt>
                <c:pt idx="3236">
                  <c:v>202.29278969697</c:v>
                </c:pt>
                <c:pt idx="3237">
                  <c:v>202.35528969697</c:v>
                </c:pt>
                <c:pt idx="3238">
                  <c:v>202.41778969697</c:v>
                </c:pt>
                <c:pt idx="3239">
                  <c:v>202.48028969697</c:v>
                </c:pt>
                <c:pt idx="3240">
                  <c:v>202.54278969697</c:v>
                </c:pt>
                <c:pt idx="3241">
                  <c:v>202.60528969697</c:v>
                </c:pt>
                <c:pt idx="3242">
                  <c:v>202.66778969697</c:v>
                </c:pt>
                <c:pt idx="3243">
                  <c:v>202.73028969697</c:v>
                </c:pt>
                <c:pt idx="3244">
                  <c:v>202.79278969697</c:v>
                </c:pt>
                <c:pt idx="3245">
                  <c:v>202.85528969697</c:v>
                </c:pt>
                <c:pt idx="3246">
                  <c:v>202.91778969697</c:v>
                </c:pt>
                <c:pt idx="3247">
                  <c:v>202.98028969697</c:v>
                </c:pt>
                <c:pt idx="3248">
                  <c:v>203.04278969697</c:v>
                </c:pt>
                <c:pt idx="3249">
                  <c:v>203.10528969697</c:v>
                </c:pt>
                <c:pt idx="3250">
                  <c:v>203.16778969697</c:v>
                </c:pt>
                <c:pt idx="3251">
                  <c:v>203.23028969697</c:v>
                </c:pt>
                <c:pt idx="3252">
                  <c:v>203.29278969697</c:v>
                </c:pt>
                <c:pt idx="3253">
                  <c:v>203.35528969697</c:v>
                </c:pt>
                <c:pt idx="3254">
                  <c:v>203.41778969697</c:v>
                </c:pt>
                <c:pt idx="3255">
                  <c:v>203.48028969697</c:v>
                </c:pt>
                <c:pt idx="3256">
                  <c:v>203.54278969697</c:v>
                </c:pt>
                <c:pt idx="3257">
                  <c:v>203.60528969697</c:v>
                </c:pt>
                <c:pt idx="3258">
                  <c:v>203.66778969697</c:v>
                </c:pt>
                <c:pt idx="3259">
                  <c:v>203.73028969697</c:v>
                </c:pt>
                <c:pt idx="3260">
                  <c:v>203.79278969697</c:v>
                </c:pt>
                <c:pt idx="3261">
                  <c:v>203.85528969697</c:v>
                </c:pt>
                <c:pt idx="3262">
                  <c:v>203.91778969697</c:v>
                </c:pt>
                <c:pt idx="3263">
                  <c:v>203.98028969697</c:v>
                </c:pt>
                <c:pt idx="3264">
                  <c:v>204.04278969697</c:v>
                </c:pt>
                <c:pt idx="3265">
                  <c:v>204.10528969697</c:v>
                </c:pt>
                <c:pt idx="3266">
                  <c:v>204.16778969697</c:v>
                </c:pt>
                <c:pt idx="3267">
                  <c:v>204.23028969697</c:v>
                </c:pt>
                <c:pt idx="3268">
                  <c:v>204.29278969697</c:v>
                </c:pt>
                <c:pt idx="3269">
                  <c:v>204.35528969697</c:v>
                </c:pt>
                <c:pt idx="3270">
                  <c:v>204.41778969697</c:v>
                </c:pt>
                <c:pt idx="3271">
                  <c:v>204.48028969697</c:v>
                </c:pt>
                <c:pt idx="3272">
                  <c:v>204.54278969697</c:v>
                </c:pt>
                <c:pt idx="3273">
                  <c:v>204.60528969697</c:v>
                </c:pt>
                <c:pt idx="3274">
                  <c:v>204.66778969697</c:v>
                </c:pt>
                <c:pt idx="3275">
                  <c:v>204.73028969697</c:v>
                </c:pt>
                <c:pt idx="3276">
                  <c:v>204.79278969697</c:v>
                </c:pt>
                <c:pt idx="3277">
                  <c:v>204.85528969697</c:v>
                </c:pt>
                <c:pt idx="3278">
                  <c:v>204.91778969697</c:v>
                </c:pt>
                <c:pt idx="3279">
                  <c:v>204.98028969697</c:v>
                </c:pt>
                <c:pt idx="3280">
                  <c:v>205.04278969697</c:v>
                </c:pt>
                <c:pt idx="3281">
                  <c:v>205.10528969697</c:v>
                </c:pt>
                <c:pt idx="3282">
                  <c:v>205.16778969697</c:v>
                </c:pt>
                <c:pt idx="3283">
                  <c:v>205.23028969697</c:v>
                </c:pt>
                <c:pt idx="3284">
                  <c:v>205.29278969697</c:v>
                </c:pt>
                <c:pt idx="3285">
                  <c:v>205.35528969697</c:v>
                </c:pt>
                <c:pt idx="3286">
                  <c:v>205.41778969697</c:v>
                </c:pt>
                <c:pt idx="3287">
                  <c:v>205.48028969697</c:v>
                </c:pt>
                <c:pt idx="3288">
                  <c:v>205.54278969697</c:v>
                </c:pt>
                <c:pt idx="3289">
                  <c:v>205.60528969697</c:v>
                </c:pt>
                <c:pt idx="3290">
                  <c:v>205.66778969697</c:v>
                </c:pt>
                <c:pt idx="3291">
                  <c:v>205.73028969697</c:v>
                </c:pt>
                <c:pt idx="3292">
                  <c:v>205.79278969697</c:v>
                </c:pt>
                <c:pt idx="3293">
                  <c:v>205.85528969697</c:v>
                </c:pt>
                <c:pt idx="3294">
                  <c:v>205.91778969697</c:v>
                </c:pt>
                <c:pt idx="3295">
                  <c:v>205.98028969697</c:v>
                </c:pt>
                <c:pt idx="3296">
                  <c:v>206.04278969697</c:v>
                </c:pt>
                <c:pt idx="3297">
                  <c:v>206.10528969697</c:v>
                </c:pt>
                <c:pt idx="3298">
                  <c:v>206.16778969697</c:v>
                </c:pt>
                <c:pt idx="3299">
                  <c:v>206.23028969697</c:v>
                </c:pt>
                <c:pt idx="3300">
                  <c:v>206.29278969697</c:v>
                </c:pt>
                <c:pt idx="3301">
                  <c:v>206.35528969697</c:v>
                </c:pt>
                <c:pt idx="3302">
                  <c:v>206.41778969697</c:v>
                </c:pt>
                <c:pt idx="3303">
                  <c:v>206.48028969697</c:v>
                </c:pt>
                <c:pt idx="3304">
                  <c:v>206.54278969697</c:v>
                </c:pt>
                <c:pt idx="3305">
                  <c:v>206.60528969697</c:v>
                </c:pt>
                <c:pt idx="3306">
                  <c:v>206.66778969697</c:v>
                </c:pt>
                <c:pt idx="3307">
                  <c:v>206.73028969697</c:v>
                </c:pt>
                <c:pt idx="3308">
                  <c:v>206.79278969697</c:v>
                </c:pt>
                <c:pt idx="3309">
                  <c:v>206.85528969697</c:v>
                </c:pt>
                <c:pt idx="3310">
                  <c:v>206.91778969697</c:v>
                </c:pt>
                <c:pt idx="3311">
                  <c:v>206.98028969697</c:v>
                </c:pt>
                <c:pt idx="3312">
                  <c:v>207.04278969697</c:v>
                </c:pt>
                <c:pt idx="3313">
                  <c:v>207.10528969697</c:v>
                </c:pt>
                <c:pt idx="3314">
                  <c:v>207.16778969697</c:v>
                </c:pt>
                <c:pt idx="3315">
                  <c:v>207.23028969697</c:v>
                </c:pt>
                <c:pt idx="3316">
                  <c:v>207.29278969697</c:v>
                </c:pt>
                <c:pt idx="3317">
                  <c:v>207.35528969697</c:v>
                </c:pt>
                <c:pt idx="3318">
                  <c:v>207.41778969697</c:v>
                </c:pt>
                <c:pt idx="3319">
                  <c:v>207.48028969697</c:v>
                </c:pt>
                <c:pt idx="3320">
                  <c:v>207.54278969697</c:v>
                </c:pt>
                <c:pt idx="3321">
                  <c:v>207.60528969697</c:v>
                </c:pt>
                <c:pt idx="3322">
                  <c:v>207.66778969697</c:v>
                </c:pt>
                <c:pt idx="3323">
                  <c:v>207.73028969697</c:v>
                </c:pt>
                <c:pt idx="3324">
                  <c:v>207.79278969697</c:v>
                </c:pt>
                <c:pt idx="3325">
                  <c:v>207.85528969697</c:v>
                </c:pt>
                <c:pt idx="3326">
                  <c:v>207.91778969697</c:v>
                </c:pt>
                <c:pt idx="3327">
                  <c:v>207.98028969697</c:v>
                </c:pt>
                <c:pt idx="3328">
                  <c:v>208.04278969697</c:v>
                </c:pt>
                <c:pt idx="3329">
                  <c:v>208.10528969697</c:v>
                </c:pt>
                <c:pt idx="3330">
                  <c:v>208.16778969697</c:v>
                </c:pt>
                <c:pt idx="3331">
                  <c:v>208.23028969697</c:v>
                </c:pt>
                <c:pt idx="3332">
                  <c:v>208.29278969697</c:v>
                </c:pt>
                <c:pt idx="3333">
                  <c:v>208.35528969697</c:v>
                </c:pt>
                <c:pt idx="3334">
                  <c:v>208.41778969697</c:v>
                </c:pt>
                <c:pt idx="3335">
                  <c:v>208.48028969697</c:v>
                </c:pt>
                <c:pt idx="3336">
                  <c:v>208.54278969697</c:v>
                </c:pt>
                <c:pt idx="3337">
                  <c:v>208.60528969697</c:v>
                </c:pt>
                <c:pt idx="3338">
                  <c:v>208.66778969697</c:v>
                </c:pt>
                <c:pt idx="3339">
                  <c:v>208.73028969697</c:v>
                </c:pt>
                <c:pt idx="3340">
                  <c:v>208.79278969697</c:v>
                </c:pt>
                <c:pt idx="3341">
                  <c:v>208.85528969697</c:v>
                </c:pt>
                <c:pt idx="3342">
                  <c:v>208.91778969697</c:v>
                </c:pt>
                <c:pt idx="3343">
                  <c:v>208.98028969697</c:v>
                </c:pt>
                <c:pt idx="3344">
                  <c:v>209.04278969697</c:v>
                </c:pt>
                <c:pt idx="3345">
                  <c:v>209.10528969697</c:v>
                </c:pt>
                <c:pt idx="3346">
                  <c:v>209.16778969697</c:v>
                </c:pt>
                <c:pt idx="3347">
                  <c:v>209.23028969697</c:v>
                </c:pt>
                <c:pt idx="3348">
                  <c:v>209.29278969697</c:v>
                </c:pt>
                <c:pt idx="3349">
                  <c:v>209.35528969697</c:v>
                </c:pt>
                <c:pt idx="3350">
                  <c:v>209.41778969697</c:v>
                </c:pt>
                <c:pt idx="3351">
                  <c:v>209.48028969697</c:v>
                </c:pt>
                <c:pt idx="3352">
                  <c:v>209.54278969697</c:v>
                </c:pt>
                <c:pt idx="3353">
                  <c:v>209.60528969697</c:v>
                </c:pt>
                <c:pt idx="3354">
                  <c:v>209.66778969697</c:v>
                </c:pt>
                <c:pt idx="3355">
                  <c:v>209.73028969697</c:v>
                </c:pt>
                <c:pt idx="3356">
                  <c:v>209.79278969697</c:v>
                </c:pt>
                <c:pt idx="3357">
                  <c:v>209.85528969697</c:v>
                </c:pt>
                <c:pt idx="3358">
                  <c:v>209.91778969697</c:v>
                </c:pt>
                <c:pt idx="3359">
                  <c:v>209.98028969697</c:v>
                </c:pt>
                <c:pt idx="3360">
                  <c:v>210.04278969697</c:v>
                </c:pt>
                <c:pt idx="3361">
                  <c:v>210.10528969697</c:v>
                </c:pt>
                <c:pt idx="3362">
                  <c:v>210.16778969697</c:v>
                </c:pt>
                <c:pt idx="3363">
                  <c:v>210.23028969697</c:v>
                </c:pt>
                <c:pt idx="3364">
                  <c:v>210.29278969697</c:v>
                </c:pt>
                <c:pt idx="3365">
                  <c:v>210.35528969697</c:v>
                </c:pt>
                <c:pt idx="3366">
                  <c:v>210.41778969697</c:v>
                </c:pt>
                <c:pt idx="3367">
                  <c:v>210.48028969697</c:v>
                </c:pt>
                <c:pt idx="3368">
                  <c:v>210.54278969697</c:v>
                </c:pt>
                <c:pt idx="3369">
                  <c:v>210.60528969697</c:v>
                </c:pt>
                <c:pt idx="3370">
                  <c:v>210.66778969697</c:v>
                </c:pt>
                <c:pt idx="3371">
                  <c:v>210.73028969697</c:v>
                </c:pt>
                <c:pt idx="3372">
                  <c:v>210.79278969697</c:v>
                </c:pt>
                <c:pt idx="3373">
                  <c:v>210.85528969697</c:v>
                </c:pt>
                <c:pt idx="3374">
                  <c:v>210.91778969697</c:v>
                </c:pt>
                <c:pt idx="3375">
                  <c:v>210.98028969697</c:v>
                </c:pt>
                <c:pt idx="3376">
                  <c:v>211.04278969697</c:v>
                </c:pt>
                <c:pt idx="3377">
                  <c:v>211.10528969697</c:v>
                </c:pt>
                <c:pt idx="3378">
                  <c:v>211.16778969697</c:v>
                </c:pt>
                <c:pt idx="3379">
                  <c:v>211.23028969697</c:v>
                </c:pt>
                <c:pt idx="3380">
                  <c:v>211.29278969697</c:v>
                </c:pt>
                <c:pt idx="3381">
                  <c:v>211.35528969697</c:v>
                </c:pt>
                <c:pt idx="3382">
                  <c:v>211.41778969697</c:v>
                </c:pt>
                <c:pt idx="3383">
                  <c:v>211.48028969697</c:v>
                </c:pt>
                <c:pt idx="3384">
                  <c:v>211.54278969697</c:v>
                </c:pt>
                <c:pt idx="3385">
                  <c:v>211.60528969697</c:v>
                </c:pt>
                <c:pt idx="3386">
                  <c:v>211.66778969697</c:v>
                </c:pt>
                <c:pt idx="3387">
                  <c:v>211.73028969697</c:v>
                </c:pt>
                <c:pt idx="3388">
                  <c:v>211.79278969697</c:v>
                </c:pt>
                <c:pt idx="3389">
                  <c:v>211.85528969697</c:v>
                </c:pt>
                <c:pt idx="3390">
                  <c:v>211.91778969697</c:v>
                </c:pt>
                <c:pt idx="3391">
                  <c:v>211.98028969697</c:v>
                </c:pt>
                <c:pt idx="3392">
                  <c:v>212.04278969697</c:v>
                </c:pt>
                <c:pt idx="3393">
                  <c:v>212.10528969697</c:v>
                </c:pt>
                <c:pt idx="3394">
                  <c:v>212.16778969697</c:v>
                </c:pt>
                <c:pt idx="3395">
                  <c:v>212.23028969697</c:v>
                </c:pt>
                <c:pt idx="3396">
                  <c:v>212.29278969697</c:v>
                </c:pt>
                <c:pt idx="3397">
                  <c:v>212.35528969697</c:v>
                </c:pt>
                <c:pt idx="3398">
                  <c:v>212.41778969697</c:v>
                </c:pt>
                <c:pt idx="3399">
                  <c:v>212.48028969697</c:v>
                </c:pt>
                <c:pt idx="3400">
                  <c:v>212.54278969697</c:v>
                </c:pt>
                <c:pt idx="3401">
                  <c:v>212.60528969697</c:v>
                </c:pt>
                <c:pt idx="3402">
                  <c:v>212.66778969697</c:v>
                </c:pt>
                <c:pt idx="3403">
                  <c:v>212.73028969697</c:v>
                </c:pt>
                <c:pt idx="3404">
                  <c:v>212.79278969697</c:v>
                </c:pt>
                <c:pt idx="3405">
                  <c:v>212.85528969697</c:v>
                </c:pt>
                <c:pt idx="3406">
                  <c:v>212.91778969697</c:v>
                </c:pt>
                <c:pt idx="3407">
                  <c:v>212.98028969697</c:v>
                </c:pt>
                <c:pt idx="3408">
                  <c:v>213.04278969697</c:v>
                </c:pt>
                <c:pt idx="3409">
                  <c:v>213.10528969697</c:v>
                </c:pt>
                <c:pt idx="3410">
                  <c:v>213.16778969697</c:v>
                </c:pt>
                <c:pt idx="3411">
                  <c:v>213.23028969697</c:v>
                </c:pt>
                <c:pt idx="3412">
                  <c:v>213.29278969697</c:v>
                </c:pt>
                <c:pt idx="3413">
                  <c:v>213.35528969697</c:v>
                </c:pt>
                <c:pt idx="3414">
                  <c:v>213.41778969697</c:v>
                </c:pt>
                <c:pt idx="3415">
                  <c:v>213.48028969697</c:v>
                </c:pt>
                <c:pt idx="3416">
                  <c:v>213.54278969697</c:v>
                </c:pt>
                <c:pt idx="3417">
                  <c:v>213.60528969697</c:v>
                </c:pt>
                <c:pt idx="3418">
                  <c:v>213.66778969697</c:v>
                </c:pt>
                <c:pt idx="3419">
                  <c:v>213.73028969697</c:v>
                </c:pt>
                <c:pt idx="3420">
                  <c:v>213.79278969697</c:v>
                </c:pt>
                <c:pt idx="3421">
                  <c:v>213.85528969697</c:v>
                </c:pt>
                <c:pt idx="3422">
                  <c:v>213.91778969697</c:v>
                </c:pt>
                <c:pt idx="3423">
                  <c:v>213.98028969697</c:v>
                </c:pt>
                <c:pt idx="3424">
                  <c:v>214.04278969697</c:v>
                </c:pt>
                <c:pt idx="3425">
                  <c:v>214.10528969697</c:v>
                </c:pt>
                <c:pt idx="3426">
                  <c:v>214.16778969697</c:v>
                </c:pt>
                <c:pt idx="3427">
                  <c:v>214.23028969697</c:v>
                </c:pt>
                <c:pt idx="3428">
                  <c:v>214.29278969697</c:v>
                </c:pt>
                <c:pt idx="3429">
                  <c:v>214.35528969697</c:v>
                </c:pt>
                <c:pt idx="3430">
                  <c:v>214.41778969697</c:v>
                </c:pt>
                <c:pt idx="3431">
                  <c:v>214.48028969697</c:v>
                </c:pt>
                <c:pt idx="3432">
                  <c:v>214.54278969697</c:v>
                </c:pt>
                <c:pt idx="3433">
                  <c:v>214.60528969697</c:v>
                </c:pt>
                <c:pt idx="3434">
                  <c:v>214.66778969697</c:v>
                </c:pt>
                <c:pt idx="3435">
                  <c:v>214.73028969697</c:v>
                </c:pt>
                <c:pt idx="3436">
                  <c:v>214.79278969697</c:v>
                </c:pt>
                <c:pt idx="3437">
                  <c:v>214.85528969697</c:v>
                </c:pt>
                <c:pt idx="3438">
                  <c:v>214.91778969697</c:v>
                </c:pt>
                <c:pt idx="3439">
                  <c:v>214.98028969697</c:v>
                </c:pt>
                <c:pt idx="3440">
                  <c:v>215.04278969697</c:v>
                </c:pt>
                <c:pt idx="3441">
                  <c:v>215.10528969697</c:v>
                </c:pt>
                <c:pt idx="3442">
                  <c:v>215.16778969697</c:v>
                </c:pt>
                <c:pt idx="3443">
                  <c:v>215.23028969697</c:v>
                </c:pt>
                <c:pt idx="3444">
                  <c:v>215.29278969697</c:v>
                </c:pt>
                <c:pt idx="3445">
                  <c:v>215.35528969697</c:v>
                </c:pt>
                <c:pt idx="3446">
                  <c:v>215.41778969697</c:v>
                </c:pt>
                <c:pt idx="3447">
                  <c:v>215.48028969697</c:v>
                </c:pt>
                <c:pt idx="3448">
                  <c:v>215.54278969697</c:v>
                </c:pt>
                <c:pt idx="3449">
                  <c:v>215.60528969697</c:v>
                </c:pt>
                <c:pt idx="3450">
                  <c:v>215.66778969697</c:v>
                </c:pt>
                <c:pt idx="3451">
                  <c:v>215.73028969697</c:v>
                </c:pt>
                <c:pt idx="3452">
                  <c:v>215.79278969697</c:v>
                </c:pt>
                <c:pt idx="3453">
                  <c:v>215.85528969697</c:v>
                </c:pt>
                <c:pt idx="3454">
                  <c:v>215.91778969697</c:v>
                </c:pt>
                <c:pt idx="3455">
                  <c:v>215.98028969697</c:v>
                </c:pt>
                <c:pt idx="3456">
                  <c:v>216.04278969697</c:v>
                </c:pt>
                <c:pt idx="3457">
                  <c:v>216.10528969697</c:v>
                </c:pt>
                <c:pt idx="3458">
                  <c:v>216.16778969697</c:v>
                </c:pt>
                <c:pt idx="3459">
                  <c:v>216.23028969697</c:v>
                </c:pt>
                <c:pt idx="3460">
                  <c:v>216.29278969697</c:v>
                </c:pt>
                <c:pt idx="3461">
                  <c:v>216.35528969697</c:v>
                </c:pt>
                <c:pt idx="3462">
                  <c:v>216.41778969697</c:v>
                </c:pt>
                <c:pt idx="3463">
                  <c:v>216.48028969697</c:v>
                </c:pt>
                <c:pt idx="3464">
                  <c:v>216.54278969697</c:v>
                </c:pt>
                <c:pt idx="3465">
                  <c:v>216.60528969697</c:v>
                </c:pt>
                <c:pt idx="3466">
                  <c:v>216.66778969697</c:v>
                </c:pt>
                <c:pt idx="3467">
                  <c:v>216.73028969697</c:v>
                </c:pt>
                <c:pt idx="3468">
                  <c:v>216.79278969697</c:v>
                </c:pt>
                <c:pt idx="3469">
                  <c:v>216.85528969697</c:v>
                </c:pt>
                <c:pt idx="3470">
                  <c:v>216.91778969697</c:v>
                </c:pt>
                <c:pt idx="3471">
                  <c:v>216.98028969697</c:v>
                </c:pt>
                <c:pt idx="3472">
                  <c:v>217.04278969697</c:v>
                </c:pt>
                <c:pt idx="3473">
                  <c:v>217.10528969697</c:v>
                </c:pt>
                <c:pt idx="3474">
                  <c:v>217.16778969697</c:v>
                </c:pt>
                <c:pt idx="3475">
                  <c:v>217.23028969697</c:v>
                </c:pt>
                <c:pt idx="3476">
                  <c:v>217.29278969697</c:v>
                </c:pt>
                <c:pt idx="3477">
                  <c:v>217.35528969697</c:v>
                </c:pt>
                <c:pt idx="3478">
                  <c:v>217.41778969697</c:v>
                </c:pt>
                <c:pt idx="3479">
                  <c:v>217.48028969697</c:v>
                </c:pt>
                <c:pt idx="3480">
                  <c:v>217.54278969697</c:v>
                </c:pt>
                <c:pt idx="3481">
                  <c:v>217.60528969697</c:v>
                </c:pt>
                <c:pt idx="3482">
                  <c:v>217.66778969697</c:v>
                </c:pt>
                <c:pt idx="3483">
                  <c:v>217.73028969697</c:v>
                </c:pt>
                <c:pt idx="3484">
                  <c:v>217.79278969697</c:v>
                </c:pt>
                <c:pt idx="3485">
                  <c:v>217.85528969697</c:v>
                </c:pt>
                <c:pt idx="3486">
                  <c:v>217.91778969697</c:v>
                </c:pt>
                <c:pt idx="3487">
                  <c:v>217.98028969697</c:v>
                </c:pt>
                <c:pt idx="3488">
                  <c:v>218.04278969697</c:v>
                </c:pt>
                <c:pt idx="3489">
                  <c:v>218.10528969697</c:v>
                </c:pt>
                <c:pt idx="3490">
                  <c:v>218.16778969697</c:v>
                </c:pt>
                <c:pt idx="3491">
                  <c:v>218.23028969697</c:v>
                </c:pt>
                <c:pt idx="3492">
                  <c:v>218.29278969697</c:v>
                </c:pt>
                <c:pt idx="3493">
                  <c:v>218.35528969697</c:v>
                </c:pt>
                <c:pt idx="3494">
                  <c:v>218.41778969697</c:v>
                </c:pt>
                <c:pt idx="3495">
                  <c:v>218.48028969697</c:v>
                </c:pt>
                <c:pt idx="3496">
                  <c:v>218.54278969697</c:v>
                </c:pt>
                <c:pt idx="3497">
                  <c:v>218.60528969697</c:v>
                </c:pt>
                <c:pt idx="3498">
                  <c:v>218.66778969697</c:v>
                </c:pt>
                <c:pt idx="3499">
                  <c:v>218.73028969697</c:v>
                </c:pt>
                <c:pt idx="3500">
                  <c:v>218.79278969697</c:v>
                </c:pt>
                <c:pt idx="3501">
                  <c:v>218.85528969697</c:v>
                </c:pt>
                <c:pt idx="3502">
                  <c:v>218.91778969697</c:v>
                </c:pt>
                <c:pt idx="3503">
                  <c:v>218.98028969697</c:v>
                </c:pt>
                <c:pt idx="3504">
                  <c:v>219.04278969697</c:v>
                </c:pt>
                <c:pt idx="3505">
                  <c:v>219.10528969697</c:v>
                </c:pt>
                <c:pt idx="3506">
                  <c:v>219.16778969697</c:v>
                </c:pt>
                <c:pt idx="3507">
                  <c:v>219.23028969697</c:v>
                </c:pt>
                <c:pt idx="3508">
                  <c:v>219.29278969697</c:v>
                </c:pt>
                <c:pt idx="3509">
                  <c:v>219.35528969697</c:v>
                </c:pt>
                <c:pt idx="3510">
                  <c:v>219.41778969697</c:v>
                </c:pt>
                <c:pt idx="3511">
                  <c:v>219.48028969697</c:v>
                </c:pt>
                <c:pt idx="3512">
                  <c:v>219.54278969697</c:v>
                </c:pt>
                <c:pt idx="3513">
                  <c:v>219.60528969697</c:v>
                </c:pt>
                <c:pt idx="3514">
                  <c:v>219.66778969697</c:v>
                </c:pt>
                <c:pt idx="3515">
                  <c:v>219.73028969697</c:v>
                </c:pt>
                <c:pt idx="3516">
                  <c:v>219.79278969697</c:v>
                </c:pt>
                <c:pt idx="3517">
                  <c:v>219.85528969697</c:v>
                </c:pt>
                <c:pt idx="3518">
                  <c:v>219.91778969697</c:v>
                </c:pt>
                <c:pt idx="3519">
                  <c:v>219.98028969697</c:v>
                </c:pt>
                <c:pt idx="3520">
                  <c:v>220.04278969697</c:v>
                </c:pt>
                <c:pt idx="3521">
                  <c:v>220.10528969697</c:v>
                </c:pt>
                <c:pt idx="3522">
                  <c:v>220.16778969697</c:v>
                </c:pt>
                <c:pt idx="3523">
                  <c:v>220.23028969697</c:v>
                </c:pt>
                <c:pt idx="3524">
                  <c:v>220.29278969697</c:v>
                </c:pt>
                <c:pt idx="3525">
                  <c:v>220.35528969697</c:v>
                </c:pt>
                <c:pt idx="3526">
                  <c:v>220.41778969697</c:v>
                </c:pt>
                <c:pt idx="3527">
                  <c:v>220.48028969697</c:v>
                </c:pt>
                <c:pt idx="3528">
                  <c:v>220.54278969697</c:v>
                </c:pt>
                <c:pt idx="3529">
                  <c:v>220.60528969697</c:v>
                </c:pt>
                <c:pt idx="3530">
                  <c:v>220.66778969697</c:v>
                </c:pt>
                <c:pt idx="3531">
                  <c:v>220.73028969697</c:v>
                </c:pt>
                <c:pt idx="3532">
                  <c:v>220.79278969697</c:v>
                </c:pt>
                <c:pt idx="3533">
                  <c:v>220.85528969697</c:v>
                </c:pt>
                <c:pt idx="3534">
                  <c:v>220.91778969697</c:v>
                </c:pt>
                <c:pt idx="3535">
                  <c:v>220.98028969697</c:v>
                </c:pt>
                <c:pt idx="3536">
                  <c:v>221.04278969697</c:v>
                </c:pt>
                <c:pt idx="3537">
                  <c:v>221.10528969697</c:v>
                </c:pt>
                <c:pt idx="3538">
                  <c:v>221.16778969697</c:v>
                </c:pt>
                <c:pt idx="3539">
                  <c:v>221.23028969697</c:v>
                </c:pt>
                <c:pt idx="3540">
                  <c:v>221.29278969697</c:v>
                </c:pt>
                <c:pt idx="3541">
                  <c:v>221.35528969697</c:v>
                </c:pt>
                <c:pt idx="3542">
                  <c:v>221.41778969697</c:v>
                </c:pt>
                <c:pt idx="3543">
                  <c:v>221.48028969697</c:v>
                </c:pt>
                <c:pt idx="3544">
                  <c:v>221.54278969697</c:v>
                </c:pt>
                <c:pt idx="3545">
                  <c:v>221.60528969697</c:v>
                </c:pt>
                <c:pt idx="3546">
                  <c:v>221.66778969697</c:v>
                </c:pt>
                <c:pt idx="3547">
                  <c:v>221.73028969697</c:v>
                </c:pt>
                <c:pt idx="3548">
                  <c:v>221.79278969697</c:v>
                </c:pt>
                <c:pt idx="3549">
                  <c:v>221.85528969697</c:v>
                </c:pt>
                <c:pt idx="3550">
                  <c:v>221.91778969697</c:v>
                </c:pt>
                <c:pt idx="3551">
                  <c:v>221.98028969697</c:v>
                </c:pt>
                <c:pt idx="3552">
                  <c:v>222.04278969697</c:v>
                </c:pt>
                <c:pt idx="3553">
                  <c:v>222.10528969697</c:v>
                </c:pt>
                <c:pt idx="3554">
                  <c:v>222.16778969697</c:v>
                </c:pt>
                <c:pt idx="3555">
                  <c:v>222.23028969697</c:v>
                </c:pt>
                <c:pt idx="3556">
                  <c:v>222.29278969697</c:v>
                </c:pt>
                <c:pt idx="3557">
                  <c:v>222.35528969697</c:v>
                </c:pt>
                <c:pt idx="3558">
                  <c:v>222.41778969697</c:v>
                </c:pt>
                <c:pt idx="3559">
                  <c:v>222.48028969697</c:v>
                </c:pt>
                <c:pt idx="3560">
                  <c:v>222.54278969697</c:v>
                </c:pt>
                <c:pt idx="3561">
                  <c:v>222.60528969697</c:v>
                </c:pt>
                <c:pt idx="3562">
                  <c:v>222.66778969697</c:v>
                </c:pt>
                <c:pt idx="3563">
                  <c:v>222.73028969697</c:v>
                </c:pt>
                <c:pt idx="3564">
                  <c:v>222.79278969697</c:v>
                </c:pt>
                <c:pt idx="3565">
                  <c:v>222.85528969697</c:v>
                </c:pt>
                <c:pt idx="3566">
                  <c:v>222.91778969697</c:v>
                </c:pt>
                <c:pt idx="3567">
                  <c:v>222.98028969697</c:v>
                </c:pt>
                <c:pt idx="3568">
                  <c:v>223.04278969697</c:v>
                </c:pt>
                <c:pt idx="3569">
                  <c:v>223.10528969697</c:v>
                </c:pt>
                <c:pt idx="3570">
                  <c:v>223.16778969697</c:v>
                </c:pt>
                <c:pt idx="3571">
                  <c:v>223.23028969697</c:v>
                </c:pt>
                <c:pt idx="3572">
                  <c:v>223.29278969697</c:v>
                </c:pt>
                <c:pt idx="3573">
                  <c:v>223.35528969697</c:v>
                </c:pt>
                <c:pt idx="3574">
                  <c:v>223.41778969697</c:v>
                </c:pt>
                <c:pt idx="3575">
                  <c:v>223.48028969697</c:v>
                </c:pt>
                <c:pt idx="3576">
                  <c:v>223.54278969697</c:v>
                </c:pt>
                <c:pt idx="3577">
                  <c:v>223.60528969697</c:v>
                </c:pt>
                <c:pt idx="3578">
                  <c:v>223.66778969697</c:v>
                </c:pt>
                <c:pt idx="3579">
                  <c:v>223.73028969697</c:v>
                </c:pt>
                <c:pt idx="3580">
                  <c:v>223.79278969697</c:v>
                </c:pt>
                <c:pt idx="3581">
                  <c:v>223.85528969697</c:v>
                </c:pt>
                <c:pt idx="3582">
                  <c:v>223.91778969697</c:v>
                </c:pt>
                <c:pt idx="3583">
                  <c:v>223.98028969697</c:v>
                </c:pt>
                <c:pt idx="3584">
                  <c:v>224.04278969697</c:v>
                </c:pt>
                <c:pt idx="3585">
                  <c:v>224.10528969697</c:v>
                </c:pt>
                <c:pt idx="3586">
                  <c:v>224.16778969697</c:v>
                </c:pt>
                <c:pt idx="3587">
                  <c:v>224.23028969697</c:v>
                </c:pt>
                <c:pt idx="3588">
                  <c:v>224.29278969697</c:v>
                </c:pt>
                <c:pt idx="3589">
                  <c:v>224.35528969697</c:v>
                </c:pt>
                <c:pt idx="3590">
                  <c:v>224.41778969697</c:v>
                </c:pt>
                <c:pt idx="3591">
                  <c:v>224.48028969697</c:v>
                </c:pt>
                <c:pt idx="3592">
                  <c:v>224.54278969697</c:v>
                </c:pt>
                <c:pt idx="3593">
                  <c:v>224.60528969697</c:v>
                </c:pt>
                <c:pt idx="3594">
                  <c:v>224.66778969697</c:v>
                </c:pt>
                <c:pt idx="3595">
                  <c:v>224.73028969697</c:v>
                </c:pt>
                <c:pt idx="3596">
                  <c:v>224.79278969697</c:v>
                </c:pt>
                <c:pt idx="3597">
                  <c:v>224.85528969697</c:v>
                </c:pt>
                <c:pt idx="3598">
                  <c:v>224.91778969697</c:v>
                </c:pt>
                <c:pt idx="3599">
                  <c:v>224.98028969697</c:v>
                </c:pt>
                <c:pt idx="3600">
                  <c:v>225.04278969697</c:v>
                </c:pt>
                <c:pt idx="3601">
                  <c:v>225.10528969697</c:v>
                </c:pt>
                <c:pt idx="3602">
                  <c:v>225.16778969697</c:v>
                </c:pt>
                <c:pt idx="3603">
                  <c:v>225.23028969697</c:v>
                </c:pt>
                <c:pt idx="3604">
                  <c:v>225.29278969697</c:v>
                </c:pt>
                <c:pt idx="3605">
                  <c:v>225.35528969697</c:v>
                </c:pt>
                <c:pt idx="3606">
                  <c:v>225.41778969697</c:v>
                </c:pt>
                <c:pt idx="3607">
                  <c:v>225.48028969697</c:v>
                </c:pt>
                <c:pt idx="3608">
                  <c:v>225.54278969697</c:v>
                </c:pt>
                <c:pt idx="3609">
                  <c:v>225.60528969697</c:v>
                </c:pt>
                <c:pt idx="3610">
                  <c:v>225.66778969697</c:v>
                </c:pt>
                <c:pt idx="3611">
                  <c:v>225.73028969697</c:v>
                </c:pt>
                <c:pt idx="3612">
                  <c:v>225.79278969697</c:v>
                </c:pt>
                <c:pt idx="3613">
                  <c:v>225.85528969697</c:v>
                </c:pt>
                <c:pt idx="3614">
                  <c:v>225.91778969697</c:v>
                </c:pt>
                <c:pt idx="3615">
                  <c:v>225.98028969697</c:v>
                </c:pt>
                <c:pt idx="3616">
                  <c:v>226.04278969697</c:v>
                </c:pt>
                <c:pt idx="3617">
                  <c:v>226.10528969697</c:v>
                </c:pt>
                <c:pt idx="3618">
                  <c:v>226.16778969697</c:v>
                </c:pt>
                <c:pt idx="3619">
                  <c:v>226.23028969697</c:v>
                </c:pt>
                <c:pt idx="3620">
                  <c:v>226.29278969697</c:v>
                </c:pt>
                <c:pt idx="3621">
                  <c:v>226.35528969697</c:v>
                </c:pt>
                <c:pt idx="3622">
                  <c:v>226.41778969697</c:v>
                </c:pt>
                <c:pt idx="3623">
                  <c:v>226.48028969697</c:v>
                </c:pt>
                <c:pt idx="3624">
                  <c:v>226.54278969697</c:v>
                </c:pt>
                <c:pt idx="3625">
                  <c:v>226.60528969697</c:v>
                </c:pt>
                <c:pt idx="3626">
                  <c:v>226.66778969697</c:v>
                </c:pt>
                <c:pt idx="3627">
                  <c:v>226.73028969697</c:v>
                </c:pt>
                <c:pt idx="3628">
                  <c:v>226.79278969697</c:v>
                </c:pt>
                <c:pt idx="3629">
                  <c:v>226.85528969697</c:v>
                </c:pt>
                <c:pt idx="3630">
                  <c:v>226.91778969697</c:v>
                </c:pt>
                <c:pt idx="3631">
                  <c:v>226.98028969697</c:v>
                </c:pt>
                <c:pt idx="3632">
                  <c:v>227.04278969697</c:v>
                </c:pt>
                <c:pt idx="3633">
                  <c:v>227.10528969697</c:v>
                </c:pt>
                <c:pt idx="3634">
                  <c:v>227.16778969697</c:v>
                </c:pt>
                <c:pt idx="3635">
                  <c:v>227.23028969697</c:v>
                </c:pt>
                <c:pt idx="3636">
                  <c:v>227.29278969697</c:v>
                </c:pt>
                <c:pt idx="3637">
                  <c:v>227.35528969697</c:v>
                </c:pt>
                <c:pt idx="3638">
                  <c:v>227.41778969697</c:v>
                </c:pt>
                <c:pt idx="3639">
                  <c:v>227.48028969697</c:v>
                </c:pt>
                <c:pt idx="3640">
                  <c:v>227.54278969697</c:v>
                </c:pt>
                <c:pt idx="3641">
                  <c:v>227.60528969697</c:v>
                </c:pt>
                <c:pt idx="3642">
                  <c:v>227.66778969697</c:v>
                </c:pt>
                <c:pt idx="3643">
                  <c:v>227.73028969697</c:v>
                </c:pt>
                <c:pt idx="3644">
                  <c:v>227.79278969697</c:v>
                </c:pt>
                <c:pt idx="3645">
                  <c:v>227.85528969697</c:v>
                </c:pt>
                <c:pt idx="3646">
                  <c:v>227.91778969697</c:v>
                </c:pt>
                <c:pt idx="3647">
                  <c:v>227.98028969697</c:v>
                </c:pt>
                <c:pt idx="3648">
                  <c:v>228.04278969697</c:v>
                </c:pt>
                <c:pt idx="3649">
                  <c:v>228.10528969697</c:v>
                </c:pt>
                <c:pt idx="3650">
                  <c:v>228.16778969697</c:v>
                </c:pt>
                <c:pt idx="3651">
                  <c:v>228.23028969697</c:v>
                </c:pt>
                <c:pt idx="3652">
                  <c:v>228.29278969697</c:v>
                </c:pt>
                <c:pt idx="3653">
                  <c:v>228.35528969697</c:v>
                </c:pt>
                <c:pt idx="3654">
                  <c:v>228.41778969697</c:v>
                </c:pt>
                <c:pt idx="3655">
                  <c:v>228.48028969697</c:v>
                </c:pt>
                <c:pt idx="3656">
                  <c:v>228.54278969697</c:v>
                </c:pt>
                <c:pt idx="3657">
                  <c:v>228.60528969697</c:v>
                </c:pt>
                <c:pt idx="3658">
                  <c:v>228.66778969697</c:v>
                </c:pt>
                <c:pt idx="3659">
                  <c:v>228.73028969697</c:v>
                </c:pt>
                <c:pt idx="3660">
                  <c:v>228.79278969697</c:v>
                </c:pt>
                <c:pt idx="3661">
                  <c:v>228.85528969697</c:v>
                </c:pt>
                <c:pt idx="3662">
                  <c:v>228.91778969697</c:v>
                </c:pt>
                <c:pt idx="3663">
                  <c:v>228.98028969697</c:v>
                </c:pt>
                <c:pt idx="3664">
                  <c:v>229.04278969697</c:v>
                </c:pt>
                <c:pt idx="3665">
                  <c:v>229.10528969697</c:v>
                </c:pt>
                <c:pt idx="3666">
                  <c:v>229.16778969697</c:v>
                </c:pt>
                <c:pt idx="3667">
                  <c:v>229.23028969697</c:v>
                </c:pt>
                <c:pt idx="3668">
                  <c:v>229.29278969697</c:v>
                </c:pt>
                <c:pt idx="3669">
                  <c:v>229.35528969697</c:v>
                </c:pt>
                <c:pt idx="3670">
                  <c:v>229.41778969697</c:v>
                </c:pt>
                <c:pt idx="3671">
                  <c:v>229.48028969697</c:v>
                </c:pt>
                <c:pt idx="3672">
                  <c:v>229.54278969697</c:v>
                </c:pt>
                <c:pt idx="3673">
                  <c:v>229.60528969697</c:v>
                </c:pt>
                <c:pt idx="3674">
                  <c:v>229.66778969697</c:v>
                </c:pt>
                <c:pt idx="3675">
                  <c:v>229.73028969697</c:v>
                </c:pt>
                <c:pt idx="3676">
                  <c:v>229.79278969697</c:v>
                </c:pt>
                <c:pt idx="3677">
                  <c:v>229.85528969697</c:v>
                </c:pt>
                <c:pt idx="3678">
                  <c:v>229.91778969697</c:v>
                </c:pt>
                <c:pt idx="3679">
                  <c:v>229.98028969697</c:v>
                </c:pt>
                <c:pt idx="3680">
                  <c:v>230.04278969697</c:v>
                </c:pt>
                <c:pt idx="3681">
                  <c:v>230.10528969697</c:v>
                </c:pt>
                <c:pt idx="3682">
                  <c:v>230.16778969697</c:v>
                </c:pt>
                <c:pt idx="3683">
                  <c:v>230.23028969697</c:v>
                </c:pt>
                <c:pt idx="3684">
                  <c:v>230.29278969697</c:v>
                </c:pt>
                <c:pt idx="3685">
                  <c:v>230.35528969697</c:v>
                </c:pt>
                <c:pt idx="3686">
                  <c:v>230.41778969697</c:v>
                </c:pt>
                <c:pt idx="3687">
                  <c:v>230.48028969697</c:v>
                </c:pt>
                <c:pt idx="3688">
                  <c:v>230.54278969697</c:v>
                </c:pt>
                <c:pt idx="3689">
                  <c:v>230.60528969697</c:v>
                </c:pt>
                <c:pt idx="3690">
                  <c:v>230.66778969697</c:v>
                </c:pt>
                <c:pt idx="3691">
                  <c:v>230.73028969697</c:v>
                </c:pt>
                <c:pt idx="3692">
                  <c:v>230.79278969697</c:v>
                </c:pt>
                <c:pt idx="3693">
                  <c:v>230.85528969697</c:v>
                </c:pt>
                <c:pt idx="3694">
                  <c:v>230.91778969697</c:v>
                </c:pt>
                <c:pt idx="3695">
                  <c:v>230.98028969697</c:v>
                </c:pt>
                <c:pt idx="3696">
                  <c:v>231.04278969697</c:v>
                </c:pt>
                <c:pt idx="3697">
                  <c:v>231.10528969697</c:v>
                </c:pt>
                <c:pt idx="3698">
                  <c:v>231.16778969697</c:v>
                </c:pt>
                <c:pt idx="3699">
                  <c:v>231.23028969697</c:v>
                </c:pt>
                <c:pt idx="3700">
                  <c:v>231.29278969697</c:v>
                </c:pt>
                <c:pt idx="3701">
                  <c:v>231.35528969697</c:v>
                </c:pt>
                <c:pt idx="3702">
                  <c:v>231.41778969697</c:v>
                </c:pt>
                <c:pt idx="3703">
                  <c:v>231.48028969697</c:v>
                </c:pt>
                <c:pt idx="3704">
                  <c:v>231.54278969697</c:v>
                </c:pt>
                <c:pt idx="3705">
                  <c:v>231.60528969697</c:v>
                </c:pt>
                <c:pt idx="3706">
                  <c:v>231.66778969697</c:v>
                </c:pt>
                <c:pt idx="3707">
                  <c:v>231.73028969697</c:v>
                </c:pt>
                <c:pt idx="3708">
                  <c:v>231.79278969697</c:v>
                </c:pt>
                <c:pt idx="3709">
                  <c:v>231.85528969697</c:v>
                </c:pt>
                <c:pt idx="3710">
                  <c:v>231.91778969697</c:v>
                </c:pt>
                <c:pt idx="3711">
                  <c:v>231.98028969697</c:v>
                </c:pt>
                <c:pt idx="3712">
                  <c:v>232.04278969697</c:v>
                </c:pt>
                <c:pt idx="3713">
                  <c:v>232.10528969697</c:v>
                </c:pt>
                <c:pt idx="3714">
                  <c:v>232.16778969697</c:v>
                </c:pt>
                <c:pt idx="3715">
                  <c:v>232.23028969697</c:v>
                </c:pt>
                <c:pt idx="3716">
                  <c:v>232.29278969697</c:v>
                </c:pt>
                <c:pt idx="3717">
                  <c:v>232.35528969697</c:v>
                </c:pt>
                <c:pt idx="3718">
                  <c:v>232.41778969697</c:v>
                </c:pt>
                <c:pt idx="3719">
                  <c:v>232.48028969697</c:v>
                </c:pt>
                <c:pt idx="3720">
                  <c:v>232.54278969697</c:v>
                </c:pt>
                <c:pt idx="3721">
                  <c:v>232.60528969697</c:v>
                </c:pt>
                <c:pt idx="3722">
                  <c:v>232.66778969697</c:v>
                </c:pt>
                <c:pt idx="3723">
                  <c:v>232.73028969697</c:v>
                </c:pt>
                <c:pt idx="3724">
                  <c:v>232.79278969697</c:v>
                </c:pt>
                <c:pt idx="3725">
                  <c:v>232.85528969697</c:v>
                </c:pt>
                <c:pt idx="3726">
                  <c:v>232.91778969697</c:v>
                </c:pt>
                <c:pt idx="3727">
                  <c:v>232.98028969697</c:v>
                </c:pt>
                <c:pt idx="3728">
                  <c:v>233.04278969697</c:v>
                </c:pt>
                <c:pt idx="3729">
                  <c:v>233.10528969697</c:v>
                </c:pt>
                <c:pt idx="3730">
                  <c:v>233.16778969697</c:v>
                </c:pt>
                <c:pt idx="3731">
                  <c:v>233.23028969697</c:v>
                </c:pt>
                <c:pt idx="3732">
                  <c:v>233.29278969697</c:v>
                </c:pt>
                <c:pt idx="3733">
                  <c:v>233.35528969697</c:v>
                </c:pt>
                <c:pt idx="3734">
                  <c:v>233.41778969697</c:v>
                </c:pt>
                <c:pt idx="3735">
                  <c:v>233.48028969697</c:v>
                </c:pt>
                <c:pt idx="3736">
                  <c:v>233.54278969697</c:v>
                </c:pt>
                <c:pt idx="3737">
                  <c:v>233.60528969697</c:v>
                </c:pt>
                <c:pt idx="3738">
                  <c:v>233.66778969697</c:v>
                </c:pt>
                <c:pt idx="3739">
                  <c:v>233.73028969697</c:v>
                </c:pt>
                <c:pt idx="3740">
                  <c:v>233.79278969697</c:v>
                </c:pt>
                <c:pt idx="3741">
                  <c:v>233.85528969697</c:v>
                </c:pt>
                <c:pt idx="3742">
                  <c:v>233.91778969697</c:v>
                </c:pt>
                <c:pt idx="3743">
                  <c:v>233.98028969697</c:v>
                </c:pt>
                <c:pt idx="3744">
                  <c:v>234.04278969697</c:v>
                </c:pt>
                <c:pt idx="3745">
                  <c:v>234.10528969697</c:v>
                </c:pt>
                <c:pt idx="3746">
                  <c:v>234.16778969697</c:v>
                </c:pt>
                <c:pt idx="3747">
                  <c:v>234.23028969697</c:v>
                </c:pt>
                <c:pt idx="3748">
                  <c:v>234.29278969697</c:v>
                </c:pt>
                <c:pt idx="3749">
                  <c:v>234.35528969697</c:v>
                </c:pt>
                <c:pt idx="3750">
                  <c:v>234.41778969697</c:v>
                </c:pt>
                <c:pt idx="3751">
                  <c:v>234.48028969697</c:v>
                </c:pt>
                <c:pt idx="3752">
                  <c:v>234.54278969697</c:v>
                </c:pt>
                <c:pt idx="3753">
                  <c:v>234.60528969697</c:v>
                </c:pt>
                <c:pt idx="3754">
                  <c:v>234.66778969697</c:v>
                </c:pt>
                <c:pt idx="3755">
                  <c:v>234.73028969697</c:v>
                </c:pt>
                <c:pt idx="3756">
                  <c:v>234.79278969697</c:v>
                </c:pt>
                <c:pt idx="3757">
                  <c:v>234.85528969697</c:v>
                </c:pt>
                <c:pt idx="3758">
                  <c:v>234.91778969697</c:v>
                </c:pt>
                <c:pt idx="3759">
                  <c:v>234.98028969697</c:v>
                </c:pt>
                <c:pt idx="3760">
                  <c:v>235.04278969697</c:v>
                </c:pt>
                <c:pt idx="3761">
                  <c:v>235.10528969697</c:v>
                </c:pt>
                <c:pt idx="3762">
                  <c:v>235.16778969697</c:v>
                </c:pt>
                <c:pt idx="3763">
                  <c:v>235.23028969697</c:v>
                </c:pt>
                <c:pt idx="3764">
                  <c:v>235.29278969697</c:v>
                </c:pt>
                <c:pt idx="3765">
                  <c:v>235.35528969697</c:v>
                </c:pt>
                <c:pt idx="3766">
                  <c:v>235.41778969697</c:v>
                </c:pt>
                <c:pt idx="3767">
                  <c:v>235.48028969697</c:v>
                </c:pt>
                <c:pt idx="3768">
                  <c:v>235.54278969697</c:v>
                </c:pt>
                <c:pt idx="3769">
                  <c:v>235.60528969697</c:v>
                </c:pt>
                <c:pt idx="3770">
                  <c:v>235.66778969697</c:v>
                </c:pt>
                <c:pt idx="3771">
                  <c:v>235.73028969697</c:v>
                </c:pt>
                <c:pt idx="3772">
                  <c:v>235.79278969697</c:v>
                </c:pt>
                <c:pt idx="3773">
                  <c:v>235.85528969697</c:v>
                </c:pt>
                <c:pt idx="3774">
                  <c:v>235.91778969697</c:v>
                </c:pt>
                <c:pt idx="3775">
                  <c:v>235.98028969697</c:v>
                </c:pt>
                <c:pt idx="3776">
                  <c:v>236.04278969697</c:v>
                </c:pt>
                <c:pt idx="3777">
                  <c:v>236.10528969697</c:v>
                </c:pt>
                <c:pt idx="3778">
                  <c:v>236.16778969697</c:v>
                </c:pt>
                <c:pt idx="3779">
                  <c:v>236.23028969697</c:v>
                </c:pt>
                <c:pt idx="3780">
                  <c:v>236.29278969697</c:v>
                </c:pt>
                <c:pt idx="3781">
                  <c:v>236.35528969697</c:v>
                </c:pt>
                <c:pt idx="3782">
                  <c:v>236.41778969697</c:v>
                </c:pt>
                <c:pt idx="3783">
                  <c:v>236.48028969697</c:v>
                </c:pt>
                <c:pt idx="3784">
                  <c:v>236.54278969697</c:v>
                </c:pt>
                <c:pt idx="3785">
                  <c:v>236.60528969697</c:v>
                </c:pt>
                <c:pt idx="3786">
                  <c:v>236.66778969697</c:v>
                </c:pt>
                <c:pt idx="3787">
                  <c:v>236.73028969697</c:v>
                </c:pt>
                <c:pt idx="3788">
                  <c:v>236.79278969697</c:v>
                </c:pt>
                <c:pt idx="3789">
                  <c:v>236.85528969697</c:v>
                </c:pt>
                <c:pt idx="3790">
                  <c:v>236.91778969697</c:v>
                </c:pt>
                <c:pt idx="3791">
                  <c:v>236.98028969697</c:v>
                </c:pt>
                <c:pt idx="3792">
                  <c:v>237.04278969697</c:v>
                </c:pt>
                <c:pt idx="3793">
                  <c:v>237.10528969697</c:v>
                </c:pt>
                <c:pt idx="3794">
                  <c:v>237.16778969697</c:v>
                </c:pt>
                <c:pt idx="3795">
                  <c:v>237.23028969697</c:v>
                </c:pt>
                <c:pt idx="3796">
                  <c:v>237.29278969697</c:v>
                </c:pt>
                <c:pt idx="3797">
                  <c:v>237.35528969697</c:v>
                </c:pt>
                <c:pt idx="3798">
                  <c:v>237.41778969697</c:v>
                </c:pt>
                <c:pt idx="3799">
                  <c:v>237.48028969697</c:v>
                </c:pt>
                <c:pt idx="3800">
                  <c:v>237.54278969697</c:v>
                </c:pt>
                <c:pt idx="3801">
                  <c:v>237.60528969697</c:v>
                </c:pt>
                <c:pt idx="3802">
                  <c:v>237.66778969697</c:v>
                </c:pt>
                <c:pt idx="3803">
                  <c:v>237.73028969697</c:v>
                </c:pt>
                <c:pt idx="3804">
                  <c:v>237.79278969697</c:v>
                </c:pt>
                <c:pt idx="3805">
                  <c:v>237.85528969697</c:v>
                </c:pt>
                <c:pt idx="3806">
                  <c:v>237.91778969697</c:v>
                </c:pt>
                <c:pt idx="3807">
                  <c:v>237.98028969697</c:v>
                </c:pt>
                <c:pt idx="3808">
                  <c:v>238.04278969697</c:v>
                </c:pt>
                <c:pt idx="3809">
                  <c:v>238.10528969697</c:v>
                </c:pt>
                <c:pt idx="3810">
                  <c:v>238.16778969697</c:v>
                </c:pt>
                <c:pt idx="3811">
                  <c:v>238.23028969697</c:v>
                </c:pt>
                <c:pt idx="3812">
                  <c:v>238.29278969697</c:v>
                </c:pt>
                <c:pt idx="3813">
                  <c:v>238.35528969697</c:v>
                </c:pt>
                <c:pt idx="3814">
                  <c:v>238.41778969697</c:v>
                </c:pt>
                <c:pt idx="3815">
                  <c:v>238.48028969697</c:v>
                </c:pt>
                <c:pt idx="3816">
                  <c:v>238.54278969697</c:v>
                </c:pt>
                <c:pt idx="3817">
                  <c:v>238.60528969697</c:v>
                </c:pt>
                <c:pt idx="3818">
                  <c:v>238.66778969697</c:v>
                </c:pt>
                <c:pt idx="3819">
                  <c:v>238.73028969697</c:v>
                </c:pt>
                <c:pt idx="3820">
                  <c:v>238.79278969697</c:v>
                </c:pt>
                <c:pt idx="3821">
                  <c:v>238.85528969697</c:v>
                </c:pt>
                <c:pt idx="3822">
                  <c:v>238.91778969697</c:v>
                </c:pt>
                <c:pt idx="3823">
                  <c:v>238.98028969697</c:v>
                </c:pt>
                <c:pt idx="3824">
                  <c:v>239.04278969697</c:v>
                </c:pt>
                <c:pt idx="3825">
                  <c:v>239.10528969697</c:v>
                </c:pt>
                <c:pt idx="3826">
                  <c:v>239.16778969697</c:v>
                </c:pt>
                <c:pt idx="3827">
                  <c:v>239.23028969697</c:v>
                </c:pt>
                <c:pt idx="3828">
                  <c:v>239.29278969697</c:v>
                </c:pt>
                <c:pt idx="3829">
                  <c:v>239.35528969697</c:v>
                </c:pt>
                <c:pt idx="3830">
                  <c:v>239.41778969697</c:v>
                </c:pt>
                <c:pt idx="3831">
                  <c:v>239.48028969697</c:v>
                </c:pt>
                <c:pt idx="3832">
                  <c:v>239.54278969697</c:v>
                </c:pt>
                <c:pt idx="3833">
                  <c:v>239.60528969697</c:v>
                </c:pt>
                <c:pt idx="3834">
                  <c:v>239.66778969697</c:v>
                </c:pt>
                <c:pt idx="3835">
                  <c:v>239.73028969697</c:v>
                </c:pt>
                <c:pt idx="3836">
                  <c:v>239.79278969697</c:v>
                </c:pt>
                <c:pt idx="3837">
                  <c:v>239.85528969697</c:v>
                </c:pt>
                <c:pt idx="3838">
                  <c:v>239.91778969697</c:v>
                </c:pt>
                <c:pt idx="3839">
                  <c:v>239.98028969697</c:v>
                </c:pt>
                <c:pt idx="3840">
                  <c:v>240.04278969697</c:v>
                </c:pt>
                <c:pt idx="3841">
                  <c:v>240.10528969697</c:v>
                </c:pt>
                <c:pt idx="3842">
                  <c:v>240.16778969697</c:v>
                </c:pt>
                <c:pt idx="3843">
                  <c:v>240.23028969697</c:v>
                </c:pt>
                <c:pt idx="3844">
                  <c:v>240.29278969697</c:v>
                </c:pt>
                <c:pt idx="3845">
                  <c:v>240.35528969697</c:v>
                </c:pt>
                <c:pt idx="3846">
                  <c:v>240.41778969697</c:v>
                </c:pt>
                <c:pt idx="3847">
                  <c:v>240.48028969697</c:v>
                </c:pt>
                <c:pt idx="3848">
                  <c:v>240.54278969697</c:v>
                </c:pt>
                <c:pt idx="3849">
                  <c:v>240.60528969697</c:v>
                </c:pt>
                <c:pt idx="3850">
                  <c:v>240.66778969697</c:v>
                </c:pt>
                <c:pt idx="3851">
                  <c:v>240.73028969697</c:v>
                </c:pt>
                <c:pt idx="3852">
                  <c:v>240.79278969697</c:v>
                </c:pt>
                <c:pt idx="3853">
                  <c:v>240.85528969697</c:v>
                </c:pt>
                <c:pt idx="3854">
                  <c:v>240.91778969697</c:v>
                </c:pt>
                <c:pt idx="3855">
                  <c:v>240.98028969697</c:v>
                </c:pt>
                <c:pt idx="3856">
                  <c:v>241.04278969697</c:v>
                </c:pt>
                <c:pt idx="3857">
                  <c:v>241.10528969697</c:v>
                </c:pt>
                <c:pt idx="3858">
                  <c:v>241.16778969697</c:v>
                </c:pt>
                <c:pt idx="3859">
                  <c:v>241.23028969697</c:v>
                </c:pt>
                <c:pt idx="3860">
                  <c:v>241.29278969697</c:v>
                </c:pt>
                <c:pt idx="3861">
                  <c:v>241.35528969697</c:v>
                </c:pt>
                <c:pt idx="3862">
                  <c:v>241.41778969697</c:v>
                </c:pt>
                <c:pt idx="3863">
                  <c:v>241.48028969697</c:v>
                </c:pt>
                <c:pt idx="3864">
                  <c:v>241.54278969697</c:v>
                </c:pt>
                <c:pt idx="3865">
                  <c:v>241.60528969697</c:v>
                </c:pt>
                <c:pt idx="3866">
                  <c:v>241.66778969697</c:v>
                </c:pt>
                <c:pt idx="3867">
                  <c:v>241.73028969697</c:v>
                </c:pt>
                <c:pt idx="3868">
                  <c:v>241.79278969697</c:v>
                </c:pt>
                <c:pt idx="3869">
                  <c:v>241.85528969697</c:v>
                </c:pt>
                <c:pt idx="3870">
                  <c:v>241.91778969697</c:v>
                </c:pt>
                <c:pt idx="3871">
                  <c:v>241.98028969697</c:v>
                </c:pt>
                <c:pt idx="3872">
                  <c:v>242.04278969697</c:v>
                </c:pt>
                <c:pt idx="3873">
                  <c:v>242.10528969697</c:v>
                </c:pt>
                <c:pt idx="3874">
                  <c:v>242.16778969697</c:v>
                </c:pt>
                <c:pt idx="3875">
                  <c:v>242.23028969697</c:v>
                </c:pt>
                <c:pt idx="3876">
                  <c:v>242.29278969697</c:v>
                </c:pt>
                <c:pt idx="3877">
                  <c:v>242.35528969697</c:v>
                </c:pt>
                <c:pt idx="3878">
                  <c:v>242.41778969697</c:v>
                </c:pt>
                <c:pt idx="3879">
                  <c:v>242.48028969697</c:v>
                </c:pt>
                <c:pt idx="3880">
                  <c:v>242.54278969697</c:v>
                </c:pt>
                <c:pt idx="3881">
                  <c:v>242.60528969697</c:v>
                </c:pt>
                <c:pt idx="3882">
                  <c:v>242.66778969697</c:v>
                </c:pt>
                <c:pt idx="3883">
                  <c:v>242.73028969697</c:v>
                </c:pt>
                <c:pt idx="3884">
                  <c:v>242.79278969697</c:v>
                </c:pt>
                <c:pt idx="3885">
                  <c:v>242.85528969697</c:v>
                </c:pt>
                <c:pt idx="3886">
                  <c:v>242.91778969697</c:v>
                </c:pt>
                <c:pt idx="3887">
                  <c:v>242.98028969697</c:v>
                </c:pt>
                <c:pt idx="3888">
                  <c:v>243.04278969697</c:v>
                </c:pt>
                <c:pt idx="3889">
                  <c:v>243.10528969697</c:v>
                </c:pt>
                <c:pt idx="3890">
                  <c:v>243.16778969697</c:v>
                </c:pt>
                <c:pt idx="3891">
                  <c:v>243.23028969697</c:v>
                </c:pt>
                <c:pt idx="3892">
                  <c:v>243.29278969697</c:v>
                </c:pt>
                <c:pt idx="3893">
                  <c:v>243.35528969697</c:v>
                </c:pt>
                <c:pt idx="3894">
                  <c:v>243.41778969697</c:v>
                </c:pt>
                <c:pt idx="3895">
                  <c:v>243.48028969697</c:v>
                </c:pt>
                <c:pt idx="3896">
                  <c:v>243.54278969697</c:v>
                </c:pt>
                <c:pt idx="3897">
                  <c:v>243.60528969697</c:v>
                </c:pt>
                <c:pt idx="3898">
                  <c:v>243.66778969697</c:v>
                </c:pt>
                <c:pt idx="3899">
                  <c:v>243.73028969697</c:v>
                </c:pt>
                <c:pt idx="3900">
                  <c:v>243.79278969697</c:v>
                </c:pt>
                <c:pt idx="3901">
                  <c:v>243.85528969697</c:v>
                </c:pt>
                <c:pt idx="3902">
                  <c:v>243.91778969697</c:v>
                </c:pt>
                <c:pt idx="3903">
                  <c:v>243.98028969697</c:v>
                </c:pt>
                <c:pt idx="3904">
                  <c:v>244.04278969697</c:v>
                </c:pt>
                <c:pt idx="3905">
                  <c:v>244.10528969697</c:v>
                </c:pt>
                <c:pt idx="3906">
                  <c:v>244.16778969697</c:v>
                </c:pt>
                <c:pt idx="3907">
                  <c:v>244.23028969697</c:v>
                </c:pt>
                <c:pt idx="3908">
                  <c:v>244.29278969697</c:v>
                </c:pt>
                <c:pt idx="3909">
                  <c:v>244.35528969697</c:v>
                </c:pt>
                <c:pt idx="3910">
                  <c:v>244.41778969697</c:v>
                </c:pt>
                <c:pt idx="3911">
                  <c:v>244.48028969697</c:v>
                </c:pt>
                <c:pt idx="3912">
                  <c:v>244.54278969697</c:v>
                </c:pt>
                <c:pt idx="3913">
                  <c:v>244.60528969697</c:v>
                </c:pt>
                <c:pt idx="3914">
                  <c:v>244.66778969697</c:v>
                </c:pt>
                <c:pt idx="3915">
                  <c:v>244.73028969697</c:v>
                </c:pt>
                <c:pt idx="3916">
                  <c:v>244.79278969697</c:v>
                </c:pt>
                <c:pt idx="3917">
                  <c:v>244.85528969697</c:v>
                </c:pt>
                <c:pt idx="3918">
                  <c:v>244.91778969697</c:v>
                </c:pt>
                <c:pt idx="3919">
                  <c:v>244.98028969697</c:v>
                </c:pt>
                <c:pt idx="3920">
                  <c:v>245.04278969697</c:v>
                </c:pt>
                <c:pt idx="3921">
                  <c:v>245.10528969697</c:v>
                </c:pt>
                <c:pt idx="3922">
                  <c:v>245.16778969697</c:v>
                </c:pt>
                <c:pt idx="3923">
                  <c:v>245.23028969697</c:v>
                </c:pt>
                <c:pt idx="3924">
                  <c:v>245.29278969697</c:v>
                </c:pt>
                <c:pt idx="3925">
                  <c:v>245.35528969697</c:v>
                </c:pt>
                <c:pt idx="3926">
                  <c:v>245.41778969697</c:v>
                </c:pt>
                <c:pt idx="3927">
                  <c:v>245.48028969697</c:v>
                </c:pt>
                <c:pt idx="3928">
                  <c:v>245.54278969697</c:v>
                </c:pt>
                <c:pt idx="3929">
                  <c:v>245.60528969697</c:v>
                </c:pt>
                <c:pt idx="3930">
                  <c:v>245.66778969697</c:v>
                </c:pt>
                <c:pt idx="3931">
                  <c:v>245.73028969697</c:v>
                </c:pt>
                <c:pt idx="3932">
                  <c:v>245.79278969697</c:v>
                </c:pt>
                <c:pt idx="3933">
                  <c:v>245.85528969697</c:v>
                </c:pt>
                <c:pt idx="3934">
                  <c:v>245.91778969697</c:v>
                </c:pt>
                <c:pt idx="3935">
                  <c:v>245.98028969697</c:v>
                </c:pt>
                <c:pt idx="3936">
                  <c:v>246.04278969697</c:v>
                </c:pt>
                <c:pt idx="3937">
                  <c:v>246.10528969697</c:v>
                </c:pt>
                <c:pt idx="3938">
                  <c:v>246.16778969697</c:v>
                </c:pt>
                <c:pt idx="3939">
                  <c:v>246.23028969697</c:v>
                </c:pt>
                <c:pt idx="3940">
                  <c:v>246.29278969697</c:v>
                </c:pt>
                <c:pt idx="3941">
                  <c:v>246.35528969697</c:v>
                </c:pt>
                <c:pt idx="3942">
                  <c:v>246.41778969697</c:v>
                </c:pt>
                <c:pt idx="3943">
                  <c:v>246.48028969697</c:v>
                </c:pt>
                <c:pt idx="3944">
                  <c:v>246.54278969697</c:v>
                </c:pt>
                <c:pt idx="3945">
                  <c:v>246.60528969697</c:v>
                </c:pt>
                <c:pt idx="3946">
                  <c:v>246.66778969697</c:v>
                </c:pt>
                <c:pt idx="3947">
                  <c:v>246.73028969697</c:v>
                </c:pt>
                <c:pt idx="3948">
                  <c:v>246.79278969697</c:v>
                </c:pt>
                <c:pt idx="3949">
                  <c:v>246.85528969697</c:v>
                </c:pt>
                <c:pt idx="3950">
                  <c:v>246.91778969697</c:v>
                </c:pt>
                <c:pt idx="3951">
                  <c:v>246.98028969697</c:v>
                </c:pt>
                <c:pt idx="3952">
                  <c:v>247.04278969697</c:v>
                </c:pt>
                <c:pt idx="3953">
                  <c:v>247.10528969697</c:v>
                </c:pt>
                <c:pt idx="3954">
                  <c:v>247.16778969697</c:v>
                </c:pt>
                <c:pt idx="3955">
                  <c:v>247.23028969697</c:v>
                </c:pt>
                <c:pt idx="3956">
                  <c:v>247.29278969697</c:v>
                </c:pt>
                <c:pt idx="3957">
                  <c:v>247.35528969697</c:v>
                </c:pt>
                <c:pt idx="3958">
                  <c:v>247.41778969697</c:v>
                </c:pt>
                <c:pt idx="3959">
                  <c:v>247.48028969697</c:v>
                </c:pt>
                <c:pt idx="3960">
                  <c:v>247.54278969697</c:v>
                </c:pt>
                <c:pt idx="3961">
                  <c:v>247.60528969697</c:v>
                </c:pt>
                <c:pt idx="3962">
                  <c:v>247.66778969697</c:v>
                </c:pt>
                <c:pt idx="3963">
                  <c:v>247.73028969697</c:v>
                </c:pt>
                <c:pt idx="3964">
                  <c:v>247.79278969697</c:v>
                </c:pt>
                <c:pt idx="3965">
                  <c:v>247.85528969697</c:v>
                </c:pt>
                <c:pt idx="3966">
                  <c:v>247.91778969697</c:v>
                </c:pt>
                <c:pt idx="3967">
                  <c:v>247.98028969697</c:v>
                </c:pt>
                <c:pt idx="3968">
                  <c:v>248.04278969697</c:v>
                </c:pt>
                <c:pt idx="3969">
                  <c:v>248.10528969697</c:v>
                </c:pt>
                <c:pt idx="3970">
                  <c:v>248.16778969697</c:v>
                </c:pt>
                <c:pt idx="3971">
                  <c:v>248.23028969697</c:v>
                </c:pt>
                <c:pt idx="3972">
                  <c:v>248.29278969697</c:v>
                </c:pt>
                <c:pt idx="3973">
                  <c:v>248.35528969697</c:v>
                </c:pt>
                <c:pt idx="3974">
                  <c:v>248.41778969697</c:v>
                </c:pt>
                <c:pt idx="3975">
                  <c:v>248.48028969697</c:v>
                </c:pt>
                <c:pt idx="3976">
                  <c:v>248.54278969697</c:v>
                </c:pt>
                <c:pt idx="3977">
                  <c:v>248.60528969697</c:v>
                </c:pt>
                <c:pt idx="3978">
                  <c:v>248.66778969697</c:v>
                </c:pt>
                <c:pt idx="3979">
                  <c:v>248.73028969697</c:v>
                </c:pt>
                <c:pt idx="3980">
                  <c:v>248.79278969697</c:v>
                </c:pt>
                <c:pt idx="3981">
                  <c:v>248.85528969697</c:v>
                </c:pt>
                <c:pt idx="3982">
                  <c:v>248.91778969697</c:v>
                </c:pt>
                <c:pt idx="3983">
                  <c:v>248.98028969697</c:v>
                </c:pt>
                <c:pt idx="3984">
                  <c:v>249.04278969697</c:v>
                </c:pt>
                <c:pt idx="3985">
                  <c:v>249.10528969697</c:v>
                </c:pt>
                <c:pt idx="3986">
                  <c:v>249.16778969697</c:v>
                </c:pt>
                <c:pt idx="3987">
                  <c:v>249.23028969697</c:v>
                </c:pt>
                <c:pt idx="3988">
                  <c:v>249.29278969697</c:v>
                </c:pt>
                <c:pt idx="3989">
                  <c:v>249.35528969697</c:v>
                </c:pt>
                <c:pt idx="3990">
                  <c:v>249.41778969697</c:v>
                </c:pt>
                <c:pt idx="3991">
                  <c:v>249.48028969697</c:v>
                </c:pt>
                <c:pt idx="3992">
                  <c:v>249.54278969697</c:v>
                </c:pt>
                <c:pt idx="3993">
                  <c:v>249.60528969697</c:v>
                </c:pt>
                <c:pt idx="3994">
                  <c:v>249.66778969697</c:v>
                </c:pt>
                <c:pt idx="3995">
                  <c:v>249.73028969697</c:v>
                </c:pt>
                <c:pt idx="3996">
                  <c:v>249.79278969697</c:v>
                </c:pt>
                <c:pt idx="3997">
                  <c:v>249.85528969697</c:v>
                </c:pt>
                <c:pt idx="3998">
                  <c:v>249.91778969697</c:v>
                </c:pt>
                <c:pt idx="3999">
                  <c:v>249.98028969697</c:v>
                </c:pt>
                <c:pt idx="4000">
                  <c:v>250.04278969697</c:v>
                </c:pt>
                <c:pt idx="4001">
                  <c:v>250.10528969697</c:v>
                </c:pt>
                <c:pt idx="4002">
                  <c:v>250.16778969697</c:v>
                </c:pt>
                <c:pt idx="4003">
                  <c:v>250.23028969697</c:v>
                </c:pt>
                <c:pt idx="4004">
                  <c:v>250.29278969697</c:v>
                </c:pt>
                <c:pt idx="4005">
                  <c:v>250.35528969697</c:v>
                </c:pt>
                <c:pt idx="4006">
                  <c:v>250.41778969697</c:v>
                </c:pt>
                <c:pt idx="4007">
                  <c:v>250.48028969697</c:v>
                </c:pt>
                <c:pt idx="4008">
                  <c:v>250.54278969697</c:v>
                </c:pt>
              </c:numCache>
            </c:numRef>
          </c:xVal>
          <c:yVal>
            <c:numRef>
              <c:f>'[1]Flight Data'!$H$4:$H$4012</c:f>
              <c:numCache>
                <c:formatCode>General</c:formatCode>
                <c:ptCount val="4009"/>
                <c:pt idx="0">
                  <c:v>1.9786901717251601E-2</c:v>
                </c:pt>
                <c:pt idx="1">
                  <c:v>1.8135314052406301E-2</c:v>
                </c:pt>
                <c:pt idx="2">
                  <c:v>1.8135566139857499E-2</c:v>
                </c:pt>
                <c:pt idx="3">
                  <c:v>1.8135799451111601E-2</c:v>
                </c:pt>
                <c:pt idx="4">
                  <c:v>1.8136009115775401E-2</c:v>
                </c:pt>
                <c:pt idx="5">
                  <c:v>1.8136190266746E-2</c:v>
                </c:pt>
                <c:pt idx="6">
                  <c:v>1.8136338038865201E-2</c:v>
                </c:pt>
                <c:pt idx="7">
                  <c:v>1.8136448701071301E-2</c:v>
                </c:pt>
                <c:pt idx="8">
                  <c:v>1.9788371752910702E-2</c:v>
                </c:pt>
                <c:pt idx="9">
                  <c:v>1.97885810271284E-2</c:v>
                </c:pt>
                <c:pt idx="10">
                  <c:v>1.8136959222490302E-2</c:v>
                </c:pt>
                <c:pt idx="11">
                  <c:v>1.8137165323469599E-2</c:v>
                </c:pt>
                <c:pt idx="12">
                  <c:v>1.97892374495072E-2</c:v>
                </c:pt>
                <c:pt idx="13">
                  <c:v>1.6485636276684801E-2</c:v>
                </c:pt>
                <c:pt idx="14">
                  <c:v>1.8137689910928699E-2</c:v>
                </c:pt>
                <c:pt idx="15">
                  <c:v>1.81378335393849E-2</c:v>
                </c:pt>
                <c:pt idx="16">
                  <c:v>1.8137961551130299E-2</c:v>
                </c:pt>
                <c:pt idx="17">
                  <c:v>1.8138073945195E-2</c:v>
                </c:pt>
                <c:pt idx="18">
                  <c:v>1.9790129113979E-2</c:v>
                </c:pt>
                <c:pt idx="19">
                  <c:v>1.97902231249188E-2</c:v>
                </c:pt>
                <c:pt idx="20">
                  <c:v>1.81383173999758E-2</c:v>
                </c:pt>
                <c:pt idx="21">
                  <c:v>1.8138367298146899E-2</c:v>
                </c:pt>
                <c:pt idx="22">
                  <c:v>1.9790411503924001E-2</c:v>
                </c:pt>
                <c:pt idx="23">
                  <c:v>1.8138418874652E-2</c:v>
                </c:pt>
                <c:pt idx="24">
                  <c:v>1.97904350238103E-2</c:v>
                </c:pt>
                <c:pt idx="25">
                  <c:v>1.8138129570750498E-2</c:v>
                </c:pt>
                <c:pt idx="26">
                  <c:v>1.8137764491735101E-2</c:v>
                </c:pt>
                <c:pt idx="27">
                  <c:v>1.6485365502125301E-2</c:v>
                </c:pt>
                <c:pt idx="28">
                  <c:v>1.9788951736932198E-2</c:v>
                </c:pt>
                <c:pt idx="29">
                  <c:v>1.9788509531547298E-2</c:v>
                </c:pt>
                <c:pt idx="30">
                  <c:v>1.9788057225628101E-2</c:v>
                </c:pt>
                <c:pt idx="31">
                  <c:v>1.81356411053963E-2</c:v>
                </c:pt>
                <c:pt idx="32">
                  <c:v>1.8135197831144902E-2</c:v>
                </c:pt>
                <c:pt idx="33">
                  <c:v>1.8134762057237599E-2</c:v>
                </c:pt>
                <c:pt idx="34">
                  <c:v>1.8134339669333598E-2</c:v>
                </c:pt>
                <c:pt idx="35">
                  <c:v>1.81339365596285E-2</c:v>
                </c:pt>
                <c:pt idx="36">
                  <c:v>1.9785459756995701E-2</c:v>
                </c:pt>
                <c:pt idx="37">
                  <c:v>1.8133211769813799E-2</c:v>
                </c:pt>
                <c:pt idx="38">
                  <c:v>1.8132901895836301E-2</c:v>
                </c:pt>
                <c:pt idx="39">
                  <c:v>1.81326336362744E-2</c:v>
                </c:pt>
                <c:pt idx="40">
                  <c:v>1.81323900994836E-2</c:v>
                </c:pt>
                <c:pt idx="41">
                  <c:v>1.9783998489676501E-2</c:v>
                </c:pt>
                <c:pt idx="42">
                  <c:v>1.81319393645318E-2</c:v>
                </c:pt>
                <c:pt idx="43">
                  <c:v>1.8131738047364E-2</c:v>
                </c:pt>
                <c:pt idx="44">
                  <c:v>1.8131552865827801E-2</c:v>
                </c:pt>
                <c:pt idx="45">
                  <c:v>1.8131383401284E-2</c:v>
                </c:pt>
                <c:pt idx="46">
                  <c:v>1.8131229234276101E-2</c:v>
                </c:pt>
                <c:pt idx="47">
                  <c:v>1.8131089944583199E-2</c:v>
                </c:pt>
                <c:pt idx="48">
                  <c:v>1.97827168725031E-2</c:v>
                </c:pt>
                <c:pt idx="49">
                  <c:v>1.8130854312899399E-2</c:v>
                </c:pt>
                <c:pt idx="50">
                  <c:v>1.9782483161090499E-2</c:v>
                </c:pt>
                <c:pt idx="51">
                  <c:v>1.8130673131848699E-2</c:v>
                </c:pt>
                <c:pt idx="52">
                  <c:v>1.8130601903566902E-2</c:v>
                </c:pt>
                <c:pt idx="53">
                  <c:v>1.9782230345379799E-2</c:v>
                </c:pt>
                <c:pt idx="54">
                  <c:v>1.9782170449304099E-2</c:v>
                </c:pt>
                <c:pt idx="55">
                  <c:v>1.8130462756405299E-2</c:v>
                </c:pt>
                <c:pt idx="56">
                  <c:v>1.8130476364008798E-2</c:v>
                </c:pt>
                <c:pt idx="57">
                  <c:v>1.9782400817845599E-2</c:v>
                </c:pt>
                <c:pt idx="58">
                  <c:v>1.97827860291243E-2</c:v>
                </c:pt>
                <c:pt idx="59">
                  <c:v>1.8131530091787099E-2</c:v>
                </c:pt>
                <c:pt idx="60">
                  <c:v>1.8131965817319601E-2</c:v>
                </c:pt>
                <c:pt idx="61">
                  <c:v>1.81324196938599E-2</c:v>
                </c:pt>
                <c:pt idx="62">
                  <c:v>2.1436301245061001E-2</c:v>
                </c:pt>
                <c:pt idx="63">
                  <c:v>1.8133348281387102E-2</c:v>
                </c:pt>
                <c:pt idx="64">
                  <c:v>1.9785537062341499E-2</c:v>
                </c:pt>
                <c:pt idx="65">
                  <c:v>1.97859905473181E-2</c:v>
                </c:pt>
                <c:pt idx="66">
                  <c:v>1.9786420287558799E-2</c:v>
                </c:pt>
                <c:pt idx="67">
                  <c:v>1.9786817939032801E-2</c:v>
                </c:pt>
                <c:pt idx="68">
                  <c:v>1.97871751639568E-2</c:v>
                </c:pt>
                <c:pt idx="69">
                  <c:v>1.81356975599247E-2</c:v>
                </c:pt>
                <c:pt idx="70">
                  <c:v>1.8135937716125702E-2</c:v>
                </c:pt>
                <c:pt idx="71">
                  <c:v>1.97879194886958E-2</c:v>
                </c:pt>
                <c:pt idx="72">
                  <c:v>1.9788011089553501E-2</c:v>
                </c:pt>
                <c:pt idx="73">
                  <c:v>1.9787800459555301E-2</c:v>
                </c:pt>
                <c:pt idx="74">
                  <c:v>2.14392532774287E-2</c:v>
                </c:pt>
                <c:pt idx="75">
                  <c:v>1.9787038244986899E-2</c:v>
                </c:pt>
                <c:pt idx="76">
                  <c:v>1.9786575888632099E-2</c:v>
                </c:pt>
                <c:pt idx="77">
                  <c:v>1.9786077158617299E-2</c:v>
                </c:pt>
                <c:pt idx="78">
                  <c:v>1.9785555415900099E-2</c:v>
                </c:pt>
                <c:pt idx="79">
                  <c:v>1.81332775897344E-2</c:v>
                </c:pt>
                <c:pt idx="80">
                  <c:v>1.8132761119649999E-2</c:v>
                </c:pt>
                <c:pt idx="81">
                  <c:v>1.9783986013450501E-2</c:v>
                </c:pt>
                <c:pt idx="82">
                  <c:v>1.8131793268740499E-2</c:v>
                </c:pt>
                <c:pt idx="83">
                  <c:v>1.97830705293532E-2</c:v>
                </c:pt>
                <c:pt idx="84">
                  <c:v>1.9782692391807199E-2</c:v>
                </c:pt>
                <c:pt idx="85">
                  <c:v>1.9782385287486898E-2</c:v>
                </c:pt>
                <c:pt idx="86">
                  <c:v>1.9782162685100298E-2</c:v>
                </c:pt>
                <c:pt idx="87">
                  <c:v>1.8130381120261101E-2</c:v>
                </c:pt>
                <c:pt idx="88">
                  <c:v>1.8130353182770498E-2</c:v>
                </c:pt>
                <c:pt idx="89">
                  <c:v>1.9782245121770799E-2</c:v>
                </c:pt>
                <c:pt idx="90">
                  <c:v>1.9782616668080798E-2</c:v>
                </c:pt>
                <c:pt idx="91">
                  <c:v>1.9783037264682401E-2</c:v>
                </c:pt>
                <c:pt idx="92">
                  <c:v>1.8131811181155501E-2</c:v>
                </c:pt>
                <c:pt idx="93">
                  <c:v>1.9783981843671802E-2</c:v>
                </c:pt>
                <c:pt idx="94">
                  <c:v>1.97844839687987E-2</c:v>
                </c:pt>
                <c:pt idx="95">
                  <c:v>1.9784991435933999E-2</c:v>
                </c:pt>
                <c:pt idx="96">
                  <c:v>1.9785493353579799E-2</c:v>
                </c:pt>
                <c:pt idx="97">
                  <c:v>1.9785978846342901E-2</c:v>
                </c:pt>
                <c:pt idx="98">
                  <c:v>1.9786437053702199E-2</c:v>
                </c:pt>
                <c:pt idx="99">
                  <c:v>1.8135092636596E-2</c:v>
                </c:pt>
                <c:pt idx="100">
                  <c:v>1.81354522189161E-2</c:v>
                </c:pt>
                <c:pt idx="101">
                  <c:v>1.9787539520027701E-2</c:v>
                </c:pt>
                <c:pt idx="102">
                  <c:v>1.81359808876904E-2</c:v>
                </c:pt>
                <c:pt idx="103">
                  <c:v>1.9787943171194099E-2</c:v>
                </c:pt>
                <c:pt idx="104">
                  <c:v>1.9788084495504701E-2</c:v>
                </c:pt>
                <c:pt idx="105">
                  <c:v>1.81364102697367E-2</c:v>
                </c:pt>
                <c:pt idx="106">
                  <c:v>1.97884149395533E-2</c:v>
                </c:pt>
                <c:pt idx="107">
                  <c:v>1.9788583231607801E-2</c:v>
                </c:pt>
                <c:pt idx="108">
                  <c:v>1.8136873001043802E-2</c:v>
                </c:pt>
                <c:pt idx="109">
                  <c:v>1.9788919824304401E-2</c:v>
                </c:pt>
                <c:pt idx="110">
                  <c:v>1.9789088124946699E-2</c:v>
                </c:pt>
                <c:pt idx="111">
                  <c:v>1.8137335755963602E-2</c:v>
                </c:pt>
                <c:pt idx="112">
                  <c:v>1.8137490012851198E-2</c:v>
                </c:pt>
                <c:pt idx="113">
                  <c:v>1.9789593044050299E-2</c:v>
                </c:pt>
                <c:pt idx="114">
                  <c:v>1.9789761356143999E-2</c:v>
                </c:pt>
                <c:pt idx="115">
                  <c:v>1.81379527992576E-2</c:v>
                </c:pt>
                <c:pt idx="116">
                  <c:v>1.81381070666412E-2</c:v>
                </c:pt>
                <c:pt idx="117">
                  <c:v>1.9790266309603701E-2</c:v>
                </c:pt>
                <c:pt idx="118">
                  <c:v>1.979043463315E-2</c:v>
                </c:pt>
                <c:pt idx="119">
                  <c:v>1.8138569884537301E-2</c:v>
                </c:pt>
                <c:pt idx="120">
                  <c:v>1.8138724162418001E-2</c:v>
                </c:pt>
                <c:pt idx="121">
                  <c:v>1.8138637425259702E-2</c:v>
                </c:pt>
                <c:pt idx="122">
                  <c:v>1.8138479739272999E-2</c:v>
                </c:pt>
                <c:pt idx="123">
                  <c:v>1.8138322056027899E-2</c:v>
                </c:pt>
                <c:pt idx="124">
                  <c:v>1.8138164375524301E-2</c:v>
                </c:pt>
                <c:pt idx="125">
                  <c:v>1.81380066977622E-2</c:v>
                </c:pt>
                <c:pt idx="126">
                  <c:v>1.8137849022741501E-2</c:v>
                </c:pt>
                <c:pt idx="127">
                  <c:v>1.8137691350462101E-2</c:v>
                </c:pt>
                <c:pt idx="128">
                  <c:v>1.9789472380113401E-2</c:v>
                </c:pt>
                <c:pt idx="129">
                  <c:v>1.9789300353266901E-2</c:v>
                </c:pt>
                <c:pt idx="130">
                  <c:v>1.9789128329411199E-2</c:v>
                </c:pt>
                <c:pt idx="131">
                  <c:v>1.9788956308546199E-2</c:v>
                </c:pt>
                <c:pt idx="132">
                  <c:v>1.9788784290671799E-2</c:v>
                </c:pt>
                <c:pt idx="133">
                  <c:v>1.9788612275788001E-2</c:v>
                </c:pt>
                <c:pt idx="134">
                  <c:v>1.9788440263894602E-2</c:v>
                </c:pt>
                <c:pt idx="135">
                  <c:v>1.81364261114111E-2</c:v>
                </c:pt>
                <c:pt idx="136">
                  <c:v>1.9788022250604501E-2</c:v>
                </c:pt>
                <c:pt idx="137">
                  <c:v>1.9787724112816998E-2</c:v>
                </c:pt>
                <c:pt idx="138">
                  <c:v>1.9787365725840202E-2</c:v>
                </c:pt>
                <c:pt idx="139">
                  <c:v>1.9786952152795301E-2</c:v>
                </c:pt>
                <c:pt idx="140">
                  <c:v>1.8134718285281199E-2</c:v>
                </c:pt>
                <c:pt idx="141">
                  <c:v>1.97860061434212E-2</c:v>
                </c:pt>
                <c:pt idx="142">
                  <c:v>1.97854970791571E-2</c:v>
                </c:pt>
                <c:pt idx="143">
                  <c:v>1.8133237284147799E-2</c:v>
                </c:pt>
                <c:pt idx="144">
                  <c:v>1.81327345609128E-2</c:v>
                </c:pt>
                <c:pt idx="145">
                  <c:v>1.8132246890991899E-2</c:v>
                </c:pt>
                <c:pt idx="146">
                  <c:v>1.97834938262701E-2</c:v>
                </c:pt>
                <c:pt idx="147">
                  <c:v>1.9783060019992901E-2</c:v>
                </c:pt>
                <c:pt idx="148">
                  <c:v>1.9782676568067401E-2</c:v>
                </c:pt>
                <c:pt idx="149">
                  <c:v>1.8130682419725399E-2</c:v>
                </c:pt>
                <c:pt idx="150">
                  <c:v>1.9782107881306701E-2</c:v>
                </c:pt>
                <c:pt idx="151">
                  <c:v>1.9781942140475101E-2</c:v>
                </c:pt>
                <c:pt idx="152">
                  <c:v>1.9781799246443101E-2</c:v>
                </c:pt>
                <c:pt idx="153">
                  <c:v>1.9781766748159599E-2</c:v>
                </c:pt>
                <c:pt idx="154">
                  <c:v>1.9781766748159599E-2</c:v>
                </c:pt>
                <c:pt idx="155">
                  <c:v>1.9781766748159599E-2</c:v>
                </c:pt>
                <c:pt idx="156">
                  <c:v>1.9781766748159599E-2</c:v>
                </c:pt>
                <c:pt idx="157">
                  <c:v>1.9781766748159599E-2</c:v>
                </c:pt>
                <c:pt idx="158">
                  <c:v>1.8130132260510998E-2</c:v>
                </c:pt>
                <c:pt idx="159">
                  <c:v>1.9781766748159599E-2</c:v>
                </c:pt>
                <c:pt idx="160">
                  <c:v>1.9781766748159599E-2</c:v>
                </c:pt>
                <c:pt idx="161">
                  <c:v>1.9781766748159599E-2</c:v>
                </c:pt>
                <c:pt idx="162">
                  <c:v>1.9781766748159599E-2</c:v>
                </c:pt>
                <c:pt idx="163">
                  <c:v>1.9781766748159599E-2</c:v>
                </c:pt>
                <c:pt idx="164">
                  <c:v>1.9781766748159599E-2</c:v>
                </c:pt>
                <c:pt idx="165">
                  <c:v>1.9781766748159599E-2</c:v>
                </c:pt>
                <c:pt idx="166">
                  <c:v>1.9781766748159599E-2</c:v>
                </c:pt>
                <c:pt idx="167">
                  <c:v>1.9781766748159599E-2</c:v>
                </c:pt>
                <c:pt idx="168">
                  <c:v>1.9781766748159599E-2</c:v>
                </c:pt>
                <c:pt idx="169">
                  <c:v>1.9781766748159599E-2</c:v>
                </c:pt>
                <c:pt idx="170">
                  <c:v>1.9781766748159599E-2</c:v>
                </c:pt>
                <c:pt idx="171">
                  <c:v>1.9781766748159599E-2</c:v>
                </c:pt>
                <c:pt idx="172">
                  <c:v>1.9781766748159599E-2</c:v>
                </c:pt>
                <c:pt idx="173">
                  <c:v>1.8130132260510998E-2</c:v>
                </c:pt>
                <c:pt idx="174">
                  <c:v>1.9781766748159599E-2</c:v>
                </c:pt>
                <c:pt idx="175">
                  <c:v>1.9781766748159599E-2</c:v>
                </c:pt>
                <c:pt idx="176">
                  <c:v>1.8130132260510998E-2</c:v>
                </c:pt>
                <c:pt idx="177">
                  <c:v>1.9781766748159599E-2</c:v>
                </c:pt>
                <c:pt idx="178">
                  <c:v>1.8130132260510998E-2</c:v>
                </c:pt>
                <c:pt idx="179">
                  <c:v>1.9781766748159599E-2</c:v>
                </c:pt>
                <c:pt idx="180">
                  <c:v>1.8130132260510998E-2</c:v>
                </c:pt>
                <c:pt idx="181">
                  <c:v>1.9781766748159599E-2</c:v>
                </c:pt>
                <c:pt idx="182">
                  <c:v>1.9781766748159599E-2</c:v>
                </c:pt>
                <c:pt idx="183">
                  <c:v>1.9781766748159599E-2</c:v>
                </c:pt>
                <c:pt idx="184">
                  <c:v>1.9781766748159599E-2</c:v>
                </c:pt>
                <c:pt idx="185">
                  <c:v>1.9781769619848601E-2</c:v>
                </c:pt>
                <c:pt idx="186">
                  <c:v>1.8130138299153699E-2</c:v>
                </c:pt>
                <c:pt idx="187">
                  <c:v>1.9781777053984401E-2</c:v>
                </c:pt>
                <c:pt idx="188">
                  <c:v>1.97817807710544E-2</c:v>
                </c:pt>
                <c:pt idx="189">
                  <c:v>1.8130148519318299E-2</c:v>
                </c:pt>
                <c:pt idx="190">
                  <c:v>2.1433424484356301E-2</c:v>
                </c:pt>
                <c:pt idx="191">
                  <c:v>1.97817919222729E-2</c:v>
                </c:pt>
                <c:pt idx="192">
                  <c:v>1.9781795639348499E-2</c:v>
                </c:pt>
                <c:pt idx="193">
                  <c:v>1.9781799356425499E-2</c:v>
                </c:pt>
                <c:pt idx="194">
                  <c:v>1.8130165552951698E-2</c:v>
                </c:pt>
                <c:pt idx="195">
                  <c:v>1.9781806790583702E-2</c:v>
                </c:pt>
                <c:pt idx="196">
                  <c:v>1.97818105076649E-2</c:v>
                </c:pt>
                <c:pt idx="197">
                  <c:v>2.1433452676349302E-2</c:v>
                </c:pt>
                <c:pt idx="198">
                  <c:v>1.9781817941831498E-2</c:v>
                </c:pt>
                <c:pt idx="199">
                  <c:v>1.9781825629785001E-2</c:v>
                </c:pt>
                <c:pt idx="200">
                  <c:v>1.81302603789858E-2</c:v>
                </c:pt>
                <c:pt idx="201">
                  <c:v>1.9782287142610398E-2</c:v>
                </c:pt>
                <c:pt idx="202">
                  <c:v>2.14344951415451E-2</c:v>
                </c:pt>
                <c:pt idx="203">
                  <c:v>1.9783389567172401E-2</c:v>
                </c:pt>
                <c:pt idx="204">
                  <c:v>1.97840118835746E-2</c:v>
                </c:pt>
                <c:pt idx="205">
                  <c:v>1.9784665895761899E-2</c:v>
                </c:pt>
                <c:pt idx="206">
                  <c:v>1.9785339837639099E-2</c:v>
                </c:pt>
                <c:pt idx="207">
                  <c:v>1.9786021958536799E-2</c:v>
                </c:pt>
                <c:pt idx="208">
                  <c:v>1.97867005249413E-2</c:v>
                </c:pt>
                <c:pt idx="209">
                  <c:v>1.9787363820818801E-2</c:v>
                </c:pt>
                <c:pt idx="210">
                  <c:v>1.9788000146453801E-2</c:v>
                </c:pt>
                <c:pt idx="211">
                  <c:v>1.9788597815865401E-2</c:v>
                </c:pt>
                <c:pt idx="212">
                  <c:v>2.1441082331380899E-2</c:v>
                </c:pt>
                <c:pt idx="213">
                  <c:v>1.8137667847275201E-2</c:v>
                </c:pt>
                <c:pt idx="214">
                  <c:v>2.1442030325174399E-2</c:v>
                </c:pt>
                <c:pt idx="215">
                  <c:v>1.97903685235171E-2</c:v>
                </c:pt>
                <c:pt idx="216">
                  <c:v>1.9790606066613599E-2</c:v>
                </c:pt>
                <c:pt idx="217">
                  <c:v>1.9790156937517699E-2</c:v>
                </c:pt>
                <c:pt idx="218">
                  <c:v>1.8137487019244301E-2</c:v>
                </c:pt>
                <c:pt idx="219">
                  <c:v>1.97887117891942E-2</c:v>
                </c:pt>
                <c:pt idx="220">
                  <c:v>1.9787918146706801E-2</c:v>
                </c:pt>
                <c:pt idx="221">
                  <c:v>2.1438948673032799E-2</c:v>
                </c:pt>
                <c:pt idx="222">
                  <c:v>1.9786247142616599E-2</c:v>
                </c:pt>
                <c:pt idx="223">
                  <c:v>2.1437170011079601E-2</c:v>
                </c:pt>
                <c:pt idx="224">
                  <c:v>2.1436279809049299E-2</c:v>
                </c:pt>
                <c:pt idx="225">
                  <c:v>1.9783706989119999E-2</c:v>
                </c:pt>
                <c:pt idx="226">
                  <c:v>2.1434556307110698E-2</c:v>
                </c:pt>
                <c:pt idx="227">
                  <c:v>2.1433746510500801E-2</c:v>
                </c:pt>
                <c:pt idx="228">
                  <c:v>1.9781408365427199E-2</c:v>
                </c:pt>
                <c:pt idx="229">
                  <c:v>2.1432289658478099E-2</c:v>
                </c:pt>
                <c:pt idx="230">
                  <c:v>1.9780167145099899E-2</c:v>
                </c:pt>
                <c:pt idx="231">
                  <c:v>1.9779665162771801E-2</c:v>
                </c:pt>
                <c:pt idx="232">
                  <c:v>2.1430605063842301E-2</c:v>
                </c:pt>
                <c:pt idx="233">
                  <c:v>1.9779336830363099E-2</c:v>
                </c:pt>
                <c:pt idx="234">
                  <c:v>2.14311327319745E-2</c:v>
                </c:pt>
                <c:pt idx="235">
                  <c:v>1.9780009286572101E-2</c:v>
                </c:pt>
                <c:pt idx="236">
                  <c:v>2.14318613581858E-2</c:v>
                </c:pt>
                <c:pt idx="237">
                  <c:v>1.97806817885069E-2</c:v>
                </c:pt>
                <c:pt idx="238">
                  <c:v>1.9781018056622902E-2</c:v>
                </c:pt>
                <c:pt idx="239">
                  <c:v>2.14329543904032E-2</c:v>
                </c:pt>
                <c:pt idx="240">
                  <c:v>1.97816906271551E-2</c:v>
                </c:pt>
                <c:pt idx="241">
                  <c:v>1.9782026929572399E-2</c:v>
                </c:pt>
                <c:pt idx="242">
                  <c:v>1.9782363243424701E-2</c:v>
                </c:pt>
                <c:pt idx="243">
                  <c:v>2.1434411940133801E-2</c:v>
                </c:pt>
                <c:pt idx="244">
                  <c:v>2.1434776358542199E-2</c:v>
                </c:pt>
                <c:pt idx="245">
                  <c:v>1.9783372253597001E-2</c:v>
                </c:pt>
                <c:pt idx="246">
                  <c:v>2.1435505232534301E-2</c:v>
                </c:pt>
                <c:pt idx="247">
                  <c:v>1.97840449842306E-2</c:v>
                </c:pt>
                <c:pt idx="248">
                  <c:v>1.9784381366704799E-2</c:v>
                </c:pt>
                <c:pt idx="249">
                  <c:v>2.1436176239373401E-2</c:v>
                </c:pt>
                <c:pt idx="250">
                  <c:v>1.97841596984865E-2</c:v>
                </c:pt>
                <c:pt idx="251">
                  <c:v>2.1435811724097999E-2</c:v>
                </c:pt>
                <c:pt idx="252">
                  <c:v>2.1435629471109101E-2</c:v>
                </c:pt>
                <c:pt idx="253">
                  <c:v>2.14354472212193E-2</c:v>
                </c:pt>
                <c:pt idx="254">
                  <c:v>1.9783486869116299E-2</c:v>
                </c:pt>
                <c:pt idx="255">
                  <c:v>1.9783318668924299E-2</c:v>
                </c:pt>
                <c:pt idx="256">
                  <c:v>1.97831504715924E-2</c:v>
                </c:pt>
                <c:pt idx="257">
                  <c:v>1.9782982277120501E-2</c:v>
                </c:pt>
                <c:pt idx="258">
                  <c:v>2.14345360182541E-2</c:v>
                </c:pt>
                <c:pt idx="259">
                  <c:v>1.9782645896756299E-2</c:v>
                </c:pt>
                <c:pt idx="260">
                  <c:v>2.3085865406652601E-2</c:v>
                </c:pt>
                <c:pt idx="261">
                  <c:v>1.97823095278312E-2</c:v>
                </c:pt>
                <c:pt idx="262">
                  <c:v>2.1433807111657599E-2</c:v>
                </c:pt>
                <c:pt idx="263">
                  <c:v>2.1433624892754501E-2</c:v>
                </c:pt>
                <c:pt idx="264">
                  <c:v>2.1433442676949601E-2</c:v>
                </c:pt>
                <c:pt idx="265">
                  <c:v>2.1433545121552499E-2</c:v>
                </c:pt>
                <c:pt idx="266">
                  <c:v>2.1433731367713E-2</c:v>
                </c:pt>
                <c:pt idx="267">
                  <c:v>1.8130569058253599E-2</c:v>
                </c:pt>
                <c:pt idx="268">
                  <c:v>2.14341038697443E-2</c:v>
                </c:pt>
                <c:pt idx="269">
                  <c:v>1.9782587141087899E-2</c:v>
                </c:pt>
                <c:pt idx="270">
                  <c:v>2.1434476384723501E-2</c:v>
                </c:pt>
                <c:pt idx="271">
                  <c:v>1.97829309564449E-2</c:v>
                </c:pt>
                <c:pt idx="272">
                  <c:v>2.1434848912651201E-2</c:v>
                </c:pt>
                <c:pt idx="273">
                  <c:v>2.1435035181470899E-2</c:v>
                </c:pt>
                <c:pt idx="274">
                  <c:v>2.1435221453528001E-2</c:v>
                </c:pt>
                <c:pt idx="275">
                  <c:v>1.97836186230127E-2</c:v>
                </c:pt>
                <c:pt idx="276">
                  <c:v>2.14355940073548E-2</c:v>
                </c:pt>
                <c:pt idx="277">
                  <c:v>2.14357802891245E-2</c:v>
                </c:pt>
                <c:pt idx="278">
                  <c:v>2.1435966574132E-2</c:v>
                </c:pt>
                <c:pt idx="279">
                  <c:v>2.3088003349153299E-2</c:v>
                </c:pt>
                <c:pt idx="280">
                  <c:v>2.14364133702654E-2</c:v>
                </c:pt>
                <c:pt idx="281">
                  <c:v>2.14367212865294E-2</c:v>
                </c:pt>
                <c:pt idx="282">
                  <c:v>2.1437088112798201E-2</c:v>
                </c:pt>
                <c:pt idx="283">
                  <c:v>2.1437510127476501E-2</c:v>
                </c:pt>
                <c:pt idx="284">
                  <c:v>2.1437975556187198E-2</c:v>
                </c:pt>
                <c:pt idx="285">
                  <c:v>1.9786554653441899E-2</c:v>
                </c:pt>
                <c:pt idx="286">
                  <c:v>2.1438989602816799E-2</c:v>
                </c:pt>
                <c:pt idx="287">
                  <c:v>2.1439514729053501E-2</c:v>
                </c:pt>
                <c:pt idx="288">
                  <c:v>2.14400362908948E-2</c:v>
                </c:pt>
                <c:pt idx="289">
                  <c:v>2.1440542585848699E-2</c:v>
                </c:pt>
                <c:pt idx="290">
                  <c:v>2.1441021928138501E-2</c:v>
                </c:pt>
                <c:pt idx="291">
                  <c:v>2.1441462646123802E-2</c:v>
                </c:pt>
                <c:pt idx="292">
                  <c:v>2.1441853078262001E-2</c:v>
                </c:pt>
                <c:pt idx="293">
                  <c:v>2.3094189542049899E-2</c:v>
                </c:pt>
                <c:pt idx="294">
                  <c:v>2.1442436454966102E-2</c:v>
                </c:pt>
                <c:pt idx="295">
                  <c:v>1.9790575084719202E-2</c:v>
                </c:pt>
                <c:pt idx="296">
                  <c:v>2.1442687138010799E-2</c:v>
                </c:pt>
                <c:pt idx="297">
                  <c:v>2.14424533233641E-2</c:v>
                </c:pt>
                <c:pt idx="298">
                  <c:v>2.1442083151212502E-2</c:v>
                </c:pt>
                <c:pt idx="299">
                  <c:v>1.9789644745506402E-2</c:v>
                </c:pt>
                <c:pt idx="300">
                  <c:v>2.1441189086007902E-2</c:v>
                </c:pt>
                <c:pt idx="301">
                  <c:v>2.14406885192454E-2</c:v>
                </c:pt>
                <c:pt idx="302">
                  <c:v>1.9788189300756799E-2</c:v>
                </c:pt>
                <c:pt idx="303">
                  <c:v>1.9787671674265699E-2</c:v>
                </c:pt>
                <c:pt idx="304">
                  <c:v>1.97871573398299E-2</c:v>
                </c:pt>
                <c:pt idx="305">
                  <c:v>2.1438602089783002E-2</c:v>
                </c:pt>
                <c:pt idx="306">
                  <c:v>2.1438118051304699E-2</c:v>
                </c:pt>
                <c:pt idx="307">
                  <c:v>2.3089593461373199E-2</c:v>
                </c:pt>
                <c:pt idx="308">
                  <c:v>2.1437277332130199E-2</c:v>
                </c:pt>
                <c:pt idx="309">
                  <c:v>2.1436944199867601E-2</c:v>
                </c:pt>
                <c:pt idx="310">
                  <c:v>2.1436684918858501E-2</c:v>
                </c:pt>
                <c:pt idx="311">
                  <c:v>2.1436507188114799E-2</c:v>
                </c:pt>
                <c:pt idx="312">
                  <c:v>2.30882141717863E-2</c:v>
                </c:pt>
                <c:pt idx="313">
                  <c:v>2.1436317049244001E-2</c:v>
                </c:pt>
                <c:pt idx="314">
                  <c:v>2.3088176226290901E-2</c:v>
                </c:pt>
                <c:pt idx="315">
                  <c:v>2.1436317049244001E-2</c:v>
                </c:pt>
                <c:pt idx="316">
                  <c:v>2.3088176226290901E-2</c:v>
                </c:pt>
                <c:pt idx="317">
                  <c:v>2.3088176226290901E-2</c:v>
                </c:pt>
                <c:pt idx="318">
                  <c:v>2.1436317049244001E-2</c:v>
                </c:pt>
                <c:pt idx="319">
                  <c:v>2.3088176226290901E-2</c:v>
                </c:pt>
                <c:pt idx="320">
                  <c:v>2.4740035403339199E-2</c:v>
                </c:pt>
                <c:pt idx="321">
                  <c:v>2.3088176226290901E-2</c:v>
                </c:pt>
                <c:pt idx="322">
                  <c:v>2.1436317049244001E-2</c:v>
                </c:pt>
                <c:pt idx="323">
                  <c:v>2.3088176226290901E-2</c:v>
                </c:pt>
                <c:pt idx="324">
                  <c:v>2.3088176226290901E-2</c:v>
                </c:pt>
                <c:pt idx="325">
                  <c:v>2.1436317049244001E-2</c:v>
                </c:pt>
                <c:pt idx="326">
                  <c:v>2.3088176226290901E-2</c:v>
                </c:pt>
                <c:pt idx="327">
                  <c:v>2.4740035403339199E-2</c:v>
                </c:pt>
                <c:pt idx="328">
                  <c:v>2.3088176226290901E-2</c:v>
                </c:pt>
                <c:pt idx="329">
                  <c:v>2.1436317049244001E-2</c:v>
                </c:pt>
                <c:pt idx="330">
                  <c:v>2.3088176226290901E-2</c:v>
                </c:pt>
                <c:pt idx="331">
                  <c:v>2.3088176226290901E-2</c:v>
                </c:pt>
                <c:pt idx="332">
                  <c:v>2.3088176226290901E-2</c:v>
                </c:pt>
                <c:pt idx="333">
                  <c:v>2.3088176226290901E-2</c:v>
                </c:pt>
                <c:pt idx="334">
                  <c:v>2.3088176226290901E-2</c:v>
                </c:pt>
                <c:pt idx="335">
                  <c:v>2.3088176226290901E-2</c:v>
                </c:pt>
                <c:pt idx="336">
                  <c:v>2.3088176226290901E-2</c:v>
                </c:pt>
                <c:pt idx="337">
                  <c:v>2.3088176226290901E-2</c:v>
                </c:pt>
                <c:pt idx="338">
                  <c:v>2.3088176226290901E-2</c:v>
                </c:pt>
                <c:pt idx="339">
                  <c:v>2.4740035403339199E-2</c:v>
                </c:pt>
                <c:pt idx="340">
                  <c:v>2.4740035403339199E-2</c:v>
                </c:pt>
                <c:pt idx="341">
                  <c:v>2.4740035403339199E-2</c:v>
                </c:pt>
                <c:pt idx="342">
                  <c:v>2.1436317049244001E-2</c:v>
                </c:pt>
                <c:pt idx="343">
                  <c:v>2.4740035403339199E-2</c:v>
                </c:pt>
                <c:pt idx="344">
                  <c:v>2.3088176226290901E-2</c:v>
                </c:pt>
                <c:pt idx="345">
                  <c:v>2.3088176226290901E-2</c:v>
                </c:pt>
                <c:pt idx="346">
                  <c:v>2.4740035403339199E-2</c:v>
                </c:pt>
                <c:pt idx="347">
                  <c:v>2.3088176226290901E-2</c:v>
                </c:pt>
                <c:pt idx="348">
                  <c:v>2.4740035403339199E-2</c:v>
                </c:pt>
                <c:pt idx="349">
                  <c:v>2.4740035403339199E-2</c:v>
                </c:pt>
                <c:pt idx="350">
                  <c:v>2.4740035403339199E-2</c:v>
                </c:pt>
                <c:pt idx="351">
                  <c:v>2.4740035403339199E-2</c:v>
                </c:pt>
                <c:pt idx="352">
                  <c:v>2.4740035403339199E-2</c:v>
                </c:pt>
                <c:pt idx="353">
                  <c:v>2.3088176226290901E-2</c:v>
                </c:pt>
                <c:pt idx="354">
                  <c:v>2.4740035403339199E-2</c:v>
                </c:pt>
                <c:pt idx="355">
                  <c:v>2.4740035403339199E-2</c:v>
                </c:pt>
                <c:pt idx="356">
                  <c:v>2.4740035403339199E-2</c:v>
                </c:pt>
                <c:pt idx="357">
                  <c:v>2.6391894580387602E-2</c:v>
                </c:pt>
                <c:pt idx="358">
                  <c:v>2.4740035403339199E-2</c:v>
                </c:pt>
                <c:pt idx="359">
                  <c:v>2.4740035403339199E-2</c:v>
                </c:pt>
                <c:pt idx="360">
                  <c:v>2.4740035403339199E-2</c:v>
                </c:pt>
                <c:pt idx="361">
                  <c:v>2.3088024565765499E-2</c:v>
                </c:pt>
                <c:pt idx="362">
                  <c:v>2.4739662543583899E-2</c:v>
                </c:pt>
                <c:pt idx="363">
                  <c:v>2.4739452198585699E-2</c:v>
                </c:pt>
                <c:pt idx="364">
                  <c:v>2.63910480501926E-2</c:v>
                </c:pt>
                <c:pt idx="365">
                  <c:v>2.4739031519319599E-2</c:v>
                </c:pt>
                <c:pt idx="366">
                  <c:v>2.3087043079739401E-2</c:v>
                </c:pt>
                <c:pt idx="367">
                  <c:v>2.4738610854360101E-2</c:v>
                </c:pt>
                <c:pt idx="368">
                  <c:v>2.6390150545796399E-2</c:v>
                </c:pt>
                <c:pt idx="369">
                  <c:v>2.4738190203706399E-2</c:v>
                </c:pt>
                <c:pt idx="370">
                  <c:v>2.4737979883743998E-2</c:v>
                </c:pt>
                <c:pt idx="371">
                  <c:v>2.4737769567357799E-2</c:v>
                </c:pt>
                <c:pt idx="372">
                  <c:v>2.6389253102442702E-2</c:v>
                </c:pt>
                <c:pt idx="373">
                  <c:v>2.47373489453135E-2</c:v>
                </c:pt>
                <c:pt idx="374">
                  <c:v>2.47371386396553E-2</c:v>
                </c:pt>
                <c:pt idx="375">
                  <c:v>2.4736928337572898E-2</c:v>
                </c:pt>
                <c:pt idx="376">
                  <c:v>2.6388355720125101E-2</c:v>
                </c:pt>
                <c:pt idx="377">
                  <c:v>2.4736670211108199E-2</c:v>
                </c:pt>
                <c:pt idx="378">
                  <c:v>2.4736670211108199E-2</c:v>
                </c:pt>
                <c:pt idx="379">
                  <c:v>2.6388304698758198E-2</c:v>
                </c:pt>
                <c:pt idx="380">
                  <c:v>2.4736670211108199E-2</c:v>
                </c:pt>
                <c:pt idx="381">
                  <c:v>2.6388304698758198E-2</c:v>
                </c:pt>
                <c:pt idx="382">
                  <c:v>2.4736670211108199E-2</c:v>
                </c:pt>
                <c:pt idx="383">
                  <c:v>2.4736670211108199E-2</c:v>
                </c:pt>
                <c:pt idx="384">
                  <c:v>2.6388304698758198E-2</c:v>
                </c:pt>
                <c:pt idx="385">
                  <c:v>2.6388304698758198E-2</c:v>
                </c:pt>
                <c:pt idx="386">
                  <c:v>2.4736670211108199E-2</c:v>
                </c:pt>
                <c:pt idx="387">
                  <c:v>2.6388304698758198E-2</c:v>
                </c:pt>
                <c:pt idx="388">
                  <c:v>2.6388304698758198E-2</c:v>
                </c:pt>
                <c:pt idx="389">
                  <c:v>2.6388304698758198E-2</c:v>
                </c:pt>
                <c:pt idx="390">
                  <c:v>2.80399391864068E-2</c:v>
                </c:pt>
                <c:pt idx="391">
                  <c:v>2.4736670211108199E-2</c:v>
                </c:pt>
                <c:pt idx="392">
                  <c:v>2.80399391864068E-2</c:v>
                </c:pt>
                <c:pt idx="393">
                  <c:v>2.6388478015711099E-2</c:v>
                </c:pt>
                <c:pt idx="394">
                  <c:v>2.6388702357648099E-2</c:v>
                </c:pt>
                <c:pt idx="395">
                  <c:v>2.8040600122094701E-2</c:v>
                </c:pt>
                <c:pt idx="396">
                  <c:v>2.8040838513619399E-2</c:v>
                </c:pt>
                <c:pt idx="397">
                  <c:v>2.6389375406346598E-2</c:v>
                </c:pt>
                <c:pt idx="398">
                  <c:v>2.6389599763542299E-2</c:v>
                </c:pt>
                <c:pt idx="399">
                  <c:v>2.80415537125147E-2</c:v>
                </c:pt>
                <c:pt idx="400">
                  <c:v>2.80417921202539E-2</c:v>
                </c:pt>
                <c:pt idx="401">
                  <c:v>2.8042030532046999E-2</c:v>
                </c:pt>
                <c:pt idx="402">
                  <c:v>2.9694040665314701E-2</c:v>
                </c:pt>
                <c:pt idx="403">
                  <c:v>2.8042507367795299E-2</c:v>
                </c:pt>
                <c:pt idx="404">
                  <c:v>2.8042745791750701E-2</c:v>
                </c:pt>
                <c:pt idx="405">
                  <c:v>2.8042984219760501E-2</c:v>
                </c:pt>
                <c:pt idx="406">
                  <c:v>2.8043222651824601E-2</c:v>
                </c:pt>
                <c:pt idx="407">
                  <c:v>2.80434610879432E-2</c:v>
                </c:pt>
                <c:pt idx="408">
                  <c:v>2.96955555108992E-2</c:v>
                </c:pt>
                <c:pt idx="409">
                  <c:v>2.9695417871338201E-2</c:v>
                </c:pt>
                <c:pt idx="410">
                  <c:v>2.9695165388681301E-2</c:v>
                </c:pt>
                <c:pt idx="411">
                  <c:v>2.9694912910317901E-2</c:v>
                </c:pt>
                <c:pt idx="412">
                  <c:v>2.9694660436247799E-2</c:v>
                </c:pt>
                <c:pt idx="413">
                  <c:v>2.9694407966470798E-2</c:v>
                </c:pt>
                <c:pt idx="414">
                  <c:v>2.9694155500986901E-2</c:v>
                </c:pt>
                <c:pt idx="415">
                  <c:v>2.96939030397959E-2</c:v>
                </c:pt>
                <c:pt idx="416">
                  <c:v>2.9693650582897701E-2</c:v>
                </c:pt>
                <c:pt idx="417">
                  <c:v>2.9693398130292301E-2</c:v>
                </c:pt>
                <c:pt idx="418">
                  <c:v>2.9693145681979598E-2</c:v>
                </c:pt>
                <c:pt idx="419">
                  <c:v>2.96928932379593E-2</c:v>
                </c:pt>
                <c:pt idx="420">
                  <c:v>3.1344334646125099E-2</c:v>
                </c:pt>
                <c:pt idx="421">
                  <c:v>2.96923883627958E-2</c:v>
                </c:pt>
                <c:pt idx="422">
                  <c:v>2.9692135931652399E-2</c:v>
                </c:pt>
                <c:pt idx="423">
                  <c:v>2.9691883504801099E-2</c:v>
                </c:pt>
                <c:pt idx="424">
                  <c:v>3.1343268763299299E-2</c:v>
                </c:pt>
                <c:pt idx="425">
                  <c:v>3.13434094707256E-2</c:v>
                </c:pt>
                <c:pt idx="426">
                  <c:v>3.1343670045583999E-2</c:v>
                </c:pt>
                <c:pt idx="427">
                  <c:v>3.1343930624775002E-2</c:v>
                </c:pt>
                <c:pt idx="428">
                  <c:v>3.1344191208298802E-2</c:v>
                </c:pt>
                <c:pt idx="429">
                  <c:v>3.2996151817286802E-2</c:v>
                </c:pt>
                <c:pt idx="430">
                  <c:v>2.9692998635275299E-2</c:v>
                </c:pt>
                <c:pt idx="431">
                  <c:v>3.2996700470106999E-2</c:v>
                </c:pt>
                <c:pt idx="432">
                  <c:v>3.1345233585723602E-2</c:v>
                </c:pt>
                <c:pt idx="433">
                  <c:v>3.2997249141173302E-2</c:v>
                </c:pt>
                <c:pt idx="434">
                  <c:v>3.2997523483548903E-2</c:v>
                </c:pt>
                <c:pt idx="435">
                  <c:v>3.2997797830486501E-2</c:v>
                </c:pt>
                <c:pt idx="436">
                  <c:v>3.2998072181985999E-2</c:v>
                </c:pt>
                <c:pt idx="437">
                  <c:v>3.1346536655004302E-2</c:v>
                </c:pt>
                <c:pt idx="438">
                  <c:v>3.1346797281861502E-2</c:v>
                </c:pt>
                <c:pt idx="439">
                  <c:v>3.2998891330805899E-2</c:v>
                </c:pt>
                <c:pt idx="440">
                  <c:v>3.2999096039073098E-2</c:v>
                </c:pt>
                <c:pt idx="441">
                  <c:v>3.4650676753095001E-2</c:v>
                </c:pt>
                <c:pt idx="442">
                  <c:v>3.46502188973946E-2</c:v>
                </c:pt>
                <c:pt idx="443">
                  <c:v>3.2997883388535397E-2</c:v>
                </c:pt>
                <c:pt idx="444">
                  <c:v>3.4649150327334198E-2</c:v>
                </c:pt>
                <c:pt idx="445">
                  <c:v>3.2996762423087897E-2</c:v>
                </c:pt>
                <c:pt idx="446">
                  <c:v>3.2996166077946899E-2</c:v>
                </c:pt>
                <c:pt idx="447">
                  <c:v>3.4647339377343898E-2</c:v>
                </c:pt>
                <c:pt idx="448">
                  <c:v>3.2994959886107497E-2</c:v>
                </c:pt>
                <c:pt idx="449">
                  <c:v>3.4646129044487703E-2</c:v>
                </c:pt>
                <c:pt idx="450">
                  <c:v>3.4645557963749601E-2</c:v>
                </c:pt>
                <c:pt idx="451">
                  <c:v>3.46450251972635E-2</c:v>
                </c:pt>
                <c:pt idx="452">
                  <c:v>3.6296264283816701E-2</c:v>
                </c:pt>
                <c:pt idx="453">
                  <c:v>3.46441214375246E-2</c:v>
                </c:pt>
                <c:pt idx="454">
                  <c:v>3.6295472791618898E-2</c:v>
                </c:pt>
                <c:pt idx="455">
                  <c:v>3.7946885987012902E-2</c:v>
                </c:pt>
                <c:pt idx="456">
                  <c:v>3.6295013030205103E-2</c:v>
                </c:pt>
                <c:pt idx="457">
                  <c:v>3.7946987517830502E-2</c:v>
                </c:pt>
                <c:pt idx="458">
                  <c:v>3.7947475897496197E-2</c:v>
                </c:pt>
                <c:pt idx="459">
                  <c:v>3.79480190258452E-2</c:v>
                </c:pt>
                <c:pt idx="460">
                  <c:v>3.7948605222383698E-2</c:v>
                </c:pt>
                <c:pt idx="461">
                  <c:v>3.62974944519487E-2</c:v>
                </c:pt>
                <c:pt idx="462">
                  <c:v>3.6298120288748299E-2</c:v>
                </c:pt>
                <c:pt idx="463">
                  <c:v>3.7950505562192503E-2</c:v>
                </c:pt>
                <c:pt idx="464">
                  <c:v>3.7951147446923898E-2</c:v>
                </c:pt>
                <c:pt idx="465">
                  <c:v>3.7951774188037503E-2</c:v>
                </c:pt>
                <c:pt idx="466">
                  <c:v>3.7952374193519503E-2</c:v>
                </c:pt>
                <c:pt idx="467">
                  <c:v>3.9604733330847998E-2</c:v>
                </c:pt>
                <c:pt idx="468">
                  <c:v>4.1257065876156102E-2</c:v>
                </c:pt>
                <c:pt idx="469">
                  <c:v>4.1257539681894002E-2</c:v>
                </c:pt>
                <c:pt idx="470">
                  <c:v>3.9606108037152497E-2</c:v>
                </c:pt>
                <c:pt idx="471">
                  <c:v>3.9606416730003501E-2</c:v>
                </c:pt>
                <c:pt idx="472">
                  <c:v>3.96067029099271E-2</c:v>
                </c:pt>
                <c:pt idx="473">
                  <c:v>3.9607028237717001E-2</c:v>
                </c:pt>
                <c:pt idx="474">
                  <c:v>3.9607365094313098E-2</c:v>
                </c:pt>
                <c:pt idx="475">
                  <c:v>3.9607701956639201E-2</c:v>
                </c:pt>
                <c:pt idx="476">
                  <c:v>3.96080388246954E-2</c:v>
                </c:pt>
                <c:pt idx="477">
                  <c:v>3.9608375698481801E-2</c:v>
                </c:pt>
                <c:pt idx="478">
                  <c:v>4.12606528566999E-2</c:v>
                </c:pt>
                <c:pt idx="479">
                  <c:v>4.1261003792247702E-2</c:v>
                </c:pt>
                <c:pt idx="480">
                  <c:v>4.2913323113306097E-2</c:v>
                </c:pt>
                <c:pt idx="481">
                  <c:v>4.1261705681252397E-2</c:v>
                </c:pt>
                <c:pt idx="482">
                  <c:v>4.12620566347097E-2</c:v>
                </c:pt>
                <c:pt idx="483">
                  <c:v>4.4566428659322303E-2</c:v>
                </c:pt>
                <c:pt idx="484">
                  <c:v>4.2914783143623701E-2</c:v>
                </c:pt>
                <c:pt idx="485">
                  <c:v>4.2915148166726397E-2</c:v>
                </c:pt>
                <c:pt idx="486">
                  <c:v>4.2915513196038903E-2</c:v>
                </c:pt>
                <c:pt idx="487">
                  <c:v>4.2915878231561101E-2</c:v>
                </c:pt>
                <c:pt idx="488">
                  <c:v>4.2916243273293297E-2</c:v>
                </c:pt>
                <c:pt idx="489">
                  <c:v>4.4568117406515E-2</c:v>
                </c:pt>
                <c:pt idx="490">
                  <c:v>4.4567738315846699E-2</c:v>
                </c:pt>
                <c:pt idx="491">
                  <c:v>4.4567359231627399E-2</c:v>
                </c:pt>
                <c:pt idx="492">
                  <c:v>4.4566980153856899E-2</c:v>
                </c:pt>
                <c:pt idx="493">
                  <c:v>4.4566601082534997E-2</c:v>
                </c:pt>
                <c:pt idx="494">
                  <c:v>4.6218224890358997E-2</c:v>
                </c:pt>
                <c:pt idx="495">
                  <c:v>4.45658429592364E-2</c:v>
                </c:pt>
                <c:pt idx="496">
                  <c:v>4.62174386779435E-2</c:v>
                </c:pt>
                <c:pt idx="497">
                  <c:v>4.62170455817663E-2</c:v>
                </c:pt>
                <c:pt idx="498">
                  <c:v>4.6216652492275898E-2</c:v>
                </c:pt>
                <c:pt idx="499">
                  <c:v>4.9520124648384498E-2</c:v>
                </c:pt>
                <c:pt idx="500">
                  <c:v>4.6215866333354699E-2</c:v>
                </c:pt>
                <c:pt idx="501">
                  <c:v>4.7867377783756E-2</c:v>
                </c:pt>
                <c:pt idx="502">
                  <c:v>4.95188611419385E-2</c:v>
                </c:pt>
                <c:pt idx="503">
                  <c:v>4.7866563566284798E-2</c:v>
                </c:pt>
                <c:pt idx="504">
                  <c:v>4.7866156467936398E-2</c:v>
                </c:pt>
                <c:pt idx="505">
                  <c:v>4.7866057250176099E-2</c:v>
                </c:pt>
                <c:pt idx="506">
                  <c:v>4.9517907317992702E-2</c:v>
                </c:pt>
                <c:pt idx="507">
                  <c:v>4.7866040081922197E-2</c:v>
                </c:pt>
                <c:pt idx="508">
                  <c:v>5.1169747616736698E-2</c:v>
                </c:pt>
                <c:pt idx="509">
                  <c:v>5.1169738440141103E-2</c:v>
                </c:pt>
                <c:pt idx="510">
                  <c:v>5.1169729263548798E-2</c:v>
                </c:pt>
                <c:pt idx="511">
                  <c:v>5.1169720086959698E-2</c:v>
                </c:pt>
                <c:pt idx="512">
                  <c:v>5.2821567784888897E-2</c:v>
                </c:pt>
                <c:pt idx="513">
                  <c:v>5.1169701733791498E-2</c:v>
                </c:pt>
                <c:pt idx="514">
                  <c:v>5.28215488392519E-2</c:v>
                </c:pt>
                <c:pt idx="515">
                  <c:v>5.2821539366438401E-2</c:v>
                </c:pt>
                <c:pt idx="516">
                  <c:v>5.2821529893628399E-2</c:v>
                </c:pt>
                <c:pt idx="517">
                  <c:v>5.2821520420821798E-2</c:v>
                </c:pt>
                <c:pt idx="518">
                  <c:v>5.4473366045109897E-2</c:v>
                </c:pt>
                <c:pt idx="519">
                  <c:v>5.44733525884196E-2</c:v>
                </c:pt>
                <c:pt idx="520">
                  <c:v>5.6125132018261699E-2</c:v>
                </c:pt>
                <c:pt idx="521">
                  <c:v>5.4472478518105397E-2</c:v>
                </c:pt>
                <c:pt idx="522">
                  <c:v>5.61232344637504E-2</c:v>
                </c:pt>
                <c:pt idx="523">
                  <c:v>5.7773887095575398E-2</c:v>
                </c:pt>
                <c:pt idx="524">
                  <c:v>5.6120930712362002E-2</c:v>
                </c:pt>
                <c:pt idx="525">
                  <c:v>5.7771459784533803E-2</c:v>
                </c:pt>
                <c:pt idx="526">
                  <c:v>5.7770210211471398E-2</c:v>
                </c:pt>
                <c:pt idx="527">
                  <c:v>5.9420632907964101E-2</c:v>
                </c:pt>
                <c:pt idx="528">
                  <c:v>5.94193489921555E-2</c:v>
                </c:pt>
                <c:pt idx="529">
                  <c:v>6.10697078480694E-2</c:v>
                </c:pt>
                <c:pt idx="530">
                  <c:v>6.1068432082939897E-2</c:v>
                </c:pt>
                <c:pt idx="531">
                  <c:v>6.1067189040525799E-2</c:v>
                </c:pt>
                <c:pt idx="532">
                  <c:v>6.1065989376378201E-2</c:v>
                </c:pt>
                <c:pt idx="533">
                  <c:v>5.9413314374756401E-2</c:v>
                </c:pt>
                <c:pt idx="534">
                  <c:v>6.10637628268055E-2</c:v>
                </c:pt>
                <c:pt idx="535">
                  <c:v>6.2714235890494199E-2</c:v>
                </c:pt>
                <c:pt idx="536">
                  <c:v>6.4364748266540497E-2</c:v>
                </c:pt>
                <c:pt idx="537">
                  <c:v>6.4364997325873294E-2</c:v>
                </c:pt>
                <c:pt idx="538">
                  <c:v>6.4365651131591595E-2</c:v>
                </c:pt>
                <c:pt idx="539">
                  <c:v>6.4366364635029205E-2</c:v>
                </c:pt>
                <c:pt idx="540">
                  <c:v>6.6018615015785001E-2</c:v>
                </c:pt>
                <c:pt idx="541">
                  <c:v>6.4367921656053706E-2</c:v>
                </c:pt>
                <c:pt idx="542">
                  <c:v>6.7671764774424201E-2</c:v>
                </c:pt>
                <c:pt idx="543">
                  <c:v>6.7672617003381397E-2</c:v>
                </c:pt>
                <c:pt idx="544">
                  <c:v>6.7673467695330197E-2</c:v>
                </c:pt>
                <c:pt idx="545">
                  <c:v>6.9325850592054095E-2</c:v>
                </c:pt>
                <c:pt idx="546">
                  <c:v>7.0978230293261196E-2</c:v>
                </c:pt>
                <c:pt idx="547">
                  <c:v>7.09790261997819E-2</c:v>
                </c:pt>
                <c:pt idx="548">
                  <c:v>7.0979772129905402E-2</c:v>
                </c:pt>
                <c:pt idx="549">
                  <c:v>7.0980455999772499E-2</c:v>
                </c:pt>
                <c:pt idx="550">
                  <c:v>7.09810657235104E-2</c:v>
                </c:pt>
                <c:pt idx="551">
                  <c:v>7.2633204192832201E-2</c:v>
                </c:pt>
                <c:pt idx="552">
                  <c:v>7.4285276479291604E-2</c:v>
                </c:pt>
                <c:pt idx="553">
                  <c:v>7.4284360793951801E-2</c:v>
                </c:pt>
                <c:pt idx="554">
                  <c:v>7.42829972609267E-2</c:v>
                </c:pt>
                <c:pt idx="555">
                  <c:v>7.4281578903787698E-2</c:v>
                </c:pt>
                <c:pt idx="556">
                  <c:v>7.5931652156515303E-2</c:v>
                </c:pt>
                <c:pt idx="557">
                  <c:v>7.5930135265031395E-2</c:v>
                </c:pt>
                <c:pt idx="558">
                  <c:v>7.5928599776863601E-2</c:v>
                </c:pt>
                <c:pt idx="559">
                  <c:v>7.5927057774183099E-2</c:v>
                </c:pt>
                <c:pt idx="560">
                  <c:v>7.9228389744917097E-2</c:v>
                </c:pt>
                <c:pt idx="561">
                  <c:v>7.9226820912269999E-2</c:v>
                </c:pt>
                <c:pt idx="562">
                  <c:v>8.0876665883844998E-2</c:v>
                </c:pt>
                <c:pt idx="563">
                  <c:v>8.25265024471349E-2</c:v>
                </c:pt>
                <c:pt idx="564">
                  <c:v>8.0873675200860098E-2</c:v>
                </c:pt>
                <c:pt idx="565">
                  <c:v>8.2523581277234206E-2</c:v>
                </c:pt>
                <c:pt idx="566">
                  <c:v>8.2522231777719293E-2</c:v>
                </c:pt>
                <c:pt idx="567">
                  <c:v>8.2520971622265599E-2</c:v>
                </c:pt>
                <c:pt idx="568">
                  <c:v>8.2519792916854101E-2</c:v>
                </c:pt>
                <c:pt idx="569">
                  <c:v>8.4171908826454006E-2</c:v>
                </c:pt>
                <c:pt idx="570">
                  <c:v>8.4173445127970203E-2</c:v>
                </c:pt>
                <c:pt idx="571">
                  <c:v>8.5826325214132498E-2</c:v>
                </c:pt>
                <c:pt idx="572">
                  <c:v>8.5827970431927095E-2</c:v>
                </c:pt>
                <c:pt idx="573">
                  <c:v>8.74809893020565E-2</c:v>
                </c:pt>
                <c:pt idx="574">
                  <c:v>8.7482701481577496E-2</c:v>
                </c:pt>
                <c:pt idx="575">
                  <c:v>8.7484418800771305E-2</c:v>
                </c:pt>
                <c:pt idx="576">
                  <c:v>8.7486130864082703E-2</c:v>
                </c:pt>
                <c:pt idx="577">
                  <c:v>8.9139276485068503E-2</c:v>
                </c:pt>
                <c:pt idx="578">
                  <c:v>9.0792446982440697E-2</c:v>
                </c:pt>
                <c:pt idx="579">
                  <c:v>9.0794132025572197E-2</c:v>
                </c:pt>
                <c:pt idx="580">
                  <c:v>9.0795770489089794E-2</c:v>
                </c:pt>
                <c:pt idx="581">
                  <c:v>9.2448903339502703E-2</c:v>
                </c:pt>
                <c:pt idx="582">
                  <c:v>9.2450443399455406E-2</c:v>
                </c:pt>
                <c:pt idx="583">
                  <c:v>9.4103512471810993E-2</c:v>
                </c:pt>
                <c:pt idx="584">
                  <c:v>9.4104984011757695E-2</c:v>
                </c:pt>
                <c:pt idx="585">
                  <c:v>9.5756953180034396E-2</c:v>
                </c:pt>
                <c:pt idx="586">
                  <c:v>9.4105318692384393E-2</c:v>
                </c:pt>
                <c:pt idx="587">
                  <c:v>9.5756953180034396E-2</c:v>
                </c:pt>
                <c:pt idx="588">
                  <c:v>9.5756953180034396E-2</c:v>
                </c:pt>
                <c:pt idx="589">
                  <c:v>9.7408587667682997E-2</c:v>
                </c:pt>
                <c:pt idx="590">
                  <c:v>9.9060222155333E-2</c:v>
                </c:pt>
                <c:pt idx="591">
                  <c:v>9.7408587667682997E-2</c:v>
                </c:pt>
                <c:pt idx="592">
                  <c:v>9.9060222155333E-2</c:v>
                </c:pt>
                <c:pt idx="593">
                  <c:v>9.9060222155333E-2</c:v>
                </c:pt>
                <c:pt idx="594">
                  <c:v>0.100711856642982</c:v>
                </c:pt>
                <c:pt idx="595">
                  <c:v>0.100711856642982</c:v>
                </c:pt>
                <c:pt idx="596">
                  <c:v>0.10236349113063201</c:v>
                </c:pt>
                <c:pt idx="597">
                  <c:v>0.10401512561828199</c:v>
                </c:pt>
                <c:pt idx="598">
                  <c:v>0.10401512561828199</c:v>
                </c:pt>
                <c:pt idx="599">
                  <c:v>0.10566676010593</c:v>
                </c:pt>
                <c:pt idx="600">
                  <c:v>0.10731839459358</c:v>
                </c:pt>
                <c:pt idx="601">
                  <c:v>0.10897001580915799</c:v>
                </c:pt>
                <c:pt idx="602">
                  <c:v>0.10896999863001799</c:v>
                </c:pt>
                <c:pt idx="603">
                  <c:v>0.11062161521661</c:v>
                </c:pt>
                <c:pt idx="604">
                  <c:v>0.112273231282447</c:v>
                </c:pt>
                <c:pt idx="605">
                  <c:v>0.11227321358256299</c:v>
                </c:pt>
                <c:pt idx="606">
                  <c:v>0.113924828867269</c:v>
                </c:pt>
                <c:pt idx="607">
                  <c:v>0.11557644363122201</c:v>
                </c:pt>
                <c:pt idx="608">
                  <c:v>0.11392479294676799</c:v>
                </c:pt>
                <c:pt idx="609">
                  <c:v>0.115576407189973</c:v>
                </c:pt>
                <c:pt idx="610">
                  <c:v>0.11887965285549</c:v>
                </c:pt>
                <c:pt idx="611">
                  <c:v>0.117228002431432</c:v>
                </c:pt>
                <c:pt idx="612">
                  <c:v>0.118879615372756</c:v>
                </c:pt>
                <c:pt idx="613">
                  <c:v>0.11887959663139799</c:v>
                </c:pt>
                <c:pt idx="614">
                  <c:v>0.122182839693143</c:v>
                </c:pt>
                <c:pt idx="615">
                  <c:v>0.12053118672042799</c:v>
                </c:pt>
                <c:pt idx="616">
                  <c:v>0.12218274355419501</c:v>
                </c:pt>
                <c:pt idx="617">
                  <c:v>0.12218190836543399</c:v>
                </c:pt>
                <c:pt idx="618">
                  <c:v>0.12383242207708101</c:v>
                </c:pt>
                <c:pt idx="619">
                  <c:v>0.123831269263279</c:v>
                </c:pt>
                <c:pt idx="620">
                  <c:v>0.12548166316901899</c:v>
                </c:pt>
                <c:pt idx="621">
                  <c:v>0.12548043132018399</c:v>
                </c:pt>
                <c:pt idx="622">
                  <c:v>0.12713073824048299</c:v>
                </c:pt>
                <c:pt idx="623">
                  <c:v>0.12712945996625499</c:v>
                </c:pt>
                <c:pt idx="624">
                  <c:v>0.128779712574768</c:v>
                </c:pt>
                <c:pt idx="625">
                  <c:v>0.13042994420158699</c:v>
                </c:pt>
                <c:pt idx="626">
                  <c:v>0.13042865129046999</c:v>
                </c:pt>
                <c:pt idx="627">
                  <c:v>0.13207887737288801</c:v>
                </c:pt>
                <c:pt idx="628">
                  <c:v>0.13207761935686299</c:v>
                </c:pt>
                <c:pt idx="629">
                  <c:v>0.13372787224219099</c:v>
                </c:pt>
                <c:pt idx="630">
                  <c:v>0.13372668155752099</c:v>
                </c:pt>
                <c:pt idx="631">
                  <c:v>0.13372554103720199</c:v>
                </c:pt>
                <c:pt idx="632">
                  <c:v>0.13537586495158199</c:v>
                </c:pt>
                <c:pt idx="633">
                  <c:v>0.13702616003433399</c:v>
                </c:pt>
                <c:pt idx="634">
                  <c:v>0.13702502655462201</c:v>
                </c:pt>
                <c:pt idx="635">
                  <c:v>0.138675308433093</c:v>
                </c:pt>
                <c:pt idx="636">
                  <c:v>0.14032557961831499</c:v>
                </c:pt>
                <c:pt idx="637">
                  <c:v>0.140324465036433</c:v>
                </c:pt>
                <c:pt idx="638">
                  <c:v>0.14197472630731101</c:v>
                </c:pt>
                <c:pt idx="639">
                  <c:v>0.141973626552028</c:v>
                </c:pt>
                <c:pt idx="640">
                  <c:v>0.143623876228405</c:v>
                </c:pt>
                <c:pt idx="641">
                  <c:v>0.14527411305770699</c:v>
                </c:pt>
                <c:pt idx="642">
                  <c:v>0.14692433660561399</c:v>
                </c:pt>
                <c:pt idx="643">
                  <c:v>0.14692324880644</c:v>
                </c:pt>
                <c:pt idx="644">
                  <c:v>0.14692217264101001</c:v>
                </c:pt>
                <c:pt idx="645">
                  <c:v>0.15022365140199401</c:v>
                </c:pt>
                <c:pt idx="646">
                  <c:v>0.15022257151026999</c:v>
                </c:pt>
                <c:pt idx="647">
                  <c:v>0.15022150403745499</c:v>
                </c:pt>
                <c:pt idx="648">
                  <c:v>0.15187171214501499</c:v>
                </c:pt>
                <c:pt idx="649">
                  <c:v>0.15187243681594101</c:v>
                </c:pt>
                <c:pt idx="650">
                  <c:v>0.155176205141587</c:v>
                </c:pt>
                <c:pt idx="651">
                  <c:v>0.15517752791667899</c:v>
                </c:pt>
                <c:pt idx="652">
                  <c:v>0.15517887471133601</c:v>
                </c:pt>
                <c:pt idx="653">
                  <c:v>0.156831520448172</c:v>
                </c:pt>
                <c:pt idx="654">
                  <c:v>0.15848419685423201</c:v>
                </c:pt>
                <c:pt idx="655">
                  <c:v>0.16343950511796601</c:v>
                </c:pt>
                <c:pt idx="656">
                  <c:v>0.16344092667820601</c:v>
                </c:pt>
                <c:pt idx="657">
                  <c:v>0.16344233440765299</c:v>
                </c:pt>
                <c:pt idx="658">
                  <c:v>0.165095058069126</c:v>
                </c:pt>
                <c:pt idx="659">
                  <c:v>0.16674777494429699</c:v>
                </c:pt>
                <c:pt idx="660">
                  <c:v>0.16509775896251899</c:v>
                </c:pt>
                <c:pt idx="661">
                  <c:v>0.16840178851059201</c:v>
                </c:pt>
                <c:pt idx="662">
                  <c:v>0.16840304824037999</c:v>
                </c:pt>
                <c:pt idx="663">
                  <c:v>0.16840424813188401</c:v>
                </c:pt>
                <c:pt idx="664">
                  <c:v>0.170056769268669</c:v>
                </c:pt>
                <c:pt idx="665">
                  <c:v>0.17005599227120499</c:v>
                </c:pt>
                <c:pt idx="666">
                  <c:v>0.17335738338369</c:v>
                </c:pt>
                <c:pt idx="667">
                  <c:v>0.173355921988886</c:v>
                </c:pt>
                <c:pt idx="668">
                  <c:v>0.17500578061274599</c:v>
                </c:pt>
                <c:pt idx="669">
                  <c:v>0.176655584487663</c:v>
                </c:pt>
                <c:pt idx="670">
                  <c:v>0.17830534560504099</c:v>
                </c:pt>
                <c:pt idx="671">
                  <c:v>0.17830374499541901</c:v>
                </c:pt>
                <c:pt idx="672">
                  <c:v>0.17995346751732599</c:v>
                </c:pt>
                <c:pt idx="673">
                  <c:v>0.181603183006772</c:v>
                </c:pt>
                <c:pt idx="674">
                  <c:v>0.183252903292702</c:v>
                </c:pt>
                <c:pt idx="675">
                  <c:v>0.18490264015567101</c:v>
                </c:pt>
                <c:pt idx="676">
                  <c:v>0.18655240532261999</c:v>
                </c:pt>
                <c:pt idx="677">
                  <c:v>0.18820221045976199</c:v>
                </c:pt>
                <c:pt idx="678">
                  <c:v>0.18985206716362299</c:v>
                </c:pt>
                <c:pt idx="679">
                  <c:v>0.189850745615539</c:v>
                </c:pt>
                <c:pt idx="680">
                  <c:v>0.19315195715721201</c:v>
                </c:pt>
                <c:pt idx="681">
                  <c:v>0.19315159540809701</c:v>
                </c:pt>
                <c:pt idx="682">
                  <c:v>0.19645397830745401</c:v>
                </c:pt>
                <c:pt idx="683">
                  <c:v>0.19645395587735301</c:v>
                </c:pt>
                <c:pt idx="684">
                  <c:v>0.19810518315571601</c:v>
                </c:pt>
                <c:pt idx="685">
                  <c:v>0.19810521513628199</c:v>
                </c:pt>
                <c:pt idx="686">
                  <c:v>0.20140768339394599</c:v>
                </c:pt>
                <c:pt idx="687">
                  <c:v>0.20305893718818399</c:v>
                </c:pt>
                <c:pt idx="688">
                  <c:v>0.20471018076952799</c:v>
                </c:pt>
                <c:pt idx="689">
                  <c:v>0.20636140472692199</c:v>
                </c:pt>
                <c:pt idx="690">
                  <c:v>0.20966380012247199</c:v>
                </c:pt>
                <c:pt idx="691">
                  <c:v>0.209663756461791</c:v>
                </c:pt>
                <c:pt idx="692">
                  <c:v>0.211314865744617</c:v>
                </c:pt>
                <c:pt idx="693">
                  <c:v>0.21461711126305399</c:v>
                </c:pt>
                <c:pt idx="694">
                  <c:v>0.216268095830038</c:v>
                </c:pt>
                <c:pt idx="695">
                  <c:v>0.21626782078379</c:v>
                </c:pt>
                <c:pt idx="696">
                  <c:v>0.21956989906228</c:v>
                </c:pt>
                <c:pt idx="697">
                  <c:v>0.221222468510406</c:v>
                </c:pt>
                <c:pt idx="698">
                  <c:v>0.222875558045285</c:v>
                </c:pt>
                <c:pt idx="699">
                  <c:v>0.22617990002812299</c:v>
                </c:pt>
                <c:pt idx="700">
                  <c:v>0.22618182137057299</c:v>
                </c:pt>
                <c:pt idx="701">
                  <c:v>0.22783499516240999</c:v>
                </c:pt>
                <c:pt idx="702">
                  <c:v>0.23113946348529801</c:v>
                </c:pt>
                <c:pt idx="703">
                  <c:v>0.232792707479479</c:v>
                </c:pt>
                <c:pt idx="704">
                  <c:v>0.234445979562415</c:v>
                </c:pt>
                <c:pt idx="705">
                  <c:v>0.23444797120776301</c:v>
                </c:pt>
                <c:pt idx="706">
                  <c:v>0.23775260799740999</c:v>
                </c:pt>
                <c:pt idx="707">
                  <c:v>0.239405964350902</c:v>
                </c:pt>
                <c:pt idx="708">
                  <c:v>0.24105934879601201</c:v>
                </c:pt>
                <c:pt idx="709">
                  <c:v>0.24271276133345501</c:v>
                </c:pt>
                <c:pt idx="710">
                  <c:v>0.24436620196395001</c:v>
                </c:pt>
                <c:pt idx="711">
                  <c:v>0.24601967068820901</c:v>
                </c:pt>
                <c:pt idx="712">
                  <c:v>0.24767316750694901</c:v>
                </c:pt>
                <c:pt idx="713">
                  <c:v>0.25097478808379797</c:v>
                </c:pt>
                <c:pt idx="714">
                  <c:v>0.25262400097753601</c:v>
                </c:pt>
                <c:pt idx="715">
                  <c:v>0.25427318533008603</c:v>
                </c:pt>
                <c:pt idx="716">
                  <c:v>0.25592234114218598</c:v>
                </c:pt>
                <c:pt idx="717">
                  <c:v>0.25757146841458101</c:v>
                </c:pt>
                <c:pt idx="718">
                  <c:v>0.25756923971351497</c:v>
                </c:pt>
                <c:pt idx="719">
                  <c:v>0.260869637343211</c:v>
                </c:pt>
                <c:pt idx="720">
                  <c:v>0.260867380142982</c:v>
                </c:pt>
                <c:pt idx="721">
                  <c:v>0.264167692121903</c:v>
                </c:pt>
                <c:pt idx="722">
                  <c:v>0.26416540642448499</c:v>
                </c:pt>
                <c:pt idx="723">
                  <c:v>0.26911688875156597</c:v>
                </c:pt>
                <c:pt idx="724">
                  <c:v>0.267463318563949</c:v>
                </c:pt>
                <c:pt idx="725">
                  <c:v>0.26911223183227001</c:v>
                </c:pt>
                <c:pt idx="726">
                  <c:v>0.27076111656730201</c:v>
                </c:pt>
                <c:pt idx="727">
                  <c:v>0.27240997006858902</c:v>
                </c:pt>
                <c:pt idx="728">
                  <c:v>0.27570993438371499</c:v>
                </c:pt>
                <c:pt idx="729">
                  <c:v>0.27735703163509501</c:v>
                </c:pt>
                <c:pt idx="730">
                  <c:v>0.27900356520297698</c:v>
                </c:pt>
                <c:pt idx="731">
                  <c:v>0.28065000637354598</c:v>
                </c:pt>
                <c:pt idx="732">
                  <c:v>0.28394744481788298</c:v>
                </c:pt>
                <c:pt idx="733">
                  <c:v>0.285593696857043</c:v>
                </c:pt>
                <c:pt idx="734">
                  <c:v>0.28723987824734298</c:v>
                </c:pt>
                <c:pt idx="735">
                  <c:v>0.28888599614834498</c:v>
                </c:pt>
                <c:pt idx="736">
                  <c:v>0.29053205768817703</c:v>
                </c:pt>
                <c:pt idx="737">
                  <c:v>0.29382902187934901</c:v>
                </c:pt>
                <c:pt idx="738">
                  <c:v>0.29547496586369698</c:v>
                </c:pt>
                <c:pt idx="739">
                  <c:v>0.29712087466270898</c:v>
                </c:pt>
                <c:pt idx="740">
                  <c:v>0.29711588172476</c:v>
                </c:pt>
                <c:pt idx="741">
                  <c:v>0.29876176729688497</c:v>
                </c:pt>
                <c:pt idx="742">
                  <c:v>0.30205845969433498</c:v>
                </c:pt>
                <c:pt idx="743">
                  <c:v>0.30205350099272799</c:v>
                </c:pt>
                <c:pt idx="744">
                  <c:v>0.30535010193693801</c:v>
                </c:pt>
                <c:pt idx="745">
                  <c:v>0.30699985274735703</c:v>
                </c:pt>
                <c:pt idx="746">
                  <c:v>0.30865078604449903</c:v>
                </c:pt>
                <c:pt idx="747">
                  <c:v>0.310301735079827</c:v>
                </c:pt>
                <c:pt idx="748">
                  <c:v>0.311952699464775</c:v>
                </c:pt>
                <c:pt idx="749">
                  <c:v>0.31360367881191198</c:v>
                </c:pt>
                <c:pt idx="750">
                  <c:v>0.31525467273500402</c:v>
                </c:pt>
                <c:pt idx="751">
                  <c:v>0.318556451976233</c:v>
                </c:pt>
                <c:pt idx="752">
                  <c:v>0.32020747511355901</c:v>
                </c:pt>
                <c:pt idx="753">
                  <c:v>0.32185851165909202</c:v>
                </c:pt>
                <c:pt idx="754">
                  <c:v>0.32350956123254099</c:v>
                </c:pt>
                <c:pt idx="755">
                  <c:v>0.323509847563619</c:v>
                </c:pt>
                <c:pt idx="756">
                  <c:v>0.32516092090677101</c:v>
                </c:pt>
                <c:pt idx="757">
                  <c:v>0.32681200616118</c:v>
                </c:pt>
                <c:pt idx="758">
                  <c:v>0.32846310295245001</c:v>
                </c:pt>
                <c:pt idx="759">
                  <c:v>0.33011421273858699</c:v>
                </c:pt>
                <c:pt idx="760">
                  <c:v>0.33176536345309698</c:v>
                </c:pt>
                <c:pt idx="761">
                  <c:v>0.333415932732604</c:v>
                </c:pt>
                <c:pt idx="762">
                  <c:v>0.33341557175035402</c:v>
                </c:pt>
                <c:pt idx="763">
                  <c:v>0.33671678534980698</c:v>
                </c:pt>
                <c:pt idx="764">
                  <c:v>0.336716467597094</c:v>
                </c:pt>
                <c:pt idx="765">
                  <c:v>0.33836693057838302</c:v>
                </c:pt>
                <c:pt idx="766">
                  <c:v>0.34001739401221898</c:v>
                </c:pt>
                <c:pt idx="767">
                  <c:v>0.34001709043256001</c:v>
                </c:pt>
                <c:pt idx="768">
                  <c:v>0.34166753666376898</c:v>
                </c:pt>
                <c:pt idx="769">
                  <c:v>0.34331796214353899</c:v>
                </c:pt>
                <c:pt idx="770">
                  <c:v>0.34496835991374503</c:v>
                </c:pt>
                <c:pt idx="771">
                  <c:v>0.34661872307003999</c:v>
                </c:pt>
                <c:pt idx="772">
                  <c:v>0.34826904475877402</c:v>
                </c:pt>
                <c:pt idx="773">
                  <c:v>0.34991931817301403</c:v>
                </c:pt>
                <c:pt idx="774">
                  <c:v>0.35156953654770601</c:v>
                </c:pt>
                <c:pt idx="775">
                  <c:v>0.35321969321212898</c:v>
                </c:pt>
                <c:pt idx="776">
                  <c:v>0.35652051969306198</c:v>
                </c:pt>
                <c:pt idx="777">
                  <c:v>0.35651589513156301</c:v>
                </c:pt>
                <c:pt idx="778">
                  <c:v>0.35816075633182998</c:v>
                </c:pt>
                <c:pt idx="779">
                  <c:v>0.35980552777979702</c:v>
                </c:pt>
                <c:pt idx="780">
                  <c:v>0.36145021655836801</c:v>
                </c:pt>
                <c:pt idx="781">
                  <c:v>0.36474543826865902</c:v>
                </c:pt>
                <c:pt idx="782">
                  <c:v>0.366389956891715</c:v>
                </c:pt>
                <c:pt idx="783">
                  <c:v>0.36968497064216799</c:v>
                </c:pt>
                <c:pt idx="784">
                  <c:v>0.37132934704149001</c:v>
                </c:pt>
                <c:pt idx="785">
                  <c:v>0.37462418061061198</c:v>
                </c:pt>
                <c:pt idx="786">
                  <c:v>0.37626844232479201</c:v>
                </c:pt>
                <c:pt idx="787">
                  <c:v>0.37791266986834299</c:v>
                </c:pt>
                <c:pt idx="788">
                  <c:v>0.38285772435536303</c:v>
                </c:pt>
                <c:pt idx="789">
                  <c:v>0.38450185179554103</c:v>
                </c:pt>
                <c:pt idx="790">
                  <c:v>0.38779634021145998</c:v>
                </c:pt>
                <c:pt idx="791">
                  <c:v>0.39109076797123499</c:v>
                </c:pt>
                <c:pt idx="792">
                  <c:v>0.394385123931352</c:v>
                </c:pt>
                <c:pt idx="793">
                  <c:v>0.39933454716315497</c:v>
                </c:pt>
                <c:pt idx="794">
                  <c:v>0.40098476738455102</c:v>
                </c:pt>
                <c:pt idx="795">
                  <c:v>0.40593563570359598</c:v>
                </c:pt>
                <c:pt idx="796">
                  <c:v>0.40758588442431198</c:v>
                </c:pt>
                <c:pt idx="797">
                  <c:v>0.41088645719289801</c:v>
                </c:pt>
                <c:pt idx="798">
                  <c:v>0.41418703450587102</c:v>
                </c:pt>
                <c:pt idx="799">
                  <c:v>0.41748761270859203</c:v>
                </c:pt>
                <c:pt idx="800">
                  <c:v>0.42078818819599501</c:v>
                </c:pt>
                <c:pt idx="801">
                  <c:v>0.42408875741263602</c:v>
                </c:pt>
                <c:pt idx="802">
                  <c:v>0.42573900388332803</c:v>
                </c:pt>
                <c:pt idx="803">
                  <c:v>0.43234017565465699</c:v>
                </c:pt>
                <c:pt idx="804">
                  <c:v>0.43399039262171901</c:v>
                </c:pt>
                <c:pt idx="805">
                  <c:v>0.437290902180626</c:v>
                </c:pt>
                <c:pt idx="806">
                  <c:v>0.44059138841955803</c:v>
                </c:pt>
                <c:pt idx="807">
                  <c:v>0.44389184731190201</c:v>
                </c:pt>
                <c:pt idx="808">
                  <c:v>0.44719226593267503</c:v>
                </c:pt>
                <c:pt idx="809">
                  <c:v>0.45049036300960299</c:v>
                </c:pt>
                <c:pt idx="810">
                  <c:v>0.45378771770124798</c:v>
                </c:pt>
                <c:pt idx="811">
                  <c:v>0.45543472261102103</c:v>
                </c:pt>
                <c:pt idx="812">
                  <c:v>0.45873195730768501</c:v>
                </c:pt>
                <c:pt idx="813">
                  <c:v>0.46037887675311601</c:v>
                </c:pt>
                <c:pt idx="814">
                  <c:v>0.46367601723233498</c:v>
                </c:pt>
                <c:pt idx="815">
                  <c:v>0.46697311474027298</c:v>
                </c:pt>
                <c:pt idx="816">
                  <c:v>0.47027017552936401</c:v>
                </c:pt>
                <c:pt idx="817">
                  <c:v>0.48676893784348402</c:v>
                </c:pt>
                <c:pt idx="818">
                  <c:v>0.48016462295204498</c:v>
                </c:pt>
                <c:pt idx="819">
                  <c:v>0.49171256270642999</c:v>
                </c:pt>
                <c:pt idx="820">
                  <c:v>0.48345817383342599</c:v>
                </c:pt>
                <c:pt idx="821">
                  <c:v>0.495006006636378</c:v>
                </c:pt>
                <c:pt idx="822">
                  <c:v>0.48840194757410899</c:v>
                </c:pt>
                <c:pt idx="823">
                  <c:v>0.498299533936439</c:v>
                </c:pt>
                <c:pt idx="824">
                  <c:v>0.49499592696900302</c:v>
                </c:pt>
                <c:pt idx="825">
                  <c:v>0.50159531693975301</c:v>
                </c:pt>
                <c:pt idx="826">
                  <c:v>0.49829455503165299</c:v>
                </c:pt>
                <c:pt idx="827">
                  <c:v>0.50489462082855296</c:v>
                </c:pt>
                <c:pt idx="828">
                  <c:v>0.50159392840351102</c:v>
                </c:pt>
                <c:pt idx="829">
                  <c:v>0.50819401852234702</c:v>
                </c:pt>
                <c:pt idx="830">
                  <c:v>0.50489336472152302</c:v>
                </c:pt>
                <c:pt idx="831">
                  <c:v>0.50984332744682304</c:v>
                </c:pt>
                <c:pt idx="832">
                  <c:v>0.50654268418336801</c:v>
                </c:pt>
                <c:pt idx="833">
                  <c:v>0.51479284702596695</c:v>
                </c:pt>
                <c:pt idx="834">
                  <c:v>0.51149217882228104</c:v>
                </c:pt>
                <c:pt idx="835">
                  <c:v>0.53459325848001205</c:v>
                </c:pt>
                <c:pt idx="836">
                  <c:v>0.52469208264283496</c:v>
                </c:pt>
                <c:pt idx="837">
                  <c:v>0.51974121194960299</c:v>
                </c:pt>
                <c:pt idx="838">
                  <c:v>0.52139072069135195</c:v>
                </c:pt>
                <c:pt idx="839">
                  <c:v>0.52799047647566699</c:v>
                </c:pt>
                <c:pt idx="840">
                  <c:v>0.53129000284785499</c:v>
                </c:pt>
                <c:pt idx="841">
                  <c:v>0.52798619480292097</c:v>
                </c:pt>
                <c:pt idx="842">
                  <c:v>0.53458201498325997</c:v>
                </c:pt>
                <c:pt idx="843">
                  <c:v>0.53292742444810304</c:v>
                </c:pt>
                <c:pt idx="844">
                  <c:v>0.53952309094789896</c:v>
                </c:pt>
                <c:pt idx="845">
                  <c:v>0.53786848658214903</c:v>
                </c:pt>
                <c:pt idx="846">
                  <c:v>0.54446399940803203</c:v>
                </c:pt>
                <c:pt idx="847">
                  <c:v>0.54115937736837705</c:v>
                </c:pt>
                <c:pt idx="848">
                  <c:v>0.55105473023365803</c:v>
                </c:pt>
                <c:pt idx="849">
                  <c:v>0.54775010835089999</c:v>
                </c:pt>
                <c:pt idx="850">
                  <c:v>0.559295199533135</c:v>
                </c:pt>
                <c:pt idx="851">
                  <c:v>0.55269066800264199</c:v>
                </c:pt>
                <c:pt idx="852">
                  <c:v>0.56423552163353596</c:v>
                </c:pt>
                <c:pt idx="853">
                  <c:v>0.55928098012377703</c:v>
                </c:pt>
                <c:pt idx="854">
                  <c:v>0.57082558223050905</c:v>
                </c:pt>
                <c:pt idx="855">
                  <c:v>0.56752096082977299</c:v>
                </c:pt>
                <c:pt idx="856">
                  <c:v>0.57906529744094404</c:v>
                </c:pt>
                <c:pt idx="857">
                  <c:v>0.57246460306291502</c:v>
                </c:pt>
                <c:pt idx="858">
                  <c:v>0.58731336943111401</c:v>
                </c:pt>
                <c:pt idx="859">
                  <c:v>0.58401351646002297</c:v>
                </c:pt>
                <c:pt idx="860">
                  <c:v>0.59556252804057896</c:v>
                </c:pt>
                <c:pt idx="861">
                  <c:v>0.59061280136154604</c:v>
                </c:pt>
                <c:pt idx="862">
                  <c:v>0.60381168075284997</c:v>
                </c:pt>
                <c:pt idx="863">
                  <c:v>0.59886195436876</c:v>
                </c:pt>
                <c:pt idx="864">
                  <c:v>0.61206082756793301</c:v>
                </c:pt>
                <c:pt idx="865">
                  <c:v>0.60711110147878899</c:v>
                </c:pt>
                <c:pt idx="866">
                  <c:v>0.61866009654702103</c:v>
                </c:pt>
                <c:pt idx="867">
                  <c:v>0.64010831735084595</c:v>
                </c:pt>
                <c:pt idx="868">
                  <c:v>0.63515858890288701</c:v>
                </c:pt>
                <c:pt idx="869">
                  <c:v>0.64505770171209798</c:v>
                </c:pt>
                <c:pt idx="870">
                  <c:v>0.63020874959273099</c:v>
                </c:pt>
                <c:pt idx="871">
                  <c:v>0.64835721001240199</c:v>
                </c:pt>
                <c:pt idx="872">
                  <c:v>0.64340744687395501</c:v>
                </c:pt>
                <c:pt idx="873">
                  <c:v>0.71928800977182905</c:v>
                </c:pt>
                <c:pt idx="874">
                  <c:v>0.66317739480179005</c:v>
                </c:pt>
                <c:pt idx="875">
                  <c:v>0.72255269310063297</c:v>
                </c:pt>
                <c:pt idx="876">
                  <c:v>0.66809435082875002</c:v>
                </c:pt>
                <c:pt idx="877">
                  <c:v>0.73406539222154998</c:v>
                </c:pt>
                <c:pt idx="878">
                  <c:v>0.67960934248361704</c:v>
                </c:pt>
                <c:pt idx="879">
                  <c:v>0.73238012408252295</c:v>
                </c:pt>
                <c:pt idx="880">
                  <c:v>0.68782408777905002</c:v>
                </c:pt>
                <c:pt idx="881">
                  <c:v>0.73234454296320695</c:v>
                </c:pt>
                <c:pt idx="882">
                  <c:v>0.69603807529223904</c:v>
                </c:pt>
                <c:pt idx="883">
                  <c:v>0.74385513585721996</c:v>
                </c:pt>
                <c:pt idx="884">
                  <c:v>0.70755016325603004</c:v>
                </c:pt>
                <c:pt idx="885">
                  <c:v>0.74876724378870896</c:v>
                </c:pt>
                <c:pt idx="886">
                  <c:v>0.71906126287956296</c:v>
                </c:pt>
                <c:pt idx="887">
                  <c:v>0.75862687383683602</c:v>
                </c:pt>
                <c:pt idx="888">
                  <c:v>0.72892216239450902</c:v>
                </c:pt>
                <c:pt idx="889">
                  <c:v>0.77345204159012604</c:v>
                </c:pt>
                <c:pt idx="890">
                  <c:v>0.74542029854181102</c:v>
                </c:pt>
                <c:pt idx="891">
                  <c:v>0.77841126959909601</c:v>
                </c:pt>
                <c:pt idx="892">
                  <c:v>0.75532706633774305</c:v>
                </c:pt>
                <c:pt idx="893">
                  <c:v>0.79491579287910596</c:v>
                </c:pt>
                <c:pt idx="894">
                  <c:v>0.77018210208351001</c:v>
                </c:pt>
                <c:pt idx="895">
                  <c:v>0.80482354767225495</c:v>
                </c:pt>
                <c:pt idx="896">
                  <c:v>0.77679092755577905</c:v>
                </c:pt>
                <c:pt idx="897">
                  <c:v>0.77844606479004497</c:v>
                </c:pt>
                <c:pt idx="898">
                  <c:v>0.78175056999464199</c:v>
                </c:pt>
                <c:pt idx="899">
                  <c:v>0.79330193282119499</c:v>
                </c:pt>
                <c:pt idx="900">
                  <c:v>0.796606557478444</c:v>
                </c:pt>
                <c:pt idx="901">
                  <c:v>0.80320998280373301</c:v>
                </c:pt>
                <c:pt idx="902">
                  <c:v>0.80651467497978202</c:v>
                </c:pt>
                <c:pt idx="903">
                  <c:v>0.81476761798455699</c:v>
                </c:pt>
                <c:pt idx="904">
                  <c:v>0.81807236534335903</c:v>
                </c:pt>
                <c:pt idx="905">
                  <c:v>0.82135204113368998</c:v>
                </c:pt>
                <c:pt idx="906">
                  <c:v>0.82957211606807701</c:v>
                </c:pt>
                <c:pt idx="907">
                  <c:v>0.83119451572985303</c:v>
                </c:pt>
                <c:pt idx="908">
                  <c:v>0.84106292330070398</c:v>
                </c:pt>
                <c:pt idx="909">
                  <c:v>0.84268481187535904</c:v>
                </c:pt>
                <c:pt idx="910">
                  <c:v>0.852552193146208</c:v>
                </c:pt>
                <c:pt idx="911">
                  <c:v>0.85582266402901397</c:v>
                </c:pt>
                <c:pt idx="912">
                  <c:v>0.86733800674489403</c:v>
                </c:pt>
                <c:pt idx="913">
                  <c:v>0.86401195063559799</c:v>
                </c:pt>
                <c:pt idx="914">
                  <c:v>0.88047304526835302</c:v>
                </c:pt>
                <c:pt idx="915">
                  <c:v>0.88374224218430297</c:v>
                </c:pt>
                <c:pt idx="916">
                  <c:v>0.890308861879887</c:v>
                </c:pt>
                <c:pt idx="917">
                  <c:v>0.90841635025130096</c:v>
                </c:pt>
                <c:pt idx="918">
                  <c:v>0.913333116628815</c:v>
                </c:pt>
                <c:pt idx="919">
                  <c:v>0.92154689458595596</c:v>
                </c:pt>
                <c:pt idx="920">
                  <c:v>0.923165821463105</c:v>
                </c:pt>
                <c:pt idx="921">
                  <c:v>0.926454715013872</c:v>
                </c:pt>
                <c:pt idx="922">
                  <c:v>0.92974993425990005</c:v>
                </c:pt>
                <c:pt idx="923">
                  <c:v>0.93304516867470999</c:v>
                </c:pt>
                <c:pt idx="924">
                  <c:v>0.93963753898394697</c:v>
                </c:pt>
                <c:pt idx="925">
                  <c:v>0.94293277365020201</c:v>
                </c:pt>
                <c:pt idx="926">
                  <c:v>0.95117366756185096</c:v>
                </c:pt>
                <c:pt idx="927">
                  <c:v>0.95776597176863898</c:v>
                </c:pt>
                <c:pt idx="928">
                  <c:v>0.96270969362786696</c:v>
                </c:pt>
                <c:pt idx="929">
                  <c:v>0.97095046516059502</c:v>
                </c:pt>
                <c:pt idx="930">
                  <c:v>0.97589410624169703</c:v>
                </c:pt>
                <c:pt idx="931">
                  <c:v>0.98248623618627096</c:v>
                </c:pt>
                <c:pt idx="932">
                  <c:v>0.98907830898906901</c:v>
                </c:pt>
                <c:pt idx="933">
                  <c:v>0.99237327227064498</c:v>
                </c:pt>
                <c:pt idx="934">
                  <c:v>0.99731670665745398</c:v>
                </c:pt>
                <c:pt idx="935">
                  <c:v>1.0039085975964199</c:v>
                </c:pt>
                <c:pt idx="936">
                  <c:v>1.00555490732346</c:v>
                </c:pt>
                <c:pt idx="937">
                  <c:v>1.01378300362716</c:v>
                </c:pt>
                <c:pt idx="938">
                  <c:v>1.0203587685827999</c:v>
                </c:pt>
                <c:pt idx="939">
                  <c:v>1.0219890045543201</c:v>
                </c:pt>
                <c:pt idx="940">
                  <c:v>1.0302127771841401</c:v>
                </c:pt>
                <c:pt idx="941">
                  <c:v>1.0334911391244801</c:v>
                </c:pt>
                <c:pt idx="942">
                  <c:v>1.0384177199417399</c:v>
                </c:pt>
                <c:pt idx="943">
                  <c:v>1.0416958081639001</c:v>
                </c:pt>
                <c:pt idx="944">
                  <c:v>1.0482703387387799</c:v>
                </c:pt>
                <c:pt idx="945">
                  <c:v>1.07132715791906</c:v>
                </c:pt>
                <c:pt idx="946">
                  <c:v>1.07460446916036</c:v>
                </c:pt>
                <c:pt idx="947">
                  <c:v>1.08941901775872</c:v>
                </c:pt>
                <c:pt idx="948">
                  <c:v>1.0893995512890799</c:v>
                </c:pt>
                <c:pt idx="949">
                  <c:v>1.10421330061986</c:v>
                </c:pt>
                <c:pt idx="950">
                  <c:v>1.10089735009902</c:v>
                </c:pt>
                <c:pt idx="951">
                  <c:v>1.1008776663525399</c:v>
                </c:pt>
                <c:pt idx="952">
                  <c:v>1.11898650142165</c:v>
                </c:pt>
                <c:pt idx="953">
                  <c:v>1.1041365393229601</c:v>
                </c:pt>
                <c:pt idx="954">
                  <c:v>1.1288396175134701</c:v>
                </c:pt>
                <c:pt idx="955">
                  <c:v>1.11563857866535</c:v>
                </c:pt>
                <c:pt idx="956">
                  <c:v>1.13045304623607</c:v>
                </c:pt>
                <c:pt idx="957">
                  <c:v>1.11725237330714</c:v>
                </c:pt>
                <c:pt idx="958">
                  <c:v>1.15348905000455</c:v>
                </c:pt>
                <c:pt idx="959">
                  <c:v>1.1402884276393701</c:v>
                </c:pt>
                <c:pt idx="960">
                  <c:v>1.1666365809861201</c:v>
                </c:pt>
                <c:pt idx="961">
                  <c:v>1.15508398730508</c:v>
                </c:pt>
                <c:pt idx="962">
                  <c:v>1.1929657321121101</c:v>
                </c:pt>
                <c:pt idx="963">
                  <c:v>1.1748220010745001</c:v>
                </c:pt>
                <c:pt idx="964">
                  <c:v>1.1945770709321699</c:v>
                </c:pt>
                <c:pt idx="965">
                  <c:v>1.20114975169862</c:v>
                </c:pt>
                <c:pt idx="966">
                  <c:v>1.22090384101933</c:v>
                </c:pt>
                <c:pt idx="967">
                  <c:v>1.2340666385461401</c:v>
                </c:pt>
                <c:pt idx="968">
                  <c:v>1.23404783925652</c:v>
                </c:pt>
                <c:pt idx="969">
                  <c:v>1.24556083417027</c:v>
                </c:pt>
                <c:pt idx="970">
                  <c:v>1.2570729800401099</c:v>
                </c:pt>
                <c:pt idx="971">
                  <c:v>1.27352743828791</c:v>
                </c:pt>
                <c:pt idx="972">
                  <c:v>1.27350594964958</c:v>
                </c:pt>
                <c:pt idx="973">
                  <c:v>1.2850170412658499</c:v>
                </c:pt>
                <c:pt idx="974">
                  <c:v>1.28334787592814</c:v>
                </c:pt>
                <c:pt idx="975">
                  <c:v>1.3080380591752701</c:v>
                </c:pt>
                <c:pt idx="976">
                  <c:v>1.2964839939276001</c:v>
                </c:pt>
                <c:pt idx="977">
                  <c:v>1.3030517204804499</c:v>
                </c:pt>
                <c:pt idx="978">
                  <c:v>1.33432981112412</c:v>
                </c:pt>
                <c:pt idx="979">
                  <c:v>1.35407543425207</c:v>
                </c:pt>
                <c:pt idx="980">
                  <c:v>1.3244008872808299</c:v>
                </c:pt>
                <c:pt idx="981">
                  <c:v>1.3227312546283201</c:v>
                </c:pt>
                <c:pt idx="982">
                  <c:v>1.3309452455867301</c:v>
                </c:pt>
                <c:pt idx="983">
                  <c:v>1.3144504580563099</c:v>
                </c:pt>
                <c:pt idx="984">
                  <c:v>1.31607548903498</c:v>
                </c:pt>
                <c:pt idx="985">
                  <c:v>1.32428037937613</c:v>
                </c:pt>
                <c:pt idx="986">
                  <c:v>1.32918802827292</c:v>
                </c:pt>
                <c:pt idx="987">
                  <c:v>1.3357425102145599</c:v>
                </c:pt>
                <c:pt idx="988">
                  <c:v>1.3390025761945199</c:v>
                </c:pt>
                <c:pt idx="989">
                  <c:v>1.3472034734998</c:v>
                </c:pt>
                <c:pt idx="990">
                  <c:v>1.3570509103172901</c:v>
                </c:pt>
                <c:pt idx="991">
                  <c:v>1.3652509303792899</c:v>
                </c:pt>
                <c:pt idx="992">
                  <c:v>1.37509740614485</c:v>
                </c:pt>
                <c:pt idx="993">
                  <c:v>1.37835605498391</c:v>
                </c:pt>
                <c:pt idx="994">
                  <c:v>1.3849081167581501</c:v>
                </c:pt>
                <c:pt idx="995">
                  <c:v>1.3947533399012999</c:v>
                </c:pt>
                <c:pt idx="996">
                  <c:v>1.4095381784551699</c:v>
                </c:pt>
                <c:pt idx="997">
                  <c:v>1.41444228221589</c:v>
                </c:pt>
                <c:pt idx="998">
                  <c:v>1.4259326231974001</c:v>
                </c:pt>
                <c:pt idx="999">
                  <c:v>1.4374223792457199</c:v>
                </c:pt>
                <c:pt idx="1000">
                  <c:v>1.4390323251941399</c:v>
                </c:pt>
                <c:pt idx="1001">
                  <c:v>1.4472301519888</c:v>
                </c:pt>
                <c:pt idx="1002">
                  <c:v>1.45048879403891</c:v>
                </c:pt>
                <c:pt idx="1003">
                  <c:v>1.4570401272064699</c:v>
                </c:pt>
                <c:pt idx="1004">
                  <c:v>1.47182306673458</c:v>
                </c:pt>
                <c:pt idx="1005">
                  <c:v>1.48660531461667</c:v>
                </c:pt>
                <c:pt idx="1006">
                  <c:v>1.5013868710164899</c:v>
                </c:pt>
                <c:pt idx="1007">
                  <c:v>1.49970506871858</c:v>
                </c:pt>
                <c:pt idx="1008">
                  <c:v>1.50954694190338</c:v>
                </c:pt>
                <c:pt idx="1009">
                  <c:v>1.5111574049876899</c:v>
                </c:pt>
                <c:pt idx="1010">
                  <c:v>1.5226446962740099</c:v>
                </c:pt>
                <c:pt idx="1011">
                  <c:v>1.5209625465590499</c:v>
                </c:pt>
                <c:pt idx="1012">
                  <c:v>1.5340951343646601</c:v>
                </c:pt>
                <c:pt idx="1013">
                  <c:v>1.5307667495161199</c:v>
                </c:pt>
                <c:pt idx="1014">
                  <c:v>1.5471904673985699</c:v>
                </c:pt>
                <c:pt idx="1015">
                  <c:v>1.5537376572338499</c:v>
                </c:pt>
                <c:pt idx="1016">
                  <c:v>1.5553467644805901</c:v>
                </c:pt>
                <c:pt idx="1017">
                  <c:v>1.55534534403997</c:v>
                </c:pt>
                <c:pt idx="1018">
                  <c:v>1.5619380435805099</c:v>
                </c:pt>
                <c:pt idx="1019">
                  <c:v>1.57346860369849</c:v>
                </c:pt>
                <c:pt idx="1020">
                  <c:v>1.5833533330573799</c:v>
                </c:pt>
                <c:pt idx="1021">
                  <c:v>1.6014679171431101</c:v>
                </c:pt>
                <c:pt idx="1022">
                  <c:v>1.6097069232918699</c:v>
                </c:pt>
                <c:pt idx="1023">
                  <c:v>1.6245298892932201</c:v>
                </c:pt>
                <c:pt idx="1024">
                  <c:v>1.6377070338583299</c:v>
                </c:pt>
                <c:pt idx="1025">
                  <c:v>1.6327784702628001</c:v>
                </c:pt>
                <c:pt idx="1026">
                  <c:v>1.6443098160134999</c:v>
                </c:pt>
                <c:pt idx="1027">
                  <c:v>1.6591333072588901</c:v>
                </c:pt>
                <c:pt idx="1028">
                  <c:v>1.6772490047362101</c:v>
                </c:pt>
                <c:pt idx="1029">
                  <c:v>1.67725868223463</c:v>
                </c:pt>
                <c:pt idx="1030">
                  <c:v>1.6986668011556201</c:v>
                </c:pt>
                <c:pt idx="1031">
                  <c:v>1.7019687505849801</c:v>
                </c:pt>
                <c:pt idx="1032">
                  <c:v>1.70033261301421</c:v>
                </c:pt>
                <c:pt idx="1033">
                  <c:v>1.6986354959500101</c:v>
                </c:pt>
                <c:pt idx="1034">
                  <c:v>1.7051502383919199</c:v>
                </c:pt>
                <c:pt idx="1035">
                  <c:v>1.7067268629442101</c:v>
                </c:pt>
                <c:pt idx="1036">
                  <c:v>1.70994917257668</c:v>
                </c:pt>
                <c:pt idx="1037">
                  <c:v>1.73292005162672</c:v>
                </c:pt>
                <c:pt idx="1038">
                  <c:v>1.7476607377422699</c:v>
                </c:pt>
                <c:pt idx="1039">
                  <c:v>1.76240023643918</c:v>
                </c:pt>
                <c:pt idx="1040">
                  <c:v>1.7738474729596501</c:v>
                </c:pt>
                <c:pt idx="1041">
                  <c:v>1.7655481479931801</c:v>
                </c:pt>
                <c:pt idx="1042">
                  <c:v>1.77041270960968</c:v>
                </c:pt>
                <c:pt idx="1043">
                  <c:v>1.78185821314842</c:v>
                </c:pt>
                <c:pt idx="1044">
                  <c:v>1.7784953470615601</c:v>
                </c:pt>
                <c:pt idx="1045">
                  <c:v>1.8047463945226301</c:v>
                </c:pt>
                <c:pt idx="1046">
                  <c:v>1.7964474230852501</c:v>
                </c:pt>
                <c:pt idx="1047">
                  <c:v>1.8111800759454599</c:v>
                </c:pt>
                <c:pt idx="1048">
                  <c:v>1.8242665000923</c:v>
                </c:pt>
                <c:pt idx="1049">
                  <c:v>1.83740709004852</c:v>
                </c:pt>
                <c:pt idx="1050">
                  <c:v>1.8357589196698301</c:v>
                </c:pt>
                <c:pt idx="1051">
                  <c:v>1.8324657578511601</c:v>
                </c:pt>
                <c:pt idx="1052">
                  <c:v>1.85384723384705</c:v>
                </c:pt>
                <c:pt idx="1053">
                  <c:v>1.87193867030206</c:v>
                </c:pt>
                <c:pt idx="1054">
                  <c:v>1.8752253030539601</c:v>
                </c:pt>
                <c:pt idx="1055">
                  <c:v>1.8949615828514701</c:v>
                </c:pt>
                <c:pt idx="1056">
                  <c:v>1.8933132671108901</c:v>
                </c:pt>
                <c:pt idx="1057">
                  <c:v>1.91469440149529</c:v>
                </c:pt>
                <c:pt idx="1058">
                  <c:v>1.9212708543046999</c:v>
                </c:pt>
                <c:pt idx="1059">
                  <c:v>1.93936197260998</c:v>
                </c:pt>
                <c:pt idx="1060">
                  <c:v>1.95416314371532</c:v>
                </c:pt>
                <c:pt idx="1061">
                  <c:v>1.9558047084399199</c:v>
                </c:pt>
                <c:pt idx="1062">
                  <c:v>1.9771856346202299</c:v>
                </c:pt>
                <c:pt idx="1063">
                  <c:v>1.95908792577005</c:v>
                </c:pt>
                <c:pt idx="1064">
                  <c:v>1.9919834552098701</c:v>
                </c:pt>
                <c:pt idx="1065">
                  <c:v>1.9919225789558801</c:v>
                </c:pt>
                <c:pt idx="1066">
                  <c:v>1.98526549702486</c:v>
                </c:pt>
                <c:pt idx="1067">
                  <c:v>1.9934118327407</c:v>
                </c:pt>
                <c:pt idx="1068">
                  <c:v>2.0097810647798302</c:v>
                </c:pt>
                <c:pt idx="1069">
                  <c:v>2.0097027143973998</c:v>
                </c:pt>
                <c:pt idx="1070">
                  <c:v>2.0260700959916802</c:v>
                </c:pt>
                <c:pt idx="1071">
                  <c:v>2.0177686079533799</c:v>
                </c:pt>
                <c:pt idx="1072">
                  <c:v>2.0275566397332598</c:v>
                </c:pt>
                <c:pt idx="1073">
                  <c:v>2.0504989437194698</c:v>
                </c:pt>
                <c:pt idx="1074">
                  <c:v>2.0569962777302102</c:v>
                </c:pt>
                <c:pt idx="1075">
                  <c:v>2.0454062837221301</c:v>
                </c:pt>
                <c:pt idx="1076">
                  <c:v>2.06176835931636</c:v>
                </c:pt>
                <c:pt idx="1077">
                  <c:v>2.0583995949936602</c:v>
                </c:pt>
                <c:pt idx="1078">
                  <c:v>2.07640381824497</c:v>
                </c:pt>
                <c:pt idx="1079">
                  <c:v>2.08947455899819</c:v>
                </c:pt>
                <c:pt idx="1080">
                  <c:v>2.10254422114091</c:v>
                </c:pt>
                <c:pt idx="1081">
                  <c:v>2.10578385380113</c:v>
                </c:pt>
                <c:pt idx="1082">
                  <c:v>2.1336913749223898</c:v>
                </c:pt>
                <c:pt idx="1083">
                  <c:v>2.1385841608599598</c:v>
                </c:pt>
                <c:pt idx="1084">
                  <c:v>2.1451205507794602</c:v>
                </c:pt>
                <c:pt idx="1085">
                  <c:v>2.14836913603351</c:v>
                </c:pt>
                <c:pt idx="1086">
                  <c:v>2.1631238039516698</c:v>
                </c:pt>
                <c:pt idx="1087">
                  <c:v>2.17294678380641</c:v>
                </c:pt>
                <c:pt idx="1088">
                  <c:v>2.1942751954050999</c:v>
                </c:pt>
                <c:pt idx="1089">
                  <c:v>2.1893043687939402</c:v>
                </c:pt>
                <c:pt idx="1090">
                  <c:v>2.1991263559718899</c:v>
                </c:pt>
                <c:pt idx="1091">
                  <c:v>2.20730441239871</c:v>
                </c:pt>
                <c:pt idx="1092">
                  <c:v>2.2204128915241701</c:v>
                </c:pt>
                <c:pt idx="1093">
                  <c:v>2.2351644637952002</c:v>
                </c:pt>
                <c:pt idx="1094">
                  <c:v>2.2186889640179599</c:v>
                </c:pt>
                <c:pt idx="1095">
                  <c:v>2.2416574971157699</c:v>
                </c:pt>
                <c:pt idx="1096">
                  <c:v>2.2268259831089199</c:v>
                </c:pt>
                <c:pt idx="1097">
                  <c:v>2.2892230483280902</c:v>
                </c:pt>
                <c:pt idx="1098">
                  <c:v>2.2727318954013098</c:v>
                </c:pt>
                <c:pt idx="1099">
                  <c:v>2.3203311908556699</c:v>
                </c:pt>
                <c:pt idx="1100">
                  <c:v>2.3219161904116898</c:v>
                </c:pt>
                <c:pt idx="1101">
                  <c:v>2.35143620792826</c:v>
                </c:pt>
                <c:pt idx="1102">
                  <c:v>2.3053675535289702</c:v>
                </c:pt>
                <c:pt idx="1103">
                  <c:v>2.3693928320990199</c:v>
                </c:pt>
                <c:pt idx="1104">
                  <c:v>2.3561883852154502</c:v>
                </c:pt>
                <c:pt idx="1105">
                  <c:v>2.3873476523375099</c:v>
                </c:pt>
                <c:pt idx="1106">
                  <c:v>2.3889307299693399</c:v>
                </c:pt>
                <c:pt idx="1107">
                  <c:v>2.4036576754901202</c:v>
                </c:pt>
                <c:pt idx="1108">
                  <c:v>2.3920966466957001</c:v>
                </c:pt>
                <c:pt idx="1109">
                  <c:v>2.4133944166706698</c:v>
                </c:pt>
                <c:pt idx="1110">
                  <c:v>2.4084052026039</c:v>
                </c:pt>
                <c:pt idx="1111">
                  <c:v>2.4461297773600901</c:v>
                </c:pt>
                <c:pt idx="1112">
                  <c:v>2.4115698233003098</c:v>
                </c:pt>
                <c:pt idx="1113">
                  <c:v>2.4492763482869799</c:v>
                </c:pt>
                <c:pt idx="1114">
                  <c:v>2.43605260258472</c:v>
                </c:pt>
                <c:pt idx="1115">
                  <c:v>2.4162592467784298</c:v>
                </c:pt>
                <c:pt idx="1116">
                  <c:v>2.4358888894304198</c:v>
                </c:pt>
                <c:pt idx="1117">
                  <c:v>2.49493755658307</c:v>
                </c:pt>
                <c:pt idx="1118">
                  <c:v>2.44722241219301</c:v>
                </c:pt>
                <c:pt idx="1119">
                  <c:v>2.4553522083049599</c:v>
                </c:pt>
                <c:pt idx="1120">
                  <c:v>2.4766202482541799</c:v>
                </c:pt>
                <c:pt idx="1121">
                  <c:v>2.4732524553209299</c:v>
                </c:pt>
                <c:pt idx="1122">
                  <c:v>2.46331593501414</c:v>
                </c:pt>
                <c:pt idx="1123">
                  <c:v>2.4911502969563499</c:v>
                </c:pt>
                <c:pt idx="1124">
                  <c:v>2.5074878922620898</c:v>
                </c:pt>
                <c:pt idx="1125">
                  <c:v>2.5188981711943499</c:v>
                </c:pt>
                <c:pt idx="1126">
                  <c:v>2.5089614527138</c:v>
                </c:pt>
                <c:pt idx="1127">
                  <c:v>2.5220128809629299</c:v>
                </c:pt>
                <c:pt idx="1128">
                  <c:v>2.5449149243351701</c:v>
                </c:pt>
                <c:pt idx="1129">
                  <c:v>2.5612502503597399</c:v>
                </c:pt>
                <c:pt idx="1130">
                  <c:v>2.54967459005552</c:v>
                </c:pt>
                <c:pt idx="1131">
                  <c:v>2.5709346750541102</c:v>
                </c:pt>
                <c:pt idx="1132">
                  <c:v>2.5872683373687799</c:v>
                </c:pt>
                <c:pt idx="1133">
                  <c:v>2.5937511224880598</c:v>
                </c:pt>
                <c:pt idx="1134">
                  <c:v>2.61829098670268</c:v>
                </c:pt>
                <c:pt idx="1135">
                  <c:v>2.62313085018874</c:v>
                </c:pt>
                <c:pt idx="1136">
                  <c:v>2.6230459573187899</c:v>
                </c:pt>
                <c:pt idx="1137">
                  <c:v>2.6410167978615302</c:v>
                </c:pt>
                <c:pt idx="1138">
                  <c:v>2.66391060008351</c:v>
                </c:pt>
                <c:pt idx="1139">
                  <c:v>2.6490524482640998</c:v>
                </c:pt>
                <c:pt idx="1140">
                  <c:v>2.6850746373366499</c:v>
                </c:pt>
                <c:pt idx="1141">
                  <c:v>2.6800640068837298</c:v>
                </c:pt>
                <c:pt idx="1142">
                  <c:v>2.6816183162319001</c:v>
                </c:pt>
                <c:pt idx="1143">
                  <c:v>2.6913780340870499</c:v>
                </c:pt>
                <c:pt idx="1144">
                  <c:v>2.7175476834375698</c:v>
                </c:pt>
                <c:pt idx="1145">
                  <c:v>2.7388452559402801</c:v>
                </c:pt>
                <c:pt idx="1146">
                  <c:v>2.73061942304984</c:v>
                </c:pt>
                <c:pt idx="1147">
                  <c:v>2.75685496240123</c:v>
                </c:pt>
                <c:pt idx="1148">
                  <c:v>2.7798080897758299</c:v>
                </c:pt>
                <c:pt idx="1149">
                  <c:v>2.8158887561925701</c:v>
                </c:pt>
                <c:pt idx="1150">
                  <c:v>2.8224313044299101</c:v>
                </c:pt>
                <c:pt idx="1151">
                  <c:v>2.8273327742230201</c:v>
                </c:pt>
                <c:pt idx="1152">
                  <c:v>2.8273113019794298</c:v>
                </c:pt>
                <c:pt idx="1153">
                  <c:v>2.8354945031350698</c:v>
                </c:pt>
                <c:pt idx="1154">
                  <c:v>2.8403957123263202</c:v>
                </c:pt>
                <c:pt idx="1155">
                  <c:v>2.8469377430319902</c:v>
                </c:pt>
                <c:pt idx="1156">
                  <c:v>2.86660685972427</c:v>
                </c:pt>
                <c:pt idx="1157">
                  <c:v>2.87314855647903</c:v>
                </c:pt>
                <c:pt idx="1158">
                  <c:v>2.8583587586678898</c:v>
                </c:pt>
                <c:pt idx="1159">
                  <c:v>2.85669607025245</c:v>
                </c:pt>
                <c:pt idx="1160">
                  <c:v>2.8648784672811201</c:v>
                </c:pt>
                <c:pt idx="1161">
                  <c:v>2.89593487965803</c:v>
                </c:pt>
                <c:pt idx="1162">
                  <c:v>2.9023491974468199</c:v>
                </c:pt>
                <c:pt idx="1163">
                  <c:v>2.9251689601191502</c:v>
                </c:pt>
                <c:pt idx="1164">
                  <c:v>2.9332215912488402</c:v>
                </c:pt>
                <c:pt idx="1165">
                  <c:v>2.9494756008905201</c:v>
                </c:pt>
                <c:pt idx="1166">
                  <c:v>2.9444032415010999</c:v>
                </c:pt>
                <c:pt idx="1167">
                  <c:v>2.95409388453553</c:v>
                </c:pt>
                <c:pt idx="1168">
                  <c:v>2.9572227656537402</c:v>
                </c:pt>
                <c:pt idx="1169">
                  <c:v>2.96527165666408</c:v>
                </c:pt>
                <c:pt idx="1170">
                  <c:v>2.99300001656355</c:v>
                </c:pt>
                <c:pt idx="1171">
                  <c:v>2.9879267675284802</c:v>
                </c:pt>
                <c:pt idx="1172">
                  <c:v>3.00417218346821</c:v>
                </c:pt>
                <c:pt idx="1173">
                  <c:v>3.0023784894786099</c:v>
                </c:pt>
                <c:pt idx="1174">
                  <c:v>3.01862157729675</c:v>
                </c:pt>
                <c:pt idx="1175">
                  <c:v>3.01846702207953</c:v>
                </c:pt>
                <c:pt idx="1176">
                  <c:v>3.0232310664827202</c:v>
                </c:pt>
                <c:pt idx="1177">
                  <c:v>3.0198956324141499</c:v>
                </c:pt>
                <c:pt idx="1178">
                  <c:v>3.03954183190611</c:v>
                </c:pt>
                <c:pt idx="1179">
                  <c:v>3.0542693175180999</c:v>
                </c:pt>
                <c:pt idx="1180">
                  <c:v>3.0624387810284599</c:v>
                </c:pt>
                <c:pt idx="1181">
                  <c:v>3.0574926885276601</c:v>
                </c:pt>
                <c:pt idx="1182">
                  <c:v>3.0771379065890301</c:v>
                </c:pt>
                <c:pt idx="1183">
                  <c:v>3.1000615846306698</c:v>
                </c:pt>
                <c:pt idx="1184">
                  <c:v>3.09019719239941</c:v>
                </c:pt>
                <c:pt idx="1185">
                  <c:v>3.0950873182865002</c:v>
                </c:pt>
                <c:pt idx="1186">
                  <c:v>3.1130922079955901</c:v>
                </c:pt>
                <c:pt idx="1187">
                  <c:v>3.1163427387758298</c:v>
                </c:pt>
                <c:pt idx="1188">
                  <c:v>3.1425437740178199</c:v>
                </c:pt>
                <c:pt idx="1189">
                  <c:v>3.1638264281962001</c:v>
                </c:pt>
                <c:pt idx="1190">
                  <c:v>3.1769122447622098</c:v>
                </c:pt>
                <c:pt idx="1191">
                  <c:v>3.2014728107211599</c:v>
                </c:pt>
                <c:pt idx="1192">
                  <c:v>3.1883298757439098</c:v>
                </c:pt>
                <c:pt idx="1193">
                  <c:v>3.1997602427557901</c:v>
                </c:pt>
                <c:pt idx="1194">
                  <c:v>3.18987585183991</c:v>
                </c:pt>
                <c:pt idx="1195">
                  <c:v>3.2144148507644399</c:v>
                </c:pt>
                <c:pt idx="1196">
                  <c:v>3.2176439471799498</c:v>
                </c:pt>
                <c:pt idx="1197">
                  <c:v>3.2421818259920401</c:v>
                </c:pt>
                <c:pt idx="1198">
                  <c:v>3.2568842630967501</c:v>
                </c:pt>
                <c:pt idx="1199">
                  <c:v>3.2551953268223799</c:v>
                </c:pt>
                <c:pt idx="1200">
                  <c:v>3.27809246331518</c:v>
                </c:pt>
                <c:pt idx="1201">
                  <c:v>3.2796813295786098</c:v>
                </c:pt>
                <c:pt idx="1202">
                  <c:v>3.2697970002344201</c:v>
                </c:pt>
                <c:pt idx="1203">
                  <c:v>3.3025267736083999</c:v>
                </c:pt>
                <c:pt idx="1204">
                  <c:v>3.3008371774559002</c:v>
                </c:pt>
                <c:pt idx="1205">
                  <c:v>3.31389807962243</c:v>
                </c:pt>
                <c:pt idx="1206">
                  <c:v>3.3515423044702501</c:v>
                </c:pt>
                <c:pt idx="1207">
                  <c:v>3.3482129878281102</c:v>
                </c:pt>
                <c:pt idx="1208">
                  <c:v>3.3612724178262599</c:v>
                </c:pt>
                <c:pt idx="1209">
                  <c:v>3.35453504875482</c:v>
                </c:pt>
                <c:pt idx="1210">
                  <c:v>3.38053355274312</c:v>
                </c:pt>
                <c:pt idx="1211">
                  <c:v>3.3950586716260198</c:v>
                </c:pt>
                <c:pt idx="1212">
                  <c:v>3.4161356859778902</c:v>
                </c:pt>
                <c:pt idx="1213">
                  <c:v>3.4159113739186302</c:v>
                </c:pt>
                <c:pt idx="1214">
                  <c:v>3.4304312407555702</c:v>
                </c:pt>
                <c:pt idx="1215">
                  <c:v>3.47934998757338</c:v>
                </c:pt>
                <c:pt idx="1216">
                  <c:v>3.4889496593150402</c:v>
                </c:pt>
                <c:pt idx="1217">
                  <c:v>3.5132893159791698</c:v>
                </c:pt>
                <c:pt idx="1218">
                  <c:v>3.5114207782117202</c:v>
                </c:pt>
                <c:pt idx="1219">
                  <c:v>3.5226540928075099</c:v>
                </c:pt>
                <c:pt idx="1220">
                  <c:v>3.5158723575691999</c:v>
                </c:pt>
                <c:pt idx="1221">
                  <c:v>3.5434787471565801</c:v>
                </c:pt>
                <c:pt idx="1222">
                  <c:v>3.5399712582070202</c:v>
                </c:pt>
                <c:pt idx="1223">
                  <c:v>3.56266057751471</c:v>
                </c:pt>
                <c:pt idx="1224">
                  <c:v>3.6000813286642401</c:v>
                </c:pt>
                <c:pt idx="1225">
                  <c:v>3.5901311248366801</c:v>
                </c:pt>
                <c:pt idx="1226">
                  <c:v>3.6113176870520198</c:v>
                </c:pt>
                <c:pt idx="1227">
                  <c:v>3.6325030643405398</c:v>
                </c:pt>
                <c:pt idx="1228">
                  <c:v>3.6455023863670202</c:v>
                </c:pt>
                <c:pt idx="1229">
                  <c:v>3.6421316562373698</c:v>
                </c:pt>
                <c:pt idx="1230">
                  <c:v>3.6665882064566699</c:v>
                </c:pt>
                <c:pt idx="1231">
                  <c:v>3.6566696924779398</c:v>
                </c:pt>
                <c:pt idx="1232">
                  <c:v>3.6893085691473599</c:v>
                </c:pt>
                <c:pt idx="1233">
                  <c:v>3.6941208400585799</c:v>
                </c:pt>
                <c:pt idx="1234">
                  <c:v>3.7087531827668601</c:v>
                </c:pt>
                <c:pt idx="1235">
                  <c:v>3.69228804867371</c:v>
                </c:pt>
                <c:pt idx="1236">
                  <c:v>3.7347424545368799</c:v>
                </c:pt>
                <c:pt idx="1237">
                  <c:v>3.7493727572856299</c:v>
                </c:pt>
                <c:pt idx="1238">
                  <c:v>3.7525465970298</c:v>
                </c:pt>
                <c:pt idx="1239">
                  <c:v>3.7720853602714701</c:v>
                </c:pt>
                <c:pt idx="1240">
                  <c:v>3.7834409766933499</c:v>
                </c:pt>
                <c:pt idx="1241">
                  <c:v>3.7636648109066702</c:v>
                </c:pt>
                <c:pt idx="1242">
                  <c:v>3.7896958663682399</c:v>
                </c:pt>
                <c:pt idx="1243">
                  <c:v>3.7829996807395898</c:v>
                </c:pt>
                <c:pt idx="1244">
                  <c:v>3.7959384981318598</c:v>
                </c:pt>
                <c:pt idx="1245">
                  <c:v>3.8105124843834499</c:v>
                </c:pt>
                <c:pt idx="1246">
                  <c:v>3.83326569791797</c:v>
                </c:pt>
                <c:pt idx="1247">
                  <c:v>3.82984106469593</c:v>
                </c:pt>
                <c:pt idx="1248">
                  <c:v>3.84114014940765</c:v>
                </c:pt>
                <c:pt idx="1249">
                  <c:v>3.87043292251674</c:v>
                </c:pt>
                <c:pt idx="1250">
                  <c:v>3.8522848663877798</c:v>
                </c:pt>
                <c:pt idx="1251">
                  <c:v>3.8897534675551602</c:v>
                </c:pt>
                <c:pt idx="1252">
                  <c:v>3.8879627069108098</c:v>
                </c:pt>
                <c:pt idx="1253">
                  <c:v>3.9025281051065299</c:v>
                </c:pt>
                <c:pt idx="1254">
                  <c:v>3.9236343926669401</c:v>
                </c:pt>
                <c:pt idx="1255">
                  <c:v>3.9234775528741399</c:v>
                </c:pt>
                <c:pt idx="1256">
                  <c:v>3.9364038908680299</c:v>
                </c:pt>
                <c:pt idx="1257">
                  <c:v>3.9493960960890302</c:v>
                </c:pt>
                <c:pt idx="1258">
                  <c:v>3.9624073747348501</c:v>
                </c:pt>
                <c:pt idx="1259">
                  <c:v>3.9868653125742299</c:v>
                </c:pt>
                <c:pt idx="1260">
                  <c:v>3.9900635023459499</c:v>
                </c:pt>
                <c:pt idx="1261">
                  <c:v>4.0766597895419698</c:v>
                </c:pt>
                <c:pt idx="1262">
                  <c:v>3.9948241427814102</c:v>
                </c:pt>
                <c:pt idx="1263">
                  <c:v>4.0111035055241997</c:v>
                </c:pt>
                <c:pt idx="1264">
                  <c:v>4.0257471137030798</c:v>
                </c:pt>
                <c:pt idx="1265">
                  <c:v>3.9978765625963302</c:v>
                </c:pt>
                <c:pt idx="1266">
                  <c:v>4.0141550834024597</c:v>
                </c:pt>
                <c:pt idx="1267">
                  <c:v>4.1203625588709096</c:v>
                </c:pt>
                <c:pt idx="1268">
                  <c:v>4.0875869094456103</c:v>
                </c:pt>
                <c:pt idx="1269">
                  <c:v>4.1463738084048201</c:v>
                </c:pt>
                <c:pt idx="1270">
                  <c:v>4.1217741371558603</c:v>
                </c:pt>
                <c:pt idx="1271">
                  <c:v>4.1184300558188003</c:v>
                </c:pt>
                <c:pt idx="1272">
                  <c:v>4.1167211797095797</c:v>
                </c:pt>
                <c:pt idx="1273">
                  <c:v>4.1115935097428702</c:v>
                </c:pt>
                <c:pt idx="1274">
                  <c:v>4.1358479499087002</c:v>
                </c:pt>
                <c:pt idx="1275">
                  <c:v>4.1568300696733402</c:v>
                </c:pt>
                <c:pt idx="1276">
                  <c:v>4.1696369075086697</c:v>
                </c:pt>
                <c:pt idx="1277">
                  <c:v>4.2445501647553998</c:v>
                </c:pt>
                <c:pt idx="1278">
                  <c:v>4.2001487076837201</c:v>
                </c:pt>
                <c:pt idx="1279">
                  <c:v>4.2047793216851703</c:v>
                </c:pt>
                <c:pt idx="1280">
                  <c:v>4.1685567288601497</c:v>
                </c:pt>
                <c:pt idx="1281">
                  <c:v>4.2140387481218902</c:v>
                </c:pt>
                <c:pt idx="1282">
                  <c:v>4.23010477771372</c:v>
                </c:pt>
                <c:pt idx="1283">
                  <c:v>4.2429011058636803</c:v>
                </c:pt>
                <c:pt idx="1284">
                  <c:v>4.2262894422919697</c:v>
                </c:pt>
                <c:pt idx="1285">
                  <c:v>4.2260156052203204</c:v>
                </c:pt>
                <c:pt idx="1286">
                  <c:v>4.2486102845909199</c:v>
                </c:pt>
                <c:pt idx="1287">
                  <c:v>4.26466846538752</c:v>
                </c:pt>
                <c:pt idx="1288">
                  <c:v>4.2774579980821503</c:v>
                </c:pt>
                <c:pt idx="1289">
                  <c:v>4.26261695513488</c:v>
                </c:pt>
                <c:pt idx="1290">
                  <c:v>4.3049771637237502</c:v>
                </c:pt>
                <c:pt idx="1291">
                  <c:v>4.3342703104609299</c:v>
                </c:pt>
                <c:pt idx="1292">
                  <c:v>4.3439649848354698</c:v>
                </c:pt>
                <c:pt idx="1293">
                  <c:v>4.3356956413400001</c:v>
                </c:pt>
                <c:pt idx="1294">
                  <c:v>4.35518780949592</c:v>
                </c:pt>
                <c:pt idx="1295">
                  <c:v>4.3485515020512002</c:v>
                </c:pt>
                <c:pt idx="1296">
                  <c:v>4.3974351084827701</c:v>
                </c:pt>
                <c:pt idx="1297">
                  <c:v>4.3728362397335303</c:v>
                </c:pt>
                <c:pt idx="1298">
                  <c:v>4.3759969990535499</c:v>
                </c:pt>
                <c:pt idx="1299">
                  <c:v>4.3856888221870296</c:v>
                </c:pt>
                <c:pt idx="1300">
                  <c:v>4.4068095573830997</c:v>
                </c:pt>
                <c:pt idx="1301">
                  <c:v>4.4116018990574002</c:v>
                </c:pt>
                <c:pt idx="1302">
                  <c:v>4.4261901412606903</c:v>
                </c:pt>
                <c:pt idx="1303">
                  <c:v>4.4211857730189301</c:v>
                </c:pt>
                <c:pt idx="1304">
                  <c:v>4.4308751081592401</c:v>
                </c:pt>
                <c:pt idx="1305">
                  <c:v>4.4502682256747796</c:v>
                </c:pt>
                <c:pt idx="1306">
                  <c:v>4.4582053725300899</c:v>
                </c:pt>
                <c:pt idx="1307">
                  <c:v>4.4726711650523097</c:v>
                </c:pt>
                <c:pt idx="1308">
                  <c:v>4.4740770800188399</c:v>
                </c:pt>
                <c:pt idx="1309">
                  <c:v>4.4803794540255897</c:v>
                </c:pt>
                <c:pt idx="1310">
                  <c:v>4.5258522816172899</c:v>
                </c:pt>
                <c:pt idx="1311">
                  <c:v>4.5778486776528098</c:v>
                </c:pt>
                <c:pt idx="1312">
                  <c:v>4.5466096246136898</c:v>
                </c:pt>
                <c:pt idx="1313">
                  <c:v>4.5888084291832101</c:v>
                </c:pt>
                <c:pt idx="1314">
                  <c:v>4.5624674324847403</c:v>
                </c:pt>
                <c:pt idx="1315">
                  <c:v>4.5997660850606996</c:v>
                </c:pt>
                <c:pt idx="1316">
                  <c:v>4.6044283455484001</c:v>
                </c:pt>
                <c:pt idx="1317">
                  <c:v>4.6335634739408098</c:v>
                </c:pt>
                <c:pt idx="1318">
                  <c:v>4.6055943413267899</c:v>
                </c:pt>
                <c:pt idx="1319">
                  <c:v>4.6673543724881004</c:v>
                </c:pt>
                <c:pt idx="1320">
                  <c:v>4.6393865167604602</c:v>
                </c:pt>
                <c:pt idx="1321">
                  <c:v>4.6882393128951998</c:v>
                </c:pt>
                <c:pt idx="1322">
                  <c:v>4.64252205960124</c:v>
                </c:pt>
                <c:pt idx="1323">
                  <c:v>4.7077302843598998</c:v>
                </c:pt>
                <c:pt idx="1324">
                  <c:v>4.6620137544869502</c:v>
                </c:pt>
                <c:pt idx="1325">
                  <c:v>4.71743342292483</c:v>
                </c:pt>
                <c:pt idx="1326">
                  <c:v>4.6880297049927604</c:v>
                </c:pt>
                <c:pt idx="1327">
                  <c:v>4.7287675497908799</c:v>
                </c:pt>
                <c:pt idx="1328">
                  <c:v>4.6912084685998101</c:v>
                </c:pt>
                <c:pt idx="1329">
                  <c:v>4.6699616605422198</c:v>
                </c:pt>
                <c:pt idx="1330">
                  <c:v>4.7270101058038696</c:v>
                </c:pt>
                <c:pt idx="1331">
                  <c:v>4.7253369590611296</c:v>
                </c:pt>
                <c:pt idx="1332">
                  <c:v>4.7057216234220496</c:v>
                </c:pt>
                <c:pt idx="1333">
                  <c:v>4.7529817312287701</c:v>
                </c:pt>
                <c:pt idx="1334">
                  <c:v>4.7529395743214904</c:v>
                </c:pt>
                <c:pt idx="1335">
                  <c:v>4.7463731705778702</c:v>
                </c:pt>
                <c:pt idx="1336">
                  <c:v>4.7528554455907699</c:v>
                </c:pt>
                <c:pt idx="1337">
                  <c:v>4.7820294054653596</c:v>
                </c:pt>
                <c:pt idx="1338">
                  <c:v>4.7736478366472799</c:v>
                </c:pt>
                <c:pt idx="1339">
                  <c:v>4.7701596641906097</c:v>
                </c:pt>
                <c:pt idx="1340">
                  <c:v>4.7715641714005104</c:v>
                </c:pt>
                <c:pt idx="1341">
                  <c:v>4.77949132614369</c:v>
                </c:pt>
                <c:pt idx="1342">
                  <c:v>4.8118768542372896</c:v>
                </c:pt>
                <c:pt idx="1343">
                  <c:v>4.8181708488385899</c:v>
                </c:pt>
                <c:pt idx="1344">
                  <c:v>4.82935558693395</c:v>
                </c:pt>
                <c:pt idx="1345">
                  <c:v>4.82423547686804</c:v>
                </c:pt>
                <c:pt idx="1346">
                  <c:v>4.8305278769241502</c:v>
                </c:pt>
                <c:pt idx="1347">
                  <c:v>4.7993245265431099</c:v>
                </c:pt>
                <c:pt idx="1348">
                  <c:v>4.8349599078162404</c:v>
                </c:pt>
                <c:pt idx="1349">
                  <c:v>4.8265800050140699</c:v>
                </c:pt>
                <c:pt idx="1350">
                  <c:v>4.8475405472940301</c:v>
                </c:pt>
                <c:pt idx="1351">
                  <c:v>4.8342707950877104</c:v>
                </c:pt>
                <c:pt idx="1352">
                  <c:v>4.8861953988739604</c:v>
                </c:pt>
                <c:pt idx="1353">
                  <c:v>4.8893962363647097</c:v>
                </c:pt>
                <c:pt idx="1354">
                  <c:v>4.8779797772095703</c:v>
                </c:pt>
                <c:pt idx="1355">
                  <c:v>4.9007891650801803</c:v>
                </c:pt>
                <c:pt idx="1356">
                  <c:v>4.9333771776753803</c:v>
                </c:pt>
                <c:pt idx="1357">
                  <c:v>4.9578159687938701</c:v>
                </c:pt>
                <c:pt idx="1358">
                  <c:v>4.9366202204384697</c:v>
                </c:pt>
                <c:pt idx="1359">
                  <c:v>4.87467960331354</c:v>
                </c:pt>
                <c:pt idx="1360">
                  <c:v>4.9333439874153298</c:v>
                </c:pt>
                <c:pt idx="1361">
                  <c:v>4.9268165715818899</c:v>
                </c:pt>
                <c:pt idx="1362">
                  <c:v>4.9496254645612501</c:v>
                </c:pt>
                <c:pt idx="1363">
                  <c:v>4.9561365554885803</c:v>
                </c:pt>
                <c:pt idx="1364">
                  <c:v>4.99198389035001</c:v>
                </c:pt>
                <c:pt idx="1365">
                  <c:v>4.9528614200263101</c:v>
                </c:pt>
                <c:pt idx="1366">
                  <c:v>4.9642624353758196</c:v>
                </c:pt>
                <c:pt idx="1367">
                  <c:v>4.980553021105</c:v>
                </c:pt>
                <c:pt idx="1368">
                  <c:v>4.9870650757047601</c:v>
                </c:pt>
                <c:pt idx="1369">
                  <c:v>5.0162752817713603</c:v>
                </c:pt>
                <c:pt idx="1370">
                  <c:v>4.9965585468090099</c:v>
                </c:pt>
                <c:pt idx="1371">
                  <c:v>4.9947690612376601</c:v>
                </c:pt>
                <c:pt idx="1372">
                  <c:v>5.0076459434696403</c:v>
                </c:pt>
                <c:pt idx="1373">
                  <c:v>5.025410632551</c:v>
                </c:pt>
                <c:pt idx="1374">
                  <c:v>5.0154732028690603</c:v>
                </c:pt>
                <c:pt idx="1375">
                  <c:v>5.0479013734904701</c:v>
                </c:pt>
                <c:pt idx="1376">
                  <c:v>4.9939709714211604</c:v>
                </c:pt>
                <c:pt idx="1377">
                  <c:v>5.06061344628377</c:v>
                </c:pt>
                <c:pt idx="1378">
                  <c:v>5.0278665354434704</c:v>
                </c:pt>
                <c:pt idx="1379">
                  <c:v>5.0228183211412301</c:v>
                </c:pt>
                <c:pt idx="1380">
                  <c:v>5.0601285907940197</c:v>
                </c:pt>
                <c:pt idx="1381">
                  <c:v>5.0746289307097499</c:v>
                </c:pt>
                <c:pt idx="1382">
                  <c:v>5.0858701938077404</c:v>
                </c:pt>
                <c:pt idx="1383">
                  <c:v>5.0759336336941203</c:v>
                </c:pt>
                <c:pt idx="1384">
                  <c:v>5.0936899510205498</c:v>
                </c:pt>
                <c:pt idx="1385">
                  <c:v>5.0901783226561701</c:v>
                </c:pt>
                <c:pt idx="1386">
                  <c:v>5.09804175027468</c:v>
                </c:pt>
                <c:pt idx="1387">
                  <c:v>5.1010182674685698</c:v>
                </c:pt>
                <c:pt idx="1388">
                  <c:v>5.0942228563742802</c:v>
                </c:pt>
                <c:pt idx="1389">
                  <c:v>5.0890567070171997</c:v>
                </c:pt>
                <c:pt idx="1390">
                  <c:v>5.0969185004939703</c:v>
                </c:pt>
                <c:pt idx="1391">
                  <c:v>5.1357177455125598</c:v>
                </c:pt>
                <c:pt idx="1392">
                  <c:v>5.1663714504611304</c:v>
                </c:pt>
                <c:pt idx="1393">
                  <c:v>5.1677149295324396</c:v>
                </c:pt>
                <c:pt idx="1394">
                  <c:v>5.1869668973370899</c:v>
                </c:pt>
                <c:pt idx="1395">
                  <c:v>5.1883089166966299</c:v>
                </c:pt>
                <c:pt idx="1396">
                  <c:v>5.17499970254178</c:v>
                </c:pt>
                <c:pt idx="1397">
                  <c:v>5.1861087665284904</c:v>
                </c:pt>
                <c:pt idx="1398">
                  <c:v>5.1793116906980803</c:v>
                </c:pt>
                <c:pt idx="1399">
                  <c:v>5.1855361335910102</c:v>
                </c:pt>
                <c:pt idx="1400">
                  <c:v>5.1901321950897703</c:v>
                </c:pt>
                <c:pt idx="1401">
                  <c:v>5.1997972295686701</c:v>
                </c:pt>
                <c:pt idx="1402">
                  <c:v>5.24043913885588</c:v>
                </c:pt>
                <c:pt idx="1403">
                  <c:v>5.2452759520091599</c:v>
                </c:pt>
                <c:pt idx="1404">
                  <c:v>5.2387204084567296</c:v>
                </c:pt>
                <c:pt idx="1405">
                  <c:v>5.2256551388146901</c:v>
                </c:pt>
                <c:pt idx="1406">
                  <c:v>5.2500207719744401</c:v>
                </c:pt>
                <c:pt idx="1407">
                  <c:v>5.2271910484306003</c:v>
                </c:pt>
                <c:pt idx="1408">
                  <c:v>5.2336547981763797</c:v>
                </c:pt>
                <c:pt idx="1409">
                  <c:v>5.2417457915050898</c:v>
                </c:pt>
                <c:pt idx="1410">
                  <c:v>5.2742471287883497</c:v>
                </c:pt>
                <c:pt idx="1411">
                  <c:v>5.3165120130877996</c:v>
                </c:pt>
                <c:pt idx="1412">
                  <c:v>5.3213474163437899</c:v>
                </c:pt>
                <c:pt idx="1413">
                  <c:v>5.3196734860978898</c:v>
                </c:pt>
                <c:pt idx="1414">
                  <c:v>5.3456638962569798</c:v>
                </c:pt>
                <c:pt idx="1415">
                  <c:v>5.3163259076411604</c:v>
                </c:pt>
                <c:pt idx="1416">
                  <c:v>5.3553341755685597</c:v>
                </c:pt>
                <c:pt idx="1417">
                  <c:v>5.3763344824627701</c:v>
                </c:pt>
                <c:pt idx="1418">
                  <c:v>5.3794028845416397</c:v>
                </c:pt>
                <c:pt idx="1419">
                  <c:v>5.39386089039865</c:v>
                </c:pt>
                <c:pt idx="1420">
                  <c:v>5.4262155867970296</c:v>
                </c:pt>
                <c:pt idx="1421">
                  <c:v>5.37559063765777</c:v>
                </c:pt>
                <c:pt idx="1422">
                  <c:v>5.4128245919103604</c:v>
                </c:pt>
                <c:pt idx="1423">
                  <c:v>5.3882339770496204</c:v>
                </c:pt>
                <c:pt idx="1424">
                  <c:v>5.4222113040731603</c:v>
                </c:pt>
                <c:pt idx="1425">
                  <c:v>5.3699668596083896</c:v>
                </c:pt>
                <c:pt idx="1426">
                  <c:v>5.4023158635174298</c:v>
                </c:pt>
                <c:pt idx="1427">
                  <c:v>5.3305558317838901</c:v>
                </c:pt>
                <c:pt idx="1428">
                  <c:v>5.3482646140263403</c:v>
                </c:pt>
                <c:pt idx="1429">
                  <c:v>5.3464535897926604</c:v>
                </c:pt>
                <c:pt idx="1430">
                  <c:v>5.4308473956950802</c:v>
                </c:pt>
                <c:pt idx="1431">
                  <c:v>5.4192752429728097</c:v>
                </c:pt>
                <c:pt idx="1432">
                  <c:v>5.4255944313437299</c:v>
                </c:pt>
                <c:pt idx="1433">
                  <c:v>5.4433102602849397</c:v>
                </c:pt>
                <c:pt idx="1434">
                  <c:v>5.4545237210921496</c:v>
                </c:pt>
                <c:pt idx="1435">
                  <c:v>5.4624841996973501</c:v>
                </c:pt>
                <c:pt idx="1436">
                  <c:v>5.4802014439287499</c:v>
                </c:pt>
                <c:pt idx="1437">
                  <c:v>5.4767779506163503</c:v>
                </c:pt>
                <c:pt idx="1438">
                  <c:v>5.4668504115211896</c:v>
                </c:pt>
                <c:pt idx="1439">
                  <c:v>5.4552974946761204</c:v>
                </c:pt>
                <c:pt idx="1440">
                  <c:v>5.4665090488596002</c:v>
                </c:pt>
                <c:pt idx="1441">
                  <c:v>5.4354456394709798</c:v>
                </c:pt>
                <c:pt idx="1442">
                  <c:v>5.4157652549840698</c:v>
                </c:pt>
                <c:pt idx="1443">
                  <c:v>5.4676225142106798</c:v>
                </c:pt>
                <c:pt idx="1444">
                  <c:v>5.4625740967240004</c:v>
                </c:pt>
                <c:pt idx="1445">
                  <c:v>5.39249665552724</c:v>
                </c:pt>
                <c:pt idx="1446">
                  <c:v>5.4345951324962902</c:v>
                </c:pt>
                <c:pt idx="1447">
                  <c:v>5.4295475391869497</c:v>
                </c:pt>
                <c:pt idx="1448">
                  <c:v>5.4326280685501702</c:v>
                </c:pt>
                <c:pt idx="1449">
                  <c:v>5.4276784633958703</c:v>
                </c:pt>
                <c:pt idx="1450">
                  <c:v>5.4308854232958099</c:v>
                </c:pt>
                <c:pt idx="1451">
                  <c:v>5.4422199673486</c:v>
                </c:pt>
                <c:pt idx="1452">
                  <c:v>5.4568053552188296</c:v>
                </c:pt>
                <c:pt idx="1453">
                  <c:v>5.4356294876808899</c:v>
                </c:pt>
                <c:pt idx="1454">
                  <c:v>5.4745970062765501</c:v>
                </c:pt>
                <c:pt idx="1455">
                  <c:v>5.39978068300291</c:v>
                </c:pt>
                <c:pt idx="1456">
                  <c:v>5.5005153848194297</c:v>
                </c:pt>
                <c:pt idx="1457">
                  <c:v>5.4257000671492204</c:v>
                </c:pt>
                <c:pt idx="1458">
                  <c:v>5.4240305302877498</c:v>
                </c:pt>
                <c:pt idx="1459">
                  <c:v>5.4223610205672799</c:v>
                </c:pt>
                <c:pt idx="1460">
                  <c:v>5.4548251132125403</c:v>
                </c:pt>
                <c:pt idx="1461">
                  <c:v>5.3702602285726497</c:v>
                </c:pt>
                <c:pt idx="1462">
                  <c:v>5.3945973073500797</c:v>
                </c:pt>
                <c:pt idx="1463">
                  <c:v>5.36529682307473</c:v>
                </c:pt>
                <c:pt idx="1464">
                  <c:v>5.3750053470816503</c:v>
                </c:pt>
                <c:pt idx="1465">
                  <c:v>5.4025246706983001</c:v>
                </c:pt>
                <c:pt idx="1466">
                  <c:v>5.4202711001630304</c:v>
                </c:pt>
                <c:pt idx="1467">
                  <c:v>5.3778826860621596</c:v>
                </c:pt>
                <c:pt idx="1468">
                  <c:v>5.4200068968616399</c:v>
                </c:pt>
                <c:pt idx="1469">
                  <c:v>5.3824960456451096</c:v>
                </c:pt>
                <c:pt idx="1470">
                  <c:v>5.44736982456718</c:v>
                </c:pt>
                <c:pt idx="1471">
                  <c:v>5.4228608086674601</c:v>
                </c:pt>
                <c:pt idx="1472">
                  <c:v>5.3821025409905303</c:v>
                </c:pt>
                <c:pt idx="1473">
                  <c:v>5.3852213956206603</c:v>
                </c:pt>
                <c:pt idx="1474">
                  <c:v>5.4045897525776097</c:v>
                </c:pt>
                <c:pt idx="1475">
                  <c:v>5.4077079072497298</c:v>
                </c:pt>
                <c:pt idx="1476">
                  <c:v>5.4124507962032302</c:v>
                </c:pt>
                <c:pt idx="1477">
                  <c:v>5.3327014282729399</c:v>
                </c:pt>
                <c:pt idx="1478">
                  <c:v>5.3455699489847603</c:v>
                </c:pt>
                <c:pt idx="1479">
                  <c:v>5.3811845871794004</c:v>
                </c:pt>
                <c:pt idx="1480">
                  <c:v>5.3745545649512003</c:v>
                </c:pt>
                <c:pt idx="1481">
                  <c:v>5.3778416998294398</c:v>
                </c:pt>
                <c:pt idx="1482">
                  <c:v>5.3633061549916103</c:v>
                </c:pt>
                <c:pt idx="1483">
                  <c:v>5.3065255448227697</c:v>
                </c:pt>
                <c:pt idx="1484">
                  <c:v>5.3472321962450504</c:v>
                </c:pt>
                <c:pt idx="1485">
                  <c:v>5.2985737045906998</c:v>
                </c:pt>
                <c:pt idx="1486">
                  <c:v>5.2856607990319402</c:v>
                </c:pt>
                <c:pt idx="1487">
                  <c:v>5.2597482930885997</c:v>
                </c:pt>
                <c:pt idx="1488">
                  <c:v>5.2793328174800198</c:v>
                </c:pt>
                <c:pt idx="1489">
                  <c:v>5.24691956531702</c:v>
                </c:pt>
                <c:pt idx="1490">
                  <c:v>5.2665045175793601</c:v>
                </c:pt>
                <c:pt idx="1491">
                  <c:v>5.2210899784370897</c:v>
                </c:pt>
                <c:pt idx="1492">
                  <c:v>5.1642987566967404</c:v>
                </c:pt>
                <c:pt idx="1493">
                  <c:v>5.1741329853362998</c:v>
                </c:pt>
                <c:pt idx="1494">
                  <c:v>5.1238394851786602</c:v>
                </c:pt>
                <c:pt idx="1495">
                  <c:v>5.0865452212514404</c:v>
                </c:pt>
                <c:pt idx="1496">
                  <c:v>5.0768770437804998</c:v>
                </c:pt>
                <c:pt idx="1497">
                  <c:v>5.0899608402208401</c:v>
                </c:pt>
                <c:pt idx="1498">
                  <c:v>5.0445383011517801</c:v>
                </c:pt>
                <c:pt idx="1499">
                  <c:v>5.0527463615951103</c:v>
                </c:pt>
                <c:pt idx="1500">
                  <c:v>5.05282848465556</c:v>
                </c:pt>
                <c:pt idx="1501">
                  <c:v>5.02040526528471</c:v>
                </c:pt>
                <c:pt idx="1502">
                  <c:v>4.9668521741894596</c:v>
                </c:pt>
                <c:pt idx="1503">
                  <c:v>4.9360518234428996</c:v>
                </c:pt>
                <c:pt idx="1504">
                  <c:v>4.9832671037782799</c:v>
                </c:pt>
                <c:pt idx="1505">
                  <c:v>4.9524660185607603</c:v>
                </c:pt>
                <c:pt idx="1506">
                  <c:v>4.9086607372439799</c:v>
                </c:pt>
                <c:pt idx="1507">
                  <c:v>4.8957371213975502</c:v>
                </c:pt>
                <c:pt idx="1508">
                  <c:v>4.9023185116668202</c:v>
                </c:pt>
                <c:pt idx="1509">
                  <c:v>4.8633867147764702</c:v>
                </c:pt>
                <c:pt idx="1510">
                  <c:v>4.8325811773272198</c:v>
                </c:pt>
                <c:pt idx="1511">
                  <c:v>4.8261576102164803</c:v>
                </c:pt>
                <c:pt idx="1512">
                  <c:v>4.8408660867586297</c:v>
                </c:pt>
                <c:pt idx="1513">
                  <c:v>4.8425399667609401</c:v>
                </c:pt>
                <c:pt idx="1514">
                  <c:v>4.82144670520902</c:v>
                </c:pt>
                <c:pt idx="1515">
                  <c:v>4.7743434920001899</c:v>
                </c:pt>
                <c:pt idx="1516">
                  <c:v>4.7434956503859196</c:v>
                </c:pt>
                <c:pt idx="1517">
                  <c:v>4.7402829657128498</c:v>
                </c:pt>
                <c:pt idx="1518">
                  <c:v>4.7451984297637804</c:v>
                </c:pt>
                <c:pt idx="1519">
                  <c:v>4.7224778657460096</c:v>
                </c:pt>
                <c:pt idx="1520">
                  <c:v>4.6835002659327696</c:v>
                </c:pt>
                <c:pt idx="1521">
                  <c:v>4.6949181075730797</c:v>
                </c:pt>
                <c:pt idx="1522">
                  <c:v>4.7079618279656303</c:v>
                </c:pt>
                <c:pt idx="1523">
                  <c:v>4.6982458724631302</c:v>
                </c:pt>
                <c:pt idx="1524">
                  <c:v>4.6657696858584297</c:v>
                </c:pt>
                <c:pt idx="1525">
                  <c:v>4.6560532292592596</c:v>
                </c:pt>
                <c:pt idx="1526">
                  <c:v>4.6528395984236397</c:v>
                </c:pt>
                <c:pt idx="1527">
                  <c:v>4.64637439699196</c:v>
                </c:pt>
                <c:pt idx="1528">
                  <c:v>4.6529152695030804</c:v>
                </c:pt>
                <c:pt idx="1529">
                  <c:v>4.6285663277943403</c:v>
                </c:pt>
                <c:pt idx="1530">
                  <c:v>4.6237265777388501</c:v>
                </c:pt>
                <c:pt idx="1531">
                  <c:v>4.5961253801775204</c:v>
                </c:pt>
                <c:pt idx="1532">
                  <c:v>4.5490138302691703</c:v>
                </c:pt>
                <c:pt idx="1533">
                  <c:v>4.5441733150625296</c:v>
                </c:pt>
                <c:pt idx="1534">
                  <c:v>4.5637204970238896</c:v>
                </c:pt>
                <c:pt idx="1535">
                  <c:v>4.5458731030803996</c:v>
                </c:pt>
                <c:pt idx="1536">
                  <c:v>4.5442842005635304</c:v>
                </c:pt>
                <c:pt idx="1537">
                  <c:v>4.4922926387593503</c:v>
                </c:pt>
                <c:pt idx="1538">
                  <c:v>4.4354225172745503</c:v>
                </c:pt>
                <c:pt idx="1539">
                  <c:v>4.4078179919441602</c:v>
                </c:pt>
                <c:pt idx="1540">
                  <c:v>4.4062279147672703</c:v>
                </c:pt>
                <c:pt idx="1541">
                  <c:v>4.3900043129975996</c:v>
                </c:pt>
                <c:pt idx="1542">
                  <c:v>4.3575208720063801</c:v>
                </c:pt>
                <c:pt idx="1543">
                  <c:v>4.3120291365130203</c:v>
                </c:pt>
                <c:pt idx="1544">
                  <c:v>4.3153161803547002</c:v>
                </c:pt>
                <c:pt idx="1545">
                  <c:v>4.3154326993077099</c:v>
                </c:pt>
                <c:pt idx="1546">
                  <c:v>4.3041906281966202</c:v>
                </c:pt>
                <c:pt idx="1547">
                  <c:v>4.3027046276395398</c:v>
                </c:pt>
                <c:pt idx="1548">
                  <c:v>4.2459281822618999</c:v>
                </c:pt>
                <c:pt idx="1549">
                  <c:v>4.2428139482859297</c:v>
                </c:pt>
                <c:pt idx="1550">
                  <c:v>4.2413258041141804</c:v>
                </c:pt>
                <c:pt idx="1551">
                  <c:v>4.2219477618540404</c:v>
                </c:pt>
                <c:pt idx="1552">
                  <c:v>4.14727090792507</c:v>
                </c:pt>
                <c:pt idx="1553">
                  <c:v>4.1376472497288397</c:v>
                </c:pt>
                <c:pt idx="1554">
                  <c:v>4.0776013269114699</c:v>
                </c:pt>
                <c:pt idx="1555">
                  <c:v>4.0679747730590696</c:v>
                </c:pt>
                <c:pt idx="1556">
                  <c:v>4.0355750467763301</c:v>
                </c:pt>
                <c:pt idx="1557">
                  <c:v>4.05034644761139</c:v>
                </c:pt>
                <c:pt idx="1558">
                  <c:v>4.03583791648673</c:v>
                </c:pt>
                <c:pt idx="1559">
                  <c:v>4.0131945936556104</c:v>
                </c:pt>
                <c:pt idx="1560">
                  <c:v>3.9759083950017899</c:v>
                </c:pt>
                <c:pt idx="1561">
                  <c:v>3.9858243431021201</c:v>
                </c:pt>
                <c:pt idx="1562">
                  <c:v>3.9713442192040298</c:v>
                </c:pt>
                <c:pt idx="1563">
                  <c:v>3.9649980059502301</c:v>
                </c:pt>
                <c:pt idx="1564">
                  <c:v>3.9309908387108301</c:v>
                </c:pt>
                <c:pt idx="1565">
                  <c:v>3.8937265975352</c:v>
                </c:pt>
                <c:pt idx="1566">
                  <c:v>3.8857492272384402</c:v>
                </c:pt>
                <c:pt idx="1567">
                  <c:v>3.8745166395975299</c:v>
                </c:pt>
                <c:pt idx="1568">
                  <c:v>3.8665378358059099</c:v>
                </c:pt>
                <c:pt idx="1569">
                  <c:v>3.8178729773516298</c:v>
                </c:pt>
                <c:pt idx="1570">
                  <c:v>3.78710645854538</c:v>
                </c:pt>
                <c:pt idx="1571">
                  <c:v>3.73355174691936</c:v>
                </c:pt>
                <c:pt idx="1572">
                  <c:v>3.6962688204776102</c:v>
                </c:pt>
                <c:pt idx="1573">
                  <c:v>3.6833980775246999</c:v>
                </c:pt>
                <c:pt idx="1574">
                  <c:v>3.66564304109261</c:v>
                </c:pt>
                <c:pt idx="1575">
                  <c:v>3.6543978139925999</c:v>
                </c:pt>
                <c:pt idx="1576">
                  <c:v>3.6594304768625299</c:v>
                </c:pt>
                <c:pt idx="1577">
                  <c:v>3.6204862519106502</c:v>
                </c:pt>
                <c:pt idx="1578">
                  <c:v>3.6026965914232001</c:v>
                </c:pt>
                <c:pt idx="1579">
                  <c:v>3.5914179418361498</c:v>
                </c:pt>
                <c:pt idx="1580">
                  <c:v>3.5638575918635098</c:v>
                </c:pt>
                <c:pt idx="1581">
                  <c:v>3.5411798903324199</c:v>
                </c:pt>
                <c:pt idx="1582">
                  <c:v>3.53803914011305</c:v>
                </c:pt>
                <c:pt idx="1583">
                  <c:v>3.5235003934499298</c:v>
                </c:pt>
                <c:pt idx="1584">
                  <c:v>3.48290775177191</c:v>
                </c:pt>
                <c:pt idx="1585">
                  <c:v>3.45371099417748</c:v>
                </c:pt>
                <c:pt idx="1586">
                  <c:v>3.4033429282783398</c:v>
                </c:pt>
                <c:pt idx="1587">
                  <c:v>3.40996797447688</c:v>
                </c:pt>
                <c:pt idx="1588">
                  <c:v>3.37425188555265</c:v>
                </c:pt>
                <c:pt idx="1589">
                  <c:v>3.3694763889560599</c:v>
                </c:pt>
                <c:pt idx="1590">
                  <c:v>3.33701390013263</c:v>
                </c:pt>
                <c:pt idx="1591">
                  <c:v>3.3110640160482299</c:v>
                </c:pt>
                <c:pt idx="1592">
                  <c:v>3.2720825590426101</c:v>
                </c:pt>
                <c:pt idx="1593">
                  <c:v>3.2591798259528599</c:v>
                </c:pt>
                <c:pt idx="1594">
                  <c:v>3.23976668655992</c:v>
                </c:pt>
                <c:pt idx="1595">
                  <c:v>3.2464148620045798</c:v>
                </c:pt>
                <c:pt idx="1596">
                  <c:v>3.2139676294861399</c:v>
                </c:pt>
                <c:pt idx="1597">
                  <c:v>3.1945502603821101</c:v>
                </c:pt>
                <c:pt idx="1598">
                  <c:v>3.15721086028914</c:v>
                </c:pt>
                <c:pt idx="1599">
                  <c:v>3.1426771759448902</c:v>
                </c:pt>
                <c:pt idx="1600">
                  <c:v>3.11836671644742</c:v>
                </c:pt>
                <c:pt idx="1601">
                  <c:v>3.0793902892485798</c:v>
                </c:pt>
                <c:pt idx="1602">
                  <c:v>3.0583340487298498</c:v>
                </c:pt>
                <c:pt idx="1603">
                  <c:v>3.0274993000753798</c:v>
                </c:pt>
                <c:pt idx="1604">
                  <c:v>3.0080687460000402</c:v>
                </c:pt>
                <c:pt idx="1605">
                  <c:v>2.98374780971703</c:v>
                </c:pt>
                <c:pt idx="1606">
                  <c:v>2.9561655554203901</c:v>
                </c:pt>
                <c:pt idx="1607">
                  <c:v>2.9432486229883699</c:v>
                </c:pt>
                <c:pt idx="1608">
                  <c:v>2.9172922532149599</c:v>
                </c:pt>
                <c:pt idx="1609">
                  <c:v>2.8880924160350498</c:v>
                </c:pt>
                <c:pt idx="1610">
                  <c:v>2.85726522103145</c:v>
                </c:pt>
                <c:pt idx="1611">
                  <c:v>2.8443653789202599</c:v>
                </c:pt>
                <c:pt idx="1612">
                  <c:v>2.8282040387495901</c:v>
                </c:pt>
                <c:pt idx="1613">
                  <c:v>2.8104109146486702</c:v>
                </c:pt>
                <c:pt idx="1614">
                  <c:v>2.7812041146014899</c:v>
                </c:pt>
                <c:pt idx="1615">
                  <c:v>2.7585158644132401</c:v>
                </c:pt>
                <c:pt idx="1616">
                  <c:v>2.71952102812768</c:v>
                </c:pt>
                <c:pt idx="1617">
                  <c:v>2.7098716398275098</c:v>
                </c:pt>
                <c:pt idx="1618">
                  <c:v>2.6888071316639799</c:v>
                </c:pt>
                <c:pt idx="1619">
                  <c:v>2.6710019040787198</c:v>
                </c:pt>
                <c:pt idx="1620">
                  <c:v>2.6499334130071102</c:v>
                </c:pt>
                <c:pt idx="1621">
                  <c:v>2.6614795780253</c:v>
                </c:pt>
                <c:pt idx="1622">
                  <c:v>2.6240993804017401</c:v>
                </c:pt>
                <c:pt idx="1623">
                  <c:v>2.5997634806166001</c:v>
                </c:pt>
                <c:pt idx="1624">
                  <c:v>2.5640076478202301</c:v>
                </c:pt>
                <c:pt idx="1625">
                  <c:v>2.5526668592647299</c:v>
                </c:pt>
                <c:pt idx="1626">
                  <c:v>2.5201059300927202</c:v>
                </c:pt>
                <c:pt idx="1627">
                  <c:v>2.5169051138202101</c:v>
                </c:pt>
                <c:pt idx="1628">
                  <c:v>2.5071791583570802</c:v>
                </c:pt>
                <c:pt idx="1629">
                  <c:v>2.4892962996736498</c:v>
                </c:pt>
                <c:pt idx="1630">
                  <c:v>2.4860944955940001</c:v>
                </c:pt>
                <c:pt idx="1631">
                  <c:v>2.4682102472621201</c:v>
                </c:pt>
                <c:pt idx="1632">
                  <c:v>2.4340110727798798</c:v>
                </c:pt>
                <c:pt idx="1633">
                  <c:v>2.40470456147079</c:v>
                </c:pt>
                <c:pt idx="1634">
                  <c:v>2.4112892860546302</c:v>
                </c:pt>
                <c:pt idx="1635">
                  <c:v>2.3721916374488501</c:v>
                </c:pt>
                <c:pt idx="1636">
                  <c:v>2.3657233714474399</c:v>
                </c:pt>
                <c:pt idx="1637">
                  <c:v>2.3641496029789502</c:v>
                </c:pt>
                <c:pt idx="1638">
                  <c:v>2.33810109021658</c:v>
                </c:pt>
                <c:pt idx="1639">
                  <c:v>2.33489488775214</c:v>
                </c:pt>
                <c:pt idx="1640">
                  <c:v>2.3218982268056299</c:v>
                </c:pt>
                <c:pt idx="1641">
                  <c:v>2.2974962876451999</c:v>
                </c:pt>
                <c:pt idx="1642">
                  <c:v>2.2975754607869998</c:v>
                </c:pt>
                <c:pt idx="1643">
                  <c:v>2.2715444385917301</c:v>
                </c:pt>
                <c:pt idx="1644">
                  <c:v>2.26019915902187</c:v>
                </c:pt>
                <c:pt idx="1645">
                  <c:v>2.2113170479469302</c:v>
                </c:pt>
                <c:pt idx="1646">
                  <c:v>2.2228177597857601</c:v>
                </c:pt>
                <c:pt idx="1647">
                  <c:v>2.17719521384018</c:v>
                </c:pt>
                <c:pt idx="1648">
                  <c:v>2.1691094730165501</c:v>
                </c:pt>
                <c:pt idx="1649">
                  <c:v>2.1495975595820198</c:v>
                </c:pt>
                <c:pt idx="1650">
                  <c:v>2.1480394234369098</c:v>
                </c:pt>
                <c:pt idx="1651">
                  <c:v>2.1024079181641602</c:v>
                </c:pt>
                <c:pt idx="1652">
                  <c:v>2.0975831986397</c:v>
                </c:pt>
                <c:pt idx="1653">
                  <c:v>2.0568441023531299</c:v>
                </c:pt>
                <c:pt idx="1654">
                  <c:v>2.06671001490965</c:v>
                </c:pt>
                <c:pt idx="1655">
                  <c:v>2.0422926441432998</c:v>
                </c:pt>
                <c:pt idx="1656">
                  <c:v>2.0309345074801901</c:v>
                </c:pt>
                <c:pt idx="1657">
                  <c:v>1.9951042824346299</c:v>
                </c:pt>
                <c:pt idx="1658">
                  <c:v>2.0049939327085702</c:v>
                </c:pt>
                <c:pt idx="1659">
                  <c:v>1.9593676660068899</c:v>
                </c:pt>
                <c:pt idx="1660">
                  <c:v>1.9708894082800501</c:v>
                </c:pt>
                <c:pt idx="1661">
                  <c:v>1.93668825666714</c:v>
                </c:pt>
                <c:pt idx="1662">
                  <c:v>1.9416776780210301</c:v>
                </c:pt>
                <c:pt idx="1663">
                  <c:v>1.9450344043314201</c:v>
                </c:pt>
                <c:pt idx="1664">
                  <c:v>1.9271595341460499</c:v>
                </c:pt>
                <c:pt idx="1665">
                  <c:v>1.8831502368434301</c:v>
                </c:pt>
                <c:pt idx="1666">
                  <c:v>1.8995717576657301</c:v>
                </c:pt>
                <c:pt idx="1667">
                  <c:v>1.88985962213847</c:v>
                </c:pt>
                <c:pt idx="1668">
                  <c:v>1.87851309917785</c:v>
                </c:pt>
                <c:pt idx="1669">
                  <c:v>1.85082954814381</c:v>
                </c:pt>
                <c:pt idx="1670">
                  <c:v>1.8313118646217399</c:v>
                </c:pt>
                <c:pt idx="1671">
                  <c:v>1.8346649819873699</c:v>
                </c:pt>
                <c:pt idx="1672">
                  <c:v>1.8167786448010399</c:v>
                </c:pt>
                <c:pt idx="1673">
                  <c:v>1.80376348556778</c:v>
                </c:pt>
                <c:pt idx="1674">
                  <c:v>1.76949808114118</c:v>
                </c:pt>
                <c:pt idx="1675">
                  <c:v>1.7711781732065599</c:v>
                </c:pt>
                <c:pt idx="1676">
                  <c:v>1.7532502437208699</c:v>
                </c:pt>
                <c:pt idx="1677">
                  <c:v>1.7042743728197001</c:v>
                </c:pt>
                <c:pt idx="1678">
                  <c:v>1.68961194688243</c:v>
                </c:pt>
                <c:pt idx="1679">
                  <c:v>1.6880218627310299</c:v>
                </c:pt>
                <c:pt idx="1680">
                  <c:v>1.6766266022917</c:v>
                </c:pt>
                <c:pt idx="1681">
                  <c:v>1.6832072125955999</c:v>
                </c:pt>
                <c:pt idx="1682">
                  <c:v>1.67017694933528</c:v>
                </c:pt>
                <c:pt idx="1683">
                  <c:v>1.6604146152141599</c:v>
                </c:pt>
                <c:pt idx="1684">
                  <c:v>1.65555481956262</c:v>
                </c:pt>
                <c:pt idx="1685">
                  <c:v>1.65232915365584</c:v>
                </c:pt>
                <c:pt idx="1686">
                  <c:v>1.6245867220392101</c:v>
                </c:pt>
                <c:pt idx="1687">
                  <c:v>1.58376697826653</c:v>
                </c:pt>
                <c:pt idx="1688">
                  <c:v>1.58707725327911</c:v>
                </c:pt>
                <c:pt idx="1689">
                  <c:v>1.5805787452342099</c:v>
                </c:pt>
                <c:pt idx="1690">
                  <c:v>1.5626372176049901</c:v>
                </c:pt>
                <c:pt idx="1691">
                  <c:v>1.5659451978929</c:v>
                </c:pt>
                <c:pt idx="1692">
                  <c:v>1.5708880283298201</c:v>
                </c:pt>
                <c:pt idx="1693">
                  <c:v>1.5496754744433201</c:v>
                </c:pt>
                <c:pt idx="1694">
                  <c:v>1.53500093927492</c:v>
                </c:pt>
                <c:pt idx="1695">
                  <c:v>1.52849971626009</c:v>
                </c:pt>
                <c:pt idx="1696">
                  <c:v>1.51709362652464</c:v>
                </c:pt>
                <c:pt idx="1697">
                  <c:v>1.52694052547357</c:v>
                </c:pt>
                <c:pt idx="1698">
                  <c:v>1.4991845400345301</c:v>
                </c:pt>
                <c:pt idx="1699">
                  <c:v>1.4796020284626901</c:v>
                </c:pt>
                <c:pt idx="1700">
                  <c:v>1.4583835368128399</c:v>
                </c:pt>
                <c:pt idx="1701">
                  <c:v>1.4240835887446599</c:v>
                </c:pt>
                <c:pt idx="1702">
                  <c:v>1.4355644947595001</c:v>
                </c:pt>
                <c:pt idx="1703">
                  <c:v>1.4552216278038801</c:v>
                </c:pt>
                <c:pt idx="1704">
                  <c:v>1.4389059468151699</c:v>
                </c:pt>
                <c:pt idx="1705">
                  <c:v>1.4111429877480699</c:v>
                </c:pt>
                <c:pt idx="1706">
                  <c:v>1.4079074563720799</c:v>
                </c:pt>
                <c:pt idx="1707">
                  <c:v>1.39322470837146</c:v>
                </c:pt>
                <c:pt idx="1708">
                  <c:v>1.3785412325134401</c:v>
                </c:pt>
                <c:pt idx="1709">
                  <c:v>1.37694002726589</c:v>
                </c:pt>
                <c:pt idx="1710">
                  <c:v>1.35734917376818</c:v>
                </c:pt>
                <c:pt idx="1711">
                  <c:v>1.3312155254726601</c:v>
                </c:pt>
                <c:pt idx="1712">
                  <c:v>1.33615501373695</c:v>
                </c:pt>
                <c:pt idx="1713">
                  <c:v>1.3280104511022599</c:v>
                </c:pt>
                <c:pt idx="1714">
                  <c:v>1.3149587521072199</c:v>
                </c:pt>
                <c:pt idx="1715">
                  <c:v>1.3378900034330701</c:v>
                </c:pt>
                <c:pt idx="1716">
                  <c:v>1.31502395054791</c:v>
                </c:pt>
                <c:pt idx="1717">
                  <c:v>1.2937924630519899</c:v>
                </c:pt>
                <c:pt idx="1718">
                  <c:v>1.2709241830843301</c:v>
                </c:pt>
                <c:pt idx="1719">
                  <c:v>1.2742272535288499</c:v>
                </c:pt>
                <c:pt idx="1720">
                  <c:v>1.2726230252761701</c:v>
                </c:pt>
                <c:pt idx="1721">
                  <c:v>1.28573308834502</c:v>
                </c:pt>
                <c:pt idx="1722">
                  <c:v>1.2612159559637299</c:v>
                </c:pt>
                <c:pt idx="1723">
                  <c:v>1.2432416385003899</c:v>
                </c:pt>
                <c:pt idx="1724">
                  <c:v>1.23181045701401</c:v>
                </c:pt>
                <c:pt idx="1725">
                  <c:v>1.21219911279256</c:v>
                </c:pt>
                <c:pt idx="1726">
                  <c:v>1.2138549256815201</c:v>
                </c:pt>
                <c:pt idx="1727">
                  <c:v>1.19424264616019</c:v>
                </c:pt>
                <c:pt idx="1728">
                  <c:v>1.18771802930477</c:v>
                </c:pt>
                <c:pt idx="1729">
                  <c:v>1.17301287498937</c:v>
                </c:pt>
                <c:pt idx="1730">
                  <c:v>1.16812378894647</c:v>
                </c:pt>
                <c:pt idx="1731">
                  <c:v>1.15178171465311</c:v>
                </c:pt>
                <c:pt idx="1732">
                  <c:v>1.1370752507736399</c:v>
                </c:pt>
                <c:pt idx="1733">
                  <c:v>1.13218533687379</c:v>
                </c:pt>
                <c:pt idx="1734">
                  <c:v>1.1305676602322701</c:v>
                </c:pt>
                <c:pt idx="1735">
                  <c:v>1.1207688029206699</c:v>
                </c:pt>
                <c:pt idx="1736">
                  <c:v>1.1011520980335701</c:v>
                </c:pt>
                <c:pt idx="1737">
                  <c:v>1.0930038772308399</c:v>
                </c:pt>
                <c:pt idx="1738">
                  <c:v>1.10122316965093</c:v>
                </c:pt>
                <c:pt idx="1739">
                  <c:v>1.0898060386730899</c:v>
                </c:pt>
                <c:pt idx="1740">
                  <c:v>1.0914798810895701</c:v>
                </c:pt>
                <c:pt idx="1741">
                  <c:v>1.0833346632074901</c:v>
                </c:pt>
                <c:pt idx="1742">
                  <c:v>1.0915547252095099</c:v>
                </c:pt>
                <c:pt idx="1743">
                  <c:v>1.07195244865067</c:v>
                </c:pt>
                <c:pt idx="1744">
                  <c:v>1.0736258916210399</c:v>
                </c:pt>
                <c:pt idx="1745">
                  <c:v>1.0638421697918701</c:v>
                </c:pt>
                <c:pt idx="1746">
                  <c:v>1.0573314000057701</c:v>
                </c:pt>
                <c:pt idx="1747">
                  <c:v>1.0426358486840399</c:v>
                </c:pt>
                <c:pt idx="1748">
                  <c:v>1.05576701320924</c:v>
                </c:pt>
                <c:pt idx="1749">
                  <c:v>1.0377964586528501</c:v>
                </c:pt>
                <c:pt idx="1750">
                  <c:v>1.0296469092676199</c:v>
                </c:pt>
                <c:pt idx="1751">
                  <c:v>1.0149484455709901</c:v>
                </c:pt>
                <c:pt idx="1752">
                  <c:v>0.992063227448718</c:v>
                </c:pt>
                <c:pt idx="1753">
                  <c:v>0.98062968164967401</c:v>
                </c:pt>
                <c:pt idx="1754">
                  <c:v>0.98884024323656305</c:v>
                </c:pt>
                <c:pt idx="1755">
                  <c:v>0.98231573177957099</c:v>
                </c:pt>
                <c:pt idx="1756">
                  <c:v>0.97251626293612203</c:v>
                </c:pt>
                <c:pt idx="1757">
                  <c:v>0.95289216375234598</c:v>
                </c:pt>
                <c:pt idx="1758">
                  <c:v>0.95782805654927705</c:v>
                </c:pt>
                <c:pt idx="1759">
                  <c:v>0.95457700187807604</c:v>
                </c:pt>
                <c:pt idx="1760">
                  <c:v>0.95787570278652501</c:v>
                </c:pt>
                <c:pt idx="1761">
                  <c:v>0.95298696752230505</c:v>
                </c:pt>
                <c:pt idx="1762">
                  <c:v>0.93991018514079006</c:v>
                </c:pt>
                <c:pt idx="1763">
                  <c:v>0.93665836131735503</c:v>
                </c:pt>
                <c:pt idx="1764">
                  <c:v>0.93668166022085797</c:v>
                </c:pt>
                <c:pt idx="1765">
                  <c:v>0.93342959430852401</c:v>
                </c:pt>
                <c:pt idx="1766">
                  <c:v>0.92526419542301197</c:v>
                </c:pt>
                <c:pt idx="1767">
                  <c:v>0.91546062582020804</c:v>
                </c:pt>
                <c:pt idx="1768">
                  <c:v>0.91056998407894696</c:v>
                </c:pt>
                <c:pt idx="1769">
                  <c:v>0.91058110139063497</c:v>
                </c:pt>
                <c:pt idx="1770">
                  <c:v>0.90731314490807602</c:v>
                </c:pt>
                <c:pt idx="1771">
                  <c:v>0.89749372106793301</c:v>
                </c:pt>
                <c:pt idx="1772">
                  <c:v>0.87948479632615295</c:v>
                </c:pt>
                <c:pt idx="1773">
                  <c:v>0.86802708919328697</c:v>
                </c:pt>
                <c:pt idx="1774">
                  <c:v>0.87949971285206896</c:v>
                </c:pt>
                <c:pt idx="1775">
                  <c:v>0.86476599443259095</c:v>
                </c:pt>
                <c:pt idx="1776">
                  <c:v>0.85985956070615299</c:v>
                </c:pt>
                <c:pt idx="1777">
                  <c:v>0.84348748950892605</c:v>
                </c:pt>
                <c:pt idx="1778">
                  <c:v>0.84677054317278799</c:v>
                </c:pt>
                <c:pt idx="1779">
                  <c:v>0.84513976021144899</c:v>
                </c:pt>
                <c:pt idx="1780">
                  <c:v>0.82385321365733799</c:v>
                </c:pt>
                <c:pt idx="1781">
                  <c:v>0.83860212753566998</c:v>
                </c:pt>
                <c:pt idx="1782">
                  <c:v>0.830419210699194</c:v>
                </c:pt>
                <c:pt idx="1783">
                  <c:v>0.828788235381547</c:v>
                </c:pt>
                <c:pt idx="1784">
                  <c:v>0.81732905905903996</c:v>
                </c:pt>
                <c:pt idx="1785">
                  <c:v>0.82716861361278304</c:v>
                </c:pt>
                <c:pt idx="1786">
                  <c:v>0.82226701368422805</c:v>
                </c:pt>
                <c:pt idx="1787">
                  <c:v>0.825555813702605</c:v>
                </c:pt>
                <c:pt idx="1788">
                  <c:v>0.82720660084936803</c:v>
                </c:pt>
                <c:pt idx="1789">
                  <c:v>0.82066668181455404</c:v>
                </c:pt>
                <c:pt idx="1790">
                  <c:v>0.82231746659521698</c:v>
                </c:pt>
                <c:pt idx="1791">
                  <c:v>0.80594807602406204</c:v>
                </c:pt>
                <c:pt idx="1792">
                  <c:v>0.82234273497291099</c:v>
                </c:pt>
                <c:pt idx="1793">
                  <c:v>0.79614334036501</c:v>
                </c:pt>
                <c:pt idx="1794">
                  <c:v>0.79779384136689102</c:v>
                </c:pt>
                <c:pt idx="1795">
                  <c:v>0.77650816977299097</c:v>
                </c:pt>
                <c:pt idx="1796">
                  <c:v>0.78307336169505104</c:v>
                </c:pt>
                <c:pt idx="1797">
                  <c:v>0.75851008107113105</c:v>
                </c:pt>
                <c:pt idx="1798">
                  <c:v>0.738861148849566</c:v>
                </c:pt>
                <c:pt idx="1799">
                  <c:v>0.74214916973259004</c:v>
                </c:pt>
                <c:pt idx="1800">
                  <c:v>0.745437248389761</c:v>
                </c:pt>
                <c:pt idx="1801">
                  <c:v>0.72905615252172895</c:v>
                </c:pt>
                <c:pt idx="1802">
                  <c:v>0.74216442591637699</c:v>
                </c:pt>
                <c:pt idx="1803">
                  <c:v>0.74052678463616095</c:v>
                </c:pt>
                <c:pt idx="1804">
                  <c:v>0.73561224060024</c:v>
                </c:pt>
                <c:pt idx="1805">
                  <c:v>0.71595169706427697</c:v>
                </c:pt>
                <c:pt idx="1806">
                  <c:v>0.70284485848612399</c:v>
                </c:pt>
                <c:pt idx="1807">
                  <c:v>0.694653313946065</c:v>
                </c:pt>
                <c:pt idx="1808">
                  <c:v>0.684823297648253</c:v>
                </c:pt>
                <c:pt idx="1809">
                  <c:v>0.670077906442754</c:v>
                </c:pt>
                <c:pt idx="1810">
                  <c:v>0.67171701936442296</c:v>
                </c:pt>
                <c:pt idx="1811">
                  <c:v>0.66516387842303304</c:v>
                </c:pt>
                <c:pt idx="1812">
                  <c:v>0.67007995228115103</c:v>
                </c:pt>
                <c:pt idx="1813">
                  <c:v>0.66024992934434501</c:v>
                </c:pt>
                <c:pt idx="1814">
                  <c:v>0.64878145701479295</c:v>
                </c:pt>
                <c:pt idx="1815">
                  <c:v>0.64550532258170901</c:v>
                </c:pt>
                <c:pt idx="1816">
                  <c:v>0.64386765908664401</c:v>
                </c:pt>
                <c:pt idx="1817">
                  <c:v>0.637330336898705</c:v>
                </c:pt>
                <c:pt idx="1818">
                  <c:v>0.63407439222191198</c:v>
                </c:pt>
                <c:pt idx="1819">
                  <c:v>0.62754099490821202</c:v>
                </c:pt>
                <c:pt idx="1820">
                  <c:v>0.60625911019321899</c:v>
                </c:pt>
                <c:pt idx="1821">
                  <c:v>0.60464053506909199</c:v>
                </c:pt>
                <c:pt idx="1822">
                  <c:v>0.60302185233927996</c:v>
                </c:pt>
                <c:pt idx="1823">
                  <c:v>0.59648655404581397</c:v>
                </c:pt>
                <c:pt idx="1824">
                  <c:v>0.593228602170215</c:v>
                </c:pt>
                <c:pt idx="1825">
                  <c:v>0.59652621346248202</c:v>
                </c:pt>
                <c:pt idx="1826">
                  <c:v>0.58507304911657998</c:v>
                </c:pt>
                <c:pt idx="1827">
                  <c:v>0.58181439283764802</c:v>
                </c:pt>
                <c:pt idx="1828">
                  <c:v>0.57691641145596995</c:v>
                </c:pt>
                <c:pt idx="1829">
                  <c:v>0.57365726728867095</c:v>
                </c:pt>
                <c:pt idx="1830">
                  <c:v>0.56548025413568703</c:v>
                </c:pt>
                <c:pt idx="1831">
                  <c:v>0.560581241044945</c:v>
                </c:pt>
                <c:pt idx="1832">
                  <c:v>0.56715718717794605</c:v>
                </c:pt>
                <c:pt idx="1833">
                  <c:v>0.56224345986191304</c:v>
                </c:pt>
                <c:pt idx="1834">
                  <c:v>0.55240742688213296</c:v>
                </c:pt>
                <c:pt idx="1835">
                  <c:v>0.54585007156227805</c:v>
                </c:pt>
                <c:pt idx="1836">
                  <c:v>0.53929271624242503</c:v>
                </c:pt>
                <c:pt idx="1837">
                  <c:v>0.54257139390235198</c:v>
                </c:pt>
                <c:pt idx="1838">
                  <c:v>0.54093205507238895</c:v>
                </c:pt>
                <c:pt idx="1839">
                  <c:v>0.54257139390235198</c:v>
                </c:pt>
                <c:pt idx="1840">
                  <c:v>0.53929271624242503</c:v>
                </c:pt>
                <c:pt idx="1841">
                  <c:v>0.52781734443268202</c:v>
                </c:pt>
                <c:pt idx="1842">
                  <c:v>0.53437469975253404</c:v>
                </c:pt>
                <c:pt idx="1843">
                  <c:v>0.53109602209260698</c:v>
                </c:pt>
                <c:pt idx="1844">
                  <c:v>0.52453866677275396</c:v>
                </c:pt>
                <c:pt idx="1845">
                  <c:v>0.521259989112827</c:v>
                </c:pt>
                <c:pt idx="1846">
                  <c:v>0.51962065028286397</c:v>
                </c:pt>
                <c:pt idx="1847">
                  <c:v>0.51634197262293602</c:v>
                </c:pt>
                <c:pt idx="1848">
                  <c:v>0.51634197262293602</c:v>
                </c:pt>
                <c:pt idx="1849">
                  <c:v>0.51143059950805003</c:v>
                </c:pt>
                <c:pt idx="1850">
                  <c:v>0.50816042345841805</c:v>
                </c:pt>
                <c:pt idx="1851">
                  <c:v>0.49997189167042499</c:v>
                </c:pt>
                <c:pt idx="1852">
                  <c:v>0.49342252732647801</c:v>
                </c:pt>
                <c:pt idx="1853">
                  <c:v>0.48851241311493698</c:v>
                </c:pt>
                <c:pt idx="1854">
                  <c:v>0.480323137857673</c:v>
                </c:pt>
                <c:pt idx="1855">
                  <c:v>0.48197074034368598</c:v>
                </c:pt>
                <c:pt idx="1856">
                  <c:v>0.48033929204810399</c:v>
                </c:pt>
                <c:pt idx="1857">
                  <c:v>0.47706820821491502</c:v>
                </c:pt>
                <c:pt idx="1858">
                  <c:v>0.47707623084517697</c:v>
                </c:pt>
                <c:pt idx="1859">
                  <c:v>0.47544461793229598</c:v>
                </c:pt>
                <c:pt idx="1860">
                  <c:v>0.47709227691520401</c:v>
                </c:pt>
                <c:pt idx="1861">
                  <c:v>0.47218122746985502</c:v>
                </c:pt>
                <c:pt idx="1862">
                  <c:v>0.47382888698970899</c:v>
                </c:pt>
                <c:pt idx="1863">
                  <c:v>0.473836858363402</c:v>
                </c:pt>
                <c:pt idx="1864">
                  <c:v>0.46892555180751799</c:v>
                </c:pt>
                <c:pt idx="1865">
                  <c:v>0.46073695671457199</c:v>
                </c:pt>
                <c:pt idx="1866">
                  <c:v>0.45090889962269398</c:v>
                </c:pt>
                <c:pt idx="1867">
                  <c:v>0.452559624498934</c:v>
                </c:pt>
                <c:pt idx="1868">
                  <c:v>0.44765075599302101</c:v>
                </c:pt>
                <c:pt idx="1869">
                  <c:v>0.44930153310485199</c:v>
                </c:pt>
                <c:pt idx="1870">
                  <c:v>0.44603239655785099</c:v>
                </c:pt>
                <c:pt idx="1871">
                  <c:v>0.43948303383459197</c:v>
                </c:pt>
                <c:pt idx="1872">
                  <c:v>0.45425438317504402</c:v>
                </c:pt>
                <c:pt idx="1873">
                  <c:v>0.45262524756372202</c:v>
                </c:pt>
                <c:pt idx="1874">
                  <c:v>0.44771570975471597</c:v>
                </c:pt>
                <c:pt idx="1875">
                  <c:v>0.43788533810672398</c:v>
                </c:pt>
                <c:pt idx="1876">
                  <c:v>0.424774010393208</c:v>
                </c:pt>
                <c:pt idx="1877">
                  <c:v>0.41822310998007201</c:v>
                </c:pt>
                <c:pt idx="1878">
                  <c:v>0.42807494597760098</c:v>
                </c:pt>
                <c:pt idx="1879">
                  <c:v>0.43136580004854802</c:v>
                </c:pt>
                <c:pt idx="1880">
                  <c:v>0.42481442378979201</c:v>
                </c:pt>
                <c:pt idx="1881">
                  <c:v>0.41661507457749503</c:v>
                </c:pt>
                <c:pt idx="1882">
                  <c:v>0.41989629380678001</c:v>
                </c:pt>
                <c:pt idx="1883">
                  <c:v>0.41497546719204398</c:v>
                </c:pt>
                <c:pt idx="1884">
                  <c:v>0.41661621028016699</c:v>
                </c:pt>
                <c:pt idx="1885">
                  <c:v>0.41989734025102998</c:v>
                </c:pt>
                <c:pt idx="1886">
                  <c:v>0.41497641222946902</c:v>
                </c:pt>
                <c:pt idx="1887">
                  <c:v>0.40677463407550601</c:v>
                </c:pt>
                <c:pt idx="1888">
                  <c:v>0.41333657109965899</c:v>
                </c:pt>
                <c:pt idx="1889">
                  <c:v>0.41333686604978198</c:v>
                </c:pt>
                <c:pt idx="1890">
                  <c:v>0.40349465419848601</c:v>
                </c:pt>
                <c:pt idx="1891">
                  <c:v>0.39857371002556702</c:v>
                </c:pt>
                <c:pt idx="1892">
                  <c:v>0.40185491850905303</c:v>
                </c:pt>
                <c:pt idx="1893">
                  <c:v>0.39693404112706099</c:v>
                </c:pt>
                <c:pt idx="1894">
                  <c:v>0.39201320555402502</c:v>
                </c:pt>
                <c:pt idx="1895">
                  <c:v>0.39529458717402799</c:v>
                </c:pt>
                <c:pt idx="1896">
                  <c:v>0.38873343220069401</c:v>
                </c:pt>
                <c:pt idx="1897">
                  <c:v>0.38381687274507498</c:v>
                </c:pt>
                <c:pt idx="1898">
                  <c:v>0.38382288065263098</c:v>
                </c:pt>
                <c:pt idx="1899">
                  <c:v>0.387109938115896</c:v>
                </c:pt>
                <c:pt idx="1900">
                  <c:v>0.38547553969374998</c:v>
                </c:pt>
                <c:pt idx="1901">
                  <c:v>0.38220056214654602</c:v>
                </c:pt>
                <c:pt idx="1902">
                  <c:v>0.377284923192926</c:v>
                </c:pt>
                <c:pt idx="1903">
                  <c:v>0.37893155343228302</c:v>
                </c:pt>
                <c:pt idx="1904">
                  <c:v>0.38385948452241297</c:v>
                </c:pt>
                <c:pt idx="1905">
                  <c:v>0.37566233824825701</c:v>
                </c:pt>
                <c:pt idx="1906">
                  <c:v>0.37730898396139501</c:v>
                </c:pt>
                <c:pt idx="1907">
                  <c:v>0.37731494937287902</c:v>
                </c:pt>
                <c:pt idx="1908">
                  <c:v>0.36747652347820903</c:v>
                </c:pt>
                <c:pt idx="1909">
                  <c:v>0.37240450831746402</c:v>
                </c:pt>
                <c:pt idx="1910">
                  <c:v>0.36584715989847499</c:v>
                </c:pt>
                <c:pt idx="1911">
                  <c:v>0.370775150340239</c:v>
                </c:pt>
                <c:pt idx="1912">
                  <c:v>0.35929497057007098</c:v>
                </c:pt>
                <c:pt idx="1913">
                  <c:v>0.36093733008781398</c:v>
                </c:pt>
                <c:pt idx="1914">
                  <c:v>0.36093767904597301</c:v>
                </c:pt>
                <c:pt idx="1915">
                  <c:v>0.35765630965851197</c:v>
                </c:pt>
                <c:pt idx="1916">
                  <c:v>0.34945237349393798</c:v>
                </c:pt>
                <c:pt idx="1917">
                  <c:v>0.35273429205027801</c:v>
                </c:pt>
                <c:pt idx="1918">
                  <c:v>0.35437535971808998</c:v>
                </c:pt>
                <c:pt idx="1919">
                  <c:v>0.351093878569955</c:v>
                </c:pt>
                <c:pt idx="1920">
                  <c:v>0.35765750124585</c:v>
                </c:pt>
                <c:pt idx="1921">
                  <c:v>0.35601688325622499</c:v>
                </c:pt>
                <c:pt idx="1922">
                  <c:v>0.356017137671085</c:v>
                </c:pt>
                <c:pt idx="1923">
                  <c:v>0.35109484069456598</c:v>
                </c:pt>
                <c:pt idx="1924">
                  <c:v>0.35273601764311502</c:v>
                </c:pt>
                <c:pt idx="1925">
                  <c:v>0.34945465097526701</c:v>
                </c:pt>
                <c:pt idx="1926">
                  <c:v>0.33632812387067001</c:v>
                </c:pt>
                <c:pt idx="1927">
                  <c:v>0.34781467712545899</c:v>
                </c:pt>
                <c:pt idx="1928">
                  <c:v>0.34289260211839501</c:v>
                </c:pt>
                <c:pt idx="1929">
                  <c:v>0.334690283479608</c:v>
                </c:pt>
                <c:pt idx="1930">
                  <c:v>0.33305191282649399</c:v>
                </c:pt>
                <c:pt idx="1931">
                  <c:v>0.33469536880650602</c:v>
                </c:pt>
                <c:pt idx="1932">
                  <c:v>0.333057048375904</c:v>
                </c:pt>
                <c:pt idx="1933">
                  <c:v>0.33470058391951502</c:v>
                </c:pt>
                <c:pt idx="1934">
                  <c:v>0.326498529734359</c:v>
                </c:pt>
                <c:pt idx="1935">
                  <c:v>0.32650111908194601</c:v>
                </c:pt>
                <c:pt idx="1936">
                  <c:v>0.33142659085478499</c:v>
                </c:pt>
                <c:pt idx="1937">
                  <c:v>0.316660462475708</c:v>
                </c:pt>
                <c:pt idx="1938">
                  <c:v>0.31174001485313402</c:v>
                </c:pt>
                <c:pt idx="1939">
                  <c:v>0.31338345339276402</c:v>
                </c:pt>
                <c:pt idx="1940">
                  <c:v>0.32159090530552797</c:v>
                </c:pt>
                <c:pt idx="1941">
                  <c:v>0.32487538136718203</c:v>
                </c:pt>
                <c:pt idx="1942">
                  <c:v>0.31667265883690399</c:v>
                </c:pt>
                <c:pt idx="1943">
                  <c:v>0.31667496458732403</c:v>
                </c:pt>
                <c:pt idx="1944">
                  <c:v>0.310112988441402</c:v>
                </c:pt>
                <c:pt idx="1945">
                  <c:v>0.315036920664438</c:v>
                </c:pt>
                <c:pt idx="1946">
                  <c:v>0.31175511595723399</c:v>
                </c:pt>
                <c:pt idx="1947">
                  <c:v>0.31175537027257</c:v>
                </c:pt>
                <c:pt idx="1948">
                  <c:v>0.321601966895459</c:v>
                </c:pt>
                <c:pt idx="1949">
                  <c:v>0.32324323055370502</c:v>
                </c:pt>
                <c:pt idx="1950">
                  <c:v>0.31996126913422801</c:v>
                </c:pt>
                <c:pt idx="1951">
                  <c:v>0.31011499456671798</c:v>
                </c:pt>
                <c:pt idx="1952">
                  <c:v>0.30683298733974002</c:v>
                </c:pt>
                <c:pt idx="1953">
                  <c:v>0.31011529251860398</c:v>
                </c:pt>
                <c:pt idx="1954">
                  <c:v>0.30847438605421001</c:v>
                </c:pt>
                <c:pt idx="1955">
                  <c:v>0.30519242136819902</c:v>
                </c:pt>
                <c:pt idx="1956">
                  <c:v>0.31011592161720702</c:v>
                </c:pt>
                <c:pt idx="1957">
                  <c:v>0.30355186489651598</c:v>
                </c:pt>
                <c:pt idx="1958">
                  <c:v>0.30027003498870802</c:v>
                </c:pt>
                <c:pt idx="1959">
                  <c:v>0.29698827254831101</c:v>
                </c:pt>
                <c:pt idx="1960">
                  <c:v>0.30191211031394499</c:v>
                </c:pt>
                <c:pt idx="1961">
                  <c:v>0.29535311732655301</c:v>
                </c:pt>
                <c:pt idx="1962">
                  <c:v>0.29043652630882499</c:v>
                </c:pt>
                <c:pt idx="1963">
                  <c:v>0.29208459567138001</c:v>
                </c:pt>
                <c:pt idx="1964">
                  <c:v>0.28880911048426999</c:v>
                </c:pt>
                <c:pt idx="1965">
                  <c:v>0.293739871977999</c:v>
                </c:pt>
                <c:pt idx="1966">
                  <c:v>0.29538827249346999</c:v>
                </c:pt>
                <c:pt idx="1967">
                  <c:v>0.29375408005364401</c:v>
                </c:pt>
                <c:pt idx="1968">
                  <c:v>0.288837062969933</c:v>
                </c:pt>
                <c:pt idx="1969">
                  <c:v>0.28391980824121898</c:v>
                </c:pt>
                <c:pt idx="1970">
                  <c:v>0.28064374160324601</c:v>
                </c:pt>
                <c:pt idx="1971">
                  <c:v>0.28229191194112502</c:v>
                </c:pt>
                <c:pt idx="1972">
                  <c:v>0.28394007229204699</c:v>
                </c:pt>
                <c:pt idx="1973">
                  <c:v>0.27902199434751002</c:v>
                </c:pt>
                <c:pt idx="1974">
                  <c:v>0.27574516933263898</c:v>
                </c:pt>
                <c:pt idx="1975">
                  <c:v>0.270826435631843</c:v>
                </c:pt>
                <c:pt idx="1976">
                  <c:v>0.26590733500151897</c:v>
                </c:pt>
                <c:pt idx="1977">
                  <c:v>0.26754722183633001</c:v>
                </c:pt>
                <c:pt idx="1978">
                  <c:v>0.26754314070888202</c:v>
                </c:pt>
                <c:pt idx="1979">
                  <c:v>0.27082218330376501</c:v>
                </c:pt>
                <c:pt idx="1980">
                  <c:v>0.27410106523963501</c:v>
                </c:pt>
                <c:pt idx="1981">
                  <c:v>0.274096678779572</c:v>
                </c:pt>
                <c:pt idx="1982">
                  <c:v>0.27080917566087997</c:v>
                </c:pt>
                <c:pt idx="1983">
                  <c:v>0.26752174779597299</c:v>
                </c:pt>
                <c:pt idx="1984">
                  <c:v>0.26259291693454301</c:v>
                </c:pt>
                <c:pt idx="1985">
                  <c:v>0.26258867505909</c:v>
                </c:pt>
                <c:pt idx="1986">
                  <c:v>0.26750884496087901</c:v>
                </c:pt>
                <c:pt idx="1987">
                  <c:v>0.26750465429493903</c:v>
                </c:pt>
                <c:pt idx="1988">
                  <c:v>0.26093491257350898</c:v>
                </c:pt>
                <c:pt idx="1989">
                  <c:v>0.25764823492681799</c:v>
                </c:pt>
                <c:pt idx="1990">
                  <c:v>0.25764450846312398</c:v>
                </c:pt>
                <c:pt idx="1991">
                  <c:v>0.25599958710777299</c:v>
                </c:pt>
                <c:pt idx="1992">
                  <c:v>0.25435480049619402</c:v>
                </c:pt>
                <c:pt idx="1993">
                  <c:v>0.25763816339407802</c:v>
                </c:pt>
                <c:pt idx="1994">
                  <c:v>0.25435749189066498</c:v>
                </c:pt>
                <c:pt idx="1995">
                  <c:v>0.254359505486212</c:v>
                </c:pt>
                <c:pt idx="1996">
                  <c:v>0.25107883725844499</c:v>
                </c:pt>
                <c:pt idx="1997">
                  <c:v>0.24779814642932599</c:v>
                </c:pt>
                <c:pt idx="1998">
                  <c:v>0.24944155914357299</c:v>
                </c:pt>
                <c:pt idx="1999">
                  <c:v>0.25272638714093798</c:v>
                </c:pt>
                <c:pt idx="2000">
                  <c:v>0.25108705300169598</c:v>
                </c:pt>
                <c:pt idx="2001">
                  <c:v>0.25108909422346998</c:v>
                </c:pt>
                <c:pt idx="2002">
                  <c:v>0.249449689972955</c:v>
                </c:pt>
                <c:pt idx="2003">
                  <c:v>0.247810231654117</c:v>
                </c:pt>
                <c:pt idx="2004">
                  <c:v>0.24945360008168299</c:v>
                </c:pt>
                <c:pt idx="2005">
                  <c:v>0.24945548519501801</c:v>
                </c:pt>
                <c:pt idx="2006">
                  <c:v>0.24617437669574299</c:v>
                </c:pt>
                <c:pt idx="2007">
                  <c:v>0.2478175952725</c:v>
                </c:pt>
                <c:pt idx="2008">
                  <c:v>0.24617783785272601</c:v>
                </c:pt>
                <c:pt idx="2009">
                  <c:v>0.24453989143087401</c:v>
                </c:pt>
                <c:pt idx="2010">
                  <c:v>0.24126089209826301</c:v>
                </c:pt>
                <c:pt idx="2011">
                  <c:v>0.23798178323806901</c:v>
                </c:pt>
                <c:pt idx="2012">
                  <c:v>0.23962735446807701</c:v>
                </c:pt>
                <c:pt idx="2013">
                  <c:v>0.23798973274867399</c:v>
                </c:pt>
                <c:pt idx="2014">
                  <c:v>0.23799370770313799</c:v>
                </c:pt>
                <c:pt idx="2015">
                  <c:v>0.23963936158771901</c:v>
                </c:pt>
                <c:pt idx="2016">
                  <c:v>0.23635995179250799</c:v>
                </c:pt>
                <c:pt idx="2017">
                  <c:v>0.236363899723846</c:v>
                </c:pt>
                <c:pt idx="2018">
                  <c:v>0.23636784778707101</c:v>
                </c:pt>
                <c:pt idx="2019">
                  <c:v>0.23637179598218999</c:v>
                </c:pt>
                <c:pt idx="2020">
                  <c:v>0.233092112490422</c:v>
                </c:pt>
                <c:pt idx="2021">
                  <c:v>0.236379692768135</c:v>
                </c:pt>
                <c:pt idx="2022">
                  <c:v>0.23802551211960499</c:v>
                </c:pt>
                <c:pt idx="2023">
                  <c:v>0.23638759008173499</c:v>
                </c:pt>
                <c:pt idx="2024">
                  <c:v>0.233107687705357</c:v>
                </c:pt>
                <c:pt idx="2025">
                  <c:v>0.229824709633385</c:v>
                </c:pt>
                <c:pt idx="2026">
                  <c:v>0.23146664148700999</c:v>
                </c:pt>
                <c:pt idx="2027">
                  <c:v>0.23146664148700999</c:v>
                </c:pt>
                <c:pt idx="2028">
                  <c:v>0.229824709633385</c:v>
                </c:pt>
                <c:pt idx="2029">
                  <c:v>0.224898914072511</c:v>
                </c:pt>
                <c:pt idx="2030">
                  <c:v>0.22654084592613499</c:v>
                </c:pt>
                <c:pt idx="2031">
                  <c:v>0.22654084592613499</c:v>
                </c:pt>
                <c:pt idx="2032">
                  <c:v>0.22654084592613499</c:v>
                </c:pt>
                <c:pt idx="2033">
                  <c:v>0.22325698221888601</c:v>
                </c:pt>
                <c:pt idx="2034">
                  <c:v>0.22654084592613499</c:v>
                </c:pt>
                <c:pt idx="2035">
                  <c:v>0.221615050365261</c:v>
                </c:pt>
                <c:pt idx="2036">
                  <c:v>0.224898914072511</c:v>
                </c:pt>
                <c:pt idx="2037">
                  <c:v>0.221615050365261</c:v>
                </c:pt>
                <c:pt idx="2038">
                  <c:v>0.221615050365261</c:v>
                </c:pt>
                <c:pt idx="2039">
                  <c:v>0.21833118665801199</c:v>
                </c:pt>
                <c:pt idx="2040">
                  <c:v>0.221615050365261</c:v>
                </c:pt>
                <c:pt idx="2041">
                  <c:v>0.21833118665801199</c:v>
                </c:pt>
                <c:pt idx="2042">
                  <c:v>0.221615050365261</c:v>
                </c:pt>
                <c:pt idx="2043">
                  <c:v>0.22325698221888601</c:v>
                </c:pt>
                <c:pt idx="2044">
                  <c:v>0.216689254804387</c:v>
                </c:pt>
                <c:pt idx="2045">
                  <c:v>0.21504732295076201</c:v>
                </c:pt>
                <c:pt idx="2046">
                  <c:v>0.21504732295076201</c:v>
                </c:pt>
                <c:pt idx="2047">
                  <c:v>0.21997311851163601</c:v>
                </c:pt>
                <c:pt idx="2048">
                  <c:v>0.208479595536263</c:v>
                </c:pt>
                <c:pt idx="2049">
                  <c:v>0.21504732295076201</c:v>
                </c:pt>
                <c:pt idx="2050">
                  <c:v>0.21504732295076201</c:v>
                </c:pt>
                <c:pt idx="2051">
                  <c:v>0.20683766368263901</c:v>
                </c:pt>
                <c:pt idx="2052">
                  <c:v>0.211763459243513</c:v>
                </c:pt>
                <c:pt idx="2053">
                  <c:v>0.21504732295076201</c:v>
                </c:pt>
                <c:pt idx="2054">
                  <c:v>0.216689254804387</c:v>
                </c:pt>
                <c:pt idx="2055">
                  <c:v>0.21012152738988801</c:v>
                </c:pt>
                <c:pt idx="2056">
                  <c:v>0.21012152738988801</c:v>
                </c:pt>
                <c:pt idx="2057">
                  <c:v>0.20848094134704301</c:v>
                </c:pt>
                <c:pt idx="2058">
                  <c:v>0.20684072719514601</c:v>
                </c:pt>
                <c:pt idx="2059">
                  <c:v>0.208484425417549</c:v>
                </c:pt>
                <c:pt idx="2060">
                  <c:v>0.205202200271074</c:v>
                </c:pt>
                <c:pt idx="2061">
                  <c:v>0.20356191760522099</c:v>
                </c:pt>
                <c:pt idx="2062">
                  <c:v>0.19863758541933199</c:v>
                </c:pt>
                <c:pt idx="2063">
                  <c:v>0.20028127003504301</c:v>
                </c:pt>
                <c:pt idx="2064">
                  <c:v>0.20520905911198201</c:v>
                </c:pt>
                <c:pt idx="2065">
                  <c:v>0.20192666945990601</c:v>
                </c:pt>
                <c:pt idx="2066">
                  <c:v>0.201928356827348</c:v>
                </c:pt>
                <c:pt idx="2067">
                  <c:v>0.20193004422299199</c:v>
                </c:pt>
                <c:pt idx="2068">
                  <c:v>0.201931731646837</c:v>
                </c:pt>
                <c:pt idx="2069">
                  <c:v>0.20029131199436301</c:v>
                </c:pt>
                <c:pt idx="2070">
                  <c:v>0.20029298575215301</c:v>
                </c:pt>
                <c:pt idx="2071">
                  <c:v>0.200294659537916</c:v>
                </c:pt>
                <c:pt idx="2072">
                  <c:v>0.200296333351655</c:v>
                </c:pt>
                <c:pt idx="2073">
                  <c:v>0.20522316821407599</c:v>
                </c:pt>
                <c:pt idx="2074">
                  <c:v>0.20522316821407599</c:v>
                </c:pt>
                <c:pt idx="2075">
                  <c:v>0.200296714033149</c:v>
                </c:pt>
                <c:pt idx="2076">
                  <c:v>0.200296714033149</c:v>
                </c:pt>
                <c:pt idx="2077">
                  <c:v>0.19865456263950601</c:v>
                </c:pt>
                <c:pt idx="2078">
                  <c:v>0.192085957064937</c:v>
                </c:pt>
                <c:pt idx="2079">
                  <c:v>0.192085957064937</c:v>
                </c:pt>
                <c:pt idx="2080">
                  <c:v>0.19372810845857899</c:v>
                </c:pt>
                <c:pt idx="2081">
                  <c:v>0.19372810845857899</c:v>
                </c:pt>
                <c:pt idx="2082">
                  <c:v>0.19372810845857899</c:v>
                </c:pt>
                <c:pt idx="2083">
                  <c:v>0.21507607657593</c:v>
                </c:pt>
                <c:pt idx="2084">
                  <c:v>0.234781893299638</c:v>
                </c:pt>
                <c:pt idx="2085">
                  <c:v>0.25284555862970498</c:v>
                </c:pt>
                <c:pt idx="2086">
                  <c:v>0.265982769778844</c:v>
                </c:pt>
                <c:pt idx="2087">
                  <c:v>0.25120340723606299</c:v>
                </c:pt>
                <c:pt idx="2088">
                  <c:v>0.25612986141699001</c:v>
                </c:pt>
                <c:pt idx="2089">
                  <c:v>0.25612820780688</c:v>
                </c:pt>
                <c:pt idx="2090">
                  <c:v>0.25284181329562</c:v>
                </c:pt>
                <c:pt idx="2091">
                  <c:v>0.26433449382731999</c:v>
                </c:pt>
                <c:pt idx="2092">
                  <c:v>0.26925858378567902</c:v>
                </c:pt>
                <c:pt idx="2093">
                  <c:v>0.259403818331359</c:v>
                </c:pt>
                <c:pt idx="2094">
                  <c:v>0.262685795017227</c:v>
                </c:pt>
                <c:pt idx="2095">
                  <c:v>0.26760977531109298</c:v>
                </c:pt>
                <c:pt idx="2096">
                  <c:v>0.26596549436536598</c:v>
                </c:pt>
                <c:pt idx="2097">
                  <c:v>0.26267920988363402</c:v>
                </c:pt>
                <c:pt idx="2098">
                  <c:v>0.26760306679685703</c:v>
                </c:pt>
                <c:pt idx="2099">
                  <c:v>0.25939081282985998</c:v>
                </c:pt>
                <c:pt idx="2100">
                  <c:v>0.259388645373063</c:v>
                </c:pt>
                <c:pt idx="2101">
                  <c:v>0.25938647795248698</c:v>
                </c:pt>
                <c:pt idx="2102">
                  <c:v>0.26266823539463502</c:v>
                </c:pt>
                <c:pt idx="2103">
                  <c:v>0.25938214321999797</c:v>
                </c:pt>
                <c:pt idx="2104">
                  <c:v>0.25773804093422797</c:v>
                </c:pt>
                <c:pt idx="2105">
                  <c:v>0.25937948299863101</c:v>
                </c:pt>
                <c:pt idx="2106">
                  <c:v>0.25609561929138203</c:v>
                </c:pt>
                <c:pt idx="2107">
                  <c:v>0.247885960023258</c:v>
                </c:pt>
                <c:pt idx="2108">
                  <c:v>0.25445368743775698</c:v>
                </c:pt>
                <c:pt idx="2109">
                  <c:v>0.25937948299863101</c:v>
                </c:pt>
                <c:pt idx="2110">
                  <c:v>0.25773755114500702</c:v>
                </c:pt>
                <c:pt idx="2111">
                  <c:v>0.24460209631600699</c:v>
                </c:pt>
                <c:pt idx="2112">
                  <c:v>0.23639243704788401</c:v>
                </c:pt>
                <c:pt idx="2113">
                  <c:v>0.23146664148700999</c:v>
                </c:pt>
                <c:pt idx="2114">
                  <c:v>0.23967630075513299</c:v>
                </c:pt>
                <c:pt idx="2115">
                  <c:v>0.229824709633385</c:v>
                </c:pt>
                <c:pt idx="2116">
                  <c:v>0.238034368901508</c:v>
                </c:pt>
                <c:pt idx="2117">
                  <c:v>0.22818277777976001</c:v>
                </c:pt>
                <c:pt idx="2118">
                  <c:v>0.23146664148700999</c:v>
                </c:pt>
                <c:pt idx="2119">
                  <c:v>0.22654084592613499</c:v>
                </c:pt>
                <c:pt idx="2120">
                  <c:v>0.234750505194259</c:v>
                </c:pt>
                <c:pt idx="2121">
                  <c:v>0.22489888713966799</c:v>
                </c:pt>
                <c:pt idx="2122">
                  <c:v>0.221614989473298</c:v>
                </c:pt>
                <c:pt idx="2123">
                  <c:v>0.22654074856482401</c:v>
                </c:pt>
                <c:pt idx="2124">
                  <c:v>0.23310843702272499</c:v>
                </c:pt>
                <c:pt idx="2125">
                  <c:v>0.23475033152771199</c:v>
                </c:pt>
                <c:pt idx="2126">
                  <c:v>0.231466434370415</c:v>
                </c:pt>
                <c:pt idx="2127">
                  <c:v>0.224898677971369</c:v>
                </c:pt>
                <c:pt idx="2128">
                  <c:v>0.224898643110024</c:v>
                </c:pt>
                <c:pt idx="2129">
                  <c:v>0.22489860824869001</c:v>
                </c:pt>
                <c:pt idx="2130">
                  <c:v>0.23803400831829399</c:v>
                </c:pt>
                <c:pt idx="2131">
                  <c:v>0.24788554609198399</c:v>
                </c:pt>
                <c:pt idx="2132">
                  <c:v>0.24624357881014999</c:v>
                </c:pt>
                <c:pt idx="2133">
                  <c:v>0.247885469243005</c:v>
                </c:pt>
                <c:pt idx="2134">
                  <c:v>0.24788543081853301</c:v>
                </c:pt>
                <c:pt idx="2135">
                  <c:v>0.242959605331794</c:v>
                </c:pt>
                <c:pt idx="2136">
                  <c:v>0.24624337401309901</c:v>
                </c:pt>
                <c:pt idx="2137">
                  <c:v>0.23967571702391199</c:v>
                </c:pt>
                <c:pt idx="2138">
                  <c:v>0.23639191917232499</c:v>
                </c:pt>
                <c:pt idx="2139">
                  <c:v>0.24131773594091199</c:v>
                </c:pt>
                <c:pt idx="2140">
                  <c:v>0.24131772590189299</c:v>
                </c:pt>
                <c:pt idx="2141">
                  <c:v>0.25116930726100301</c:v>
                </c:pt>
                <c:pt idx="2142">
                  <c:v>0.24952732419700799</c:v>
                </c:pt>
                <c:pt idx="2143">
                  <c:v>0.24624338528159301</c:v>
                </c:pt>
                <c:pt idx="2144">
                  <c:v>0.24460137625915901</c:v>
                </c:pt>
                <c:pt idx="2145">
                  <c:v>0.23310770230806399</c:v>
                </c:pt>
                <c:pt idx="2146">
                  <c:v>0.23474957920772499</c:v>
                </c:pt>
                <c:pt idx="2147">
                  <c:v>0.238033425509</c:v>
                </c:pt>
                <c:pt idx="2148">
                  <c:v>0.23310755652189799</c:v>
                </c:pt>
                <c:pt idx="2149">
                  <c:v>0.236391466538694</c:v>
                </c:pt>
                <c:pt idx="2150">
                  <c:v>0.23803347081861201</c:v>
                </c:pt>
                <c:pt idx="2151">
                  <c:v>0.24788529858011599</c:v>
                </c:pt>
                <c:pt idx="2152">
                  <c:v>0.249527387904349</c:v>
                </c:pt>
                <c:pt idx="2153">
                  <c:v>0.23967575607924499</c:v>
                </c:pt>
                <c:pt idx="2154">
                  <c:v>0.24295978573753599</c:v>
                </c:pt>
                <c:pt idx="2155">
                  <c:v>0.244601874109274</c:v>
                </c:pt>
                <c:pt idx="2156">
                  <c:v>0.24460201693726899</c:v>
                </c:pt>
                <c:pt idx="2157">
                  <c:v>0.23967628427120499</c:v>
                </c:pt>
                <c:pt idx="2158">
                  <c:v>0.24788627016100501</c:v>
                </c:pt>
                <c:pt idx="2159">
                  <c:v>0.24624448866792201</c:v>
                </c:pt>
                <c:pt idx="2160">
                  <c:v>0.24296075038975801</c:v>
                </c:pt>
                <c:pt idx="2161">
                  <c:v>0.24788685772161401</c:v>
                </c:pt>
                <c:pt idx="2162">
                  <c:v>0.236393294856759</c:v>
                </c:pt>
                <c:pt idx="2163">
                  <c:v>0.226541697072491</c:v>
                </c:pt>
                <c:pt idx="2164">
                  <c:v>0.21504812545586599</c:v>
                </c:pt>
                <c:pt idx="2165">
                  <c:v>0.20519652106139599</c:v>
                </c:pt>
                <c:pt idx="2166">
                  <c:v>0.20355478047443001</c:v>
                </c:pt>
                <c:pt idx="2167">
                  <c:v>0.20027107535867</c:v>
                </c:pt>
                <c:pt idx="2168">
                  <c:v>0.19534543425154099</c:v>
                </c:pt>
                <c:pt idx="2169">
                  <c:v>0.22326038797578099</c:v>
                </c:pt>
                <c:pt idx="2170">
                  <c:v>0.23968204598150999</c:v>
                </c:pt>
                <c:pt idx="2171">
                  <c:v>0.264313973534198</c:v>
                </c:pt>
                <c:pt idx="2172">
                  <c:v>0.25610592624525902</c:v>
                </c:pt>
                <c:pt idx="2173">
                  <c:v>0.249539814773695</c:v>
                </c:pt>
                <c:pt idx="2174">
                  <c:v>0.24625770011922499</c:v>
                </c:pt>
                <c:pt idx="2175">
                  <c:v>0.23312325863669101</c:v>
                </c:pt>
                <c:pt idx="2176">
                  <c:v>0.23476716188937</c:v>
                </c:pt>
                <c:pt idx="2177">
                  <c:v>0.239695207453411</c:v>
                </c:pt>
                <c:pt idx="2178">
                  <c:v>0.23641289729166301</c:v>
                </c:pt>
                <c:pt idx="2179">
                  <c:v>0.23805678256898999</c:v>
                </c:pt>
                <c:pt idx="2180">
                  <c:v>0.24462695159836201</c:v>
                </c:pt>
                <c:pt idx="2181">
                  <c:v>0.23806026967921401</c:v>
                </c:pt>
                <c:pt idx="2182">
                  <c:v>0.231493446577757</c:v>
                </c:pt>
                <c:pt idx="2183">
                  <c:v>0.23477927159537501</c:v>
                </c:pt>
                <c:pt idx="2184">
                  <c:v>0.23478077965246499</c:v>
                </c:pt>
                <c:pt idx="2185">
                  <c:v>0.23313758360696901</c:v>
                </c:pt>
                <c:pt idx="2186">
                  <c:v>0.22164085946471901</c:v>
                </c:pt>
                <c:pt idx="2187">
                  <c:v>0.23313385781172299</c:v>
                </c:pt>
                <c:pt idx="2188">
                  <c:v>0.23148983071681001</c:v>
                </c:pt>
                <c:pt idx="2189">
                  <c:v>0.223277429029313</c:v>
                </c:pt>
                <c:pt idx="2190">
                  <c:v>0.22655969142238899</c:v>
                </c:pt>
                <c:pt idx="2191">
                  <c:v>0.23805225205901401</c:v>
                </c:pt>
                <c:pt idx="2192">
                  <c:v>0.23148201111875599</c:v>
                </c:pt>
                <c:pt idx="2193">
                  <c:v>0.22819596803337</c:v>
                </c:pt>
                <c:pt idx="2194">
                  <c:v>0.22983610187696199</c:v>
                </c:pt>
                <c:pt idx="2195">
                  <c:v>0.233118271068599</c:v>
                </c:pt>
                <c:pt idx="2196">
                  <c:v>0.22983238312201301</c:v>
                </c:pt>
                <c:pt idx="2197">
                  <c:v>0.22490459165545901</c:v>
                </c:pt>
                <c:pt idx="2198">
                  <c:v>0.22654489515068499</c:v>
                </c:pt>
                <c:pt idx="2199">
                  <c:v>0.228185245330324</c:v>
                </c:pt>
                <c:pt idx="2200">
                  <c:v>0.22818362438863601</c:v>
                </c:pt>
                <c:pt idx="2201">
                  <c:v>0.23310914985969</c:v>
                </c:pt>
                <c:pt idx="2202">
                  <c:v>0.23146718515279999</c:v>
                </c:pt>
                <c:pt idx="2203">
                  <c:v>0.22818325573901899</c:v>
                </c:pt>
                <c:pt idx="2204">
                  <c:v>0.226541291032128</c:v>
                </c:pt>
                <c:pt idx="2205">
                  <c:v>0.22818325573901899</c:v>
                </c:pt>
                <c:pt idx="2206">
                  <c:v>0.229825220445909</c:v>
                </c:pt>
                <c:pt idx="2207">
                  <c:v>0.23310914985969</c:v>
                </c:pt>
                <c:pt idx="2208">
                  <c:v>0.23146718515279999</c:v>
                </c:pt>
                <c:pt idx="2209">
                  <c:v>0.23803504398035999</c:v>
                </c:pt>
                <c:pt idx="2210">
                  <c:v>0.23146718515279999</c:v>
                </c:pt>
                <c:pt idx="2211">
                  <c:v>0.226541291032128</c:v>
                </c:pt>
                <c:pt idx="2212">
                  <c:v>0.226541291032128</c:v>
                </c:pt>
                <c:pt idx="2213">
                  <c:v>0.219973432204568</c:v>
                </c:pt>
                <c:pt idx="2214">
                  <c:v>0.22489932632523801</c:v>
                </c:pt>
                <c:pt idx="2215">
                  <c:v>0.226541291032128</c:v>
                </c:pt>
                <c:pt idx="2216">
                  <c:v>0.223257361618348</c:v>
                </c:pt>
                <c:pt idx="2217">
                  <c:v>0.22654278794662699</c:v>
                </c:pt>
                <c:pt idx="2218">
                  <c:v>0.224902735956789</c:v>
                </c:pt>
                <c:pt idx="2219">
                  <c:v>0.22983067048897399</c:v>
                </c:pt>
                <c:pt idx="2220">
                  <c:v>0.229832636254103</c:v>
                </c:pt>
                <c:pt idx="2221">
                  <c:v>0.22819257031995799</c:v>
                </c:pt>
                <c:pt idx="2222">
                  <c:v>0.22491043055242699</c:v>
                </c:pt>
                <c:pt idx="2223">
                  <c:v>0.22491235428360401</c:v>
                </c:pt>
                <c:pt idx="2224">
                  <c:v>0.22491427804769001</c:v>
                </c:pt>
                <c:pt idx="2225">
                  <c:v>0.22327411393152499</c:v>
                </c:pt>
                <c:pt idx="2226">
                  <c:v>0.22656022763342001</c:v>
                </c:pt>
                <c:pt idx="2227">
                  <c:v>0.22656216554214401</c:v>
                </c:pt>
                <c:pt idx="2228">
                  <c:v>0.22984836358578101</c:v>
                </c:pt>
                <c:pt idx="2229">
                  <c:v>0.22163960916725101</c:v>
                </c:pt>
                <c:pt idx="2230">
                  <c:v>0.22492582132334099</c:v>
                </c:pt>
                <c:pt idx="2231">
                  <c:v>0.224927748945456</c:v>
                </c:pt>
                <c:pt idx="2232">
                  <c:v>0.223287550981842</c:v>
                </c:pt>
                <c:pt idx="2233">
                  <c:v>0.22821589749542201</c:v>
                </c:pt>
                <c:pt idx="2234">
                  <c:v>0.22493324011078</c:v>
                </c:pt>
                <c:pt idx="2235">
                  <c:v>0.22000836857623099</c:v>
                </c:pt>
                <c:pt idx="2236">
                  <c:v>0.221652392570649</c:v>
                </c:pt>
                <c:pt idx="2237">
                  <c:v>0.21836974121626601</c:v>
                </c:pt>
                <c:pt idx="2238">
                  <c:v>0.226582828383038</c:v>
                </c:pt>
                <c:pt idx="2239">
                  <c:v>0.224942450400063</c:v>
                </c:pt>
                <c:pt idx="2240">
                  <c:v>0.21837522331919099</c:v>
                </c:pt>
                <c:pt idx="2241">
                  <c:v>0.220019315806597</c:v>
                </c:pt>
                <c:pt idx="2242">
                  <c:v>0.21673651524833501</c:v>
                </c:pt>
                <c:pt idx="2243">
                  <c:v>0.21838055106752099</c:v>
                </c:pt>
                <c:pt idx="2244">
                  <c:v>0.21181297133215801</c:v>
                </c:pt>
                <c:pt idx="2245">
                  <c:v>0.21181455559027701</c:v>
                </c:pt>
                <c:pt idx="2246">
                  <c:v>0.22002776538465399</c:v>
                </c:pt>
                <c:pt idx="2247">
                  <c:v>0.218386900433127</c:v>
                </c:pt>
                <c:pt idx="2248">
                  <c:v>0.21346123511944601</c:v>
                </c:pt>
                <c:pt idx="2249">
                  <c:v>0.216744880462718</c:v>
                </c:pt>
                <c:pt idx="2250">
                  <c:v>0.211816017750452</c:v>
                </c:pt>
                <c:pt idx="2251">
                  <c:v>0.21345652071080401</c:v>
                </c:pt>
                <c:pt idx="2252">
                  <c:v>0.21017002011397901</c:v>
                </c:pt>
                <c:pt idx="2253">
                  <c:v>0.21345276792729101</c:v>
                </c:pt>
                <c:pt idx="2254">
                  <c:v>0.20688169230106301</c:v>
                </c:pt>
                <c:pt idx="2255">
                  <c:v>0.21016438361210299</c:v>
                </c:pt>
                <c:pt idx="2256">
                  <c:v>0.20852021213099101</c:v>
                </c:pt>
                <c:pt idx="2257">
                  <c:v>0.20851831518765099</c:v>
                </c:pt>
                <c:pt idx="2258">
                  <c:v>0.20358968769272601</c:v>
                </c:pt>
                <c:pt idx="2259">
                  <c:v>0.210156751157348</c:v>
                </c:pt>
                <c:pt idx="2260">
                  <c:v>0.20522819475821699</c:v>
                </c:pt>
                <c:pt idx="2261">
                  <c:v>0.20358413504068801</c:v>
                </c:pt>
                <c:pt idx="2262">
                  <c:v>0.201940115012538</c:v>
                </c:pt>
                <c:pt idx="2263">
                  <c:v>0.20850704115544799</c:v>
                </c:pt>
                <c:pt idx="2264">
                  <c:v>0.206863018605252</c:v>
                </c:pt>
                <c:pt idx="2265">
                  <c:v>0.201934887343791</c:v>
                </c:pt>
                <c:pt idx="2266">
                  <c:v>0.198649013049471</c:v>
                </c:pt>
                <c:pt idx="2267">
                  <c:v>0.20357385651285001</c:v>
                </c:pt>
                <c:pt idx="2268">
                  <c:v>0.205214381455183</c:v>
                </c:pt>
                <c:pt idx="2269">
                  <c:v>0.20685488539201599</c:v>
                </c:pt>
                <c:pt idx="2270">
                  <c:v>0.20028484446516601</c:v>
                </c:pt>
                <c:pt idx="2271">
                  <c:v>0.20356746370408699</c:v>
                </c:pt>
                <c:pt idx="2272">
                  <c:v>0.20685005135886</c:v>
                </c:pt>
                <c:pt idx="2273">
                  <c:v>0.21505883331669101</c:v>
                </c:pt>
                <c:pt idx="2274">
                  <c:v>0.20356276291957101</c:v>
                </c:pt>
                <c:pt idx="2275">
                  <c:v>0.20848739189190699</c:v>
                </c:pt>
                <c:pt idx="2276">
                  <c:v>0.19863359724372501</c:v>
                </c:pt>
                <c:pt idx="2277">
                  <c:v>0.20520027794212001</c:v>
                </c:pt>
                <c:pt idx="2278">
                  <c:v>0.20519881853779101</c:v>
                </c:pt>
                <c:pt idx="2279">
                  <c:v>0.19862935258697001</c:v>
                </c:pt>
                <c:pt idx="2280">
                  <c:v>0.193702055728108</c:v>
                </c:pt>
                <c:pt idx="2281">
                  <c:v>0.20355626868309001</c:v>
                </c:pt>
                <c:pt idx="2282">
                  <c:v>0.200275488592768</c:v>
                </c:pt>
                <c:pt idx="2283">
                  <c:v>0.203562939761436</c:v>
                </c:pt>
                <c:pt idx="2284">
                  <c:v>0.200282172467972</c:v>
                </c:pt>
                <c:pt idx="2285">
                  <c:v>0.19207499216264301</c:v>
                </c:pt>
                <c:pt idx="2286">
                  <c:v>0.203573288578485</c:v>
                </c:pt>
                <c:pt idx="2287">
                  <c:v>0.20521894485552</c:v>
                </c:pt>
                <c:pt idx="2288">
                  <c:v>0.20686464958938</c:v>
                </c:pt>
                <c:pt idx="2289">
                  <c:v>0.201941525421481</c:v>
                </c:pt>
                <c:pt idx="2290">
                  <c:v>0.193733743434435</c:v>
                </c:pt>
                <c:pt idx="2291">
                  <c:v>0.19209473678577699</c:v>
                </c:pt>
                <c:pt idx="2292">
                  <c:v>0.20030937363432499</c:v>
                </c:pt>
                <c:pt idx="2293">
                  <c:v>0.200312615882387</c:v>
                </c:pt>
                <c:pt idx="2294">
                  <c:v>0.20524280446311599</c:v>
                </c:pt>
                <c:pt idx="2295">
                  <c:v>0.21345778959421999</c:v>
                </c:pt>
                <c:pt idx="2296">
                  <c:v>0.22167296071652901</c:v>
                </c:pt>
                <c:pt idx="2297">
                  <c:v>0.234809946313525</c:v>
                </c:pt>
                <c:pt idx="2298">
                  <c:v>0.228236681212906</c:v>
                </c:pt>
                <c:pt idx="2299">
                  <c:v>0.22166358246989901</c:v>
                </c:pt>
                <c:pt idx="2300">
                  <c:v>0.229871371256545</c:v>
                </c:pt>
                <c:pt idx="2301">
                  <c:v>0.24136343528586701</c:v>
                </c:pt>
                <c:pt idx="2302">
                  <c:v>0.226579114207102</c:v>
                </c:pt>
                <c:pt idx="2303">
                  <c:v>0.23642862347978499</c:v>
                </c:pt>
                <c:pt idx="2304">
                  <c:v>0.224929224526081</c:v>
                </c:pt>
                <c:pt idx="2305">
                  <c:v>0.23970498319596001</c:v>
                </c:pt>
                <c:pt idx="2306">
                  <c:v>0.22984805602234101</c:v>
                </c:pt>
                <c:pt idx="2307">
                  <c:v>0.22984419768098999</c:v>
                </c:pt>
                <c:pt idx="2308">
                  <c:v>0.219987774616031</c:v>
                </c:pt>
                <c:pt idx="2309">
                  <c:v>0.21669998420785899</c:v>
                </c:pt>
                <c:pt idx="2310">
                  <c:v>0.216696433032976</c:v>
                </c:pt>
                <c:pt idx="2311">
                  <c:v>0.22490303925923899</c:v>
                </c:pt>
                <c:pt idx="2312">
                  <c:v>0.219973438791984</c:v>
                </c:pt>
                <c:pt idx="2313">
                  <c:v>0.22489868003563501</c:v>
                </c:pt>
                <c:pt idx="2314">
                  <c:v>0.21504682525927901</c:v>
                </c:pt>
                <c:pt idx="2315">
                  <c:v>0.21997291334536401</c:v>
                </c:pt>
                <c:pt idx="2316">
                  <c:v>0.213405052244341</c:v>
                </c:pt>
                <c:pt idx="2317">
                  <c:v>0.218331169608034</c:v>
                </c:pt>
                <c:pt idx="2318">
                  <c:v>0.21504731671626501</c:v>
                </c:pt>
                <c:pt idx="2319">
                  <c:v>0.221615466317025</c:v>
                </c:pt>
                <c:pt idx="2320">
                  <c:v>0.211763634495545</c:v>
                </c:pt>
                <c:pt idx="2321">
                  <c:v>0.21997381873876801</c:v>
                </c:pt>
                <c:pt idx="2322">
                  <c:v>0.21833201173651701</c:v>
                </c:pt>
                <c:pt idx="2323">
                  <c:v>0.22325823179919599</c:v>
                </c:pt>
                <c:pt idx="2324">
                  <c:v>0.21833244263280699</c:v>
                </c:pt>
                <c:pt idx="2325">
                  <c:v>0.21669067353482999</c:v>
                </c:pt>
                <c:pt idx="2326">
                  <c:v>0.21997493883701599</c:v>
                </c:pt>
                <c:pt idx="2327">
                  <c:v>0.21504918377378399</c:v>
                </c:pt>
                <c:pt idx="2328">
                  <c:v>0.20848145510421001</c:v>
                </c:pt>
                <c:pt idx="2329">
                  <c:v>0.21833630145125299</c:v>
                </c:pt>
                <c:pt idx="2330">
                  <c:v>0.216697792470983</c:v>
                </c:pt>
                <c:pt idx="2331">
                  <c:v>0.21670134125239601</c:v>
                </c:pt>
                <c:pt idx="2332">
                  <c:v>0.20521019549119801</c:v>
                </c:pt>
                <c:pt idx="2333">
                  <c:v>0.205213608023154</c:v>
                </c:pt>
                <c:pt idx="2334">
                  <c:v>0.20521702684148499</c:v>
                </c:pt>
                <c:pt idx="2335">
                  <c:v>0.21178914761377901</c:v>
                </c:pt>
                <c:pt idx="2336">
                  <c:v>0.20686605291174501</c:v>
                </c:pt>
                <c:pt idx="2337">
                  <c:v>0.21343836866751001</c:v>
                </c:pt>
                <c:pt idx="2338">
                  <c:v>0.205230611114013</c:v>
                </c:pt>
                <c:pt idx="2339">
                  <c:v>0.195380301217224</c:v>
                </c:pt>
                <c:pt idx="2340">
                  <c:v>0.18552965530798499</c:v>
                </c:pt>
                <c:pt idx="2341">
                  <c:v>0.17567866454185099</c:v>
                </c:pt>
                <c:pt idx="2342">
                  <c:v>0.16911201663868999</c:v>
                </c:pt>
                <c:pt idx="2343">
                  <c:v>0.16254510813804199</c:v>
                </c:pt>
                <c:pt idx="2344">
                  <c:v>0.15926277960075699</c:v>
                </c:pt>
                <c:pt idx="2345">
                  <c:v>0.15762092563280999</c:v>
                </c:pt>
                <c:pt idx="2346">
                  <c:v>0.15597852170069201</c:v>
                </c:pt>
                <c:pt idx="2347">
                  <c:v>0.154336117768574</c:v>
                </c:pt>
                <c:pt idx="2348">
                  <c:v>0.154336117768574</c:v>
                </c:pt>
                <c:pt idx="2349">
                  <c:v>0.16583294529340001</c:v>
                </c:pt>
                <c:pt idx="2350">
                  <c:v>0.17240256102187301</c:v>
                </c:pt>
                <c:pt idx="2351">
                  <c:v>0.185541792478817</c:v>
                </c:pt>
                <c:pt idx="2352">
                  <c:v>0.19211140820729</c:v>
                </c:pt>
                <c:pt idx="2353">
                  <c:v>0.21674746718906099</c:v>
                </c:pt>
                <c:pt idx="2354">
                  <c:v>0.21182025539270599</c:v>
                </c:pt>
                <c:pt idx="2355">
                  <c:v>0.22495948684965</c:v>
                </c:pt>
                <c:pt idx="2356">
                  <c:v>0.218389871121179</c:v>
                </c:pt>
                <c:pt idx="2357">
                  <c:v>0.22660189078176901</c:v>
                </c:pt>
                <c:pt idx="2358">
                  <c:v>0.218389871121179</c:v>
                </c:pt>
                <c:pt idx="2359">
                  <c:v>0.22660189078176901</c:v>
                </c:pt>
                <c:pt idx="2360">
                  <c:v>0.22003227505329701</c:v>
                </c:pt>
                <c:pt idx="2361">
                  <c:v>0.226598963944878</c:v>
                </c:pt>
                <c:pt idx="2362">
                  <c:v>0.21838339930488801</c:v>
                </c:pt>
                <c:pt idx="2363">
                  <c:v>0.221664403987227</c:v>
                </c:pt>
                <c:pt idx="2364">
                  <c:v>0.21673379722803199</c:v>
                </c:pt>
                <c:pt idx="2365">
                  <c:v>0.220014719787677</c:v>
                </c:pt>
                <c:pt idx="2366">
                  <c:v>0.21179981457976399</c:v>
                </c:pt>
                <c:pt idx="2367">
                  <c:v>0.21836514589818401</c:v>
                </c:pt>
                <c:pt idx="2368">
                  <c:v>0.21343492398248701</c:v>
                </c:pt>
                <c:pt idx="2369">
                  <c:v>0.21507351922550499</c:v>
                </c:pt>
                <c:pt idx="2370">
                  <c:v>0.21014351715990001</c:v>
                </c:pt>
                <c:pt idx="2371">
                  <c:v>0.20685578809371399</c:v>
                </c:pt>
                <c:pt idx="2372">
                  <c:v>0.20356816893925</c:v>
                </c:pt>
                <c:pt idx="2373">
                  <c:v>0.19371244654679201</c:v>
                </c:pt>
                <c:pt idx="2374">
                  <c:v>0.185499079468251</c:v>
                </c:pt>
                <c:pt idx="2375">
                  <c:v>0.182211982136635</c:v>
                </c:pt>
                <c:pt idx="2376">
                  <c:v>0.17892499468827899</c:v>
                </c:pt>
                <c:pt idx="2377">
                  <c:v>0.169074709539076</c:v>
                </c:pt>
                <c:pt idx="2378">
                  <c:v>0.16415149551715399</c:v>
                </c:pt>
                <c:pt idx="2379">
                  <c:v>0.155944035308892</c:v>
                </c:pt>
                <c:pt idx="2380">
                  <c:v>0.15430457371471101</c:v>
                </c:pt>
                <c:pt idx="2381">
                  <c:v>0.151022961614523</c:v>
                </c:pt>
                <c:pt idx="2382">
                  <c:v>0.15102548609609701</c:v>
                </c:pt>
                <c:pt idx="2383">
                  <c:v>0.149385860066169</c:v>
                </c:pt>
                <c:pt idx="2384">
                  <c:v>0.14938835726563801</c:v>
                </c:pt>
                <c:pt idx="2385">
                  <c:v>0.14939085454859599</c:v>
                </c:pt>
                <c:pt idx="2386">
                  <c:v>0.14939335191504899</c:v>
                </c:pt>
                <c:pt idx="2387">
                  <c:v>0.14611132855491099</c:v>
                </c:pt>
                <c:pt idx="2388">
                  <c:v>0.14447148331958001</c:v>
                </c:pt>
                <c:pt idx="2389">
                  <c:v>0.144473898570046</c:v>
                </c:pt>
                <c:pt idx="2390">
                  <c:v>0.14611865667280799</c:v>
                </c:pt>
                <c:pt idx="2391">
                  <c:v>0.14447872931325301</c:v>
                </c:pt>
                <c:pt idx="2392">
                  <c:v>0.13955395174462801</c:v>
                </c:pt>
                <c:pt idx="2393">
                  <c:v>0.142840213079092</c:v>
                </c:pt>
                <c:pt idx="2394">
                  <c:v>0.141198979321354</c:v>
                </c:pt>
                <c:pt idx="2395">
                  <c:v>0.14120016012648801</c:v>
                </c:pt>
                <c:pt idx="2396">
                  <c:v>0.14284379669991401</c:v>
                </c:pt>
                <c:pt idx="2397">
                  <c:v>0.14284499128014699</c:v>
                </c:pt>
                <c:pt idx="2398">
                  <c:v>0.14120370266038901</c:v>
                </c:pt>
                <c:pt idx="2399">
                  <c:v>0.13956238658849399</c:v>
                </c:pt>
                <c:pt idx="2400">
                  <c:v>0.139563553756092</c:v>
                </c:pt>
                <c:pt idx="2401">
                  <c:v>0.13627967208553801</c:v>
                </c:pt>
                <c:pt idx="2402">
                  <c:v>0.141208426315442</c:v>
                </c:pt>
                <c:pt idx="2403">
                  <c:v>0.137924503473459</c:v>
                </c:pt>
                <c:pt idx="2404">
                  <c:v>0.13792565698194201</c:v>
                </c:pt>
                <c:pt idx="2405">
                  <c:v>0.13628423113251101</c:v>
                </c:pt>
                <c:pt idx="2406">
                  <c:v>0.13628537094191601</c:v>
                </c:pt>
                <c:pt idx="2407">
                  <c:v>0.136286510770386</c:v>
                </c:pt>
                <c:pt idx="2408">
                  <c:v>0.13464503002702499</c:v>
                </c:pt>
                <c:pt idx="2409">
                  <c:v>0.13464528614214999</c:v>
                </c:pt>
                <c:pt idx="2410">
                  <c:v>0.133002662426739</c:v>
                </c:pt>
                <c:pt idx="2411">
                  <c:v>0.133002662426739</c:v>
                </c:pt>
                <c:pt idx="2412">
                  <c:v>0.133002662426739</c:v>
                </c:pt>
                <c:pt idx="2413">
                  <c:v>0.13628790985756101</c:v>
                </c:pt>
                <c:pt idx="2414">
                  <c:v>0.13628790985756101</c:v>
                </c:pt>
                <c:pt idx="2415">
                  <c:v>0.13464528614214999</c:v>
                </c:pt>
                <c:pt idx="2416">
                  <c:v>0.13136003871132701</c:v>
                </c:pt>
                <c:pt idx="2417">
                  <c:v>0.12971741499591499</c:v>
                </c:pt>
                <c:pt idx="2418">
                  <c:v>0.133002662426739</c:v>
                </c:pt>
                <c:pt idx="2419">
                  <c:v>0.12971741499591499</c:v>
                </c:pt>
                <c:pt idx="2420">
                  <c:v>0.13136003871132701</c:v>
                </c:pt>
                <c:pt idx="2421">
                  <c:v>0.13136003871132701</c:v>
                </c:pt>
                <c:pt idx="2422">
                  <c:v>0.13136003871132701</c:v>
                </c:pt>
                <c:pt idx="2423">
                  <c:v>0.13136003871132701</c:v>
                </c:pt>
                <c:pt idx="2424">
                  <c:v>0.12971741499591499</c:v>
                </c:pt>
                <c:pt idx="2425">
                  <c:v>0.12643216756509201</c:v>
                </c:pt>
                <c:pt idx="2426">
                  <c:v>0.128074791280503</c:v>
                </c:pt>
                <c:pt idx="2427">
                  <c:v>0.12643216756509201</c:v>
                </c:pt>
                <c:pt idx="2428">
                  <c:v>0.12971741499591499</c:v>
                </c:pt>
                <c:pt idx="2429">
                  <c:v>0.12643216756509201</c:v>
                </c:pt>
                <c:pt idx="2430">
                  <c:v>0.128074791280503</c:v>
                </c:pt>
                <c:pt idx="2431">
                  <c:v>0.128074791280503</c:v>
                </c:pt>
                <c:pt idx="2432">
                  <c:v>0.12971741499591499</c:v>
                </c:pt>
                <c:pt idx="2433">
                  <c:v>0.128074791280503</c:v>
                </c:pt>
                <c:pt idx="2434">
                  <c:v>0.12643216756509201</c:v>
                </c:pt>
                <c:pt idx="2435">
                  <c:v>0.12643216756509201</c:v>
                </c:pt>
                <c:pt idx="2436">
                  <c:v>0.12643216756509201</c:v>
                </c:pt>
                <c:pt idx="2437">
                  <c:v>0.12314692013426801</c:v>
                </c:pt>
                <c:pt idx="2438">
                  <c:v>0.12478954384968</c:v>
                </c:pt>
                <c:pt idx="2439">
                  <c:v>0.12643216756509201</c:v>
                </c:pt>
                <c:pt idx="2440">
                  <c:v>0.12478954384968</c:v>
                </c:pt>
                <c:pt idx="2441">
                  <c:v>0.12478954384968</c:v>
                </c:pt>
                <c:pt idx="2442">
                  <c:v>0.12478954384968</c:v>
                </c:pt>
                <c:pt idx="2443">
                  <c:v>0.12643216756509201</c:v>
                </c:pt>
                <c:pt idx="2444">
                  <c:v>0.12314692013426801</c:v>
                </c:pt>
                <c:pt idx="2445">
                  <c:v>0.121504296418856</c:v>
                </c:pt>
                <c:pt idx="2446">
                  <c:v>0.12314692013426801</c:v>
                </c:pt>
                <c:pt idx="2447">
                  <c:v>0.119861672703446</c:v>
                </c:pt>
                <c:pt idx="2448">
                  <c:v>0.121504296418856</c:v>
                </c:pt>
                <c:pt idx="2449">
                  <c:v>0.12314692013426801</c:v>
                </c:pt>
                <c:pt idx="2450">
                  <c:v>0.121504296418856</c:v>
                </c:pt>
                <c:pt idx="2451">
                  <c:v>0.121504296418856</c:v>
                </c:pt>
                <c:pt idx="2452">
                  <c:v>0.119861672703446</c:v>
                </c:pt>
                <c:pt idx="2453">
                  <c:v>0.119861672703446</c:v>
                </c:pt>
                <c:pt idx="2454">
                  <c:v>0.119861672703446</c:v>
                </c:pt>
                <c:pt idx="2455">
                  <c:v>0.121504296418856</c:v>
                </c:pt>
                <c:pt idx="2456">
                  <c:v>0.119861672703446</c:v>
                </c:pt>
                <c:pt idx="2457">
                  <c:v>0.119861655571705</c:v>
                </c:pt>
                <c:pt idx="2458">
                  <c:v>0.11986163339667399</c:v>
                </c:pt>
                <c:pt idx="2459">
                  <c:v>0.118218988348806</c:v>
                </c:pt>
                <c:pt idx="2460">
                  <c:v>0.116576343908733</c:v>
                </c:pt>
                <c:pt idx="2461">
                  <c:v>0.11821894460657199</c:v>
                </c:pt>
                <c:pt idx="2462">
                  <c:v>0.118218922735467</c:v>
                </c:pt>
                <c:pt idx="2463">
                  <c:v>0.116576279207099</c:v>
                </c:pt>
                <c:pt idx="2464">
                  <c:v>0.119861500346659</c:v>
                </c:pt>
                <c:pt idx="2465">
                  <c:v>0.123146720270653</c:v>
                </c:pt>
                <c:pt idx="2466">
                  <c:v>0.124789318233493</c:v>
                </c:pt>
                <c:pt idx="2467">
                  <c:v>0.12478929514685699</c:v>
                </c:pt>
                <c:pt idx="2468">
                  <c:v>0.12807451233584199</c:v>
                </c:pt>
                <c:pt idx="2469">
                  <c:v>0.134644967977091</c:v>
                </c:pt>
                <c:pt idx="2470">
                  <c:v>0.139572801657186</c:v>
                </c:pt>
                <c:pt idx="2471">
                  <c:v>0.15599896449350401</c:v>
                </c:pt>
                <c:pt idx="2472">
                  <c:v>0.154356252800431</c:v>
                </c:pt>
                <c:pt idx="2473">
                  <c:v>0.15764050547425301</c:v>
                </c:pt>
                <c:pt idx="2474">
                  <c:v>0.152711419968766</c:v>
                </c:pt>
                <c:pt idx="2475">
                  <c:v>0.15928046770524201</c:v>
                </c:pt>
                <c:pt idx="2476">
                  <c:v>0.16092165620864299</c:v>
                </c:pt>
                <c:pt idx="2477">
                  <c:v>0.16749049248270301</c:v>
                </c:pt>
                <c:pt idx="2478">
                  <c:v>0.16256133609835199</c:v>
                </c:pt>
                <c:pt idx="2479">
                  <c:v>0.16748750372458501</c:v>
                </c:pt>
                <c:pt idx="2480">
                  <c:v>0.157630808017452</c:v>
                </c:pt>
                <c:pt idx="2481">
                  <c:v>0.169127049347297</c:v>
                </c:pt>
                <c:pt idx="2482">
                  <c:v>0.16255553497798</c:v>
                </c:pt>
                <c:pt idx="2483">
                  <c:v>0.17240914823303999</c:v>
                </c:pt>
                <c:pt idx="2484">
                  <c:v>0.16583778034703001</c:v>
                </c:pt>
                <c:pt idx="2485">
                  <c:v>0.17733381802675699</c:v>
                </c:pt>
                <c:pt idx="2486">
                  <c:v>0.162550293617783</c:v>
                </c:pt>
                <c:pt idx="2487">
                  <c:v>0.149409505869121</c:v>
                </c:pt>
                <c:pt idx="2488">
                  <c:v>0.14283875897579401</c:v>
                </c:pt>
                <c:pt idx="2489">
                  <c:v>0.13626965436866401</c:v>
                </c:pt>
                <c:pt idx="2490">
                  <c:v>0.132985899787259</c:v>
                </c:pt>
                <c:pt idx="2491">
                  <c:v>0.131344624137855</c:v>
                </c:pt>
                <c:pt idx="2492">
                  <c:v>0.13134585071924301</c:v>
                </c:pt>
                <c:pt idx="2493">
                  <c:v>0.12970461100467501</c:v>
                </c:pt>
                <c:pt idx="2494">
                  <c:v>0.12970587431055799</c:v>
                </c:pt>
                <c:pt idx="2495">
                  <c:v>0.126422108790266</c:v>
                </c:pt>
                <c:pt idx="2496">
                  <c:v>0.12642335391322901</c:v>
                </c:pt>
                <c:pt idx="2497">
                  <c:v>0.12642458478090801</c:v>
                </c:pt>
                <c:pt idx="2498">
                  <c:v>0.12642579048084501</c:v>
                </c:pt>
                <c:pt idx="2499">
                  <c:v>0.12642696011457</c:v>
                </c:pt>
                <c:pt idx="2500">
                  <c:v>0.12807065749739699</c:v>
                </c:pt>
                <c:pt idx="2501">
                  <c:v>0.123143975294406</c:v>
                </c:pt>
                <c:pt idx="2502">
                  <c:v>0.121502350575281</c:v>
                </c:pt>
                <c:pt idx="2503">
                  <c:v>0.11986062651221301</c:v>
                </c:pt>
                <c:pt idx="2504">
                  <c:v>0.118218857794021</c:v>
                </c:pt>
                <c:pt idx="2505">
                  <c:v>0.118219048988034</c:v>
                </c:pt>
                <c:pt idx="2506">
                  <c:v>0.11657642527262201</c:v>
                </c:pt>
                <c:pt idx="2507">
                  <c:v>0.114933801557211</c:v>
                </c:pt>
                <c:pt idx="2508">
                  <c:v>0.11657642527262201</c:v>
                </c:pt>
                <c:pt idx="2509">
                  <c:v>0.11657642527262201</c:v>
                </c:pt>
                <c:pt idx="2510">
                  <c:v>0.114933801557211</c:v>
                </c:pt>
                <c:pt idx="2511">
                  <c:v>0.113291177841799</c:v>
                </c:pt>
                <c:pt idx="2512">
                  <c:v>0.11657642527262201</c:v>
                </c:pt>
                <c:pt idx="2513">
                  <c:v>0.11657642527262201</c:v>
                </c:pt>
                <c:pt idx="2514">
                  <c:v>0.118219048988034</c:v>
                </c:pt>
                <c:pt idx="2515">
                  <c:v>0.11657642527262201</c:v>
                </c:pt>
                <c:pt idx="2516">
                  <c:v>0.113291177841799</c:v>
                </c:pt>
                <c:pt idx="2517">
                  <c:v>0.113291177841799</c:v>
                </c:pt>
                <c:pt idx="2518">
                  <c:v>0.111648554126387</c:v>
                </c:pt>
                <c:pt idx="2519">
                  <c:v>0.113291177841799</c:v>
                </c:pt>
                <c:pt idx="2520">
                  <c:v>0.111648554126387</c:v>
                </c:pt>
                <c:pt idx="2521">
                  <c:v>0.111649275726865</c:v>
                </c:pt>
                <c:pt idx="2522">
                  <c:v>0.11329285784222801</c:v>
                </c:pt>
                <c:pt idx="2523">
                  <c:v>0.113293805641526</c:v>
                </c:pt>
                <c:pt idx="2524">
                  <c:v>0.11000940233923701</c:v>
                </c:pt>
                <c:pt idx="2525">
                  <c:v>0.11165301198624999</c:v>
                </c:pt>
                <c:pt idx="2526">
                  <c:v>0.113296649134575</c:v>
                </c:pt>
                <c:pt idx="2527">
                  <c:v>0.110012163422124</c:v>
                </c:pt>
                <c:pt idx="2528">
                  <c:v>0.11165581434489601</c:v>
                </c:pt>
                <c:pt idx="2529">
                  <c:v>0.111656748495705</c:v>
                </c:pt>
                <c:pt idx="2530">
                  <c:v>0.111657682662146</c:v>
                </c:pt>
                <c:pt idx="2531">
                  <c:v>0.111658616844217</c:v>
                </c:pt>
                <c:pt idx="2532">
                  <c:v>0.108373980027968</c:v>
                </c:pt>
                <c:pt idx="2533">
                  <c:v>0.106732087500628</c:v>
                </c:pt>
                <c:pt idx="2534">
                  <c:v>0.110018606487885</c:v>
                </c:pt>
                <c:pt idx="2535">
                  <c:v>0.108376700246094</c:v>
                </c:pt>
                <c:pt idx="2536">
                  <c:v>0.110020447502438</c:v>
                </c:pt>
                <c:pt idx="2537">
                  <c:v>0.108377797749445</c:v>
                </c:pt>
                <c:pt idx="2538">
                  <c:v>0.108377777691327</c:v>
                </c:pt>
                <c:pt idx="2539">
                  <c:v>0.108377757633216</c:v>
                </c:pt>
                <c:pt idx="2540">
                  <c:v>0.108377737575113</c:v>
                </c:pt>
                <c:pt idx="2541">
                  <c:v>0.108377717517017</c:v>
                </c:pt>
                <c:pt idx="2542">
                  <c:v>0.108377697458928</c:v>
                </c:pt>
                <c:pt idx="2543">
                  <c:v>0.108377677400847</c:v>
                </c:pt>
                <c:pt idx="2544">
                  <c:v>0.10673481609327</c:v>
                </c:pt>
                <c:pt idx="2545">
                  <c:v>0.10837763728470701</c:v>
                </c:pt>
                <c:pt idx="2546">
                  <c:v>0.108377617226648</c:v>
                </c:pt>
                <c:pt idx="2547">
                  <c:v>0.10673475683124301</c:v>
                </c:pt>
                <c:pt idx="2548">
                  <c:v>0.108377577110553</c:v>
                </c:pt>
                <c:pt idx="2549">
                  <c:v>0.10673471732326199</c:v>
                </c:pt>
                <c:pt idx="2550">
                  <c:v>0.106734697569282</c:v>
                </c:pt>
                <c:pt idx="2551">
                  <c:v>0.10673467406850699</c:v>
                </c:pt>
                <c:pt idx="2552">
                  <c:v>0.10673458795235501</c:v>
                </c:pt>
                <c:pt idx="2553">
                  <c:v>0.106733179477827</c:v>
                </c:pt>
                <c:pt idx="2554">
                  <c:v>0.106731340328653</c:v>
                </c:pt>
                <c:pt idx="2555">
                  <c:v>0.10508667911592801</c:v>
                </c:pt>
                <c:pt idx="2556">
                  <c:v>0.10672751637821</c:v>
                </c:pt>
                <c:pt idx="2557">
                  <c:v>0.106725553699899</c:v>
                </c:pt>
                <c:pt idx="2558">
                  <c:v>0.10672357198537499</c:v>
                </c:pt>
                <c:pt idx="2559">
                  <c:v>0.106721582327378</c:v>
                </c:pt>
                <c:pt idx="2560">
                  <c:v>0.108362241979336</c:v>
                </c:pt>
                <c:pt idx="2561">
                  <c:v>0.10671762363743501</c:v>
                </c:pt>
                <c:pt idx="2562">
                  <c:v>0.110000870169589</c:v>
                </c:pt>
                <c:pt idx="2563">
                  <c:v>0.108356338545121</c:v>
                </c:pt>
                <c:pt idx="2564">
                  <c:v>0.10671190430076501</c:v>
                </c:pt>
                <c:pt idx="2565">
                  <c:v>0.106710100824503</c:v>
                </c:pt>
                <c:pt idx="2566">
                  <c:v>0.109993361431731</c:v>
                </c:pt>
                <c:pt idx="2567">
                  <c:v>0.106706714700222</c:v>
                </c:pt>
                <c:pt idx="2568">
                  <c:v>0.109990031079216</c:v>
                </c:pt>
                <c:pt idx="2569">
                  <c:v>0.10670618857452301</c:v>
                </c:pt>
                <c:pt idx="2570">
                  <c:v>0.10835053646696501</c:v>
                </c:pt>
                <c:pt idx="2571">
                  <c:v>0.10670995902698199</c:v>
                </c:pt>
                <c:pt idx="2572">
                  <c:v>0.10835444442004601</c:v>
                </c:pt>
                <c:pt idx="2573">
                  <c:v>0.106713884565749</c:v>
                </c:pt>
                <c:pt idx="2574">
                  <c:v>0.108358472223144</c:v>
                </c:pt>
                <c:pt idx="2575">
                  <c:v>0.10671789504565</c:v>
                </c:pt>
                <c:pt idx="2576">
                  <c:v>0.105077270629437</c:v>
                </c:pt>
                <c:pt idx="2577">
                  <c:v>0.106721920476683</c:v>
                </c:pt>
                <c:pt idx="2578">
                  <c:v>0.105081226349284</c:v>
                </c:pt>
                <c:pt idx="2579">
                  <c:v>0.10672589106464</c:v>
                </c:pt>
                <c:pt idx="2580">
                  <c:v>0.10672783403253901</c:v>
                </c:pt>
                <c:pt idx="2581">
                  <c:v>0.103444202433463</c:v>
                </c:pt>
                <c:pt idx="2582">
                  <c:v>0.106731591866826</c:v>
                </c:pt>
                <c:pt idx="2583">
                  <c:v>0.10180493504950699</c:v>
                </c:pt>
                <c:pt idx="2584">
                  <c:v>0.103449477185924</c:v>
                </c:pt>
                <c:pt idx="2585">
                  <c:v>0.103449871424248</c:v>
                </c:pt>
                <c:pt idx="2586">
                  <c:v>0.10509271374620199</c:v>
                </c:pt>
                <c:pt idx="2587">
                  <c:v>0.10509269383403</c:v>
                </c:pt>
                <c:pt idx="2588">
                  <c:v>0.103449815330762</c:v>
                </c:pt>
                <c:pt idx="2589">
                  <c:v>0.103449771224824</c:v>
                </c:pt>
                <c:pt idx="2590">
                  <c:v>0.103449714417406</c:v>
                </c:pt>
                <c:pt idx="2591">
                  <c:v>0.103449644909213</c:v>
                </c:pt>
                <c:pt idx="2592">
                  <c:v>0.101806721426181</c:v>
                </c:pt>
                <c:pt idx="2593">
                  <c:v>0.103449467790515</c:v>
                </c:pt>
                <c:pt idx="2594">
                  <c:v>0.10344936017861101</c:v>
                </c:pt>
                <c:pt idx="2595">
                  <c:v>0.103449239863138</c:v>
                </c:pt>
                <c:pt idx="2596">
                  <c:v>0.10180626993823499</c:v>
                </c:pt>
                <c:pt idx="2597">
                  <c:v>0.10509179696398301</c:v>
                </c:pt>
                <c:pt idx="2598">
                  <c:v>0.103448802671495</c:v>
                </c:pt>
                <c:pt idx="2599">
                  <c:v>0.101805795580563</c:v>
                </c:pt>
                <c:pt idx="2600">
                  <c:v>0.103448408326496</c:v>
                </c:pt>
                <c:pt idx="2601">
                  <c:v>0.101805490161874</c:v>
                </c:pt>
                <c:pt idx="2602">
                  <c:v>0.103448254329842</c:v>
                </c:pt>
                <c:pt idx="2603">
                  <c:v>0.10180530748948299</c:v>
                </c:pt>
                <c:pt idx="2604">
                  <c:v>0.10509086112115</c:v>
                </c:pt>
                <c:pt idx="2605">
                  <c:v>0.105090715013406</c:v>
                </c:pt>
                <c:pt idx="2606">
                  <c:v>0.106733410880902</c:v>
                </c:pt>
                <c:pt idx="2607">
                  <c:v>0.10509040545722401</c:v>
                </c:pt>
                <c:pt idx="2608">
                  <c:v>0.101804545450374</c:v>
                </c:pt>
                <c:pt idx="2609">
                  <c:v>0.10509013109420599</c:v>
                </c:pt>
                <c:pt idx="2610">
                  <c:v>0.105090029025469</c:v>
                </c:pt>
                <c:pt idx="2611">
                  <c:v>0.103447095714294</c:v>
                </c:pt>
                <c:pt idx="2612">
                  <c:v>0.103447069655979</c:v>
                </c:pt>
                <c:pt idx="2613">
                  <c:v>0.1034470963657</c:v>
                </c:pt>
                <c:pt idx="2614">
                  <c:v>0.101804309447942</c:v>
                </c:pt>
                <c:pt idx="2615">
                  <c:v>0.101804465769855</c:v>
                </c:pt>
                <c:pt idx="2616">
                  <c:v>0.10344758455111799</c:v>
                </c:pt>
                <c:pt idx="2617">
                  <c:v>0.103447665654777</c:v>
                </c:pt>
                <c:pt idx="2618">
                  <c:v>0.103447741387894</c:v>
                </c:pt>
                <c:pt idx="2619">
                  <c:v>0.101804994792807</c:v>
                </c:pt>
                <c:pt idx="2620">
                  <c:v>0.10016229435463</c:v>
                </c:pt>
                <c:pt idx="2621">
                  <c:v>0.101805368791571</c:v>
                </c:pt>
                <c:pt idx="2622">
                  <c:v>0.101805589786293</c:v>
                </c:pt>
                <c:pt idx="2623">
                  <c:v>0.10180581853446399</c:v>
                </c:pt>
                <c:pt idx="2624">
                  <c:v>0.101806043875313</c:v>
                </c:pt>
                <c:pt idx="2625">
                  <c:v>0.10180625466614</c:v>
                </c:pt>
                <c:pt idx="2626">
                  <c:v>0.10016358234024</c:v>
                </c:pt>
                <c:pt idx="2627">
                  <c:v>0.100163733076712</c:v>
                </c:pt>
                <c:pt idx="2628">
                  <c:v>0.101806688548956</c:v>
                </c:pt>
                <c:pt idx="2629">
                  <c:v>0.101806730004645</c:v>
                </c:pt>
                <c:pt idx="2630">
                  <c:v>0.100163853151623</c:v>
                </c:pt>
                <c:pt idx="2631">
                  <c:v>0.10016374927545001</c:v>
                </c:pt>
                <c:pt idx="2632">
                  <c:v>0.10016362373396399</c:v>
                </c:pt>
                <c:pt idx="2633">
                  <c:v>9.8520751569192405E-2</c:v>
                </c:pt>
                <c:pt idx="2634">
                  <c:v>0.10016359518194801</c:v>
                </c:pt>
                <c:pt idx="2635">
                  <c:v>0.101806438794704</c:v>
                </c:pt>
                <c:pt idx="2636">
                  <c:v>0.10016359518194801</c:v>
                </c:pt>
                <c:pt idx="2637">
                  <c:v>0.10016359518194801</c:v>
                </c:pt>
                <c:pt idx="2638">
                  <c:v>0.10016359518194801</c:v>
                </c:pt>
                <c:pt idx="2639">
                  <c:v>0.10016359518194801</c:v>
                </c:pt>
                <c:pt idx="2640">
                  <c:v>0.10016359518194801</c:v>
                </c:pt>
                <c:pt idx="2641">
                  <c:v>0.10016359518194801</c:v>
                </c:pt>
                <c:pt idx="2642">
                  <c:v>0.10016359518194801</c:v>
                </c:pt>
                <c:pt idx="2643">
                  <c:v>9.8520751569192405E-2</c:v>
                </c:pt>
                <c:pt idx="2644">
                  <c:v>0.10016359518194801</c:v>
                </c:pt>
                <c:pt idx="2645">
                  <c:v>0.101806438794704</c:v>
                </c:pt>
                <c:pt idx="2646">
                  <c:v>0.101806438794704</c:v>
                </c:pt>
                <c:pt idx="2647">
                  <c:v>0.10016359518194801</c:v>
                </c:pt>
                <c:pt idx="2648">
                  <c:v>0.101806438794704</c:v>
                </c:pt>
                <c:pt idx="2649">
                  <c:v>0.100164242803118</c:v>
                </c:pt>
                <c:pt idx="2650">
                  <c:v>0.100165081085531</c:v>
                </c:pt>
                <c:pt idx="2651">
                  <c:v>0.100165919381976</c:v>
                </c:pt>
                <c:pt idx="2652">
                  <c:v>0.10016675769245199</c:v>
                </c:pt>
                <c:pt idx="2653">
                  <c:v>9.8524686784093707E-2</c:v>
                </c:pt>
                <c:pt idx="2654">
                  <c:v>0.100168434355501</c:v>
                </c:pt>
                <c:pt idx="2655">
                  <c:v>9.8526335974784898E-2</c:v>
                </c:pt>
                <c:pt idx="2656">
                  <c:v>9.8527160590834897E-2</c:v>
                </c:pt>
                <c:pt idx="2657">
                  <c:v>0.100170949455323</c:v>
                </c:pt>
                <c:pt idx="2658">
                  <c:v>0.100171787849997</c:v>
                </c:pt>
                <c:pt idx="2659">
                  <c:v>0.101815617995605</c:v>
                </c:pt>
                <c:pt idx="2660">
                  <c:v>0.10181647016982601</c:v>
                </c:pt>
                <c:pt idx="2661">
                  <c:v>9.8531283878142098E-2</c:v>
                </c:pt>
                <c:pt idx="2662">
                  <c:v>0.101818174561064</c:v>
                </c:pt>
                <c:pt idx="2663">
                  <c:v>0.10017598003389</c:v>
                </c:pt>
                <c:pt idx="2664">
                  <c:v>0.100176818512775</c:v>
                </c:pt>
                <c:pt idx="2665">
                  <c:v>9.8533308425175506E-2</c:v>
                </c:pt>
                <c:pt idx="2666">
                  <c:v>9.8532483706215104E-2</c:v>
                </c:pt>
                <c:pt idx="2667">
                  <c:v>0.100174684496358</c:v>
                </c:pt>
                <c:pt idx="2668">
                  <c:v>9.8530834309710602E-2</c:v>
                </c:pt>
                <c:pt idx="2669">
                  <c:v>9.8530009632165794E-2</c:v>
                </c:pt>
                <c:pt idx="2670">
                  <c:v>9.6886200727874905E-2</c:v>
                </c:pt>
                <c:pt idx="2671">
                  <c:v>9.8528360318489702E-2</c:v>
                </c:pt>
                <c:pt idx="2672">
                  <c:v>0.101813449159431</c:v>
                </c:pt>
                <c:pt idx="2673">
                  <c:v>9.8526711060029096E-2</c:v>
                </c:pt>
                <c:pt idx="2674">
                  <c:v>9.8525886451503703E-2</c:v>
                </c:pt>
                <c:pt idx="2675">
                  <c:v>0.100167977344023</c:v>
                </c:pt>
                <c:pt idx="2676">
                  <c:v>9.8524237275861098E-2</c:v>
                </c:pt>
                <c:pt idx="2677">
                  <c:v>0.100166300696273</c:v>
                </c:pt>
                <c:pt idx="2678">
                  <c:v>0.10016546239344599</c:v>
                </c:pt>
                <c:pt idx="2679">
                  <c:v>9.6878903127173899E-2</c:v>
                </c:pt>
                <c:pt idx="2680">
                  <c:v>9.6878092350510897E-2</c:v>
                </c:pt>
                <c:pt idx="2681">
                  <c:v>9.6877896335075403E-2</c:v>
                </c:pt>
                <c:pt idx="2682">
                  <c:v>9.8520724453177694E-2</c:v>
                </c:pt>
                <c:pt idx="2683">
                  <c:v>9.8520709155602695E-2</c:v>
                </c:pt>
                <c:pt idx="2684">
                  <c:v>9.8520693858032402E-2</c:v>
                </c:pt>
                <c:pt idx="2685">
                  <c:v>9.8520678560466896E-2</c:v>
                </c:pt>
                <c:pt idx="2686">
                  <c:v>9.8520663262906094E-2</c:v>
                </c:pt>
                <c:pt idx="2687">
                  <c:v>0.100163489850501</c:v>
                </c:pt>
                <c:pt idx="2688">
                  <c:v>0.100163474297862</c:v>
                </c:pt>
                <c:pt idx="2689">
                  <c:v>0.100163458745227</c:v>
                </c:pt>
                <c:pt idx="2690">
                  <c:v>0.100163443192597</c:v>
                </c:pt>
                <c:pt idx="2691">
                  <c:v>9.8520586775173599E-2</c:v>
                </c:pt>
                <c:pt idx="2692">
                  <c:v>9.6877730867930695E-2</c:v>
                </c:pt>
                <c:pt idx="2693">
                  <c:v>9.6877715825490901E-2</c:v>
                </c:pt>
                <c:pt idx="2694">
                  <c:v>9.6877700783056006E-2</c:v>
                </c:pt>
                <c:pt idx="2695">
                  <c:v>9.6877682590576303E-2</c:v>
                </c:pt>
                <c:pt idx="2696">
                  <c:v>9.8520451157524003E-2</c:v>
                </c:pt>
                <c:pt idx="2697">
                  <c:v>9.6877556745007004E-2</c:v>
                </c:pt>
                <c:pt idx="2698">
                  <c:v>9.5234627593485596E-2</c:v>
                </c:pt>
                <c:pt idx="2699">
                  <c:v>9.5234492330578693E-2</c:v>
                </c:pt>
                <c:pt idx="2700">
                  <c:v>9.6877164654705097E-2</c:v>
                </c:pt>
                <c:pt idx="2701">
                  <c:v>9.5234114178015902E-2</c:v>
                </c:pt>
                <c:pt idx="2702">
                  <c:v>9.6876738047894595E-2</c:v>
                </c:pt>
                <c:pt idx="2703">
                  <c:v>9.6876500277903801E-2</c:v>
                </c:pt>
                <c:pt idx="2704">
                  <c:v>9.6876257374660199E-2</c:v>
                </c:pt>
                <c:pt idx="2705">
                  <c:v>9.5233161973690805E-2</c:v>
                </c:pt>
                <c:pt idx="2706">
                  <c:v>9.6875789775955595E-2</c:v>
                </c:pt>
                <c:pt idx="2707">
                  <c:v>9.8518441452860595E-2</c:v>
                </c:pt>
                <c:pt idx="2708">
                  <c:v>9.6875402587268206E-2</c:v>
                </c:pt>
                <c:pt idx="2709">
                  <c:v>9.5232397065770996E-2</c:v>
                </c:pt>
                <c:pt idx="2710">
                  <c:v>9.8518028205914501E-2</c:v>
                </c:pt>
                <c:pt idx="2711">
                  <c:v>9.6875118373805497E-2</c:v>
                </c:pt>
                <c:pt idx="2712">
                  <c:v>9.6875100598433295E-2</c:v>
                </c:pt>
                <c:pt idx="2713">
                  <c:v>9.6875085592495497E-2</c:v>
                </c:pt>
                <c:pt idx="2714">
                  <c:v>9.6875082702573001E-2</c:v>
                </c:pt>
                <c:pt idx="2715">
                  <c:v>9.6875095596298103E-2</c:v>
                </c:pt>
                <c:pt idx="2716">
                  <c:v>9.6875123875778596E-2</c:v>
                </c:pt>
                <c:pt idx="2717">
                  <c:v>9.6875167142226701E-2</c:v>
                </c:pt>
                <c:pt idx="2718">
                  <c:v>9.6875224996020706E-2</c:v>
                </c:pt>
                <c:pt idx="2719">
                  <c:v>9.85181740836686E-2</c:v>
                </c:pt>
                <c:pt idx="2720">
                  <c:v>9.6875382863415502E-2</c:v>
                </c:pt>
                <c:pt idx="2721">
                  <c:v>9.5232602685143997E-2</c:v>
                </c:pt>
                <c:pt idx="2722">
                  <c:v>9.5232713731458002E-2</c:v>
                </c:pt>
                <c:pt idx="2723">
                  <c:v>9.6875719038667096E-2</c:v>
                </c:pt>
                <c:pt idx="2724">
                  <c:v>9.6875855986256795E-2</c:v>
                </c:pt>
                <c:pt idx="2725">
                  <c:v>9.6876004706024699E-2</c:v>
                </c:pt>
                <c:pt idx="2726">
                  <c:v>9.6876164793977093E-2</c:v>
                </c:pt>
                <c:pt idx="2727">
                  <c:v>9.5233451878610806E-2</c:v>
                </c:pt>
                <c:pt idx="2728">
                  <c:v>9.6876555775990802E-2</c:v>
                </c:pt>
                <c:pt idx="2729">
                  <c:v>9.5234380022505602E-2</c:v>
                </c:pt>
                <c:pt idx="2730">
                  <c:v>9.5235263774321205E-2</c:v>
                </c:pt>
                <c:pt idx="2731">
                  <c:v>9.6879098253289206E-2</c:v>
                </c:pt>
                <c:pt idx="2732">
                  <c:v>9.5237123498343401E-2</c:v>
                </c:pt>
                <c:pt idx="2733">
                  <c:v>9.68810221888734E-2</c:v>
                </c:pt>
                <c:pt idx="2734">
                  <c:v>9.5239052578401096E-2</c:v>
                </c:pt>
                <c:pt idx="2735">
                  <c:v>9.5240023061361395E-2</c:v>
                </c:pt>
                <c:pt idx="2736">
                  <c:v>9.5240986826977E-2</c:v>
                </c:pt>
                <c:pt idx="2737">
                  <c:v>9.6884917623522401E-2</c:v>
                </c:pt>
                <c:pt idx="2738">
                  <c:v>9.5242862235365502E-2</c:v>
                </c:pt>
                <c:pt idx="2739">
                  <c:v>9.3600754572132502E-2</c:v>
                </c:pt>
                <c:pt idx="2740">
                  <c:v>9.5244614954350396E-2</c:v>
                </c:pt>
                <c:pt idx="2741">
                  <c:v>9.5245425380746804E-2</c:v>
                </c:pt>
                <c:pt idx="2742">
                  <c:v>0.100175289640922</c:v>
                </c:pt>
                <c:pt idx="2743">
                  <c:v>9.85329677599667E-2</c:v>
                </c:pt>
                <c:pt idx="2744">
                  <c:v>0.101819713149291</c:v>
                </c:pt>
                <c:pt idx="2745">
                  <c:v>0.100175498031192</c:v>
                </c:pt>
                <c:pt idx="2746">
                  <c:v>0.101816782936324</c:v>
                </c:pt>
                <c:pt idx="2747">
                  <c:v>0.10181496796554</c:v>
                </c:pt>
                <c:pt idx="2748">
                  <c:v>0.106742006805897</c:v>
                </c:pt>
                <c:pt idx="2749">
                  <c:v>0.103454152600472</c:v>
                </c:pt>
                <c:pt idx="2750">
                  <c:v>0.10673804350408</c:v>
                </c:pt>
                <c:pt idx="2751">
                  <c:v>0.10180736305258301</c:v>
                </c:pt>
                <c:pt idx="2752">
                  <c:v>0.101805435173976</c:v>
                </c:pt>
                <c:pt idx="2753">
                  <c:v>0.10016067783452599</c:v>
                </c:pt>
                <c:pt idx="2754">
                  <c:v>0.100158813266952</c:v>
                </c:pt>
                <c:pt idx="2755">
                  <c:v>0.100156985972364</c:v>
                </c:pt>
                <c:pt idx="2756">
                  <c:v>9.8512439947052999E-2</c:v>
                </c:pt>
                <c:pt idx="2757">
                  <c:v>9.6868005300305399E-2</c:v>
                </c:pt>
                <c:pt idx="2758">
                  <c:v>9.8509130112349699E-2</c:v>
                </c:pt>
                <c:pt idx="2759">
                  <c:v>9.8507597300892896E-2</c:v>
                </c:pt>
                <c:pt idx="2760">
                  <c:v>9.8506153539631394E-2</c:v>
                </c:pt>
                <c:pt idx="2761">
                  <c:v>9.68638081244379E-2</c:v>
                </c:pt>
                <c:pt idx="2762">
                  <c:v>9.6864685698760097E-2</c:v>
                </c:pt>
                <c:pt idx="2763">
                  <c:v>9.6865617657543701E-2</c:v>
                </c:pt>
                <c:pt idx="2764">
                  <c:v>9.6866591941551394E-2</c:v>
                </c:pt>
                <c:pt idx="2765">
                  <c:v>9.6867596500810296E-2</c:v>
                </c:pt>
                <c:pt idx="2766">
                  <c:v>9.6868619299604497E-2</c:v>
                </c:pt>
                <c:pt idx="2767">
                  <c:v>9.5226913185683104E-2</c:v>
                </c:pt>
                <c:pt idx="2768">
                  <c:v>9.8513417476161005E-2</c:v>
                </c:pt>
                <c:pt idx="2769">
                  <c:v>9.68716770484392E-2</c:v>
                </c:pt>
                <c:pt idx="2770">
                  <c:v>9.5229885260882496E-2</c:v>
                </c:pt>
                <c:pt idx="2771">
                  <c:v>9.6873586916773294E-2</c:v>
                </c:pt>
                <c:pt idx="2772">
                  <c:v>9.3588888601771905E-2</c:v>
                </c:pt>
                <c:pt idx="2773">
                  <c:v>9.3589681476201503E-2</c:v>
                </c:pt>
                <c:pt idx="2774">
                  <c:v>9.3590396676936194E-2</c:v>
                </c:pt>
                <c:pt idx="2775">
                  <c:v>9.3591023042411903E-2</c:v>
                </c:pt>
                <c:pt idx="2776">
                  <c:v>9.3591568413539897E-2</c:v>
                </c:pt>
                <c:pt idx="2777">
                  <c:v>9.3591043112793093E-2</c:v>
                </c:pt>
                <c:pt idx="2778">
                  <c:v>9.5232982007974601E-2</c:v>
                </c:pt>
                <c:pt idx="2779">
                  <c:v>9.1946434941513097E-2</c:v>
                </c:pt>
                <c:pt idx="2780">
                  <c:v>9.3588279154903295E-2</c:v>
                </c:pt>
                <c:pt idx="2781">
                  <c:v>9.1944508443163306E-2</c:v>
                </c:pt>
                <c:pt idx="2782">
                  <c:v>9.5229060520474501E-2</c:v>
                </c:pt>
                <c:pt idx="2783">
                  <c:v>9.3585279797686993E-2</c:v>
                </c:pt>
                <c:pt idx="2784">
                  <c:v>9.3584276246282405E-2</c:v>
                </c:pt>
                <c:pt idx="2785">
                  <c:v>9.3583288200156697E-2</c:v>
                </c:pt>
                <c:pt idx="2786">
                  <c:v>9.5225053683318697E-2</c:v>
                </c:pt>
                <c:pt idx="2787">
                  <c:v>9.3581400458402395E-2</c:v>
                </c:pt>
                <c:pt idx="2788">
                  <c:v>9.3580521707099504E-2</c:v>
                </c:pt>
                <c:pt idx="2789">
                  <c:v>9.3579700341085398E-2</c:v>
                </c:pt>
                <c:pt idx="2790">
                  <c:v>9.1936264538622303E-2</c:v>
                </c:pt>
                <c:pt idx="2791">
                  <c:v>9.1935597182741594E-2</c:v>
                </c:pt>
                <c:pt idx="2792">
                  <c:v>9.3577609927336394E-2</c:v>
                </c:pt>
                <c:pt idx="2793">
                  <c:v>9.1934803675963905E-2</c:v>
                </c:pt>
                <c:pt idx="2794">
                  <c:v>9.3577460272110904E-2</c:v>
                </c:pt>
                <c:pt idx="2795">
                  <c:v>9.3577460272110904E-2</c:v>
                </c:pt>
                <c:pt idx="2796">
                  <c:v>9.1934803675963905E-2</c:v>
                </c:pt>
                <c:pt idx="2797">
                  <c:v>9.3577460272110904E-2</c:v>
                </c:pt>
                <c:pt idx="2798">
                  <c:v>9.5220116868258001E-2</c:v>
                </c:pt>
                <c:pt idx="2799">
                  <c:v>9.3577460272110904E-2</c:v>
                </c:pt>
                <c:pt idx="2800">
                  <c:v>9.3577460272110904E-2</c:v>
                </c:pt>
                <c:pt idx="2801">
                  <c:v>9.3577460272110904E-2</c:v>
                </c:pt>
                <c:pt idx="2802">
                  <c:v>9.0292147079818197E-2</c:v>
                </c:pt>
                <c:pt idx="2803">
                  <c:v>9.1934803675963905E-2</c:v>
                </c:pt>
                <c:pt idx="2804">
                  <c:v>9.0292147079818197E-2</c:v>
                </c:pt>
                <c:pt idx="2805">
                  <c:v>9.0292147079818197E-2</c:v>
                </c:pt>
                <c:pt idx="2806">
                  <c:v>9.1934803675963905E-2</c:v>
                </c:pt>
                <c:pt idx="2807">
                  <c:v>9.1934803675963905E-2</c:v>
                </c:pt>
                <c:pt idx="2808">
                  <c:v>9.1934803675963905E-2</c:v>
                </c:pt>
                <c:pt idx="2809">
                  <c:v>9.1934803675963905E-2</c:v>
                </c:pt>
                <c:pt idx="2810">
                  <c:v>9.1934803675963905E-2</c:v>
                </c:pt>
                <c:pt idx="2811">
                  <c:v>9.0292147079818197E-2</c:v>
                </c:pt>
                <c:pt idx="2812">
                  <c:v>9.1934803675963905E-2</c:v>
                </c:pt>
                <c:pt idx="2813">
                  <c:v>9.0292147079818197E-2</c:v>
                </c:pt>
                <c:pt idx="2814">
                  <c:v>9.1934803675963905E-2</c:v>
                </c:pt>
                <c:pt idx="2815">
                  <c:v>9.3577460272110904E-2</c:v>
                </c:pt>
                <c:pt idx="2816">
                  <c:v>9.1934803675963905E-2</c:v>
                </c:pt>
                <c:pt idx="2817">
                  <c:v>9.1934803675963905E-2</c:v>
                </c:pt>
                <c:pt idx="2818">
                  <c:v>9.0292147079818197E-2</c:v>
                </c:pt>
                <c:pt idx="2819">
                  <c:v>9.3577460272110904E-2</c:v>
                </c:pt>
                <c:pt idx="2820">
                  <c:v>9.0292147079818197E-2</c:v>
                </c:pt>
                <c:pt idx="2821">
                  <c:v>9.1934803675963905E-2</c:v>
                </c:pt>
                <c:pt idx="2822">
                  <c:v>9.1934803675963905E-2</c:v>
                </c:pt>
                <c:pt idx="2823">
                  <c:v>9.1934803675963905E-2</c:v>
                </c:pt>
                <c:pt idx="2824">
                  <c:v>9.1934803675963905E-2</c:v>
                </c:pt>
                <c:pt idx="2825">
                  <c:v>9.1934803675963905E-2</c:v>
                </c:pt>
                <c:pt idx="2826">
                  <c:v>9.3577460272110904E-2</c:v>
                </c:pt>
                <c:pt idx="2827">
                  <c:v>9.3577460272110904E-2</c:v>
                </c:pt>
                <c:pt idx="2828">
                  <c:v>9.1934803675963905E-2</c:v>
                </c:pt>
                <c:pt idx="2829">
                  <c:v>9.0292147079818197E-2</c:v>
                </c:pt>
                <c:pt idx="2830">
                  <c:v>9.0292147079818197E-2</c:v>
                </c:pt>
                <c:pt idx="2831">
                  <c:v>9.0292147079818197E-2</c:v>
                </c:pt>
                <c:pt idx="2832">
                  <c:v>9.0292147079818197E-2</c:v>
                </c:pt>
                <c:pt idx="2833">
                  <c:v>8.8649490483671198E-2</c:v>
                </c:pt>
                <c:pt idx="2834">
                  <c:v>9.1934803675963905E-2</c:v>
                </c:pt>
                <c:pt idx="2835">
                  <c:v>8.8649490483671198E-2</c:v>
                </c:pt>
                <c:pt idx="2836">
                  <c:v>9.0292147079818197E-2</c:v>
                </c:pt>
                <c:pt idx="2837">
                  <c:v>9.0292147079818197E-2</c:v>
                </c:pt>
                <c:pt idx="2838">
                  <c:v>9.0292147079818197E-2</c:v>
                </c:pt>
                <c:pt idx="2839">
                  <c:v>9.0292147079818197E-2</c:v>
                </c:pt>
                <c:pt idx="2840">
                  <c:v>9.0292147079818197E-2</c:v>
                </c:pt>
                <c:pt idx="2841">
                  <c:v>9.0292730681150596E-2</c:v>
                </c:pt>
                <c:pt idx="2842">
                  <c:v>8.8650805139678199E-2</c:v>
                </c:pt>
                <c:pt idx="2843">
                  <c:v>9.1936936223448507E-2</c:v>
                </c:pt>
                <c:pt idx="2844">
                  <c:v>9.0294996964001395E-2</c:v>
                </c:pt>
                <c:pt idx="2845">
                  <c:v>9.0295752416899494E-2</c:v>
                </c:pt>
                <c:pt idx="2846">
                  <c:v>8.8653771951582902E-2</c:v>
                </c:pt>
                <c:pt idx="2847">
                  <c:v>8.86545136855868E-2</c:v>
                </c:pt>
                <c:pt idx="2848">
                  <c:v>8.8655255432002505E-2</c:v>
                </c:pt>
                <c:pt idx="2849">
                  <c:v>8.8655997190830199E-2</c:v>
                </c:pt>
                <c:pt idx="2850">
                  <c:v>9.1942320779953401E-2</c:v>
                </c:pt>
                <c:pt idx="2851">
                  <c:v>9.1943090053799401E-2</c:v>
                </c:pt>
                <c:pt idx="2852">
                  <c:v>8.86582225417889E-2</c:v>
                </c:pt>
                <c:pt idx="2853">
                  <c:v>9.0301796495190101E-2</c:v>
                </c:pt>
                <c:pt idx="2854">
                  <c:v>9.0302552061869407E-2</c:v>
                </c:pt>
                <c:pt idx="2855">
                  <c:v>9.0303307641192695E-2</c:v>
                </c:pt>
                <c:pt idx="2856">
                  <c:v>9.0304063233160203E-2</c:v>
                </c:pt>
                <c:pt idx="2857">
                  <c:v>8.8661358570837498E-2</c:v>
                </c:pt>
                <c:pt idx="2858">
                  <c:v>8.7018482061506905E-2</c:v>
                </c:pt>
                <c:pt idx="2859">
                  <c:v>8.8661358570837498E-2</c:v>
                </c:pt>
                <c:pt idx="2860">
                  <c:v>9.0304235080167994E-2</c:v>
                </c:pt>
                <c:pt idx="2861">
                  <c:v>9.0304235080167994E-2</c:v>
                </c:pt>
                <c:pt idx="2862">
                  <c:v>8.8661358570837498E-2</c:v>
                </c:pt>
                <c:pt idx="2863">
                  <c:v>8.8661358570837498E-2</c:v>
                </c:pt>
                <c:pt idx="2864">
                  <c:v>9.0304235080167994E-2</c:v>
                </c:pt>
                <c:pt idx="2865">
                  <c:v>8.7018482061506905E-2</c:v>
                </c:pt>
                <c:pt idx="2866">
                  <c:v>8.8661358570837498E-2</c:v>
                </c:pt>
                <c:pt idx="2867">
                  <c:v>8.8661358570837498E-2</c:v>
                </c:pt>
                <c:pt idx="2868">
                  <c:v>9.0304235080167994E-2</c:v>
                </c:pt>
                <c:pt idx="2869">
                  <c:v>9.0304235080167994E-2</c:v>
                </c:pt>
                <c:pt idx="2870">
                  <c:v>9.0304235080167994E-2</c:v>
                </c:pt>
                <c:pt idx="2871">
                  <c:v>8.8661358570837498E-2</c:v>
                </c:pt>
                <c:pt idx="2872">
                  <c:v>8.8661358570837498E-2</c:v>
                </c:pt>
                <c:pt idx="2873">
                  <c:v>8.8661358570837498E-2</c:v>
                </c:pt>
                <c:pt idx="2874">
                  <c:v>8.8661358570837498E-2</c:v>
                </c:pt>
                <c:pt idx="2875">
                  <c:v>8.8661358570837498E-2</c:v>
                </c:pt>
                <c:pt idx="2876">
                  <c:v>8.8661358570837498E-2</c:v>
                </c:pt>
                <c:pt idx="2877">
                  <c:v>8.8661358570837498E-2</c:v>
                </c:pt>
                <c:pt idx="2878">
                  <c:v>9.0304235080167994E-2</c:v>
                </c:pt>
                <c:pt idx="2879">
                  <c:v>9.0304235080167994E-2</c:v>
                </c:pt>
                <c:pt idx="2880">
                  <c:v>8.8661358570837498E-2</c:v>
                </c:pt>
                <c:pt idx="2881">
                  <c:v>9.0304235080167994E-2</c:v>
                </c:pt>
                <c:pt idx="2882">
                  <c:v>9.0304235080167994E-2</c:v>
                </c:pt>
                <c:pt idx="2883">
                  <c:v>9.0304235080167994E-2</c:v>
                </c:pt>
                <c:pt idx="2884">
                  <c:v>9.0304235080167994E-2</c:v>
                </c:pt>
                <c:pt idx="2885">
                  <c:v>9.0304235080167994E-2</c:v>
                </c:pt>
                <c:pt idx="2886">
                  <c:v>9.0304235080167994E-2</c:v>
                </c:pt>
                <c:pt idx="2887">
                  <c:v>9.0304235080167994E-2</c:v>
                </c:pt>
                <c:pt idx="2888">
                  <c:v>9.0304235080167994E-2</c:v>
                </c:pt>
                <c:pt idx="2889">
                  <c:v>9.0303651330110701E-2</c:v>
                </c:pt>
                <c:pt idx="2890">
                  <c:v>8.8660043601807806E-2</c:v>
                </c:pt>
                <c:pt idx="2891">
                  <c:v>9.0302140172605502E-2</c:v>
                </c:pt>
                <c:pt idx="2892">
                  <c:v>9.0301384612818697E-2</c:v>
                </c:pt>
                <c:pt idx="2893">
                  <c:v>8.8657818159430801E-2</c:v>
                </c:pt>
                <c:pt idx="2894">
                  <c:v>8.8657076370131899E-2</c:v>
                </c:pt>
                <c:pt idx="2895">
                  <c:v>8.8656334593245803E-2</c:v>
                </c:pt>
                <c:pt idx="2896">
                  <c:v>8.8655592828772098E-2</c:v>
                </c:pt>
                <c:pt idx="2897">
                  <c:v>8.7012095149891E-2</c:v>
                </c:pt>
                <c:pt idx="2898">
                  <c:v>8.8654109337061096E-2</c:v>
                </c:pt>
                <c:pt idx="2899">
                  <c:v>8.8653367609823203E-2</c:v>
                </c:pt>
                <c:pt idx="2900">
                  <c:v>8.8652625894996395E-2</c:v>
                </c:pt>
                <c:pt idx="2901">
                  <c:v>8.8651884192580702E-2</c:v>
                </c:pt>
                <c:pt idx="2902">
                  <c:v>8.7008455294862203E-2</c:v>
                </c:pt>
                <c:pt idx="2903">
                  <c:v>8.7007727360398801E-2</c:v>
                </c:pt>
                <c:pt idx="2904">
                  <c:v>8.7006999438115504E-2</c:v>
                </c:pt>
                <c:pt idx="2905">
                  <c:v>8.7006833887524102E-2</c:v>
                </c:pt>
                <c:pt idx="2906">
                  <c:v>8.5364177291377102E-2</c:v>
                </c:pt>
                <c:pt idx="2907">
                  <c:v>8.7006833887524102E-2</c:v>
                </c:pt>
                <c:pt idx="2908">
                  <c:v>8.7006833887524102E-2</c:v>
                </c:pt>
                <c:pt idx="2909">
                  <c:v>8.7006833887524102E-2</c:v>
                </c:pt>
                <c:pt idx="2910">
                  <c:v>8.8649490483671198E-2</c:v>
                </c:pt>
                <c:pt idx="2911">
                  <c:v>8.7006833887524102E-2</c:v>
                </c:pt>
                <c:pt idx="2912">
                  <c:v>8.5364177291377102E-2</c:v>
                </c:pt>
                <c:pt idx="2913">
                  <c:v>8.8649490483671198E-2</c:v>
                </c:pt>
                <c:pt idx="2914">
                  <c:v>8.7006833887524102E-2</c:v>
                </c:pt>
                <c:pt idx="2915">
                  <c:v>8.7006833887524102E-2</c:v>
                </c:pt>
                <c:pt idx="2916">
                  <c:v>8.5364177291377102E-2</c:v>
                </c:pt>
                <c:pt idx="2917">
                  <c:v>8.8649490483671198E-2</c:v>
                </c:pt>
                <c:pt idx="2918">
                  <c:v>8.7006833887524102E-2</c:v>
                </c:pt>
                <c:pt idx="2919">
                  <c:v>8.8649490483671198E-2</c:v>
                </c:pt>
                <c:pt idx="2920">
                  <c:v>8.7006833887524102E-2</c:v>
                </c:pt>
                <c:pt idx="2921">
                  <c:v>8.8649503156059004E-2</c:v>
                </c:pt>
                <c:pt idx="2922">
                  <c:v>8.70068624240838E-2</c:v>
                </c:pt>
                <c:pt idx="2923">
                  <c:v>8.53642210842286E-2</c:v>
                </c:pt>
                <c:pt idx="2924">
                  <c:v>8.7006894622078806E-2</c:v>
                </c:pt>
                <c:pt idx="2925">
                  <c:v>8.5364252674349203E-2</c:v>
                </c:pt>
                <c:pt idx="2926">
                  <c:v>8.7006926820097696E-2</c:v>
                </c:pt>
                <c:pt idx="2927">
                  <c:v>8.7006942919115995E-2</c:v>
                </c:pt>
                <c:pt idx="2928">
                  <c:v>8.7006959018140401E-2</c:v>
                </c:pt>
                <c:pt idx="2929">
                  <c:v>8.7006975117170607E-2</c:v>
                </c:pt>
                <c:pt idx="2930">
                  <c:v>8.7006991216206905E-2</c:v>
                </c:pt>
                <c:pt idx="2931">
                  <c:v>8.7007007315249102E-2</c:v>
                </c:pt>
                <c:pt idx="2932">
                  <c:v>8.5364363239955401E-2</c:v>
                </c:pt>
                <c:pt idx="2933">
                  <c:v>8.5364379035065302E-2</c:v>
                </c:pt>
                <c:pt idx="2934">
                  <c:v>8.5364394830181101E-2</c:v>
                </c:pt>
                <c:pt idx="2935">
                  <c:v>8.7007075531560202E-2</c:v>
                </c:pt>
                <c:pt idx="2936">
                  <c:v>8.7007159285261995E-2</c:v>
                </c:pt>
                <c:pt idx="2937">
                  <c:v>8.7007772117926901E-2</c:v>
                </c:pt>
                <c:pt idx="2938">
                  <c:v>8.5365901772131103E-2</c:v>
                </c:pt>
                <c:pt idx="2939">
                  <c:v>8.7009446787600794E-2</c:v>
                </c:pt>
                <c:pt idx="2940">
                  <c:v>8.5367649351030903E-2</c:v>
                </c:pt>
                <c:pt idx="2941">
                  <c:v>8.5368574591597204E-2</c:v>
                </c:pt>
                <c:pt idx="2942">
                  <c:v>8.5369519016695802E-2</c:v>
                </c:pt>
                <c:pt idx="2943">
                  <c:v>8.5370471307999907E-2</c:v>
                </c:pt>
                <c:pt idx="2944">
                  <c:v>8.7014167096205797E-2</c:v>
                </c:pt>
                <c:pt idx="2945">
                  <c:v>8.7015112188328206E-2</c:v>
                </c:pt>
                <c:pt idx="2946">
                  <c:v>8.5373262457725405E-2</c:v>
                </c:pt>
                <c:pt idx="2947">
                  <c:v>8.70169132783538E-2</c:v>
                </c:pt>
                <c:pt idx="2948">
                  <c:v>8.7017746809395002E-2</c:v>
                </c:pt>
                <c:pt idx="2949">
                  <c:v>8.7018520697820498E-2</c:v>
                </c:pt>
                <c:pt idx="2950">
                  <c:v>8.7019223717523395E-2</c:v>
                </c:pt>
                <c:pt idx="2951">
                  <c:v>8.8662669506918798E-2</c:v>
                </c:pt>
                <c:pt idx="2952">
                  <c:v>8.7020380286468399E-2</c:v>
                </c:pt>
                <c:pt idx="2953">
                  <c:v>8.7019333880534303E-2</c:v>
                </c:pt>
                <c:pt idx="2954">
                  <c:v>8.5374985532902598E-2</c:v>
                </c:pt>
                <c:pt idx="2955">
                  <c:v>8.7016172547531898E-2</c:v>
                </c:pt>
                <c:pt idx="2956">
                  <c:v>8.5371779492955796E-2</c:v>
                </c:pt>
                <c:pt idx="2957">
                  <c:v>8.7012843962783595E-2</c:v>
                </c:pt>
                <c:pt idx="2958">
                  <c:v>8.5368450988179606E-2</c:v>
                </c:pt>
                <c:pt idx="2959">
                  <c:v>8.5366768974301802E-2</c:v>
                </c:pt>
                <c:pt idx="2960">
                  <c:v>8.5365090171322502E-2</c:v>
                </c:pt>
                <c:pt idx="2961">
                  <c:v>8.5363425889769501E-2</c:v>
                </c:pt>
                <c:pt idx="2962">
                  <c:v>8.5361787456364399E-2</c:v>
                </c:pt>
                <c:pt idx="2963">
                  <c:v>8.5360186211474703E-2</c:v>
                </c:pt>
                <c:pt idx="2964">
                  <c:v>8.5358633505089598E-2</c:v>
                </c:pt>
                <c:pt idx="2965">
                  <c:v>8.5357140691399006E-2</c:v>
                </c:pt>
                <c:pt idx="2966">
                  <c:v>8.5355719121927798E-2</c:v>
                </c:pt>
                <c:pt idx="2967">
                  <c:v>8.3711908223672998E-2</c:v>
                </c:pt>
                <c:pt idx="2968">
                  <c:v>8.5353055358075802E-2</c:v>
                </c:pt>
                <c:pt idx="2969">
                  <c:v>8.5353306422137704E-2</c:v>
                </c:pt>
                <c:pt idx="2970">
                  <c:v>8.6996481382298596E-2</c:v>
                </c:pt>
                <c:pt idx="2971">
                  <c:v>8.3712259184150498E-2</c:v>
                </c:pt>
                <c:pt idx="2972">
                  <c:v>8.5355447904318801E-2</c:v>
                </c:pt>
                <c:pt idx="2973">
                  <c:v>8.3713659401811802E-2</c:v>
                </c:pt>
                <c:pt idx="2974">
                  <c:v>8.5356875618806102E-2</c:v>
                </c:pt>
                <c:pt idx="2975">
                  <c:v>8.5357589493960606E-2</c:v>
                </c:pt>
                <c:pt idx="2976">
                  <c:v>8.53583033810561E-2</c:v>
                </c:pt>
                <c:pt idx="2977">
                  <c:v>8.7001574582521599E-2</c:v>
                </c:pt>
                <c:pt idx="2978">
                  <c:v>8.5359731191071195E-2</c:v>
                </c:pt>
                <c:pt idx="2979">
                  <c:v>8.5360445113991407E-2</c:v>
                </c:pt>
                <c:pt idx="2980">
                  <c:v>8.5361159048853705E-2</c:v>
                </c:pt>
                <c:pt idx="2981">
                  <c:v>8.37192607409048E-2</c:v>
                </c:pt>
                <c:pt idx="2982">
                  <c:v>8.3719960960996695E-2</c:v>
                </c:pt>
                <c:pt idx="2983">
                  <c:v>8.3720661192801804E-2</c:v>
                </c:pt>
                <c:pt idx="2984">
                  <c:v>8.3721361436320405E-2</c:v>
                </c:pt>
                <c:pt idx="2985">
                  <c:v>8.3721520695230103E-2</c:v>
                </c:pt>
                <c:pt idx="2986">
                  <c:v>8.3721520695230103E-2</c:v>
                </c:pt>
                <c:pt idx="2987">
                  <c:v>8.5364177291377102E-2</c:v>
                </c:pt>
                <c:pt idx="2988">
                  <c:v>8.2078864099082993E-2</c:v>
                </c:pt>
                <c:pt idx="2989">
                  <c:v>8.3721520695230103E-2</c:v>
                </c:pt>
                <c:pt idx="2990">
                  <c:v>8.7006833887524102E-2</c:v>
                </c:pt>
                <c:pt idx="2991">
                  <c:v>8.3721520695230103E-2</c:v>
                </c:pt>
                <c:pt idx="2992">
                  <c:v>8.3721520695230103E-2</c:v>
                </c:pt>
                <c:pt idx="2993">
                  <c:v>8.3721520695230103E-2</c:v>
                </c:pt>
                <c:pt idx="2994">
                  <c:v>8.3721520695230103E-2</c:v>
                </c:pt>
                <c:pt idx="2995">
                  <c:v>8.3721520695230103E-2</c:v>
                </c:pt>
                <c:pt idx="2996">
                  <c:v>8.5364177291377102E-2</c:v>
                </c:pt>
                <c:pt idx="2997">
                  <c:v>8.5364177291377102E-2</c:v>
                </c:pt>
                <c:pt idx="2998">
                  <c:v>8.5364177291377102E-2</c:v>
                </c:pt>
                <c:pt idx="2999">
                  <c:v>8.5364177291377102E-2</c:v>
                </c:pt>
                <c:pt idx="3000">
                  <c:v>8.3721520695230103E-2</c:v>
                </c:pt>
                <c:pt idx="3001">
                  <c:v>8.5364165649677803E-2</c:v>
                </c:pt>
                <c:pt idx="3002">
                  <c:v>8.5364150580862302E-2</c:v>
                </c:pt>
                <c:pt idx="3003">
                  <c:v>8.3721479719861602E-2</c:v>
                </c:pt>
                <c:pt idx="3004">
                  <c:v>8.3721464941024698E-2</c:v>
                </c:pt>
                <c:pt idx="3005">
                  <c:v>8.5364105374447802E-2</c:v>
                </c:pt>
                <c:pt idx="3006">
                  <c:v>8.3721435383366405E-2</c:v>
                </c:pt>
                <c:pt idx="3007">
                  <c:v>8.3721420604545099E-2</c:v>
                </c:pt>
                <c:pt idx="3008">
                  <c:v>8.5364060168081096E-2</c:v>
                </c:pt>
                <c:pt idx="3009">
                  <c:v>8.3721391046918198E-2</c:v>
                </c:pt>
                <c:pt idx="3010">
                  <c:v>8.2078722505695201E-2</c:v>
                </c:pt>
                <c:pt idx="3011">
                  <c:v>8.3721361489312099E-2</c:v>
                </c:pt>
                <c:pt idx="3012">
                  <c:v>8.5363999893000003E-2</c:v>
                </c:pt>
                <c:pt idx="3013">
                  <c:v>8.5363984824242997E-2</c:v>
                </c:pt>
                <c:pt idx="3014">
                  <c:v>8.5363969755491403E-2</c:v>
                </c:pt>
                <c:pt idx="3015">
                  <c:v>8.5363951042914596E-2</c:v>
                </c:pt>
                <c:pt idx="3016">
                  <c:v>8.3721219252290494E-2</c:v>
                </c:pt>
                <c:pt idx="3017">
                  <c:v>8.3721165571962894E-2</c:v>
                </c:pt>
                <c:pt idx="3018">
                  <c:v>8.5363735012572398E-2</c:v>
                </c:pt>
                <c:pt idx="3019">
                  <c:v>8.3720939893313695E-2</c:v>
                </c:pt>
                <c:pt idx="3020">
                  <c:v>8.5363421350623095E-2</c:v>
                </c:pt>
                <c:pt idx="3021">
                  <c:v>8.3720549033223596E-2</c:v>
                </c:pt>
                <c:pt idx="3022">
                  <c:v>8.3720317919027495E-2</c:v>
                </c:pt>
                <c:pt idx="3023">
                  <c:v>8.5362746443244097E-2</c:v>
                </c:pt>
                <c:pt idx="3024">
                  <c:v>8.5362509002243903E-2</c:v>
                </c:pt>
                <c:pt idx="3025">
                  <c:v>8.5362282886545196E-2</c:v>
                </c:pt>
                <c:pt idx="3026">
                  <c:v>8.5362078656842297E-2</c:v>
                </c:pt>
                <c:pt idx="3027">
                  <c:v>8.5361906887616995E-2</c:v>
                </c:pt>
                <c:pt idx="3028">
                  <c:v>8.5361778163951602E-2</c:v>
                </c:pt>
                <c:pt idx="3029">
                  <c:v>8.3719018243654297E-2</c:v>
                </c:pt>
                <c:pt idx="3030">
                  <c:v>8.3719005015595302E-2</c:v>
                </c:pt>
                <c:pt idx="3031">
                  <c:v>8.3719067341092204E-2</c:v>
                </c:pt>
                <c:pt idx="3032">
                  <c:v>8.3719220159598207E-2</c:v>
                </c:pt>
                <c:pt idx="3033">
                  <c:v>8.3719822665364596E-2</c:v>
                </c:pt>
                <c:pt idx="3034">
                  <c:v>8.3720604585811903E-2</c:v>
                </c:pt>
                <c:pt idx="3035">
                  <c:v>8.3721446027074195E-2</c:v>
                </c:pt>
                <c:pt idx="3036">
                  <c:v>8.3722334754480696E-2</c:v>
                </c:pt>
                <c:pt idx="3037">
                  <c:v>8.5366004074335006E-2</c:v>
                </c:pt>
                <c:pt idx="3038">
                  <c:v>8.20814485811453E-2</c:v>
                </c:pt>
                <c:pt idx="3039">
                  <c:v>8.2082394814288806E-2</c:v>
                </c:pt>
                <c:pt idx="3040">
                  <c:v>8.3726118186061196E-2</c:v>
                </c:pt>
                <c:pt idx="3041">
                  <c:v>8.3727060232971107E-2</c:v>
                </c:pt>
                <c:pt idx="3042">
                  <c:v>8.3727976444420094E-2</c:v>
                </c:pt>
                <c:pt idx="3043">
                  <c:v>8.3728854694800903E-2</c:v>
                </c:pt>
                <c:pt idx="3044">
                  <c:v>8.3729682870049796E-2</c:v>
                </c:pt>
                <c:pt idx="3045">
                  <c:v>8.2087614410528101E-2</c:v>
                </c:pt>
                <c:pt idx="3046">
                  <c:v>8.2088294735418801E-2</c:v>
                </c:pt>
                <c:pt idx="3047">
                  <c:v>8.3731745942269703E-2</c:v>
                </c:pt>
                <c:pt idx="3048">
                  <c:v>8.2089392407731998E-2</c:v>
                </c:pt>
                <c:pt idx="3049">
                  <c:v>8.3731260712866101E-2</c:v>
                </c:pt>
                <c:pt idx="3050">
                  <c:v>8.20869423295537E-2</c:v>
                </c:pt>
                <c:pt idx="3051">
                  <c:v>8.3728224260162201E-2</c:v>
                </c:pt>
                <c:pt idx="3052">
                  <c:v>8.3726635543353495E-2</c:v>
                </c:pt>
                <c:pt idx="3053">
                  <c:v>8.2082262073721698E-2</c:v>
                </c:pt>
                <c:pt idx="3054">
                  <c:v>8.3723377738989899E-2</c:v>
                </c:pt>
                <c:pt idx="3055">
                  <c:v>8.3721732938413396E-2</c:v>
                </c:pt>
                <c:pt idx="3056">
                  <c:v>8.2077413401523996E-2</c:v>
                </c:pt>
                <c:pt idx="3057">
                  <c:v>8.2075816578626698E-2</c:v>
                </c:pt>
                <c:pt idx="3058">
                  <c:v>8.2074249812204403E-2</c:v>
                </c:pt>
                <c:pt idx="3059">
                  <c:v>8.2072725338709199E-2</c:v>
                </c:pt>
                <c:pt idx="3060">
                  <c:v>8.2071255403808302E-2</c:v>
                </c:pt>
                <c:pt idx="3061">
                  <c:v>8.3712409386179604E-2</c:v>
                </c:pt>
                <c:pt idx="3062">
                  <c:v>8.2068528137642302E-2</c:v>
                </c:pt>
                <c:pt idx="3063">
                  <c:v>8.2067294439277502E-2</c:v>
                </c:pt>
                <c:pt idx="3064">
                  <c:v>8.2066143171638503E-2</c:v>
                </c:pt>
                <c:pt idx="3065">
                  <c:v>8.2066470295631605E-2</c:v>
                </c:pt>
                <c:pt idx="3066">
                  <c:v>8.2067270559109701E-2</c:v>
                </c:pt>
                <c:pt idx="3067">
                  <c:v>8.2068118389540007E-2</c:v>
                </c:pt>
                <c:pt idx="3068">
                  <c:v>8.2069003174666699E-2</c:v>
                </c:pt>
                <c:pt idx="3069">
                  <c:v>8.2069914310781894E-2</c:v>
                </c:pt>
                <c:pt idx="3070">
                  <c:v>8.2070841206442799E-2</c:v>
                </c:pt>
                <c:pt idx="3071">
                  <c:v>7.8786668844125302E-2</c:v>
                </c:pt>
                <c:pt idx="3072">
                  <c:v>8.0430136650643497E-2</c:v>
                </c:pt>
                <c:pt idx="3073">
                  <c:v>8.2073610763540694E-2</c:v>
                </c:pt>
                <c:pt idx="3074">
                  <c:v>8.2074495088885605E-2</c:v>
                </c:pt>
                <c:pt idx="3075">
                  <c:v>8.2075342443878499E-2</c:v>
                </c:pt>
                <c:pt idx="3076">
                  <c:v>8.0433534197545106E-2</c:v>
                </c:pt>
                <c:pt idx="3077">
                  <c:v>8.2076884209888207E-2</c:v>
                </c:pt>
                <c:pt idx="3078">
                  <c:v>8.2077557607366805E-2</c:v>
                </c:pt>
                <c:pt idx="3079">
                  <c:v>8.2078155734549907E-2</c:v>
                </c:pt>
                <c:pt idx="3080">
                  <c:v>8.2078732844988705E-2</c:v>
                </c:pt>
                <c:pt idx="3081">
                  <c:v>8.2078864099082993E-2</c:v>
                </c:pt>
                <c:pt idx="3082">
                  <c:v>8.2078864099082993E-2</c:v>
                </c:pt>
                <c:pt idx="3083">
                  <c:v>8.2078864099082993E-2</c:v>
                </c:pt>
                <c:pt idx="3084">
                  <c:v>8.2078864099082993E-2</c:v>
                </c:pt>
                <c:pt idx="3085">
                  <c:v>8.3721520695230103E-2</c:v>
                </c:pt>
                <c:pt idx="3086">
                  <c:v>8.2078864099082993E-2</c:v>
                </c:pt>
                <c:pt idx="3087">
                  <c:v>8.2078864099082993E-2</c:v>
                </c:pt>
                <c:pt idx="3088">
                  <c:v>8.3721520695230103E-2</c:v>
                </c:pt>
                <c:pt idx="3089">
                  <c:v>8.2078864099082993E-2</c:v>
                </c:pt>
                <c:pt idx="3090">
                  <c:v>8.2078864099082993E-2</c:v>
                </c:pt>
                <c:pt idx="3091">
                  <c:v>8.3721520695230103E-2</c:v>
                </c:pt>
                <c:pt idx="3092">
                  <c:v>8.2078864099082993E-2</c:v>
                </c:pt>
                <c:pt idx="3093">
                  <c:v>8.0436207502937299E-2</c:v>
                </c:pt>
                <c:pt idx="3094">
                  <c:v>8.2078864099082993E-2</c:v>
                </c:pt>
                <c:pt idx="3095">
                  <c:v>8.2078864099082993E-2</c:v>
                </c:pt>
                <c:pt idx="3096">
                  <c:v>8.2078864099082993E-2</c:v>
                </c:pt>
                <c:pt idx="3097">
                  <c:v>8.3721508726897098E-2</c:v>
                </c:pt>
                <c:pt idx="3098">
                  <c:v>8.2078837177922997E-2</c:v>
                </c:pt>
                <c:pt idx="3099">
                  <c:v>8.2078821990277107E-2</c:v>
                </c:pt>
                <c:pt idx="3100">
                  <c:v>8.0436151353173502E-2</c:v>
                </c:pt>
                <c:pt idx="3101">
                  <c:v>8.0436136469491298E-2</c:v>
                </c:pt>
                <c:pt idx="3102">
                  <c:v>8.3721431268933097E-2</c:v>
                </c:pt>
                <c:pt idx="3103">
                  <c:v>8.3721415777357505E-2</c:v>
                </c:pt>
                <c:pt idx="3104">
                  <c:v>8.3721400285787603E-2</c:v>
                </c:pt>
                <c:pt idx="3105">
                  <c:v>8.2078730864519694E-2</c:v>
                </c:pt>
                <c:pt idx="3106">
                  <c:v>8.3721369302665105E-2</c:v>
                </c:pt>
                <c:pt idx="3107">
                  <c:v>8.2078700489312206E-2</c:v>
                </c:pt>
                <c:pt idx="3108">
                  <c:v>8.0436032283869696E-2</c:v>
                </c:pt>
                <c:pt idx="3109">
                  <c:v>8.0436017400231499E-2</c:v>
                </c:pt>
                <c:pt idx="3110">
                  <c:v>8.0436002516598798E-2</c:v>
                </c:pt>
                <c:pt idx="3111">
                  <c:v>8.0435983793826493E-2</c:v>
                </c:pt>
                <c:pt idx="3112">
                  <c:v>8.2078552803781707E-2</c:v>
                </c:pt>
                <c:pt idx="3113">
                  <c:v>8.2077435771655202E-2</c:v>
                </c:pt>
                <c:pt idx="3114">
                  <c:v>8.0433364251838294E-2</c:v>
                </c:pt>
                <c:pt idx="3115">
                  <c:v>8.0431871794355306E-2</c:v>
                </c:pt>
                <c:pt idx="3116">
                  <c:v>8.2072895353149405E-2</c:v>
                </c:pt>
                <c:pt idx="3117">
                  <c:v>8.0428771603980403E-2</c:v>
                </c:pt>
                <c:pt idx="3118">
                  <c:v>8.04271865604088E-2</c:v>
                </c:pt>
                <c:pt idx="3119">
                  <c:v>8.0425593367557002E-2</c:v>
                </c:pt>
                <c:pt idx="3120">
                  <c:v>8.2066462939759402E-2</c:v>
                </c:pt>
                <c:pt idx="3121">
                  <c:v>8.0422428083791797E-2</c:v>
                </c:pt>
                <c:pt idx="3122">
                  <c:v>8.0420878809994198E-2</c:v>
                </c:pt>
                <c:pt idx="3123">
                  <c:v>8.04193670174492E-2</c:v>
                </c:pt>
                <c:pt idx="3124">
                  <c:v>7.87755435841348E-2</c:v>
                </c:pt>
                <c:pt idx="3125">
                  <c:v>8.04165016400578E-2</c:v>
                </c:pt>
                <c:pt idx="3126">
                  <c:v>7.8772860250578197E-2</c:v>
                </c:pt>
                <c:pt idx="3127">
                  <c:v>7.8771637775459702E-2</c:v>
                </c:pt>
                <c:pt idx="3128">
                  <c:v>7.8770502034535603E-2</c:v>
                </c:pt>
                <c:pt idx="3129">
                  <c:v>7.8771314644021206E-2</c:v>
                </c:pt>
                <c:pt idx="3130">
                  <c:v>8.0415042756079899E-2</c:v>
                </c:pt>
                <c:pt idx="3131">
                  <c:v>8.0416550378328899E-2</c:v>
                </c:pt>
                <c:pt idx="3132">
                  <c:v>8.0418100229608505E-2</c:v>
                </c:pt>
                <c:pt idx="3133">
                  <c:v>7.8777306458707799E-2</c:v>
                </c:pt>
                <c:pt idx="3134">
                  <c:v>7.87788815067198E-2</c:v>
                </c:pt>
                <c:pt idx="3135">
                  <c:v>7.8780464529575503E-2</c:v>
                </c:pt>
                <c:pt idx="3136">
                  <c:v>8.0424493438180394E-2</c:v>
                </c:pt>
                <c:pt idx="3137">
                  <c:v>7.8783608901348501E-2</c:v>
                </c:pt>
                <c:pt idx="3138">
                  <c:v>8.0427646811666698E-2</c:v>
                </c:pt>
                <c:pt idx="3139">
                  <c:v>7.8786648542239698E-2</c:v>
                </c:pt>
                <c:pt idx="3140">
                  <c:v>7.87881007011937E-2</c:v>
                </c:pt>
                <c:pt idx="3141">
                  <c:v>7.8789492627170193E-2</c:v>
                </c:pt>
                <c:pt idx="3142">
                  <c:v>7.7148212969288296E-2</c:v>
                </c:pt>
                <c:pt idx="3143">
                  <c:v>7.7149428929444597E-2</c:v>
                </c:pt>
                <c:pt idx="3144">
                  <c:v>7.7150622785323905E-2</c:v>
                </c:pt>
                <c:pt idx="3145">
                  <c:v>8.0435687742549097E-2</c:v>
                </c:pt>
                <c:pt idx="3146">
                  <c:v>8.0435014983396197E-2</c:v>
                </c:pt>
                <c:pt idx="3147">
                  <c:v>8.04343422354971E-2</c:v>
                </c:pt>
                <c:pt idx="3148">
                  <c:v>7.8791064733456706E-2</c:v>
                </c:pt>
                <c:pt idx="3149">
                  <c:v>8.0432996773458901E-2</c:v>
                </c:pt>
                <c:pt idx="3150">
                  <c:v>7.8789746770296196E-2</c:v>
                </c:pt>
                <c:pt idx="3151">
                  <c:v>7.8789087805250194E-2</c:v>
                </c:pt>
                <c:pt idx="3152">
                  <c:v>7.8788428851226805E-2</c:v>
                </c:pt>
                <c:pt idx="3153">
                  <c:v>7.8787769908225697E-2</c:v>
                </c:pt>
                <c:pt idx="3154">
                  <c:v>7.8787110976246494E-2</c:v>
                </c:pt>
                <c:pt idx="3155">
                  <c:v>8.0428960657404805E-2</c:v>
                </c:pt>
                <c:pt idx="3156">
                  <c:v>8.0428288010776602E-2</c:v>
                </c:pt>
                <c:pt idx="3157">
                  <c:v>8.0427615375399303E-2</c:v>
                </c:pt>
                <c:pt idx="3158">
                  <c:v>8.0426942751272601E-2</c:v>
                </c:pt>
                <c:pt idx="3159">
                  <c:v>7.8783816481670793E-2</c:v>
                </c:pt>
                <c:pt idx="3160">
                  <c:v>7.8783157615817695E-2</c:v>
                </c:pt>
                <c:pt idx="3161">
                  <c:v>7.8782996512599596E-2</c:v>
                </c:pt>
                <c:pt idx="3162">
                  <c:v>7.7140545681824199E-2</c:v>
                </c:pt>
                <c:pt idx="3163">
                  <c:v>8.0425403322879799E-2</c:v>
                </c:pt>
                <c:pt idx="3164">
                  <c:v>7.8782952795911201E-2</c:v>
                </c:pt>
                <c:pt idx="3165">
                  <c:v>7.7140502876539702E-2</c:v>
                </c:pt>
                <c:pt idx="3166">
                  <c:v>7.8782923651479195E-2</c:v>
                </c:pt>
                <c:pt idx="3167">
                  <c:v>7.7140474339709802E-2</c:v>
                </c:pt>
                <c:pt idx="3168">
                  <c:v>7.8782894507068699E-2</c:v>
                </c:pt>
                <c:pt idx="3169">
                  <c:v>8.0425314066842196E-2</c:v>
                </c:pt>
                <c:pt idx="3170">
                  <c:v>8.3710166847204601E-2</c:v>
                </c:pt>
                <c:pt idx="3171">
                  <c:v>8.0425284314873696E-2</c:v>
                </c:pt>
                <c:pt idx="3172">
                  <c:v>8.3710135880066802E-2</c:v>
                </c:pt>
                <c:pt idx="3173">
                  <c:v>8.3710120396506396E-2</c:v>
                </c:pt>
                <c:pt idx="3174">
                  <c:v>8.5352537525947306E-2</c:v>
                </c:pt>
                <c:pt idx="3175">
                  <c:v>8.5352517914272494E-2</c:v>
                </c:pt>
                <c:pt idx="3176">
                  <c:v>8.37100022970345E-2</c:v>
                </c:pt>
                <c:pt idx="3177">
                  <c:v>8.2066982052143495E-2</c:v>
                </c:pt>
                <c:pt idx="3178">
                  <c:v>8.20662028218926E-2</c:v>
                </c:pt>
                <c:pt idx="3179">
                  <c:v>8.3707771236484999E-2</c:v>
                </c:pt>
                <c:pt idx="3180">
                  <c:v>8.3706885291283395E-2</c:v>
                </c:pt>
                <c:pt idx="3181">
                  <c:v>8.3705968524717705E-2</c:v>
                </c:pt>
                <c:pt idx="3182">
                  <c:v>8.2062664124315093E-2</c:v>
                </c:pt>
                <c:pt idx="3183">
                  <c:v>8.3704087826301496E-2</c:v>
                </c:pt>
                <c:pt idx="3184">
                  <c:v>8.3703146584833202E-2</c:v>
                </c:pt>
                <c:pt idx="3185">
                  <c:v>8.2059884688315904E-2</c:v>
                </c:pt>
                <c:pt idx="3186">
                  <c:v>8.5343643373016101E-2</c:v>
                </c:pt>
                <c:pt idx="3187">
                  <c:v>8.5342768930342996E-2</c:v>
                </c:pt>
                <c:pt idx="3188">
                  <c:v>8.3699641181330497E-2</c:v>
                </c:pt>
                <c:pt idx="3189">
                  <c:v>8.20565959368003E-2</c:v>
                </c:pt>
                <c:pt idx="3190">
                  <c:v>8.2055924386408102E-2</c:v>
                </c:pt>
                <c:pt idx="3191">
                  <c:v>8.0413067162911994E-2</c:v>
                </c:pt>
                <c:pt idx="3192">
                  <c:v>8.0412567145152894E-2</c:v>
                </c:pt>
                <c:pt idx="3193">
                  <c:v>8.2055818802357294E-2</c:v>
                </c:pt>
                <c:pt idx="3194">
                  <c:v>8.2057295326896401E-2</c:v>
                </c:pt>
                <c:pt idx="3195">
                  <c:v>8.0416495323307496E-2</c:v>
                </c:pt>
                <c:pt idx="3196">
                  <c:v>7.8775683867099502E-2</c:v>
                </c:pt>
                <c:pt idx="3197">
                  <c:v>8.0419604587850899E-2</c:v>
                </c:pt>
                <c:pt idx="3198">
                  <c:v>8.2063598064721896E-2</c:v>
                </c:pt>
                <c:pt idx="3199">
                  <c:v>8.0422800833090294E-2</c:v>
                </c:pt>
                <c:pt idx="3200">
                  <c:v>7.8781956463359698E-2</c:v>
                </c:pt>
                <c:pt idx="3201">
                  <c:v>8.0426012351037607E-2</c:v>
                </c:pt>
                <c:pt idx="3202">
                  <c:v>8.2070105157343406E-2</c:v>
                </c:pt>
                <c:pt idx="3203">
                  <c:v>8.2071696833770996E-2</c:v>
                </c:pt>
                <c:pt idx="3204">
                  <c:v>8.2073256655788102E-2</c:v>
                </c:pt>
                <c:pt idx="3205">
                  <c:v>8.0432195336126305E-2</c:v>
                </c:pt>
                <c:pt idx="3206">
                  <c:v>8.0433639091104001E-2</c:v>
                </c:pt>
                <c:pt idx="3207">
                  <c:v>8.0435026503740306E-2</c:v>
                </c:pt>
                <c:pt idx="3208">
                  <c:v>8.0436388484162194E-2</c:v>
                </c:pt>
                <c:pt idx="3209">
                  <c:v>8.0436194474786796E-2</c:v>
                </c:pt>
                <c:pt idx="3210">
                  <c:v>7.8792896303976803E-2</c:v>
                </c:pt>
                <c:pt idx="3211">
                  <c:v>8.0434859042437107E-2</c:v>
                </c:pt>
                <c:pt idx="3212">
                  <c:v>7.8791564811937401E-2</c:v>
                </c:pt>
                <c:pt idx="3213">
                  <c:v>8.0433471721168603E-2</c:v>
                </c:pt>
                <c:pt idx="3214">
                  <c:v>8.3717913073639794E-2</c:v>
                </c:pt>
                <c:pt idx="3215">
                  <c:v>8.3717157219937693E-2</c:v>
                </c:pt>
                <c:pt idx="3216">
                  <c:v>8.2073840955015395E-2</c:v>
                </c:pt>
                <c:pt idx="3217">
                  <c:v>8.2073074086540701E-2</c:v>
                </c:pt>
                <c:pt idx="3218">
                  <c:v>8.2072294266868503E-2</c:v>
                </c:pt>
                <c:pt idx="3219">
                  <c:v>8.2071501494780902E-2</c:v>
                </c:pt>
                <c:pt idx="3220">
                  <c:v>8.0428207606707394E-2</c:v>
                </c:pt>
                <c:pt idx="3221">
                  <c:v>8.0427403711762102E-2</c:v>
                </c:pt>
                <c:pt idx="3222">
                  <c:v>8.04265868409932E-2</c:v>
                </c:pt>
                <c:pt idx="3223">
                  <c:v>8.0425754807494004E-2</c:v>
                </c:pt>
                <c:pt idx="3224">
                  <c:v>8.2067303142382697E-2</c:v>
                </c:pt>
                <c:pt idx="3225">
                  <c:v>8.3708380400433796E-2</c:v>
                </c:pt>
                <c:pt idx="3226">
                  <c:v>8.2064487294641705E-2</c:v>
                </c:pt>
                <c:pt idx="3227">
                  <c:v>8.0420607462887206E-2</c:v>
                </c:pt>
                <c:pt idx="3228">
                  <c:v>8.2061417161272604E-2</c:v>
                </c:pt>
                <c:pt idx="3229">
                  <c:v>8.2059851021147406E-2</c:v>
                </c:pt>
                <c:pt idx="3230">
                  <c:v>8.0415990965109096E-2</c:v>
                </c:pt>
                <c:pt idx="3231">
                  <c:v>8.04144404091576E-2</c:v>
                </c:pt>
                <c:pt idx="3232">
                  <c:v>8.2055135334571705E-2</c:v>
                </c:pt>
                <c:pt idx="3233">
                  <c:v>8.0411375403927496E-2</c:v>
                </c:pt>
                <c:pt idx="3234">
                  <c:v>8.0409878893998296E-2</c:v>
                </c:pt>
                <c:pt idx="3235">
                  <c:v>8.0408418354827496E-2</c:v>
                </c:pt>
                <c:pt idx="3236">
                  <c:v>8.0407002775977704E-2</c:v>
                </c:pt>
                <c:pt idx="3237">
                  <c:v>7.8763526913173801E-2</c:v>
                </c:pt>
                <c:pt idx="3238">
                  <c:v>7.8762252851878906E-2</c:v>
                </c:pt>
                <c:pt idx="3239">
                  <c:v>7.7118985828106196E-2</c:v>
                </c:pt>
                <c:pt idx="3240">
                  <c:v>7.8759923265937906E-2</c:v>
                </c:pt>
                <c:pt idx="3241">
                  <c:v>7.8760738212843004E-2</c:v>
                </c:pt>
                <c:pt idx="3242">
                  <c:v>7.8762163077031502E-2</c:v>
                </c:pt>
                <c:pt idx="3243">
                  <c:v>8.2047847821708098E-2</c:v>
                </c:pt>
                <c:pt idx="3244">
                  <c:v>8.0407281180907994E-2</c:v>
                </c:pt>
                <c:pt idx="3245">
                  <c:v>7.8766694194247006E-2</c:v>
                </c:pt>
                <c:pt idx="3246">
                  <c:v>8.0410442201982901E-2</c:v>
                </c:pt>
                <c:pt idx="3247">
                  <c:v>7.8769838766666406E-2</c:v>
                </c:pt>
                <c:pt idx="3248">
                  <c:v>7.8771421264507493E-2</c:v>
                </c:pt>
                <c:pt idx="3249">
                  <c:v>7.8772998625743898E-2</c:v>
                </c:pt>
                <c:pt idx="3250">
                  <c:v>7.8774561907896307E-2</c:v>
                </c:pt>
                <c:pt idx="3251">
                  <c:v>8.0418411726757497E-2</c:v>
                </c:pt>
                <c:pt idx="3252">
                  <c:v>8.04199456312472E-2</c:v>
                </c:pt>
                <c:pt idx="3253">
                  <c:v>7.7136717294364596E-2</c:v>
                </c:pt>
                <c:pt idx="3254">
                  <c:v>7.8780495760405703E-2</c:v>
                </c:pt>
                <c:pt idx="3255">
                  <c:v>7.7139445039038398E-2</c:v>
                </c:pt>
                <c:pt idx="3256">
                  <c:v>7.7140756708266395E-2</c:v>
                </c:pt>
                <c:pt idx="3257">
                  <c:v>7.8783007026675497E-2</c:v>
                </c:pt>
                <c:pt idx="3258">
                  <c:v>7.7139944923641401E-2</c:v>
                </c:pt>
                <c:pt idx="3259">
                  <c:v>7.8781704905296998E-2</c:v>
                </c:pt>
                <c:pt idx="3260">
                  <c:v>7.7138648109307997E-2</c:v>
                </c:pt>
                <c:pt idx="3261">
                  <c:v>7.8780352525921499E-2</c:v>
                </c:pt>
                <c:pt idx="3262">
                  <c:v>7.8779656479776597E-2</c:v>
                </c:pt>
                <c:pt idx="3263">
                  <c:v>7.8778946656492502E-2</c:v>
                </c:pt>
                <c:pt idx="3264">
                  <c:v>8.04205498766348E-2</c:v>
                </c:pt>
                <c:pt idx="3265">
                  <c:v>7.8777484056441902E-2</c:v>
                </c:pt>
                <c:pt idx="3266">
                  <c:v>7.8776730466940004E-2</c:v>
                </c:pt>
                <c:pt idx="3267">
                  <c:v>7.8775961474698897E-2</c:v>
                </c:pt>
                <c:pt idx="3268">
                  <c:v>7.8775176671347896E-2</c:v>
                </c:pt>
                <c:pt idx="3269">
                  <c:v>7.71321228347253E-2</c:v>
                </c:pt>
                <c:pt idx="3270">
                  <c:v>7.7131320002183396E-2</c:v>
                </c:pt>
                <c:pt idx="3271">
                  <c:v>8.0414944673995903E-2</c:v>
                </c:pt>
                <c:pt idx="3272">
                  <c:v>7.8771838165532695E-2</c:v>
                </c:pt>
                <c:pt idx="3273">
                  <c:v>7.7129345165761795E-2</c:v>
                </c:pt>
                <c:pt idx="3274">
                  <c:v>7.7129205950046506E-2</c:v>
                </c:pt>
                <c:pt idx="3275">
                  <c:v>7.7129034009237804E-2</c:v>
                </c:pt>
                <c:pt idx="3276">
                  <c:v>7.7128837865410693E-2</c:v>
                </c:pt>
                <c:pt idx="3277">
                  <c:v>7.7128626050094906E-2</c:v>
                </c:pt>
                <c:pt idx="3278">
                  <c:v>7.7128407106139801E-2</c:v>
                </c:pt>
                <c:pt idx="3279">
                  <c:v>7.7128189588783203E-2</c:v>
                </c:pt>
                <c:pt idx="3280">
                  <c:v>7.7127982065901296E-2</c:v>
                </c:pt>
                <c:pt idx="3281">
                  <c:v>7.8770023638489103E-2</c:v>
                </c:pt>
                <c:pt idx="3282">
                  <c:v>7.8769864721469698E-2</c:v>
                </c:pt>
                <c:pt idx="3283">
                  <c:v>7.7127505315359807E-2</c:v>
                </c:pt>
                <c:pt idx="3284">
                  <c:v>7.8769662642381999E-2</c:v>
                </c:pt>
                <c:pt idx="3285">
                  <c:v>7.7127394992454607E-2</c:v>
                </c:pt>
                <c:pt idx="3286">
                  <c:v>8.0411916507373699E-2</c:v>
                </c:pt>
                <c:pt idx="3287">
                  <c:v>7.7127527686028499E-2</c:v>
                </c:pt>
                <c:pt idx="3288">
                  <c:v>7.5485396687538897E-2</c:v>
                </c:pt>
                <c:pt idx="3289">
                  <c:v>7.5484935615125801E-2</c:v>
                </c:pt>
                <c:pt idx="3290">
                  <c:v>7.7126530327086204E-2</c:v>
                </c:pt>
                <c:pt idx="3291">
                  <c:v>7.7125885713009407E-2</c:v>
                </c:pt>
                <c:pt idx="3292">
                  <c:v>7.7125241109707601E-2</c:v>
                </c:pt>
                <c:pt idx="3293">
                  <c:v>7.7124596517180705E-2</c:v>
                </c:pt>
                <c:pt idx="3294">
                  <c:v>7.71239519354283E-2</c:v>
                </c:pt>
                <c:pt idx="3295">
                  <c:v>7.8765464350206899E-2</c:v>
                </c:pt>
                <c:pt idx="3296">
                  <c:v>7.5480519542862806E-2</c:v>
                </c:pt>
                <c:pt idx="3297">
                  <c:v>7.7122018254816099E-2</c:v>
                </c:pt>
                <c:pt idx="3298">
                  <c:v>7.7121373716159403E-2</c:v>
                </c:pt>
                <c:pt idx="3299">
                  <c:v>7.5478627098635107E-2</c:v>
                </c:pt>
                <c:pt idx="3300">
                  <c:v>7.7120084671165295E-2</c:v>
                </c:pt>
                <c:pt idx="3301">
                  <c:v>7.7119440164827496E-2</c:v>
                </c:pt>
                <c:pt idx="3302">
                  <c:v>7.7118795669262094E-2</c:v>
                </c:pt>
                <c:pt idx="3303">
                  <c:v>7.7118151184468797E-2</c:v>
                </c:pt>
                <c:pt idx="3304">
                  <c:v>7.7117506710447398E-2</c:v>
                </c:pt>
                <c:pt idx="3305">
                  <c:v>7.5475329784649201E-2</c:v>
                </c:pt>
                <c:pt idx="3306">
                  <c:v>7.5475329784649201E-2</c:v>
                </c:pt>
                <c:pt idx="3307">
                  <c:v>7.7117360138404006E-2</c:v>
                </c:pt>
                <c:pt idx="3308">
                  <c:v>7.5475329784649201E-2</c:v>
                </c:pt>
                <c:pt idx="3309">
                  <c:v>7.7117360138404006E-2</c:v>
                </c:pt>
                <c:pt idx="3310">
                  <c:v>7.7117360138404006E-2</c:v>
                </c:pt>
                <c:pt idx="3311">
                  <c:v>7.7117360138404006E-2</c:v>
                </c:pt>
                <c:pt idx="3312">
                  <c:v>7.5475329784649201E-2</c:v>
                </c:pt>
                <c:pt idx="3313">
                  <c:v>7.3833299430894395E-2</c:v>
                </c:pt>
                <c:pt idx="3314">
                  <c:v>7.5475329784649201E-2</c:v>
                </c:pt>
                <c:pt idx="3315">
                  <c:v>7.7117360138404006E-2</c:v>
                </c:pt>
                <c:pt idx="3316">
                  <c:v>7.5475329784649201E-2</c:v>
                </c:pt>
                <c:pt idx="3317">
                  <c:v>7.7117360138404006E-2</c:v>
                </c:pt>
                <c:pt idx="3318">
                  <c:v>7.8759390492158798E-2</c:v>
                </c:pt>
                <c:pt idx="3319">
                  <c:v>7.7117360138404006E-2</c:v>
                </c:pt>
                <c:pt idx="3320">
                  <c:v>7.8759390492158798E-2</c:v>
                </c:pt>
                <c:pt idx="3321">
                  <c:v>7.3833309975088801E-2</c:v>
                </c:pt>
                <c:pt idx="3322">
                  <c:v>7.3833323623321706E-2</c:v>
                </c:pt>
                <c:pt idx="3323">
                  <c:v>7.5475368466879494E-2</c:v>
                </c:pt>
                <c:pt idx="3324">
                  <c:v>7.3833350919802601E-2</c:v>
                </c:pt>
                <c:pt idx="3325">
                  <c:v>7.7117428172821703E-2</c:v>
                </c:pt>
                <c:pt idx="3326">
                  <c:v>7.7117442428140906E-2</c:v>
                </c:pt>
                <c:pt idx="3327">
                  <c:v>7.7117456683465299E-2</c:v>
                </c:pt>
                <c:pt idx="3328">
                  <c:v>7.7117470938794994E-2</c:v>
                </c:pt>
                <c:pt idx="3329">
                  <c:v>7.7117485194130003E-2</c:v>
                </c:pt>
                <c:pt idx="3330">
                  <c:v>7.7117499449470203E-2</c:v>
                </c:pt>
                <c:pt idx="3331">
                  <c:v>7.7117513704815704E-2</c:v>
                </c:pt>
                <c:pt idx="3332">
                  <c:v>7.8759561887285695E-2</c:v>
                </c:pt>
                <c:pt idx="3333">
                  <c:v>7.8759576446175497E-2</c:v>
                </c:pt>
                <c:pt idx="3334">
                  <c:v>7.8759591005070795E-2</c:v>
                </c:pt>
                <c:pt idx="3335">
                  <c:v>7.8759609422934904E-2</c:v>
                </c:pt>
                <c:pt idx="3336">
                  <c:v>7.7117657273020196E-2</c:v>
                </c:pt>
                <c:pt idx="3337">
                  <c:v>7.7118217993605603E-2</c:v>
                </c:pt>
                <c:pt idx="3338">
                  <c:v>7.7118962095394802E-2</c:v>
                </c:pt>
                <c:pt idx="3339">
                  <c:v>7.7119759957778297E-2</c:v>
                </c:pt>
                <c:pt idx="3340">
                  <c:v>7.5478523256946803E-2</c:v>
                </c:pt>
                <c:pt idx="3341">
                  <c:v>7.7121471093985594E-2</c:v>
                </c:pt>
                <c:pt idx="3342">
                  <c:v>7.7122361457068106E-2</c:v>
                </c:pt>
                <c:pt idx="3343">
                  <c:v>7.8765369410891906E-2</c:v>
                </c:pt>
                <c:pt idx="3344">
                  <c:v>7.8766275171392494E-2</c:v>
                </c:pt>
                <c:pt idx="3345">
                  <c:v>7.8767166082933604E-2</c:v>
                </c:pt>
                <c:pt idx="3346">
                  <c:v>7.7125888305894105E-2</c:v>
                </c:pt>
                <c:pt idx="3347">
                  <c:v>7.8768857902914602E-2</c:v>
                </c:pt>
                <c:pt idx="3348">
                  <c:v>7.5485306980219699E-2</c:v>
                </c:pt>
                <c:pt idx="3349">
                  <c:v>7.7128178353485802E-2</c:v>
                </c:pt>
                <c:pt idx="3350">
                  <c:v>7.7128813477074995E-2</c:v>
                </c:pt>
                <c:pt idx="3351">
                  <c:v>7.7129365647057094E-2</c:v>
                </c:pt>
                <c:pt idx="3352">
                  <c:v>7.7129831388183495E-2</c:v>
                </c:pt>
                <c:pt idx="3353">
                  <c:v>7.7129384770821596E-2</c:v>
                </c:pt>
                <c:pt idx="3354">
                  <c:v>7.7128627020021101E-2</c:v>
                </c:pt>
                <c:pt idx="3355">
                  <c:v>7.7127815580600403E-2</c:v>
                </c:pt>
                <c:pt idx="3356">
                  <c:v>7.5484792350763205E-2</c:v>
                </c:pt>
                <c:pt idx="3357">
                  <c:v>7.7126077064773702E-2</c:v>
                </c:pt>
                <c:pt idx="3358">
                  <c:v>7.7125172727228006E-2</c:v>
                </c:pt>
                <c:pt idx="3359">
                  <c:v>7.5482124432378103E-2</c:v>
                </c:pt>
                <c:pt idx="3360">
                  <c:v>7.7123350851519806E-2</c:v>
                </c:pt>
                <c:pt idx="3361">
                  <c:v>7.7122456148680907E-2</c:v>
                </c:pt>
                <c:pt idx="3362">
                  <c:v>7.71215875211234E-2</c:v>
                </c:pt>
                <c:pt idx="3363">
                  <c:v>7.5478665730170494E-2</c:v>
                </c:pt>
                <c:pt idx="3364">
                  <c:v>7.5477895014823507E-2</c:v>
                </c:pt>
                <c:pt idx="3365">
                  <c:v>7.7119252705884198E-2</c:v>
                </c:pt>
                <c:pt idx="3366">
                  <c:v>7.5476546704793604E-2</c:v>
                </c:pt>
                <c:pt idx="3367">
                  <c:v>7.5475988102598798E-2</c:v>
                </c:pt>
                <c:pt idx="3368">
                  <c:v>7.7117484771316303E-2</c:v>
                </c:pt>
                <c:pt idx="3369">
                  <c:v>7.7117360138404006E-2</c:v>
                </c:pt>
                <c:pt idx="3370">
                  <c:v>7.8759390492158798E-2</c:v>
                </c:pt>
                <c:pt idx="3371">
                  <c:v>7.8759390492158798E-2</c:v>
                </c:pt>
                <c:pt idx="3372">
                  <c:v>7.5475329784649201E-2</c:v>
                </c:pt>
                <c:pt idx="3373">
                  <c:v>7.5475329784649201E-2</c:v>
                </c:pt>
                <c:pt idx="3374">
                  <c:v>7.5475329784649201E-2</c:v>
                </c:pt>
                <c:pt idx="3375">
                  <c:v>7.7117360138404006E-2</c:v>
                </c:pt>
                <c:pt idx="3376">
                  <c:v>7.7117360138404006E-2</c:v>
                </c:pt>
                <c:pt idx="3377">
                  <c:v>7.5475329784649201E-2</c:v>
                </c:pt>
                <c:pt idx="3378">
                  <c:v>7.5475329784649201E-2</c:v>
                </c:pt>
                <c:pt idx="3379">
                  <c:v>7.7117360138404006E-2</c:v>
                </c:pt>
                <c:pt idx="3380">
                  <c:v>7.3833299430894395E-2</c:v>
                </c:pt>
                <c:pt idx="3381">
                  <c:v>7.7117360138404006E-2</c:v>
                </c:pt>
                <c:pt idx="3382">
                  <c:v>7.5475329784649201E-2</c:v>
                </c:pt>
                <c:pt idx="3383">
                  <c:v>7.5475329784649201E-2</c:v>
                </c:pt>
                <c:pt idx="3384">
                  <c:v>7.7117360138404006E-2</c:v>
                </c:pt>
                <c:pt idx="3385">
                  <c:v>7.3832833402959E-2</c:v>
                </c:pt>
                <c:pt idx="3386">
                  <c:v>7.3832230192953305E-2</c:v>
                </c:pt>
                <c:pt idx="3387">
                  <c:v>7.5473620152038998E-2</c:v>
                </c:pt>
                <c:pt idx="3388">
                  <c:v>7.3831023802510498E-2</c:v>
                </c:pt>
                <c:pt idx="3389">
                  <c:v>7.7114353281899306E-2</c:v>
                </c:pt>
                <c:pt idx="3390">
                  <c:v>7.5471770367072005E-2</c:v>
                </c:pt>
                <c:pt idx="3391">
                  <c:v>7.8755032795168406E-2</c:v>
                </c:pt>
                <c:pt idx="3392">
                  <c:v>7.5470537227466994E-2</c:v>
                </c:pt>
                <c:pt idx="3393">
                  <c:v>7.7111833346675193E-2</c:v>
                </c:pt>
                <c:pt idx="3394">
                  <c:v>7.5469304128157999E-2</c:v>
                </c:pt>
                <c:pt idx="3395">
                  <c:v>7.5468687593613998E-2</c:v>
                </c:pt>
                <c:pt idx="3396">
                  <c:v>7.5468071069143203E-2</c:v>
                </c:pt>
                <c:pt idx="3397">
                  <c:v>7.5467454554745503E-2</c:v>
                </c:pt>
                <c:pt idx="3398">
                  <c:v>7.5466838050420496E-2</c:v>
                </c:pt>
                <c:pt idx="3399">
                  <c:v>7.7108057615875705E-2</c:v>
                </c:pt>
                <c:pt idx="3400">
                  <c:v>7.5465677443037907E-2</c:v>
                </c:pt>
                <c:pt idx="3401">
                  <c:v>7.5466087374322893E-2</c:v>
                </c:pt>
                <c:pt idx="3402">
                  <c:v>7.5466821999188499E-2</c:v>
                </c:pt>
                <c:pt idx="3403">
                  <c:v>7.7109456934640899E-2</c:v>
                </c:pt>
                <c:pt idx="3404">
                  <c:v>7.8752156254137007E-2</c:v>
                </c:pt>
                <c:pt idx="3405">
                  <c:v>7.5469302871463195E-2</c:v>
                </c:pt>
                <c:pt idx="3406">
                  <c:v>7.5470183918676603E-2</c:v>
                </c:pt>
                <c:pt idx="3407">
                  <c:v>7.5471072921593593E-2</c:v>
                </c:pt>
                <c:pt idx="3408">
                  <c:v>7.3830057083864198E-2</c:v>
                </c:pt>
                <c:pt idx="3409">
                  <c:v>7.5472829098011104E-2</c:v>
                </c:pt>
                <c:pt idx="3410">
                  <c:v>7.5473673466421906E-2</c:v>
                </c:pt>
                <c:pt idx="3411">
                  <c:v>7.54744801766523E-2</c:v>
                </c:pt>
                <c:pt idx="3412">
                  <c:v>7.3833292342753098E-2</c:v>
                </c:pt>
                <c:pt idx="3413">
                  <c:v>7.5475935146313594E-2</c:v>
                </c:pt>
                <c:pt idx="3414">
                  <c:v>7.7118528654337298E-2</c:v>
                </c:pt>
                <c:pt idx="3415">
                  <c:v>7.5477103699588197E-2</c:v>
                </c:pt>
                <c:pt idx="3416">
                  <c:v>7.5477569112544399E-2</c:v>
                </c:pt>
                <c:pt idx="3417">
                  <c:v>7.71191157462984E-2</c:v>
                </c:pt>
                <c:pt idx="3418">
                  <c:v>7.7118362371407206E-2</c:v>
                </c:pt>
                <c:pt idx="3419">
                  <c:v>7.5475599895548195E-2</c:v>
                </c:pt>
                <c:pt idx="3420">
                  <c:v>7.7116718496840306E-2</c:v>
                </c:pt>
                <c:pt idx="3421">
                  <c:v>7.7115845839869801E-2</c:v>
                </c:pt>
                <c:pt idx="3422">
                  <c:v>7.7114951275664395E-2</c:v>
                </c:pt>
                <c:pt idx="3423">
                  <c:v>7.5472130387102501E-2</c:v>
                </c:pt>
                <c:pt idx="3424">
                  <c:v>7.7113132204976398E-2</c:v>
                </c:pt>
                <c:pt idx="3425">
                  <c:v>7.5470335716475503E-2</c:v>
                </c:pt>
                <c:pt idx="3426">
                  <c:v>7.5469454814478906E-2</c:v>
                </c:pt>
                <c:pt idx="3427">
                  <c:v>7.5468596867936805E-2</c:v>
                </c:pt>
                <c:pt idx="3428">
                  <c:v>7.7109625452402006E-2</c:v>
                </c:pt>
                <c:pt idx="3429">
                  <c:v>7.8750671293493696E-2</c:v>
                </c:pt>
                <c:pt idx="3430">
                  <c:v>7.7108081693941205E-2</c:v>
                </c:pt>
                <c:pt idx="3431">
                  <c:v>7.7107391482889795E-2</c:v>
                </c:pt>
                <c:pt idx="3432">
                  <c:v>7.5464920151636805E-2</c:v>
                </c:pt>
                <c:pt idx="3433">
                  <c:v>7.7107055862053894E-2</c:v>
                </c:pt>
                <c:pt idx="3434">
                  <c:v>7.5465856008407606E-2</c:v>
                </c:pt>
                <c:pt idx="3435">
                  <c:v>7.5466484824649696E-2</c:v>
                </c:pt>
                <c:pt idx="3436">
                  <c:v>7.5467126739057699E-2</c:v>
                </c:pt>
                <c:pt idx="3437">
                  <c:v>7.71096570824472E-2</c:v>
                </c:pt>
                <c:pt idx="3438">
                  <c:v>7.71103400980271E-2</c:v>
                </c:pt>
                <c:pt idx="3439">
                  <c:v>7.7111036200709998E-2</c:v>
                </c:pt>
                <c:pt idx="3440">
                  <c:v>7.7111745390967407E-2</c:v>
                </c:pt>
                <c:pt idx="3441">
                  <c:v>7.5470532839475302E-2</c:v>
                </c:pt>
                <c:pt idx="3442">
                  <c:v>7.5471253368541005E-2</c:v>
                </c:pt>
                <c:pt idx="3443">
                  <c:v>7.5471986999088303E-2</c:v>
                </c:pt>
                <c:pt idx="3444">
                  <c:v>7.7114713017532602E-2</c:v>
                </c:pt>
                <c:pt idx="3445">
                  <c:v>7.7115487633096697E-2</c:v>
                </c:pt>
                <c:pt idx="3446">
                  <c:v>7.7116275327282199E-2</c:v>
                </c:pt>
                <c:pt idx="3447">
                  <c:v>7.7117078550152804E-2</c:v>
                </c:pt>
                <c:pt idx="3448">
                  <c:v>7.7117935040626098E-2</c:v>
                </c:pt>
                <c:pt idx="3449">
                  <c:v>7.7118703827098303E-2</c:v>
                </c:pt>
                <c:pt idx="3450">
                  <c:v>7.7119477780387094E-2</c:v>
                </c:pt>
                <c:pt idx="3451">
                  <c:v>7.7120289728035502E-2</c:v>
                </c:pt>
                <c:pt idx="3452">
                  <c:v>7.7121129517961004E-2</c:v>
                </c:pt>
                <c:pt idx="3453">
                  <c:v>7.7121987009162701E-2</c:v>
                </c:pt>
                <c:pt idx="3454">
                  <c:v>7.5480749961445298E-2</c:v>
                </c:pt>
                <c:pt idx="3455">
                  <c:v>7.5481602065341102E-2</c:v>
                </c:pt>
                <c:pt idx="3456">
                  <c:v>7.7124564492229403E-2</c:v>
                </c:pt>
                <c:pt idx="3457">
                  <c:v>7.5483258225072403E-2</c:v>
                </c:pt>
                <c:pt idx="3458">
                  <c:v>7.5484042103523802E-2</c:v>
                </c:pt>
                <c:pt idx="3459">
                  <c:v>7.7126937588563496E-2</c:v>
                </c:pt>
                <c:pt idx="3460">
                  <c:v>7.5485471088737793E-2</c:v>
                </c:pt>
                <c:pt idx="3461">
                  <c:v>7.38439202224353E-2</c:v>
                </c:pt>
                <c:pt idx="3462">
                  <c:v>7.5486647920617905E-2</c:v>
                </c:pt>
                <c:pt idx="3463">
                  <c:v>7.3844920898313099E-2</c:v>
                </c:pt>
                <c:pt idx="3464">
                  <c:v>7.3845323546963298E-2</c:v>
                </c:pt>
                <c:pt idx="3465">
                  <c:v>7.2201728206534796E-2</c:v>
                </c:pt>
                <c:pt idx="3466">
                  <c:v>7.3841932178725894E-2</c:v>
                </c:pt>
                <c:pt idx="3467">
                  <c:v>7.5482022506292906E-2</c:v>
                </c:pt>
                <c:pt idx="3468">
                  <c:v>7.3837883714821001E-2</c:v>
                </c:pt>
                <c:pt idx="3469">
                  <c:v>7.38358204170253E-2</c:v>
                </c:pt>
                <c:pt idx="3470">
                  <c:v>7.3833737146688505E-2</c:v>
                </c:pt>
                <c:pt idx="3471">
                  <c:v>7.3831638461444402E-2</c:v>
                </c:pt>
                <c:pt idx="3472">
                  <c:v>7.2187628376978993E-2</c:v>
                </c:pt>
                <c:pt idx="3473">
                  <c:v>7.5469273802730094E-2</c:v>
                </c:pt>
                <c:pt idx="3474">
                  <c:v>7.5467116426676195E-2</c:v>
                </c:pt>
                <c:pt idx="3475">
                  <c:v>7.3823180890487394E-2</c:v>
                </c:pt>
                <c:pt idx="3476">
                  <c:v>7.3821073667630702E-2</c:v>
                </c:pt>
                <c:pt idx="3477">
                  <c:v>7.5460679798435196E-2</c:v>
                </c:pt>
                <c:pt idx="3478">
                  <c:v>7.5458561367552704E-2</c:v>
                </c:pt>
                <c:pt idx="3479">
                  <c:v>7.3814840520035396E-2</c:v>
                </c:pt>
                <c:pt idx="3480">
                  <c:v>7.3812770268538705E-2</c:v>
                </c:pt>
                <c:pt idx="3481">
                  <c:v>7.3812183644029805E-2</c:v>
                </c:pt>
                <c:pt idx="3482">
                  <c:v>7.3812025194107997E-2</c:v>
                </c:pt>
                <c:pt idx="3483">
                  <c:v>7.5453439285712895E-2</c:v>
                </c:pt>
                <c:pt idx="3484">
                  <c:v>7.3811684484230103E-2</c:v>
                </c:pt>
                <c:pt idx="3485">
                  <c:v>7.3811511395894105E-2</c:v>
                </c:pt>
                <c:pt idx="3486">
                  <c:v>7.3811342609941002E-2</c:v>
                </c:pt>
                <c:pt idx="3487">
                  <c:v>7.54527783769188E-2</c:v>
                </c:pt>
                <c:pt idx="3488">
                  <c:v>7.5452635388159703E-2</c:v>
                </c:pt>
                <c:pt idx="3489">
                  <c:v>7.5452510499498804E-2</c:v>
                </c:pt>
                <c:pt idx="3490">
                  <c:v>7.5452408321740799E-2</c:v>
                </c:pt>
                <c:pt idx="3491">
                  <c:v>7.70939424952721E-2</c:v>
                </c:pt>
                <c:pt idx="3492">
                  <c:v>7.5452290557754695E-2</c:v>
                </c:pt>
                <c:pt idx="3493">
                  <c:v>7.5452284204755402E-2</c:v>
                </c:pt>
                <c:pt idx="3494">
                  <c:v>7.3810700359567397E-2</c:v>
                </c:pt>
                <c:pt idx="3495">
                  <c:v>7.3810779597257306E-2</c:v>
                </c:pt>
                <c:pt idx="3496">
                  <c:v>7.7094185217513295E-2</c:v>
                </c:pt>
                <c:pt idx="3497">
                  <c:v>7.5452640559790396E-2</c:v>
                </c:pt>
                <c:pt idx="3498">
                  <c:v>7.7094364937871404E-2</c:v>
                </c:pt>
                <c:pt idx="3499">
                  <c:v>7.7094522467524601E-2</c:v>
                </c:pt>
                <c:pt idx="3500">
                  <c:v>7.87363465710577E-2</c:v>
                </c:pt>
                <c:pt idx="3501">
                  <c:v>7.7094969038048494E-2</c:v>
                </c:pt>
                <c:pt idx="3502">
                  <c:v>8.0378469260695001E-2</c:v>
                </c:pt>
                <c:pt idx="3503">
                  <c:v>7.7095523002671404E-2</c:v>
                </c:pt>
                <c:pt idx="3504">
                  <c:v>7.8737426971437194E-2</c:v>
                </c:pt>
                <c:pt idx="3505">
                  <c:v>7.5454492644890694E-2</c:v>
                </c:pt>
                <c:pt idx="3506">
                  <c:v>7.7096377361872998E-2</c:v>
                </c:pt>
                <c:pt idx="3507">
                  <c:v>7.5455021067974595E-2</c:v>
                </c:pt>
                <c:pt idx="3508">
                  <c:v>7.5455239257629703E-2</c:v>
                </c:pt>
                <c:pt idx="3509">
                  <c:v>7.3813809916068507E-2</c:v>
                </c:pt>
                <c:pt idx="3510">
                  <c:v>7.3813931276819303E-2</c:v>
                </c:pt>
                <c:pt idx="3511">
                  <c:v>7.5455590953016405E-2</c:v>
                </c:pt>
                <c:pt idx="3512">
                  <c:v>7.5455621745449605E-2</c:v>
                </c:pt>
                <c:pt idx="3513">
                  <c:v>7.5455647232621895E-2</c:v>
                </c:pt>
                <c:pt idx="3514">
                  <c:v>7.5455661925463893E-2</c:v>
                </c:pt>
                <c:pt idx="3515">
                  <c:v>7.5455663535425599E-2</c:v>
                </c:pt>
                <c:pt idx="3516">
                  <c:v>7.7097245793292996E-2</c:v>
                </c:pt>
                <c:pt idx="3517">
                  <c:v>7.5455627515709098E-2</c:v>
                </c:pt>
                <c:pt idx="3518">
                  <c:v>7.7097181238176604E-2</c:v>
                </c:pt>
                <c:pt idx="3519">
                  <c:v>7.7097129369412307E-2</c:v>
                </c:pt>
                <c:pt idx="3520">
                  <c:v>7.7097064440224197E-2</c:v>
                </c:pt>
                <c:pt idx="3521">
                  <c:v>7.5455398549249805E-2</c:v>
                </c:pt>
                <c:pt idx="3522">
                  <c:v>7.7096895398346299E-2</c:v>
                </c:pt>
                <c:pt idx="3523">
                  <c:v>7.5455205600324801E-2</c:v>
                </c:pt>
                <c:pt idx="3524">
                  <c:v>7.7096674102467802E-2</c:v>
                </c:pt>
                <c:pt idx="3525">
                  <c:v>7.7096543853678604E-2</c:v>
                </c:pt>
                <c:pt idx="3526">
                  <c:v>7.5454818057022005E-2</c:v>
                </c:pt>
                <c:pt idx="3527">
                  <c:v>7.5454660242208496E-2</c:v>
                </c:pt>
                <c:pt idx="3528">
                  <c:v>7.8737610031192007E-2</c:v>
                </c:pt>
                <c:pt idx="3529">
                  <c:v>7.8736979796992304E-2</c:v>
                </c:pt>
                <c:pt idx="3530">
                  <c:v>7.54530725429369E-2</c:v>
                </c:pt>
                <c:pt idx="3531">
                  <c:v>7.5452271244504002E-2</c:v>
                </c:pt>
                <c:pt idx="3532">
                  <c:v>7.7092982490162998E-2</c:v>
                </c:pt>
                <c:pt idx="3533">
                  <c:v>7.3809064144620795E-2</c:v>
                </c:pt>
                <c:pt idx="3534">
                  <c:v>7.3808219270947995E-2</c:v>
                </c:pt>
                <c:pt idx="3535">
                  <c:v>7.5448886138307705E-2</c:v>
                </c:pt>
                <c:pt idx="3536">
                  <c:v>7.5448045626946597E-2</c:v>
                </c:pt>
                <c:pt idx="3537">
                  <c:v>7.5447227770877007E-2</c:v>
                </c:pt>
                <c:pt idx="3538">
                  <c:v>7.3804964696231906E-2</c:v>
                </c:pt>
                <c:pt idx="3539">
                  <c:v>7.38042332997631E-2</c:v>
                </c:pt>
                <c:pt idx="3540">
                  <c:v>7.5445012159865599E-2</c:v>
                </c:pt>
                <c:pt idx="3541">
                  <c:v>7.7085833208929894E-2</c:v>
                </c:pt>
                <c:pt idx="3542">
                  <c:v>7.3802400042536603E-2</c:v>
                </c:pt>
                <c:pt idx="3543">
                  <c:v>7.5443366033906098E-2</c:v>
                </c:pt>
                <c:pt idx="3544">
                  <c:v>7.3801540303654101E-2</c:v>
                </c:pt>
                <c:pt idx="3545">
                  <c:v>7.3801526847068602E-2</c:v>
                </c:pt>
                <c:pt idx="3546">
                  <c:v>7.5443062495576099E-2</c:v>
                </c:pt>
                <c:pt idx="3547">
                  <c:v>7.3801813730385704E-2</c:v>
                </c:pt>
                <c:pt idx="3548">
                  <c:v>7.5443410169840602E-2</c:v>
                </c:pt>
                <c:pt idx="3549">
                  <c:v>7.3802217711139803E-2</c:v>
                </c:pt>
                <c:pt idx="3550">
                  <c:v>7.5443856340805998E-2</c:v>
                </c:pt>
                <c:pt idx="3551">
                  <c:v>7.7085507830793001E-2</c:v>
                </c:pt>
                <c:pt idx="3552">
                  <c:v>7.3802962432890903E-2</c:v>
                </c:pt>
                <c:pt idx="3553">
                  <c:v>7.2161828838385997E-2</c:v>
                </c:pt>
                <c:pt idx="3554">
                  <c:v>7.3803497653088301E-2</c:v>
                </c:pt>
                <c:pt idx="3555">
                  <c:v>7.3803763094048194E-2</c:v>
                </c:pt>
                <c:pt idx="3556">
                  <c:v>7.3804020973840201E-2</c:v>
                </c:pt>
                <c:pt idx="3557">
                  <c:v>7.5445661936312899E-2</c:v>
                </c:pt>
                <c:pt idx="3558">
                  <c:v>7.3804495739657194E-2</c:v>
                </c:pt>
                <c:pt idx="3559">
                  <c:v>7.5446098306604203E-2</c:v>
                </c:pt>
                <c:pt idx="3560">
                  <c:v>7.3804926201180301E-2</c:v>
                </c:pt>
                <c:pt idx="3561">
                  <c:v>7.3806042467028807E-2</c:v>
                </c:pt>
                <c:pt idx="3562">
                  <c:v>7.3807430842744604E-2</c:v>
                </c:pt>
                <c:pt idx="3563">
                  <c:v>7.3808828508470398E-2</c:v>
                </c:pt>
                <c:pt idx="3564">
                  <c:v>7.3810230878709096E-2</c:v>
                </c:pt>
                <c:pt idx="3565">
                  <c:v>7.3811633373718599E-2</c:v>
                </c:pt>
                <c:pt idx="3566">
                  <c:v>7.3813031419640407E-2</c:v>
                </c:pt>
                <c:pt idx="3567">
                  <c:v>7.2172866976754305E-2</c:v>
                </c:pt>
                <c:pt idx="3568">
                  <c:v>7.3815795897358802E-2</c:v>
                </c:pt>
                <c:pt idx="3569">
                  <c:v>7.5458754674741696E-2</c:v>
                </c:pt>
                <c:pt idx="3570">
                  <c:v>7.5460113332322498E-2</c:v>
                </c:pt>
                <c:pt idx="3571">
                  <c:v>7.38197952073677E-2</c:v>
                </c:pt>
                <c:pt idx="3572">
                  <c:v>7.5462744481926206E-2</c:v>
                </c:pt>
                <c:pt idx="3573">
                  <c:v>7.5464007888011303E-2</c:v>
                </c:pt>
                <c:pt idx="3574">
                  <c:v>7.38235084039148E-2</c:v>
                </c:pt>
                <c:pt idx="3575">
                  <c:v>7.2182912730226395E-2</c:v>
                </c:pt>
                <c:pt idx="3576">
                  <c:v>7.5467495338963006E-2</c:v>
                </c:pt>
                <c:pt idx="3577">
                  <c:v>7.5466726373841095E-2</c:v>
                </c:pt>
                <c:pt idx="3578">
                  <c:v>3.6063809622903897E-2</c:v>
                </c:pt>
                <c:pt idx="3579">
                  <c:v>7.7105640022418501E-2</c:v>
                </c:pt>
                <c:pt idx="3580">
                  <c:v>7.7104137978144999E-2</c:v>
                </c:pt>
                <c:pt idx="3581">
                  <c:v>8.3669221969671706E-2</c:v>
                </c:pt>
                <c:pt idx="3582">
                  <c:v>8.8592449955695707E-2</c:v>
                </c:pt>
                <c:pt idx="3583">
                  <c:v>9.5157121070716097E-2</c:v>
                </c:pt>
                <c:pt idx="3584">
                  <c:v>9.1872109012786501E-2</c:v>
                </c:pt>
                <c:pt idx="3585">
                  <c:v>9.67949872884767E-2</c:v>
                </c:pt>
                <c:pt idx="3586">
                  <c:v>9.3510088789814996E-2</c:v>
                </c:pt>
                <c:pt idx="3587">
                  <c:v>9.6791349089969003E-2</c:v>
                </c:pt>
                <c:pt idx="3588">
                  <c:v>9.8431078818891696E-2</c:v>
                </c:pt>
                <c:pt idx="3589">
                  <c:v>0.101712275004941</c:v>
                </c:pt>
                <c:pt idx="3590">
                  <c:v>9.8427727892968303E-2</c:v>
                </c:pt>
                <c:pt idx="3591">
                  <c:v>0.10006757660900401</c:v>
                </c:pt>
                <c:pt idx="3592">
                  <c:v>0.10334877567035999</c:v>
                </c:pt>
                <c:pt idx="3593">
                  <c:v>0.101707037654268</c:v>
                </c:pt>
                <c:pt idx="3594">
                  <c:v>0.10827252674271</c:v>
                </c:pt>
                <c:pt idx="3595">
                  <c:v>0.10498978219848901</c:v>
                </c:pt>
                <c:pt idx="3596">
                  <c:v>0.10498978219848901</c:v>
                </c:pt>
                <c:pt idx="3597">
                  <c:v>0.101707037654268</c:v>
                </c:pt>
                <c:pt idx="3598">
                  <c:v>0.103348409926378</c:v>
                </c:pt>
                <c:pt idx="3599">
                  <c:v>0.103348409926378</c:v>
                </c:pt>
                <c:pt idx="3600">
                  <c:v>0.10498978219848901</c:v>
                </c:pt>
                <c:pt idx="3601">
                  <c:v>0.101707037654268</c:v>
                </c:pt>
                <c:pt idx="3602">
                  <c:v>0.103348409926378</c:v>
                </c:pt>
                <c:pt idx="3603">
                  <c:v>9.6782920837937603E-2</c:v>
                </c:pt>
                <c:pt idx="3604">
                  <c:v>0.100065665382159</c:v>
                </c:pt>
                <c:pt idx="3605">
                  <c:v>0.100065665382159</c:v>
                </c:pt>
                <c:pt idx="3606">
                  <c:v>0.100065665382159</c:v>
                </c:pt>
                <c:pt idx="3607">
                  <c:v>9.6782920837937603E-2</c:v>
                </c:pt>
                <c:pt idx="3608">
                  <c:v>9.8424293110048106E-2</c:v>
                </c:pt>
                <c:pt idx="3609">
                  <c:v>9.5141548565827003E-2</c:v>
                </c:pt>
                <c:pt idx="3610">
                  <c:v>8.5293314933163805E-2</c:v>
                </c:pt>
                <c:pt idx="3611">
                  <c:v>0.101707037654268</c:v>
                </c:pt>
                <c:pt idx="3612">
                  <c:v>9.5141548565827003E-2</c:v>
                </c:pt>
                <c:pt idx="3613">
                  <c:v>9.18588040216059E-2</c:v>
                </c:pt>
                <c:pt idx="3614">
                  <c:v>9.0217431749495397E-2</c:v>
                </c:pt>
                <c:pt idx="3615">
                  <c:v>9.0217431749495397E-2</c:v>
                </c:pt>
                <c:pt idx="3616">
                  <c:v>9.35001762937165E-2</c:v>
                </c:pt>
                <c:pt idx="3617">
                  <c:v>9.18588040216059E-2</c:v>
                </c:pt>
                <c:pt idx="3618">
                  <c:v>9.5141548565827003E-2</c:v>
                </c:pt>
                <c:pt idx="3619">
                  <c:v>9.35001762937165E-2</c:v>
                </c:pt>
                <c:pt idx="3620">
                  <c:v>9.5141548565827003E-2</c:v>
                </c:pt>
                <c:pt idx="3621">
                  <c:v>9.18588040216059E-2</c:v>
                </c:pt>
                <c:pt idx="3622">
                  <c:v>9.35001762937165E-2</c:v>
                </c:pt>
                <c:pt idx="3623">
                  <c:v>9.18588040216059E-2</c:v>
                </c:pt>
                <c:pt idx="3624">
                  <c:v>9.0217431749495397E-2</c:v>
                </c:pt>
                <c:pt idx="3625">
                  <c:v>8.6934674803766002E-2</c:v>
                </c:pt>
                <c:pt idx="3626">
                  <c:v>8.8576030486354804E-2</c:v>
                </c:pt>
                <c:pt idx="3627">
                  <c:v>8.8576014130985994E-2</c:v>
                </c:pt>
                <c:pt idx="3628">
                  <c:v>9.5141482290569596E-2</c:v>
                </c:pt>
                <c:pt idx="3629">
                  <c:v>8.8575981420266597E-2</c:v>
                </c:pt>
                <c:pt idx="3630">
                  <c:v>8.3651853497159895E-2</c:v>
                </c:pt>
                <c:pt idx="3631">
                  <c:v>8.5293208270550203E-2</c:v>
                </c:pt>
                <c:pt idx="3632">
                  <c:v>9.0217302270668195E-2</c:v>
                </c:pt>
                <c:pt idx="3633">
                  <c:v>9.1858655225621103E-2</c:v>
                </c:pt>
                <c:pt idx="3634">
                  <c:v>9.0217268953859203E-2</c:v>
                </c:pt>
                <c:pt idx="3635">
                  <c:v>9.0217252295463998E-2</c:v>
                </c:pt>
                <c:pt idx="3636">
                  <c:v>9.1858604341211E-2</c:v>
                </c:pt>
                <c:pt idx="3637">
                  <c:v>9.1858587379753498E-2</c:v>
                </c:pt>
                <c:pt idx="3638">
                  <c:v>8.6934466124340901E-2</c:v>
                </c:pt>
                <c:pt idx="3639">
                  <c:v>9.0217181837887295E-2</c:v>
                </c:pt>
                <c:pt idx="3640">
                  <c:v>9.0217097449068001E-2</c:v>
                </c:pt>
                <c:pt idx="3641">
                  <c:v>9.0216455315256697E-2</c:v>
                </c:pt>
                <c:pt idx="3642">
                  <c:v>7.2160786386443396E-2</c:v>
                </c:pt>
                <c:pt idx="3643">
                  <c:v>9.6780048646517902E-2</c:v>
                </c:pt>
                <c:pt idx="3644">
                  <c:v>9.0213760689172001E-2</c:v>
                </c:pt>
                <c:pt idx="3645">
                  <c:v>9.1854099341372106E-2</c:v>
                </c:pt>
                <c:pt idx="3646">
                  <c:v>9.5135698371163493E-2</c:v>
                </c:pt>
                <c:pt idx="3647">
                  <c:v>9.8417244467296702E-2</c:v>
                </c:pt>
                <c:pt idx="3648">
                  <c:v>0.106622588534243</c:v>
                </c:pt>
                <c:pt idx="3649">
                  <c:v>0.106621491615847</c:v>
                </c:pt>
                <c:pt idx="3650">
                  <c:v>0.100055390709001</c:v>
                </c:pt>
                <c:pt idx="3651">
                  <c:v>9.6771909224814698E-2</c:v>
                </c:pt>
                <c:pt idx="3652">
                  <c:v>9.8412225730541897E-2</c:v>
                </c:pt>
                <c:pt idx="3653">
                  <c:v>9.6770132563470196E-2</c:v>
                </c:pt>
                <c:pt idx="3654">
                  <c:v>9.51281334992507E-2</c:v>
                </c:pt>
                <c:pt idx="3655">
                  <c:v>9.3486236239261E-2</c:v>
                </c:pt>
                <c:pt idx="3656">
                  <c:v>9.3485572810216203E-2</c:v>
                </c:pt>
                <c:pt idx="3657">
                  <c:v>9.3484819399858296E-2</c:v>
                </c:pt>
                <c:pt idx="3658">
                  <c:v>9.1842877910844695E-2</c:v>
                </c:pt>
                <c:pt idx="3659">
                  <c:v>9.6765555450550197E-2</c:v>
                </c:pt>
                <c:pt idx="3660">
                  <c:v>9.3482479770348695E-2</c:v>
                </c:pt>
                <c:pt idx="3661">
                  <c:v>9.3481699919869002E-2</c:v>
                </c:pt>
                <c:pt idx="3662">
                  <c:v>9.1839813246104393E-2</c:v>
                </c:pt>
                <c:pt idx="3663">
                  <c:v>8.8556860819742997E-2</c:v>
                </c:pt>
                <c:pt idx="3664">
                  <c:v>9.1838280990430607E-2</c:v>
                </c:pt>
                <c:pt idx="3665">
                  <c:v>9.1837514881766696E-2</c:v>
                </c:pt>
                <c:pt idx="3666">
                  <c:v>9.1836748785884298E-2</c:v>
                </c:pt>
                <c:pt idx="3667">
                  <c:v>8.8553905927917495E-2</c:v>
                </c:pt>
                <c:pt idx="3668">
                  <c:v>8.8553167235772196E-2</c:v>
                </c:pt>
                <c:pt idx="3669">
                  <c:v>8.8552428555950802E-2</c:v>
                </c:pt>
                <c:pt idx="3670">
                  <c:v>8.6910692567597495E-2</c:v>
                </c:pt>
                <c:pt idx="3671">
                  <c:v>8.5268983968372097E-2</c:v>
                </c:pt>
                <c:pt idx="3672">
                  <c:v>8.69092426461473E-2</c:v>
                </c:pt>
                <c:pt idx="3673">
                  <c:v>8.6908517841897306E-2</c:v>
                </c:pt>
                <c:pt idx="3674">
                  <c:v>7.2139309918979197E-2</c:v>
                </c:pt>
                <c:pt idx="3675">
                  <c:v>9.3470783913109895E-2</c:v>
                </c:pt>
                <c:pt idx="3676">
                  <c:v>8.1983598003984304E-2</c:v>
                </c:pt>
                <c:pt idx="3677">
                  <c:v>8.6905618908668797E-2</c:v>
                </c:pt>
                <c:pt idx="3678">
                  <c:v>8.69048942055793E-2</c:v>
                </c:pt>
                <c:pt idx="3679">
                  <c:v>8.3622421201877795E-2</c:v>
                </c:pt>
                <c:pt idx="3680">
                  <c:v>8.3621723888895397E-2</c:v>
                </c:pt>
                <c:pt idx="3681">
                  <c:v>8.3621026587542502E-2</c:v>
                </c:pt>
                <c:pt idx="3682">
                  <c:v>8.5261162405950802E-2</c:v>
                </c:pt>
                <c:pt idx="3683">
                  <c:v>8.5260451445573204E-2</c:v>
                </c:pt>
                <c:pt idx="3684">
                  <c:v>8.52597404970524E-2</c:v>
                </c:pt>
                <c:pt idx="3685">
                  <c:v>8.6899821622356502E-2</c:v>
                </c:pt>
                <c:pt idx="3686">
                  <c:v>8.3617540255209497E-2</c:v>
                </c:pt>
                <c:pt idx="3687">
                  <c:v>8.3616843023627097E-2</c:v>
                </c:pt>
                <c:pt idx="3688">
                  <c:v>8.3616145803672201E-2</c:v>
                </c:pt>
                <c:pt idx="3689">
                  <c:v>8.3615999151921194E-2</c:v>
                </c:pt>
                <c:pt idx="3690">
                  <c:v>8.5256763018974099E-2</c:v>
                </c:pt>
                <c:pt idx="3691">
                  <c:v>8.5256778745836301E-2</c:v>
                </c:pt>
                <c:pt idx="3692">
                  <c:v>8.1975296376350495E-2</c:v>
                </c:pt>
                <c:pt idx="3693">
                  <c:v>8.6897559550415407E-2</c:v>
                </c:pt>
                <c:pt idx="3694">
                  <c:v>8.3616076272959999E-2</c:v>
                </c:pt>
                <c:pt idx="3695">
                  <c:v>8.6897591609501598E-2</c:v>
                </c:pt>
                <c:pt idx="3696">
                  <c:v>8.6897607639053506E-2</c:v>
                </c:pt>
                <c:pt idx="3697">
                  <c:v>8.5256873107131398E-2</c:v>
                </c:pt>
                <c:pt idx="3698">
                  <c:v>8.68976396981751E-2</c:v>
                </c:pt>
                <c:pt idx="3699">
                  <c:v>8.3616153394140996E-2</c:v>
                </c:pt>
                <c:pt idx="3700">
                  <c:v>8.3616168818394301E-2</c:v>
                </c:pt>
                <c:pt idx="3701">
                  <c:v>8.5256936014777504E-2</c:v>
                </c:pt>
                <c:pt idx="3702">
                  <c:v>8.6897703816489202E-2</c:v>
                </c:pt>
                <c:pt idx="3703">
                  <c:v>8.6897723694707996E-2</c:v>
                </c:pt>
                <c:pt idx="3704">
                  <c:v>8.5257055293506995E-2</c:v>
                </c:pt>
                <c:pt idx="3705">
                  <c:v>8.3617447981727905E-2</c:v>
                </c:pt>
                <c:pt idx="3706">
                  <c:v>6.7210977360609395E-2</c:v>
                </c:pt>
                <c:pt idx="3707">
                  <c:v>8.1979680404969002E-2</c:v>
                </c:pt>
                <c:pt idx="3708">
                  <c:v>8.5262945930672698E-2</c:v>
                </c:pt>
                <c:pt idx="3709">
                  <c:v>8.69054699950534E-2</c:v>
                </c:pt>
                <c:pt idx="3710">
                  <c:v>8.3625372706265896E-2</c:v>
                </c:pt>
                <c:pt idx="3711">
                  <c:v>8.6908870688787401E-2</c:v>
                </c:pt>
                <c:pt idx="3712">
                  <c:v>8.6910571597707306E-2</c:v>
                </c:pt>
                <c:pt idx="3713">
                  <c:v>9.1835172170039406E-2</c:v>
                </c:pt>
                <c:pt idx="3714">
                  <c:v>9.1836906991054401E-2</c:v>
                </c:pt>
                <c:pt idx="3715">
                  <c:v>8.8556561748089499E-2</c:v>
                </c:pt>
                <c:pt idx="3716">
                  <c:v>8.8558160634604796E-2</c:v>
                </c:pt>
                <c:pt idx="3717">
                  <c:v>8.8559699537015105E-2</c:v>
                </c:pt>
                <c:pt idx="3718">
                  <c:v>8.6920070412670997E-2</c:v>
                </c:pt>
                <c:pt idx="3719">
                  <c:v>8.6921434057640898E-2</c:v>
                </c:pt>
                <c:pt idx="3720">
                  <c:v>8.19993335629704E-2</c:v>
                </c:pt>
                <c:pt idx="3721">
                  <c:v>8.5281378064212293E-2</c:v>
                </c:pt>
                <c:pt idx="3722">
                  <c:v>7.8716151166458206E-2</c:v>
                </c:pt>
                <c:pt idx="3723">
                  <c:v>8.3638840063031406E-2</c:v>
                </c:pt>
                <c:pt idx="3724">
                  <c:v>8.1997040870041296E-2</c:v>
                </c:pt>
                <c:pt idx="3725">
                  <c:v>9.3483971472198293E-2</c:v>
                </c:pt>
                <c:pt idx="3726">
                  <c:v>8.8559969322730706E-2</c:v>
                </c:pt>
                <c:pt idx="3727">
                  <c:v>9.5123472274221396E-2</c:v>
                </c:pt>
                <c:pt idx="3728">
                  <c:v>9.0199538596584805E-2</c:v>
                </c:pt>
                <c:pt idx="3729">
                  <c:v>9.3480852284732394E-2</c:v>
                </c:pt>
                <c:pt idx="3730">
                  <c:v>9.6762111231157993E-2</c:v>
                </c:pt>
                <c:pt idx="3731">
                  <c:v>9.5120298436098594E-2</c:v>
                </c:pt>
                <c:pt idx="3732">
                  <c:v>9.0196529072862797E-2</c:v>
                </c:pt>
                <c:pt idx="3733">
                  <c:v>9.6759689887507203E-2</c:v>
                </c:pt>
                <c:pt idx="3734">
                  <c:v>9.3476953593098294E-2</c:v>
                </c:pt>
                <c:pt idx="3735">
                  <c:v>9.5117124809761699E-2</c:v>
                </c:pt>
                <c:pt idx="3736">
                  <c:v>9.3475394207497994E-2</c:v>
                </c:pt>
                <c:pt idx="3737">
                  <c:v>9.3475805914200197E-2</c:v>
                </c:pt>
                <c:pt idx="3738">
                  <c:v>0.12301380948733499</c:v>
                </c:pt>
                <c:pt idx="3739">
                  <c:v>9.8400244485620597E-2</c:v>
                </c:pt>
                <c:pt idx="3740">
                  <c:v>9.0196124055492197E-2</c:v>
                </c:pt>
                <c:pt idx="3741">
                  <c:v>9.3478855754779697E-2</c:v>
                </c:pt>
                <c:pt idx="3742">
                  <c:v>9.1838606865309605E-2</c:v>
                </c:pt>
                <c:pt idx="3743">
                  <c:v>8.8557306450881598E-2</c:v>
                </c:pt>
                <c:pt idx="3744">
                  <c:v>8.6916990657606996E-2</c:v>
                </c:pt>
                <c:pt idx="3745">
                  <c:v>8.8558751180223994E-2</c:v>
                </c:pt>
                <c:pt idx="3746">
                  <c:v>9.5123733259648902E-2</c:v>
                </c:pt>
                <c:pt idx="3747">
                  <c:v>9.3483430888819594E-2</c:v>
                </c:pt>
                <c:pt idx="3748">
                  <c:v>9.0202010059983295E-2</c:v>
                </c:pt>
                <c:pt idx="3749">
                  <c:v>9.0202745864560299E-2</c:v>
                </c:pt>
                <c:pt idx="3750">
                  <c:v>8.6921244738499395E-2</c:v>
                </c:pt>
                <c:pt idx="3751">
                  <c:v>8.6921949959432698E-2</c:v>
                </c:pt>
                <c:pt idx="3752">
                  <c:v>8.3640300464306802E-2</c:v>
                </c:pt>
                <c:pt idx="3753">
                  <c:v>9.02032487934398E-2</c:v>
                </c:pt>
                <c:pt idx="3754">
                  <c:v>8.5277657179975E-2</c:v>
                </c:pt>
                <c:pt idx="3755">
                  <c:v>8.19932854081762E-2</c:v>
                </c:pt>
                <c:pt idx="3756">
                  <c:v>8.52730354248354E-2</c:v>
                </c:pt>
                <c:pt idx="3757">
                  <c:v>8.85526002062587E-2</c:v>
                </c:pt>
                <c:pt idx="3758">
                  <c:v>9.1831991283302106E-2</c:v>
                </c:pt>
                <c:pt idx="3759">
                  <c:v>9.0188560177220795E-2</c:v>
                </c:pt>
                <c:pt idx="3760">
                  <c:v>9.0186057552583507E-2</c:v>
                </c:pt>
                <c:pt idx="3761">
                  <c:v>8.8542760062659306E-2</c:v>
                </c:pt>
                <c:pt idx="3762">
                  <c:v>9.1821878511214303E-2</c:v>
                </c:pt>
                <c:pt idx="3763">
                  <c:v>8.5256486254090103E-2</c:v>
                </c:pt>
                <c:pt idx="3764">
                  <c:v>9.0176307247646303E-2</c:v>
                </c:pt>
                <c:pt idx="3765">
                  <c:v>9.0173991645210297E-2</c:v>
                </c:pt>
                <c:pt idx="3766">
                  <c:v>9.0171747617590794E-2</c:v>
                </c:pt>
                <c:pt idx="3767">
                  <c:v>8.6888428716960703E-2</c:v>
                </c:pt>
                <c:pt idx="3768">
                  <c:v>8.5245825912010006E-2</c:v>
                </c:pt>
                <c:pt idx="3769">
                  <c:v>8.6885894276052297E-2</c:v>
                </c:pt>
                <c:pt idx="3770">
                  <c:v>8.3604836088275597E-2</c:v>
                </c:pt>
                <c:pt idx="3771">
                  <c:v>8.1964306994387295E-2</c:v>
                </c:pt>
                <c:pt idx="3772">
                  <c:v>8.8526423369940599E-2</c:v>
                </c:pt>
                <c:pt idx="3773">
                  <c:v>8.3604836088275597E-2</c:v>
                </c:pt>
                <c:pt idx="3774">
                  <c:v>8.1964306994387295E-2</c:v>
                </c:pt>
                <c:pt idx="3775">
                  <c:v>8.3604836088275597E-2</c:v>
                </c:pt>
                <c:pt idx="3776">
                  <c:v>7.8683248806609193E-2</c:v>
                </c:pt>
                <c:pt idx="3777">
                  <c:v>8.0323777900498897E-2</c:v>
                </c:pt>
                <c:pt idx="3778">
                  <c:v>7.8683248806609193E-2</c:v>
                </c:pt>
                <c:pt idx="3779">
                  <c:v>7.8683248806609193E-2</c:v>
                </c:pt>
                <c:pt idx="3780">
                  <c:v>7.3761661524944205E-2</c:v>
                </c:pt>
                <c:pt idx="3781">
                  <c:v>7.7042719712720906E-2</c:v>
                </c:pt>
                <c:pt idx="3782">
                  <c:v>7.2121132431055904E-2</c:v>
                </c:pt>
                <c:pt idx="3783">
                  <c:v>7.2121132431055904E-2</c:v>
                </c:pt>
                <c:pt idx="3784">
                  <c:v>7.5402190618832493E-2</c:v>
                </c:pt>
                <c:pt idx="3785">
                  <c:v>8.0323268547249499E-2</c:v>
                </c:pt>
                <c:pt idx="3786">
                  <c:v>7.7041598807340197E-2</c:v>
                </c:pt>
                <c:pt idx="3787">
                  <c:v>8.0321949980654297E-2</c:v>
                </c:pt>
                <c:pt idx="3788">
                  <c:v>7.5399855826492404E-2</c:v>
                </c:pt>
                <c:pt idx="3789">
                  <c:v>7.5399236964106997E-2</c:v>
                </c:pt>
                <c:pt idx="3790">
                  <c:v>7.5398618111880394E-2</c:v>
                </c:pt>
                <c:pt idx="3791">
                  <c:v>7.7038437172318203E-2</c:v>
                </c:pt>
                <c:pt idx="3792">
                  <c:v>7.5397380437902797E-2</c:v>
                </c:pt>
                <c:pt idx="3793">
                  <c:v>7.5396761616151303E-2</c:v>
                </c:pt>
                <c:pt idx="3794">
                  <c:v>7.8676937827161203E-2</c:v>
                </c:pt>
                <c:pt idx="3795">
                  <c:v>7.8676292099139705E-2</c:v>
                </c:pt>
                <c:pt idx="3796">
                  <c:v>7.3754534626905205E-2</c:v>
                </c:pt>
                <c:pt idx="3797">
                  <c:v>7.3753929308634197E-2</c:v>
                </c:pt>
                <c:pt idx="3798">
                  <c:v>7.7034011319213197E-2</c:v>
                </c:pt>
                <c:pt idx="3799">
                  <c:v>7.7033381688109998E-2</c:v>
                </c:pt>
                <c:pt idx="3800">
                  <c:v>7.3752162572113394E-2</c:v>
                </c:pt>
                <c:pt idx="3801">
                  <c:v>7.8674052264526007E-2</c:v>
                </c:pt>
                <c:pt idx="3802">
                  <c:v>7.2114035176201699E-2</c:v>
                </c:pt>
                <c:pt idx="3803">
                  <c:v>7.3755783656567195E-2</c:v>
                </c:pt>
                <c:pt idx="3804">
                  <c:v>7.0476381817620101E-2</c:v>
                </c:pt>
                <c:pt idx="3805">
                  <c:v>7.8679982373837401E-2</c:v>
                </c:pt>
                <c:pt idx="3806">
                  <c:v>8.5243405049281296E-2</c:v>
                </c:pt>
                <c:pt idx="3807">
                  <c:v>8.68855808197177E-2</c:v>
                </c:pt>
                <c:pt idx="3808">
                  <c:v>8.52467859169731E-2</c:v>
                </c:pt>
                <c:pt idx="3809">
                  <c:v>8.1967401771133305E-2</c:v>
                </c:pt>
                <c:pt idx="3810">
                  <c:v>7.8687914781977494E-2</c:v>
                </c:pt>
                <c:pt idx="3811">
                  <c:v>8.0330110230666801E-2</c:v>
                </c:pt>
                <c:pt idx="3812">
                  <c:v>7.7050479088553794E-2</c:v>
                </c:pt>
                <c:pt idx="3813">
                  <c:v>8.3614624924271796E-2</c:v>
                </c:pt>
                <c:pt idx="3814">
                  <c:v>7.8694229710698199E-2</c:v>
                </c:pt>
                <c:pt idx="3815">
                  <c:v>8.1977163452625401E-2</c:v>
                </c:pt>
                <c:pt idx="3816">
                  <c:v>8.0338030630922597E-2</c:v>
                </c:pt>
                <c:pt idx="3817">
                  <c:v>7.3776043556272902E-2</c:v>
                </c:pt>
                <c:pt idx="3818">
                  <c:v>7.7058327241254304E-2</c:v>
                </c:pt>
                <c:pt idx="3819">
                  <c:v>7.2136850580453798E-2</c:v>
                </c:pt>
                <c:pt idx="3820">
                  <c:v>7.0496864298770501E-2</c:v>
                </c:pt>
                <c:pt idx="3821">
                  <c:v>6.7216075275756598E-2</c:v>
                </c:pt>
                <c:pt idx="3822">
                  <c:v>7.04984113372112E-2</c:v>
                </c:pt>
                <c:pt idx="3823">
                  <c:v>7.0499170737387901E-2</c:v>
                </c:pt>
                <c:pt idx="3824">
                  <c:v>7.0499913104741505E-2</c:v>
                </c:pt>
                <c:pt idx="3825">
                  <c:v>7.2141455941926197E-2</c:v>
                </c:pt>
                <c:pt idx="3826">
                  <c:v>7.2142157332821005E-2</c:v>
                </c:pt>
                <c:pt idx="3827">
                  <c:v>6.5579449981185797E-2</c:v>
                </c:pt>
                <c:pt idx="3828">
                  <c:v>6.7220890260264801E-2</c:v>
                </c:pt>
                <c:pt idx="3829">
                  <c:v>6.5580576922289802E-2</c:v>
                </c:pt>
                <c:pt idx="3830">
                  <c:v>6.7221940842476E-2</c:v>
                </c:pt>
                <c:pt idx="3831">
                  <c:v>6.39406129963732E-2</c:v>
                </c:pt>
                <c:pt idx="3832">
                  <c:v>6.3940975671691103E-2</c:v>
                </c:pt>
                <c:pt idx="3833">
                  <c:v>6.7221921643597707E-2</c:v>
                </c:pt>
                <c:pt idx="3834">
                  <c:v>6.5579830766917702E-2</c:v>
                </c:pt>
                <c:pt idx="3835">
                  <c:v>6.7219400091063003E-2</c:v>
                </c:pt>
                <c:pt idx="3836">
                  <c:v>6.7218081617799005E-2</c:v>
                </c:pt>
                <c:pt idx="3837">
                  <c:v>6.39351880070161E-2</c:v>
                </c:pt>
                <c:pt idx="3838">
                  <c:v>6.5574611987730999E-2</c:v>
                </c:pt>
                <c:pt idx="3839">
                  <c:v>6.7213963971572505E-2</c:v>
                </c:pt>
                <c:pt idx="3840">
                  <c:v>7.0493943087893501E-2</c:v>
                </c:pt>
                <c:pt idx="3841">
                  <c:v>7.0492475094047699E-2</c:v>
                </c:pt>
                <c:pt idx="3842">
                  <c:v>7.0491004888209502E-2</c:v>
                </c:pt>
                <c:pt idx="3843">
                  <c:v>7.0489538202902893E-2</c:v>
                </c:pt>
                <c:pt idx="3844">
                  <c:v>7.21286691547635E-2</c:v>
                </c:pt>
                <c:pt idx="3845">
                  <c:v>7.3767762581168697E-2</c:v>
                </c:pt>
                <c:pt idx="3846">
                  <c:v>7.3766288343742895E-2</c:v>
                </c:pt>
                <c:pt idx="3847">
                  <c:v>7.2124328454109293E-2</c:v>
                </c:pt>
                <c:pt idx="3848">
                  <c:v>6.7201441174129004E-2</c:v>
                </c:pt>
                <c:pt idx="3849">
                  <c:v>6.5560516123974094E-2</c:v>
                </c:pt>
                <c:pt idx="3850">
                  <c:v>0.103291437975366</c:v>
                </c:pt>
                <c:pt idx="3851">
                  <c:v>0.103291313059196</c:v>
                </c:pt>
                <c:pt idx="3852">
                  <c:v>7.0481384605410397E-2</c:v>
                </c:pt>
                <c:pt idx="3853">
                  <c:v>7.3762172448853705E-2</c:v>
                </c:pt>
                <c:pt idx="3854">
                  <c:v>7.5402482540938801E-2</c:v>
                </c:pt>
                <c:pt idx="3855">
                  <c:v>6.7199810659120604E-2</c:v>
                </c:pt>
                <c:pt idx="3856">
                  <c:v>7.0480645442956999E-2</c:v>
                </c:pt>
                <c:pt idx="3857">
                  <c:v>6.7199489793509704E-2</c:v>
                </c:pt>
                <c:pt idx="3858">
                  <c:v>6.7199369309119295E-2</c:v>
                </c:pt>
                <c:pt idx="3859">
                  <c:v>6.55587700907099E-2</c:v>
                </c:pt>
                <c:pt idx="3860">
                  <c:v>6.7199237233794798E-2</c:v>
                </c:pt>
                <c:pt idx="3861">
                  <c:v>6.5558717849008394E-2</c:v>
                </c:pt>
                <c:pt idx="3862">
                  <c:v>6.7199289020966793E-2</c:v>
                </c:pt>
                <c:pt idx="3863">
                  <c:v>7.0480446583056203E-2</c:v>
                </c:pt>
                <c:pt idx="3864">
                  <c:v>6.8840045874252104E-2</c:v>
                </c:pt>
                <c:pt idx="3865">
                  <c:v>6.7199112531865196E-2</c:v>
                </c:pt>
                <c:pt idx="3866">
                  <c:v>6.7198552567268796E-2</c:v>
                </c:pt>
                <c:pt idx="3867">
                  <c:v>6.7197992612004501E-2</c:v>
                </c:pt>
                <c:pt idx="3868">
                  <c:v>6.8837910188326704E-2</c:v>
                </c:pt>
                <c:pt idx="3869">
                  <c:v>7.0477800434739404E-2</c:v>
                </c:pt>
                <c:pt idx="3870">
                  <c:v>6.7196312802202701E-2</c:v>
                </c:pt>
                <c:pt idx="3871">
                  <c:v>6.5555316370188799E-2</c:v>
                </c:pt>
                <c:pt idx="3872">
                  <c:v>7.0476038665936103E-2</c:v>
                </c:pt>
                <c:pt idx="3873">
                  <c:v>6.8835042252811798E-2</c:v>
                </c:pt>
                <c:pt idx="3874">
                  <c:v>7.0474864202332899E-2</c:v>
                </c:pt>
                <c:pt idx="3875">
                  <c:v>7.0474276985210194E-2</c:v>
                </c:pt>
                <c:pt idx="3876">
                  <c:v>6.7192953434536795E-2</c:v>
                </c:pt>
                <c:pt idx="3877">
                  <c:v>6.5552039068711807E-2</c:v>
                </c:pt>
                <c:pt idx="3878">
                  <c:v>6.5551492883656803E-2</c:v>
                </c:pt>
                <c:pt idx="3879">
                  <c:v>6.5550946707703506E-2</c:v>
                </c:pt>
                <c:pt idx="3880">
                  <c:v>6.5550400540851594E-2</c:v>
                </c:pt>
                <c:pt idx="3881">
                  <c:v>6.3909554649076605E-2</c:v>
                </c:pt>
                <c:pt idx="3882">
                  <c:v>6.22687361234864E-2</c:v>
                </c:pt>
                <c:pt idx="3883">
                  <c:v>6.5548762466401303E-2</c:v>
                </c:pt>
                <c:pt idx="3884">
                  <c:v>6.2267698773318801E-2</c:v>
                </c:pt>
                <c:pt idx="3885">
                  <c:v>6.7187915668249706E-2</c:v>
                </c:pt>
                <c:pt idx="3886">
                  <c:v>6.88275875508675E-2</c:v>
                </c:pt>
                <c:pt idx="3887">
                  <c:v>6.7186796396231305E-2</c:v>
                </c:pt>
                <c:pt idx="3888">
                  <c:v>6.8826440973385403E-2</c:v>
                </c:pt>
                <c:pt idx="3889">
                  <c:v>6.7185677161503796E-2</c:v>
                </c:pt>
                <c:pt idx="3890">
                  <c:v>6.39047638061635E-2</c:v>
                </c:pt>
                <c:pt idx="3891">
                  <c:v>6.5544394749343496E-2</c:v>
                </c:pt>
                <c:pt idx="3892">
                  <c:v>6.3903699271946293E-2</c:v>
                </c:pt>
                <c:pt idx="3893">
                  <c:v>6.8823574696802503E-2</c:v>
                </c:pt>
                <c:pt idx="3894">
                  <c:v>6.7182879237820695E-2</c:v>
                </c:pt>
                <c:pt idx="3895">
                  <c:v>6.5542211109083204E-2</c:v>
                </c:pt>
                <c:pt idx="3896">
                  <c:v>6.8821855045441402E-2</c:v>
                </c:pt>
                <c:pt idx="3897">
                  <c:v>6.5541541071170703E-2</c:v>
                </c:pt>
                <c:pt idx="3898">
                  <c:v>6.5541541071170703E-2</c:v>
                </c:pt>
                <c:pt idx="3899">
                  <c:v>6.2261357460894902E-2</c:v>
                </c:pt>
                <c:pt idx="3900">
                  <c:v>6.2261357460894902E-2</c:v>
                </c:pt>
                <c:pt idx="3901">
                  <c:v>6.3901449266032806E-2</c:v>
                </c:pt>
                <c:pt idx="3902">
                  <c:v>6.3901449266032806E-2</c:v>
                </c:pt>
                <c:pt idx="3903">
                  <c:v>6.71816328763086E-2</c:v>
                </c:pt>
                <c:pt idx="3904">
                  <c:v>6.8821724681446497E-2</c:v>
                </c:pt>
                <c:pt idx="3905">
                  <c:v>6.8821724681446497E-2</c:v>
                </c:pt>
                <c:pt idx="3906">
                  <c:v>6.3901449266032806E-2</c:v>
                </c:pt>
                <c:pt idx="3907">
                  <c:v>6.71816328763086E-2</c:v>
                </c:pt>
                <c:pt idx="3908">
                  <c:v>6.71816328763086E-2</c:v>
                </c:pt>
                <c:pt idx="3909">
                  <c:v>6.71816328763086E-2</c:v>
                </c:pt>
                <c:pt idx="3910">
                  <c:v>6.71816328763086E-2</c:v>
                </c:pt>
                <c:pt idx="3911">
                  <c:v>6.5541541071170703E-2</c:v>
                </c:pt>
                <c:pt idx="3912">
                  <c:v>6.5541541071170703E-2</c:v>
                </c:pt>
                <c:pt idx="3913">
                  <c:v>6.3901038192212101E-2</c:v>
                </c:pt>
                <c:pt idx="3914">
                  <c:v>6.3900506113007904E-2</c:v>
                </c:pt>
                <c:pt idx="3915">
                  <c:v>6.5540027984784005E-2</c:v>
                </c:pt>
                <c:pt idx="3916">
                  <c:v>6.7179522553687004E-2</c:v>
                </c:pt>
                <c:pt idx="3917">
                  <c:v>6.8818989820398996E-2</c:v>
                </c:pt>
                <c:pt idx="3918">
                  <c:v>6.7178403835199393E-2</c:v>
                </c:pt>
                <c:pt idx="3919">
                  <c:v>6.5537845169911096E-2</c:v>
                </c:pt>
                <c:pt idx="3920">
                  <c:v>6.5537299488911002E-2</c:v>
                </c:pt>
                <c:pt idx="3921">
                  <c:v>7.0456669847987097E-2</c:v>
                </c:pt>
                <c:pt idx="3922">
                  <c:v>7.0456083221653198E-2</c:v>
                </c:pt>
                <c:pt idx="3923">
                  <c:v>6.3895717798878607E-2</c:v>
                </c:pt>
                <c:pt idx="3924">
                  <c:v>6.3895185808272206E-2</c:v>
                </c:pt>
                <c:pt idx="3925">
                  <c:v>6.5534571220208601E-2</c:v>
                </c:pt>
                <c:pt idx="3926">
                  <c:v>6.3894121853634703E-2</c:v>
                </c:pt>
                <c:pt idx="3927">
                  <c:v>6.2253699802877399E-2</c:v>
                </c:pt>
                <c:pt idx="3928">
                  <c:v>6.06133050672545E-2</c:v>
                </c:pt>
                <c:pt idx="3929">
                  <c:v>6.0613580169227903E-2</c:v>
                </c:pt>
                <c:pt idx="3930">
                  <c:v>5.56943922337301E-2</c:v>
                </c:pt>
                <c:pt idx="3931">
                  <c:v>5.4054944751994703E-2</c:v>
                </c:pt>
                <c:pt idx="3932">
                  <c:v>5.4055394807411901E-2</c:v>
                </c:pt>
                <c:pt idx="3933">
                  <c:v>5.5695783361132699E-2</c:v>
                </c:pt>
                <c:pt idx="3934">
                  <c:v>5.5696247085710297E-2</c:v>
                </c:pt>
                <c:pt idx="3935">
                  <c:v>5.7336676617389802E-2</c:v>
                </c:pt>
                <c:pt idx="3936">
                  <c:v>5.5697174558031901E-2</c:v>
                </c:pt>
                <c:pt idx="3937">
                  <c:v>5.24176520880563E-2</c:v>
                </c:pt>
                <c:pt idx="3938">
                  <c:v>5.56981020612431E-2</c:v>
                </c:pt>
                <c:pt idx="3939">
                  <c:v>5.7338586243682398E-2</c:v>
                </c:pt>
                <c:pt idx="3940">
                  <c:v>5.5699029595345499E-2</c:v>
                </c:pt>
                <c:pt idx="3941">
                  <c:v>5.4059445643432499E-2</c:v>
                </c:pt>
                <c:pt idx="3942">
                  <c:v>5.2419834387261499E-2</c:v>
                </c:pt>
                <c:pt idx="3943">
                  <c:v>5.5700420954423499E-2</c:v>
                </c:pt>
                <c:pt idx="3944">
                  <c:v>5.5700884756230098E-2</c:v>
                </c:pt>
                <c:pt idx="3945">
                  <c:v>5.7341074145537303E-2</c:v>
                </c:pt>
                <c:pt idx="3946">
                  <c:v>5.7341063919985502E-2</c:v>
                </c:pt>
                <c:pt idx="3947">
                  <c:v>5.8981144688667803E-2</c:v>
                </c:pt>
                <c:pt idx="3948">
                  <c:v>5.7341043468892898E-2</c:v>
                </c:pt>
                <c:pt idx="3949">
                  <c:v>5.57009428340716E-2</c:v>
                </c:pt>
                <c:pt idx="3950">
                  <c:v>5.2420752667397701E-2</c:v>
                </c:pt>
                <c:pt idx="3951">
                  <c:v>5.2420743319288199E-2</c:v>
                </c:pt>
                <c:pt idx="3952">
                  <c:v>5.4060823503038501E-2</c:v>
                </c:pt>
                <c:pt idx="3953">
                  <c:v>5.4060813862461199E-2</c:v>
                </c:pt>
                <c:pt idx="3954">
                  <c:v>5.4060804221887297E-2</c:v>
                </c:pt>
                <c:pt idx="3955">
                  <c:v>5.0780617272448599E-2</c:v>
                </c:pt>
                <c:pt idx="3956">
                  <c:v>5.0780608216829899E-2</c:v>
                </c:pt>
                <c:pt idx="3957">
                  <c:v>5.0780599161214399E-2</c:v>
                </c:pt>
                <c:pt idx="3958">
                  <c:v>5.0780590105602097E-2</c:v>
                </c:pt>
                <c:pt idx="3959">
                  <c:v>5.2420664718201303E-2</c:v>
                </c:pt>
                <c:pt idx="3960">
                  <c:v>5.0780500443554998E-2</c:v>
                </c:pt>
                <c:pt idx="3961">
                  <c:v>5.5699964715965097E-2</c:v>
                </c:pt>
                <c:pt idx="3962">
                  <c:v>5.7338956303945497E-2</c:v>
                </c:pt>
                <c:pt idx="3963">
                  <c:v>5.4057787923629898E-2</c:v>
                </c:pt>
                <c:pt idx="3964">
                  <c:v>5.0776674825403899E-2</c:v>
                </c:pt>
                <c:pt idx="3965">
                  <c:v>5.4055508380479303E-2</c:v>
                </c:pt>
                <c:pt idx="3966">
                  <c:v>4.9134494982482103E-2</c:v>
                </c:pt>
                <c:pt idx="3967">
                  <c:v>5.40531464382253E-2</c:v>
                </c:pt>
                <c:pt idx="3968">
                  <c:v>5.0772168446573201E-2</c:v>
                </c:pt>
                <c:pt idx="3969">
                  <c:v>4.9131173334673997E-2</c:v>
                </c:pt>
                <c:pt idx="3970">
                  <c:v>4.5850402947754103E-2</c:v>
                </c:pt>
                <c:pt idx="3971">
                  <c:v>4.9129059905306402E-2</c:v>
                </c:pt>
                <c:pt idx="3972">
                  <c:v>5.2407665107192601E-2</c:v>
                </c:pt>
                <c:pt idx="3973">
                  <c:v>5.0766906115681701E-2</c:v>
                </c:pt>
                <c:pt idx="3974">
                  <c:v>5.2405764505391098E-2</c:v>
                </c:pt>
                <c:pt idx="3975">
                  <c:v>5.5684381362291903E-2</c:v>
                </c:pt>
                <c:pt idx="3976">
                  <c:v>5.56836388160937E-2</c:v>
                </c:pt>
                <c:pt idx="3977">
                  <c:v>5.0765183583913097E-2</c:v>
                </c:pt>
                <c:pt idx="3978">
                  <c:v>5.2406032634876899E-2</c:v>
                </c:pt>
                <c:pt idx="3979">
                  <c:v>5.4047033316082502E-2</c:v>
                </c:pt>
                <c:pt idx="3980">
                  <c:v>5.2408599905675403E-2</c:v>
                </c:pt>
                <c:pt idx="3981">
                  <c:v>4.7490573142599697E-2</c:v>
                </c:pt>
                <c:pt idx="3982">
                  <c:v>5.2411431300335397E-2</c:v>
                </c:pt>
                <c:pt idx="3983">
                  <c:v>5.0773045215783498E-2</c:v>
                </c:pt>
                <c:pt idx="3984">
                  <c:v>5.2414373211423802E-2</c:v>
                </c:pt>
                <c:pt idx="3985">
                  <c:v>5.24158378189339E-2</c:v>
                </c:pt>
                <c:pt idx="3986">
                  <c:v>5.40571952581844E-2</c:v>
                </c:pt>
                <c:pt idx="3987">
                  <c:v>5.0778713476648397E-2</c:v>
                </c:pt>
                <c:pt idx="3988">
                  <c:v>4.9140039856651198E-2</c:v>
                </c:pt>
                <c:pt idx="3989">
                  <c:v>4.4221247496328497E-2</c:v>
                </c:pt>
                <c:pt idx="3990">
                  <c:v>4.9142305321408397E-2</c:v>
                </c:pt>
                <c:pt idx="3991">
                  <c:v>5.24233430972601E-2</c:v>
                </c:pt>
                <c:pt idx="3992">
                  <c:v>5.4064316001379301E-2</c:v>
                </c:pt>
                <c:pt idx="3993">
                  <c:v>5.4064183352598598E-2</c:v>
                </c:pt>
                <c:pt idx="3994">
                  <c:v>4.9143556766906203E-2</c:v>
                </c:pt>
                <c:pt idx="3995">
                  <c:v>4.7503006918342701E-2</c:v>
                </c:pt>
                <c:pt idx="3996">
                  <c:v>4.7502437465054302E-2</c:v>
                </c:pt>
                <c:pt idx="3997">
                  <c:v>4.7501810680708099E-2</c:v>
                </c:pt>
                <c:pt idx="3998">
                  <c:v>5.40610738525414E-2</c:v>
                </c:pt>
                <c:pt idx="3999">
                  <c:v>5.07803496083171E-2</c:v>
                </c:pt>
                <c:pt idx="4000">
                  <c:v>5.24195125353615E-2</c:v>
                </c:pt>
                <c:pt idx="4001">
                  <c:v>5.8978439953833298E-2</c:v>
                </c:pt>
                <c:pt idx="4002">
                  <c:v>5.7337582185886901E-2</c:v>
                </c:pt>
                <c:pt idx="4003">
                  <c:v>5.0776986043759402E-2</c:v>
                </c:pt>
                <c:pt idx="4004">
                  <c:v>4.9136185240767502E-2</c:v>
                </c:pt>
                <c:pt idx="4005">
                  <c:v>4.91352859742967E-2</c:v>
                </c:pt>
                <c:pt idx="4006">
                  <c:v>4.2574891701606297E-2</c:v>
                </c:pt>
                <c:pt idx="4007">
                  <c:v>4.2574040092868602E-2</c:v>
                </c:pt>
                <c:pt idx="4008">
                  <c:v>4.4213036277252801E-2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49C-467D-9409-C1BAE2BAE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2"/>
          <c:order val="2"/>
          <c:tx>
            <c:v>OD58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'MEDLI2 Data'!$J$34:$J$48</c:f>
              <c:numCache>
                <c:formatCode>General</c:formatCode>
                <c:ptCount val="15"/>
                <c:pt idx="0">
                  <c:v>42.685000000000002</c:v>
                </c:pt>
                <c:pt idx="1">
                  <c:v>51.064999999999998</c:v>
                </c:pt>
                <c:pt idx="2">
                  <c:v>60.604999999999997</c:v>
                </c:pt>
                <c:pt idx="3">
                  <c:v>64.704999999999998</c:v>
                </c:pt>
                <c:pt idx="4">
                  <c:v>70.185000000000002</c:v>
                </c:pt>
                <c:pt idx="5">
                  <c:v>73.995000000000005</c:v>
                </c:pt>
                <c:pt idx="6">
                  <c:v>80.025000000000006</c:v>
                </c:pt>
                <c:pt idx="7">
                  <c:v>83.805000000000007</c:v>
                </c:pt>
                <c:pt idx="8">
                  <c:v>88.405000000000001</c:v>
                </c:pt>
                <c:pt idx="9">
                  <c:v>92.665000000000006</c:v>
                </c:pt>
                <c:pt idx="10">
                  <c:v>99.644999999999996</c:v>
                </c:pt>
                <c:pt idx="11">
                  <c:v>105.02</c:v>
                </c:pt>
                <c:pt idx="12">
                  <c:v>111.84</c:v>
                </c:pt>
                <c:pt idx="13">
                  <c:v>120.02</c:v>
                </c:pt>
                <c:pt idx="14">
                  <c:v>130.09</c:v>
                </c:pt>
              </c:numCache>
            </c:numRef>
          </c:xVal>
          <c:yVal>
            <c:numRef>
              <c:f>'MEDLI2 Data'!$K$34:$K$48</c:f>
              <c:numCache>
                <c:formatCode>0.00</c:formatCode>
                <c:ptCount val="15"/>
                <c:pt idx="0">
                  <c:v>0.22450000000000001</c:v>
                </c:pt>
                <c:pt idx="1">
                  <c:v>0.48120000000000002</c:v>
                </c:pt>
                <c:pt idx="2">
                  <c:v>1.248</c:v>
                </c:pt>
                <c:pt idx="3">
                  <c:v>1.9332</c:v>
                </c:pt>
                <c:pt idx="4">
                  <c:v>2.7593999999999999</c:v>
                </c:pt>
                <c:pt idx="5">
                  <c:v>3.5445000000000002</c:v>
                </c:pt>
                <c:pt idx="6">
                  <c:v>4.5719000000000003</c:v>
                </c:pt>
                <c:pt idx="7">
                  <c:v>5.1222000000000003</c:v>
                </c:pt>
                <c:pt idx="8">
                  <c:v>5.4833999999999996</c:v>
                </c:pt>
                <c:pt idx="9">
                  <c:v>4.7920999999999996</c:v>
                </c:pt>
                <c:pt idx="10">
                  <c:v>2.5017999999999998</c:v>
                </c:pt>
                <c:pt idx="11">
                  <c:v>1.0744</c:v>
                </c:pt>
                <c:pt idx="12">
                  <c:v>0.34589999999999999</c:v>
                </c:pt>
                <c:pt idx="13">
                  <c:v>8.6199999999999999E-2</c:v>
                </c:pt>
                <c:pt idx="14">
                  <c:v>1.9099999999999999E-2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49C-467D-9409-C1BAE2BAEA9F}"/>
            </c:ext>
          </c:extLst>
        </c:ser>
        <c:ser>
          <c:idx val="0"/>
          <c:order val="3"/>
          <c:tx>
            <c:v>MEADS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'MEDLI2 Data'!$D$34:$D$49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Data'!$E$34:$E$49</c:f>
              <c:numCache>
                <c:formatCode>General</c:formatCode>
                <c:ptCount val="16"/>
                <c:pt idx="0">
                  <c:v>0.19109360399404199</c:v>
                </c:pt>
                <c:pt idx="1">
                  <c:v>0.26847869357674098</c:v>
                </c:pt>
                <c:pt idx="2">
                  <c:v>0.60016854434733202</c:v>
                </c:pt>
                <c:pt idx="3">
                  <c:v>1.5873152748477299</c:v>
                </c:pt>
                <c:pt idx="4">
                  <c:v>2.43773033938673</c:v>
                </c:pt>
                <c:pt idx="5">
                  <c:v>3.1141319779885102</c:v>
                </c:pt>
                <c:pt idx="6">
                  <c:v>3.7740505508994899</c:v>
                </c:pt>
                <c:pt idx="7">
                  <c:v>4.1594046932298703</c:v>
                </c:pt>
                <c:pt idx="8">
                  <c:v>4.7196425693961501</c:v>
                </c:pt>
                <c:pt idx="9">
                  <c:v>5.0492647667298201</c:v>
                </c:pt>
                <c:pt idx="10">
                  <c:v>4.5978554943868302</c:v>
                </c:pt>
                <c:pt idx="11">
                  <c:v>2.3710551438578298</c:v>
                </c:pt>
                <c:pt idx="12">
                  <c:v>1.00883519288815</c:v>
                </c:pt>
                <c:pt idx="13">
                  <c:v>0.32382519002587101</c:v>
                </c:pt>
                <c:pt idx="14">
                  <c:v>7.9223610059202795E-2</c:v>
                </c:pt>
                <c:pt idx="15">
                  <c:v>1.6649642102128898E-2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49C-467D-9409-C1BAE2BAEA9F}"/>
            </c:ext>
          </c:extLst>
        </c:ser>
        <c:ser>
          <c:idx val="1"/>
          <c:order val="4"/>
          <c:tx>
            <c:v>BET8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'MEDLI2 Data'!$G$34:$G$49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Data'!$H$34:$H$49</c:f>
              <c:numCache>
                <c:formatCode>General</c:formatCode>
                <c:ptCount val="16"/>
                <c:pt idx="0">
                  <c:v>0.19659312948365901</c:v>
                </c:pt>
                <c:pt idx="1">
                  <c:v>0.26735389961802503</c:v>
                </c:pt>
                <c:pt idx="2">
                  <c:v>0.59162098413025999</c:v>
                </c:pt>
                <c:pt idx="3">
                  <c:v>1.59764046513612</c:v>
                </c:pt>
                <c:pt idx="4">
                  <c:v>2.4272614061987499</c:v>
                </c:pt>
                <c:pt idx="5">
                  <c:v>3.1132970867459799</c:v>
                </c:pt>
                <c:pt idx="6">
                  <c:v>3.8055991506766702</c:v>
                </c:pt>
                <c:pt idx="7">
                  <c:v>4.1921173634134901</c:v>
                </c:pt>
                <c:pt idx="8">
                  <c:v>4.7519773936906802</c:v>
                </c:pt>
                <c:pt idx="9">
                  <c:v>5.0273002105100701</c:v>
                </c:pt>
                <c:pt idx="10">
                  <c:v>4.3409465800672704</c:v>
                </c:pt>
                <c:pt idx="11">
                  <c:v>1.99377546985124</c:v>
                </c:pt>
                <c:pt idx="12">
                  <c:v>0.79778924936154705</c:v>
                </c:pt>
                <c:pt idx="13">
                  <c:v>0.22892467252367399</c:v>
                </c:pt>
                <c:pt idx="14">
                  <c:v>6.90348250967599E-2</c:v>
                </c:pt>
                <c:pt idx="15">
                  <c:v>2.2168737820975101E-2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49C-467D-9409-C1BAE2BAE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6368"/>
        <c:crosses val="autoZero"/>
        <c:crossBetween val="midCat"/>
      </c:valAx>
      <c:valAx>
        <c:axId val="6093863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Flux (W/cm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6.38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Incident Heat Flux (W/cm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05533683289583"/>
          <c:y val="8.2463910761154849E-2"/>
          <c:w val="0.22379243219597547"/>
          <c:h val="0.39062773403324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1714785651793"/>
          <c:y val="5.0925925925925923E-2"/>
          <c:w val="0.75678215223097101"/>
          <c:h val="0.74350320793234181"/>
        </c:manualLayout>
      </c:layout>
      <c:scatterChart>
        <c:scatterStyle val="lineMarker"/>
        <c:varyColors val="0"/>
        <c:ser>
          <c:idx val="4"/>
          <c:order val="1"/>
          <c:tx>
            <c:v>MEDLI2 (corr)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'[1]Flight Data'!$F$4:$F$4012</c:f>
              <c:numCache>
                <c:formatCode>General</c:formatCode>
                <c:ptCount val="4009"/>
                <c:pt idx="0">
                  <c:v>4.2789696969634902E-2</c:v>
                </c:pt>
                <c:pt idx="1">
                  <c:v>0.105289696969635</c:v>
                </c:pt>
                <c:pt idx="2">
                  <c:v>0.167789696969635</c:v>
                </c:pt>
                <c:pt idx="3">
                  <c:v>0.230289696969635</c:v>
                </c:pt>
                <c:pt idx="4">
                  <c:v>0.29278969696963503</c:v>
                </c:pt>
                <c:pt idx="5">
                  <c:v>0.35528969696963503</c:v>
                </c:pt>
                <c:pt idx="6">
                  <c:v>0.41778969696963503</c:v>
                </c:pt>
                <c:pt idx="7">
                  <c:v>0.48028969696963503</c:v>
                </c:pt>
                <c:pt idx="8">
                  <c:v>0.54278969696963497</c:v>
                </c:pt>
                <c:pt idx="9">
                  <c:v>0.60528969696963497</c:v>
                </c:pt>
                <c:pt idx="10">
                  <c:v>0.66778969696963497</c:v>
                </c:pt>
                <c:pt idx="11">
                  <c:v>0.73028969696963497</c:v>
                </c:pt>
                <c:pt idx="12">
                  <c:v>0.79278969696963497</c:v>
                </c:pt>
                <c:pt idx="13">
                  <c:v>0.85528969696963497</c:v>
                </c:pt>
                <c:pt idx="14">
                  <c:v>0.91778969696963497</c:v>
                </c:pt>
                <c:pt idx="15">
                  <c:v>0.98028969696963497</c:v>
                </c:pt>
                <c:pt idx="16">
                  <c:v>1.04278969696963</c:v>
                </c:pt>
                <c:pt idx="17">
                  <c:v>1.10528969696963</c:v>
                </c:pt>
                <c:pt idx="18">
                  <c:v>1.16778969696963</c:v>
                </c:pt>
                <c:pt idx="19">
                  <c:v>1.23028969696963</c:v>
                </c:pt>
                <c:pt idx="20">
                  <c:v>1.29278969696963</c:v>
                </c:pt>
                <c:pt idx="21">
                  <c:v>1.35528969696963</c:v>
                </c:pt>
                <c:pt idx="22">
                  <c:v>1.41778969696963</c:v>
                </c:pt>
                <c:pt idx="23">
                  <c:v>1.48028969696963</c:v>
                </c:pt>
                <c:pt idx="24">
                  <c:v>1.54278969696963</c:v>
                </c:pt>
                <c:pt idx="25">
                  <c:v>1.60528969696963</c:v>
                </c:pt>
                <c:pt idx="26">
                  <c:v>1.66778969696963</c:v>
                </c:pt>
                <c:pt idx="27">
                  <c:v>1.73028969696963</c:v>
                </c:pt>
                <c:pt idx="28">
                  <c:v>1.79278969696963</c:v>
                </c:pt>
                <c:pt idx="29">
                  <c:v>1.85528969696963</c:v>
                </c:pt>
                <c:pt idx="30">
                  <c:v>1.91778969696963</c:v>
                </c:pt>
                <c:pt idx="31">
                  <c:v>1.98028969696963</c:v>
                </c:pt>
                <c:pt idx="32">
                  <c:v>2.0427896969696402</c:v>
                </c:pt>
                <c:pt idx="33">
                  <c:v>2.1052896969696402</c:v>
                </c:pt>
                <c:pt idx="34">
                  <c:v>2.1677896969696402</c:v>
                </c:pt>
                <c:pt idx="35">
                  <c:v>2.2302896969696402</c:v>
                </c:pt>
                <c:pt idx="36">
                  <c:v>2.2927896969696402</c:v>
                </c:pt>
                <c:pt idx="37">
                  <c:v>2.3552896969696402</c:v>
                </c:pt>
                <c:pt idx="38">
                  <c:v>2.4177896969696402</c:v>
                </c:pt>
                <c:pt idx="39">
                  <c:v>2.4802896969696402</c:v>
                </c:pt>
                <c:pt idx="40">
                  <c:v>2.5427896969696402</c:v>
                </c:pt>
                <c:pt idx="41">
                  <c:v>2.6052896969696402</c:v>
                </c:pt>
                <c:pt idx="42">
                  <c:v>2.6677896969696402</c:v>
                </c:pt>
                <c:pt idx="43">
                  <c:v>2.7302896969696402</c:v>
                </c:pt>
                <c:pt idx="44">
                  <c:v>2.7927896969696402</c:v>
                </c:pt>
                <c:pt idx="45">
                  <c:v>2.8552896969696402</c:v>
                </c:pt>
                <c:pt idx="46">
                  <c:v>2.9177896969696402</c:v>
                </c:pt>
                <c:pt idx="47">
                  <c:v>2.9802896969696402</c:v>
                </c:pt>
                <c:pt idx="48">
                  <c:v>3.0427896969696402</c:v>
                </c:pt>
                <c:pt idx="49">
                  <c:v>3.1052896969696402</c:v>
                </c:pt>
                <c:pt idx="50">
                  <c:v>3.1677896969696402</c:v>
                </c:pt>
                <c:pt idx="51">
                  <c:v>3.2302896969696402</c:v>
                </c:pt>
                <c:pt idx="52">
                  <c:v>3.2927896969696402</c:v>
                </c:pt>
                <c:pt idx="53">
                  <c:v>3.3552896969696402</c:v>
                </c:pt>
                <c:pt idx="54">
                  <c:v>3.4177896969696402</c:v>
                </c:pt>
                <c:pt idx="55">
                  <c:v>3.4802896969696402</c:v>
                </c:pt>
                <c:pt idx="56">
                  <c:v>3.5427896969696402</c:v>
                </c:pt>
                <c:pt idx="57">
                  <c:v>3.6052896969696402</c:v>
                </c:pt>
                <c:pt idx="58">
                  <c:v>3.6677896969696402</c:v>
                </c:pt>
                <c:pt idx="59">
                  <c:v>3.7302896969696402</c:v>
                </c:pt>
                <c:pt idx="60">
                  <c:v>3.7927896969696402</c:v>
                </c:pt>
                <c:pt idx="61">
                  <c:v>3.8552896969696402</c:v>
                </c:pt>
                <c:pt idx="62">
                  <c:v>3.9177896969696402</c:v>
                </c:pt>
                <c:pt idx="63">
                  <c:v>3.9802896969696402</c:v>
                </c:pt>
                <c:pt idx="64">
                  <c:v>4.0427896969696402</c:v>
                </c:pt>
                <c:pt idx="65">
                  <c:v>4.1052896969696402</c:v>
                </c:pt>
                <c:pt idx="66">
                  <c:v>4.1677896969696402</c:v>
                </c:pt>
                <c:pt idx="67">
                  <c:v>4.2302896969696402</c:v>
                </c:pt>
                <c:pt idx="68">
                  <c:v>4.2927896969696402</c:v>
                </c:pt>
                <c:pt idx="69">
                  <c:v>4.3552896969696402</c:v>
                </c:pt>
                <c:pt idx="70">
                  <c:v>4.4177896969696402</c:v>
                </c:pt>
                <c:pt idx="71">
                  <c:v>4.4802896969696402</c:v>
                </c:pt>
                <c:pt idx="72">
                  <c:v>4.5427896969696402</c:v>
                </c:pt>
                <c:pt idx="73">
                  <c:v>4.6052896969696402</c:v>
                </c:pt>
                <c:pt idx="74">
                  <c:v>4.6677896969696402</c:v>
                </c:pt>
                <c:pt idx="75">
                  <c:v>4.7302896969696402</c:v>
                </c:pt>
                <c:pt idx="76">
                  <c:v>4.7927896969696402</c:v>
                </c:pt>
                <c:pt idx="77">
                  <c:v>4.8552896969696402</c:v>
                </c:pt>
                <c:pt idx="78">
                  <c:v>4.9177896969696402</c:v>
                </c:pt>
                <c:pt idx="79">
                  <c:v>4.9802896969696402</c:v>
                </c:pt>
                <c:pt idx="80">
                  <c:v>5.0427896969696402</c:v>
                </c:pt>
                <c:pt idx="81">
                  <c:v>5.1052896969696402</c:v>
                </c:pt>
                <c:pt idx="82">
                  <c:v>5.1677896969696402</c:v>
                </c:pt>
                <c:pt idx="83">
                  <c:v>5.2302896969696402</c:v>
                </c:pt>
                <c:pt idx="84">
                  <c:v>5.2927896969696402</c:v>
                </c:pt>
                <c:pt idx="85">
                  <c:v>5.3552896969696402</c:v>
                </c:pt>
                <c:pt idx="86">
                  <c:v>5.4177896969696402</c:v>
                </c:pt>
                <c:pt idx="87">
                  <c:v>5.4802896969696402</c:v>
                </c:pt>
                <c:pt idx="88">
                  <c:v>5.5427896969696402</c:v>
                </c:pt>
                <c:pt idx="89">
                  <c:v>5.6052896969696402</c:v>
                </c:pt>
                <c:pt idx="90">
                  <c:v>5.6677896969696402</c:v>
                </c:pt>
                <c:pt idx="91">
                  <c:v>5.7302896969696402</c:v>
                </c:pt>
                <c:pt idx="92">
                  <c:v>5.7927896969696402</c:v>
                </c:pt>
                <c:pt idx="93">
                  <c:v>5.8552896969696402</c:v>
                </c:pt>
                <c:pt idx="94">
                  <c:v>5.9177896969696402</c:v>
                </c:pt>
                <c:pt idx="95">
                  <c:v>5.9802896969696402</c:v>
                </c:pt>
                <c:pt idx="96">
                  <c:v>6.0427896969696402</c:v>
                </c:pt>
                <c:pt idx="97">
                  <c:v>6.1052896969696402</c:v>
                </c:pt>
                <c:pt idx="98">
                  <c:v>6.1677896969696402</c:v>
                </c:pt>
                <c:pt idx="99">
                  <c:v>6.2302896969696402</c:v>
                </c:pt>
                <c:pt idx="100">
                  <c:v>6.2927896969696402</c:v>
                </c:pt>
                <c:pt idx="101">
                  <c:v>6.3552896969696402</c:v>
                </c:pt>
                <c:pt idx="102">
                  <c:v>6.4177896969696402</c:v>
                </c:pt>
                <c:pt idx="103">
                  <c:v>6.4802896969696402</c:v>
                </c:pt>
                <c:pt idx="104">
                  <c:v>6.5427896969696402</c:v>
                </c:pt>
                <c:pt idx="105">
                  <c:v>6.6052896969696402</c:v>
                </c:pt>
                <c:pt idx="106">
                  <c:v>6.6677896969696402</c:v>
                </c:pt>
                <c:pt idx="107">
                  <c:v>6.7302896969696402</c:v>
                </c:pt>
                <c:pt idx="108">
                  <c:v>6.7927896969696402</c:v>
                </c:pt>
                <c:pt idx="109">
                  <c:v>6.8552896969696402</c:v>
                </c:pt>
                <c:pt idx="110">
                  <c:v>6.9177896969696402</c:v>
                </c:pt>
                <c:pt idx="111">
                  <c:v>6.9802896969696402</c:v>
                </c:pt>
                <c:pt idx="112">
                  <c:v>7.0427896969696402</c:v>
                </c:pt>
                <c:pt idx="113">
                  <c:v>7.1052896969696402</c:v>
                </c:pt>
                <c:pt idx="114">
                  <c:v>7.1677896969696402</c:v>
                </c:pt>
                <c:pt idx="115">
                  <c:v>7.2302896969696402</c:v>
                </c:pt>
                <c:pt idx="116">
                  <c:v>7.2927896969696402</c:v>
                </c:pt>
                <c:pt idx="117">
                  <c:v>7.3552896969696402</c:v>
                </c:pt>
                <c:pt idx="118">
                  <c:v>7.4177896969696402</c:v>
                </c:pt>
                <c:pt idx="119">
                  <c:v>7.4802896969696402</c:v>
                </c:pt>
                <c:pt idx="120">
                  <c:v>7.5427896969696402</c:v>
                </c:pt>
                <c:pt idx="121">
                  <c:v>7.6052896969696402</c:v>
                </c:pt>
                <c:pt idx="122">
                  <c:v>7.6677896969696402</c:v>
                </c:pt>
                <c:pt idx="123">
                  <c:v>7.7302896969696402</c:v>
                </c:pt>
                <c:pt idx="124">
                  <c:v>7.7927896969696402</c:v>
                </c:pt>
                <c:pt idx="125">
                  <c:v>7.8552896969696402</c:v>
                </c:pt>
                <c:pt idx="126">
                  <c:v>7.9177896969696402</c:v>
                </c:pt>
                <c:pt idx="127">
                  <c:v>7.9802896969696402</c:v>
                </c:pt>
                <c:pt idx="128">
                  <c:v>8.0427896969696402</c:v>
                </c:pt>
                <c:pt idx="129">
                  <c:v>8.1052896969696402</c:v>
                </c:pt>
                <c:pt idx="130">
                  <c:v>8.1677896969696402</c:v>
                </c:pt>
                <c:pt idx="131">
                  <c:v>8.2302896969696402</c:v>
                </c:pt>
                <c:pt idx="132">
                  <c:v>8.2927896969696402</c:v>
                </c:pt>
                <c:pt idx="133">
                  <c:v>8.3552896969696402</c:v>
                </c:pt>
                <c:pt idx="134">
                  <c:v>8.4177896969696402</c:v>
                </c:pt>
                <c:pt idx="135">
                  <c:v>8.4802896969696402</c:v>
                </c:pt>
                <c:pt idx="136">
                  <c:v>8.5427896969696402</c:v>
                </c:pt>
                <c:pt idx="137">
                  <c:v>8.6052896969696402</c:v>
                </c:pt>
                <c:pt idx="138">
                  <c:v>8.6677896969696402</c:v>
                </c:pt>
                <c:pt idx="139">
                  <c:v>8.7302896969696402</c:v>
                </c:pt>
                <c:pt idx="140">
                  <c:v>8.7927896969696402</c:v>
                </c:pt>
                <c:pt idx="141">
                  <c:v>8.8552896969696402</c:v>
                </c:pt>
                <c:pt idx="142">
                  <c:v>8.9177896969696402</c:v>
                </c:pt>
                <c:pt idx="143">
                  <c:v>8.9802896969696402</c:v>
                </c:pt>
                <c:pt idx="144">
                  <c:v>9.0427896969696402</c:v>
                </c:pt>
                <c:pt idx="145">
                  <c:v>9.1052896969696402</c:v>
                </c:pt>
                <c:pt idx="146">
                  <c:v>9.1677896969696402</c:v>
                </c:pt>
                <c:pt idx="147">
                  <c:v>9.2302896969696402</c:v>
                </c:pt>
                <c:pt idx="148">
                  <c:v>9.2927896969696402</c:v>
                </c:pt>
                <c:pt idx="149">
                  <c:v>9.3552896969696402</c:v>
                </c:pt>
                <c:pt idx="150">
                  <c:v>9.4177896969696402</c:v>
                </c:pt>
                <c:pt idx="151">
                  <c:v>9.4802896969696402</c:v>
                </c:pt>
                <c:pt idx="152">
                  <c:v>9.5427896969696402</c:v>
                </c:pt>
                <c:pt idx="153">
                  <c:v>9.6052896969696402</c:v>
                </c:pt>
                <c:pt idx="154">
                  <c:v>9.6677896969696402</c:v>
                </c:pt>
                <c:pt idx="155">
                  <c:v>9.7302896969696402</c:v>
                </c:pt>
                <c:pt idx="156">
                  <c:v>9.7927896969696402</c:v>
                </c:pt>
                <c:pt idx="157">
                  <c:v>9.8552896969696402</c:v>
                </c:pt>
                <c:pt idx="158">
                  <c:v>9.9177896969696402</c:v>
                </c:pt>
                <c:pt idx="159">
                  <c:v>9.9802896969696402</c:v>
                </c:pt>
                <c:pt idx="160">
                  <c:v>10.042789696969599</c:v>
                </c:pt>
                <c:pt idx="161">
                  <c:v>10.105289696969599</c:v>
                </c:pt>
                <c:pt idx="162">
                  <c:v>10.167789696969599</c:v>
                </c:pt>
                <c:pt idx="163">
                  <c:v>10.230289696969599</c:v>
                </c:pt>
                <c:pt idx="164">
                  <c:v>10.292789696969599</c:v>
                </c:pt>
                <c:pt idx="165">
                  <c:v>10.355289696969599</c:v>
                </c:pt>
                <c:pt idx="166">
                  <c:v>10.417789696969599</c:v>
                </c:pt>
                <c:pt idx="167">
                  <c:v>10.480289696969599</c:v>
                </c:pt>
                <c:pt idx="168">
                  <c:v>10.542789696969599</c:v>
                </c:pt>
                <c:pt idx="169">
                  <c:v>10.605289696969599</c:v>
                </c:pt>
                <c:pt idx="170">
                  <c:v>10.667789696969599</c:v>
                </c:pt>
                <c:pt idx="171">
                  <c:v>10.730289696969599</c:v>
                </c:pt>
                <c:pt idx="172">
                  <c:v>10.792789696969599</c:v>
                </c:pt>
                <c:pt idx="173">
                  <c:v>10.855289696969599</c:v>
                </c:pt>
                <c:pt idx="174">
                  <c:v>10.917789696969599</c:v>
                </c:pt>
                <c:pt idx="175">
                  <c:v>10.980289696969599</c:v>
                </c:pt>
                <c:pt idx="176">
                  <c:v>11.042789696969599</c:v>
                </c:pt>
                <c:pt idx="177">
                  <c:v>11.105289696969599</c:v>
                </c:pt>
                <c:pt idx="178">
                  <c:v>11.167789696969599</c:v>
                </c:pt>
                <c:pt idx="179">
                  <c:v>11.230289696969599</c:v>
                </c:pt>
                <c:pt idx="180">
                  <c:v>11.292789696969599</c:v>
                </c:pt>
                <c:pt idx="181">
                  <c:v>11.355289696969599</c:v>
                </c:pt>
                <c:pt idx="182">
                  <c:v>11.417789696969599</c:v>
                </c:pt>
                <c:pt idx="183">
                  <c:v>11.480289696969599</c:v>
                </c:pt>
                <c:pt idx="184">
                  <c:v>11.542789696969599</c:v>
                </c:pt>
                <c:pt idx="185">
                  <c:v>11.605289696969599</c:v>
                </c:pt>
                <c:pt idx="186">
                  <c:v>11.667789696969599</c:v>
                </c:pt>
                <c:pt idx="187">
                  <c:v>11.730289696969599</c:v>
                </c:pt>
                <c:pt idx="188">
                  <c:v>11.792789696969599</c:v>
                </c:pt>
                <c:pt idx="189">
                  <c:v>11.855289696969599</c:v>
                </c:pt>
                <c:pt idx="190">
                  <c:v>11.917789696969599</c:v>
                </c:pt>
                <c:pt idx="191">
                  <c:v>11.980289696969599</c:v>
                </c:pt>
                <c:pt idx="192">
                  <c:v>12.042789696969599</c:v>
                </c:pt>
                <c:pt idx="193">
                  <c:v>12.105289696969599</c:v>
                </c:pt>
                <c:pt idx="194">
                  <c:v>12.167789696969599</c:v>
                </c:pt>
                <c:pt idx="195">
                  <c:v>12.230289696969599</c:v>
                </c:pt>
                <c:pt idx="196">
                  <c:v>12.292789696969599</c:v>
                </c:pt>
                <c:pt idx="197">
                  <c:v>12.355289696969599</c:v>
                </c:pt>
                <c:pt idx="198">
                  <c:v>12.417789696969599</c:v>
                </c:pt>
                <c:pt idx="199">
                  <c:v>12.480289696969599</c:v>
                </c:pt>
                <c:pt idx="200">
                  <c:v>12.542789696969599</c:v>
                </c:pt>
                <c:pt idx="201">
                  <c:v>12.605289696969599</c:v>
                </c:pt>
                <c:pt idx="202">
                  <c:v>12.667789696969599</c:v>
                </c:pt>
                <c:pt idx="203">
                  <c:v>12.730289696969599</c:v>
                </c:pt>
                <c:pt idx="204">
                  <c:v>12.792789696969599</c:v>
                </c:pt>
                <c:pt idx="205">
                  <c:v>12.855289696969599</c:v>
                </c:pt>
                <c:pt idx="206">
                  <c:v>12.917789696969599</c:v>
                </c:pt>
                <c:pt idx="207">
                  <c:v>12.980289696969599</c:v>
                </c:pt>
                <c:pt idx="208">
                  <c:v>13.042789696969599</c:v>
                </c:pt>
                <c:pt idx="209">
                  <c:v>13.105289696969599</c:v>
                </c:pt>
                <c:pt idx="210">
                  <c:v>13.167789696969599</c:v>
                </c:pt>
                <c:pt idx="211">
                  <c:v>13.230289696969599</c:v>
                </c:pt>
                <c:pt idx="212">
                  <c:v>13.292789696969599</c:v>
                </c:pt>
                <c:pt idx="213">
                  <c:v>13.355289696969599</c:v>
                </c:pt>
                <c:pt idx="214">
                  <c:v>13.417789696969599</c:v>
                </c:pt>
                <c:pt idx="215">
                  <c:v>13.480289696969599</c:v>
                </c:pt>
                <c:pt idx="216">
                  <c:v>13.542789696969599</c:v>
                </c:pt>
                <c:pt idx="217">
                  <c:v>13.605289696969599</c:v>
                </c:pt>
                <c:pt idx="218">
                  <c:v>13.667789696969599</c:v>
                </c:pt>
                <c:pt idx="219">
                  <c:v>13.730289696969599</c:v>
                </c:pt>
                <c:pt idx="220">
                  <c:v>13.792789696969599</c:v>
                </c:pt>
                <c:pt idx="221">
                  <c:v>13.855289696969599</c:v>
                </c:pt>
                <c:pt idx="222">
                  <c:v>13.917789696969599</c:v>
                </c:pt>
                <c:pt idx="223">
                  <c:v>13.980289696969599</c:v>
                </c:pt>
                <c:pt idx="224">
                  <c:v>14.042789696969599</c:v>
                </c:pt>
                <c:pt idx="225">
                  <c:v>14.105289696969599</c:v>
                </c:pt>
                <c:pt idx="226">
                  <c:v>14.167789696969599</c:v>
                </c:pt>
                <c:pt idx="227">
                  <c:v>14.230289696969599</c:v>
                </c:pt>
                <c:pt idx="228">
                  <c:v>14.292789696969599</c:v>
                </c:pt>
                <c:pt idx="229">
                  <c:v>14.355289696969599</c:v>
                </c:pt>
                <c:pt idx="230">
                  <c:v>14.417789696969599</c:v>
                </c:pt>
                <c:pt idx="231">
                  <c:v>14.480289696969599</c:v>
                </c:pt>
                <c:pt idx="232">
                  <c:v>14.542789696969599</c:v>
                </c:pt>
                <c:pt idx="233">
                  <c:v>14.605289696969599</c:v>
                </c:pt>
                <c:pt idx="234">
                  <c:v>14.667789696969599</c:v>
                </c:pt>
                <c:pt idx="235">
                  <c:v>14.730289696969599</c:v>
                </c:pt>
                <c:pt idx="236">
                  <c:v>14.792789696969599</c:v>
                </c:pt>
                <c:pt idx="237">
                  <c:v>14.855289696969599</c:v>
                </c:pt>
                <c:pt idx="238">
                  <c:v>14.917789696969599</c:v>
                </c:pt>
                <c:pt idx="239">
                  <c:v>14.980289696969599</c:v>
                </c:pt>
                <c:pt idx="240">
                  <c:v>15.042789696969599</c:v>
                </c:pt>
                <c:pt idx="241">
                  <c:v>15.105289696969599</c:v>
                </c:pt>
                <c:pt idx="242">
                  <c:v>15.167789696969599</c:v>
                </c:pt>
                <c:pt idx="243">
                  <c:v>15.230289696969599</c:v>
                </c:pt>
                <c:pt idx="244">
                  <c:v>15.292789696969599</c:v>
                </c:pt>
                <c:pt idx="245">
                  <c:v>15.355289696969599</c:v>
                </c:pt>
                <c:pt idx="246">
                  <c:v>15.417789696969599</c:v>
                </c:pt>
                <c:pt idx="247">
                  <c:v>15.480289696969599</c:v>
                </c:pt>
                <c:pt idx="248">
                  <c:v>15.542789696969599</c:v>
                </c:pt>
                <c:pt idx="249">
                  <c:v>15.605289696969599</c:v>
                </c:pt>
                <c:pt idx="250">
                  <c:v>15.667789696969599</c:v>
                </c:pt>
                <c:pt idx="251">
                  <c:v>15.730289696969599</c:v>
                </c:pt>
                <c:pt idx="252">
                  <c:v>15.792789696969599</c:v>
                </c:pt>
                <c:pt idx="253">
                  <c:v>15.855289696969599</c:v>
                </c:pt>
                <c:pt idx="254">
                  <c:v>15.917789696969599</c:v>
                </c:pt>
                <c:pt idx="255">
                  <c:v>15.980289696969599</c:v>
                </c:pt>
                <c:pt idx="256">
                  <c:v>16.042789696969599</c:v>
                </c:pt>
                <c:pt idx="257">
                  <c:v>16.105289696969599</c:v>
                </c:pt>
                <c:pt idx="258">
                  <c:v>16.167789696969599</c:v>
                </c:pt>
                <c:pt idx="259">
                  <c:v>16.230289696969599</c:v>
                </c:pt>
                <c:pt idx="260">
                  <c:v>16.292789696969599</c:v>
                </c:pt>
                <c:pt idx="261">
                  <c:v>16.355289696969599</c:v>
                </c:pt>
                <c:pt idx="262">
                  <c:v>16.417789696969599</c:v>
                </c:pt>
                <c:pt idx="263">
                  <c:v>16.480289696969599</c:v>
                </c:pt>
                <c:pt idx="264">
                  <c:v>16.542789696969599</c:v>
                </c:pt>
                <c:pt idx="265">
                  <c:v>16.605289696969599</c:v>
                </c:pt>
                <c:pt idx="266">
                  <c:v>16.667789696969599</c:v>
                </c:pt>
                <c:pt idx="267">
                  <c:v>16.730289696969599</c:v>
                </c:pt>
                <c:pt idx="268">
                  <c:v>16.792789696969599</c:v>
                </c:pt>
                <c:pt idx="269">
                  <c:v>16.855289696969599</c:v>
                </c:pt>
                <c:pt idx="270">
                  <c:v>16.917789696969599</c:v>
                </c:pt>
                <c:pt idx="271">
                  <c:v>16.980289696969599</c:v>
                </c:pt>
                <c:pt idx="272">
                  <c:v>17.042789696969599</c:v>
                </c:pt>
                <c:pt idx="273">
                  <c:v>17.105289696969599</c:v>
                </c:pt>
                <c:pt idx="274">
                  <c:v>17.167789696969599</c:v>
                </c:pt>
                <c:pt idx="275">
                  <c:v>17.230289696969599</c:v>
                </c:pt>
                <c:pt idx="276">
                  <c:v>17.292789696969599</c:v>
                </c:pt>
                <c:pt idx="277">
                  <c:v>17.355289696969599</c:v>
                </c:pt>
                <c:pt idx="278">
                  <c:v>17.417789696969599</c:v>
                </c:pt>
                <c:pt idx="279">
                  <c:v>17.480289696969599</c:v>
                </c:pt>
                <c:pt idx="280">
                  <c:v>17.542789696969599</c:v>
                </c:pt>
                <c:pt idx="281">
                  <c:v>17.605289696969599</c:v>
                </c:pt>
                <c:pt idx="282">
                  <c:v>17.667789696969599</c:v>
                </c:pt>
                <c:pt idx="283">
                  <c:v>17.730289696969599</c:v>
                </c:pt>
                <c:pt idx="284">
                  <c:v>17.792789696969599</c:v>
                </c:pt>
                <c:pt idx="285">
                  <c:v>17.855289696969599</c:v>
                </c:pt>
                <c:pt idx="286">
                  <c:v>17.917789696969599</c:v>
                </c:pt>
                <c:pt idx="287">
                  <c:v>17.980289696969599</c:v>
                </c:pt>
                <c:pt idx="288">
                  <c:v>18.042789696969599</c:v>
                </c:pt>
                <c:pt idx="289">
                  <c:v>18.105289696969599</c:v>
                </c:pt>
                <c:pt idx="290">
                  <c:v>18.167789696969599</c:v>
                </c:pt>
                <c:pt idx="291">
                  <c:v>18.230289696969599</c:v>
                </c:pt>
                <c:pt idx="292">
                  <c:v>18.292789696969599</c:v>
                </c:pt>
                <c:pt idx="293">
                  <c:v>18.355289696969599</c:v>
                </c:pt>
                <c:pt idx="294">
                  <c:v>18.417789696969599</c:v>
                </c:pt>
                <c:pt idx="295">
                  <c:v>18.480289696969599</c:v>
                </c:pt>
                <c:pt idx="296">
                  <c:v>18.542789696969599</c:v>
                </c:pt>
                <c:pt idx="297">
                  <c:v>18.605289696969599</c:v>
                </c:pt>
                <c:pt idx="298">
                  <c:v>18.667789696969599</c:v>
                </c:pt>
                <c:pt idx="299">
                  <c:v>18.730289696969599</c:v>
                </c:pt>
                <c:pt idx="300">
                  <c:v>18.792789696969599</c:v>
                </c:pt>
                <c:pt idx="301">
                  <c:v>18.855289696969599</c:v>
                </c:pt>
                <c:pt idx="302">
                  <c:v>18.917789696969599</c:v>
                </c:pt>
                <c:pt idx="303">
                  <c:v>18.980289696969599</c:v>
                </c:pt>
                <c:pt idx="304">
                  <c:v>19.042789696969599</c:v>
                </c:pt>
                <c:pt idx="305">
                  <c:v>19.105289696969599</c:v>
                </c:pt>
                <c:pt idx="306">
                  <c:v>19.167789696969599</c:v>
                </c:pt>
                <c:pt idx="307">
                  <c:v>19.230289696969599</c:v>
                </c:pt>
                <c:pt idx="308">
                  <c:v>19.292789696969599</c:v>
                </c:pt>
                <c:pt idx="309">
                  <c:v>19.355289696969599</c:v>
                </c:pt>
                <c:pt idx="310">
                  <c:v>19.417789696969599</c:v>
                </c:pt>
                <c:pt idx="311">
                  <c:v>19.480289696969599</c:v>
                </c:pt>
                <c:pt idx="312">
                  <c:v>19.542789696969599</c:v>
                </c:pt>
                <c:pt idx="313">
                  <c:v>19.605289696969599</c:v>
                </c:pt>
                <c:pt idx="314">
                  <c:v>19.667789696969599</c:v>
                </c:pt>
                <c:pt idx="315">
                  <c:v>19.730289696969599</c:v>
                </c:pt>
                <c:pt idx="316">
                  <c:v>19.792789696969599</c:v>
                </c:pt>
                <c:pt idx="317">
                  <c:v>19.855289696969599</c:v>
                </c:pt>
                <c:pt idx="318">
                  <c:v>19.917789696969599</c:v>
                </c:pt>
                <c:pt idx="319">
                  <c:v>19.980289696969599</c:v>
                </c:pt>
                <c:pt idx="320">
                  <c:v>20.042789696969599</c:v>
                </c:pt>
                <c:pt idx="321">
                  <c:v>20.105289696969599</c:v>
                </c:pt>
                <c:pt idx="322">
                  <c:v>20.167789696969599</c:v>
                </c:pt>
                <c:pt idx="323">
                  <c:v>20.230289696969599</c:v>
                </c:pt>
                <c:pt idx="324">
                  <c:v>20.292789696969599</c:v>
                </c:pt>
                <c:pt idx="325">
                  <c:v>20.355289696969599</c:v>
                </c:pt>
                <c:pt idx="326">
                  <c:v>20.417789696969599</c:v>
                </c:pt>
                <c:pt idx="327">
                  <c:v>20.480289696969599</c:v>
                </c:pt>
                <c:pt idx="328">
                  <c:v>20.542789696969599</c:v>
                </c:pt>
                <c:pt idx="329">
                  <c:v>20.605289696969599</c:v>
                </c:pt>
                <c:pt idx="330">
                  <c:v>20.667789696969599</c:v>
                </c:pt>
                <c:pt idx="331">
                  <c:v>20.730289696969599</c:v>
                </c:pt>
                <c:pt idx="332">
                  <c:v>20.792789696969599</c:v>
                </c:pt>
                <c:pt idx="333">
                  <c:v>20.855289696969599</c:v>
                </c:pt>
                <c:pt idx="334">
                  <c:v>20.917789696969599</c:v>
                </c:pt>
                <c:pt idx="335">
                  <c:v>20.980289696969599</c:v>
                </c:pt>
                <c:pt idx="336">
                  <c:v>21.042789696969599</c:v>
                </c:pt>
                <c:pt idx="337">
                  <c:v>21.105289696969599</c:v>
                </c:pt>
                <c:pt idx="338">
                  <c:v>21.167789696969599</c:v>
                </c:pt>
                <c:pt idx="339">
                  <c:v>21.230289696969599</c:v>
                </c:pt>
                <c:pt idx="340">
                  <c:v>21.292789696969599</c:v>
                </c:pt>
                <c:pt idx="341">
                  <c:v>21.355289696969599</c:v>
                </c:pt>
                <c:pt idx="342">
                  <c:v>21.417789696969599</c:v>
                </c:pt>
                <c:pt idx="343">
                  <c:v>21.480289696969599</c:v>
                </c:pt>
                <c:pt idx="344">
                  <c:v>21.542789696969599</c:v>
                </c:pt>
                <c:pt idx="345">
                  <c:v>21.605289696969599</c:v>
                </c:pt>
                <c:pt idx="346">
                  <c:v>21.667789696969599</c:v>
                </c:pt>
                <c:pt idx="347">
                  <c:v>21.730289696969599</c:v>
                </c:pt>
                <c:pt idx="348">
                  <c:v>21.792789696969599</c:v>
                </c:pt>
                <c:pt idx="349">
                  <c:v>21.855289696969599</c:v>
                </c:pt>
                <c:pt idx="350">
                  <c:v>21.917789696969599</c:v>
                </c:pt>
                <c:pt idx="351">
                  <c:v>21.980289696969599</c:v>
                </c:pt>
                <c:pt idx="352">
                  <c:v>22.042789696969599</c:v>
                </c:pt>
                <c:pt idx="353">
                  <c:v>22.105289696969599</c:v>
                </c:pt>
                <c:pt idx="354">
                  <c:v>22.167789696969599</c:v>
                </c:pt>
                <c:pt idx="355">
                  <c:v>22.230289696969599</c:v>
                </c:pt>
                <c:pt idx="356">
                  <c:v>22.292789696969599</c:v>
                </c:pt>
                <c:pt idx="357">
                  <c:v>22.355289696969599</c:v>
                </c:pt>
                <c:pt idx="358">
                  <c:v>22.417789696969599</c:v>
                </c:pt>
                <c:pt idx="359">
                  <c:v>22.480289696969599</c:v>
                </c:pt>
                <c:pt idx="360">
                  <c:v>22.542789696969599</c:v>
                </c:pt>
                <c:pt idx="361">
                  <c:v>22.605289696969599</c:v>
                </c:pt>
                <c:pt idx="362">
                  <c:v>22.667789696969599</c:v>
                </c:pt>
                <c:pt idx="363">
                  <c:v>22.730289696969599</c:v>
                </c:pt>
                <c:pt idx="364">
                  <c:v>22.792789696969599</c:v>
                </c:pt>
                <c:pt idx="365">
                  <c:v>22.855289696969599</c:v>
                </c:pt>
                <c:pt idx="366">
                  <c:v>22.917789696969599</c:v>
                </c:pt>
                <c:pt idx="367">
                  <c:v>22.980289696969599</c:v>
                </c:pt>
                <c:pt idx="368">
                  <c:v>23.042789696969599</c:v>
                </c:pt>
                <c:pt idx="369">
                  <c:v>23.105289696969599</c:v>
                </c:pt>
                <c:pt idx="370">
                  <c:v>23.167789696969599</c:v>
                </c:pt>
                <c:pt idx="371">
                  <c:v>23.230289696969599</c:v>
                </c:pt>
                <c:pt idx="372">
                  <c:v>23.292789696969599</c:v>
                </c:pt>
                <c:pt idx="373">
                  <c:v>23.355289696969599</c:v>
                </c:pt>
                <c:pt idx="374">
                  <c:v>23.417789696969599</c:v>
                </c:pt>
                <c:pt idx="375">
                  <c:v>23.480289696969599</c:v>
                </c:pt>
                <c:pt idx="376">
                  <c:v>23.542789696969599</c:v>
                </c:pt>
                <c:pt idx="377">
                  <c:v>23.605289696969599</c:v>
                </c:pt>
                <c:pt idx="378">
                  <c:v>23.667789696969599</c:v>
                </c:pt>
                <c:pt idx="379">
                  <c:v>23.730289696969599</c:v>
                </c:pt>
                <c:pt idx="380">
                  <c:v>23.792789696969599</c:v>
                </c:pt>
                <c:pt idx="381">
                  <c:v>23.855289696969599</c:v>
                </c:pt>
                <c:pt idx="382">
                  <c:v>23.917789696969599</c:v>
                </c:pt>
                <c:pt idx="383">
                  <c:v>23.980289696969599</c:v>
                </c:pt>
                <c:pt idx="384">
                  <c:v>24.042789696969599</c:v>
                </c:pt>
                <c:pt idx="385">
                  <c:v>24.105289696969599</c:v>
                </c:pt>
                <c:pt idx="386">
                  <c:v>24.167789696969599</c:v>
                </c:pt>
                <c:pt idx="387">
                  <c:v>24.230289696969599</c:v>
                </c:pt>
                <c:pt idx="388">
                  <c:v>24.292789696969599</c:v>
                </c:pt>
                <c:pt idx="389">
                  <c:v>24.355289696969599</c:v>
                </c:pt>
                <c:pt idx="390">
                  <c:v>24.417789696969599</c:v>
                </c:pt>
                <c:pt idx="391">
                  <c:v>24.480289696969599</c:v>
                </c:pt>
                <c:pt idx="392">
                  <c:v>24.542789696969599</c:v>
                </c:pt>
                <c:pt idx="393">
                  <c:v>24.605289696969599</c:v>
                </c:pt>
                <c:pt idx="394">
                  <c:v>24.667789696969599</c:v>
                </c:pt>
                <c:pt idx="395">
                  <c:v>24.730289696969599</c:v>
                </c:pt>
                <c:pt idx="396">
                  <c:v>24.792789696969599</c:v>
                </c:pt>
                <c:pt idx="397">
                  <c:v>24.855289696969599</c:v>
                </c:pt>
                <c:pt idx="398">
                  <c:v>24.917789696969599</c:v>
                </c:pt>
                <c:pt idx="399">
                  <c:v>24.980289696969599</c:v>
                </c:pt>
                <c:pt idx="400">
                  <c:v>25.042789696969599</c:v>
                </c:pt>
                <c:pt idx="401">
                  <c:v>25.105289696969599</c:v>
                </c:pt>
                <c:pt idx="402">
                  <c:v>25.167789696969599</c:v>
                </c:pt>
                <c:pt idx="403">
                  <c:v>25.230289696969599</c:v>
                </c:pt>
                <c:pt idx="404">
                  <c:v>25.292789696969599</c:v>
                </c:pt>
                <c:pt idx="405">
                  <c:v>25.355289696969599</c:v>
                </c:pt>
                <c:pt idx="406">
                  <c:v>25.417789696969599</c:v>
                </c:pt>
                <c:pt idx="407">
                  <c:v>25.480289696969599</c:v>
                </c:pt>
                <c:pt idx="408">
                  <c:v>25.542789696969599</c:v>
                </c:pt>
                <c:pt idx="409">
                  <c:v>25.605289696969599</c:v>
                </c:pt>
                <c:pt idx="410">
                  <c:v>25.667789696969599</c:v>
                </c:pt>
                <c:pt idx="411">
                  <c:v>25.730289696969599</c:v>
                </c:pt>
                <c:pt idx="412">
                  <c:v>25.792789696969599</c:v>
                </c:pt>
                <c:pt idx="413">
                  <c:v>25.855289696969599</c:v>
                </c:pt>
                <c:pt idx="414">
                  <c:v>25.917789696969599</c:v>
                </c:pt>
                <c:pt idx="415">
                  <c:v>25.980289696969599</c:v>
                </c:pt>
                <c:pt idx="416">
                  <c:v>26.042789696969599</c:v>
                </c:pt>
                <c:pt idx="417">
                  <c:v>26.105289696969599</c:v>
                </c:pt>
                <c:pt idx="418">
                  <c:v>26.167789696969599</c:v>
                </c:pt>
                <c:pt idx="419">
                  <c:v>26.230289696969599</c:v>
                </c:pt>
                <c:pt idx="420">
                  <c:v>26.292789696969599</c:v>
                </c:pt>
                <c:pt idx="421">
                  <c:v>26.355289696969599</c:v>
                </c:pt>
                <c:pt idx="422">
                  <c:v>26.417789696969599</c:v>
                </c:pt>
                <c:pt idx="423">
                  <c:v>26.480289696969599</c:v>
                </c:pt>
                <c:pt idx="424">
                  <c:v>26.542789696969599</c:v>
                </c:pt>
                <c:pt idx="425">
                  <c:v>26.605289696969599</c:v>
                </c:pt>
                <c:pt idx="426">
                  <c:v>26.667789696969599</c:v>
                </c:pt>
                <c:pt idx="427">
                  <c:v>26.730289696969599</c:v>
                </c:pt>
                <c:pt idx="428">
                  <c:v>26.792789696969599</c:v>
                </c:pt>
                <c:pt idx="429">
                  <c:v>26.855289696969599</c:v>
                </c:pt>
                <c:pt idx="430">
                  <c:v>26.917789696969599</c:v>
                </c:pt>
                <c:pt idx="431">
                  <c:v>26.980289696969599</c:v>
                </c:pt>
                <c:pt idx="432">
                  <c:v>27.042789696969599</c:v>
                </c:pt>
                <c:pt idx="433">
                  <c:v>27.105289696969599</c:v>
                </c:pt>
                <c:pt idx="434">
                  <c:v>27.167789696969599</c:v>
                </c:pt>
                <c:pt idx="435">
                  <c:v>27.230289696969599</c:v>
                </c:pt>
                <c:pt idx="436">
                  <c:v>27.292789696969599</c:v>
                </c:pt>
                <c:pt idx="437">
                  <c:v>27.355289696969599</c:v>
                </c:pt>
                <c:pt idx="438">
                  <c:v>27.417789696969599</c:v>
                </c:pt>
                <c:pt idx="439">
                  <c:v>27.480289696969599</c:v>
                </c:pt>
                <c:pt idx="440">
                  <c:v>27.542789696969599</c:v>
                </c:pt>
                <c:pt idx="441">
                  <c:v>27.605289696969599</c:v>
                </c:pt>
                <c:pt idx="442">
                  <c:v>27.667789696969599</c:v>
                </c:pt>
                <c:pt idx="443">
                  <c:v>27.730289696969599</c:v>
                </c:pt>
                <c:pt idx="444">
                  <c:v>27.792789696969599</c:v>
                </c:pt>
                <c:pt idx="445">
                  <c:v>27.855289696969599</c:v>
                </c:pt>
                <c:pt idx="446">
                  <c:v>27.917789696969599</c:v>
                </c:pt>
                <c:pt idx="447">
                  <c:v>27.980289696969599</c:v>
                </c:pt>
                <c:pt idx="448">
                  <c:v>28.042789696969599</c:v>
                </c:pt>
                <c:pt idx="449">
                  <c:v>28.105289696969599</c:v>
                </c:pt>
                <c:pt idx="450">
                  <c:v>28.167789696969599</c:v>
                </c:pt>
                <c:pt idx="451">
                  <c:v>28.230289696969599</c:v>
                </c:pt>
                <c:pt idx="452">
                  <c:v>28.292789696969599</c:v>
                </c:pt>
                <c:pt idx="453">
                  <c:v>28.355289696969599</c:v>
                </c:pt>
                <c:pt idx="454">
                  <c:v>28.417789696969599</c:v>
                </c:pt>
                <c:pt idx="455">
                  <c:v>28.480289696969599</c:v>
                </c:pt>
                <c:pt idx="456">
                  <c:v>28.542789696969599</c:v>
                </c:pt>
                <c:pt idx="457">
                  <c:v>28.605289696969599</c:v>
                </c:pt>
                <c:pt idx="458">
                  <c:v>28.667789696969599</c:v>
                </c:pt>
                <c:pt idx="459">
                  <c:v>28.730289696969599</c:v>
                </c:pt>
                <c:pt idx="460">
                  <c:v>28.792789696969599</c:v>
                </c:pt>
                <c:pt idx="461">
                  <c:v>28.855289696969599</c:v>
                </c:pt>
                <c:pt idx="462">
                  <c:v>28.917789696969599</c:v>
                </c:pt>
                <c:pt idx="463">
                  <c:v>28.980289696969599</c:v>
                </c:pt>
                <c:pt idx="464">
                  <c:v>29.042789696969599</c:v>
                </c:pt>
                <c:pt idx="465">
                  <c:v>29.105289696969599</c:v>
                </c:pt>
                <c:pt idx="466">
                  <c:v>29.167789696969599</c:v>
                </c:pt>
                <c:pt idx="467">
                  <c:v>29.230289696969599</c:v>
                </c:pt>
                <c:pt idx="468">
                  <c:v>29.292789696969599</c:v>
                </c:pt>
                <c:pt idx="469">
                  <c:v>29.355289696969599</c:v>
                </c:pt>
                <c:pt idx="470">
                  <c:v>29.417789696969599</c:v>
                </c:pt>
                <c:pt idx="471">
                  <c:v>29.480289696969599</c:v>
                </c:pt>
                <c:pt idx="472">
                  <c:v>29.542789696969599</c:v>
                </c:pt>
                <c:pt idx="473">
                  <c:v>29.605289696969599</c:v>
                </c:pt>
                <c:pt idx="474">
                  <c:v>29.667789696969599</c:v>
                </c:pt>
                <c:pt idx="475">
                  <c:v>29.730289696969599</c:v>
                </c:pt>
                <c:pt idx="476">
                  <c:v>29.792789696969599</c:v>
                </c:pt>
                <c:pt idx="477">
                  <c:v>29.855289696969599</c:v>
                </c:pt>
                <c:pt idx="478">
                  <c:v>29.917789696969599</c:v>
                </c:pt>
                <c:pt idx="479">
                  <c:v>29.980289696969599</c:v>
                </c:pt>
                <c:pt idx="480">
                  <c:v>30.042789696969599</c:v>
                </c:pt>
                <c:pt idx="481">
                  <c:v>30.105289696969599</c:v>
                </c:pt>
                <c:pt idx="482">
                  <c:v>30.167789696969599</c:v>
                </c:pt>
                <c:pt idx="483">
                  <c:v>30.230289696969599</c:v>
                </c:pt>
                <c:pt idx="484">
                  <c:v>30.292789696969599</c:v>
                </c:pt>
                <c:pt idx="485">
                  <c:v>30.355289696969599</c:v>
                </c:pt>
                <c:pt idx="486">
                  <c:v>30.417789696969599</c:v>
                </c:pt>
                <c:pt idx="487">
                  <c:v>30.480289696969599</c:v>
                </c:pt>
                <c:pt idx="488">
                  <c:v>30.542789696969599</c:v>
                </c:pt>
                <c:pt idx="489">
                  <c:v>30.605289696969599</c:v>
                </c:pt>
                <c:pt idx="490">
                  <c:v>30.667789696969599</c:v>
                </c:pt>
                <c:pt idx="491">
                  <c:v>30.730289696969599</c:v>
                </c:pt>
                <c:pt idx="492">
                  <c:v>30.792789696969599</c:v>
                </c:pt>
                <c:pt idx="493">
                  <c:v>30.855289696969599</c:v>
                </c:pt>
                <c:pt idx="494">
                  <c:v>30.917789696969599</c:v>
                </c:pt>
                <c:pt idx="495">
                  <c:v>30.980289696969599</c:v>
                </c:pt>
                <c:pt idx="496">
                  <c:v>31.042789696969599</c:v>
                </c:pt>
                <c:pt idx="497">
                  <c:v>31.105289696969599</c:v>
                </c:pt>
                <c:pt idx="498">
                  <c:v>31.167789696969599</c:v>
                </c:pt>
                <c:pt idx="499">
                  <c:v>31.230289696969599</c:v>
                </c:pt>
                <c:pt idx="500">
                  <c:v>31.292789696969599</c:v>
                </c:pt>
                <c:pt idx="501">
                  <c:v>31.355289696969599</c:v>
                </c:pt>
                <c:pt idx="502">
                  <c:v>31.417789696969599</c:v>
                </c:pt>
                <c:pt idx="503">
                  <c:v>31.480289696969599</c:v>
                </c:pt>
                <c:pt idx="504">
                  <c:v>31.542789696969599</c:v>
                </c:pt>
                <c:pt idx="505">
                  <c:v>31.605289696969599</c:v>
                </c:pt>
                <c:pt idx="506">
                  <c:v>31.667789696969599</c:v>
                </c:pt>
                <c:pt idx="507">
                  <c:v>31.730289696969599</c:v>
                </c:pt>
                <c:pt idx="508">
                  <c:v>31.792789696969599</c:v>
                </c:pt>
                <c:pt idx="509">
                  <c:v>31.855289696969599</c:v>
                </c:pt>
                <c:pt idx="510">
                  <c:v>31.917789696969599</c:v>
                </c:pt>
                <c:pt idx="511">
                  <c:v>31.980289696969599</c:v>
                </c:pt>
                <c:pt idx="512">
                  <c:v>32.042789696969599</c:v>
                </c:pt>
                <c:pt idx="513">
                  <c:v>32.105289696969599</c:v>
                </c:pt>
                <c:pt idx="514">
                  <c:v>32.167789696969599</c:v>
                </c:pt>
                <c:pt idx="515">
                  <c:v>32.230289696969599</c:v>
                </c:pt>
                <c:pt idx="516">
                  <c:v>32.292789696969599</c:v>
                </c:pt>
                <c:pt idx="517">
                  <c:v>32.355289696969599</c:v>
                </c:pt>
                <c:pt idx="518">
                  <c:v>32.417789696969599</c:v>
                </c:pt>
                <c:pt idx="519">
                  <c:v>32.480289696969599</c:v>
                </c:pt>
                <c:pt idx="520">
                  <c:v>32.542789696969599</c:v>
                </c:pt>
                <c:pt idx="521">
                  <c:v>32.605289696969599</c:v>
                </c:pt>
                <c:pt idx="522">
                  <c:v>32.667789696969599</c:v>
                </c:pt>
                <c:pt idx="523">
                  <c:v>32.730289696969599</c:v>
                </c:pt>
                <c:pt idx="524">
                  <c:v>32.792789696969599</c:v>
                </c:pt>
                <c:pt idx="525">
                  <c:v>32.855289696969599</c:v>
                </c:pt>
                <c:pt idx="526">
                  <c:v>32.917789696969599</c:v>
                </c:pt>
                <c:pt idx="527">
                  <c:v>32.980289696969599</c:v>
                </c:pt>
                <c:pt idx="528">
                  <c:v>33.042789696969599</c:v>
                </c:pt>
                <c:pt idx="529">
                  <c:v>33.105289696969599</c:v>
                </c:pt>
                <c:pt idx="530">
                  <c:v>33.167789696969599</c:v>
                </c:pt>
                <c:pt idx="531">
                  <c:v>33.230289696969599</c:v>
                </c:pt>
                <c:pt idx="532">
                  <c:v>33.292789696969599</c:v>
                </c:pt>
                <c:pt idx="533">
                  <c:v>33.355289696969599</c:v>
                </c:pt>
                <c:pt idx="534">
                  <c:v>33.417789696969599</c:v>
                </c:pt>
                <c:pt idx="535">
                  <c:v>33.480289696969599</c:v>
                </c:pt>
                <c:pt idx="536">
                  <c:v>33.542789696969599</c:v>
                </c:pt>
                <c:pt idx="537">
                  <c:v>33.605289696969599</c:v>
                </c:pt>
                <c:pt idx="538">
                  <c:v>33.667789696969599</c:v>
                </c:pt>
                <c:pt idx="539">
                  <c:v>33.730289696969599</c:v>
                </c:pt>
                <c:pt idx="540">
                  <c:v>33.792789696969599</c:v>
                </c:pt>
                <c:pt idx="541">
                  <c:v>33.855289696969599</c:v>
                </c:pt>
                <c:pt idx="542">
                  <c:v>33.917789696969599</c:v>
                </c:pt>
                <c:pt idx="543">
                  <c:v>33.980289696969599</c:v>
                </c:pt>
                <c:pt idx="544">
                  <c:v>34.042789696969599</c:v>
                </c:pt>
                <c:pt idx="545">
                  <c:v>34.105289696969599</c:v>
                </c:pt>
                <c:pt idx="546">
                  <c:v>34.167789696969599</c:v>
                </c:pt>
                <c:pt idx="547">
                  <c:v>34.230289696969599</c:v>
                </c:pt>
                <c:pt idx="548">
                  <c:v>34.292789696969599</c:v>
                </c:pt>
                <c:pt idx="549">
                  <c:v>34.355289696969599</c:v>
                </c:pt>
                <c:pt idx="550">
                  <c:v>34.417789696969599</c:v>
                </c:pt>
                <c:pt idx="551">
                  <c:v>34.480289696969599</c:v>
                </c:pt>
                <c:pt idx="552">
                  <c:v>34.542789696969599</c:v>
                </c:pt>
                <c:pt idx="553">
                  <c:v>34.605289696969599</c:v>
                </c:pt>
                <c:pt idx="554">
                  <c:v>34.667789696969599</c:v>
                </c:pt>
                <c:pt idx="555">
                  <c:v>34.730289696969599</c:v>
                </c:pt>
                <c:pt idx="556">
                  <c:v>34.792789696969599</c:v>
                </c:pt>
                <c:pt idx="557">
                  <c:v>34.855289696969599</c:v>
                </c:pt>
                <c:pt idx="558">
                  <c:v>34.917789696969599</c:v>
                </c:pt>
                <c:pt idx="559">
                  <c:v>34.980289696969599</c:v>
                </c:pt>
                <c:pt idx="560">
                  <c:v>35.042789696969599</c:v>
                </c:pt>
                <c:pt idx="561">
                  <c:v>35.105289696969599</c:v>
                </c:pt>
                <c:pt idx="562">
                  <c:v>35.167789696969599</c:v>
                </c:pt>
                <c:pt idx="563">
                  <c:v>35.230289696969599</c:v>
                </c:pt>
                <c:pt idx="564">
                  <c:v>35.292789696969599</c:v>
                </c:pt>
                <c:pt idx="565">
                  <c:v>35.355289696969599</c:v>
                </c:pt>
                <c:pt idx="566">
                  <c:v>35.417789696969599</c:v>
                </c:pt>
                <c:pt idx="567">
                  <c:v>35.480289696969599</c:v>
                </c:pt>
                <c:pt idx="568">
                  <c:v>35.542789696969599</c:v>
                </c:pt>
                <c:pt idx="569">
                  <c:v>35.605289696969599</c:v>
                </c:pt>
                <c:pt idx="570">
                  <c:v>35.667789696969599</c:v>
                </c:pt>
                <c:pt idx="571">
                  <c:v>35.730289696969599</c:v>
                </c:pt>
                <c:pt idx="572">
                  <c:v>35.792789696969599</c:v>
                </c:pt>
                <c:pt idx="573">
                  <c:v>35.855289696969599</c:v>
                </c:pt>
                <c:pt idx="574">
                  <c:v>35.917789696969599</c:v>
                </c:pt>
                <c:pt idx="575">
                  <c:v>35.980289696969599</c:v>
                </c:pt>
                <c:pt idx="576">
                  <c:v>36.042789696969599</c:v>
                </c:pt>
                <c:pt idx="577">
                  <c:v>36.105289696969599</c:v>
                </c:pt>
                <c:pt idx="578">
                  <c:v>36.167789696969599</c:v>
                </c:pt>
                <c:pt idx="579">
                  <c:v>36.230289696969599</c:v>
                </c:pt>
                <c:pt idx="580">
                  <c:v>36.292789696969599</c:v>
                </c:pt>
                <c:pt idx="581">
                  <c:v>36.355289696969599</c:v>
                </c:pt>
                <c:pt idx="582">
                  <c:v>36.417789696969599</c:v>
                </c:pt>
                <c:pt idx="583">
                  <c:v>36.480289696969599</c:v>
                </c:pt>
                <c:pt idx="584">
                  <c:v>36.542789696969599</c:v>
                </c:pt>
                <c:pt idx="585">
                  <c:v>36.605289696969599</c:v>
                </c:pt>
                <c:pt idx="586">
                  <c:v>36.667789696969599</c:v>
                </c:pt>
                <c:pt idx="587">
                  <c:v>36.730289696969599</c:v>
                </c:pt>
                <c:pt idx="588">
                  <c:v>36.792789696969599</c:v>
                </c:pt>
                <c:pt idx="589">
                  <c:v>36.855289696969599</c:v>
                </c:pt>
                <c:pt idx="590">
                  <c:v>36.917789696969599</c:v>
                </c:pt>
                <c:pt idx="591">
                  <c:v>36.980289696969599</c:v>
                </c:pt>
                <c:pt idx="592">
                  <c:v>37.042789696969599</c:v>
                </c:pt>
                <c:pt idx="593">
                  <c:v>37.105289696969599</c:v>
                </c:pt>
                <c:pt idx="594">
                  <c:v>37.167789696969599</c:v>
                </c:pt>
                <c:pt idx="595">
                  <c:v>37.230289696969599</c:v>
                </c:pt>
                <c:pt idx="596">
                  <c:v>37.292789696969599</c:v>
                </c:pt>
                <c:pt idx="597">
                  <c:v>37.355289696969599</c:v>
                </c:pt>
                <c:pt idx="598">
                  <c:v>37.417789696969599</c:v>
                </c:pt>
                <c:pt idx="599">
                  <c:v>37.480289696969599</c:v>
                </c:pt>
                <c:pt idx="600">
                  <c:v>37.542789696969599</c:v>
                </c:pt>
                <c:pt idx="601">
                  <c:v>37.605289696969599</c:v>
                </c:pt>
                <c:pt idx="602">
                  <c:v>37.667789696969599</c:v>
                </c:pt>
                <c:pt idx="603">
                  <c:v>37.730289696969599</c:v>
                </c:pt>
                <c:pt idx="604">
                  <c:v>37.792789696969599</c:v>
                </c:pt>
                <c:pt idx="605">
                  <c:v>37.855289696969599</c:v>
                </c:pt>
                <c:pt idx="606">
                  <c:v>37.917789696969599</c:v>
                </c:pt>
                <c:pt idx="607">
                  <c:v>37.980289696969599</c:v>
                </c:pt>
                <c:pt idx="608">
                  <c:v>38.042789696969599</c:v>
                </c:pt>
                <c:pt idx="609">
                  <c:v>38.105289696969599</c:v>
                </c:pt>
                <c:pt idx="610">
                  <c:v>38.167789696969599</c:v>
                </c:pt>
                <c:pt idx="611">
                  <c:v>38.230289696969599</c:v>
                </c:pt>
                <c:pt idx="612">
                  <c:v>38.292789696969599</c:v>
                </c:pt>
                <c:pt idx="613">
                  <c:v>38.355289696969599</c:v>
                </c:pt>
                <c:pt idx="614">
                  <c:v>38.417789696969599</c:v>
                </c:pt>
                <c:pt idx="615">
                  <c:v>38.480289696969599</c:v>
                </c:pt>
                <c:pt idx="616">
                  <c:v>38.542789696969599</c:v>
                </c:pt>
                <c:pt idx="617">
                  <c:v>38.605289696969599</c:v>
                </c:pt>
                <c:pt idx="618">
                  <c:v>38.667789696969599</c:v>
                </c:pt>
                <c:pt idx="619">
                  <c:v>38.730289696969599</c:v>
                </c:pt>
                <c:pt idx="620">
                  <c:v>38.792789696969599</c:v>
                </c:pt>
                <c:pt idx="621">
                  <c:v>38.855289696969599</c:v>
                </c:pt>
                <c:pt idx="622">
                  <c:v>38.917789696969599</c:v>
                </c:pt>
                <c:pt idx="623">
                  <c:v>38.980289696969599</c:v>
                </c:pt>
                <c:pt idx="624">
                  <c:v>39.042789696969599</c:v>
                </c:pt>
                <c:pt idx="625">
                  <c:v>39.105289696969599</c:v>
                </c:pt>
                <c:pt idx="626">
                  <c:v>39.167789696969599</c:v>
                </c:pt>
                <c:pt idx="627">
                  <c:v>39.230289696969599</c:v>
                </c:pt>
                <c:pt idx="628">
                  <c:v>39.292789696969599</c:v>
                </c:pt>
                <c:pt idx="629">
                  <c:v>39.355289696969599</c:v>
                </c:pt>
                <c:pt idx="630">
                  <c:v>39.417789696969599</c:v>
                </c:pt>
                <c:pt idx="631">
                  <c:v>39.480289696969599</c:v>
                </c:pt>
                <c:pt idx="632">
                  <c:v>39.542789696969599</c:v>
                </c:pt>
                <c:pt idx="633">
                  <c:v>39.605289696969599</c:v>
                </c:pt>
                <c:pt idx="634">
                  <c:v>39.667789696969599</c:v>
                </c:pt>
                <c:pt idx="635">
                  <c:v>39.730289696969599</c:v>
                </c:pt>
                <c:pt idx="636">
                  <c:v>39.792789696969599</c:v>
                </c:pt>
                <c:pt idx="637">
                  <c:v>39.855289696969599</c:v>
                </c:pt>
                <c:pt idx="638">
                  <c:v>39.917789696969599</c:v>
                </c:pt>
                <c:pt idx="639">
                  <c:v>39.980289696969599</c:v>
                </c:pt>
                <c:pt idx="640">
                  <c:v>40.042789696969599</c:v>
                </c:pt>
                <c:pt idx="641">
                  <c:v>40.105289696969599</c:v>
                </c:pt>
                <c:pt idx="642">
                  <c:v>40.167789696969599</c:v>
                </c:pt>
                <c:pt idx="643">
                  <c:v>40.230289696969599</c:v>
                </c:pt>
                <c:pt idx="644">
                  <c:v>40.292789696969599</c:v>
                </c:pt>
                <c:pt idx="645">
                  <c:v>40.355289696969599</c:v>
                </c:pt>
                <c:pt idx="646">
                  <c:v>40.417789696969599</c:v>
                </c:pt>
                <c:pt idx="647">
                  <c:v>40.480289696969599</c:v>
                </c:pt>
                <c:pt idx="648">
                  <c:v>40.542789696969599</c:v>
                </c:pt>
                <c:pt idx="649">
                  <c:v>40.605289696969599</c:v>
                </c:pt>
                <c:pt idx="650">
                  <c:v>40.667789696969599</c:v>
                </c:pt>
                <c:pt idx="651">
                  <c:v>40.730289696969599</c:v>
                </c:pt>
                <c:pt idx="652">
                  <c:v>40.792789696969599</c:v>
                </c:pt>
                <c:pt idx="653">
                  <c:v>40.855289696969599</c:v>
                </c:pt>
                <c:pt idx="654">
                  <c:v>40.917789696969599</c:v>
                </c:pt>
                <c:pt idx="655">
                  <c:v>40.980289696969599</c:v>
                </c:pt>
                <c:pt idx="656">
                  <c:v>41.042789696969599</c:v>
                </c:pt>
                <c:pt idx="657">
                  <c:v>41.105289696969599</c:v>
                </c:pt>
                <c:pt idx="658">
                  <c:v>41.167789696969599</c:v>
                </c:pt>
                <c:pt idx="659">
                  <c:v>41.230289696969599</c:v>
                </c:pt>
                <c:pt idx="660">
                  <c:v>41.292789696969599</c:v>
                </c:pt>
                <c:pt idx="661">
                  <c:v>41.355289696969599</c:v>
                </c:pt>
                <c:pt idx="662">
                  <c:v>41.417789696969599</c:v>
                </c:pt>
                <c:pt idx="663">
                  <c:v>41.480289696969599</c:v>
                </c:pt>
                <c:pt idx="664">
                  <c:v>41.542789696969599</c:v>
                </c:pt>
                <c:pt idx="665">
                  <c:v>41.605289696969599</c:v>
                </c:pt>
                <c:pt idx="666">
                  <c:v>41.667789696969599</c:v>
                </c:pt>
                <c:pt idx="667">
                  <c:v>41.730289696969599</c:v>
                </c:pt>
                <c:pt idx="668">
                  <c:v>41.792789696969599</c:v>
                </c:pt>
                <c:pt idx="669">
                  <c:v>41.855289696969599</c:v>
                </c:pt>
                <c:pt idx="670">
                  <c:v>41.917789696969599</c:v>
                </c:pt>
                <c:pt idx="671">
                  <c:v>41.980289696969599</c:v>
                </c:pt>
                <c:pt idx="672">
                  <c:v>42.042789696969599</c:v>
                </c:pt>
                <c:pt idx="673">
                  <c:v>42.105289696969599</c:v>
                </c:pt>
                <c:pt idx="674">
                  <c:v>42.167789696969599</c:v>
                </c:pt>
                <c:pt idx="675">
                  <c:v>42.230289696969599</c:v>
                </c:pt>
                <c:pt idx="676">
                  <c:v>42.292789696969599</c:v>
                </c:pt>
                <c:pt idx="677">
                  <c:v>42.355289696969599</c:v>
                </c:pt>
                <c:pt idx="678">
                  <c:v>42.417789696969599</c:v>
                </c:pt>
                <c:pt idx="679">
                  <c:v>42.480289696969599</c:v>
                </c:pt>
                <c:pt idx="680">
                  <c:v>42.542789696969599</c:v>
                </c:pt>
                <c:pt idx="681">
                  <c:v>42.605289696969599</c:v>
                </c:pt>
                <c:pt idx="682">
                  <c:v>42.667789696969599</c:v>
                </c:pt>
                <c:pt idx="683">
                  <c:v>42.730289696969599</c:v>
                </c:pt>
                <c:pt idx="684">
                  <c:v>42.792789696969599</c:v>
                </c:pt>
                <c:pt idx="685">
                  <c:v>42.855289696969599</c:v>
                </c:pt>
                <c:pt idx="686">
                  <c:v>42.917789696969599</c:v>
                </c:pt>
                <c:pt idx="687">
                  <c:v>42.980289696969599</c:v>
                </c:pt>
                <c:pt idx="688">
                  <c:v>43.042789696969599</c:v>
                </c:pt>
                <c:pt idx="689">
                  <c:v>43.105289696969599</c:v>
                </c:pt>
                <c:pt idx="690">
                  <c:v>43.167789696969599</c:v>
                </c:pt>
                <c:pt idx="691">
                  <c:v>43.230289696969599</c:v>
                </c:pt>
                <c:pt idx="692">
                  <c:v>43.292789696969599</c:v>
                </c:pt>
                <c:pt idx="693">
                  <c:v>43.355289696969599</c:v>
                </c:pt>
                <c:pt idx="694">
                  <c:v>43.417789696969599</c:v>
                </c:pt>
                <c:pt idx="695">
                  <c:v>43.480289696969599</c:v>
                </c:pt>
                <c:pt idx="696">
                  <c:v>43.542789696969599</c:v>
                </c:pt>
                <c:pt idx="697">
                  <c:v>43.605289696969599</c:v>
                </c:pt>
                <c:pt idx="698">
                  <c:v>43.667789696969599</c:v>
                </c:pt>
                <c:pt idx="699">
                  <c:v>43.730289696969599</c:v>
                </c:pt>
                <c:pt idx="700">
                  <c:v>43.792789696969599</c:v>
                </c:pt>
                <c:pt idx="701">
                  <c:v>43.855289696969599</c:v>
                </c:pt>
                <c:pt idx="702">
                  <c:v>43.917789696969599</c:v>
                </c:pt>
                <c:pt idx="703">
                  <c:v>43.980289696969599</c:v>
                </c:pt>
                <c:pt idx="704">
                  <c:v>44.042789696969599</c:v>
                </c:pt>
                <c:pt idx="705">
                  <c:v>44.105289696969599</c:v>
                </c:pt>
                <c:pt idx="706">
                  <c:v>44.167789696969599</c:v>
                </c:pt>
                <c:pt idx="707">
                  <c:v>44.230289696969599</c:v>
                </c:pt>
                <c:pt idx="708">
                  <c:v>44.292789696969599</c:v>
                </c:pt>
                <c:pt idx="709">
                  <c:v>44.355289696969599</c:v>
                </c:pt>
                <c:pt idx="710">
                  <c:v>44.417789696969599</c:v>
                </c:pt>
                <c:pt idx="711">
                  <c:v>44.480289696969599</c:v>
                </c:pt>
                <c:pt idx="712">
                  <c:v>44.542789696969599</c:v>
                </c:pt>
                <c:pt idx="713">
                  <c:v>44.605289696969599</c:v>
                </c:pt>
                <c:pt idx="714">
                  <c:v>44.667789696969599</c:v>
                </c:pt>
                <c:pt idx="715">
                  <c:v>44.730289696969599</c:v>
                </c:pt>
                <c:pt idx="716">
                  <c:v>44.792789696969599</c:v>
                </c:pt>
                <c:pt idx="717">
                  <c:v>44.855289696969599</c:v>
                </c:pt>
                <c:pt idx="718">
                  <c:v>44.917789696969599</c:v>
                </c:pt>
                <c:pt idx="719">
                  <c:v>44.980289696969599</c:v>
                </c:pt>
                <c:pt idx="720">
                  <c:v>45.042789696969599</c:v>
                </c:pt>
                <c:pt idx="721">
                  <c:v>45.105289696969599</c:v>
                </c:pt>
                <c:pt idx="722">
                  <c:v>45.167789696969599</c:v>
                </c:pt>
                <c:pt idx="723">
                  <c:v>45.230289696969599</c:v>
                </c:pt>
                <c:pt idx="724">
                  <c:v>45.292789696969599</c:v>
                </c:pt>
                <c:pt idx="725">
                  <c:v>45.355289696969599</c:v>
                </c:pt>
                <c:pt idx="726">
                  <c:v>45.417789696969599</c:v>
                </c:pt>
                <c:pt idx="727">
                  <c:v>45.480289696969599</c:v>
                </c:pt>
                <c:pt idx="728">
                  <c:v>45.542789696969599</c:v>
                </c:pt>
                <c:pt idx="729">
                  <c:v>45.605289696969599</c:v>
                </c:pt>
                <c:pt idx="730">
                  <c:v>45.667789696969599</c:v>
                </c:pt>
                <c:pt idx="731">
                  <c:v>45.730289696969599</c:v>
                </c:pt>
                <c:pt idx="732">
                  <c:v>45.792789696969599</c:v>
                </c:pt>
                <c:pt idx="733">
                  <c:v>45.855289696969599</c:v>
                </c:pt>
                <c:pt idx="734">
                  <c:v>45.917789696969599</c:v>
                </c:pt>
                <c:pt idx="735">
                  <c:v>45.980289696969599</c:v>
                </c:pt>
                <c:pt idx="736">
                  <c:v>46.042789696969599</c:v>
                </c:pt>
                <c:pt idx="737">
                  <c:v>46.105289696969599</c:v>
                </c:pt>
                <c:pt idx="738">
                  <c:v>46.167789696969599</c:v>
                </c:pt>
                <c:pt idx="739">
                  <c:v>46.230289696969599</c:v>
                </c:pt>
                <c:pt idx="740">
                  <c:v>46.292789696969599</c:v>
                </c:pt>
                <c:pt idx="741">
                  <c:v>46.355289696969599</c:v>
                </c:pt>
                <c:pt idx="742">
                  <c:v>46.417789696969599</c:v>
                </c:pt>
                <c:pt idx="743">
                  <c:v>46.480289696969599</c:v>
                </c:pt>
                <c:pt idx="744">
                  <c:v>46.542789696969599</c:v>
                </c:pt>
                <c:pt idx="745">
                  <c:v>46.605289696969599</c:v>
                </c:pt>
                <c:pt idx="746">
                  <c:v>46.667789696969599</c:v>
                </c:pt>
                <c:pt idx="747">
                  <c:v>46.730289696969599</c:v>
                </c:pt>
                <c:pt idx="748">
                  <c:v>46.792789696969599</c:v>
                </c:pt>
                <c:pt idx="749">
                  <c:v>46.855289696969599</c:v>
                </c:pt>
                <c:pt idx="750">
                  <c:v>46.917789696969599</c:v>
                </c:pt>
                <c:pt idx="751">
                  <c:v>46.980289696969599</c:v>
                </c:pt>
                <c:pt idx="752">
                  <c:v>47.042789696969599</c:v>
                </c:pt>
                <c:pt idx="753">
                  <c:v>47.105289696969599</c:v>
                </c:pt>
                <c:pt idx="754">
                  <c:v>47.167789696969599</c:v>
                </c:pt>
                <c:pt idx="755">
                  <c:v>47.230289696969599</c:v>
                </c:pt>
                <c:pt idx="756">
                  <c:v>47.292789696969599</c:v>
                </c:pt>
                <c:pt idx="757">
                  <c:v>47.355289696969599</c:v>
                </c:pt>
                <c:pt idx="758">
                  <c:v>47.417789696969599</c:v>
                </c:pt>
                <c:pt idx="759">
                  <c:v>47.480289696969599</c:v>
                </c:pt>
                <c:pt idx="760">
                  <c:v>47.542789696969599</c:v>
                </c:pt>
                <c:pt idx="761">
                  <c:v>47.605289696969599</c:v>
                </c:pt>
                <c:pt idx="762">
                  <c:v>47.667789696969599</c:v>
                </c:pt>
                <c:pt idx="763">
                  <c:v>47.730289696969599</c:v>
                </c:pt>
                <c:pt idx="764">
                  <c:v>47.792789696969599</c:v>
                </c:pt>
                <c:pt idx="765">
                  <c:v>47.855289696969599</c:v>
                </c:pt>
                <c:pt idx="766">
                  <c:v>47.917789696969599</c:v>
                </c:pt>
                <c:pt idx="767">
                  <c:v>47.980289696969599</c:v>
                </c:pt>
                <c:pt idx="768">
                  <c:v>48.042789696969599</c:v>
                </c:pt>
                <c:pt idx="769">
                  <c:v>48.105289696969599</c:v>
                </c:pt>
                <c:pt idx="770">
                  <c:v>48.167789696969599</c:v>
                </c:pt>
                <c:pt idx="771">
                  <c:v>48.230289696969599</c:v>
                </c:pt>
                <c:pt idx="772">
                  <c:v>48.292789696969599</c:v>
                </c:pt>
                <c:pt idx="773">
                  <c:v>48.355289696969599</c:v>
                </c:pt>
                <c:pt idx="774">
                  <c:v>48.417789696969599</c:v>
                </c:pt>
                <c:pt idx="775">
                  <c:v>48.480289696969599</c:v>
                </c:pt>
                <c:pt idx="776">
                  <c:v>48.542789696969599</c:v>
                </c:pt>
                <c:pt idx="777">
                  <c:v>48.605289696969599</c:v>
                </c:pt>
                <c:pt idx="778">
                  <c:v>48.667789696969599</c:v>
                </c:pt>
                <c:pt idx="779">
                  <c:v>48.730289696969599</c:v>
                </c:pt>
                <c:pt idx="780">
                  <c:v>48.792789696969599</c:v>
                </c:pt>
                <c:pt idx="781">
                  <c:v>48.855289696969599</c:v>
                </c:pt>
                <c:pt idx="782">
                  <c:v>48.917789696969599</c:v>
                </c:pt>
                <c:pt idx="783">
                  <c:v>48.980289696969599</c:v>
                </c:pt>
                <c:pt idx="784">
                  <c:v>49.042789696969599</c:v>
                </c:pt>
                <c:pt idx="785">
                  <c:v>49.105289696969599</c:v>
                </c:pt>
                <c:pt idx="786">
                  <c:v>49.167789696969599</c:v>
                </c:pt>
                <c:pt idx="787">
                  <c:v>49.230289696969599</c:v>
                </c:pt>
                <c:pt idx="788">
                  <c:v>49.292789696969599</c:v>
                </c:pt>
                <c:pt idx="789">
                  <c:v>49.355289696969599</c:v>
                </c:pt>
                <c:pt idx="790">
                  <c:v>49.417789696969599</c:v>
                </c:pt>
                <c:pt idx="791">
                  <c:v>49.480289696969599</c:v>
                </c:pt>
                <c:pt idx="792">
                  <c:v>49.542789696969599</c:v>
                </c:pt>
                <c:pt idx="793">
                  <c:v>49.605289696969599</c:v>
                </c:pt>
                <c:pt idx="794">
                  <c:v>49.667789696969599</c:v>
                </c:pt>
                <c:pt idx="795">
                  <c:v>49.730289696969599</c:v>
                </c:pt>
                <c:pt idx="796">
                  <c:v>49.792789696969599</c:v>
                </c:pt>
                <c:pt idx="797">
                  <c:v>49.855289696969599</c:v>
                </c:pt>
                <c:pt idx="798">
                  <c:v>49.917789696969599</c:v>
                </c:pt>
                <c:pt idx="799">
                  <c:v>49.980289696969599</c:v>
                </c:pt>
                <c:pt idx="800">
                  <c:v>50.042789696969599</c:v>
                </c:pt>
                <c:pt idx="801">
                  <c:v>50.105289696969599</c:v>
                </c:pt>
                <c:pt idx="802">
                  <c:v>50.167789696969599</c:v>
                </c:pt>
                <c:pt idx="803">
                  <c:v>50.230289696969599</c:v>
                </c:pt>
                <c:pt idx="804">
                  <c:v>50.292789696969599</c:v>
                </c:pt>
                <c:pt idx="805">
                  <c:v>50.355289696969599</c:v>
                </c:pt>
                <c:pt idx="806">
                  <c:v>50.417789696969599</c:v>
                </c:pt>
                <c:pt idx="807">
                  <c:v>50.480289696969599</c:v>
                </c:pt>
                <c:pt idx="808">
                  <c:v>50.542789696969599</c:v>
                </c:pt>
                <c:pt idx="809">
                  <c:v>50.605289696969599</c:v>
                </c:pt>
                <c:pt idx="810">
                  <c:v>50.667789696969599</c:v>
                </c:pt>
                <c:pt idx="811">
                  <c:v>50.730289696969599</c:v>
                </c:pt>
                <c:pt idx="812">
                  <c:v>50.792789696969599</c:v>
                </c:pt>
                <c:pt idx="813">
                  <c:v>50.855289696969599</c:v>
                </c:pt>
                <c:pt idx="814">
                  <c:v>50.917789696969599</c:v>
                </c:pt>
                <c:pt idx="815">
                  <c:v>50.980289696969599</c:v>
                </c:pt>
                <c:pt idx="816">
                  <c:v>51.042789696969599</c:v>
                </c:pt>
                <c:pt idx="817">
                  <c:v>51.105289696969599</c:v>
                </c:pt>
                <c:pt idx="818">
                  <c:v>51.167789696969599</c:v>
                </c:pt>
                <c:pt idx="819">
                  <c:v>51.230289696969599</c:v>
                </c:pt>
                <c:pt idx="820">
                  <c:v>51.292789696969599</c:v>
                </c:pt>
                <c:pt idx="821">
                  <c:v>51.355289696969599</c:v>
                </c:pt>
                <c:pt idx="822">
                  <c:v>51.417789696969599</c:v>
                </c:pt>
                <c:pt idx="823">
                  <c:v>51.480289696969599</c:v>
                </c:pt>
                <c:pt idx="824">
                  <c:v>51.542789696969599</c:v>
                </c:pt>
                <c:pt idx="825">
                  <c:v>51.605289696969599</c:v>
                </c:pt>
                <c:pt idx="826">
                  <c:v>51.667789696969599</c:v>
                </c:pt>
                <c:pt idx="827">
                  <c:v>51.730289696969599</c:v>
                </c:pt>
                <c:pt idx="828">
                  <c:v>51.792789696969599</c:v>
                </c:pt>
                <c:pt idx="829">
                  <c:v>51.855289696969599</c:v>
                </c:pt>
                <c:pt idx="830">
                  <c:v>51.917789696969599</c:v>
                </c:pt>
                <c:pt idx="831">
                  <c:v>51.980289696969599</c:v>
                </c:pt>
                <c:pt idx="832">
                  <c:v>52.042789696969599</c:v>
                </c:pt>
                <c:pt idx="833">
                  <c:v>52.105289696969599</c:v>
                </c:pt>
                <c:pt idx="834">
                  <c:v>52.167789696969599</c:v>
                </c:pt>
                <c:pt idx="835">
                  <c:v>52.230289696969599</c:v>
                </c:pt>
                <c:pt idx="836">
                  <c:v>52.292789696969599</c:v>
                </c:pt>
                <c:pt idx="837">
                  <c:v>52.355289696969599</c:v>
                </c:pt>
                <c:pt idx="838">
                  <c:v>52.417789696969599</c:v>
                </c:pt>
                <c:pt idx="839">
                  <c:v>52.480289696969599</c:v>
                </c:pt>
                <c:pt idx="840">
                  <c:v>52.542789696969599</c:v>
                </c:pt>
                <c:pt idx="841">
                  <c:v>52.605289696969599</c:v>
                </c:pt>
                <c:pt idx="842">
                  <c:v>52.667789696969599</c:v>
                </c:pt>
                <c:pt idx="843">
                  <c:v>52.730289696969599</c:v>
                </c:pt>
                <c:pt idx="844">
                  <c:v>52.792789696969599</c:v>
                </c:pt>
                <c:pt idx="845">
                  <c:v>52.855289696969599</c:v>
                </c:pt>
                <c:pt idx="846">
                  <c:v>52.917789696969599</c:v>
                </c:pt>
                <c:pt idx="847">
                  <c:v>52.980289696969599</c:v>
                </c:pt>
                <c:pt idx="848">
                  <c:v>53.042789696969599</c:v>
                </c:pt>
                <c:pt idx="849">
                  <c:v>53.105289696969599</c:v>
                </c:pt>
                <c:pt idx="850">
                  <c:v>53.167789696969599</c:v>
                </c:pt>
                <c:pt idx="851">
                  <c:v>53.230289696969599</c:v>
                </c:pt>
                <c:pt idx="852">
                  <c:v>53.292789696969599</c:v>
                </c:pt>
                <c:pt idx="853">
                  <c:v>53.355289696969599</c:v>
                </c:pt>
                <c:pt idx="854">
                  <c:v>53.417789696969599</c:v>
                </c:pt>
                <c:pt idx="855">
                  <c:v>53.480289696969599</c:v>
                </c:pt>
                <c:pt idx="856">
                  <c:v>53.542789696969599</c:v>
                </c:pt>
                <c:pt idx="857">
                  <c:v>53.605289696969599</c:v>
                </c:pt>
                <c:pt idx="858">
                  <c:v>53.667789696969599</c:v>
                </c:pt>
                <c:pt idx="859">
                  <c:v>53.730289696969599</c:v>
                </c:pt>
                <c:pt idx="860">
                  <c:v>53.792789696969599</c:v>
                </c:pt>
                <c:pt idx="861">
                  <c:v>53.855289696969599</c:v>
                </c:pt>
                <c:pt idx="862">
                  <c:v>53.917789696969599</c:v>
                </c:pt>
                <c:pt idx="863">
                  <c:v>53.980289696969599</c:v>
                </c:pt>
                <c:pt idx="864">
                  <c:v>54.042789696969599</c:v>
                </c:pt>
                <c:pt idx="865">
                  <c:v>54.105289696969599</c:v>
                </c:pt>
                <c:pt idx="866">
                  <c:v>54.167789696969599</c:v>
                </c:pt>
                <c:pt idx="867">
                  <c:v>54.230289696969599</c:v>
                </c:pt>
                <c:pt idx="868">
                  <c:v>54.292789696969599</c:v>
                </c:pt>
                <c:pt idx="869">
                  <c:v>54.355289696969599</c:v>
                </c:pt>
                <c:pt idx="870">
                  <c:v>54.417789696969599</c:v>
                </c:pt>
                <c:pt idx="871">
                  <c:v>54.480289696969599</c:v>
                </c:pt>
                <c:pt idx="872">
                  <c:v>54.542789696969599</c:v>
                </c:pt>
                <c:pt idx="873">
                  <c:v>54.605289696969599</c:v>
                </c:pt>
                <c:pt idx="874">
                  <c:v>54.667789696969599</c:v>
                </c:pt>
                <c:pt idx="875">
                  <c:v>54.730289696969599</c:v>
                </c:pt>
                <c:pt idx="876">
                  <c:v>54.792789696969599</c:v>
                </c:pt>
                <c:pt idx="877">
                  <c:v>54.855289696969599</c:v>
                </c:pt>
                <c:pt idx="878">
                  <c:v>54.917789696969599</c:v>
                </c:pt>
                <c:pt idx="879">
                  <c:v>54.980289696969599</c:v>
                </c:pt>
                <c:pt idx="880">
                  <c:v>55.042789696969599</c:v>
                </c:pt>
                <c:pt idx="881">
                  <c:v>55.105289696969599</c:v>
                </c:pt>
                <c:pt idx="882">
                  <c:v>55.167789696969599</c:v>
                </c:pt>
                <c:pt idx="883">
                  <c:v>55.230289696969599</c:v>
                </c:pt>
                <c:pt idx="884">
                  <c:v>55.292789696969599</c:v>
                </c:pt>
                <c:pt idx="885">
                  <c:v>55.355289696969599</c:v>
                </c:pt>
                <c:pt idx="886">
                  <c:v>55.417789696969599</c:v>
                </c:pt>
                <c:pt idx="887">
                  <c:v>55.480289696969599</c:v>
                </c:pt>
                <c:pt idx="888">
                  <c:v>55.542789696969599</c:v>
                </c:pt>
                <c:pt idx="889">
                  <c:v>55.605289696969599</c:v>
                </c:pt>
                <c:pt idx="890">
                  <c:v>55.667789696969599</c:v>
                </c:pt>
                <c:pt idx="891">
                  <c:v>55.730289696969599</c:v>
                </c:pt>
                <c:pt idx="892">
                  <c:v>55.792789696969599</c:v>
                </c:pt>
                <c:pt idx="893">
                  <c:v>55.855289696969599</c:v>
                </c:pt>
                <c:pt idx="894">
                  <c:v>55.917789696969599</c:v>
                </c:pt>
                <c:pt idx="895">
                  <c:v>55.980289696969599</c:v>
                </c:pt>
                <c:pt idx="896">
                  <c:v>56.042789696969599</c:v>
                </c:pt>
                <c:pt idx="897">
                  <c:v>56.105289696969599</c:v>
                </c:pt>
                <c:pt idx="898">
                  <c:v>56.167789696969599</c:v>
                </c:pt>
                <c:pt idx="899">
                  <c:v>56.230289696969599</c:v>
                </c:pt>
                <c:pt idx="900">
                  <c:v>56.292789696969599</c:v>
                </c:pt>
                <c:pt idx="901">
                  <c:v>56.355289696969599</c:v>
                </c:pt>
                <c:pt idx="902">
                  <c:v>56.417789696969599</c:v>
                </c:pt>
                <c:pt idx="903">
                  <c:v>56.480289696969599</c:v>
                </c:pt>
                <c:pt idx="904">
                  <c:v>56.542789696969599</c:v>
                </c:pt>
                <c:pt idx="905">
                  <c:v>56.605289696969599</c:v>
                </c:pt>
                <c:pt idx="906">
                  <c:v>56.667789696969599</c:v>
                </c:pt>
                <c:pt idx="907">
                  <c:v>56.730289696969599</c:v>
                </c:pt>
                <c:pt idx="908">
                  <c:v>56.792789696969599</c:v>
                </c:pt>
                <c:pt idx="909">
                  <c:v>56.855289696969599</c:v>
                </c:pt>
                <c:pt idx="910">
                  <c:v>56.917789696969599</c:v>
                </c:pt>
                <c:pt idx="911">
                  <c:v>56.980289696969599</c:v>
                </c:pt>
                <c:pt idx="912">
                  <c:v>57.042789696969599</c:v>
                </c:pt>
                <c:pt idx="913">
                  <c:v>57.105289696969599</c:v>
                </c:pt>
                <c:pt idx="914">
                  <c:v>57.167789696969599</c:v>
                </c:pt>
                <c:pt idx="915">
                  <c:v>57.230289696969599</c:v>
                </c:pt>
                <c:pt idx="916">
                  <c:v>57.292789696969599</c:v>
                </c:pt>
                <c:pt idx="917">
                  <c:v>57.355289696969599</c:v>
                </c:pt>
                <c:pt idx="918">
                  <c:v>57.417789696969599</c:v>
                </c:pt>
                <c:pt idx="919">
                  <c:v>57.480289696969599</c:v>
                </c:pt>
                <c:pt idx="920">
                  <c:v>57.542789696969599</c:v>
                </c:pt>
                <c:pt idx="921">
                  <c:v>57.605289696969599</c:v>
                </c:pt>
                <c:pt idx="922">
                  <c:v>57.667789696969599</c:v>
                </c:pt>
                <c:pt idx="923">
                  <c:v>57.730289696969599</c:v>
                </c:pt>
                <c:pt idx="924">
                  <c:v>57.792789696969599</c:v>
                </c:pt>
                <c:pt idx="925">
                  <c:v>57.855289696969599</c:v>
                </c:pt>
                <c:pt idx="926">
                  <c:v>57.917789696969599</c:v>
                </c:pt>
                <c:pt idx="927">
                  <c:v>57.980289696969599</c:v>
                </c:pt>
                <c:pt idx="928">
                  <c:v>58.042789696969599</c:v>
                </c:pt>
                <c:pt idx="929">
                  <c:v>58.105289696969599</c:v>
                </c:pt>
                <c:pt idx="930">
                  <c:v>58.167789696969599</c:v>
                </c:pt>
                <c:pt idx="931">
                  <c:v>58.230289696969599</c:v>
                </c:pt>
                <c:pt idx="932">
                  <c:v>58.292789696969599</c:v>
                </c:pt>
                <c:pt idx="933">
                  <c:v>58.355289696969599</c:v>
                </c:pt>
                <c:pt idx="934">
                  <c:v>58.417789696969599</c:v>
                </c:pt>
                <c:pt idx="935">
                  <c:v>58.480289696969599</c:v>
                </c:pt>
                <c:pt idx="936">
                  <c:v>58.542789696969599</c:v>
                </c:pt>
                <c:pt idx="937">
                  <c:v>58.605289696969599</c:v>
                </c:pt>
                <c:pt idx="938">
                  <c:v>58.667789696969599</c:v>
                </c:pt>
                <c:pt idx="939">
                  <c:v>58.730289696969599</c:v>
                </c:pt>
                <c:pt idx="940">
                  <c:v>58.792789696969599</c:v>
                </c:pt>
                <c:pt idx="941">
                  <c:v>58.855289696969599</c:v>
                </c:pt>
                <c:pt idx="942">
                  <c:v>58.917789696969599</c:v>
                </c:pt>
                <c:pt idx="943">
                  <c:v>58.980289696969599</c:v>
                </c:pt>
                <c:pt idx="944">
                  <c:v>59.042789696969599</c:v>
                </c:pt>
                <c:pt idx="945">
                  <c:v>59.105289696969599</c:v>
                </c:pt>
                <c:pt idx="946">
                  <c:v>59.167789696969599</c:v>
                </c:pt>
                <c:pt idx="947">
                  <c:v>59.230289696969599</c:v>
                </c:pt>
                <c:pt idx="948">
                  <c:v>59.292789696969599</c:v>
                </c:pt>
                <c:pt idx="949">
                  <c:v>59.355289696969599</c:v>
                </c:pt>
                <c:pt idx="950">
                  <c:v>59.417789696969599</c:v>
                </c:pt>
                <c:pt idx="951">
                  <c:v>59.480289696969599</c:v>
                </c:pt>
                <c:pt idx="952">
                  <c:v>59.542789696969599</c:v>
                </c:pt>
                <c:pt idx="953">
                  <c:v>59.605289696969599</c:v>
                </c:pt>
                <c:pt idx="954">
                  <c:v>59.667789696969599</c:v>
                </c:pt>
                <c:pt idx="955">
                  <c:v>59.730289696969599</c:v>
                </c:pt>
                <c:pt idx="956">
                  <c:v>59.792789696969599</c:v>
                </c:pt>
                <c:pt idx="957">
                  <c:v>59.855289696969599</c:v>
                </c:pt>
                <c:pt idx="958">
                  <c:v>59.917789696969599</c:v>
                </c:pt>
                <c:pt idx="959">
                  <c:v>59.980289696969599</c:v>
                </c:pt>
                <c:pt idx="960">
                  <c:v>60.042789696969599</c:v>
                </c:pt>
                <c:pt idx="961">
                  <c:v>60.105289696969599</c:v>
                </c:pt>
                <c:pt idx="962">
                  <c:v>60.167789696969599</c:v>
                </c:pt>
                <c:pt idx="963">
                  <c:v>60.230289696969599</c:v>
                </c:pt>
                <c:pt idx="964">
                  <c:v>60.292789696969599</c:v>
                </c:pt>
                <c:pt idx="965">
                  <c:v>60.355289696969599</c:v>
                </c:pt>
                <c:pt idx="966">
                  <c:v>60.417789696969599</c:v>
                </c:pt>
                <c:pt idx="967">
                  <c:v>60.480289696969599</c:v>
                </c:pt>
                <c:pt idx="968">
                  <c:v>60.542789696969599</c:v>
                </c:pt>
                <c:pt idx="969">
                  <c:v>60.605289696969599</c:v>
                </c:pt>
                <c:pt idx="970">
                  <c:v>60.667789696969599</c:v>
                </c:pt>
                <c:pt idx="971">
                  <c:v>60.730289696969599</c:v>
                </c:pt>
                <c:pt idx="972">
                  <c:v>60.792789696969599</c:v>
                </c:pt>
                <c:pt idx="973">
                  <c:v>60.855289696969599</c:v>
                </c:pt>
                <c:pt idx="974">
                  <c:v>60.917789696969599</c:v>
                </c:pt>
                <c:pt idx="975">
                  <c:v>60.980289696969599</c:v>
                </c:pt>
                <c:pt idx="976">
                  <c:v>61.042789696969599</c:v>
                </c:pt>
                <c:pt idx="977">
                  <c:v>61.105289696969599</c:v>
                </c:pt>
                <c:pt idx="978">
                  <c:v>61.167789696969599</c:v>
                </c:pt>
                <c:pt idx="979">
                  <c:v>61.230289696969599</c:v>
                </c:pt>
                <c:pt idx="980">
                  <c:v>61.292789696969599</c:v>
                </c:pt>
                <c:pt idx="981">
                  <c:v>61.355289696969599</c:v>
                </c:pt>
                <c:pt idx="982">
                  <c:v>61.417789696969599</c:v>
                </c:pt>
                <c:pt idx="983">
                  <c:v>61.480289696969599</c:v>
                </c:pt>
                <c:pt idx="984">
                  <c:v>61.542789696969599</c:v>
                </c:pt>
                <c:pt idx="985">
                  <c:v>61.605289696969599</c:v>
                </c:pt>
                <c:pt idx="986">
                  <c:v>61.667789696969599</c:v>
                </c:pt>
                <c:pt idx="987">
                  <c:v>61.730289696969599</c:v>
                </c:pt>
                <c:pt idx="988">
                  <c:v>61.792789696969599</c:v>
                </c:pt>
                <c:pt idx="989">
                  <c:v>61.855289696969599</c:v>
                </c:pt>
                <c:pt idx="990">
                  <c:v>61.917789696969599</c:v>
                </c:pt>
                <c:pt idx="991">
                  <c:v>61.980289696969599</c:v>
                </c:pt>
                <c:pt idx="992">
                  <c:v>62.042789696969599</c:v>
                </c:pt>
                <c:pt idx="993">
                  <c:v>62.105289696969599</c:v>
                </c:pt>
                <c:pt idx="994">
                  <c:v>62.167789696969599</c:v>
                </c:pt>
                <c:pt idx="995">
                  <c:v>62.230289696969599</c:v>
                </c:pt>
                <c:pt idx="996">
                  <c:v>62.292789696969599</c:v>
                </c:pt>
                <c:pt idx="997">
                  <c:v>62.355289696969599</c:v>
                </c:pt>
                <c:pt idx="998">
                  <c:v>62.417789696969599</c:v>
                </c:pt>
                <c:pt idx="999">
                  <c:v>62.480289696969599</c:v>
                </c:pt>
                <c:pt idx="1000">
                  <c:v>62.542789696969599</c:v>
                </c:pt>
                <c:pt idx="1001">
                  <c:v>62.605289696969599</c:v>
                </c:pt>
                <c:pt idx="1002">
                  <c:v>62.667789696969599</c:v>
                </c:pt>
                <c:pt idx="1003">
                  <c:v>62.730289696969599</c:v>
                </c:pt>
                <c:pt idx="1004">
                  <c:v>62.792789696969599</c:v>
                </c:pt>
                <c:pt idx="1005">
                  <c:v>62.855289696969599</c:v>
                </c:pt>
                <c:pt idx="1006">
                  <c:v>62.917789696969599</c:v>
                </c:pt>
                <c:pt idx="1007">
                  <c:v>62.980289696969599</c:v>
                </c:pt>
                <c:pt idx="1008">
                  <c:v>63.042789696969599</c:v>
                </c:pt>
                <c:pt idx="1009">
                  <c:v>63.105289696969599</c:v>
                </c:pt>
                <c:pt idx="1010">
                  <c:v>63.167789696969599</c:v>
                </c:pt>
                <c:pt idx="1011">
                  <c:v>63.230289696969599</c:v>
                </c:pt>
                <c:pt idx="1012">
                  <c:v>63.292789696969599</c:v>
                </c:pt>
                <c:pt idx="1013">
                  <c:v>63.355289696969599</c:v>
                </c:pt>
                <c:pt idx="1014">
                  <c:v>63.417789696969599</c:v>
                </c:pt>
                <c:pt idx="1015">
                  <c:v>63.480289696969599</c:v>
                </c:pt>
                <c:pt idx="1016">
                  <c:v>63.542789696969599</c:v>
                </c:pt>
                <c:pt idx="1017">
                  <c:v>63.605289696969599</c:v>
                </c:pt>
                <c:pt idx="1018">
                  <c:v>63.667789696969599</c:v>
                </c:pt>
                <c:pt idx="1019">
                  <c:v>63.730289696969599</c:v>
                </c:pt>
                <c:pt idx="1020">
                  <c:v>63.792789696969599</c:v>
                </c:pt>
                <c:pt idx="1021">
                  <c:v>63.855289696969599</c:v>
                </c:pt>
                <c:pt idx="1022">
                  <c:v>63.917789696969599</c:v>
                </c:pt>
                <c:pt idx="1023">
                  <c:v>63.980289696969599</c:v>
                </c:pt>
                <c:pt idx="1024">
                  <c:v>64.042789696969606</c:v>
                </c:pt>
                <c:pt idx="1025">
                  <c:v>64.105289696969606</c:v>
                </c:pt>
                <c:pt idx="1026">
                  <c:v>64.167789696969606</c:v>
                </c:pt>
                <c:pt idx="1027">
                  <c:v>64.230289696969606</c:v>
                </c:pt>
                <c:pt idx="1028">
                  <c:v>64.292789696969606</c:v>
                </c:pt>
                <c:pt idx="1029">
                  <c:v>64.355289696969606</c:v>
                </c:pt>
                <c:pt idx="1030">
                  <c:v>64.417789696969606</c:v>
                </c:pt>
                <c:pt idx="1031">
                  <c:v>64.480289696969606</c:v>
                </c:pt>
                <c:pt idx="1032">
                  <c:v>64.542789696969606</c:v>
                </c:pt>
                <c:pt idx="1033">
                  <c:v>64.605289696969606</c:v>
                </c:pt>
                <c:pt idx="1034">
                  <c:v>64.667789696969606</c:v>
                </c:pt>
                <c:pt idx="1035">
                  <c:v>64.730289696969606</c:v>
                </c:pt>
                <c:pt idx="1036">
                  <c:v>64.792789696969606</c:v>
                </c:pt>
                <c:pt idx="1037">
                  <c:v>64.855289696969606</c:v>
                </c:pt>
                <c:pt idx="1038">
                  <c:v>64.917789696969606</c:v>
                </c:pt>
                <c:pt idx="1039">
                  <c:v>64.980289696969606</c:v>
                </c:pt>
                <c:pt idx="1040">
                  <c:v>65.042789696969606</c:v>
                </c:pt>
                <c:pt idx="1041">
                  <c:v>65.105289696969606</c:v>
                </c:pt>
                <c:pt idx="1042">
                  <c:v>65.167789696969606</c:v>
                </c:pt>
                <c:pt idx="1043">
                  <c:v>65.230289696969606</c:v>
                </c:pt>
                <c:pt idx="1044">
                  <c:v>65.292789696969606</c:v>
                </c:pt>
                <c:pt idx="1045">
                  <c:v>65.355289696969606</c:v>
                </c:pt>
                <c:pt idx="1046">
                  <c:v>65.417789696969606</c:v>
                </c:pt>
                <c:pt idx="1047">
                  <c:v>65.480289696969606</c:v>
                </c:pt>
                <c:pt idx="1048">
                  <c:v>65.542789696969606</c:v>
                </c:pt>
                <c:pt idx="1049">
                  <c:v>65.605289696969606</c:v>
                </c:pt>
                <c:pt idx="1050">
                  <c:v>65.667789696969606</c:v>
                </c:pt>
                <c:pt idx="1051">
                  <c:v>65.730289696969606</c:v>
                </c:pt>
                <c:pt idx="1052">
                  <c:v>65.792789696969606</c:v>
                </c:pt>
                <c:pt idx="1053">
                  <c:v>65.855289696969606</c:v>
                </c:pt>
                <c:pt idx="1054">
                  <c:v>65.917789696969606</c:v>
                </c:pt>
                <c:pt idx="1055">
                  <c:v>65.980289696969606</c:v>
                </c:pt>
                <c:pt idx="1056">
                  <c:v>66.042789696969606</c:v>
                </c:pt>
                <c:pt idx="1057">
                  <c:v>66.105289696969606</c:v>
                </c:pt>
                <c:pt idx="1058">
                  <c:v>66.167789696969606</c:v>
                </c:pt>
                <c:pt idx="1059">
                  <c:v>66.230289696969606</c:v>
                </c:pt>
                <c:pt idx="1060">
                  <c:v>66.292789696969606</c:v>
                </c:pt>
                <c:pt idx="1061">
                  <c:v>66.355289696969606</c:v>
                </c:pt>
                <c:pt idx="1062">
                  <c:v>66.417789696969606</c:v>
                </c:pt>
                <c:pt idx="1063">
                  <c:v>66.480289696969606</c:v>
                </c:pt>
                <c:pt idx="1064">
                  <c:v>66.542789696969606</c:v>
                </c:pt>
                <c:pt idx="1065">
                  <c:v>66.605289696969606</c:v>
                </c:pt>
                <c:pt idx="1066">
                  <c:v>66.667789696969606</c:v>
                </c:pt>
                <c:pt idx="1067">
                  <c:v>66.730289696969606</c:v>
                </c:pt>
                <c:pt idx="1068">
                  <c:v>66.792789696969606</c:v>
                </c:pt>
                <c:pt idx="1069">
                  <c:v>66.855289696969606</c:v>
                </c:pt>
                <c:pt idx="1070">
                  <c:v>66.917789696969606</c:v>
                </c:pt>
                <c:pt idx="1071">
                  <c:v>66.980289696969606</c:v>
                </c:pt>
                <c:pt idx="1072">
                  <c:v>67.042789696969606</c:v>
                </c:pt>
                <c:pt idx="1073">
                  <c:v>67.105289696969606</c:v>
                </c:pt>
                <c:pt idx="1074">
                  <c:v>67.167789696969606</c:v>
                </c:pt>
                <c:pt idx="1075">
                  <c:v>67.230289696969606</c:v>
                </c:pt>
                <c:pt idx="1076">
                  <c:v>67.292789696969606</c:v>
                </c:pt>
                <c:pt idx="1077">
                  <c:v>67.355289696969606</c:v>
                </c:pt>
                <c:pt idx="1078">
                  <c:v>67.417789696969606</c:v>
                </c:pt>
                <c:pt idx="1079">
                  <c:v>67.480289696969606</c:v>
                </c:pt>
                <c:pt idx="1080">
                  <c:v>67.542789696969606</c:v>
                </c:pt>
                <c:pt idx="1081">
                  <c:v>67.605289696969606</c:v>
                </c:pt>
                <c:pt idx="1082">
                  <c:v>67.667789696969606</c:v>
                </c:pt>
                <c:pt idx="1083">
                  <c:v>67.730289696969606</c:v>
                </c:pt>
                <c:pt idx="1084">
                  <c:v>67.792789696969606</c:v>
                </c:pt>
                <c:pt idx="1085">
                  <c:v>67.855289696969606</c:v>
                </c:pt>
                <c:pt idx="1086">
                  <c:v>67.917789696969606</c:v>
                </c:pt>
                <c:pt idx="1087">
                  <c:v>67.980289696969606</c:v>
                </c:pt>
                <c:pt idx="1088">
                  <c:v>68.042789696969606</c:v>
                </c:pt>
                <c:pt idx="1089">
                  <c:v>68.105289696969606</c:v>
                </c:pt>
                <c:pt idx="1090">
                  <c:v>68.167789696969606</c:v>
                </c:pt>
                <c:pt idx="1091">
                  <c:v>68.230289696969606</c:v>
                </c:pt>
                <c:pt idx="1092">
                  <c:v>68.292789696969606</c:v>
                </c:pt>
                <c:pt idx="1093">
                  <c:v>68.355289696969606</c:v>
                </c:pt>
                <c:pt idx="1094">
                  <c:v>68.417789696969606</c:v>
                </c:pt>
                <c:pt idx="1095">
                  <c:v>68.480289696969606</c:v>
                </c:pt>
                <c:pt idx="1096">
                  <c:v>68.542789696969606</c:v>
                </c:pt>
                <c:pt idx="1097">
                  <c:v>68.605289696969606</c:v>
                </c:pt>
                <c:pt idx="1098">
                  <c:v>68.667789696969606</c:v>
                </c:pt>
                <c:pt idx="1099">
                  <c:v>68.730289696969606</c:v>
                </c:pt>
                <c:pt idx="1100">
                  <c:v>68.792789696969606</c:v>
                </c:pt>
                <c:pt idx="1101">
                  <c:v>68.855289696969606</c:v>
                </c:pt>
                <c:pt idx="1102">
                  <c:v>68.917789696969606</c:v>
                </c:pt>
                <c:pt idx="1103">
                  <c:v>68.980289696969606</c:v>
                </c:pt>
                <c:pt idx="1104">
                  <c:v>69.042789696969606</c:v>
                </c:pt>
                <c:pt idx="1105">
                  <c:v>69.105289696969606</c:v>
                </c:pt>
                <c:pt idx="1106">
                  <c:v>69.167789696969606</c:v>
                </c:pt>
                <c:pt idx="1107">
                  <c:v>69.230289696969606</c:v>
                </c:pt>
                <c:pt idx="1108">
                  <c:v>69.292789696969606</c:v>
                </c:pt>
                <c:pt idx="1109">
                  <c:v>69.355289696969606</c:v>
                </c:pt>
                <c:pt idx="1110">
                  <c:v>69.417789696969606</c:v>
                </c:pt>
                <c:pt idx="1111">
                  <c:v>69.480289696969606</c:v>
                </c:pt>
                <c:pt idx="1112">
                  <c:v>69.542789696969606</c:v>
                </c:pt>
                <c:pt idx="1113">
                  <c:v>69.605289696969606</c:v>
                </c:pt>
                <c:pt idx="1114">
                  <c:v>69.667789696969606</c:v>
                </c:pt>
                <c:pt idx="1115">
                  <c:v>69.730289696969606</c:v>
                </c:pt>
                <c:pt idx="1116">
                  <c:v>69.792789696969606</c:v>
                </c:pt>
                <c:pt idx="1117">
                  <c:v>69.855289696969606</c:v>
                </c:pt>
                <c:pt idx="1118">
                  <c:v>69.917789696969606</c:v>
                </c:pt>
                <c:pt idx="1119">
                  <c:v>69.980289696969606</c:v>
                </c:pt>
                <c:pt idx="1120">
                  <c:v>70.042789696969606</c:v>
                </c:pt>
                <c:pt idx="1121">
                  <c:v>70.105289696969606</c:v>
                </c:pt>
                <c:pt idx="1122">
                  <c:v>70.167789696969606</c:v>
                </c:pt>
                <c:pt idx="1123">
                  <c:v>70.230289696969606</c:v>
                </c:pt>
                <c:pt idx="1124">
                  <c:v>70.292789696969606</c:v>
                </c:pt>
                <c:pt idx="1125">
                  <c:v>70.355289696969606</c:v>
                </c:pt>
                <c:pt idx="1126">
                  <c:v>70.417789696969606</c:v>
                </c:pt>
                <c:pt idx="1127">
                  <c:v>70.480289696969606</c:v>
                </c:pt>
                <c:pt idx="1128">
                  <c:v>70.542789696969606</c:v>
                </c:pt>
                <c:pt idx="1129">
                  <c:v>70.605289696969606</c:v>
                </c:pt>
                <c:pt idx="1130">
                  <c:v>70.667789696969606</c:v>
                </c:pt>
                <c:pt idx="1131">
                  <c:v>70.730289696969606</c:v>
                </c:pt>
                <c:pt idx="1132">
                  <c:v>70.792789696969606</c:v>
                </c:pt>
                <c:pt idx="1133">
                  <c:v>70.855289696969606</c:v>
                </c:pt>
                <c:pt idx="1134">
                  <c:v>70.917789696969606</c:v>
                </c:pt>
                <c:pt idx="1135">
                  <c:v>70.980289696969606</c:v>
                </c:pt>
                <c:pt idx="1136">
                  <c:v>71.042789696969606</c:v>
                </c:pt>
                <c:pt idx="1137">
                  <c:v>71.105289696969606</c:v>
                </c:pt>
                <c:pt idx="1138">
                  <c:v>71.167789696969606</c:v>
                </c:pt>
                <c:pt idx="1139">
                  <c:v>71.230289696969606</c:v>
                </c:pt>
                <c:pt idx="1140">
                  <c:v>71.292789696969606</c:v>
                </c:pt>
                <c:pt idx="1141">
                  <c:v>71.355289696969606</c:v>
                </c:pt>
                <c:pt idx="1142">
                  <c:v>71.417789696969606</c:v>
                </c:pt>
                <c:pt idx="1143">
                  <c:v>71.480289696969606</c:v>
                </c:pt>
                <c:pt idx="1144">
                  <c:v>71.542789696969606</c:v>
                </c:pt>
                <c:pt idx="1145">
                  <c:v>71.605289696969606</c:v>
                </c:pt>
                <c:pt idx="1146">
                  <c:v>71.667789696969606</c:v>
                </c:pt>
                <c:pt idx="1147">
                  <c:v>71.730289696969606</c:v>
                </c:pt>
                <c:pt idx="1148">
                  <c:v>71.792789696969606</c:v>
                </c:pt>
                <c:pt idx="1149">
                  <c:v>71.855289696969606</c:v>
                </c:pt>
                <c:pt idx="1150">
                  <c:v>71.917789696969606</c:v>
                </c:pt>
                <c:pt idx="1151">
                  <c:v>71.980289696969606</c:v>
                </c:pt>
                <c:pt idx="1152">
                  <c:v>72.042789696969606</c:v>
                </c:pt>
                <c:pt idx="1153">
                  <c:v>72.105289696969606</c:v>
                </c:pt>
                <c:pt idx="1154">
                  <c:v>72.167789696969606</c:v>
                </c:pt>
                <c:pt idx="1155">
                  <c:v>72.230289696969606</c:v>
                </c:pt>
                <c:pt idx="1156">
                  <c:v>72.292789696969606</c:v>
                </c:pt>
                <c:pt idx="1157">
                  <c:v>72.355289696969606</c:v>
                </c:pt>
                <c:pt idx="1158">
                  <c:v>72.417789696969606</c:v>
                </c:pt>
                <c:pt idx="1159">
                  <c:v>72.480289696969606</c:v>
                </c:pt>
                <c:pt idx="1160">
                  <c:v>72.542789696969805</c:v>
                </c:pt>
                <c:pt idx="1161">
                  <c:v>72.605289696969805</c:v>
                </c:pt>
                <c:pt idx="1162">
                  <c:v>72.667789696969805</c:v>
                </c:pt>
                <c:pt idx="1163">
                  <c:v>72.730289696969805</c:v>
                </c:pt>
                <c:pt idx="1164">
                  <c:v>72.792789696969805</c:v>
                </c:pt>
                <c:pt idx="1165">
                  <c:v>72.855289696969805</c:v>
                </c:pt>
                <c:pt idx="1166">
                  <c:v>72.917789696969805</c:v>
                </c:pt>
                <c:pt idx="1167">
                  <c:v>72.980289696969805</c:v>
                </c:pt>
                <c:pt idx="1168">
                  <c:v>73.042789696969805</c:v>
                </c:pt>
                <c:pt idx="1169">
                  <c:v>73.105289696969805</c:v>
                </c:pt>
                <c:pt idx="1170">
                  <c:v>73.167789696969805</c:v>
                </c:pt>
                <c:pt idx="1171">
                  <c:v>73.230289696969805</c:v>
                </c:pt>
                <c:pt idx="1172">
                  <c:v>73.292789696969805</c:v>
                </c:pt>
                <c:pt idx="1173">
                  <c:v>73.355289696969805</c:v>
                </c:pt>
                <c:pt idx="1174">
                  <c:v>73.417789696969805</c:v>
                </c:pt>
                <c:pt idx="1175">
                  <c:v>73.480289696969805</c:v>
                </c:pt>
                <c:pt idx="1176">
                  <c:v>73.542789696969805</c:v>
                </c:pt>
                <c:pt idx="1177">
                  <c:v>73.605289696969805</c:v>
                </c:pt>
                <c:pt idx="1178">
                  <c:v>73.667789696969805</c:v>
                </c:pt>
                <c:pt idx="1179">
                  <c:v>73.730289696969805</c:v>
                </c:pt>
                <c:pt idx="1180">
                  <c:v>73.792789696969805</c:v>
                </c:pt>
                <c:pt idx="1181">
                  <c:v>73.855289696969805</c:v>
                </c:pt>
                <c:pt idx="1182">
                  <c:v>73.917789696969805</c:v>
                </c:pt>
                <c:pt idx="1183">
                  <c:v>73.980289696969805</c:v>
                </c:pt>
                <c:pt idx="1184">
                  <c:v>74.042789696969805</c:v>
                </c:pt>
                <c:pt idx="1185">
                  <c:v>74.105289696969805</c:v>
                </c:pt>
                <c:pt idx="1186">
                  <c:v>74.167789696969805</c:v>
                </c:pt>
                <c:pt idx="1187">
                  <c:v>74.230289696969805</c:v>
                </c:pt>
                <c:pt idx="1188">
                  <c:v>74.292789696969805</c:v>
                </c:pt>
                <c:pt idx="1189">
                  <c:v>74.355289696969805</c:v>
                </c:pt>
                <c:pt idx="1190">
                  <c:v>74.417789696969805</c:v>
                </c:pt>
                <c:pt idx="1191">
                  <c:v>74.480289696969805</c:v>
                </c:pt>
                <c:pt idx="1192">
                  <c:v>74.542789696969805</c:v>
                </c:pt>
                <c:pt idx="1193">
                  <c:v>74.605289696969805</c:v>
                </c:pt>
                <c:pt idx="1194">
                  <c:v>74.667789696969805</c:v>
                </c:pt>
                <c:pt idx="1195">
                  <c:v>74.730289696969805</c:v>
                </c:pt>
                <c:pt idx="1196">
                  <c:v>74.792789696969805</c:v>
                </c:pt>
                <c:pt idx="1197">
                  <c:v>74.855289696969805</c:v>
                </c:pt>
                <c:pt idx="1198">
                  <c:v>74.917789696969805</c:v>
                </c:pt>
                <c:pt idx="1199">
                  <c:v>74.980289696969805</c:v>
                </c:pt>
                <c:pt idx="1200">
                  <c:v>75.042789696969805</c:v>
                </c:pt>
                <c:pt idx="1201">
                  <c:v>75.105289696969805</c:v>
                </c:pt>
                <c:pt idx="1202">
                  <c:v>75.167789696969805</c:v>
                </c:pt>
                <c:pt idx="1203">
                  <c:v>75.230289696969805</c:v>
                </c:pt>
                <c:pt idx="1204">
                  <c:v>75.292789696969805</c:v>
                </c:pt>
                <c:pt idx="1205">
                  <c:v>75.355289696969805</c:v>
                </c:pt>
                <c:pt idx="1206">
                  <c:v>75.417789696969805</c:v>
                </c:pt>
                <c:pt idx="1207">
                  <c:v>75.480289696969805</c:v>
                </c:pt>
                <c:pt idx="1208">
                  <c:v>75.542789696969805</c:v>
                </c:pt>
                <c:pt idx="1209">
                  <c:v>75.605289696969805</c:v>
                </c:pt>
                <c:pt idx="1210">
                  <c:v>75.667789696969805</c:v>
                </c:pt>
                <c:pt idx="1211">
                  <c:v>75.730289696969805</c:v>
                </c:pt>
                <c:pt idx="1212">
                  <c:v>75.792789696969805</c:v>
                </c:pt>
                <c:pt idx="1213">
                  <c:v>75.855289696969805</c:v>
                </c:pt>
                <c:pt idx="1214">
                  <c:v>75.917789696969805</c:v>
                </c:pt>
                <c:pt idx="1215">
                  <c:v>75.980289696969805</c:v>
                </c:pt>
                <c:pt idx="1216">
                  <c:v>76.042789696969805</c:v>
                </c:pt>
                <c:pt idx="1217">
                  <c:v>76.105289696969805</c:v>
                </c:pt>
                <c:pt idx="1218">
                  <c:v>76.167789696969805</c:v>
                </c:pt>
                <c:pt idx="1219">
                  <c:v>76.230289696969805</c:v>
                </c:pt>
                <c:pt idx="1220">
                  <c:v>76.292789696969805</c:v>
                </c:pt>
                <c:pt idx="1221">
                  <c:v>76.355289696969805</c:v>
                </c:pt>
                <c:pt idx="1222">
                  <c:v>76.417789696969805</c:v>
                </c:pt>
                <c:pt idx="1223">
                  <c:v>76.480289696969805</c:v>
                </c:pt>
                <c:pt idx="1224">
                  <c:v>76.542789696969805</c:v>
                </c:pt>
                <c:pt idx="1225">
                  <c:v>76.605289696969805</c:v>
                </c:pt>
                <c:pt idx="1226">
                  <c:v>76.667789696969805</c:v>
                </c:pt>
                <c:pt idx="1227">
                  <c:v>76.730289696969805</c:v>
                </c:pt>
                <c:pt idx="1228">
                  <c:v>76.792789696969805</c:v>
                </c:pt>
                <c:pt idx="1229">
                  <c:v>76.855289696969805</c:v>
                </c:pt>
                <c:pt idx="1230">
                  <c:v>76.917789696969805</c:v>
                </c:pt>
                <c:pt idx="1231">
                  <c:v>76.980289696969805</c:v>
                </c:pt>
                <c:pt idx="1232">
                  <c:v>77.042789696969805</c:v>
                </c:pt>
                <c:pt idx="1233">
                  <c:v>77.105289696969805</c:v>
                </c:pt>
                <c:pt idx="1234">
                  <c:v>77.167789696969805</c:v>
                </c:pt>
                <c:pt idx="1235">
                  <c:v>77.230289696969805</c:v>
                </c:pt>
                <c:pt idx="1236">
                  <c:v>77.292789696969805</c:v>
                </c:pt>
                <c:pt idx="1237">
                  <c:v>77.355289696969805</c:v>
                </c:pt>
                <c:pt idx="1238">
                  <c:v>77.417789696969805</c:v>
                </c:pt>
                <c:pt idx="1239">
                  <c:v>77.480289696969805</c:v>
                </c:pt>
                <c:pt idx="1240">
                  <c:v>77.542789696969805</c:v>
                </c:pt>
                <c:pt idx="1241">
                  <c:v>77.605289696969805</c:v>
                </c:pt>
                <c:pt idx="1242">
                  <c:v>77.667789696969805</c:v>
                </c:pt>
                <c:pt idx="1243">
                  <c:v>77.730289696969805</c:v>
                </c:pt>
                <c:pt idx="1244">
                  <c:v>77.792789696969805</c:v>
                </c:pt>
                <c:pt idx="1245">
                  <c:v>77.855289696969805</c:v>
                </c:pt>
                <c:pt idx="1246">
                  <c:v>77.917789696969805</c:v>
                </c:pt>
                <c:pt idx="1247">
                  <c:v>77.980289696969805</c:v>
                </c:pt>
                <c:pt idx="1248">
                  <c:v>78.042789696969805</c:v>
                </c:pt>
                <c:pt idx="1249">
                  <c:v>78.105289696969805</c:v>
                </c:pt>
                <c:pt idx="1250">
                  <c:v>78.167789696969805</c:v>
                </c:pt>
                <c:pt idx="1251">
                  <c:v>78.230289696969805</c:v>
                </c:pt>
                <c:pt idx="1252">
                  <c:v>78.292789696969805</c:v>
                </c:pt>
                <c:pt idx="1253">
                  <c:v>78.355289696969805</c:v>
                </c:pt>
                <c:pt idx="1254">
                  <c:v>78.417789696969805</c:v>
                </c:pt>
                <c:pt idx="1255">
                  <c:v>78.480289696969805</c:v>
                </c:pt>
                <c:pt idx="1256">
                  <c:v>78.542789696969805</c:v>
                </c:pt>
                <c:pt idx="1257">
                  <c:v>78.605289696969805</c:v>
                </c:pt>
                <c:pt idx="1258">
                  <c:v>78.667789696969805</c:v>
                </c:pt>
                <c:pt idx="1259">
                  <c:v>78.730289696969805</c:v>
                </c:pt>
                <c:pt idx="1260">
                  <c:v>78.792789696969805</c:v>
                </c:pt>
                <c:pt idx="1261">
                  <c:v>78.855289696969805</c:v>
                </c:pt>
                <c:pt idx="1262">
                  <c:v>78.917789696969805</c:v>
                </c:pt>
                <c:pt idx="1263">
                  <c:v>78.980289696969805</c:v>
                </c:pt>
                <c:pt idx="1264">
                  <c:v>79.042789696969805</c:v>
                </c:pt>
                <c:pt idx="1265">
                  <c:v>79.105289696969805</c:v>
                </c:pt>
                <c:pt idx="1266">
                  <c:v>79.167789696969805</c:v>
                </c:pt>
                <c:pt idx="1267">
                  <c:v>79.230289696969805</c:v>
                </c:pt>
                <c:pt idx="1268">
                  <c:v>79.292789696969805</c:v>
                </c:pt>
                <c:pt idx="1269">
                  <c:v>79.355289696969805</c:v>
                </c:pt>
                <c:pt idx="1270">
                  <c:v>79.417789696969805</c:v>
                </c:pt>
                <c:pt idx="1271">
                  <c:v>79.480289696969805</c:v>
                </c:pt>
                <c:pt idx="1272">
                  <c:v>79.542789696969805</c:v>
                </c:pt>
                <c:pt idx="1273">
                  <c:v>79.605289696969805</c:v>
                </c:pt>
                <c:pt idx="1274">
                  <c:v>79.667789696969805</c:v>
                </c:pt>
                <c:pt idx="1275">
                  <c:v>79.730289696969805</c:v>
                </c:pt>
                <c:pt idx="1276">
                  <c:v>79.792789696969805</c:v>
                </c:pt>
                <c:pt idx="1277">
                  <c:v>79.855289696969805</c:v>
                </c:pt>
                <c:pt idx="1278">
                  <c:v>79.917789696969805</c:v>
                </c:pt>
                <c:pt idx="1279">
                  <c:v>79.980289696969805</c:v>
                </c:pt>
                <c:pt idx="1280">
                  <c:v>80.042789696969805</c:v>
                </c:pt>
                <c:pt idx="1281">
                  <c:v>80.105289696969805</c:v>
                </c:pt>
                <c:pt idx="1282">
                  <c:v>80.167789696969805</c:v>
                </c:pt>
                <c:pt idx="1283">
                  <c:v>80.230289696969805</c:v>
                </c:pt>
                <c:pt idx="1284">
                  <c:v>80.292789696969805</c:v>
                </c:pt>
                <c:pt idx="1285">
                  <c:v>80.355289696969805</c:v>
                </c:pt>
                <c:pt idx="1286">
                  <c:v>80.417789696969805</c:v>
                </c:pt>
                <c:pt idx="1287">
                  <c:v>80.480289696969805</c:v>
                </c:pt>
                <c:pt idx="1288">
                  <c:v>80.542789696969805</c:v>
                </c:pt>
                <c:pt idx="1289">
                  <c:v>80.605289696969805</c:v>
                </c:pt>
                <c:pt idx="1290">
                  <c:v>80.667789696969805</c:v>
                </c:pt>
                <c:pt idx="1291">
                  <c:v>80.730289696969805</c:v>
                </c:pt>
                <c:pt idx="1292">
                  <c:v>80.792789696969805</c:v>
                </c:pt>
                <c:pt idx="1293">
                  <c:v>80.855289696969805</c:v>
                </c:pt>
                <c:pt idx="1294">
                  <c:v>80.917789696969805</c:v>
                </c:pt>
                <c:pt idx="1295">
                  <c:v>80.980289696969805</c:v>
                </c:pt>
                <c:pt idx="1296">
                  <c:v>81.042789696969805</c:v>
                </c:pt>
                <c:pt idx="1297">
                  <c:v>81.105289696969805</c:v>
                </c:pt>
                <c:pt idx="1298">
                  <c:v>81.167789696969805</c:v>
                </c:pt>
                <c:pt idx="1299">
                  <c:v>81.230289696969805</c:v>
                </c:pt>
                <c:pt idx="1300">
                  <c:v>81.292789696969805</c:v>
                </c:pt>
                <c:pt idx="1301">
                  <c:v>81.355289696969805</c:v>
                </c:pt>
                <c:pt idx="1302">
                  <c:v>81.417789696969805</c:v>
                </c:pt>
                <c:pt idx="1303">
                  <c:v>81.480289696969805</c:v>
                </c:pt>
                <c:pt idx="1304">
                  <c:v>81.542789696969805</c:v>
                </c:pt>
                <c:pt idx="1305">
                  <c:v>81.605289696969805</c:v>
                </c:pt>
                <c:pt idx="1306">
                  <c:v>81.667789696969805</c:v>
                </c:pt>
                <c:pt idx="1307">
                  <c:v>81.730289696969805</c:v>
                </c:pt>
                <c:pt idx="1308">
                  <c:v>81.792789696969805</c:v>
                </c:pt>
                <c:pt idx="1309">
                  <c:v>81.855289696969805</c:v>
                </c:pt>
                <c:pt idx="1310">
                  <c:v>81.917789696969805</c:v>
                </c:pt>
                <c:pt idx="1311">
                  <c:v>81.980289696969805</c:v>
                </c:pt>
                <c:pt idx="1312">
                  <c:v>82.042789696969805</c:v>
                </c:pt>
                <c:pt idx="1313">
                  <c:v>82.105289696969805</c:v>
                </c:pt>
                <c:pt idx="1314">
                  <c:v>82.167789696969805</c:v>
                </c:pt>
                <c:pt idx="1315">
                  <c:v>82.230289696969805</c:v>
                </c:pt>
                <c:pt idx="1316">
                  <c:v>82.292789696969805</c:v>
                </c:pt>
                <c:pt idx="1317">
                  <c:v>82.355289696969805</c:v>
                </c:pt>
                <c:pt idx="1318">
                  <c:v>82.417789696969805</c:v>
                </c:pt>
                <c:pt idx="1319">
                  <c:v>82.480289696969805</c:v>
                </c:pt>
                <c:pt idx="1320">
                  <c:v>82.542789696969805</c:v>
                </c:pt>
                <c:pt idx="1321">
                  <c:v>82.605289696969805</c:v>
                </c:pt>
                <c:pt idx="1322">
                  <c:v>82.667789696969805</c:v>
                </c:pt>
                <c:pt idx="1323">
                  <c:v>82.730289696969805</c:v>
                </c:pt>
                <c:pt idx="1324">
                  <c:v>82.792789696969805</c:v>
                </c:pt>
                <c:pt idx="1325">
                  <c:v>82.855289696969805</c:v>
                </c:pt>
                <c:pt idx="1326">
                  <c:v>82.917789696969805</c:v>
                </c:pt>
                <c:pt idx="1327">
                  <c:v>82.980289696969805</c:v>
                </c:pt>
                <c:pt idx="1328">
                  <c:v>83.042789696969805</c:v>
                </c:pt>
                <c:pt idx="1329">
                  <c:v>83.105289696969805</c:v>
                </c:pt>
                <c:pt idx="1330">
                  <c:v>83.167789696969805</c:v>
                </c:pt>
                <c:pt idx="1331">
                  <c:v>83.230289696969805</c:v>
                </c:pt>
                <c:pt idx="1332">
                  <c:v>83.292789696969805</c:v>
                </c:pt>
                <c:pt idx="1333">
                  <c:v>83.355289696969805</c:v>
                </c:pt>
                <c:pt idx="1334">
                  <c:v>83.417789696969805</c:v>
                </c:pt>
                <c:pt idx="1335">
                  <c:v>83.480289696969805</c:v>
                </c:pt>
                <c:pt idx="1336">
                  <c:v>83.542789696969805</c:v>
                </c:pt>
                <c:pt idx="1337">
                  <c:v>83.605289696969805</c:v>
                </c:pt>
                <c:pt idx="1338">
                  <c:v>83.667789696969805</c:v>
                </c:pt>
                <c:pt idx="1339">
                  <c:v>83.730289696969805</c:v>
                </c:pt>
                <c:pt idx="1340">
                  <c:v>83.792789696969805</c:v>
                </c:pt>
                <c:pt idx="1341">
                  <c:v>83.855289696969805</c:v>
                </c:pt>
                <c:pt idx="1342">
                  <c:v>83.917789696969805</c:v>
                </c:pt>
                <c:pt idx="1343">
                  <c:v>83.980289696969805</c:v>
                </c:pt>
                <c:pt idx="1344">
                  <c:v>84.042789696969805</c:v>
                </c:pt>
                <c:pt idx="1345">
                  <c:v>84.105289696969805</c:v>
                </c:pt>
                <c:pt idx="1346">
                  <c:v>84.167789696969805</c:v>
                </c:pt>
                <c:pt idx="1347">
                  <c:v>84.230289696969805</c:v>
                </c:pt>
                <c:pt idx="1348">
                  <c:v>84.292789696969805</c:v>
                </c:pt>
                <c:pt idx="1349">
                  <c:v>84.355289696969805</c:v>
                </c:pt>
                <c:pt idx="1350">
                  <c:v>84.417789696969805</c:v>
                </c:pt>
                <c:pt idx="1351">
                  <c:v>84.480289696969805</c:v>
                </c:pt>
                <c:pt idx="1352">
                  <c:v>84.542789696969805</c:v>
                </c:pt>
                <c:pt idx="1353">
                  <c:v>84.605289696969805</c:v>
                </c:pt>
                <c:pt idx="1354">
                  <c:v>84.667789696969805</c:v>
                </c:pt>
                <c:pt idx="1355">
                  <c:v>84.730289696969805</c:v>
                </c:pt>
                <c:pt idx="1356">
                  <c:v>84.792789696969805</c:v>
                </c:pt>
                <c:pt idx="1357">
                  <c:v>84.855289696969805</c:v>
                </c:pt>
                <c:pt idx="1358">
                  <c:v>84.917789696969805</c:v>
                </c:pt>
                <c:pt idx="1359">
                  <c:v>84.980289696969805</c:v>
                </c:pt>
                <c:pt idx="1360">
                  <c:v>85.042789696969805</c:v>
                </c:pt>
                <c:pt idx="1361">
                  <c:v>85.105289696969805</c:v>
                </c:pt>
                <c:pt idx="1362">
                  <c:v>85.167789696969805</c:v>
                </c:pt>
                <c:pt idx="1363">
                  <c:v>85.230289696969805</c:v>
                </c:pt>
                <c:pt idx="1364">
                  <c:v>85.292789696969805</c:v>
                </c:pt>
                <c:pt idx="1365">
                  <c:v>85.355289696969805</c:v>
                </c:pt>
                <c:pt idx="1366">
                  <c:v>85.417789696969805</c:v>
                </c:pt>
                <c:pt idx="1367">
                  <c:v>85.480289696969805</c:v>
                </c:pt>
                <c:pt idx="1368">
                  <c:v>85.542789696969805</c:v>
                </c:pt>
                <c:pt idx="1369">
                  <c:v>85.605289696969805</c:v>
                </c:pt>
                <c:pt idx="1370">
                  <c:v>85.667789696969805</c:v>
                </c:pt>
                <c:pt idx="1371">
                  <c:v>85.730289696969805</c:v>
                </c:pt>
                <c:pt idx="1372">
                  <c:v>85.792789696969805</c:v>
                </c:pt>
                <c:pt idx="1373">
                  <c:v>85.855289696969805</c:v>
                </c:pt>
                <c:pt idx="1374">
                  <c:v>85.917789696969805</c:v>
                </c:pt>
                <c:pt idx="1375">
                  <c:v>85.980289696969805</c:v>
                </c:pt>
                <c:pt idx="1376">
                  <c:v>86.042789696969805</c:v>
                </c:pt>
                <c:pt idx="1377">
                  <c:v>86.105289696969805</c:v>
                </c:pt>
                <c:pt idx="1378">
                  <c:v>86.167789696969805</c:v>
                </c:pt>
                <c:pt idx="1379">
                  <c:v>86.230289696969805</c:v>
                </c:pt>
                <c:pt idx="1380">
                  <c:v>86.292789696969805</c:v>
                </c:pt>
                <c:pt idx="1381">
                  <c:v>86.355289696969805</c:v>
                </c:pt>
                <c:pt idx="1382">
                  <c:v>86.417789696969805</c:v>
                </c:pt>
                <c:pt idx="1383">
                  <c:v>86.480289696969805</c:v>
                </c:pt>
                <c:pt idx="1384">
                  <c:v>86.542789696969805</c:v>
                </c:pt>
                <c:pt idx="1385">
                  <c:v>86.605289696969805</c:v>
                </c:pt>
                <c:pt idx="1386">
                  <c:v>86.667789696969805</c:v>
                </c:pt>
                <c:pt idx="1387">
                  <c:v>86.730289696969805</c:v>
                </c:pt>
                <c:pt idx="1388">
                  <c:v>86.792789696969805</c:v>
                </c:pt>
                <c:pt idx="1389">
                  <c:v>86.855289696969805</c:v>
                </c:pt>
                <c:pt idx="1390">
                  <c:v>86.917789696969805</c:v>
                </c:pt>
                <c:pt idx="1391">
                  <c:v>86.980289696969805</c:v>
                </c:pt>
                <c:pt idx="1392">
                  <c:v>87.042789696969805</c:v>
                </c:pt>
                <c:pt idx="1393">
                  <c:v>87.105289696969805</c:v>
                </c:pt>
                <c:pt idx="1394">
                  <c:v>87.167789696969805</c:v>
                </c:pt>
                <c:pt idx="1395">
                  <c:v>87.230289696969805</c:v>
                </c:pt>
                <c:pt idx="1396">
                  <c:v>87.292789696969805</c:v>
                </c:pt>
                <c:pt idx="1397">
                  <c:v>87.355289696969805</c:v>
                </c:pt>
                <c:pt idx="1398">
                  <c:v>87.417789696969805</c:v>
                </c:pt>
                <c:pt idx="1399">
                  <c:v>87.480289696969805</c:v>
                </c:pt>
                <c:pt idx="1400">
                  <c:v>87.542789696969805</c:v>
                </c:pt>
                <c:pt idx="1401">
                  <c:v>87.605289696969805</c:v>
                </c:pt>
                <c:pt idx="1402">
                  <c:v>87.667789696969805</c:v>
                </c:pt>
                <c:pt idx="1403">
                  <c:v>87.730289696969805</c:v>
                </c:pt>
                <c:pt idx="1404">
                  <c:v>87.792789696969805</c:v>
                </c:pt>
                <c:pt idx="1405">
                  <c:v>87.855289696969805</c:v>
                </c:pt>
                <c:pt idx="1406">
                  <c:v>87.917789696969805</c:v>
                </c:pt>
                <c:pt idx="1407">
                  <c:v>87.980289696969805</c:v>
                </c:pt>
                <c:pt idx="1408">
                  <c:v>88.042789696969805</c:v>
                </c:pt>
                <c:pt idx="1409">
                  <c:v>88.105289696969805</c:v>
                </c:pt>
                <c:pt idx="1410">
                  <c:v>88.167789696969805</c:v>
                </c:pt>
                <c:pt idx="1411">
                  <c:v>88.230289696969805</c:v>
                </c:pt>
                <c:pt idx="1412">
                  <c:v>88.292789696969805</c:v>
                </c:pt>
                <c:pt idx="1413">
                  <c:v>88.355289696969805</c:v>
                </c:pt>
                <c:pt idx="1414">
                  <c:v>88.417789696969805</c:v>
                </c:pt>
                <c:pt idx="1415">
                  <c:v>88.480289696969805</c:v>
                </c:pt>
                <c:pt idx="1416">
                  <c:v>88.542789696969805</c:v>
                </c:pt>
                <c:pt idx="1417">
                  <c:v>88.605289696969805</c:v>
                </c:pt>
                <c:pt idx="1418">
                  <c:v>88.667789696969805</c:v>
                </c:pt>
                <c:pt idx="1419">
                  <c:v>88.730289696969805</c:v>
                </c:pt>
                <c:pt idx="1420">
                  <c:v>88.792789696969805</c:v>
                </c:pt>
                <c:pt idx="1421">
                  <c:v>88.855289696969805</c:v>
                </c:pt>
                <c:pt idx="1422">
                  <c:v>88.917789696969805</c:v>
                </c:pt>
                <c:pt idx="1423">
                  <c:v>88.980289696969805</c:v>
                </c:pt>
                <c:pt idx="1424">
                  <c:v>89.042789696969805</c:v>
                </c:pt>
                <c:pt idx="1425">
                  <c:v>89.105289696969805</c:v>
                </c:pt>
                <c:pt idx="1426">
                  <c:v>89.167789696969805</c:v>
                </c:pt>
                <c:pt idx="1427">
                  <c:v>89.230289696969805</c:v>
                </c:pt>
                <c:pt idx="1428">
                  <c:v>89.292789696969805</c:v>
                </c:pt>
                <c:pt idx="1429">
                  <c:v>89.355289696969805</c:v>
                </c:pt>
                <c:pt idx="1430">
                  <c:v>89.417789696969805</c:v>
                </c:pt>
                <c:pt idx="1431">
                  <c:v>89.480289696969805</c:v>
                </c:pt>
                <c:pt idx="1432">
                  <c:v>89.542789696969805</c:v>
                </c:pt>
                <c:pt idx="1433">
                  <c:v>89.605289696969805</c:v>
                </c:pt>
                <c:pt idx="1434">
                  <c:v>89.667789696969805</c:v>
                </c:pt>
                <c:pt idx="1435">
                  <c:v>89.730289696969805</c:v>
                </c:pt>
                <c:pt idx="1436">
                  <c:v>89.792789696969805</c:v>
                </c:pt>
                <c:pt idx="1437">
                  <c:v>89.855289696969805</c:v>
                </c:pt>
                <c:pt idx="1438">
                  <c:v>89.917789696969805</c:v>
                </c:pt>
                <c:pt idx="1439">
                  <c:v>89.980289696969805</c:v>
                </c:pt>
                <c:pt idx="1440">
                  <c:v>90.042789696969805</c:v>
                </c:pt>
                <c:pt idx="1441">
                  <c:v>90.105289696969805</c:v>
                </c:pt>
                <c:pt idx="1442">
                  <c:v>90.167789696969805</c:v>
                </c:pt>
                <c:pt idx="1443">
                  <c:v>90.230289696969805</c:v>
                </c:pt>
                <c:pt idx="1444">
                  <c:v>90.292789696969805</c:v>
                </c:pt>
                <c:pt idx="1445">
                  <c:v>90.355289696969805</c:v>
                </c:pt>
                <c:pt idx="1446">
                  <c:v>90.417789696969805</c:v>
                </c:pt>
                <c:pt idx="1447">
                  <c:v>90.480289696969805</c:v>
                </c:pt>
                <c:pt idx="1448">
                  <c:v>90.542789696969805</c:v>
                </c:pt>
                <c:pt idx="1449">
                  <c:v>90.605289696969805</c:v>
                </c:pt>
                <c:pt idx="1450">
                  <c:v>90.667789696969805</c:v>
                </c:pt>
                <c:pt idx="1451">
                  <c:v>90.730289696969805</c:v>
                </c:pt>
                <c:pt idx="1452">
                  <c:v>90.792789696969805</c:v>
                </c:pt>
                <c:pt idx="1453">
                  <c:v>90.855289696969805</c:v>
                </c:pt>
                <c:pt idx="1454">
                  <c:v>90.917789696969805</c:v>
                </c:pt>
                <c:pt idx="1455">
                  <c:v>90.980289696969805</c:v>
                </c:pt>
                <c:pt idx="1456">
                  <c:v>91.042789696969805</c:v>
                </c:pt>
                <c:pt idx="1457">
                  <c:v>91.105289696969805</c:v>
                </c:pt>
                <c:pt idx="1458">
                  <c:v>91.167789696969805</c:v>
                </c:pt>
                <c:pt idx="1459">
                  <c:v>91.230289696969805</c:v>
                </c:pt>
                <c:pt idx="1460">
                  <c:v>91.292789696969805</c:v>
                </c:pt>
                <c:pt idx="1461">
                  <c:v>91.355289696969805</c:v>
                </c:pt>
                <c:pt idx="1462">
                  <c:v>91.417789696969805</c:v>
                </c:pt>
                <c:pt idx="1463">
                  <c:v>91.480289696969805</c:v>
                </c:pt>
                <c:pt idx="1464">
                  <c:v>91.542789696969805</c:v>
                </c:pt>
                <c:pt idx="1465">
                  <c:v>91.605289696969805</c:v>
                </c:pt>
                <c:pt idx="1466">
                  <c:v>91.667789696969805</c:v>
                </c:pt>
                <c:pt idx="1467">
                  <c:v>91.730289696969805</c:v>
                </c:pt>
                <c:pt idx="1468">
                  <c:v>91.792789696969805</c:v>
                </c:pt>
                <c:pt idx="1469">
                  <c:v>91.855289696969805</c:v>
                </c:pt>
                <c:pt idx="1470">
                  <c:v>91.917789696969805</c:v>
                </c:pt>
                <c:pt idx="1471">
                  <c:v>91.980289696969805</c:v>
                </c:pt>
                <c:pt idx="1472">
                  <c:v>92.042789696969805</c:v>
                </c:pt>
                <c:pt idx="1473">
                  <c:v>92.105289696969805</c:v>
                </c:pt>
                <c:pt idx="1474">
                  <c:v>92.167789696969805</c:v>
                </c:pt>
                <c:pt idx="1475">
                  <c:v>92.230289696969805</c:v>
                </c:pt>
                <c:pt idx="1476">
                  <c:v>92.292789696969805</c:v>
                </c:pt>
                <c:pt idx="1477">
                  <c:v>92.355289696969805</c:v>
                </c:pt>
                <c:pt idx="1478">
                  <c:v>92.417789696969805</c:v>
                </c:pt>
                <c:pt idx="1479">
                  <c:v>92.480289696969805</c:v>
                </c:pt>
                <c:pt idx="1480">
                  <c:v>92.542789696969805</c:v>
                </c:pt>
                <c:pt idx="1481">
                  <c:v>92.605289696969805</c:v>
                </c:pt>
                <c:pt idx="1482">
                  <c:v>92.667789696969805</c:v>
                </c:pt>
                <c:pt idx="1483">
                  <c:v>92.730289696969805</c:v>
                </c:pt>
                <c:pt idx="1484">
                  <c:v>92.792789696969805</c:v>
                </c:pt>
                <c:pt idx="1485">
                  <c:v>92.855289696969805</c:v>
                </c:pt>
                <c:pt idx="1486">
                  <c:v>92.917789696969805</c:v>
                </c:pt>
                <c:pt idx="1487">
                  <c:v>92.980289696969805</c:v>
                </c:pt>
                <c:pt idx="1488">
                  <c:v>93.042789696969805</c:v>
                </c:pt>
                <c:pt idx="1489">
                  <c:v>93.105289696969805</c:v>
                </c:pt>
                <c:pt idx="1490">
                  <c:v>93.167789696969805</c:v>
                </c:pt>
                <c:pt idx="1491">
                  <c:v>93.230289696969805</c:v>
                </c:pt>
                <c:pt idx="1492">
                  <c:v>93.292789696969805</c:v>
                </c:pt>
                <c:pt idx="1493">
                  <c:v>93.355289696969805</c:v>
                </c:pt>
                <c:pt idx="1494">
                  <c:v>93.417789696969805</c:v>
                </c:pt>
                <c:pt idx="1495">
                  <c:v>93.480289696969805</c:v>
                </c:pt>
                <c:pt idx="1496">
                  <c:v>93.542789696969805</c:v>
                </c:pt>
                <c:pt idx="1497">
                  <c:v>93.605289696969805</c:v>
                </c:pt>
                <c:pt idx="1498">
                  <c:v>93.667789696969805</c:v>
                </c:pt>
                <c:pt idx="1499">
                  <c:v>93.730289696969805</c:v>
                </c:pt>
                <c:pt idx="1500">
                  <c:v>93.792789696969805</c:v>
                </c:pt>
                <c:pt idx="1501">
                  <c:v>93.855289696969805</c:v>
                </c:pt>
                <c:pt idx="1502">
                  <c:v>93.917789696969805</c:v>
                </c:pt>
                <c:pt idx="1503">
                  <c:v>93.980289696969805</c:v>
                </c:pt>
                <c:pt idx="1504">
                  <c:v>94.042789696969805</c:v>
                </c:pt>
                <c:pt idx="1505">
                  <c:v>94.105289696969805</c:v>
                </c:pt>
                <c:pt idx="1506">
                  <c:v>94.167789696969805</c:v>
                </c:pt>
                <c:pt idx="1507">
                  <c:v>94.230289696969805</c:v>
                </c:pt>
                <c:pt idx="1508">
                  <c:v>94.292789696969805</c:v>
                </c:pt>
                <c:pt idx="1509">
                  <c:v>94.355289696969805</c:v>
                </c:pt>
                <c:pt idx="1510">
                  <c:v>94.417789696969805</c:v>
                </c:pt>
                <c:pt idx="1511">
                  <c:v>94.480289696969805</c:v>
                </c:pt>
                <c:pt idx="1512">
                  <c:v>94.542789696969805</c:v>
                </c:pt>
                <c:pt idx="1513">
                  <c:v>94.605289696969805</c:v>
                </c:pt>
                <c:pt idx="1514">
                  <c:v>94.667789696969805</c:v>
                </c:pt>
                <c:pt idx="1515">
                  <c:v>94.730289696969805</c:v>
                </c:pt>
                <c:pt idx="1516">
                  <c:v>94.792789696969805</c:v>
                </c:pt>
                <c:pt idx="1517">
                  <c:v>94.855289696969805</c:v>
                </c:pt>
                <c:pt idx="1518">
                  <c:v>94.917789696969805</c:v>
                </c:pt>
                <c:pt idx="1519">
                  <c:v>94.980289696969805</c:v>
                </c:pt>
                <c:pt idx="1520">
                  <c:v>95.042789696969805</c:v>
                </c:pt>
                <c:pt idx="1521">
                  <c:v>95.105289696969805</c:v>
                </c:pt>
                <c:pt idx="1522">
                  <c:v>95.167789696969805</c:v>
                </c:pt>
                <c:pt idx="1523">
                  <c:v>95.230289696969805</c:v>
                </c:pt>
                <c:pt idx="1524">
                  <c:v>95.292789696969805</c:v>
                </c:pt>
                <c:pt idx="1525">
                  <c:v>95.355289696969805</c:v>
                </c:pt>
                <c:pt idx="1526">
                  <c:v>95.417789696969805</c:v>
                </c:pt>
                <c:pt idx="1527">
                  <c:v>95.480289696969805</c:v>
                </c:pt>
                <c:pt idx="1528">
                  <c:v>95.542789696969805</c:v>
                </c:pt>
                <c:pt idx="1529">
                  <c:v>95.605289696969805</c:v>
                </c:pt>
                <c:pt idx="1530">
                  <c:v>95.667789696969805</c:v>
                </c:pt>
                <c:pt idx="1531">
                  <c:v>95.730289696969805</c:v>
                </c:pt>
                <c:pt idx="1532">
                  <c:v>95.792789696969805</c:v>
                </c:pt>
                <c:pt idx="1533">
                  <c:v>95.855289696969805</c:v>
                </c:pt>
                <c:pt idx="1534">
                  <c:v>95.917789696969805</c:v>
                </c:pt>
                <c:pt idx="1535">
                  <c:v>95.980289696969805</c:v>
                </c:pt>
                <c:pt idx="1536">
                  <c:v>96.042789696969805</c:v>
                </c:pt>
                <c:pt idx="1537">
                  <c:v>96.105289696969805</c:v>
                </c:pt>
                <c:pt idx="1538">
                  <c:v>96.167789696969805</c:v>
                </c:pt>
                <c:pt idx="1539">
                  <c:v>96.230289696969805</c:v>
                </c:pt>
                <c:pt idx="1540">
                  <c:v>96.292789696969805</c:v>
                </c:pt>
                <c:pt idx="1541">
                  <c:v>96.355289696969805</c:v>
                </c:pt>
                <c:pt idx="1542">
                  <c:v>96.417789696969805</c:v>
                </c:pt>
                <c:pt idx="1543">
                  <c:v>96.480289696969805</c:v>
                </c:pt>
                <c:pt idx="1544">
                  <c:v>96.542789696969805</c:v>
                </c:pt>
                <c:pt idx="1545">
                  <c:v>96.605289696969805</c:v>
                </c:pt>
                <c:pt idx="1546">
                  <c:v>96.667789696969805</c:v>
                </c:pt>
                <c:pt idx="1547">
                  <c:v>96.730289696969805</c:v>
                </c:pt>
                <c:pt idx="1548">
                  <c:v>96.792789696969805</c:v>
                </c:pt>
                <c:pt idx="1549">
                  <c:v>96.855289696969805</c:v>
                </c:pt>
                <c:pt idx="1550">
                  <c:v>96.917789696969805</c:v>
                </c:pt>
                <c:pt idx="1551">
                  <c:v>96.980289696969805</c:v>
                </c:pt>
                <c:pt idx="1552">
                  <c:v>97.042789696969805</c:v>
                </c:pt>
                <c:pt idx="1553">
                  <c:v>97.105289696969805</c:v>
                </c:pt>
                <c:pt idx="1554">
                  <c:v>97.167789696969805</c:v>
                </c:pt>
                <c:pt idx="1555">
                  <c:v>97.230289696969805</c:v>
                </c:pt>
                <c:pt idx="1556">
                  <c:v>97.292789696969805</c:v>
                </c:pt>
                <c:pt idx="1557">
                  <c:v>97.355289696969805</c:v>
                </c:pt>
                <c:pt idx="1558">
                  <c:v>97.417789696969805</c:v>
                </c:pt>
                <c:pt idx="1559">
                  <c:v>97.480289696969805</c:v>
                </c:pt>
                <c:pt idx="1560">
                  <c:v>97.542789696969805</c:v>
                </c:pt>
                <c:pt idx="1561">
                  <c:v>97.605289696969805</c:v>
                </c:pt>
                <c:pt idx="1562">
                  <c:v>97.667789696969805</c:v>
                </c:pt>
                <c:pt idx="1563">
                  <c:v>97.730289696969805</c:v>
                </c:pt>
                <c:pt idx="1564">
                  <c:v>97.792789696969805</c:v>
                </c:pt>
                <c:pt idx="1565">
                  <c:v>97.855289696969805</c:v>
                </c:pt>
                <c:pt idx="1566">
                  <c:v>97.917789696969805</c:v>
                </c:pt>
                <c:pt idx="1567">
                  <c:v>97.980289696969805</c:v>
                </c:pt>
                <c:pt idx="1568">
                  <c:v>98.042789696969805</c:v>
                </c:pt>
                <c:pt idx="1569">
                  <c:v>98.105289696969805</c:v>
                </c:pt>
                <c:pt idx="1570">
                  <c:v>98.167789696969805</c:v>
                </c:pt>
                <c:pt idx="1571">
                  <c:v>98.230289696969805</c:v>
                </c:pt>
                <c:pt idx="1572">
                  <c:v>98.292789696969805</c:v>
                </c:pt>
                <c:pt idx="1573">
                  <c:v>98.355289696969805</c:v>
                </c:pt>
                <c:pt idx="1574">
                  <c:v>98.417789696969805</c:v>
                </c:pt>
                <c:pt idx="1575">
                  <c:v>98.480289696969805</c:v>
                </c:pt>
                <c:pt idx="1576">
                  <c:v>98.542789696969805</c:v>
                </c:pt>
                <c:pt idx="1577">
                  <c:v>98.605289696969805</c:v>
                </c:pt>
                <c:pt idx="1578">
                  <c:v>98.667789696969805</c:v>
                </c:pt>
                <c:pt idx="1579">
                  <c:v>98.730289696969805</c:v>
                </c:pt>
                <c:pt idx="1580">
                  <c:v>98.792789696969805</c:v>
                </c:pt>
                <c:pt idx="1581">
                  <c:v>98.855289696969805</c:v>
                </c:pt>
                <c:pt idx="1582">
                  <c:v>98.917789696969805</c:v>
                </c:pt>
                <c:pt idx="1583">
                  <c:v>98.980289696969805</c:v>
                </c:pt>
                <c:pt idx="1584">
                  <c:v>99.042789696969805</c:v>
                </c:pt>
                <c:pt idx="1585">
                  <c:v>99.105289696969805</c:v>
                </c:pt>
                <c:pt idx="1586">
                  <c:v>99.167789696969805</c:v>
                </c:pt>
                <c:pt idx="1587">
                  <c:v>99.230289696969805</c:v>
                </c:pt>
                <c:pt idx="1588">
                  <c:v>99.292789696969805</c:v>
                </c:pt>
                <c:pt idx="1589">
                  <c:v>99.355289696969805</c:v>
                </c:pt>
                <c:pt idx="1590">
                  <c:v>99.417789696969805</c:v>
                </c:pt>
                <c:pt idx="1591">
                  <c:v>99.480289696969805</c:v>
                </c:pt>
                <c:pt idx="1592">
                  <c:v>99.542789696969805</c:v>
                </c:pt>
                <c:pt idx="1593">
                  <c:v>99.605289696969805</c:v>
                </c:pt>
                <c:pt idx="1594">
                  <c:v>99.667789696969805</c:v>
                </c:pt>
                <c:pt idx="1595">
                  <c:v>99.730289696969805</c:v>
                </c:pt>
                <c:pt idx="1596">
                  <c:v>99.792789696969805</c:v>
                </c:pt>
                <c:pt idx="1597">
                  <c:v>99.855289696969805</c:v>
                </c:pt>
                <c:pt idx="1598">
                  <c:v>99.917789696969805</c:v>
                </c:pt>
                <c:pt idx="1599">
                  <c:v>99.980289696969805</c:v>
                </c:pt>
                <c:pt idx="1600">
                  <c:v>100.04278969697</c:v>
                </c:pt>
                <c:pt idx="1601">
                  <c:v>100.10528969697</c:v>
                </c:pt>
                <c:pt idx="1602">
                  <c:v>100.16778969697</c:v>
                </c:pt>
                <c:pt idx="1603">
                  <c:v>100.23028969697</c:v>
                </c:pt>
                <c:pt idx="1604">
                  <c:v>100.29278969697</c:v>
                </c:pt>
                <c:pt idx="1605">
                  <c:v>100.35528969697</c:v>
                </c:pt>
                <c:pt idx="1606">
                  <c:v>100.41778969697</c:v>
                </c:pt>
                <c:pt idx="1607">
                  <c:v>100.48028969697</c:v>
                </c:pt>
                <c:pt idx="1608">
                  <c:v>100.54278969697</c:v>
                </c:pt>
                <c:pt idx="1609">
                  <c:v>100.60528969697</c:v>
                </c:pt>
                <c:pt idx="1610">
                  <c:v>100.66778969697</c:v>
                </c:pt>
                <c:pt idx="1611">
                  <c:v>100.73028969697</c:v>
                </c:pt>
                <c:pt idx="1612">
                  <c:v>100.79278969697</c:v>
                </c:pt>
                <c:pt idx="1613">
                  <c:v>100.85528969697</c:v>
                </c:pt>
                <c:pt idx="1614">
                  <c:v>100.91778969697</c:v>
                </c:pt>
                <c:pt idx="1615">
                  <c:v>100.98028969697</c:v>
                </c:pt>
                <c:pt idx="1616">
                  <c:v>101.04278969697</c:v>
                </c:pt>
                <c:pt idx="1617">
                  <c:v>101.10528969697</c:v>
                </c:pt>
                <c:pt idx="1618">
                  <c:v>101.16778969697</c:v>
                </c:pt>
                <c:pt idx="1619">
                  <c:v>101.23028969697</c:v>
                </c:pt>
                <c:pt idx="1620">
                  <c:v>101.29278969697</c:v>
                </c:pt>
                <c:pt idx="1621">
                  <c:v>101.35528969697</c:v>
                </c:pt>
                <c:pt idx="1622">
                  <c:v>101.41778969697</c:v>
                </c:pt>
                <c:pt idx="1623">
                  <c:v>101.48028969697</c:v>
                </c:pt>
                <c:pt idx="1624">
                  <c:v>101.54278969697</c:v>
                </c:pt>
                <c:pt idx="1625">
                  <c:v>101.60528969697</c:v>
                </c:pt>
                <c:pt idx="1626">
                  <c:v>101.66778969697</c:v>
                </c:pt>
                <c:pt idx="1627">
                  <c:v>101.73028969697</c:v>
                </c:pt>
                <c:pt idx="1628">
                  <c:v>101.79278969697</c:v>
                </c:pt>
                <c:pt idx="1629">
                  <c:v>101.85528969697</c:v>
                </c:pt>
                <c:pt idx="1630">
                  <c:v>101.91778969697</c:v>
                </c:pt>
                <c:pt idx="1631">
                  <c:v>101.98028969697</c:v>
                </c:pt>
                <c:pt idx="1632">
                  <c:v>102.04278969697</c:v>
                </c:pt>
                <c:pt idx="1633">
                  <c:v>102.10528969697</c:v>
                </c:pt>
                <c:pt idx="1634">
                  <c:v>102.16778969697</c:v>
                </c:pt>
                <c:pt idx="1635">
                  <c:v>102.23028969697</c:v>
                </c:pt>
                <c:pt idx="1636">
                  <c:v>102.29278969697</c:v>
                </c:pt>
                <c:pt idx="1637">
                  <c:v>102.35528969697</c:v>
                </c:pt>
                <c:pt idx="1638">
                  <c:v>102.41778969697</c:v>
                </c:pt>
                <c:pt idx="1639">
                  <c:v>102.48028969697</c:v>
                </c:pt>
                <c:pt idx="1640">
                  <c:v>102.54278969697</c:v>
                </c:pt>
                <c:pt idx="1641">
                  <c:v>102.60528969697</c:v>
                </c:pt>
                <c:pt idx="1642">
                  <c:v>102.66778969697</c:v>
                </c:pt>
                <c:pt idx="1643">
                  <c:v>102.73028969697</c:v>
                </c:pt>
                <c:pt idx="1644">
                  <c:v>102.79278969697</c:v>
                </c:pt>
                <c:pt idx="1645">
                  <c:v>102.85528969697</c:v>
                </c:pt>
                <c:pt idx="1646">
                  <c:v>102.91778969697</c:v>
                </c:pt>
                <c:pt idx="1647">
                  <c:v>102.98028969697</c:v>
                </c:pt>
                <c:pt idx="1648">
                  <c:v>103.04278969697</c:v>
                </c:pt>
                <c:pt idx="1649">
                  <c:v>103.10528969697</c:v>
                </c:pt>
                <c:pt idx="1650">
                  <c:v>103.16778969697</c:v>
                </c:pt>
                <c:pt idx="1651">
                  <c:v>103.23028969697</c:v>
                </c:pt>
                <c:pt idx="1652">
                  <c:v>103.29278969697</c:v>
                </c:pt>
                <c:pt idx="1653">
                  <c:v>103.35528969697</c:v>
                </c:pt>
                <c:pt idx="1654">
                  <c:v>103.41778969697</c:v>
                </c:pt>
                <c:pt idx="1655">
                  <c:v>103.48028969697</c:v>
                </c:pt>
                <c:pt idx="1656">
                  <c:v>103.54278969697</c:v>
                </c:pt>
                <c:pt idx="1657">
                  <c:v>103.60528969697</c:v>
                </c:pt>
                <c:pt idx="1658">
                  <c:v>103.66778969697</c:v>
                </c:pt>
                <c:pt idx="1659">
                  <c:v>103.73028969697</c:v>
                </c:pt>
                <c:pt idx="1660">
                  <c:v>103.79278969697</c:v>
                </c:pt>
                <c:pt idx="1661">
                  <c:v>103.85528969697</c:v>
                </c:pt>
                <c:pt idx="1662">
                  <c:v>103.91778969697</c:v>
                </c:pt>
                <c:pt idx="1663">
                  <c:v>103.98028969697</c:v>
                </c:pt>
                <c:pt idx="1664">
                  <c:v>104.04278969697</c:v>
                </c:pt>
                <c:pt idx="1665">
                  <c:v>104.10528969697</c:v>
                </c:pt>
                <c:pt idx="1666">
                  <c:v>104.16778969697</c:v>
                </c:pt>
                <c:pt idx="1667">
                  <c:v>104.23028969697</c:v>
                </c:pt>
                <c:pt idx="1668">
                  <c:v>104.29278969697</c:v>
                </c:pt>
                <c:pt idx="1669">
                  <c:v>104.35528969697</c:v>
                </c:pt>
                <c:pt idx="1670">
                  <c:v>104.41778969697</c:v>
                </c:pt>
                <c:pt idx="1671">
                  <c:v>104.48028969697</c:v>
                </c:pt>
                <c:pt idx="1672">
                  <c:v>104.54278969697</c:v>
                </c:pt>
                <c:pt idx="1673">
                  <c:v>104.60528969697</c:v>
                </c:pt>
                <c:pt idx="1674">
                  <c:v>104.66778969697</c:v>
                </c:pt>
                <c:pt idx="1675">
                  <c:v>104.73028969697</c:v>
                </c:pt>
                <c:pt idx="1676">
                  <c:v>104.79278969697</c:v>
                </c:pt>
                <c:pt idx="1677">
                  <c:v>104.85528969697</c:v>
                </c:pt>
                <c:pt idx="1678">
                  <c:v>104.91778969697</c:v>
                </c:pt>
                <c:pt idx="1679">
                  <c:v>104.98028969697</c:v>
                </c:pt>
                <c:pt idx="1680">
                  <c:v>105.04278969697</c:v>
                </c:pt>
                <c:pt idx="1681">
                  <c:v>105.10528969697</c:v>
                </c:pt>
                <c:pt idx="1682">
                  <c:v>105.16778969697</c:v>
                </c:pt>
                <c:pt idx="1683">
                  <c:v>105.23028969697</c:v>
                </c:pt>
                <c:pt idx="1684">
                  <c:v>105.29278969697</c:v>
                </c:pt>
                <c:pt idx="1685">
                  <c:v>105.35528969697</c:v>
                </c:pt>
                <c:pt idx="1686">
                  <c:v>105.41778969697</c:v>
                </c:pt>
                <c:pt idx="1687">
                  <c:v>105.48028969697</c:v>
                </c:pt>
                <c:pt idx="1688">
                  <c:v>105.54278969697</c:v>
                </c:pt>
                <c:pt idx="1689">
                  <c:v>105.60528969697</c:v>
                </c:pt>
                <c:pt idx="1690">
                  <c:v>105.66778969697</c:v>
                </c:pt>
                <c:pt idx="1691">
                  <c:v>105.73028969697</c:v>
                </c:pt>
                <c:pt idx="1692">
                  <c:v>105.79278969697</c:v>
                </c:pt>
                <c:pt idx="1693">
                  <c:v>105.85528969697</c:v>
                </c:pt>
                <c:pt idx="1694">
                  <c:v>105.91778969697</c:v>
                </c:pt>
                <c:pt idx="1695">
                  <c:v>105.98028969697</c:v>
                </c:pt>
                <c:pt idx="1696">
                  <c:v>106.04278969697</c:v>
                </c:pt>
                <c:pt idx="1697">
                  <c:v>106.10528969697</c:v>
                </c:pt>
                <c:pt idx="1698">
                  <c:v>106.16778969697</c:v>
                </c:pt>
                <c:pt idx="1699">
                  <c:v>106.23028969697</c:v>
                </c:pt>
                <c:pt idx="1700">
                  <c:v>106.29278969697</c:v>
                </c:pt>
                <c:pt idx="1701">
                  <c:v>106.35528969697</c:v>
                </c:pt>
                <c:pt idx="1702">
                  <c:v>106.41778969697</c:v>
                </c:pt>
                <c:pt idx="1703">
                  <c:v>106.48028969697</c:v>
                </c:pt>
                <c:pt idx="1704">
                  <c:v>106.54278969697</c:v>
                </c:pt>
                <c:pt idx="1705">
                  <c:v>106.60528969697</c:v>
                </c:pt>
                <c:pt idx="1706">
                  <c:v>106.66778969697</c:v>
                </c:pt>
                <c:pt idx="1707">
                  <c:v>106.73028969697</c:v>
                </c:pt>
                <c:pt idx="1708">
                  <c:v>106.79278969697</c:v>
                </c:pt>
                <c:pt idx="1709">
                  <c:v>106.85528969697</c:v>
                </c:pt>
                <c:pt idx="1710">
                  <c:v>106.91778969697</c:v>
                </c:pt>
                <c:pt idx="1711">
                  <c:v>106.98028969697</c:v>
                </c:pt>
                <c:pt idx="1712">
                  <c:v>107.04278969697</c:v>
                </c:pt>
                <c:pt idx="1713">
                  <c:v>107.10528969697</c:v>
                </c:pt>
                <c:pt idx="1714">
                  <c:v>107.16778969697</c:v>
                </c:pt>
                <c:pt idx="1715">
                  <c:v>107.23028969697</c:v>
                </c:pt>
                <c:pt idx="1716">
                  <c:v>107.29278969697</c:v>
                </c:pt>
                <c:pt idx="1717">
                  <c:v>107.35528969697</c:v>
                </c:pt>
                <c:pt idx="1718">
                  <c:v>107.41778969697</c:v>
                </c:pt>
                <c:pt idx="1719">
                  <c:v>107.48028969697</c:v>
                </c:pt>
                <c:pt idx="1720">
                  <c:v>107.54278969697</c:v>
                </c:pt>
                <c:pt idx="1721">
                  <c:v>107.60528969697</c:v>
                </c:pt>
                <c:pt idx="1722">
                  <c:v>107.66778969697</c:v>
                </c:pt>
                <c:pt idx="1723">
                  <c:v>107.73028969697</c:v>
                </c:pt>
                <c:pt idx="1724">
                  <c:v>107.79278969697</c:v>
                </c:pt>
                <c:pt idx="1725">
                  <c:v>107.85528969697</c:v>
                </c:pt>
                <c:pt idx="1726">
                  <c:v>107.91778969697</c:v>
                </c:pt>
                <c:pt idx="1727">
                  <c:v>107.98028969697</c:v>
                </c:pt>
                <c:pt idx="1728">
                  <c:v>108.04278969697</c:v>
                </c:pt>
                <c:pt idx="1729">
                  <c:v>108.10528969697</c:v>
                </c:pt>
                <c:pt idx="1730">
                  <c:v>108.16778969697</c:v>
                </c:pt>
                <c:pt idx="1731">
                  <c:v>108.23028969697</c:v>
                </c:pt>
                <c:pt idx="1732">
                  <c:v>108.29278969697</c:v>
                </c:pt>
                <c:pt idx="1733">
                  <c:v>108.35528969697</c:v>
                </c:pt>
                <c:pt idx="1734">
                  <c:v>108.41778969697</c:v>
                </c:pt>
                <c:pt idx="1735">
                  <c:v>108.48028969697</c:v>
                </c:pt>
                <c:pt idx="1736">
                  <c:v>108.54278969697</c:v>
                </c:pt>
                <c:pt idx="1737">
                  <c:v>108.60528969697</c:v>
                </c:pt>
                <c:pt idx="1738">
                  <c:v>108.66778969697</c:v>
                </c:pt>
                <c:pt idx="1739">
                  <c:v>108.73028969697</c:v>
                </c:pt>
                <c:pt idx="1740">
                  <c:v>108.79278969697</c:v>
                </c:pt>
                <c:pt idx="1741">
                  <c:v>108.85528969697</c:v>
                </c:pt>
                <c:pt idx="1742">
                  <c:v>108.91778969697</c:v>
                </c:pt>
                <c:pt idx="1743">
                  <c:v>108.98028969697</c:v>
                </c:pt>
                <c:pt idx="1744">
                  <c:v>109.04278969697</c:v>
                </c:pt>
                <c:pt idx="1745">
                  <c:v>109.10528969697</c:v>
                </c:pt>
                <c:pt idx="1746">
                  <c:v>109.16778969697</c:v>
                </c:pt>
                <c:pt idx="1747">
                  <c:v>109.23028969697</c:v>
                </c:pt>
                <c:pt idx="1748">
                  <c:v>109.29278969697</c:v>
                </c:pt>
                <c:pt idx="1749">
                  <c:v>109.35528969697</c:v>
                </c:pt>
                <c:pt idx="1750">
                  <c:v>109.41778969697</c:v>
                </c:pt>
                <c:pt idx="1751">
                  <c:v>109.48028969697</c:v>
                </c:pt>
                <c:pt idx="1752">
                  <c:v>109.54278969697</c:v>
                </c:pt>
                <c:pt idx="1753">
                  <c:v>109.60528969697</c:v>
                </c:pt>
                <c:pt idx="1754">
                  <c:v>109.66778969697</c:v>
                </c:pt>
                <c:pt idx="1755">
                  <c:v>109.73028969697</c:v>
                </c:pt>
                <c:pt idx="1756">
                  <c:v>109.79278969697</c:v>
                </c:pt>
                <c:pt idx="1757">
                  <c:v>109.85528969697</c:v>
                </c:pt>
                <c:pt idx="1758">
                  <c:v>109.91778969697</c:v>
                </c:pt>
                <c:pt idx="1759">
                  <c:v>109.98028969697</c:v>
                </c:pt>
                <c:pt idx="1760">
                  <c:v>110.04278969697</c:v>
                </c:pt>
                <c:pt idx="1761">
                  <c:v>110.10528969697</c:v>
                </c:pt>
                <c:pt idx="1762">
                  <c:v>110.16778969697</c:v>
                </c:pt>
                <c:pt idx="1763">
                  <c:v>110.23028969697</c:v>
                </c:pt>
                <c:pt idx="1764">
                  <c:v>110.29278969697</c:v>
                </c:pt>
                <c:pt idx="1765">
                  <c:v>110.35528969697</c:v>
                </c:pt>
                <c:pt idx="1766">
                  <c:v>110.41778969697</c:v>
                </c:pt>
                <c:pt idx="1767">
                  <c:v>110.48028969697</c:v>
                </c:pt>
                <c:pt idx="1768">
                  <c:v>110.54278969697</c:v>
                </c:pt>
                <c:pt idx="1769">
                  <c:v>110.60528969697</c:v>
                </c:pt>
                <c:pt idx="1770">
                  <c:v>110.66778969697</c:v>
                </c:pt>
                <c:pt idx="1771">
                  <c:v>110.73028969697</c:v>
                </c:pt>
                <c:pt idx="1772">
                  <c:v>110.79278969697</c:v>
                </c:pt>
                <c:pt idx="1773">
                  <c:v>110.85528969697</c:v>
                </c:pt>
                <c:pt idx="1774">
                  <c:v>110.91778969697</c:v>
                </c:pt>
                <c:pt idx="1775">
                  <c:v>110.98028969697</c:v>
                </c:pt>
                <c:pt idx="1776">
                  <c:v>111.04278969697</c:v>
                </c:pt>
                <c:pt idx="1777">
                  <c:v>111.10528969697</c:v>
                </c:pt>
                <c:pt idx="1778">
                  <c:v>111.16778969697</c:v>
                </c:pt>
                <c:pt idx="1779">
                  <c:v>111.23028969697</c:v>
                </c:pt>
                <c:pt idx="1780">
                  <c:v>111.29278969697</c:v>
                </c:pt>
                <c:pt idx="1781">
                  <c:v>111.35528969697</c:v>
                </c:pt>
                <c:pt idx="1782">
                  <c:v>111.41778969697</c:v>
                </c:pt>
                <c:pt idx="1783">
                  <c:v>111.48028969697</c:v>
                </c:pt>
                <c:pt idx="1784">
                  <c:v>111.54278969697</c:v>
                </c:pt>
                <c:pt idx="1785">
                  <c:v>111.60528969697</c:v>
                </c:pt>
                <c:pt idx="1786">
                  <c:v>111.66778969697</c:v>
                </c:pt>
                <c:pt idx="1787">
                  <c:v>111.73028969697</c:v>
                </c:pt>
                <c:pt idx="1788">
                  <c:v>111.79278969697</c:v>
                </c:pt>
                <c:pt idx="1789">
                  <c:v>111.85528969697</c:v>
                </c:pt>
                <c:pt idx="1790">
                  <c:v>111.91778969697</c:v>
                </c:pt>
                <c:pt idx="1791">
                  <c:v>111.98028969697</c:v>
                </c:pt>
                <c:pt idx="1792">
                  <c:v>112.04278969697</c:v>
                </c:pt>
                <c:pt idx="1793">
                  <c:v>112.10528969697</c:v>
                </c:pt>
                <c:pt idx="1794">
                  <c:v>112.16778969697</c:v>
                </c:pt>
                <c:pt idx="1795">
                  <c:v>112.23028969697</c:v>
                </c:pt>
                <c:pt idx="1796">
                  <c:v>112.29278969697</c:v>
                </c:pt>
                <c:pt idx="1797">
                  <c:v>112.35528969697</c:v>
                </c:pt>
                <c:pt idx="1798">
                  <c:v>112.41778969697</c:v>
                </c:pt>
                <c:pt idx="1799">
                  <c:v>112.48028969697</c:v>
                </c:pt>
                <c:pt idx="1800">
                  <c:v>112.54278969697</c:v>
                </c:pt>
                <c:pt idx="1801">
                  <c:v>112.60528969697</c:v>
                </c:pt>
                <c:pt idx="1802">
                  <c:v>112.66778969697</c:v>
                </c:pt>
                <c:pt idx="1803">
                  <c:v>112.73028969697</c:v>
                </c:pt>
                <c:pt idx="1804">
                  <c:v>112.79278969697</c:v>
                </c:pt>
                <c:pt idx="1805">
                  <c:v>112.85528969697</c:v>
                </c:pt>
                <c:pt idx="1806">
                  <c:v>112.91778969697</c:v>
                </c:pt>
                <c:pt idx="1807">
                  <c:v>112.98028969697</c:v>
                </c:pt>
                <c:pt idx="1808">
                  <c:v>113.04278969697</c:v>
                </c:pt>
                <c:pt idx="1809">
                  <c:v>113.10528969697</c:v>
                </c:pt>
                <c:pt idx="1810">
                  <c:v>113.16778969697</c:v>
                </c:pt>
                <c:pt idx="1811">
                  <c:v>113.23028969697</c:v>
                </c:pt>
                <c:pt idx="1812">
                  <c:v>113.29278969697</c:v>
                </c:pt>
                <c:pt idx="1813">
                  <c:v>113.35528969697</c:v>
                </c:pt>
                <c:pt idx="1814">
                  <c:v>113.41778969697</c:v>
                </c:pt>
                <c:pt idx="1815">
                  <c:v>113.48028969697</c:v>
                </c:pt>
                <c:pt idx="1816">
                  <c:v>113.54278969697</c:v>
                </c:pt>
                <c:pt idx="1817">
                  <c:v>113.60528969697</c:v>
                </c:pt>
                <c:pt idx="1818">
                  <c:v>113.66778969697</c:v>
                </c:pt>
                <c:pt idx="1819">
                  <c:v>113.73028969697</c:v>
                </c:pt>
                <c:pt idx="1820">
                  <c:v>113.79278969697</c:v>
                </c:pt>
                <c:pt idx="1821">
                  <c:v>113.85528969697</c:v>
                </c:pt>
                <c:pt idx="1822">
                  <c:v>113.91778969697</c:v>
                </c:pt>
                <c:pt idx="1823">
                  <c:v>113.98028969697</c:v>
                </c:pt>
                <c:pt idx="1824">
                  <c:v>114.04278969697</c:v>
                </c:pt>
                <c:pt idx="1825">
                  <c:v>114.10528969697</c:v>
                </c:pt>
                <c:pt idx="1826">
                  <c:v>114.16778969697</c:v>
                </c:pt>
                <c:pt idx="1827">
                  <c:v>114.23028969697</c:v>
                </c:pt>
                <c:pt idx="1828">
                  <c:v>114.29278969697</c:v>
                </c:pt>
                <c:pt idx="1829">
                  <c:v>114.35528969697</c:v>
                </c:pt>
                <c:pt idx="1830">
                  <c:v>114.41778969697</c:v>
                </c:pt>
                <c:pt idx="1831">
                  <c:v>114.48028969697</c:v>
                </c:pt>
                <c:pt idx="1832">
                  <c:v>114.54278969697</c:v>
                </c:pt>
                <c:pt idx="1833">
                  <c:v>114.60528969697</c:v>
                </c:pt>
                <c:pt idx="1834">
                  <c:v>114.66778969697</c:v>
                </c:pt>
                <c:pt idx="1835">
                  <c:v>114.73028969697</c:v>
                </c:pt>
                <c:pt idx="1836">
                  <c:v>114.79278969697</c:v>
                </c:pt>
                <c:pt idx="1837">
                  <c:v>114.85528969697</c:v>
                </c:pt>
                <c:pt idx="1838">
                  <c:v>114.91778969697</c:v>
                </c:pt>
                <c:pt idx="1839">
                  <c:v>114.98028969697</c:v>
                </c:pt>
                <c:pt idx="1840">
                  <c:v>115.04278969697</c:v>
                </c:pt>
                <c:pt idx="1841">
                  <c:v>115.10528969697</c:v>
                </c:pt>
                <c:pt idx="1842">
                  <c:v>115.16778969697</c:v>
                </c:pt>
                <c:pt idx="1843">
                  <c:v>115.23028969697</c:v>
                </c:pt>
                <c:pt idx="1844">
                  <c:v>115.29278969697</c:v>
                </c:pt>
                <c:pt idx="1845">
                  <c:v>115.35528969697</c:v>
                </c:pt>
                <c:pt idx="1846">
                  <c:v>115.41778969697</c:v>
                </c:pt>
                <c:pt idx="1847">
                  <c:v>115.48028969697</c:v>
                </c:pt>
                <c:pt idx="1848">
                  <c:v>115.54278969697</c:v>
                </c:pt>
                <c:pt idx="1849">
                  <c:v>115.60528969697</c:v>
                </c:pt>
                <c:pt idx="1850">
                  <c:v>115.66778969697</c:v>
                </c:pt>
                <c:pt idx="1851">
                  <c:v>115.73028969697</c:v>
                </c:pt>
                <c:pt idx="1852">
                  <c:v>115.79278969697</c:v>
                </c:pt>
                <c:pt idx="1853">
                  <c:v>115.85528969697</c:v>
                </c:pt>
                <c:pt idx="1854">
                  <c:v>115.91778969697</c:v>
                </c:pt>
                <c:pt idx="1855">
                  <c:v>115.98028969697</c:v>
                </c:pt>
                <c:pt idx="1856">
                  <c:v>116.04278969697</c:v>
                </c:pt>
                <c:pt idx="1857">
                  <c:v>116.10528969697</c:v>
                </c:pt>
                <c:pt idx="1858">
                  <c:v>116.16778969697</c:v>
                </c:pt>
                <c:pt idx="1859">
                  <c:v>116.23028969697</c:v>
                </c:pt>
                <c:pt idx="1860">
                  <c:v>116.29278969697</c:v>
                </c:pt>
                <c:pt idx="1861">
                  <c:v>116.35528969697</c:v>
                </c:pt>
                <c:pt idx="1862">
                  <c:v>116.41778969697</c:v>
                </c:pt>
                <c:pt idx="1863">
                  <c:v>116.48028969697</c:v>
                </c:pt>
                <c:pt idx="1864">
                  <c:v>116.54278969697</c:v>
                </c:pt>
                <c:pt idx="1865">
                  <c:v>116.60528969697</c:v>
                </c:pt>
                <c:pt idx="1866">
                  <c:v>116.66778969697</c:v>
                </c:pt>
                <c:pt idx="1867">
                  <c:v>116.73028969697</c:v>
                </c:pt>
                <c:pt idx="1868">
                  <c:v>116.79278969697</c:v>
                </c:pt>
                <c:pt idx="1869">
                  <c:v>116.85528969697</c:v>
                </c:pt>
                <c:pt idx="1870">
                  <c:v>116.91778969697</c:v>
                </c:pt>
                <c:pt idx="1871">
                  <c:v>116.98028969697</c:v>
                </c:pt>
                <c:pt idx="1872">
                  <c:v>117.04278969697</c:v>
                </c:pt>
                <c:pt idx="1873">
                  <c:v>117.10528969697</c:v>
                </c:pt>
                <c:pt idx="1874">
                  <c:v>117.16778969697</c:v>
                </c:pt>
                <c:pt idx="1875">
                  <c:v>117.23028969697</c:v>
                </c:pt>
                <c:pt idx="1876">
                  <c:v>117.29278969697</c:v>
                </c:pt>
                <c:pt idx="1877">
                  <c:v>117.35528969697</c:v>
                </c:pt>
                <c:pt idx="1878">
                  <c:v>117.41778969697</c:v>
                </c:pt>
                <c:pt idx="1879">
                  <c:v>117.48028969697</c:v>
                </c:pt>
                <c:pt idx="1880">
                  <c:v>117.54278969697</c:v>
                </c:pt>
                <c:pt idx="1881">
                  <c:v>117.60528969697</c:v>
                </c:pt>
                <c:pt idx="1882">
                  <c:v>117.66778969697</c:v>
                </c:pt>
                <c:pt idx="1883">
                  <c:v>117.73028969697</c:v>
                </c:pt>
                <c:pt idx="1884">
                  <c:v>117.79278969697</c:v>
                </c:pt>
                <c:pt idx="1885">
                  <c:v>117.85528969697</c:v>
                </c:pt>
                <c:pt idx="1886">
                  <c:v>117.91778969697</c:v>
                </c:pt>
                <c:pt idx="1887">
                  <c:v>117.98028969697</c:v>
                </c:pt>
                <c:pt idx="1888">
                  <c:v>118.04278969697</c:v>
                </c:pt>
                <c:pt idx="1889">
                  <c:v>118.10528969697</c:v>
                </c:pt>
                <c:pt idx="1890">
                  <c:v>118.16778969697</c:v>
                </c:pt>
                <c:pt idx="1891">
                  <c:v>118.23028969697</c:v>
                </c:pt>
                <c:pt idx="1892">
                  <c:v>118.29278969697</c:v>
                </c:pt>
                <c:pt idx="1893">
                  <c:v>118.35528969697</c:v>
                </c:pt>
                <c:pt idx="1894">
                  <c:v>118.41778969697</c:v>
                </c:pt>
                <c:pt idx="1895">
                  <c:v>118.48028969697</c:v>
                </c:pt>
                <c:pt idx="1896">
                  <c:v>118.54278969697</c:v>
                </c:pt>
                <c:pt idx="1897">
                  <c:v>118.60528969697</c:v>
                </c:pt>
                <c:pt idx="1898">
                  <c:v>118.66778969697</c:v>
                </c:pt>
                <c:pt idx="1899">
                  <c:v>118.73028969697</c:v>
                </c:pt>
                <c:pt idx="1900">
                  <c:v>118.79278969697</c:v>
                </c:pt>
                <c:pt idx="1901">
                  <c:v>118.85528969697</c:v>
                </c:pt>
                <c:pt idx="1902">
                  <c:v>118.91778969697</c:v>
                </c:pt>
                <c:pt idx="1903">
                  <c:v>118.98028969697</c:v>
                </c:pt>
                <c:pt idx="1904">
                  <c:v>119.04278969697</c:v>
                </c:pt>
                <c:pt idx="1905">
                  <c:v>119.10528969697</c:v>
                </c:pt>
                <c:pt idx="1906">
                  <c:v>119.16778969697</c:v>
                </c:pt>
                <c:pt idx="1907">
                  <c:v>119.23028969697</c:v>
                </c:pt>
                <c:pt idx="1908">
                  <c:v>119.29278969697</c:v>
                </c:pt>
                <c:pt idx="1909">
                  <c:v>119.35528969697</c:v>
                </c:pt>
                <c:pt idx="1910">
                  <c:v>119.41778969697</c:v>
                </c:pt>
                <c:pt idx="1911">
                  <c:v>119.48028969697</c:v>
                </c:pt>
                <c:pt idx="1912">
                  <c:v>119.54278969697</c:v>
                </c:pt>
                <c:pt idx="1913">
                  <c:v>119.60528969697</c:v>
                </c:pt>
                <c:pt idx="1914">
                  <c:v>119.66778969697</c:v>
                </c:pt>
                <c:pt idx="1915">
                  <c:v>119.73028969697</c:v>
                </c:pt>
                <c:pt idx="1916">
                  <c:v>119.79278969697</c:v>
                </c:pt>
                <c:pt idx="1917">
                  <c:v>119.85528969697</c:v>
                </c:pt>
                <c:pt idx="1918">
                  <c:v>119.91778969697</c:v>
                </c:pt>
                <c:pt idx="1919">
                  <c:v>119.98028969697</c:v>
                </c:pt>
                <c:pt idx="1920">
                  <c:v>120.04278969697</c:v>
                </c:pt>
                <c:pt idx="1921">
                  <c:v>120.10528969697</c:v>
                </c:pt>
                <c:pt idx="1922">
                  <c:v>120.16778969697</c:v>
                </c:pt>
                <c:pt idx="1923">
                  <c:v>120.23028969697</c:v>
                </c:pt>
                <c:pt idx="1924">
                  <c:v>120.29278969697</c:v>
                </c:pt>
                <c:pt idx="1925">
                  <c:v>120.35528969697</c:v>
                </c:pt>
                <c:pt idx="1926">
                  <c:v>120.41778969697</c:v>
                </c:pt>
                <c:pt idx="1927">
                  <c:v>120.48028969697</c:v>
                </c:pt>
                <c:pt idx="1928">
                  <c:v>120.54278969697</c:v>
                </c:pt>
                <c:pt idx="1929">
                  <c:v>120.60528969697</c:v>
                </c:pt>
                <c:pt idx="1930">
                  <c:v>120.66778969697</c:v>
                </c:pt>
                <c:pt idx="1931">
                  <c:v>120.73028969697</c:v>
                </c:pt>
                <c:pt idx="1932">
                  <c:v>120.79278969697</c:v>
                </c:pt>
                <c:pt idx="1933">
                  <c:v>120.85528969697</c:v>
                </c:pt>
                <c:pt idx="1934">
                  <c:v>120.91778969697</c:v>
                </c:pt>
                <c:pt idx="1935">
                  <c:v>120.98028969697</c:v>
                </c:pt>
                <c:pt idx="1936">
                  <c:v>121.04278969697</c:v>
                </c:pt>
                <c:pt idx="1937">
                  <c:v>121.10528969697</c:v>
                </c:pt>
                <c:pt idx="1938">
                  <c:v>121.16778969697</c:v>
                </c:pt>
                <c:pt idx="1939">
                  <c:v>121.23028969697</c:v>
                </c:pt>
                <c:pt idx="1940">
                  <c:v>121.29278969697</c:v>
                </c:pt>
                <c:pt idx="1941">
                  <c:v>121.35528969697</c:v>
                </c:pt>
                <c:pt idx="1942">
                  <c:v>121.41778969697</c:v>
                </c:pt>
                <c:pt idx="1943">
                  <c:v>121.48028969697</c:v>
                </c:pt>
                <c:pt idx="1944">
                  <c:v>121.54278969697</c:v>
                </c:pt>
                <c:pt idx="1945">
                  <c:v>121.60528969697</c:v>
                </c:pt>
                <c:pt idx="1946">
                  <c:v>121.66778969697</c:v>
                </c:pt>
                <c:pt idx="1947">
                  <c:v>121.73028969697</c:v>
                </c:pt>
                <c:pt idx="1948">
                  <c:v>121.79278969697</c:v>
                </c:pt>
                <c:pt idx="1949">
                  <c:v>121.85528969697</c:v>
                </c:pt>
                <c:pt idx="1950">
                  <c:v>121.91778969697</c:v>
                </c:pt>
                <c:pt idx="1951">
                  <c:v>121.98028969697</c:v>
                </c:pt>
                <c:pt idx="1952">
                  <c:v>122.04278969697</c:v>
                </c:pt>
                <c:pt idx="1953">
                  <c:v>122.10528969697</c:v>
                </c:pt>
                <c:pt idx="1954">
                  <c:v>122.16778969697</c:v>
                </c:pt>
                <c:pt idx="1955">
                  <c:v>122.23028969697</c:v>
                </c:pt>
                <c:pt idx="1956">
                  <c:v>122.29278969697</c:v>
                </c:pt>
                <c:pt idx="1957">
                  <c:v>122.35528969697</c:v>
                </c:pt>
                <c:pt idx="1958">
                  <c:v>122.41778969697</c:v>
                </c:pt>
                <c:pt idx="1959">
                  <c:v>122.48028969697</c:v>
                </c:pt>
                <c:pt idx="1960">
                  <c:v>122.54278969697</c:v>
                </c:pt>
                <c:pt idx="1961">
                  <c:v>122.60528969697</c:v>
                </c:pt>
                <c:pt idx="1962">
                  <c:v>122.66778969697</c:v>
                </c:pt>
                <c:pt idx="1963">
                  <c:v>122.73028969697</c:v>
                </c:pt>
                <c:pt idx="1964">
                  <c:v>122.79278969697</c:v>
                </c:pt>
                <c:pt idx="1965">
                  <c:v>122.85528969697</c:v>
                </c:pt>
                <c:pt idx="1966">
                  <c:v>122.91778969697</c:v>
                </c:pt>
                <c:pt idx="1967">
                  <c:v>122.98028969697</c:v>
                </c:pt>
                <c:pt idx="1968">
                  <c:v>123.04278969697</c:v>
                </c:pt>
                <c:pt idx="1969">
                  <c:v>123.10528969697</c:v>
                </c:pt>
                <c:pt idx="1970">
                  <c:v>123.16778969697</c:v>
                </c:pt>
                <c:pt idx="1971">
                  <c:v>123.23028969697</c:v>
                </c:pt>
                <c:pt idx="1972">
                  <c:v>123.29278969697</c:v>
                </c:pt>
                <c:pt idx="1973">
                  <c:v>123.35528969697</c:v>
                </c:pt>
                <c:pt idx="1974">
                  <c:v>123.41778969697</c:v>
                </c:pt>
                <c:pt idx="1975">
                  <c:v>123.48028969697</c:v>
                </c:pt>
                <c:pt idx="1976">
                  <c:v>123.54278969697</c:v>
                </c:pt>
                <c:pt idx="1977">
                  <c:v>123.60528969697</c:v>
                </c:pt>
                <c:pt idx="1978">
                  <c:v>123.66778969697</c:v>
                </c:pt>
                <c:pt idx="1979">
                  <c:v>123.73028969697</c:v>
                </c:pt>
                <c:pt idx="1980">
                  <c:v>123.79278969697</c:v>
                </c:pt>
                <c:pt idx="1981">
                  <c:v>123.85528969697</c:v>
                </c:pt>
                <c:pt idx="1982">
                  <c:v>123.91778969697</c:v>
                </c:pt>
                <c:pt idx="1983">
                  <c:v>123.98028969697</c:v>
                </c:pt>
                <c:pt idx="1984">
                  <c:v>124.04278969697</c:v>
                </c:pt>
                <c:pt idx="1985">
                  <c:v>124.10528969697</c:v>
                </c:pt>
                <c:pt idx="1986">
                  <c:v>124.16778969697</c:v>
                </c:pt>
                <c:pt idx="1987">
                  <c:v>124.23028969697</c:v>
                </c:pt>
                <c:pt idx="1988">
                  <c:v>124.29278969697</c:v>
                </c:pt>
                <c:pt idx="1989">
                  <c:v>124.35528969697</c:v>
                </c:pt>
                <c:pt idx="1990">
                  <c:v>124.41778969697</c:v>
                </c:pt>
                <c:pt idx="1991">
                  <c:v>124.48028969697</c:v>
                </c:pt>
                <c:pt idx="1992">
                  <c:v>124.54278969697</c:v>
                </c:pt>
                <c:pt idx="1993">
                  <c:v>124.60528969697</c:v>
                </c:pt>
                <c:pt idx="1994">
                  <c:v>124.66778969697</c:v>
                </c:pt>
                <c:pt idx="1995">
                  <c:v>124.73028969697</c:v>
                </c:pt>
                <c:pt idx="1996">
                  <c:v>124.79278969697</c:v>
                </c:pt>
                <c:pt idx="1997">
                  <c:v>124.85528969697</c:v>
                </c:pt>
                <c:pt idx="1998">
                  <c:v>124.91778969697</c:v>
                </c:pt>
                <c:pt idx="1999">
                  <c:v>124.98028969697</c:v>
                </c:pt>
                <c:pt idx="2000">
                  <c:v>125.04278969697</c:v>
                </c:pt>
                <c:pt idx="2001">
                  <c:v>125.10528969697</c:v>
                </c:pt>
                <c:pt idx="2002">
                  <c:v>125.16778969697</c:v>
                </c:pt>
                <c:pt idx="2003">
                  <c:v>125.23028969697</c:v>
                </c:pt>
                <c:pt idx="2004">
                  <c:v>125.29278969697</c:v>
                </c:pt>
                <c:pt idx="2005">
                  <c:v>125.35528969697</c:v>
                </c:pt>
                <c:pt idx="2006">
                  <c:v>125.41778969697</c:v>
                </c:pt>
                <c:pt idx="2007">
                  <c:v>125.48028969697</c:v>
                </c:pt>
                <c:pt idx="2008">
                  <c:v>125.54278969697</c:v>
                </c:pt>
                <c:pt idx="2009">
                  <c:v>125.60528969697</c:v>
                </c:pt>
                <c:pt idx="2010">
                  <c:v>125.66778969697</c:v>
                </c:pt>
                <c:pt idx="2011">
                  <c:v>125.73028969697</c:v>
                </c:pt>
                <c:pt idx="2012">
                  <c:v>125.79278969697</c:v>
                </c:pt>
                <c:pt idx="2013">
                  <c:v>125.85528969697</c:v>
                </c:pt>
                <c:pt idx="2014">
                  <c:v>125.91778969697</c:v>
                </c:pt>
                <c:pt idx="2015">
                  <c:v>125.98028969697</c:v>
                </c:pt>
                <c:pt idx="2016">
                  <c:v>126.04278969697</c:v>
                </c:pt>
                <c:pt idx="2017">
                  <c:v>126.10528969697</c:v>
                </c:pt>
                <c:pt idx="2018">
                  <c:v>126.16778969697</c:v>
                </c:pt>
                <c:pt idx="2019">
                  <c:v>126.23028969697</c:v>
                </c:pt>
                <c:pt idx="2020">
                  <c:v>126.29278969697</c:v>
                </c:pt>
                <c:pt idx="2021">
                  <c:v>126.35528969697</c:v>
                </c:pt>
                <c:pt idx="2022">
                  <c:v>126.41778969697</c:v>
                </c:pt>
                <c:pt idx="2023">
                  <c:v>126.48028969697</c:v>
                </c:pt>
                <c:pt idx="2024">
                  <c:v>126.54278969697</c:v>
                </c:pt>
                <c:pt idx="2025">
                  <c:v>126.60528969697</c:v>
                </c:pt>
                <c:pt idx="2026">
                  <c:v>126.66778969697</c:v>
                </c:pt>
                <c:pt idx="2027">
                  <c:v>126.73028969697</c:v>
                </c:pt>
                <c:pt idx="2028">
                  <c:v>126.79278969697</c:v>
                </c:pt>
                <c:pt idx="2029">
                  <c:v>126.85528969697</c:v>
                </c:pt>
                <c:pt idx="2030">
                  <c:v>126.91778969697</c:v>
                </c:pt>
                <c:pt idx="2031">
                  <c:v>126.98028969697</c:v>
                </c:pt>
                <c:pt idx="2032">
                  <c:v>127.04278969697</c:v>
                </c:pt>
                <c:pt idx="2033">
                  <c:v>127.10528969697</c:v>
                </c:pt>
                <c:pt idx="2034">
                  <c:v>127.16778969697</c:v>
                </c:pt>
                <c:pt idx="2035">
                  <c:v>127.23028969697</c:v>
                </c:pt>
                <c:pt idx="2036">
                  <c:v>127.29278969697</c:v>
                </c:pt>
                <c:pt idx="2037">
                  <c:v>127.35528969697</c:v>
                </c:pt>
                <c:pt idx="2038">
                  <c:v>127.41778969697</c:v>
                </c:pt>
                <c:pt idx="2039">
                  <c:v>127.48028969697</c:v>
                </c:pt>
                <c:pt idx="2040">
                  <c:v>127.54278969697</c:v>
                </c:pt>
                <c:pt idx="2041">
                  <c:v>127.60528969697</c:v>
                </c:pt>
                <c:pt idx="2042">
                  <c:v>127.66778969697</c:v>
                </c:pt>
                <c:pt idx="2043">
                  <c:v>127.73028969697</c:v>
                </c:pt>
                <c:pt idx="2044">
                  <c:v>127.79278969697</c:v>
                </c:pt>
                <c:pt idx="2045">
                  <c:v>127.85528969697</c:v>
                </c:pt>
                <c:pt idx="2046">
                  <c:v>127.91778969697</c:v>
                </c:pt>
                <c:pt idx="2047">
                  <c:v>127.98028969697</c:v>
                </c:pt>
                <c:pt idx="2048">
                  <c:v>128.04278969697</c:v>
                </c:pt>
                <c:pt idx="2049">
                  <c:v>128.10528969697</c:v>
                </c:pt>
                <c:pt idx="2050">
                  <c:v>128.16778969697</c:v>
                </c:pt>
                <c:pt idx="2051">
                  <c:v>128.23028969697</c:v>
                </c:pt>
                <c:pt idx="2052">
                  <c:v>128.29278969697</c:v>
                </c:pt>
                <c:pt idx="2053">
                  <c:v>128.35528969697</c:v>
                </c:pt>
                <c:pt idx="2054">
                  <c:v>128.41778969697</c:v>
                </c:pt>
                <c:pt idx="2055">
                  <c:v>128.48028969697</c:v>
                </c:pt>
                <c:pt idx="2056">
                  <c:v>128.54278969697</c:v>
                </c:pt>
                <c:pt idx="2057">
                  <c:v>128.60528969697</c:v>
                </c:pt>
                <c:pt idx="2058">
                  <c:v>128.66778969697</c:v>
                </c:pt>
                <c:pt idx="2059">
                  <c:v>128.73028969697</c:v>
                </c:pt>
                <c:pt idx="2060">
                  <c:v>128.79278969697</c:v>
                </c:pt>
                <c:pt idx="2061">
                  <c:v>128.85528969697</c:v>
                </c:pt>
                <c:pt idx="2062">
                  <c:v>128.91778969697</c:v>
                </c:pt>
                <c:pt idx="2063">
                  <c:v>128.98028969697</c:v>
                </c:pt>
                <c:pt idx="2064">
                  <c:v>129.04278969697</c:v>
                </c:pt>
                <c:pt idx="2065">
                  <c:v>129.10528969697</c:v>
                </c:pt>
                <c:pt idx="2066">
                  <c:v>129.16778969697</c:v>
                </c:pt>
                <c:pt idx="2067">
                  <c:v>129.23028969697</c:v>
                </c:pt>
                <c:pt idx="2068">
                  <c:v>129.29278969697</c:v>
                </c:pt>
                <c:pt idx="2069">
                  <c:v>129.35528969697</c:v>
                </c:pt>
                <c:pt idx="2070">
                  <c:v>129.41778969697</c:v>
                </c:pt>
                <c:pt idx="2071">
                  <c:v>129.48028969697</c:v>
                </c:pt>
                <c:pt idx="2072">
                  <c:v>129.54278969697</c:v>
                </c:pt>
                <c:pt idx="2073">
                  <c:v>129.60528969697</c:v>
                </c:pt>
                <c:pt idx="2074">
                  <c:v>129.66778969697</c:v>
                </c:pt>
                <c:pt idx="2075">
                  <c:v>129.73028969697</c:v>
                </c:pt>
                <c:pt idx="2076">
                  <c:v>129.79278969697</c:v>
                </c:pt>
                <c:pt idx="2077">
                  <c:v>129.85528969697</c:v>
                </c:pt>
                <c:pt idx="2078">
                  <c:v>129.91778969697</c:v>
                </c:pt>
                <c:pt idx="2079">
                  <c:v>129.98028969697</c:v>
                </c:pt>
                <c:pt idx="2080">
                  <c:v>130.04278969697</c:v>
                </c:pt>
                <c:pt idx="2081">
                  <c:v>130.10528969697</c:v>
                </c:pt>
                <c:pt idx="2082">
                  <c:v>130.16778969697</c:v>
                </c:pt>
                <c:pt idx="2083">
                  <c:v>130.23028969697</c:v>
                </c:pt>
                <c:pt idx="2084">
                  <c:v>130.29278969697</c:v>
                </c:pt>
                <c:pt idx="2085">
                  <c:v>130.35528969697</c:v>
                </c:pt>
                <c:pt idx="2086">
                  <c:v>130.41778969697</c:v>
                </c:pt>
                <c:pt idx="2087">
                  <c:v>130.48028969697</c:v>
                </c:pt>
                <c:pt idx="2088">
                  <c:v>130.54278969697</c:v>
                </c:pt>
                <c:pt idx="2089">
                  <c:v>130.60528969697</c:v>
                </c:pt>
                <c:pt idx="2090">
                  <c:v>130.66778969697</c:v>
                </c:pt>
                <c:pt idx="2091">
                  <c:v>130.73028969697</c:v>
                </c:pt>
                <c:pt idx="2092">
                  <c:v>130.79278969697</c:v>
                </c:pt>
                <c:pt idx="2093">
                  <c:v>130.85528969697</c:v>
                </c:pt>
                <c:pt idx="2094">
                  <c:v>130.91778969697</c:v>
                </c:pt>
                <c:pt idx="2095">
                  <c:v>130.98028969697</c:v>
                </c:pt>
                <c:pt idx="2096">
                  <c:v>131.04278969697</c:v>
                </c:pt>
                <c:pt idx="2097">
                  <c:v>131.10528969697</c:v>
                </c:pt>
                <c:pt idx="2098">
                  <c:v>131.16778969697</c:v>
                </c:pt>
                <c:pt idx="2099">
                  <c:v>131.23028969697</c:v>
                </c:pt>
                <c:pt idx="2100">
                  <c:v>131.29278969697</c:v>
                </c:pt>
                <c:pt idx="2101">
                  <c:v>131.35528969697</c:v>
                </c:pt>
                <c:pt idx="2102">
                  <c:v>131.41778969697</c:v>
                </c:pt>
                <c:pt idx="2103">
                  <c:v>131.48028969697</c:v>
                </c:pt>
                <c:pt idx="2104">
                  <c:v>131.54278969697</c:v>
                </c:pt>
                <c:pt idx="2105">
                  <c:v>131.60528969697</c:v>
                </c:pt>
                <c:pt idx="2106">
                  <c:v>131.66778969697</c:v>
                </c:pt>
                <c:pt idx="2107">
                  <c:v>131.73028969697</c:v>
                </c:pt>
                <c:pt idx="2108">
                  <c:v>131.79278969697</c:v>
                </c:pt>
                <c:pt idx="2109">
                  <c:v>131.85528969697</c:v>
                </c:pt>
                <c:pt idx="2110">
                  <c:v>131.91778969697</c:v>
                </c:pt>
                <c:pt idx="2111">
                  <c:v>131.98028969697</c:v>
                </c:pt>
                <c:pt idx="2112">
                  <c:v>132.04278969697</c:v>
                </c:pt>
                <c:pt idx="2113">
                  <c:v>132.10528969697</c:v>
                </c:pt>
                <c:pt idx="2114">
                  <c:v>132.16778969697</c:v>
                </c:pt>
                <c:pt idx="2115">
                  <c:v>132.23028969697</c:v>
                </c:pt>
                <c:pt idx="2116">
                  <c:v>132.29278969697</c:v>
                </c:pt>
                <c:pt idx="2117">
                  <c:v>132.35528969697</c:v>
                </c:pt>
                <c:pt idx="2118">
                  <c:v>132.41778969697</c:v>
                </c:pt>
                <c:pt idx="2119">
                  <c:v>132.48028969697</c:v>
                </c:pt>
                <c:pt idx="2120">
                  <c:v>132.54278969697</c:v>
                </c:pt>
                <c:pt idx="2121">
                  <c:v>132.60528969697</c:v>
                </c:pt>
                <c:pt idx="2122">
                  <c:v>132.66778969697</c:v>
                </c:pt>
                <c:pt idx="2123">
                  <c:v>132.73028969697</c:v>
                </c:pt>
                <c:pt idx="2124">
                  <c:v>132.79278969697</c:v>
                </c:pt>
                <c:pt idx="2125">
                  <c:v>132.85528969697</c:v>
                </c:pt>
                <c:pt idx="2126">
                  <c:v>132.91778969697</c:v>
                </c:pt>
                <c:pt idx="2127">
                  <c:v>132.98028969697</c:v>
                </c:pt>
                <c:pt idx="2128">
                  <c:v>133.04278969697</c:v>
                </c:pt>
                <c:pt idx="2129">
                  <c:v>133.10528969697</c:v>
                </c:pt>
                <c:pt idx="2130">
                  <c:v>133.16778969697</c:v>
                </c:pt>
                <c:pt idx="2131">
                  <c:v>133.23028969697</c:v>
                </c:pt>
                <c:pt idx="2132">
                  <c:v>133.29278969697</c:v>
                </c:pt>
                <c:pt idx="2133">
                  <c:v>133.35528969697</c:v>
                </c:pt>
                <c:pt idx="2134">
                  <c:v>133.41778969697</c:v>
                </c:pt>
                <c:pt idx="2135">
                  <c:v>133.48028969697</c:v>
                </c:pt>
                <c:pt idx="2136">
                  <c:v>133.54278969697</c:v>
                </c:pt>
                <c:pt idx="2137">
                  <c:v>133.60528969697</c:v>
                </c:pt>
                <c:pt idx="2138">
                  <c:v>133.66778969697</c:v>
                </c:pt>
                <c:pt idx="2139">
                  <c:v>133.73028969697</c:v>
                </c:pt>
                <c:pt idx="2140">
                  <c:v>133.79278969697</c:v>
                </c:pt>
                <c:pt idx="2141">
                  <c:v>133.85528969697</c:v>
                </c:pt>
                <c:pt idx="2142">
                  <c:v>133.91778969697</c:v>
                </c:pt>
                <c:pt idx="2143">
                  <c:v>133.98028969697</c:v>
                </c:pt>
                <c:pt idx="2144">
                  <c:v>134.04278969697</c:v>
                </c:pt>
                <c:pt idx="2145">
                  <c:v>134.10528969697</c:v>
                </c:pt>
                <c:pt idx="2146">
                  <c:v>134.16778969697</c:v>
                </c:pt>
                <c:pt idx="2147">
                  <c:v>134.23028969697</c:v>
                </c:pt>
                <c:pt idx="2148">
                  <c:v>134.29278969697</c:v>
                </c:pt>
                <c:pt idx="2149">
                  <c:v>134.35528969697</c:v>
                </c:pt>
                <c:pt idx="2150">
                  <c:v>134.41778969697</c:v>
                </c:pt>
                <c:pt idx="2151">
                  <c:v>134.48028969697</c:v>
                </c:pt>
                <c:pt idx="2152">
                  <c:v>134.54278969697</c:v>
                </c:pt>
                <c:pt idx="2153">
                  <c:v>134.60528969697</c:v>
                </c:pt>
                <c:pt idx="2154">
                  <c:v>134.66778969697</c:v>
                </c:pt>
                <c:pt idx="2155">
                  <c:v>134.73028969697</c:v>
                </c:pt>
                <c:pt idx="2156">
                  <c:v>134.79278969697</c:v>
                </c:pt>
                <c:pt idx="2157">
                  <c:v>134.85528969697</c:v>
                </c:pt>
                <c:pt idx="2158">
                  <c:v>134.91778969697</c:v>
                </c:pt>
                <c:pt idx="2159">
                  <c:v>134.98028969697</c:v>
                </c:pt>
                <c:pt idx="2160">
                  <c:v>135.04278969697</c:v>
                </c:pt>
                <c:pt idx="2161">
                  <c:v>135.10528969697</c:v>
                </c:pt>
                <c:pt idx="2162">
                  <c:v>135.16778969697</c:v>
                </c:pt>
                <c:pt idx="2163">
                  <c:v>135.23028969697</c:v>
                </c:pt>
                <c:pt idx="2164">
                  <c:v>135.29278969697</c:v>
                </c:pt>
                <c:pt idx="2165">
                  <c:v>135.35528969697</c:v>
                </c:pt>
                <c:pt idx="2166">
                  <c:v>135.41778969697</c:v>
                </c:pt>
                <c:pt idx="2167">
                  <c:v>135.48028969697</c:v>
                </c:pt>
                <c:pt idx="2168">
                  <c:v>135.54278969697</c:v>
                </c:pt>
                <c:pt idx="2169">
                  <c:v>135.60528969697</c:v>
                </c:pt>
                <c:pt idx="2170">
                  <c:v>135.66778969697</c:v>
                </c:pt>
                <c:pt idx="2171">
                  <c:v>135.73028969697</c:v>
                </c:pt>
                <c:pt idx="2172">
                  <c:v>135.79278969697</c:v>
                </c:pt>
                <c:pt idx="2173">
                  <c:v>135.85528969697</c:v>
                </c:pt>
                <c:pt idx="2174">
                  <c:v>135.91778969697</c:v>
                </c:pt>
                <c:pt idx="2175">
                  <c:v>135.98028969697</c:v>
                </c:pt>
                <c:pt idx="2176">
                  <c:v>136.04278969697</c:v>
                </c:pt>
                <c:pt idx="2177">
                  <c:v>136.10528969697</c:v>
                </c:pt>
                <c:pt idx="2178">
                  <c:v>136.16778969697</c:v>
                </c:pt>
                <c:pt idx="2179">
                  <c:v>136.23028969697</c:v>
                </c:pt>
                <c:pt idx="2180">
                  <c:v>136.29278969697</c:v>
                </c:pt>
                <c:pt idx="2181">
                  <c:v>136.35528969697</c:v>
                </c:pt>
                <c:pt idx="2182">
                  <c:v>136.41778969697</c:v>
                </c:pt>
                <c:pt idx="2183">
                  <c:v>136.48028969697</c:v>
                </c:pt>
                <c:pt idx="2184">
                  <c:v>136.54278969697</c:v>
                </c:pt>
                <c:pt idx="2185">
                  <c:v>136.60528969697</c:v>
                </c:pt>
                <c:pt idx="2186">
                  <c:v>136.66778969697</c:v>
                </c:pt>
                <c:pt idx="2187">
                  <c:v>136.73028969697</c:v>
                </c:pt>
                <c:pt idx="2188">
                  <c:v>136.79278969697</c:v>
                </c:pt>
                <c:pt idx="2189">
                  <c:v>136.85528969697</c:v>
                </c:pt>
                <c:pt idx="2190">
                  <c:v>136.91778969697</c:v>
                </c:pt>
                <c:pt idx="2191">
                  <c:v>136.98028969697</c:v>
                </c:pt>
                <c:pt idx="2192">
                  <c:v>137.04278969697</c:v>
                </c:pt>
                <c:pt idx="2193">
                  <c:v>137.10528969697</c:v>
                </c:pt>
                <c:pt idx="2194">
                  <c:v>137.16778969697</c:v>
                </c:pt>
                <c:pt idx="2195">
                  <c:v>137.23028969697</c:v>
                </c:pt>
                <c:pt idx="2196">
                  <c:v>137.29278969697</c:v>
                </c:pt>
                <c:pt idx="2197">
                  <c:v>137.35528969697</c:v>
                </c:pt>
                <c:pt idx="2198">
                  <c:v>137.41778969697</c:v>
                </c:pt>
                <c:pt idx="2199">
                  <c:v>137.48028969697</c:v>
                </c:pt>
                <c:pt idx="2200">
                  <c:v>137.54278969697</c:v>
                </c:pt>
                <c:pt idx="2201">
                  <c:v>137.60528969697</c:v>
                </c:pt>
                <c:pt idx="2202">
                  <c:v>137.66778969697</c:v>
                </c:pt>
                <c:pt idx="2203">
                  <c:v>137.73028969697</c:v>
                </c:pt>
                <c:pt idx="2204">
                  <c:v>137.79278969697</c:v>
                </c:pt>
                <c:pt idx="2205">
                  <c:v>137.85528969697</c:v>
                </c:pt>
                <c:pt idx="2206">
                  <c:v>137.91778969697</c:v>
                </c:pt>
                <c:pt idx="2207">
                  <c:v>137.98028969697</c:v>
                </c:pt>
                <c:pt idx="2208">
                  <c:v>138.04278969697</c:v>
                </c:pt>
                <c:pt idx="2209">
                  <c:v>138.10528969697</c:v>
                </c:pt>
                <c:pt idx="2210">
                  <c:v>138.16778969697</c:v>
                </c:pt>
                <c:pt idx="2211">
                  <c:v>138.23028969697</c:v>
                </c:pt>
                <c:pt idx="2212">
                  <c:v>138.29278969697</c:v>
                </c:pt>
                <c:pt idx="2213">
                  <c:v>138.35528969697</c:v>
                </c:pt>
                <c:pt idx="2214">
                  <c:v>138.41778969697</c:v>
                </c:pt>
                <c:pt idx="2215">
                  <c:v>138.48028969697</c:v>
                </c:pt>
                <c:pt idx="2216">
                  <c:v>138.54278969697</c:v>
                </c:pt>
                <c:pt idx="2217">
                  <c:v>138.60528969697</c:v>
                </c:pt>
                <c:pt idx="2218">
                  <c:v>138.66778969697</c:v>
                </c:pt>
                <c:pt idx="2219">
                  <c:v>138.73028969697</c:v>
                </c:pt>
                <c:pt idx="2220">
                  <c:v>138.79278969697</c:v>
                </c:pt>
                <c:pt idx="2221">
                  <c:v>138.85528969697</c:v>
                </c:pt>
                <c:pt idx="2222">
                  <c:v>138.91778969697</c:v>
                </c:pt>
                <c:pt idx="2223">
                  <c:v>138.98028969697</c:v>
                </c:pt>
                <c:pt idx="2224">
                  <c:v>139.04278969697</c:v>
                </c:pt>
                <c:pt idx="2225">
                  <c:v>139.10528969697</c:v>
                </c:pt>
                <c:pt idx="2226">
                  <c:v>139.16778969697</c:v>
                </c:pt>
                <c:pt idx="2227">
                  <c:v>139.23028969697</c:v>
                </c:pt>
                <c:pt idx="2228">
                  <c:v>139.29278969697</c:v>
                </c:pt>
                <c:pt idx="2229">
                  <c:v>139.35528969697</c:v>
                </c:pt>
                <c:pt idx="2230">
                  <c:v>139.41778969697</c:v>
                </c:pt>
                <c:pt idx="2231">
                  <c:v>139.48028969697</c:v>
                </c:pt>
                <c:pt idx="2232">
                  <c:v>139.54278969697</c:v>
                </c:pt>
                <c:pt idx="2233">
                  <c:v>139.60528969697</c:v>
                </c:pt>
                <c:pt idx="2234">
                  <c:v>139.66778969697</c:v>
                </c:pt>
                <c:pt idx="2235">
                  <c:v>139.73028969697</c:v>
                </c:pt>
                <c:pt idx="2236">
                  <c:v>139.79278969697</c:v>
                </c:pt>
                <c:pt idx="2237">
                  <c:v>139.85528969697</c:v>
                </c:pt>
                <c:pt idx="2238">
                  <c:v>139.91778969697</c:v>
                </c:pt>
                <c:pt idx="2239">
                  <c:v>139.98028969697</c:v>
                </c:pt>
                <c:pt idx="2240">
                  <c:v>140.04278969697</c:v>
                </c:pt>
                <c:pt idx="2241">
                  <c:v>140.10528969697</c:v>
                </c:pt>
                <c:pt idx="2242">
                  <c:v>140.16778969697</c:v>
                </c:pt>
                <c:pt idx="2243">
                  <c:v>140.23028969697</c:v>
                </c:pt>
                <c:pt idx="2244">
                  <c:v>140.29278969697</c:v>
                </c:pt>
                <c:pt idx="2245">
                  <c:v>140.35528969697</c:v>
                </c:pt>
                <c:pt idx="2246">
                  <c:v>140.41778969697</c:v>
                </c:pt>
                <c:pt idx="2247">
                  <c:v>140.48028969697</c:v>
                </c:pt>
                <c:pt idx="2248">
                  <c:v>140.54278969697</c:v>
                </c:pt>
                <c:pt idx="2249">
                  <c:v>140.60528969697</c:v>
                </c:pt>
                <c:pt idx="2250">
                  <c:v>140.66778969697</c:v>
                </c:pt>
                <c:pt idx="2251">
                  <c:v>140.73028969697</c:v>
                </c:pt>
                <c:pt idx="2252">
                  <c:v>140.79278969697</c:v>
                </c:pt>
                <c:pt idx="2253">
                  <c:v>140.85528969697</c:v>
                </c:pt>
                <c:pt idx="2254">
                  <c:v>140.91778969697</c:v>
                </c:pt>
                <c:pt idx="2255">
                  <c:v>140.98028969697</c:v>
                </c:pt>
                <c:pt idx="2256">
                  <c:v>141.04278969697</c:v>
                </c:pt>
                <c:pt idx="2257">
                  <c:v>141.10528969697</c:v>
                </c:pt>
                <c:pt idx="2258">
                  <c:v>141.16778969697</c:v>
                </c:pt>
                <c:pt idx="2259">
                  <c:v>141.23028969697</c:v>
                </c:pt>
                <c:pt idx="2260">
                  <c:v>141.29278969697</c:v>
                </c:pt>
                <c:pt idx="2261">
                  <c:v>141.35528969697</c:v>
                </c:pt>
                <c:pt idx="2262">
                  <c:v>141.41778969697</c:v>
                </c:pt>
                <c:pt idx="2263">
                  <c:v>141.48028969697</c:v>
                </c:pt>
                <c:pt idx="2264">
                  <c:v>141.54278969697</c:v>
                </c:pt>
                <c:pt idx="2265">
                  <c:v>141.60528969697</c:v>
                </c:pt>
                <c:pt idx="2266">
                  <c:v>141.66778969697</c:v>
                </c:pt>
                <c:pt idx="2267">
                  <c:v>141.73028969697</c:v>
                </c:pt>
                <c:pt idx="2268">
                  <c:v>141.79278969697</c:v>
                </c:pt>
                <c:pt idx="2269">
                  <c:v>141.85528969697</c:v>
                </c:pt>
                <c:pt idx="2270">
                  <c:v>141.91778969697</c:v>
                </c:pt>
                <c:pt idx="2271">
                  <c:v>141.98028969697</c:v>
                </c:pt>
                <c:pt idx="2272">
                  <c:v>142.04278969697</c:v>
                </c:pt>
                <c:pt idx="2273">
                  <c:v>142.10528969697</c:v>
                </c:pt>
                <c:pt idx="2274">
                  <c:v>142.16778969697</c:v>
                </c:pt>
                <c:pt idx="2275">
                  <c:v>142.23028969697</c:v>
                </c:pt>
                <c:pt idx="2276">
                  <c:v>142.29278969697</c:v>
                </c:pt>
                <c:pt idx="2277">
                  <c:v>142.35528969697</c:v>
                </c:pt>
                <c:pt idx="2278">
                  <c:v>142.41778969697</c:v>
                </c:pt>
                <c:pt idx="2279">
                  <c:v>142.48028969697</c:v>
                </c:pt>
                <c:pt idx="2280">
                  <c:v>142.54278969697</c:v>
                </c:pt>
                <c:pt idx="2281">
                  <c:v>142.60528969697</c:v>
                </c:pt>
                <c:pt idx="2282">
                  <c:v>142.66778969697</c:v>
                </c:pt>
                <c:pt idx="2283">
                  <c:v>142.73028969697</c:v>
                </c:pt>
                <c:pt idx="2284">
                  <c:v>142.79278969697</c:v>
                </c:pt>
                <c:pt idx="2285">
                  <c:v>142.85528969697</c:v>
                </c:pt>
                <c:pt idx="2286">
                  <c:v>142.91778969697</c:v>
                </c:pt>
                <c:pt idx="2287">
                  <c:v>142.98028969697</c:v>
                </c:pt>
                <c:pt idx="2288">
                  <c:v>143.04278969697</c:v>
                </c:pt>
                <c:pt idx="2289">
                  <c:v>143.10528969697</c:v>
                </c:pt>
                <c:pt idx="2290">
                  <c:v>143.16778969697</c:v>
                </c:pt>
                <c:pt idx="2291">
                  <c:v>143.23028969697</c:v>
                </c:pt>
                <c:pt idx="2292">
                  <c:v>143.29278969697</c:v>
                </c:pt>
                <c:pt idx="2293">
                  <c:v>143.35528969697</c:v>
                </c:pt>
                <c:pt idx="2294">
                  <c:v>143.41778969697</c:v>
                </c:pt>
                <c:pt idx="2295">
                  <c:v>143.48028969697</c:v>
                </c:pt>
                <c:pt idx="2296">
                  <c:v>143.54278969697</c:v>
                </c:pt>
                <c:pt idx="2297">
                  <c:v>143.60528969697</c:v>
                </c:pt>
                <c:pt idx="2298">
                  <c:v>143.66778969697</c:v>
                </c:pt>
                <c:pt idx="2299">
                  <c:v>143.73028969697</c:v>
                </c:pt>
                <c:pt idx="2300">
                  <c:v>143.79278969697</c:v>
                </c:pt>
                <c:pt idx="2301">
                  <c:v>143.85528969697</c:v>
                </c:pt>
                <c:pt idx="2302">
                  <c:v>143.91778969697</c:v>
                </c:pt>
                <c:pt idx="2303">
                  <c:v>143.98028969697</c:v>
                </c:pt>
                <c:pt idx="2304">
                  <c:v>144.04278969697</c:v>
                </c:pt>
                <c:pt idx="2305">
                  <c:v>144.10528969697</c:v>
                </c:pt>
                <c:pt idx="2306">
                  <c:v>144.16778969697</c:v>
                </c:pt>
                <c:pt idx="2307">
                  <c:v>144.23028969697</c:v>
                </c:pt>
                <c:pt idx="2308">
                  <c:v>144.29278969697</c:v>
                </c:pt>
                <c:pt idx="2309">
                  <c:v>144.35528969697</c:v>
                </c:pt>
                <c:pt idx="2310">
                  <c:v>144.41778969697</c:v>
                </c:pt>
                <c:pt idx="2311">
                  <c:v>144.48028969697</c:v>
                </c:pt>
                <c:pt idx="2312">
                  <c:v>144.54278969697</c:v>
                </c:pt>
                <c:pt idx="2313">
                  <c:v>144.60528969697</c:v>
                </c:pt>
                <c:pt idx="2314">
                  <c:v>144.66778969697</c:v>
                </c:pt>
                <c:pt idx="2315">
                  <c:v>144.73028969697</c:v>
                </c:pt>
                <c:pt idx="2316">
                  <c:v>144.79278969697</c:v>
                </c:pt>
                <c:pt idx="2317">
                  <c:v>144.85528969697</c:v>
                </c:pt>
                <c:pt idx="2318">
                  <c:v>144.91778969697</c:v>
                </c:pt>
                <c:pt idx="2319">
                  <c:v>144.98028969697</c:v>
                </c:pt>
                <c:pt idx="2320">
                  <c:v>145.04278969697</c:v>
                </c:pt>
                <c:pt idx="2321">
                  <c:v>145.10528969697</c:v>
                </c:pt>
                <c:pt idx="2322">
                  <c:v>145.16778969697</c:v>
                </c:pt>
                <c:pt idx="2323">
                  <c:v>145.23028969697</c:v>
                </c:pt>
                <c:pt idx="2324">
                  <c:v>145.29278969697</c:v>
                </c:pt>
                <c:pt idx="2325">
                  <c:v>145.35528969697</c:v>
                </c:pt>
                <c:pt idx="2326">
                  <c:v>145.41778969697</c:v>
                </c:pt>
                <c:pt idx="2327">
                  <c:v>145.48028969697</c:v>
                </c:pt>
                <c:pt idx="2328">
                  <c:v>145.54278969697</c:v>
                </c:pt>
                <c:pt idx="2329">
                  <c:v>145.60528969697</c:v>
                </c:pt>
                <c:pt idx="2330">
                  <c:v>145.66778969697</c:v>
                </c:pt>
                <c:pt idx="2331">
                  <c:v>145.73028969697</c:v>
                </c:pt>
                <c:pt idx="2332">
                  <c:v>145.79278969697</c:v>
                </c:pt>
                <c:pt idx="2333">
                  <c:v>145.85528969697</c:v>
                </c:pt>
                <c:pt idx="2334">
                  <c:v>145.91778969697</c:v>
                </c:pt>
                <c:pt idx="2335">
                  <c:v>145.98028969697</c:v>
                </c:pt>
                <c:pt idx="2336">
                  <c:v>146.04278969697</c:v>
                </c:pt>
                <c:pt idx="2337">
                  <c:v>146.10528969697</c:v>
                </c:pt>
                <c:pt idx="2338">
                  <c:v>146.16778969697</c:v>
                </c:pt>
                <c:pt idx="2339">
                  <c:v>146.23028969697</c:v>
                </c:pt>
                <c:pt idx="2340">
                  <c:v>146.29278969697</c:v>
                </c:pt>
                <c:pt idx="2341">
                  <c:v>146.35528969697</c:v>
                </c:pt>
                <c:pt idx="2342">
                  <c:v>146.41778969697</c:v>
                </c:pt>
                <c:pt idx="2343">
                  <c:v>146.48028969697</c:v>
                </c:pt>
                <c:pt idx="2344">
                  <c:v>146.54278969697</c:v>
                </c:pt>
                <c:pt idx="2345">
                  <c:v>146.60528969697</c:v>
                </c:pt>
                <c:pt idx="2346">
                  <c:v>146.66778969697</c:v>
                </c:pt>
                <c:pt idx="2347">
                  <c:v>146.73028969697</c:v>
                </c:pt>
                <c:pt idx="2348">
                  <c:v>146.79278969697</c:v>
                </c:pt>
                <c:pt idx="2349">
                  <c:v>146.85528969697</c:v>
                </c:pt>
                <c:pt idx="2350">
                  <c:v>146.91778969697</c:v>
                </c:pt>
                <c:pt idx="2351">
                  <c:v>146.98028969697</c:v>
                </c:pt>
                <c:pt idx="2352">
                  <c:v>147.04278969697</c:v>
                </c:pt>
                <c:pt idx="2353">
                  <c:v>147.10528969697</c:v>
                </c:pt>
                <c:pt idx="2354">
                  <c:v>147.16778969697</c:v>
                </c:pt>
                <c:pt idx="2355">
                  <c:v>147.23028969697</c:v>
                </c:pt>
                <c:pt idx="2356">
                  <c:v>147.29278969697</c:v>
                </c:pt>
                <c:pt idx="2357">
                  <c:v>147.35528969697</c:v>
                </c:pt>
                <c:pt idx="2358">
                  <c:v>147.41778969697</c:v>
                </c:pt>
                <c:pt idx="2359">
                  <c:v>147.48028969697</c:v>
                </c:pt>
                <c:pt idx="2360">
                  <c:v>147.54278969697</c:v>
                </c:pt>
                <c:pt idx="2361">
                  <c:v>147.60528969697</c:v>
                </c:pt>
                <c:pt idx="2362">
                  <c:v>147.66778969697</c:v>
                </c:pt>
                <c:pt idx="2363">
                  <c:v>147.73028969697</c:v>
                </c:pt>
                <c:pt idx="2364">
                  <c:v>147.79278969697</c:v>
                </c:pt>
                <c:pt idx="2365">
                  <c:v>147.85528969697</c:v>
                </c:pt>
                <c:pt idx="2366">
                  <c:v>147.91778969697</c:v>
                </c:pt>
                <c:pt idx="2367">
                  <c:v>147.98028969697</c:v>
                </c:pt>
                <c:pt idx="2368">
                  <c:v>148.04278969697</c:v>
                </c:pt>
                <c:pt idx="2369">
                  <c:v>148.10528969697</c:v>
                </c:pt>
                <c:pt idx="2370">
                  <c:v>148.16778969697</c:v>
                </c:pt>
                <c:pt idx="2371">
                  <c:v>148.23028969697</c:v>
                </c:pt>
                <c:pt idx="2372">
                  <c:v>148.29278969697</c:v>
                </c:pt>
                <c:pt idx="2373">
                  <c:v>148.35528969697</c:v>
                </c:pt>
                <c:pt idx="2374">
                  <c:v>148.41778969697</c:v>
                </c:pt>
                <c:pt idx="2375">
                  <c:v>148.48028969697</c:v>
                </c:pt>
                <c:pt idx="2376">
                  <c:v>148.54278969697</c:v>
                </c:pt>
                <c:pt idx="2377">
                  <c:v>148.60528969697</c:v>
                </c:pt>
                <c:pt idx="2378">
                  <c:v>148.66778969697</c:v>
                </c:pt>
                <c:pt idx="2379">
                  <c:v>148.73028969697</c:v>
                </c:pt>
                <c:pt idx="2380">
                  <c:v>148.79278969697</c:v>
                </c:pt>
                <c:pt idx="2381">
                  <c:v>148.85528969697</c:v>
                </c:pt>
                <c:pt idx="2382">
                  <c:v>148.91778969697</c:v>
                </c:pt>
                <c:pt idx="2383">
                  <c:v>148.98028969697</c:v>
                </c:pt>
                <c:pt idx="2384">
                  <c:v>149.04278969697</c:v>
                </c:pt>
                <c:pt idx="2385">
                  <c:v>149.10528969697</c:v>
                </c:pt>
                <c:pt idx="2386">
                  <c:v>149.16778969697</c:v>
                </c:pt>
                <c:pt idx="2387">
                  <c:v>149.23028969697</c:v>
                </c:pt>
                <c:pt idx="2388">
                  <c:v>149.29278969697</c:v>
                </c:pt>
                <c:pt idx="2389">
                  <c:v>149.35528969697</c:v>
                </c:pt>
                <c:pt idx="2390">
                  <c:v>149.41778969697</c:v>
                </c:pt>
                <c:pt idx="2391">
                  <c:v>149.48028969697</c:v>
                </c:pt>
                <c:pt idx="2392">
                  <c:v>149.54278969697</c:v>
                </c:pt>
                <c:pt idx="2393">
                  <c:v>149.60528969697</c:v>
                </c:pt>
                <c:pt idx="2394">
                  <c:v>149.66778969697</c:v>
                </c:pt>
                <c:pt idx="2395">
                  <c:v>149.73028969697</c:v>
                </c:pt>
                <c:pt idx="2396">
                  <c:v>149.79278969697</c:v>
                </c:pt>
                <c:pt idx="2397">
                  <c:v>149.85528969697</c:v>
                </c:pt>
                <c:pt idx="2398">
                  <c:v>149.91778969697</c:v>
                </c:pt>
                <c:pt idx="2399">
                  <c:v>149.98028969697</c:v>
                </c:pt>
                <c:pt idx="2400">
                  <c:v>150.04278969697</c:v>
                </c:pt>
                <c:pt idx="2401">
                  <c:v>150.10528969697</c:v>
                </c:pt>
                <c:pt idx="2402">
                  <c:v>150.16778969697</c:v>
                </c:pt>
                <c:pt idx="2403">
                  <c:v>150.23028969697</c:v>
                </c:pt>
                <c:pt idx="2404">
                  <c:v>150.29278969697</c:v>
                </c:pt>
                <c:pt idx="2405">
                  <c:v>150.35528969697</c:v>
                </c:pt>
                <c:pt idx="2406">
                  <c:v>150.41778969697</c:v>
                </c:pt>
                <c:pt idx="2407">
                  <c:v>150.48028969697</c:v>
                </c:pt>
                <c:pt idx="2408">
                  <c:v>150.54278969697</c:v>
                </c:pt>
                <c:pt idx="2409">
                  <c:v>150.60528969697</c:v>
                </c:pt>
                <c:pt idx="2410">
                  <c:v>150.66778969697</c:v>
                </c:pt>
                <c:pt idx="2411">
                  <c:v>150.73028969697</c:v>
                </c:pt>
                <c:pt idx="2412">
                  <c:v>150.79278969697</c:v>
                </c:pt>
                <c:pt idx="2413">
                  <c:v>150.85528969697</c:v>
                </c:pt>
                <c:pt idx="2414">
                  <c:v>150.91778969697</c:v>
                </c:pt>
                <c:pt idx="2415">
                  <c:v>150.98028969697</c:v>
                </c:pt>
                <c:pt idx="2416">
                  <c:v>151.04278969697</c:v>
                </c:pt>
                <c:pt idx="2417">
                  <c:v>151.10528969697</c:v>
                </c:pt>
                <c:pt idx="2418">
                  <c:v>151.16778969697</c:v>
                </c:pt>
                <c:pt idx="2419">
                  <c:v>151.23028969697</c:v>
                </c:pt>
                <c:pt idx="2420">
                  <c:v>151.29278969697</c:v>
                </c:pt>
                <c:pt idx="2421">
                  <c:v>151.35528969697</c:v>
                </c:pt>
                <c:pt idx="2422">
                  <c:v>151.41778969697</c:v>
                </c:pt>
                <c:pt idx="2423">
                  <c:v>151.48028969697</c:v>
                </c:pt>
                <c:pt idx="2424">
                  <c:v>151.54278969697</c:v>
                </c:pt>
                <c:pt idx="2425">
                  <c:v>151.60528969697</c:v>
                </c:pt>
                <c:pt idx="2426">
                  <c:v>151.66778969697</c:v>
                </c:pt>
                <c:pt idx="2427">
                  <c:v>151.73028969697</c:v>
                </c:pt>
                <c:pt idx="2428">
                  <c:v>151.79278969697</c:v>
                </c:pt>
                <c:pt idx="2429">
                  <c:v>151.85528969697</c:v>
                </c:pt>
                <c:pt idx="2430">
                  <c:v>151.91778969697</c:v>
                </c:pt>
                <c:pt idx="2431">
                  <c:v>151.98028969697</c:v>
                </c:pt>
                <c:pt idx="2432">
                  <c:v>152.04278969697</c:v>
                </c:pt>
                <c:pt idx="2433">
                  <c:v>152.10528969697</c:v>
                </c:pt>
                <c:pt idx="2434">
                  <c:v>152.16778969697</c:v>
                </c:pt>
                <c:pt idx="2435">
                  <c:v>152.23028969697</c:v>
                </c:pt>
                <c:pt idx="2436">
                  <c:v>152.29278969697</c:v>
                </c:pt>
                <c:pt idx="2437">
                  <c:v>152.35528969697</c:v>
                </c:pt>
                <c:pt idx="2438">
                  <c:v>152.41778969697</c:v>
                </c:pt>
                <c:pt idx="2439">
                  <c:v>152.48028969697</c:v>
                </c:pt>
                <c:pt idx="2440">
                  <c:v>152.54278969697</c:v>
                </c:pt>
                <c:pt idx="2441">
                  <c:v>152.60528969697</c:v>
                </c:pt>
                <c:pt idx="2442">
                  <c:v>152.66778969697</c:v>
                </c:pt>
                <c:pt idx="2443">
                  <c:v>152.73028969697</c:v>
                </c:pt>
                <c:pt idx="2444">
                  <c:v>152.79278969697</c:v>
                </c:pt>
                <c:pt idx="2445">
                  <c:v>152.85528969697</c:v>
                </c:pt>
                <c:pt idx="2446">
                  <c:v>152.91778969697</c:v>
                </c:pt>
                <c:pt idx="2447">
                  <c:v>152.98028969697</c:v>
                </c:pt>
                <c:pt idx="2448">
                  <c:v>153.04278969697</c:v>
                </c:pt>
                <c:pt idx="2449">
                  <c:v>153.10528969697</c:v>
                </c:pt>
                <c:pt idx="2450">
                  <c:v>153.16778969697</c:v>
                </c:pt>
                <c:pt idx="2451">
                  <c:v>153.23028969697</c:v>
                </c:pt>
                <c:pt idx="2452">
                  <c:v>153.29278969697</c:v>
                </c:pt>
                <c:pt idx="2453">
                  <c:v>153.35528969697</c:v>
                </c:pt>
                <c:pt idx="2454">
                  <c:v>153.41778969697</c:v>
                </c:pt>
                <c:pt idx="2455">
                  <c:v>153.48028969697</c:v>
                </c:pt>
                <c:pt idx="2456">
                  <c:v>153.54278969697</c:v>
                </c:pt>
                <c:pt idx="2457">
                  <c:v>153.60528969697</c:v>
                </c:pt>
                <c:pt idx="2458">
                  <c:v>153.66778969697</c:v>
                </c:pt>
                <c:pt idx="2459">
                  <c:v>153.73028969697</c:v>
                </c:pt>
                <c:pt idx="2460">
                  <c:v>153.79278969697</c:v>
                </c:pt>
                <c:pt idx="2461">
                  <c:v>153.85528969697</c:v>
                </c:pt>
                <c:pt idx="2462">
                  <c:v>153.91778969697</c:v>
                </c:pt>
                <c:pt idx="2463">
                  <c:v>153.98028969697</c:v>
                </c:pt>
                <c:pt idx="2464">
                  <c:v>154.04278969697</c:v>
                </c:pt>
                <c:pt idx="2465">
                  <c:v>154.10528969697</c:v>
                </c:pt>
                <c:pt idx="2466">
                  <c:v>154.16778969697</c:v>
                </c:pt>
                <c:pt idx="2467">
                  <c:v>154.23028969697</c:v>
                </c:pt>
                <c:pt idx="2468">
                  <c:v>154.29278969697</c:v>
                </c:pt>
                <c:pt idx="2469">
                  <c:v>154.35528969697</c:v>
                </c:pt>
                <c:pt idx="2470">
                  <c:v>154.41778969697</c:v>
                </c:pt>
                <c:pt idx="2471">
                  <c:v>154.48028969697</c:v>
                </c:pt>
                <c:pt idx="2472">
                  <c:v>154.54278969697</c:v>
                </c:pt>
                <c:pt idx="2473">
                  <c:v>154.60528969697</c:v>
                </c:pt>
                <c:pt idx="2474">
                  <c:v>154.66778969697</c:v>
                </c:pt>
                <c:pt idx="2475">
                  <c:v>154.73028969697</c:v>
                </c:pt>
                <c:pt idx="2476">
                  <c:v>154.79278969697</c:v>
                </c:pt>
                <c:pt idx="2477">
                  <c:v>154.85528969697</c:v>
                </c:pt>
                <c:pt idx="2478">
                  <c:v>154.91778969697</c:v>
                </c:pt>
                <c:pt idx="2479">
                  <c:v>154.98028969697</c:v>
                </c:pt>
                <c:pt idx="2480">
                  <c:v>155.04278969697</c:v>
                </c:pt>
                <c:pt idx="2481">
                  <c:v>155.10528969697</c:v>
                </c:pt>
                <c:pt idx="2482">
                  <c:v>155.16778969697</c:v>
                </c:pt>
                <c:pt idx="2483">
                  <c:v>155.23028969697</c:v>
                </c:pt>
                <c:pt idx="2484">
                  <c:v>155.29278969697</c:v>
                </c:pt>
                <c:pt idx="2485">
                  <c:v>155.35528969697</c:v>
                </c:pt>
                <c:pt idx="2486">
                  <c:v>155.41778969697</c:v>
                </c:pt>
                <c:pt idx="2487">
                  <c:v>155.48028969697</c:v>
                </c:pt>
                <c:pt idx="2488">
                  <c:v>155.54278969697</c:v>
                </c:pt>
                <c:pt idx="2489">
                  <c:v>155.60528969697</c:v>
                </c:pt>
                <c:pt idx="2490">
                  <c:v>155.66778969697</c:v>
                </c:pt>
                <c:pt idx="2491">
                  <c:v>155.73028969697</c:v>
                </c:pt>
                <c:pt idx="2492">
                  <c:v>155.79278969697</c:v>
                </c:pt>
                <c:pt idx="2493">
                  <c:v>155.85528969697</c:v>
                </c:pt>
                <c:pt idx="2494">
                  <c:v>155.91778969697</c:v>
                </c:pt>
                <c:pt idx="2495">
                  <c:v>155.98028969697</c:v>
                </c:pt>
                <c:pt idx="2496">
                  <c:v>156.04278969697</c:v>
                </c:pt>
                <c:pt idx="2497">
                  <c:v>156.10528969697</c:v>
                </c:pt>
                <c:pt idx="2498">
                  <c:v>156.16778969697</c:v>
                </c:pt>
                <c:pt idx="2499">
                  <c:v>156.23028969697</c:v>
                </c:pt>
                <c:pt idx="2500">
                  <c:v>156.29278969697</c:v>
                </c:pt>
                <c:pt idx="2501">
                  <c:v>156.35528969697</c:v>
                </c:pt>
                <c:pt idx="2502">
                  <c:v>156.41778969697</c:v>
                </c:pt>
                <c:pt idx="2503">
                  <c:v>156.48028969697</c:v>
                </c:pt>
                <c:pt idx="2504">
                  <c:v>156.54278969697</c:v>
                </c:pt>
                <c:pt idx="2505">
                  <c:v>156.60528969697</c:v>
                </c:pt>
                <c:pt idx="2506">
                  <c:v>156.66778969697</c:v>
                </c:pt>
                <c:pt idx="2507">
                  <c:v>156.73028969697</c:v>
                </c:pt>
                <c:pt idx="2508">
                  <c:v>156.79278969697</c:v>
                </c:pt>
                <c:pt idx="2509">
                  <c:v>156.85528969697</c:v>
                </c:pt>
                <c:pt idx="2510">
                  <c:v>156.91778969697</c:v>
                </c:pt>
                <c:pt idx="2511">
                  <c:v>156.98028969697</c:v>
                </c:pt>
                <c:pt idx="2512">
                  <c:v>157.04278969697</c:v>
                </c:pt>
                <c:pt idx="2513">
                  <c:v>157.10528969697</c:v>
                </c:pt>
                <c:pt idx="2514">
                  <c:v>157.16778969697</c:v>
                </c:pt>
                <c:pt idx="2515">
                  <c:v>157.23028969697</c:v>
                </c:pt>
                <c:pt idx="2516">
                  <c:v>157.29278969697</c:v>
                </c:pt>
                <c:pt idx="2517">
                  <c:v>157.35528969697</c:v>
                </c:pt>
                <c:pt idx="2518">
                  <c:v>157.41778969697</c:v>
                </c:pt>
                <c:pt idx="2519">
                  <c:v>157.48028969697</c:v>
                </c:pt>
                <c:pt idx="2520">
                  <c:v>157.54278969697</c:v>
                </c:pt>
                <c:pt idx="2521">
                  <c:v>157.60528969697</c:v>
                </c:pt>
                <c:pt idx="2522">
                  <c:v>157.66778969697</c:v>
                </c:pt>
                <c:pt idx="2523">
                  <c:v>157.73028969697</c:v>
                </c:pt>
                <c:pt idx="2524">
                  <c:v>157.79278969697</c:v>
                </c:pt>
                <c:pt idx="2525">
                  <c:v>157.85528969697</c:v>
                </c:pt>
                <c:pt idx="2526">
                  <c:v>157.91778969697</c:v>
                </c:pt>
                <c:pt idx="2527">
                  <c:v>157.98028969697</c:v>
                </c:pt>
                <c:pt idx="2528">
                  <c:v>158.04278969697</c:v>
                </c:pt>
                <c:pt idx="2529">
                  <c:v>158.10528969697</c:v>
                </c:pt>
                <c:pt idx="2530">
                  <c:v>158.16778969697</c:v>
                </c:pt>
                <c:pt idx="2531">
                  <c:v>158.23028969697</c:v>
                </c:pt>
                <c:pt idx="2532">
                  <c:v>158.29278969697</c:v>
                </c:pt>
                <c:pt idx="2533">
                  <c:v>158.35528969697</c:v>
                </c:pt>
                <c:pt idx="2534">
                  <c:v>158.41778969697</c:v>
                </c:pt>
                <c:pt idx="2535">
                  <c:v>158.48028969697</c:v>
                </c:pt>
                <c:pt idx="2536">
                  <c:v>158.54278969697</c:v>
                </c:pt>
                <c:pt idx="2537">
                  <c:v>158.60528969697</c:v>
                </c:pt>
                <c:pt idx="2538">
                  <c:v>158.66778969697</c:v>
                </c:pt>
                <c:pt idx="2539">
                  <c:v>158.73028969697</c:v>
                </c:pt>
                <c:pt idx="2540">
                  <c:v>158.79278969697</c:v>
                </c:pt>
                <c:pt idx="2541">
                  <c:v>158.85528969697</c:v>
                </c:pt>
                <c:pt idx="2542">
                  <c:v>158.91778969697</c:v>
                </c:pt>
                <c:pt idx="2543">
                  <c:v>158.98028969697</c:v>
                </c:pt>
                <c:pt idx="2544">
                  <c:v>159.04278969697</c:v>
                </c:pt>
                <c:pt idx="2545">
                  <c:v>159.10528969697</c:v>
                </c:pt>
                <c:pt idx="2546">
                  <c:v>159.16778969697</c:v>
                </c:pt>
                <c:pt idx="2547">
                  <c:v>159.23028969697</c:v>
                </c:pt>
                <c:pt idx="2548">
                  <c:v>159.29278969697</c:v>
                </c:pt>
                <c:pt idx="2549">
                  <c:v>159.35528969697</c:v>
                </c:pt>
                <c:pt idx="2550">
                  <c:v>159.41778969697</c:v>
                </c:pt>
                <c:pt idx="2551">
                  <c:v>159.48028969697</c:v>
                </c:pt>
                <c:pt idx="2552">
                  <c:v>159.54278969697</c:v>
                </c:pt>
                <c:pt idx="2553">
                  <c:v>159.60528969697</c:v>
                </c:pt>
                <c:pt idx="2554">
                  <c:v>159.66778969697</c:v>
                </c:pt>
                <c:pt idx="2555">
                  <c:v>159.73028969697</c:v>
                </c:pt>
                <c:pt idx="2556">
                  <c:v>159.79278969697</c:v>
                </c:pt>
                <c:pt idx="2557">
                  <c:v>159.85528969697</c:v>
                </c:pt>
                <c:pt idx="2558">
                  <c:v>159.91778969697</c:v>
                </c:pt>
                <c:pt idx="2559">
                  <c:v>159.98028969697</c:v>
                </c:pt>
                <c:pt idx="2560">
                  <c:v>160.04278969697</c:v>
                </c:pt>
                <c:pt idx="2561">
                  <c:v>160.10528969697</c:v>
                </c:pt>
                <c:pt idx="2562">
                  <c:v>160.16778969697</c:v>
                </c:pt>
                <c:pt idx="2563">
                  <c:v>160.23028969697</c:v>
                </c:pt>
                <c:pt idx="2564">
                  <c:v>160.29278969697</c:v>
                </c:pt>
                <c:pt idx="2565">
                  <c:v>160.35528969697</c:v>
                </c:pt>
                <c:pt idx="2566">
                  <c:v>160.41778969697</c:v>
                </c:pt>
                <c:pt idx="2567">
                  <c:v>160.48028969697</c:v>
                </c:pt>
                <c:pt idx="2568">
                  <c:v>160.54278969697</c:v>
                </c:pt>
                <c:pt idx="2569">
                  <c:v>160.60528969697</c:v>
                </c:pt>
                <c:pt idx="2570">
                  <c:v>160.66778969697</c:v>
                </c:pt>
                <c:pt idx="2571">
                  <c:v>160.73028969697</c:v>
                </c:pt>
                <c:pt idx="2572">
                  <c:v>160.79278969697</c:v>
                </c:pt>
                <c:pt idx="2573">
                  <c:v>160.85528969697</c:v>
                </c:pt>
                <c:pt idx="2574">
                  <c:v>160.91778969697</c:v>
                </c:pt>
                <c:pt idx="2575">
                  <c:v>160.98028969697</c:v>
                </c:pt>
                <c:pt idx="2576">
                  <c:v>161.04278969697</c:v>
                </c:pt>
                <c:pt idx="2577">
                  <c:v>161.10528969697</c:v>
                </c:pt>
                <c:pt idx="2578">
                  <c:v>161.16778969697</c:v>
                </c:pt>
                <c:pt idx="2579">
                  <c:v>161.23028969697</c:v>
                </c:pt>
                <c:pt idx="2580">
                  <c:v>161.29278969697</c:v>
                </c:pt>
                <c:pt idx="2581">
                  <c:v>161.35528969697</c:v>
                </c:pt>
                <c:pt idx="2582">
                  <c:v>161.41778969697</c:v>
                </c:pt>
                <c:pt idx="2583">
                  <c:v>161.48028969697</c:v>
                </c:pt>
                <c:pt idx="2584">
                  <c:v>161.54278969697</c:v>
                </c:pt>
                <c:pt idx="2585">
                  <c:v>161.60528969697</c:v>
                </c:pt>
                <c:pt idx="2586">
                  <c:v>161.66778969697</c:v>
                </c:pt>
                <c:pt idx="2587">
                  <c:v>161.73028969697</c:v>
                </c:pt>
                <c:pt idx="2588">
                  <c:v>161.79278969697</c:v>
                </c:pt>
                <c:pt idx="2589">
                  <c:v>161.85528969697</c:v>
                </c:pt>
                <c:pt idx="2590">
                  <c:v>161.91778969697</c:v>
                </c:pt>
                <c:pt idx="2591">
                  <c:v>161.98028969697</c:v>
                </c:pt>
                <c:pt idx="2592">
                  <c:v>162.04278969697</c:v>
                </c:pt>
                <c:pt idx="2593">
                  <c:v>162.10528969697</c:v>
                </c:pt>
                <c:pt idx="2594">
                  <c:v>162.16778969697</c:v>
                </c:pt>
                <c:pt idx="2595">
                  <c:v>162.23028969697</c:v>
                </c:pt>
                <c:pt idx="2596">
                  <c:v>162.29278969697</c:v>
                </c:pt>
                <c:pt idx="2597">
                  <c:v>162.35528969697</c:v>
                </c:pt>
                <c:pt idx="2598">
                  <c:v>162.41778969697</c:v>
                </c:pt>
                <c:pt idx="2599">
                  <c:v>162.48028969697</c:v>
                </c:pt>
                <c:pt idx="2600">
                  <c:v>162.54278969697</c:v>
                </c:pt>
                <c:pt idx="2601">
                  <c:v>162.60528969697</c:v>
                </c:pt>
                <c:pt idx="2602">
                  <c:v>162.66778969697</c:v>
                </c:pt>
                <c:pt idx="2603">
                  <c:v>162.73028969697</c:v>
                </c:pt>
                <c:pt idx="2604">
                  <c:v>162.79278969697</c:v>
                </c:pt>
                <c:pt idx="2605">
                  <c:v>162.85528969697</c:v>
                </c:pt>
                <c:pt idx="2606">
                  <c:v>162.91778969697</c:v>
                </c:pt>
                <c:pt idx="2607">
                  <c:v>162.98028969697</c:v>
                </c:pt>
                <c:pt idx="2608">
                  <c:v>163.04278969697</c:v>
                </c:pt>
                <c:pt idx="2609">
                  <c:v>163.10528969697</c:v>
                </c:pt>
                <c:pt idx="2610">
                  <c:v>163.16778969697</c:v>
                </c:pt>
                <c:pt idx="2611">
                  <c:v>163.23028969697</c:v>
                </c:pt>
                <c:pt idx="2612">
                  <c:v>163.29278969697</c:v>
                </c:pt>
                <c:pt idx="2613">
                  <c:v>163.35528969697</c:v>
                </c:pt>
                <c:pt idx="2614">
                  <c:v>163.41778969697</c:v>
                </c:pt>
                <c:pt idx="2615">
                  <c:v>163.48028969697</c:v>
                </c:pt>
                <c:pt idx="2616">
                  <c:v>163.54278969697</c:v>
                </c:pt>
                <c:pt idx="2617">
                  <c:v>163.60528969697</c:v>
                </c:pt>
                <c:pt idx="2618">
                  <c:v>163.66778969697</c:v>
                </c:pt>
                <c:pt idx="2619">
                  <c:v>163.73028969697</c:v>
                </c:pt>
                <c:pt idx="2620">
                  <c:v>163.79278969697</c:v>
                </c:pt>
                <c:pt idx="2621">
                  <c:v>163.85528969697</c:v>
                </c:pt>
                <c:pt idx="2622">
                  <c:v>163.91778969697</c:v>
                </c:pt>
                <c:pt idx="2623">
                  <c:v>163.98028969697</c:v>
                </c:pt>
                <c:pt idx="2624">
                  <c:v>164.04278969697</c:v>
                </c:pt>
                <c:pt idx="2625">
                  <c:v>164.10528969697</c:v>
                </c:pt>
                <c:pt idx="2626">
                  <c:v>164.16778969697</c:v>
                </c:pt>
                <c:pt idx="2627">
                  <c:v>164.23028969697</c:v>
                </c:pt>
                <c:pt idx="2628">
                  <c:v>164.29278969697</c:v>
                </c:pt>
                <c:pt idx="2629">
                  <c:v>164.35528969697</c:v>
                </c:pt>
                <c:pt idx="2630">
                  <c:v>164.41778969697</c:v>
                </c:pt>
                <c:pt idx="2631">
                  <c:v>164.48028969697</c:v>
                </c:pt>
                <c:pt idx="2632">
                  <c:v>164.54278969697</c:v>
                </c:pt>
                <c:pt idx="2633">
                  <c:v>164.60528969697</c:v>
                </c:pt>
                <c:pt idx="2634">
                  <c:v>164.66778969697</c:v>
                </c:pt>
                <c:pt idx="2635">
                  <c:v>164.73028969697</c:v>
                </c:pt>
                <c:pt idx="2636">
                  <c:v>164.79278969697</c:v>
                </c:pt>
                <c:pt idx="2637">
                  <c:v>164.85528969697</c:v>
                </c:pt>
                <c:pt idx="2638">
                  <c:v>164.91778969697</c:v>
                </c:pt>
                <c:pt idx="2639">
                  <c:v>164.98028969697</c:v>
                </c:pt>
                <c:pt idx="2640">
                  <c:v>165.04278969697</c:v>
                </c:pt>
                <c:pt idx="2641">
                  <c:v>165.10528969697</c:v>
                </c:pt>
                <c:pt idx="2642">
                  <c:v>165.16778969697</c:v>
                </c:pt>
                <c:pt idx="2643">
                  <c:v>165.23028969697</c:v>
                </c:pt>
                <c:pt idx="2644">
                  <c:v>165.29278969697</c:v>
                </c:pt>
                <c:pt idx="2645">
                  <c:v>165.35528969697</c:v>
                </c:pt>
                <c:pt idx="2646">
                  <c:v>165.41778969697</c:v>
                </c:pt>
                <c:pt idx="2647">
                  <c:v>165.48028969697</c:v>
                </c:pt>
                <c:pt idx="2648">
                  <c:v>165.54278969697</c:v>
                </c:pt>
                <c:pt idx="2649">
                  <c:v>165.60528969697</c:v>
                </c:pt>
                <c:pt idx="2650">
                  <c:v>165.66778969697</c:v>
                </c:pt>
                <c:pt idx="2651">
                  <c:v>165.73028969697</c:v>
                </c:pt>
                <c:pt idx="2652">
                  <c:v>165.79278969697</c:v>
                </c:pt>
                <c:pt idx="2653">
                  <c:v>165.85528969697</c:v>
                </c:pt>
                <c:pt idx="2654">
                  <c:v>165.91778969697</c:v>
                </c:pt>
                <c:pt idx="2655">
                  <c:v>165.98028969697</c:v>
                </c:pt>
                <c:pt idx="2656">
                  <c:v>166.04278969697</c:v>
                </c:pt>
                <c:pt idx="2657">
                  <c:v>166.10528969697</c:v>
                </c:pt>
                <c:pt idx="2658">
                  <c:v>166.16778969697</c:v>
                </c:pt>
                <c:pt idx="2659">
                  <c:v>166.23028969697</c:v>
                </c:pt>
                <c:pt idx="2660">
                  <c:v>166.29278969697</c:v>
                </c:pt>
                <c:pt idx="2661">
                  <c:v>166.35528969697</c:v>
                </c:pt>
                <c:pt idx="2662">
                  <c:v>166.41778969697</c:v>
                </c:pt>
                <c:pt idx="2663">
                  <c:v>166.48028969697</c:v>
                </c:pt>
                <c:pt idx="2664">
                  <c:v>166.54278969697</c:v>
                </c:pt>
                <c:pt idx="2665">
                  <c:v>166.60528969697</c:v>
                </c:pt>
                <c:pt idx="2666">
                  <c:v>166.66778969697</c:v>
                </c:pt>
                <c:pt idx="2667">
                  <c:v>166.73028969697</c:v>
                </c:pt>
                <c:pt idx="2668">
                  <c:v>166.79278969697</c:v>
                </c:pt>
                <c:pt idx="2669">
                  <c:v>166.85528969697</c:v>
                </c:pt>
                <c:pt idx="2670">
                  <c:v>166.91778969697</c:v>
                </c:pt>
                <c:pt idx="2671">
                  <c:v>166.98028969697</c:v>
                </c:pt>
                <c:pt idx="2672">
                  <c:v>167.04278969697</c:v>
                </c:pt>
                <c:pt idx="2673">
                  <c:v>167.10528969697</c:v>
                </c:pt>
                <c:pt idx="2674">
                  <c:v>167.16778969697</c:v>
                </c:pt>
                <c:pt idx="2675">
                  <c:v>167.23028969697</c:v>
                </c:pt>
                <c:pt idx="2676">
                  <c:v>167.29278969697</c:v>
                </c:pt>
                <c:pt idx="2677">
                  <c:v>167.35528969697</c:v>
                </c:pt>
                <c:pt idx="2678">
                  <c:v>167.41778969697</c:v>
                </c:pt>
                <c:pt idx="2679">
                  <c:v>167.48028969697</c:v>
                </c:pt>
                <c:pt idx="2680">
                  <c:v>167.54278969697</c:v>
                </c:pt>
                <c:pt idx="2681">
                  <c:v>167.60528969697</c:v>
                </c:pt>
                <c:pt idx="2682">
                  <c:v>167.66778969697</c:v>
                </c:pt>
                <c:pt idx="2683">
                  <c:v>167.73028969697</c:v>
                </c:pt>
                <c:pt idx="2684">
                  <c:v>167.79278969697</c:v>
                </c:pt>
                <c:pt idx="2685">
                  <c:v>167.85528969697</c:v>
                </c:pt>
                <c:pt idx="2686">
                  <c:v>167.91778969697</c:v>
                </c:pt>
                <c:pt idx="2687">
                  <c:v>167.98028969697</c:v>
                </c:pt>
                <c:pt idx="2688">
                  <c:v>168.04278969697</c:v>
                </c:pt>
                <c:pt idx="2689">
                  <c:v>168.10528969697</c:v>
                </c:pt>
                <c:pt idx="2690">
                  <c:v>168.16778969697</c:v>
                </c:pt>
                <c:pt idx="2691">
                  <c:v>168.23028969697</c:v>
                </c:pt>
                <c:pt idx="2692">
                  <c:v>168.29278969697</c:v>
                </c:pt>
                <c:pt idx="2693">
                  <c:v>168.35528969697</c:v>
                </c:pt>
                <c:pt idx="2694">
                  <c:v>168.41778969697</c:v>
                </c:pt>
                <c:pt idx="2695">
                  <c:v>168.48028969697</c:v>
                </c:pt>
                <c:pt idx="2696">
                  <c:v>168.54278969697</c:v>
                </c:pt>
                <c:pt idx="2697">
                  <c:v>168.60528969697</c:v>
                </c:pt>
                <c:pt idx="2698">
                  <c:v>168.66778969697</c:v>
                </c:pt>
                <c:pt idx="2699">
                  <c:v>168.73028969697</c:v>
                </c:pt>
                <c:pt idx="2700">
                  <c:v>168.79278969697</c:v>
                </c:pt>
                <c:pt idx="2701">
                  <c:v>168.85528969697</c:v>
                </c:pt>
                <c:pt idx="2702">
                  <c:v>168.91778969697</c:v>
                </c:pt>
                <c:pt idx="2703">
                  <c:v>168.98028969697</c:v>
                </c:pt>
                <c:pt idx="2704">
                  <c:v>169.04278969697</c:v>
                </c:pt>
                <c:pt idx="2705">
                  <c:v>169.10528969697</c:v>
                </c:pt>
                <c:pt idx="2706">
                  <c:v>169.16778969697</c:v>
                </c:pt>
                <c:pt idx="2707">
                  <c:v>169.23028969697</c:v>
                </c:pt>
                <c:pt idx="2708">
                  <c:v>169.29278969697</c:v>
                </c:pt>
                <c:pt idx="2709">
                  <c:v>169.35528969697</c:v>
                </c:pt>
                <c:pt idx="2710">
                  <c:v>169.41778969697</c:v>
                </c:pt>
                <c:pt idx="2711">
                  <c:v>169.48028969697</c:v>
                </c:pt>
                <c:pt idx="2712">
                  <c:v>169.54278969697</c:v>
                </c:pt>
                <c:pt idx="2713">
                  <c:v>169.60528969697</c:v>
                </c:pt>
                <c:pt idx="2714">
                  <c:v>169.66778969697</c:v>
                </c:pt>
                <c:pt idx="2715">
                  <c:v>169.73028969697</c:v>
                </c:pt>
                <c:pt idx="2716">
                  <c:v>169.79278969697</c:v>
                </c:pt>
                <c:pt idx="2717">
                  <c:v>169.85528969697</c:v>
                </c:pt>
                <c:pt idx="2718">
                  <c:v>169.91778969697</c:v>
                </c:pt>
                <c:pt idx="2719">
                  <c:v>169.98028969697</c:v>
                </c:pt>
                <c:pt idx="2720">
                  <c:v>170.04278969697</c:v>
                </c:pt>
                <c:pt idx="2721">
                  <c:v>170.10528969697</c:v>
                </c:pt>
                <c:pt idx="2722">
                  <c:v>170.16778969697</c:v>
                </c:pt>
                <c:pt idx="2723">
                  <c:v>170.23028969697</c:v>
                </c:pt>
                <c:pt idx="2724">
                  <c:v>170.29278969697</c:v>
                </c:pt>
                <c:pt idx="2725">
                  <c:v>170.35528969697</c:v>
                </c:pt>
                <c:pt idx="2726">
                  <c:v>170.41778969697</c:v>
                </c:pt>
                <c:pt idx="2727">
                  <c:v>170.48028969697</c:v>
                </c:pt>
                <c:pt idx="2728">
                  <c:v>170.54278969697</c:v>
                </c:pt>
                <c:pt idx="2729">
                  <c:v>170.60528969697</c:v>
                </c:pt>
                <c:pt idx="2730">
                  <c:v>170.66778969697</c:v>
                </c:pt>
                <c:pt idx="2731">
                  <c:v>170.73028969697</c:v>
                </c:pt>
                <c:pt idx="2732">
                  <c:v>170.79278969697</c:v>
                </c:pt>
                <c:pt idx="2733">
                  <c:v>170.85528969697</c:v>
                </c:pt>
                <c:pt idx="2734">
                  <c:v>170.91778969697</c:v>
                </c:pt>
                <c:pt idx="2735">
                  <c:v>170.98028969697</c:v>
                </c:pt>
                <c:pt idx="2736">
                  <c:v>171.04278969697</c:v>
                </c:pt>
                <c:pt idx="2737">
                  <c:v>171.10528969697</c:v>
                </c:pt>
                <c:pt idx="2738">
                  <c:v>171.16778969697</c:v>
                </c:pt>
                <c:pt idx="2739">
                  <c:v>171.23028969697</c:v>
                </c:pt>
                <c:pt idx="2740">
                  <c:v>171.29278969697</c:v>
                </c:pt>
                <c:pt idx="2741">
                  <c:v>171.35528969697</c:v>
                </c:pt>
                <c:pt idx="2742">
                  <c:v>171.41778969697</c:v>
                </c:pt>
                <c:pt idx="2743">
                  <c:v>171.48028969697</c:v>
                </c:pt>
                <c:pt idx="2744">
                  <c:v>171.54278969697</c:v>
                </c:pt>
                <c:pt idx="2745">
                  <c:v>171.60528969697</c:v>
                </c:pt>
                <c:pt idx="2746">
                  <c:v>171.66778969697</c:v>
                </c:pt>
                <c:pt idx="2747">
                  <c:v>171.73028969697</c:v>
                </c:pt>
                <c:pt idx="2748">
                  <c:v>171.79278969697</c:v>
                </c:pt>
                <c:pt idx="2749">
                  <c:v>171.85528969697</c:v>
                </c:pt>
                <c:pt idx="2750">
                  <c:v>171.91778969697</c:v>
                </c:pt>
                <c:pt idx="2751">
                  <c:v>171.98028969697</c:v>
                </c:pt>
                <c:pt idx="2752">
                  <c:v>172.04278969697</c:v>
                </c:pt>
                <c:pt idx="2753">
                  <c:v>172.10528969697</c:v>
                </c:pt>
                <c:pt idx="2754">
                  <c:v>172.16778969697</c:v>
                </c:pt>
                <c:pt idx="2755">
                  <c:v>172.23028969697</c:v>
                </c:pt>
                <c:pt idx="2756">
                  <c:v>172.29278969697</c:v>
                </c:pt>
                <c:pt idx="2757">
                  <c:v>172.35528969697</c:v>
                </c:pt>
                <c:pt idx="2758">
                  <c:v>172.41778969697</c:v>
                </c:pt>
                <c:pt idx="2759">
                  <c:v>172.48028969697</c:v>
                </c:pt>
                <c:pt idx="2760">
                  <c:v>172.54278969697</c:v>
                </c:pt>
                <c:pt idx="2761">
                  <c:v>172.60528969697</c:v>
                </c:pt>
                <c:pt idx="2762">
                  <c:v>172.66778969697</c:v>
                </c:pt>
                <c:pt idx="2763">
                  <c:v>172.73028969697</c:v>
                </c:pt>
                <c:pt idx="2764">
                  <c:v>172.79278969697</c:v>
                </c:pt>
                <c:pt idx="2765">
                  <c:v>172.85528969697</c:v>
                </c:pt>
                <c:pt idx="2766">
                  <c:v>172.91778969697</c:v>
                </c:pt>
                <c:pt idx="2767">
                  <c:v>172.98028969697</c:v>
                </c:pt>
                <c:pt idx="2768">
                  <c:v>173.04278969697</c:v>
                </c:pt>
                <c:pt idx="2769">
                  <c:v>173.10528969697</c:v>
                </c:pt>
                <c:pt idx="2770">
                  <c:v>173.16778969697</c:v>
                </c:pt>
                <c:pt idx="2771">
                  <c:v>173.23028969697</c:v>
                </c:pt>
                <c:pt idx="2772">
                  <c:v>173.29278969697</c:v>
                </c:pt>
                <c:pt idx="2773">
                  <c:v>173.35528969697</c:v>
                </c:pt>
                <c:pt idx="2774">
                  <c:v>173.41778969697</c:v>
                </c:pt>
                <c:pt idx="2775">
                  <c:v>173.48028969697</c:v>
                </c:pt>
                <c:pt idx="2776">
                  <c:v>173.54278969697</c:v>
                </c:pt>
                <c:pt idx="2777">
                  <c:v>173.60528969697</c:v>
                </c:pt>
                <c:pt idx="2778">
                  <c:v>173.66778969697</c:v>
                </c:pt>
                <c:pt idx="2779">
                  <c:v>173.73028969697</c:v>
                </c:pt>
                <c:pt idx="2780">
                  <c:v>173.79278969697</c:v>
                </c:pt>
                <c:pt idx="2781">
                  <c:v>173.85528969697</c:v>
                </c:pt>
                <c:pt idx="2782">
                  <c:v>173.91778969697</c:v>
                </c:pt>
                <c:pt idx="2783">
                  <c:v>173.98028969697</c:v>
                </c:pt>
                <c:pt idx="2784">
                  <c:v>174.04278969697</c:v>
                </c:pt>
                <c:pt idx="2785">
                  <c:v>174.10528969697</c:v>
                </c:pt>
                <c:pt idx="2786">
                  <c:v>174.16778969697</c:v>
                </c:pt>
                <c:pt idx="2787">
                  <c:v>174.23028969697</c:v>
                </c:pt>
                <c:pt idx="2788">
                  <c:v>174.29278969697</c:v>
                </c:pt>
                <c:pt idx="2789">
                  <c:v>174.35528969697</c:v>
                </c:pt>
                <c:pt idx="2790">
                  <c:v>174.41778969697</c:v>
                </c:pt>
                <c:pt idx="2791">
                  <c:v>174.48028969697</c:v>
                </c:pt>
                <c:pt idx="2792">
                  <c:v>174.54278969697</c:v>
                </c:pt>
                <c:pt idx="2793">
                  <c:v>174.60528969697</c:v>
                </c:pt>
                <c:pt idx="2794">
                  <c:v>174.66778969697</c:v>
                </c:pt>
                <c:pt idx="2795">
                  <c:v>174.73028969697</c:v>
                </c:pt>
                <c:pt idx="2796">
                  <c:v>174.79278969697</c:v>
                </c:pt>
                <c:pt idx="2797">
                  <c:v>174.85528969697</c:v>
                </c:pt>
                <c:pt idx="2798">
                  <c:v>174.91778969697</c:v>
                </c:pt>
                <c:pt idx="2799">
                  <c:v>174.98028969697</c:v>
                </c:pt>
                <c:pt idx="2800">
                  <c:v>175.04278969697</c:v>
                </c:pt>
                <c:pt idx="2801">
                  <c:v>175.10528969697</c:v>
                </c:pt>
                <c:pt idx="2802">
                  <c:v>175.16778969697</c:v>
                </c:pt>
                <c:pt idx="2803">
                  <c:v>175.23028969697</c:v>
                </c:pt>
                <c:pt idx="2804">
                  <c:v>175.29278969697</c:v>
                </c:pt>
                <c:pt idx="2805">
                  <c:v>175.35528969697</c:v>
                </c:pt>
                <c:pt idx="2806">
                  <c:v>175.41778969697</c:v>
                </c:pt>
                <c:pt idx="2807">
                  <c:v>175.48028969697</c:v>
                </c:pt>
                <c:pt idx="2808">
                  <c:v>175.54278969697</c:v>
                </c:pt>
                <c:pt idx="2809">
                  <c:v>175.60528969697</c:v>
                </c:pt>
                <c:pt idx="2810">
                  <c:v>175.66778969697</c:v>
                </c:pt>
                <c:pt idx="2811">
                  <c:v>175.73028969697</c:v>
                </c:pt>
                <c:pt idx="2812">
                  <c:v>175.79278969697</c:v>
                </c:pt>
                <c:pt idx="2813">
                  <c:v>175.85528969697</c:v>
                </c:pt>
                <c:pt idx="2814">
                  <c:v>175.91778969697</c:v>
                </c:pt>
                <c:pt idx="2815">
                  <c:v>175.98028969697</c:v>
                </c:pt>
                <c:pt idx="2816">
                  <c:v>176.04278969697</c:v>
                </c:pt>
                <c:pt idx="2817">
                  <c:v>176.10528969697</c:v>
                </c:pt>
                <c:pt idx="2818">
                  <c:v>176.16778969697</c:v>
                </c:pt>
                <c:pt idx="2819">
                  <c:v>176.23028969697</c:v>
                </c:pt>
                <c:pt idx="2820">
                  <c:v>176.29278969697</c:v>
                </c:pt>
                <c:pt idx="2821">
                  <c:v>176.35528969697</c:v>
                </c:pt>
                <c:pt idx="2822">
                  <c:v>176.41778969697</c:v>
                </c:pt>
                <c:pt idx="2823">
                  <c:v>176.48028969697</c:v>
                </c:pt>
                <c:pt idx="2824">
                  <c:v>176.54278969697</c:v>
                </c:pt>
                <c:pt idx="2825">
                  <c:v>176.60528969697</c:v>
                </c:pt>
                <c:pt idx="2826">
                  <c:v>176.66778969697</c:v>
                </c:pt>
                <c:pt idx="2827">
                  <c:v>176.73028969697</c:v>
                </c:pt>
                <c:pt idx="2828">
                  <c:v>176.79278969697</c:v>
                </c:pt>
                <c:pt idx="2829">
                  <c:v>176.85528969697</c:v>
                </c:pt>
                <c:pt idx="2830">
                  <c:v>176.91778969697</c:v>
                </c:pt>
                <c:pt idx="2831">
                  <c:v>176.98028969697</c:v>
                </c:pt>
                <c:pt idx="2832">
                  <c:v>177.04278969697</c:v>
                </c:pt>
                <c:pt idx="2833">
                  <c:v>177.10528969697</c:v>
                </c:pt>
                <c:pt idx="2834">
                  <c:v>177.16778969697</c:v>
                </c:pt>
                <c:pt idx="2835">
                  <c:v>177.23028969697</c:v>
                </c:pt>
                <c:pt idx="2836">
                  <c:v>177.29278969697</c:v>
                </c:pt>
                <c:pt idx="2837">
                  <c:v>177.35528969697</c:v>
                </c:pt>
                <c:pt idx="2838">
                  <c:v>177.41778969697</c:v>
                </c:pt>
                <c:pt idx="2839">
                  <c:v>177.48028969697</c:v>
                </c:pt>
                <c:pt idx="2840">
                  <c:v>177.54278969697</c:v>
                </c:pt>
                <c:pt idx="2841">
                  <c:v>177.60528969697</c:v>
                </c:pt>
                <c:pt idx="2842">
                  <c:v>177.66778969697</c:v>
                </c:pt>
                <c:pt idx="2843">
                  <c:v>177.73028969697</c:v>
                </c:pt>
                <c:pt idx="2844">
                  <c:v>177.79278969697</c:v>
                </c:pt>
                <c:pt idx="2845">
                  <c:v>177.85528969697</c:v>
                </c:pt>
                <c:pt idx="2846">
                  <c:v>177.91778969697</c:v>
                </c:pt>
                <c:pt idx="2847">
                  <c:v>177.98028969697</c:v>
                </c:pt>
                <c:pt idx="2848">
                  <c:v>178.04278969697</c:v>
                </c:pt>
                <c:pt idx="2849">
                  <c:v>178.10528969697</c:v>
                </c:pt>
                <c:pt idx="2850">
                  <c:v>178.16778969697</c:v>
                </c:pt>
                <c:pt idx="2851">
                  <c:v>178.23028969697</c:v>
                </c:pt>
                <c:pt idx="2852">
                  <c:v>178.29278969697</c:v>
                </c:pt>
                <c:pt idx="2853">
                  <c:v>178.35528969697</c:v>
                </c:pt>
                <c:pt idx="2854">
                  <c:v>178.41778969697</c:v>
                </c:pt>
                <c:pt idx="2855">
                  <c:v>178.48028969697</c:v>
                </c:pt>
                <c:pt idx="2856">
                  <c:v>178.54278969697</c:v>
                </c:pt>
                <c:pt idx="2857">
                  <c:v>178.60528969697</c:v>
                </c:pt>
                <c:pt idx="2858">
                  <c:v>178.66778969697</c:v>
                </c:pt>
                <c:pt idx="2859">
                  <c:v>178.73028969697</c:v>
                </c:pt>
                <c:pt idx="2860">
                  <c:v>178.79278969697</c:v>
                </c:pt>
                <c:pt idx="2861">
                  <c:v>178.85528969697</c:v>
                </c:pt>
                <c:pt idx="2862">
                  <c:v>178.91778969697</c:v>
                </c:pt>
                <c:pt idx="2863">
                  <c:v>178.98028969697</c:v>
                </c:pt>
                <c:pt idx="2864">
                  <c:v>179.04278969697</c:v>
                </c:pt>
                <c:pt idx="2865">
                  <c:v>179.10528969697</c:v>
                </c:pt>
                <c:pt idx="2866">
                  <c:v>179.16778969697</c:v>
                </c:pt>
                <c:pt idx="2867">
                  <c:v>179.23028969697</c:v>
                </c:pt>
                <c:pt idx="2868">
                  <c:v>179.29278969697</c:v>
                </c:pt>
                <c:pt idx="2869">
                  <c:v>179.35528969697</c:v>
                </c:pt>
                <c:pt idx="2870">
                  <c:v>179.41778969697</c:v>
                </c:pt>
                <c:pt idx="2871">
                  <c:v>179.48028969697</c:v>
                </c:pt>
                <c:pt idx="2872">
                  <c:v>179.54278969697</c:v>
                </c:pt>
                <c:pt idx="2873">
                  <c:v>179.60528969697</c:v>
                </c:pt>
                <c:pt idx="2874">
                  <c:v>179.66778969697</c:v>
                </c:pt>
                <c:pt idx="2875">
                  <c:v>179.73028969697</c:v>
                </c:pt>
                <c:pt idx="2876">
                  <c:v>179.79278969697</c:v>
                </c:pt>
                <c:pt idx="2877">
                  <c:v>179.85528969697</c:v>
                </c:pt>
                <c:pt idx="2878">
                  <c:v>179.91778969697</c:v>
                </c:pt>
                <c:pt idx="2879">
                  <c:v>179.98028969697</c:v>
                </c:pt>
                <c:pt idx="2880">
                  <c:v>180.04278969697</c:v>
                </c:pt>
                <c:pt idx="2881">
                  <c:v>180.10528969697</c:v>
                </c:pt>
                <c:pt idx="2882">
                  <c:v>180.16778969697</c:v>
                </c:pt>
                <c:pt idx="2883">
                  <c:v>180.23028969697</c:v>
                </c:pt>
                <c:pt idx="2884">
                  <c:v>180.29278969697</c:v>
                </c:pt>
                <c:pt idx="2885">
                  <c:v>180.35528969697</c:v>
                </c:pt>
                <c:pt idx="2886">
                  <c:v>180.41778969697</c:v>
                </c:pt>
                <c:pt idx="2887">
                  <c:v>180.48028969697</c:v>
                </c:pt>
                <c:pt idx="2888">
                  <c:v>180.54278969697</c:v>
                </c:pt>
                <c:pt idx="2889">
                  <c:v>180.60528969697</c:v>
                </c:pt>
                <c:pt idx="2890">
                  <c:v>180.66778969697</c:v>
                </c:pt>
                <c:pt idx="2891">
                  <c:v>180.73028969697</c:v>
                </c:pt>
                <c:pt idx="2892">
                  <c:v>180.79278969697</c:v>
                </c:pt>
                <c:pt idx="2893">
                  <c:v>180.85528969697</c:v>
                </c:pt>
                <c:pt idx="2894">
                  <c:v>180.91778969697</c:v>
                </c:pt>
                <c:pt idx="2895">
                  <c:v>180.98028969697</c:v>
                </c:pt>
                <c:pt idx="2896">
                  <c:v>181.04278969697</c:v>
                </c:pt>
                <c:pt idx="2897">
                  <c:v>181.10528969697</c:v>
                </c:pt>
                <c:pt idx="2898">
                  <c:v>181.16778969697</c:v>
                </c:pt>
                <c:pt idx="2899">
                  <c:v>181.23028969697</c:v>
                </c:pt>
                <c:pt idx="2900">
                  <c:v>181.29278969697</c:v>
                </c:pt>
                <c:pt idx="2901">
                  <c:v>181.35528969697</c:v>
                </c:pt>
                <c:pt idx="2902">
                  <c:v>181.41778969697</c:v>
                </c:pt>
                <c:pt idx="2903">
                  <c:v>181.48028969697</c:v>
                </c:pt>
                <c:pt idx="2904">
                  <c:v>181.54278969697</c:v>
                </c:pt>
                <c:pt idx="2905">
                  <c:v>181.60528969697</c:v>
                </c:pt>
                <c:pt idx="2906">
                  <c:v>181.66778969697</c:v>
                </c:pt>
                <c:pt idx="2907">
                  <c:v>181.73028969697</c:v>
                </c:pt>
                <c:pt idx="2908">
                  <c:v>181.79278969697</c:v>
                </c:pt>
                <c:pt idx="2909">
                  <c:v>181.85528969697</c:v>
                </c:pt>
                <c:pt idx="2910">
                  <c:v>181.91778969697</c:v>
                </c:pt>
                <c:pt idx="2911">
                  <c:v>181.98028969697</c:v>
                </c:pt>
                <c:pt idx="2912">
                  <c:v>182.04278969697</c:v>
                </c:pt>
                <c:pt idx="2913">
                  <c:v>182.10528969697</c:v>
                </c:pt>
                <c:pt idx="2914">
                  <c:v>182.16778969697</c:v>
                </c:pt>
                <c:pt idx="2915">
                  <c:v>182.23028969697</c:v>
                </c:pt>
                <c:pt idx="2916">
                  <c:v>182.29278969697</c:v>
                </c:pt>
                <c:pt idx="2917">
                  <c:v>182.35528969697</c:v>
                </c:pt>
                <c:pt idx="2918">
                  <c:v>182.41778969697</c:v>
                </c:pt>
                <c:pt idx="2919">
                  <c:v>182.48028969697</c:v>
                </c:pt>
                <c:pt idx="2920">
                  <c:v>182.54278969697</c:v>
                </c:pt>
                <c:pt idx="2921">
                  <c:v>182.60528969697</c:v>
                </c:pt>
                <c:pt idx="2922">
                  <c:v>182.66778969697</c:v>
                </c:pt>
                <c:pt idx="2923">
                  <c:v>182.73028969697</c:v>
                </c:pt>
                <c:pt idx="2924">
                  <c:v>182.79278969697</c:v>
                </c:pt>
                <c:pt idx="2925">
                  <c:v>182.85528969697</c:v>
                </c:pt>
                <c:pt idx="2926">
                  <c:v>182.91778969697</c:v>
                </c:pt>
                <c:pt idx="2927">
                  <c:v>182.98028969697</c:v>
                </c:pt>
                <c:pt idx="2928">
                  <c:v>183.04278969697</c:v>
                </c:pt>
                <c:pt idx="2929">
                  <c:v>183.10528969697</c:v>
                </c:pt>
                <c:pt idx="2930">
                  <c:v>183.16778969697</c:v>
                </c:pt>
                <c:pt idx="2931">
                  <c:v>183.23028969697</c:v>
                </c:pt>
                <c:pt idx="2932">
                  <c:v>183.29278969697</c:v>
                </c:pt>
                <c:pt idx="2933">
                  <c:v>183.35528969697</c:v>
                </c:pt>
                <c:pt idx="2934">
                  <c:v>183.41778969697</c:v>
                </c:pt>
                <c:pt idx="2935">
                  <c:v>183.48028969697</c:v>
                </c:pt>
                <c:pt idx="2936">
                  <c:v>183.54278969697</c:v>
                </c:pt>
                <c:pt idx="2937">
                  <c:v>183.60528969697</c:v>
                </c:pt>
                <c:pt idx="2938">
                  <c:v>183.66778969697</c:v>
                </c:pt>
                <c:pt idx="2939">
                  <c:v>183.73028969697</c:v>
                </c:pt>
                <c:pt idx="2940">
                  <c:v>183.79278969697</c:v>
                </c:pt>
                <c:pt idx="2941">
                  <c:v>183.85528969697</c:v>
                </c:pt>
                <c:pt idx="2942">
                  <c:v>183.91778969697</c:v>
                </c:pt>
                <c:pt idx="2943">
                  <c:v>183.98028969697</c:v>
                </c:pt>
                <c:pt idx="2944">
                  <c:v>184.04278969697</c:v>
                </c:pt>
                <c:pt idx="2945">
                  <c:v>184.10528969697</c:v>
                </c:pt>
                <c:pt idx="2946">
                  <c:v>184.16778969697</c:v>
                </c:pt>
                <c:pt idx="2947">
                  <c:v>184.23028969697</c:v>
                </c:pt>
                <c:pt idx="2948">
                  <c:v>184.29278969697</c:v>
                </c:pt>
                <c:pt idx="2949">
                  <c:v>184.35528969697</c:v>
                </c:pt>
                <c:pt idx="2950">
                  <c:v>184.41778969697</c:v>
                </c:pt>
                <c:pt idx="2951">
                  <c:v>184.48028969697</c:v>
                </c:pt>
                <c:pt idx="2952">
                  <c:v>184.54278969697</c:v>
                </c:pt>
                <c:pt idx="2953">
                  <c:v>184.60528969697</c:v>
                </c:pt>
                <c:pt idx="2954">
                  <c:v>184.66778969697</c:v>
                </c:pt>
                <c:pt idx="2955">
                  <c:v>184.73028969697</c:v>
                </c:pt>
                <c:pt idx="2956">
                  <c:v>184.79278969697</c:v>
                </c:pt>
                <c:pt idx="2957">
                  <c:v>184.85528969697</c:v>
                </c:pt>
                <c:pt idx="2958">
                  <c:v>184.91778969697</c:v>
                </c:pt>
                <c:pt idx="2959">
                  <c:v>184.98028969697</c:v>
                </c:pt>
                <c:pt idx="2960">
                  <c:v>185.04278969697</c:v>
                </c:pt>
                <c:pt idx="2961">
                  <c:v>185.10528969697</c:v>
                </c:pt>
                <c:pt idx="2962">
                  <c:v>185.16778969697</c:v>
                </c:pt>
                <c:pt idx="2963">
                  <c:v>185.23028969697</c:v>
                </c:pt>
                <c:pt idx="2964">
                  <c:v>185.29278969697</c:v>
                </c:pt>
                <c:pt idx="2965">
                  <c:v>185.35528969697</c:v>
                </c:pt>
                <c:pt idx="2966">
                  <c:v>185.41778969697</c:v>
                </c:pt>
                <c:pt idx="2967">
                  <c:v>185.48028969697</c:v>
                </c:pt>
                <c:pt idx="2968">
                  <c:v>185.54278969697</c:v>
                </c:pt>
                <c:pt idx="2969">
                  <c:v>185.60528969697</c:v>
                </c:pt>
                <c:pt idx="2970">
                  <c:v>185.66778969697</c:v>
                </c:pt>
                <c:pt idx="2971">
                  <c:v>185.73028969697</c:v>
                </c:pt>
                <c:pt idx="2972">
                  <c:v>185.79278969697</c:v>
                </c:pt>
                <c:pt idx="2973">
                  <c:v>185.85528969697</c:v>
                </c:pt>
                <c:pt idx="2974">
                  <c:v>185.91778969697</c:v>
                </c:pt>
                <c:pt idx="2975">
                  <c:v>185.98028969697</c:v>
                </c:pt>
                <c:pt idx="2976">
                  <c:v>186.04278969697</c:v>
                </c:pt>
                <c:pt idx="2977">
                  <c:v>186.10528969697</c:v>
                </c:pt>
                <c:pt idx="2978">
                  <c:v>186.16778969697</c:v>
                </c:pt>
                <c:pt idx="2979">
                  <c:v>186.23028969697</c:v>
                </c:pt>
                <c:pt idx="2980">
                  <c:v>186.29278969697</c:v>
                </c:pt>
                <c:pt idx="2981">
                  <c:v>186.35528969697</c:v>
                </c:pt>
                <c:pt idx="2982">
                  <c:v>186.41778969697</c:v>
                </c:pt>
                <c:pt idx="2983">
                  <c:v>186.48028969697</c:v>
                </c:pt>
                <c:pt idx="2984">
                  <c:v>186.54278969697</c:v>
                </c:pt>
                <c:pt idx="2985">
                  <c:v>186.60528969697</c:v>
                </c:pt>
                <c:pt idx="2986">
                  <c:v>186.66778969697</c:v>
                </c:pt>
                <c:pt idx="2987">
                  <c:v>186.73028969697</c:v>
                </c:pt>
                <c:pt idx="2988">
                  <c:v>186.79278969697</c:v>
                </c:pt>
                <c:pt idx="2989">
                  <c:v>186.85528969697</c:v>
                </c:pt>
                <c:pt idx="2990">
                  <c:v>186.91778969697</c:v>
                </c:pt>
                <c:pt idx="2991">
                  <c:v>186.98028969697</c:v>
                </c:pt>
                <c:pt idx="2992">
                  <c:v>187.04278969697</c:v>
                </c:pt>
                <c:pt idx="2993">
                  <c:v>187.10528969697</c:v>
                </c:pt>
                <c:pt idx="2994">
                  <c:v>187.16778969697</c:v>
                </c:pt>
                <c:pt idx="2995">
                  <c:v>187.23028969697</c:v>
                </c:pt>
                <c:pt idx="2996">
                  <c:v>187.29278969697</c:v>
                </c:pt>
                <c:pt idx="2997">
                  <c:v>187.35528969697</c:v>
                </c:pt>
                <c:pt idx="2998">
                  <c:v>187.41778969697</c:v>
                </c:pt>
                <c:pt idx="2999">
                  <c:v>187.48028969697</c:v>
                </c:pt>
                <c:pt idx="3000">
                  <c:v>187.54278969697</c:v>
                </c:pt>
                <c:pt idx="3001">
                  <c:v>187.60528969697</c:v>
                </c:pt>
                <c:pt idx="3002">
                  <c:v>187.66778969697</c:v>
                </c:pt>
                <c:pt idx="3003">
                  <c:v>187.73028969697</c:v>
                </c:pt>
                <c:pt idx="3004">
                  <c:v>187.79278969697</c:v>
                </c:pt>
                <c:pt idx="3005">
                  <c:v>187.85528969697</c:v>
                </c:pt>
                <c:pt idx="3006">
                  <c:v>187.91778969697</c:v>
                </c:pt>
                <c:pt idx="3007">
                  <c:v>187.98028969697</c:v>
                </c:pt>
                <c:pt idx="3008">
                  <c:v>188.04278969697</c:v>
                </c:pt>
                <c:pt idx="3009">
                  <c:v>188.10528969697</c:v>
                </c:pt>
                <c:pt idx="3010">
                  <c:v>188.16778969697</c:v>
                </c:pt>
                <c:pt idx="3011">
                  <c:v>188.23028969697</c:v>
                </c:pt>
                <c:pt idx="3012">
                  <c:v>188.29278969697</c:v>
                </c:pt>
                <c:pt idx="3013">
                  <c:v>188.35528969697</c:v>
                </c:pt>
                <c:pt idx="3014">
                  <c:v>188.41778969697</c:v>
                </c:pt>
                <c:pt idx="3015">
                  <c:v>188.48028969697</c:v>
                </c:pt>
                <c:pt idx="3016">
                  <c:v>188.54278969697</c:v>
                </c:pt>
                <c:pt idx="3017">
                  <c:v>188.60528969697</c:v>
                </c:pt>
                <c:pt idx="3018">
                  <c:v>188.66778969697</c:v>
                </c:pt>
                <c:pt idx="3019">
                  <c:v>188.73028969697</c:v>
                </c:pt>
                <c:pt idx="3020">
                  <c:v>188.79278969697</c:v>
                </c:pt>
                <c:pt idx="3021">
                  <c:v>188.85528969697</c:v>
                </c:pt>
                <c:pt idx="3022">
                  <c:v>188.91778969697</c:v>
                </c:pt>
                <c:pt idx="3023">
                  <c:v>188.98028969697</c:v>
                </c:pt>
                <c:pt idx="3024">
                  <c:v>189.04278969697</c:v>
                </c:pt>
                <c:pt idx="3025">
                  <c:v>189.10528969697</c:v>
                </c:pt>
                <c:pt idx="3026">
                  <c:v>189.16778969697</c:v>
                </c:pt>
                <c:pt idx="3027">
                  <c:v>189.23028969697</c:v>
                </c:pt>
                <c:pt idx="3028">
                  <c:v>189.29278969697</c:v>
                </c:pt>
                <c:pt idx="3029">
                  <c:v>189.35528969697</c:v>
                </c:pt>
                <c:pt idx="3030">
                  <c:v>189.41778969697</c:v>
                </c:pt>
                <c:pt idx="3031">
                  <c:v>189.48028969697</c:v>
                </c:pt>
                <c:pt idx="3032">
                  <c:v>189.54278969697</c:v>
                </c:pt>
                <c:pt idx="3033">
                  <c:v>189.60528969697</c:v>
                </c:pt>
                <c:pt idx="3034">
                  <c:v>189.66778969697</c:v>
                </c:pt>
                <c:pt idx="3035">
                  <c:v>189.73028969697</c:v>
                </c:pt>
                <c:pt idx="3036">
                  <c:v>189.79278969697</c:v>
                </c:pt>
                <c:pt idx="3037">
                  <c:v>189.85528969697</c:v>
                </c:pt>
                <c:pt idx="3038">
                  <c:v>189.91778969697</c:v>
                </c:pt>
                <c:pt idx="3039">
                  <c:v>189.98028969697</c:v>
                </c:pt>
                <c:pt idx="3040">
                  <c:v>190.04278969697</c:v>
                </c:pt>
                <c:pt idx="3041">
                  <c:v>190.10528969697</c:v>
                </c:pt>
                <c:pt idx="3042">
                  <c:v>190.16778969697</c:v>
                </c:pt>
                <c:pt idx="3043">
                  <c:v>190.23028969697</c:v>
                </c:pt>
                <c:pt idx="3044">
                  <c:v>190.29278969697</c:v>
                </c:pt>
                <c:pt idx="3045">
                  <c:v>190.35528969697</c:v>
                </c:pt>
                <c:pt idx="3046">
                  <c:v>190.41778969697</c:v>
                </c:pt>
                <c:pt idx="3047">
                  <c:v>190.48028969697</c:v>
                </c:pt>
                <c:pt idx="3048">
                  <c:v>190.54278969697</c:v>
                </c:pt>
                <c:pt idx="3049">
                  <c:v>190.60528969697</c:v>
                </c:pt>
                <c:pt idx="3050">
                  <c:v>190.66778969697</c:v>
                </c:pt>
                <c:pt idx="3051">
                  <c:v>190.73028969697</c:v>
                </c:pt>
                <c:pt idx="3052">
                  <c:v>190.79278969697</c:v>
                </c:pt>
                <c:pt idx="3053">
                  <c:v>190.85528969697</c:v>
                </c:pt>
                <c:pt idx="3054">
                  <c:v>190.91778969697</c:v>
                </c:pt>
                <c:pt idx="3055">
                  <c:v>190.98028969697</c:v>
                </c:pt>
                <c:pt idx="3056">
                  <c:v>191.04278969697</c:v>
                </c:pt>
                <c:pt idx="3057">
                  <c:v>191.10528969697</c:v>
                </c:pt>
                <c:pt idx="3058">
                  <c:v>191.16778969697</c:v>
                </c:pt>
                <c:pt idx="3059">
                  <c:v>191.23028969697</c:v>
                </c:pt>
                <c:pt idx="3060">
                  <c:v>191.29278969697</c:v>
                </c:pt>
                <c:pt idx="3061">
                  <c:v>191.35528969697</c:v>
                </c:pt>
                <c:pt idx="3062">
                  <c:v>191.41778969697</c:v>
                </c:pt>
                <c:pt idx="3063">
                  <c:v>191.48028969697</c:v>
                </c:pt>
                <c:pt idx="3064">
                  <c:v>191.54278969697</c:v>
                </c:pt>
                <c:pt idx="3065">
                  <c:v>191.60528969697</c:v>
                </c:pt>
                <c:pt idx="3066">
                  <c:v>191.66778969697</c:v>
                </c:pt>
                <c:pt idx="3067">
                  <c:v>191.73028969697</c:v>
                </c:pt>
                <c:pt idx="3068">
                  <c:v>191.79278969697</c:v>
                </c:pt>
                <c:pt idx="3069">
                  <c:v>191.85528969697</c:v>
                </c:pt>
                <c:pt idx="3070">
                  <c:v>191.91778969697</c:v>
                </c:pt>
                <c:pt idx="3071">
                  <c:v>191.98028969697</c:v>
                </c:pt>
                <c:pt idx="3072">
                  <c:v>192.04278969697</c:v>
                </c:pt>
                <c:pt idx="3073">
                  <c:v>192.10528969697</c:v>
                </c:pt>
                <c:pt idx="3074">
                  <c:v>192.16778969697</c:v>
                </c:pt>
                <c:pt idx="3075">
                  <c:v>192.23028969697</c:v>
                </c:pt>
                <c:pt idx="3076">
                  <c:v>192.29278969697</c:v>
                </c:pt>
                <c:pt idx="3077">
                  <c:v>192.35528969697</c:v>
                </c:pt>
                <c:pt idx="3078">
                  <c:v>192.41778969697</c:v>
                </c:pt>
                <c:pt idx="3079">
                  <c:v>192.48028969697</c:v>
                </c:pt>
                <c:pt idx="3080">
                  <c:v>192.54278969697</c:v>
                </c:pt>
                <c:pt idx="3081">
                  <c:v>192.60528969697</c:v>
                </c:pt>
                <c:pt idx="3082">
                  <c:v>192.66778969697</c:v>
                </c:pt>
                <c:pt idx="3083">
                  <c:v>192.73028969697</c:v>
                </c:pt>
                <c:pt idx="3084">
                  <c:v>192.79278969697</c:v>
                </c:pt>
                <c:pt idx="3085">
                  <c:v>192.85528969697</c:v>
                </c:pt>
                <c:pt idx="3086">
                  <c:v>192.91778969697</c:v>
                </c:pt>
                <c:pt idx="3087">
                  <c:v>192.98028969697</c:v>
                </c:pt>
                <c:pt idx="3088">
                  <c:v>193.04278969697</c:v>
                </c:pt>
                <c:pt idx="3089">
                  <c:v>193.10528969697</c:v>
                </c:pt>
                <c:pt idx="3090">
                  <c:v>193.16778969697</c:v>
                </c:pt>
                <c:pt idx="3091">
                  <c:v>193.23028969697</c:v>
                </c:pt>
                <c:pt idx="3092">
                  <c:v>193.29278969697</c:v>
                </c:pt>
                <c:pt idx="3093">
                  <c:v>193.35528969697</c:v>
                </c:pt>
                <c:pt idx="3094">
                  <c:v>193.41778969697</c:v>
                </c:pt>
                <c:pt idx="3095">
                  <c:v>193.48028969697</c:v>
                </c:pt>
                <c:pt idx="3096">
                  <c:v>193.54278969697</c:v>
                </c:pt>
                <c:pt idx="3097">
                  <c:v>193.60528969697</c:v>
                </c:pt>
                <c:pt idx="3098">
                  <c:v>193.66778969697</c:v>
                </c:pt>
                <c:pt idx="3099">
                  <c:v>193.73028969697</c:v>
                </c:pt>
                <c:pt idx="3100">
                  <c:v>193.79278969697</c:v>
                </c:pt>
                <c:pt idx="3101">
                  <c:v>193.85528969697</c:v>
                </c:pt>
                <c:pt idx="3102">
                  <c:v>193.91778969697</c:v>
                </c:pt>
                <c:pt idx="3103">
                  <c:v>193.98028969697</c:v>
                </c:pt>
                <c:pt idx="3104">
                  <c:v>194.04278969697</c:v>
                </c:pt>
                <c:pt idx="3105">
                  <c:v>194.10528969697</c:v>
                </c:pt>
                <c:pt idx="3106">
                  <c:v>194.16778969697</c:v>
                </c:pt>
                <c:pt idx="3107">
                  <c:v>194.23028969697</c:v>
                </c:pt>
                <c:pt idx="3108">
                  <c:v>194.29278969697</c:v>
                </c:pt>
                <c:pt idx="3109">
                  <c:v>194.35528969697</c:v>
                </c:pt>
                <c:pt idx="3110">
                  <c:v>194.41778969697</c:v>
                </c:pt>
                <c:pt idx="3111">
                  <c:v>194.48028969697</c:v>
                </c:pt>
                <c:pt idx="3112">
                  <c:v>194.54278969697</c:v>
                </c:pt>
                <c:pt idx="3113">
                  <c:v>194.60528969697</c:v>
                </c:pt>
                <c:pt idx="3114">
                  <c:v>194.66778969697</c:v>
                </c:pt>
                <c:pt idx="3115">
                  <c:v>194.73028969697</c:v>
                </c:pt>
                <c:pt idx="3116">
                  <c:v>194.79278969697</c:v>
                </c:pt>
                <c:pt idx="3117">
                  <c:v>194.85528969697</c:v>
                </c:pt>
                <c:pt idx="3118">
                  <c:v>194.91778969697</c:v>
                </c:pt>
                <c:pt idx="3119">
                  <c:v>194.98028969697</c:v>
                </c:pt>
                <c:pt idx="3120">
                  <c:v>195.04278969697</c:v>
                </c:pt>
                <c:pt idx="3121">
                  <c:v>195.10528969697</c:v>
                </c:pt>
                <c:pt idx="3122">
                  <c:v>195.16778969697</c:v>
                </c:pt>
                <c:pt idx="3123">
                  <c:v>195.23028969697</c:v>
                </c:pt>
                <c:pt idx="3124">
                  <c:v>195.29278969697</c:v>
                </c:pt>
                <c:pt idx="3125">
                  <c:v>195.35528969697</c:v>
                </c:pt>
                <c:pt idx="3126">
                  <c:v>195.41778969697</c:v>
                </c:pt>
                <c:pt idx="3127">
                  <c:v>195.48028969697</c:v>
                </c:pt>
                <c:pt idx="3128">
                  <c:v>195.54278969697</c:v>
                </c:pt>
                <c:pt idx="3129">
                  <c:v>195.60528969697</c:v>
                </c:pt>
                <c:pt idx="3130">
                  <c:v>195.66778969697</c:v>
                </c:pt>
                <c:pt idx="3131">
                  <c:v>195.73028969697</c:v>
                </c:pt>
                <c:pt idx="3132">
                  <c:v>195.79278969697</c:v>
                </c:pt>
                <c:pt idx="3133">
                  <c:v>195.85528969697</c:v>
                </c:pt>
                <c:pt idx="3134">
                  <c:v>195.91778969697</c:v>
                </c:pt>
                <c:pt idx="3135">
                  <c:v>195.98028969697</c:v>
                </c:pt>
                <c:pt idx="3136">
                  <c:v>196.04278969697</c:v>
                </c:pt>
                <c:pt idx="3137">
                  <c:v>196.10528969697</c:v>
                </c:pt>
                <c:pt idx="3138">
                  <c:v>196.16778969697</c:v>
                </c:pt>
                <c:pt idx="3139">
                  <c:v>196.23028969697</c:v>
                </c:pt>
                <c:pt idx="3140">
                  <c:v>196.29278969697</c:v>
                </c:pt>
                <c:pt idx="3141">
                  <c:v>196.35528969697</c:v>
                </c:pt>
                <c:pt idx="3142">
                  <c:v>196.41778969697</c:v>
                </c:pt>
                <c:pt idx="3143">
                  <c:v>196.48028969697</c:v>
                </c:pt>
                <c:pt idx="3144">
                  <c:v>196.54278969697</c:v>
                </c:pt>
                <c:pt idx="3145">
                  <c:v>196.60528969697</c:v>
                </c:pt>
                <c:pt idx="3146">
                  <c:v>196.66778969697</c:v>
                </c:pt>
                <c:pt idx="3147">
                  <c:v>196.73028969697</c:v>
                </c:pt>
                <c:pt idx="3148">
                  <c:v>196.79278969697</c:v>
                </c:pt>
                <c:pt idx="3149">
                  <c:v>196.85528969697</c:v>
                </c:pt>
                <c:pt idx="3150">
                  <c:v>196.91778969697</c:v>
                </c:pt>
                <c:pt idx="3151">
                  <c:v>196.98028969697</c:v>
                </c:pt>
                <c:pt idx="3152">
                  <c:v>197.04278969697</c:v>
                </c:pt>
                <c:pt idx="3153">
                  <c:v>197.10528969697</c:v>
                </c:pt>
                <c:pt idx="3154">
                  <c:v>197.16778969697</c:v>
                </c:pt>
                <c:pt idx="3155">
                  <c:v>197.23028969697</c:v>
                </c:pt>
                <c:pt idx="3156">
                  <c:v>197.29278969697</c:v>
                </c:pt>
                <c:pt idx="3157">
                  <c:v>197.35528969697</c:v>
                </c:pt>
                <c:pt idx="3158">
                  <c:v>197.41778969697</c:v>
                </c:pt>
                <c:pt idx="3159">
                  <c:v>197.48028969697</c:v>
                </c:pt>
                <c:pt idx="3160">
                  <c:v>197.54278969697</c:v>
                </c:pt>
                <c:pt idx="3161">
                  <c:v>197.60528969697</c:v>
                </c:pt>
                <c:pt idx="3162">
                  <c:v>197.66778969697</c:v>
                </c:pt>
                <c:pt idx="3163">
                  <c:v>197.73028969697</c:v>
                </c:pt>
                <c:pt idx="3164">
                  <c:v>197.79278969697</c:v>
                </c:pt>
                <c:pt idx="3165">
                  <c:v>197.85528969697</c:v>
                </c:pt>
                <c:pt idx="3166">
                  <c:v>197.91778969697</c:v>
                </c:pt>
                <c:pt idx="3167">
                  <c:v>197.98028969697</c:v>
                </c:pt>
                <c:pt idx="3168">
                  <c:v>198.04278969697</c:v>
                </c:pt>
                <c:pt idx="3169">
                  <c:v>198.10528969697</c:v>
                </c:pt>
                <c:pt idx="3170">
                  <c:v>198.16778969697</c:v>
                </c:pt>
                <c:pt idx="3171">
                  <c:v>198.23028969697</c:v>
                </c:pt>
                <c:pt idx="3172">
                  <c:v>198.29278969697</c:v>
                </c:pt>
                <c:pt idx="3173">
                  <c:v>198.35528969697</c:v>
                </c:pt>
                <c:pt idx="3174">
                  <c:v>198.41778969697</c:v>
                </c:pt>
                <c:pt idx="3175">
                  <c:v>198.48028969697</c:v>
                </c:pt>
                <c:pt idx="3176">
                  <c:v>198.54278969697</c:v>
                </c:pt>
                <c:pt idx="3177">
                  <c:v>198.60528969697</c:v>
                </c:pt>
                <c:pt idx="3178">
                  <c:v>198.66778969697</c:v>
                </c:pt>
                <c:pt idx="3179">
                  <c:v>198.73028969697</c:v>
                </c:pt>
                <c:pt idx="3180">
                  <c:v>198.79278969697</c:v>
                </c:pt>
                <c:pt idx="3181">
                  <c:v>198.85528969697</c:v>
                </c:pt>
                <c:pt idx="3182">
                  <c:v>198.91778969697</c:v>
                </c:pt>
                <c:pt idx="3183">
                  <c:v>198.98028969697</c:v>
                </c:pt>
                <c:pt idx="3184">
                  <c:v>199.04278969697</c:v>
                </c:pt>
                <c:pt idx="3185">
                  <c:v>199.10528969697</c:v>
                </c:pt>
                <c:pt idx="3186">
                  <c:v>199.16778969697</c:v>
                </c:pt>
                <c:pt idx="3187">
                  <c:v>199.23028969697</c:v>
                </c:pt>
                <c:pt idx="3188">
                  <c:v>199.29278969697</c:v>
                </c:pt>
                <c:pt idx="3189">
                  <c:v>199.35528969697</c:v>
                </c:pt>
                <c:pt idx="3190">
                  <c:v>199.41778969697</c:v>
                </c:pt>
                <c:pt idx="3191">
                  <c:v>199.48028969697</c:v>
                </c:pt>
                <c:pt idx="3192">
                  <c:v>199.54278969697</c:v>
                </c:pt>
                <c:pt idx="3193">
                  <c:v>199.60528969697</c:v>
                </c:pt>
                <c:pt idx="3194">
                  <c:v>199.66778969697</c:v>
                </c:pt>
                <c:pt idx="3195">
                  <c:v>199.73028969697</c:v>
                </c:pt>
                <c:pt idx="3196">
                  <c:v>199.79278969697</c:v>
                </c:pt>
                <c:pt idx="3197">
                  <c:v>199.85528969697</c:v>
                </c:pt>
                <c:pt idx="3198">
                  <c:v>199.91778969697</c:v>
                </c:pt>
                <c:pt idx="3199">
                  <c:v>199.98028969697</c:v>
                </c:pt>
                <c:pt idx="3200">
                  <c:v>200.04278969697</c:v>
                </c:pt>
                <c:pt idx="3201">
                  <c:v>200.10528969697</c:v>
                </c:pt>
                <c:pt idx="3202">
                  <c:v>200.16778969697</c:v>
                </c:pt>
                <c:pt idx="3203">
                  <c:v>200.23028969697</c:v>
                </c:pt>
                <c:pt idx="3204">
                  <c:v>200.29278969697</c:v>
                </c:pt>
                <c:pt idx="3205">
                  <c:v>200.35528969697</c:v>
                </c:pt>
                <c:pt idx="3206">
                  <c:v>200.41778969697</c:v>
                </c:pt>
                <c:pt idx="3207">
                  <c:v>200.48028969697</c:v>
                </c:pt>
                <c:pt idx="3208">
                  <c:v>200.54278969697</c:v>
                </c:pt>
                <c:pt idx="3209">
                  <c:v>200.60528969697</c:v>
                </c:pt>
                <c:pt idx="3210">
                  <c:v>200.66778969697</c:v>
                </c:pt>
                <c:pt idx="3211">
                  <c:v>200.73028969697</c:v>
                </c:pt>
                <c:pt idx="3212">
                  <c:v>200.79278969697</c:v>
                </c:pt>
                <c:pt idx="3213">
                  <c:v>200.85528969697</c:v>
                </c:pt>
                <c:pt idx="3214">
                  <c:v>200.91778969697</c:v>
                </c:pt>
                <c:pt idx="3215">
                  <c:v>200.98028969697</c:v>
                </c:pt>
                <c:pt idx="3216">
                  <c:v>201.04278969697</c:v>
                </c:pt>
                <c:pt idx="3217">
                  <c:v>201.10528969697</c:v>
                </c:pt>
                <c:pt idx="3218">
                  <c:v>201.16778969697</c:v>
                </c:pt>
                <c:pt idx="3219">
                  <c:v>201.23028969697</c:v>
                </c:pt>
                <c:pt idx="3220">
                  <c:v>201.29278969697</c:v>
                </c:pt>
                <c:pt idx="3221">
                  <c:v>201.35528969697</c:v>
                </c:pt>
                <c:pt idx="3222">
                  <c:v>201.41778969697</c:v>
                </c:pt>
                <c:pt idx="3223">
                  <c:v>201.48028969697</c:v>
                </c:pt>
                <c:pt idx="3224">
                  <c:v>201.54278969697</c:v>
                </c:pt>
                <c:pt idx="3225">
                  <c:v>201.60528969697</c:v>
                </c:pt>
                <c:pt idx="3226">
                  <c:v>201.66778969697</c:v>
                </c:pt>
                <c:pt idx="3227">
                  <c:v>201.73028969697</c:v>
                </c:pt>
                <c:pt idx="3228">
                  <c:v>201.79278969697</c:v>
                </c:pt>
                <c:pt idx="3229">
                  <c:v>201.85528969697</c:v>
                </c:pt>
                <c:pt idx="3230">
                  <c:v>201.91778969697</c:v>
                </c:pt>
                <c:pt idx="3231">
                  <c:v>201.98028969697</c:v>
                </c:pt>
                <c:pt idx="3232">
                  <c:v>202.04278969697</c:v>
                </c:pt>
                <c:pt idx="3233">
                  <c:v>202.10528969697</c:v>
                </c:pt>
                <c:pt idx="3234">
                  <c:v>202.16778969697</c:v>
                </c:pt>
                <c:pt idx="3235">
                  <c:v>202.23028969697</c:v>
                </c:pt>
                <c:pt idx="3236">
                  <c:v>202.29278969697</c:v>
                </c:pt>
                <c:pt idx="3237">
                  <c:v>202.35528969697</c:v>
                </c:pt>
                <c:pt idx="3238">
                  <c:v>202.41778969697</c:v>
                </c:pt>
                <c:pt idx="3239">
                  <c:v>202.48028969697</c:v>
                </c:pt>
                <c:pt idx="3240">
                  <c:v>202.54278969697</c:v>
                </c:pt>
                <c:pt idx="3241">
                  <c:v>202.60528969697</c:v>
                </c:pt>
                <c:pt idx="3242">
                  <c:v>202.66778969697</c:v>
                </c:pt>
                <c:pt idx="3243">
                  <c:v>202.73028969697</c:v>
                </c:pt>
                <c:pt idx="3244">
                  <c:v>202.79278969697</c:v>
                </c:pt>
                <c:pt idx="3245">
                  <c:v>202.85528969697</c:v>
                </c:pt>
                <c:pt idx="3246">
                  <c:v>202.91778969697</c:v>
                </c:pt>
                <c:pt idx="3247">
                  <c:v>202.98028969697</c:v>
                </c:pt>
                <c:pt idx="3248">
                  <c:v>203.04278969697</c:v>
                </c:pt>
                <c:pt idx="3249">
                  <c:v>203.10528969697</c:v>
                </c:pt>
                <c:pt idx="3250">
                  <c:v>203.16778969697</c:v>
                </c:pt>
                <c:pt idx="3251">
                  <c:v>203.23028969697</c:v>
                </c:pt>
                <c:pt idx="3252">
                  <c:v>203.29278969697</c:v>
                </c:pt>
                <c:pt idx="3253">
                  <c:v>203.35528969697</c:v>
                </c:pt>
                <c:pt idx="3254">
                  <c:v>203.41778969697</c:v>
                </c:pt>
                <c:pt idx="3255">
                  <c:v>203.48028969697</c:v>
                </c:pt>
                <c:pt idx="3256">
                  <c:v>203.54278969697</c:v>
                </c:pt>
                <c:pt idx="3257">
                  <c:v>203.60528969697</c:v>
                </c:pt>
                <c:pt idx="3258">
                  <c:v>203.66778969697</c:v>
                </c:pt>
                <c:pt idx="3259">
                  <c:v>203.73028969697</c:v>
                </c:pt>
                <c:pt idx="3260">
                  <c:v>203.79278969697</c:v>
                </c:pt>
                <c:pt idx="3261">
                  <c:v>203.85528969697</c:v>
                </c:pt>
                <c:pt idx="3262">
                  <c:v>203.91778969697</c:v>
                </c:pt>
                <c:pt idx="3263">
                  <c:v>203.98028969697</c:v>
                </c:pt>
                <c:pt idx="3264">
                  <c:v>204.04278969697</c:v>
                </c:pt>
                <c:pt idx="3265">
                  <c:v>204.10528969697</c:v>
                </c:pt>
                <c:pt idx="3266">
                  <c:v>204.16778969697</c:v>
                </c:pt>
                <c:pt idx="3267">
                  <c:v>204.23028969697</c:v>
                </c:pt>
                <c:pt idx="3268">
                  <c:v>204.29278969697</c:v>
                </c:pt>
                <c:pt idx="3269">
                  <c:v>204.35528969697</c:v>
                </c:pt>
                <c:pt idx="3270">
                  <c:v>204.41778969697</c:v>
                </c:pt>
                <c:pt idx="3271">
                  <c:v>204.48028969697</c:v>
                </c:pt>
                <c:pt idx="3272">
                  <c:v>204.54278969697</c:v>
                </c:pt>
                <c:pt idx="3273">
                  <c:v>204.60528969697</c:v>
                </c:pt>
                <c:pt idx="3274">
                  <c:v>204.66778969697</c:v>
                </c:pt>
                <c:pt idx="3275">
                  <c:v>204.73028969697</c:v>
                </c:pt>
                <c:pt idx="3276">
                  <c:v>204.79278969697</c:v>
                </c:pt>
                <c:pt idx="3277">
                  <c:v>204.85528969697</c:v>
                </c:pt>
                <c:pt idx="3278">
                  <c:v>204.91778969697</c:v>
                </c:pt>
                <c:pt idx="3279">
                  <c:v>204.98028969697</c:v>
                </c:pt>
                <c:pt idx="3280">
                  <c:v>205.04278969697</c:v>
                </c:pt>
                <c:pt idx="3281">
                  <c:v>205.10528969697</c:v>
                </c:pt>
                <c:pt idx="3282">
                  <c:v>205.16778969697</c:v>
                </c:pt>
                <c:pt idx="3283">
                  <c:v>205.23028969697</c:v>
                </c:pt>
                <c:pt idx="3284">
                  <c:v>205.29278969697</c:v>
                </c:pt>
                <c:pt idx="3285">
                  <c:v>205.35528969697</c:v>
                </c:pt>
                <c:pt idx="3286">
                  <c:v>205.41778969697</c:v>
                </c:pt>
                <c:pt idx="3287">
                  <c:v>205.48028969697</c:v>
                </c:pt>
                <c:pt idx="3288">
                  <c:v>205.54278969697</c:v>
                </c:pt>
                <c:pt idx="3289">
                  <c:v>205.60528969697</c:v>
                </c:pt>
                <c:pt idx="3290">
                  <c:v>205.66778969697</c:v>
                </c:pt>
                <c:pt idx="3291">
                  <c:v>205.73028969697</c:v>
                </c:pt>
                <c:pt idx="3292">
                  <c:v>205.79278969697</c:v>
                </c:pt>
                <c:pt idx="3293">
                  <c:v>205.85528969697</c:v>
                </c:pt>
                <c:pt idx="3294">
                  <c:v>205.91778969697</c:v>
                </c:pt>
                <c:pt idx="3295">
                  <c:v>205.98028969697</c:v>
                </c:pt>
                <c:pt idx="3296">
                  <c:v>206.04278969697</c:v>
                </c:pt>
                <c:pt idx="3297">
                  <c:v>206.10528969697</c:v>
                </c:pt>
                <c:pt idx="3298">
                  <c:v>206.16778969697</c:v>
                </c:pt>
                <c:pt idx="3299">
                  <c:v>206.23028969697</c:v>
                </c:pt>
                <c:pt idx="3300">
                  <c:v>206.29278969697</c:v>
                </c:pt>
                <c:pt idx="3301">
                  <c:v>206.35528969697</c:v>
                </c:pt>
                <c:pt idx="3302">
                  <c:v>206.41778969697</c:v>
                </c:pt>
                <c:pt idx="3303">
                  <c:v>206.48028969697</c:v>
                </c:pt>
                <c:pt idx="3304">
                  <c:v>206.54278969697</c:v>
                </c:pt>
                <c:pt idx="3305">
                  <c:v>206.60528969697</c:v>
                </c:pt>
                <c:pt idx="3306">
                  <c:v>206.66778969697</c:v>
                </c:pt>
                <c:pt idx="3307">
                  <c:v>206.73028969697</c:v>
                </c:pt>
                <c:pt idx="3308">
                  <c:v>206.79278969697</c:v>
                </c:pt>
                <c:pt idx="3309">
                  <c:v>206.85528969697</c:v>
                </c:pt>
                <c:pt idx="3310">
                  <c:v>206.91778969697</c:v>
                </c:pt>
                <c:pt idx="3311">
                  <c:v>206.98028969697</c:v>
                </c:pt>
                <c:pt idx="3312">
                  <c:v>207.04278969697</c:v>
                </c:pt>
                <c:pt idx="3313">
                  <c:v>207.10528969697</c:v>
                </c:pt>
                <c:pt idx="3314">
                  <c:v>207.16778969697</c:v>
                </c:pt>
                <c:pt idx="3315">
                  <c:v>207.23028969697</c:v>
                </c:pt>
                <c:pt idx="3316">
                  <c:v>207.29278969697</c:v>
                </c:pt>
                <c:pt idx="3317">
                  <c:v>207.35528969697</c:v>
                </c:pt>
                <c:pt idx="3318">
                  <c:v>207.41778969697</c:v>
                </c:pt>
                <c:pt idx="3319">
                  <c:v>207.48028969697</c:v>
                </c:pt>
                <c:pt idx="3320">
                  <c:v>207.54278969697</c:v>
                </c:pt>
                <c:pt idx="3321">
                  <c:v>207.60528969697</c:v>
                </c:pt>
                <c:pt idx="3322">
                  <c:v>207.66778969697</c:v>
                </c:pt>
                <c:pt idx="3323">
                  <c:v>207.73028969697</c:v>
                </c:pt>
                <c:pt idx="3324">
                  <c:v>207.79278969697</c:v>
                </c:pt>
                <c:pt idx="3325">
                  <c:v>207.85528969697</c:v>
                </c:pt>
                <c:pt idx="3326">
                  <c:v>207.91778969697</c:v>
                </c:pt>
                <c:pt idx="3327">
                  <c:v>207.98028969697</c:v>
                </c:pt>
                <c:pt idx="3328">
                  <c:v>208.04278969697</c:v>
                </c:pt>
                <c:pt idx="3329">
                  <c:v>208.10528969697</c:v>
                </c:pt>
                <c:pt idx="3330">
                  <c:v>208.16778969697</c:v>
                </c:pt>
                <c:pt idx="3331">
                  <c:v>208.23028969697</c:v>
                </c:pt>
                <c:pt idx="3332">
                  <c:v>208.29278969697</c:v>
                </c:pt>
                <c:pt idx="3333">
                  <c:v>208.35528969697</c:v>
                </c:pt>
                <c:pt idx="3334">
                  <c:v>208.41778969697</c:v>
                </c:pt>
                <c:pt idx="3335">
                  <c:v>208.48028969697</c:v>
                </c:pt>
                <c:pt idx="3336">
                  <c:v>208.54278969697</c:v>
                </c:pt>
                <c:pt idx="3337">
                  <c:v>208.60528969697</c:v>
                </c:pt>
                <c:pt idx="3338">
                  <c:v>208.66778969697</c:v>
                </c:pt>
                <c:pt idx="3339">
                  <c:v>208.73028969697</c:v>
                </c:pt>
                <c:pt idx="3340">
                  <c:v>208.79278969697</c:v>
                </c:pt>
                <c:pt idx="3341">
                  <c:v>208.85528969697</c:v>
                </c:pt>
                <c:pt idx="3342">
                  <c:v>208.91778969697</c:v>
                </c:pt>
                <c:pt idx="3343">
                  <c:v>208.98028969697</c:v>
                </c:pt>
                <c:pt idx="3344">
                  <c:v>209.04278969697</c:v>
                </c:pt>
                <c:pt idx="3345">
                  <c:v>209.10528969697</c:v>
                </c:pt>
                <c:pt idx="3346">
                  <c:v>209.16778969697</c:v>
                </c:pt>
                <c:pt idx="3347">
                  <c:v>209.23028969697</c:v>
                </c:pt>
                <c:pt idx="3348">
                  <c:v>209.29278969697</c:v>
                </c:pt>
                <c:pt idx="3349">
                  <c:v>209.35528969697</c:v>
                </c:pt>
                <c:pt idx="3350">
                  <c:v>209.41778969697</c:v>
                </c:pt>
                <c:pt idx="3351">
                  <c:v>209.48028969697</c:v>
                </c:pt>
                <c:pt idx="3352">
                  <c:v>209.54278969697</c:v>
                </c:pt>
                <c:pt idx="3353">
                  <c:v>209.60528969697</c:v>
                </c:pt>
                <c:pt idx="3354">
                  <c:v>209.66778969697</c:v>
                </c:pt>
                <c:pt idx="3355">
                  <c:v>209.73028969697</c:v>
                </c:pt>
                <c:pt idx="3356">
                  <c:v>209.79278969697</c:v>
                </c:pt>
                <c:pt idx="3357">
                  <c:v>209.85528969697</c:v>
                </c:pt>
                <c:pt idx="3358">
                  <c:v>209.91778969697</c:v>
                </c:pt>
                <c:pt idx="3359">
                  <c:v>209.98028969697</c:v>
                </c:pt>
                <c:pt idx="3360">
                  <c:v>210.04278969697</c:v>
                </c:pt>
                <c:pt idx="3361">
                  <c:v>210.10528969697</c:v>
                </c:pt>
                <c:pt idx="3362">
                  <c:v>210.16778969697</c:v>
                </c:pt>
                <c:pt idx="3363">
                  <c:v>210.23028969697</c:v>
                </c:pt>
                <c:pt idx="3364">
                  <c:v>210.29278969697</c:v>
                </c:pt>
                <c:pt idx="3365">
                  <c:v>210.35528969697</c:v>
                </c:pt>
                <c:pt idx="3366">
                  <c:v>210.41778969697</c:v>
                </c:pt>
                <c:pt idx="3367">
                  <c:v>210.48028969697</c:v>
                </c:pt>
                <c:pt idx="3368">
                  <c:v>210.54278969697</c:v>
                </c:pt>
                <c:pt idx="3369">
                  <c:v>210.60528969697</c:v>
                </c:pt>
                <c:pt idx="3370">
                  <c:v>210.66778969697</c:v>
                </c:pt>
                <c:pt idx="3371">
                  <c:v>210.73028969697</c:v>
                </c:pt>
                <c:pt idx="3372">
                  <c:v>210.79278969697</c:v>
                </c:pt>
                <c:pt idx="3373">
                  <c:v>210.85528969697</c:v>
                </c:pt>
                <c:pt idx="3374">
                  <c:v>210.91778969697</c:v>
                </c:pt>
                <c:pt idx="3375">
                  <c:v>210.98028969697</c:v>
                </c:pt>
                <c:pt idx="3376">
                  <c:v>211.04278969697</c:v>
                </c:pt>
                <c:pt idx="3377">
                  <c:v>211.10528969697</c:v>
                </c:pt>
                <c:pt idx="3378">
                  <c:v>211.16778969697</c:v>
                </c:pt>
                <c:pt idx="3379">
                  <c:v>211.23028969697</c:v>
                </c:pt>
                <c:pt idx="3380">
                  <c:v>211.29278969697</c:v>
                </c:pt>
                <c:pt idx="3381">
                  <c:v>211.35528969697</c:v>
                </c:pt>
                <c:pt idx="3382">
                  <c:v>211.41778969697</c:v>
                </c:pt>
                <c:pt idx="3383">
                  <c:v>211.48028969697</c:v>
                </c:pt>
                <c:pt idx="3384">
                  <c:v>211.54278969697</c:v>
                </c:pt>
                <c:pt idx="3385">
                  <c:v>211.60528969697</c:v>
                </c:pt>
                <c:pt idx="3386">
                  <c:v>211.66778969697</c:v>
                </c:pt>
                <c:pt idx="3387">
                  <c:v>211.73028969697</c:v>
                </c:pt>
                <c:pt idx="3388">
                  <c:v>211.79278969697</c:v>
                </c:pt>
                <c:pt idx="3389">
                  <c:v>211.85528969697</c:v>
                </c:pt>
                <c:pt idx="3390">
                  <c:v>211.91778969697</c:v>
                </c:pt>
                <c:pt idx="3391">
                  <c:v>211.98028969697</c:v>
                </c:pt>
                <c:pt idx="3392">
                  <c:v>212.04278969697</c:v>
                </c:pt>
                <c:pt idx="3393">
                  <c:v>212.10528969697</c:v>
                </c:pt>
                <c:pt idx="3394">
                  <c:v>212.16778969697</c:v>
                </c:pt>
                <c:pt idx="3395">
                  <c:v>212.23028969697</c:v>
                </c:pt>
                <c:pt idx="3396">
                  <c:v>212.29278969697</c:v>
                </c:pt>
                <c:pt idx="3397">
                  <c:v>212.35528969697</c:v>
                </c:pt>
                <c:pt idx="3398">
                  <c:v>212.41778969697</c:v>
                </c:pt>
                <c:pt idx="3399">
                  <c:v>212.48028969697</c:v>
                </c:pt>
                <c:pt idx="3400">
                  <c:v>212.54278969697</c:v>
                </c:pt>
                <c:pt idx="3401">
                  <c:v>212.60528969697</c:v>
                </c:pt>
                <c:pt idx="3402">
                  <c:v>212.66778969697</c:v>
                </c:pt>
                <c:pt idx="3403">
                  <c:v>212.73028969697</c:v>
                </c:pt>
                <c:pt idx="3404">
                  <c:v>212.79278969697</c:v>
                </c:pt>
                <c:pt idx="3405">
                  <c:v>212.85528969697</c:v>
                </c:pt>
                <c:pt idx="3406">
                  <c:v>212.91778969697</c:v>
                </c:pt>
                <c:pt idx="3407">
                  <c:v>212.98028969697</c:v>
                </c:pt>
                <c:pt idx="3408">
                  <c:v>213.04278969697</c:v>
                </c:pt>
                <c:pt idx="3409">
                  <c:v>213.10528969697</c:v>
                </c:pt>
                <c:pt idx="3410">
                  <c:v>213.16778969697</c:v>
                </c:pt>
                <c:pt idx="3411">
                  <c:v>213.23028969697</c:v>
                </c:pt>
                <c:pt idx="3412">
                  <c:v>213.29278969697</c:v>
                </c:pt>
                <c:pt idx="3413">
                  <c:v>213.35528969697</c:v>
                </c:pt>
                <c:pt idx="3414">
                  <c:v>213.41778969697</c:v>
                </c:pt>
                <c:pt idx="3415">
                  <c:v>213.48028969697</c:v>
                </c:pt>
                <c:pt idx="3416">
                  <c:v>213.54278969697</c:v>
                </c:pt>
                <c:pt idx="3417">
                  <c:v>213.60528969697</c:v>
                </c:pt>
                <c:pt idx="3418">
                  <c:v>213.66778969697</c:v>
                </c:pt>
                <c:pt idx="3419">
                  <c:v>213.73028969697</c:v>
                </c:pt>
                <c:pt idx="3420">
                  <c:v>213.79278969697</c:v>
                </c:pt>
                <c:pt idx="3421">
                  <c:v>213.85528969697</c:v>
                </c:pt>
                <c:pt idx="3422">
                  <c:v>213.91778969697</c:v>
                </c:pt>
                <c:pt idx="3423">
                  <c:v>213.98028969697</c:v>
                </c:pt>
                <c:pt idx="3424">
                  <c:v>214.04278969697</c:v>
                </c:pt>
                <c:pt idx="3425">
                  <c:v>214.10528969697</c:v>
                </c:pt>
                <c:pt idx="3426">
                  <c:v>214.16778969697</c:v>
                </c:pt>
                <c:pt idx="3427">
                  <c:v>214.23028969697</c:v>
                </c:pt>
                <c:pt idx="3428">
                  <c:v>214.29278969697</c:v>
                </c:pt>
                <c:pt idx="3429">
                  <c:v>214.35528969697</c:v>
                </c:pt>
                <c:pt idx="3430">
                  <c:v>214.41778969697</c:v>
                </c:pt>
                <c:pt idx="3431">
                  <c:v>214.48028969697</c:v>
                </c:pt>
                <c:pt idx="3432">
                  <c:v>214.54278969697</c:v>
                </c:pt>
                <c:pt idx="3433">
                  <c:v>214.60528969697</c:v>
                </c:pt>
                <c:pt idx="3434">
                  <c:v>214.66778969697</c:v>
                </c:pt>
                <c:pt idx="3435">
                  <c:v>214.73028969697</c:v>
                </c:pt>
                <c:pt idx="3436">
                  <c:v>214.79278969697</c:v>
                </c:pt>
                <c:pt idx="3437">
                  <c:v>214.85528969697</c:v>
                </c:pt>
                <c:pt idx="3438">
                  <c:v>214.91778969697</c:v>
                </c:pt>
                <c:pt idx="3439">
                  <c:v>214.98028969697</c:v>
                </c:pt>
                <c:pt idx="3440">
                  <c:v>215.04278969697</c:v>
                </c:pt>
                <c:pt idx="3441">
                  <c:v>215.10528969697</c:v>
                </c:pt>
                <c:pt idx="3442">
                  <c:v>215.16778969697</c:v>
                </c:pt>
                <c:pt idx="3443">
                  <c:v>215.23028969697</c:v>
                </c:pt>
                <c:pt idx="3444">
                  <c:v>215.29278969697</c:v>
                </c:pt>
                <c:pt idx="3445">
                  <c:v>215.35528969697</c:v>
                </c:pt>
                <c:pt idx="3446">
                  <c:v>215.41778969697</c:v>
                </c:pt>
                <c:pt idx="3447">
                  <c:v>215.48028969697</c:v>
                </c:pt>
                <c:pt idx="3448">
                  <c:v>215.54278969697</c:v>
                </c:pt>
                <c:pt idx="3449">
                  <c:v>215.60528969697</c:v>
                </c:pt>
                <c:pt idx="3450">
                  <c:v>215.66778969697</c:v>
                </c:pt>
                <c:pt idx="3451">
                  <c:v>215.73028969697</c:v>
                </c:pt>
                <c:pt idx="3452">
                  <c:v>215.79278969697</c:v>
                </c:pt>
                <c:pt idx="3453">
                  <c:v>215.85528969697</c:v>
                </c:pt>
                <c:pt idx="3454">
                  <c:v>215.91778969697</c:v>
                </c:pt>
                <c:pt idx="3455">
                  <c:v>215.98028969697</c:v>
                </c:pt>
                <c:pt idx="3456">
                  <c:v>216.04278969697</c:v>
                </c:pt>
                <c:pt idx="3457">
                  <c:v>216.10528969697</c:v>
                </c:pt>
                <c:pt idx="3458">
                  <c:v>216.16778969697</c:v>
                </c:pt>
                <c:pt idx="3459">
                  <c:v>216.23028969697</c:v>
                </c:pt>
                <c:pt idx="3460">
                  <c:v>216.29278969697</c:v>
                </c:pt>
                <c:pt idx="3461">
                  <c:v>216.35528969697</c:v>
                </c:pt>
                <c:pt idx="3462">
                  <c:v>216.41778969697</c:v>
                </c:pt>
                <c:pt idx="3463">
                  <c:v>216.48028969697</c:v>
                </c:pt>
                <c:pt idx="3464">
                  <c:v>216.54278969697</c:v>
                </c:pt>
                <c:pt idx="3465">
                  <c:v>216.60528969697</c:v>
                </c:pt>
                <c:pt idx="3466">
                  <c:v>216.66778969697</c:v>
                </c:pt>
                <c:pt idx="3467">
                  <c:v>216.73028969697</c:v>
                </c:pt>
                <c:pt idx="3468">
                  <c:v>216.79278969697</c:v>
                </c:pt>
                <c:pt idx="3469">
                  <c:v>216.85528969697</c:v>
                </c:pt>
                <c:pt idx="3470">
                  <c:v>216.91778969697</c:v>
                </c:pt>
                <c:pt idx="3471">
                  <c:v>216.98028969697</c:v>
                </c:pt>
                <c:pt idx="3472">
                  <c:v>217.04278969697</c:v>
                </c:pt>
                <c:pt idx="3473">
                  <c:v>217.10528969697</c:v>
                </c:pt>
                <c:pt idx="3474">
                  <c:v>217.16778969697</c:v>
                </c:pt>
                <c:pt idx="3475">
                  <c:v>217.23028969697</c:v>
                </c:pt>
                <c:pt idx="3476">
                  <c:v>217.29278969697</c:v>
                </c:pt>
                <c:pt idx="3477">
                  <c:v>217.35528969697</c:v>
                </c:pt>
                <c:pt idx="3478">
                  <c:v>217.41778969697</c:v>
                </c:pt>
                <c:pt idx="3479">
                  <c:v>217.48028969697</c:v>
                </c:pt>
                <c:pt idx="3480">
                  <c:v>217.54278969697</c:v>
                </c:pt>
                <c:pt idx="3481">
                  <c:v>217.60528969697</c:v>
                </c:pt>
                <c:pt idx="3482">
                  <c:v>217.66778969697</c:v>
                </c:pt>
                <c:pt idx="3483">
                  <c:v>217.73028969697</c:v>
                </c:pt>
                <c:pt idx="3484">
                  <c:v>217.79278969697</c:v>
                </c:pt>
                <c:pt idx="3485">
                  <c:v>217.85528969697</c:v>
                </c:pt>
                <c:pt idx="3486">
                  <c:v>217.91778969697</c:v>
                </c:pt>
                <c:pt idx="3487">
                  <c:v>217.98028969697</c:v>
                </c:pt>
                <c:pt idx="3488">
                  <c:v>218.04278969697</c:v>
                </c:pt>
                <c:pt idx="3489">
                  <c:v>218.10528969697</c:v>
                </c:pt>
                <c:pt idx="3490">
                  <c:v>218.16778969697</c:v>
                </c:pt>
                <c:pt idx="3491">
                  <c:v>218.23028969697</c:v>
                </c:pt>
                <c:pt idx="3492">
                  <c:v>218.29278969697</c:v>
                </c:pt>
                <c:pt idx="3493">
                  <c:v>218.35528969697</c:v>
                </c:pt>
                <c:pt idx="3494">
                  <c:v>218.41778969697</c:v>
                </c:pt>
                <c:pt idx="3495">
                  <c:v>218.48028969697</c:v>
                </c:pt>
                <c:pt idx="3496">
                  <c:v>218.54278969697</c:v>
                </c:pt>
                <c:pt idx="3497">
                  <c:v>218.60528969697</c:v>
                </c:pt>
                <c:pt idx="3498">
                  <c:v>218.66778969697</c:v>
                </c:pt>
                <c:pt idx="3499">
                  <c:v>218.73028969697</c:v>
                </c:pt>
                <c:pt idx="3500">
                  <c:v>218.79278969697</c:v>
                </c:pt>
                <c:pt idx="3501">
                  <c:v>218.85528969697</c:v>
                </c:pt>
                <c:pt idx="3502">
                  <c:v>218.91778969697</c:v>
                </c:pt>
                <c:pt idx="3503">
                  <c:v>218.98028969697</c:v>
                </c:pt>
                <c:pt idx="3504">
                  <c:v>219.04278969697</c:v>
                </c:pt>
                <c:pt idx="3505">
                  <c:v>219.10528969697</c:v>
                </c:pt>
                <c:pt idx="3506">
                  <c:v>219.16778969697</c:v>
                </c:pt>
                <c:pt idx="3507">
                  <c:v>219.23028969697</c:v>
                </c:pt>
                <c:pt idx="3508">
                  <c:v>219.29278969697</c:v>
                </c:pt>
                <c:pt idx="3509">
                  <c:v>219.35528969697</c:v>
                </c:pt>
                <c:pt idx="3510">
                  <c:v>219.41778969697</c:v>
                </c:pt>
                <c:pt idx="3511">
                  <c:v>219.48028969697</c:v>
                </c:pt>
                <c:pt idx="3512">
                  <c:v>219.54278969697</c:v>
                </c:pt>
                <c:pt idx="3513">
                  <c:v>219.60528969697</c:v>
                </c:pt>
                <c:pt idx="3514">
                  <c:v>219.66778969697</c:v>
                </c:pt>
                <c:pt idx="3515">
                  <c:v>219.73028969697</c:v>
                </c:pt>
                <c:pt idx="3516">
                  <c:v>219.79278969697</c:v>
                </c:pt>
                <c:pt idx="3517">
                  <c:v>219.85528969697</c:v>
                </c:pt>
                <c:pt idx="3518">
                  <c:v>219.91778969697</c:v>
                </c:pt>
                <c:pt idx="3519">
                  <c:v>219.98028969697</c:v>
                </c:pt>
                <c:pt idx="3520">
                  <c:v>220.04278969697</c:v>
                </c:pt>
                <c:pt idx="3521">
                  <c:v>220.10528969697</c:v>
                </c:pt>
                <c:pt idx="3522">
                  <c:v>220.16778969697</c:v>
                </c:pt>
                <c:pt idx="3523">
                  <c:v>220.23028969697</c:v>
                </c:pt>
                <c:pt idx="3524">
                  <c:v>220.29278969697</c:v>
                </c:pt>
                <c:pt idx="3525">
                  <c:v>220.35528969697</c:v>
                </c:pt>
                <c:pt idx="3526">
                  <c:v>220.41778969697</c:v>
                </c:pt>
                <c:pt idx="3527">
                  <c:v>220.48028969697</c:v>
                </c:pt>
                <c:pt idx="3528">
                  <c:v>220.54278969697</c:v>
                </c:pt>
                <c:pt idx="3529">
                  <c:v>220.60528969697</c:v>
                </c:pt>
                <c:pt idx="3530">
                  <c:v>220.66778969697</c:v>
                </c:pt>
                <c:pt idx="3531">
                  <c:v>220.73028969697</c:v>
                </c:pt>
                <c:pt idx="3532">
                  <c:v>220.79278969697</c:v>
                </c:pt>
                <c:pt idx="3533">
                  <c:v>220.85528969697</c:v>
                </c:pt>
                <c:pt idx="3534">
                  <c:v>220.91778969697</c:v>
                </c:pt>
                <c:pt idx="3535">
                  <c:v>220.98028969697</c:v>
                </c:pt>
                <c:pt idx="3536">
                  <c:v>221.04278969697</c:v>
                </c:pt>
                <c:pt idx="3537">
                  <c:v>221.10528969697</c:v>
                </c:pt>
                <c:pt idx="3538">
                  <c:v>221.16778969697</c:v>
                </c:pt>
                <c:pt idx="3539">
                  <c:v>221.23028969697</c:v>
                </c:pt>
                <c:pt idx="3540">
                  <c:v>221.29278969697</c:v>
                </c:pt>
                <c:pt idx="3541">
                  <c:v>221.35528969697</c:v>
                </c:pt>
                <c:pt idx="3542">
                  <c:v>221.41778969697</c:v>
                </c:pt>
                <c:pt idx="3543">
                  <c:v>221.48028969697</c:v>
                </c:pt>
                <c:pt idx="3544">
                  <c:v>221.54278969697</c:v>
                </c:pt>
                <c:pt idx="3545">
                  <c:v>221.60528969697</c:v>
                </c:pt>
                <c:pt idx="3546">
                  <c:v>221.66778969697</c:v>
                </c:pt>
                <c:pt idx="3547">
                  <c:v>221.73028969697</c:v>
                </c:pt>
                <c:pt idx="3548">
                  <c:v>221.79278969697</c:v>
                </c:pt>
                <c:pt idx="3549">
                  <c:v>221.85528969697</c:v>
                </c:pt>
                <c:pt idx="3550">
                  <c:v>221.91778969697</c:v>
                </c:pt>
                <c:pt idx="3551">
                  <c:v>221.98028969697</c:v>
                </c:pt>
                <c:pt idx="3552">
                  <c:v>222.04278969697</c:v>
                </c:pt>
                <c:pt idx="3553">
                  <c:v>222.10528969697</c:v>
                </c:pt>
                <c:pt idx="3554">
                  <c:v>222.16778969697</c:v>
                </c:pt>
                <c:pt idx="3555">
                  <c:v>222.23028969697</c:v>
                </c:pt>
                <c:pt idx="3556">
                  <c:v>222.29278969697</c:v>
                </c:pt>
                <c:pt idx="3557">
                  <c:v>222.35528969697</c:v>
                </c:pt>
                <c:pt idx="3558">
                  <c:v>222.41778969697</c:v>
                </c:pt>
                <c:pt idx="3559">
                  <c:v>222.48028969697</c:v>
                </c:pt>
                <c:pt idx="3560">
                  <c:v>222.54278969697</c:v>
                </c:pt>
                <c:pt idx="3561">
                  <c:v>222.60528969697</c:v>
                </c:pt>
                <c:pt idx="3562">
                  <c:v>222.66778969697</c:v>
                </c:pt>
                <c:pt idx="3563">
                  <c:v>222.73028969697</c:v>
                </c:pt>
                <c:pt idx="3564">
                  <c:v>222.79278969697</c:v>
                </c:pt>
                <c:pt idx="3565">
                  <c:v>222.85528969697</c:v>
                </c:pt>
                <c:pt idx="3566">
                  <c:v>222.91778969697</c:v>
                </c:pt>
                <c:pt idx="3567">
                  <c:v>222.98028969697</c:v>
                </c:pt>
                <c:pt idx="3568">
                  <c:v>223.04278969697</c:v>
                </c:pt>
                <c:pt idx="3569">
                  <c:v>223.10528969697</c:v>
                </c:pt>
                <c:pt idx="3570">
                  <c:v>223.16778969697</c:v>
                </c:pt>
                <c:pt idx="3571">
                  <c:v>223.23028969697</c:v>
                </c:pt>
                <c:pt idx="3572">
                  <c:v>223.29278969697</c:v>
                </c:pt>
                <c:pt idx="3573">
                  <c:v>223.35528969697</c:v>
                </c:pt>
                <c:pt idx="3574">
                  <c:v>223.41778969697</c:v>
                </c:pt>
                <c:pt idx="3575">
                  <c:v>223.48028969697</c:v>
                </c:pt>
                <c:pt idx="3576">
                  <c:v>223.54278969697</c:v>
                </c:pt>
                <c:pt idx="3577">
                  <c:v>223.60528969697</c:v>
                </c:pt>
                <c:pt idx="3578">
                  <c:v>223.66778969697</c:v>
                </c:pt>
                <c:pt idx="3579">
                  <c:v>223.73028969697</c:v>
                </c:pt>
                <c:pt idx="3580">
                  <c:v>223.79278969697</c:v>
                </c:pt>
                <c:pt idx="3581">
                  <c:v>223.85528969697</c:v>
                </c:pt>
                <c:pt idx="3582">
                  <c:v>223.91778969697</c:v>
                </c:pt>
                <c:pt idx="3583">
                  <c:v>223.98028969697</c:v>
                </c:pt>
                <c:pt idx="3584">
                  <c:v>224.04278969697</c:v>
                </c:pt>
                <c:pt idx="3585">
                  <c:v>224.10528969697</c:v>
                </c:pt>
                <c:pt idx="3586">
                  <c:v>224.16778969697</c:v>
                </c:pt>
                <c:pt idx="3587">
                  <c:v>224.23028969697</c:v>
                </c:pt>
                <c:pt idx="3588">
                  <c:v>224.29278969697</c:v>
                </c:pt>
                <c:pt idx="3589">
                  <c:v>224.35528969697</c:v>
                </c:pt>
                <c:pt idx="3590">
                  <c:v>224.41778969697</c:v>
                </c:pt>
                <c:pt idx="3591">
                  <c:v>224.48028969697</c:v>
                </c:pt>
                <c:pt idx="3592">
                  <c:v>224.54278969697</c:v>
                </c:pt>
                <c:pt idx="3593">
                  <c:v>224.60528969697</c:v>
                </c:pt>
                <c:pt idx="3594">
                  <c:v>224.66778969697</c:v>
                </c:pt>
                <c:pt idx="3595">
                  <c:v>224.73028969697</c:v>
                </c:pt>
                <c:pt idx="3596">
                  <c:v>224.79278969697</c:v>
                </c:pt>
                <c:pt idx="3597">
                  <c:v>224.85528969697</c:v>
                </c:pt>
                <c:pt idx="3598">
                  <c:v>224.91778969697</c:v>
                </c:pt>
                <c:pt idx="3599">
                  <c:v>224.98028969697</c:v>
                </c:pt>
                <c:pt idx="3600">
                  <c:v>225.04278969697</c:v>
                </c:pt>
                <c:pt idx="3601">
                  <c:v>225.10528969697</c:v>
                </c:pt>
                <c:pt idx="3602">
                  <c:v>225.16778969697</c:v>
                </c:pt>
                <c:pt idx="3603">
                  <c:v>225.23028969697</c:v>
                </c:pt>
                <c:pt idx="3604">
                  <c:v>225.29278969697</c:v>
                </c:pt>
                <c:pt idx="3605">
                  <c:v>225.35528969697</c:v>
                </c:pt>
                <c:pt idx="3606">
                  <c:v>225.41778969697</c:v>
                </c:pt>
                <c:pt idx="3607">
                  <c:v>225.48028969697</c:v>
                </c:pt>
                <c:pt idx="3608">
                  <c:v>225.54278969697</c:v>
                </c:pt>
                <c:pt idx="3609">
                  <c:v>225.60528969697</c:v>
                </c:pt>
                <c:pt idx="3610">
                  <c:v>225.66778969697</c:v>
                </c:pt>
                <c:pt idx="3611">
                  <c:v>225.73028969697</c:v>
                </c:pt>
                <c:pt idx="3612">
                  <c:v>225.79278969697</c:v>
                </c:pt>
                <c:pt idx="3613">
                  <c:v>225.85528969697</c:v>
                </c:pt>
                <c:pt idx="3614">
                  <c:v>225.91778969697</c:v>
                </c:pt>
                <c:pt idx="3615">
                  <c:v>225.98028969697</c:v>
                </c:pt>
                <c:pt idx="3616">
                  <c:v>226.04278969697</c:v>
                </c:pt>
                <c:pt idx="3617">
                  <c:v>226.10528969697</c:v>
                </c:pt>
                <c:pt idx="3618">
                  <c:v>226.16778969697</c:v>
                </c:pt>
                <c:pt idx="3619">
                  <c:v>226.23028969697</c:v>
                </c:pt>
                <c:pt idx="3620">
                  <c:v>226.29278969697</c:v>
                </c:pt>
                <c:pt idx="3621">
                  <c:v>226.35528969697</c:v>
                </c:pt>
                <c:pt idx="3622">
                  <c:v>226.41778969697</c:v>
                </c:pt>
                <c:pt idx="3623">
                  <c:v>226.48028969697</c:v>
                </c:pt>
                <c:pt idx="3624">
                  <c:v>226.54278969697</c:v>
                </c:pt>
                <c:pt idx="3625">
                  <c:v>226.60528969697</c:v>
                </c:pt>
                <c:pt idx="3626">
                  <c:v>226.66778969697</c:v>
                </c:pt>
                <c:pt idx="3627">
                  <c:v>226.73028969697</c:v>
                </c:pt>
                <c:pt idx="3628">
                  <c:v>226.79278969697</c:v>
                </c:pt>
                <c:pt idx="3629">
                  <c:v>226.85528969697</c:v>
                </c:pt>
                <c:pt idx="3630">
                  <c:v>226.91778969697</c:v>
                </c:pt>
                <c:pt idx="3631">
                  <c:v>226.98028969697</c:v>
                </c:pt>
                <c:pt idx="3632">
                  <c:v>227.04278969697</c:v>
                </c:pt>
                <c:pt idx="3633">
                  <c:v>227.10528969697</c:v>
                </c:pt>
                <c:pt idx="3634">
                  <c:v>227.16778969697</c:v>
                </c:pt>
                <c:pt idx="3635">
                  <c:v>227.23028969697</c:v>
                </c:pt>
                <c:pt idx="3636">
                  <c:v>227.29278969697</c:v>
                </c:pt>
                <c:pt idx="3637">
                  <c:v>227.35528969697</c:v>
                </c:pt>
                <c:pt idx="3638">
                  <c:v>227.41778969697</c:v>
                </c:pt>
                <c:pt idx="3639">
                  <c:v>227.48028969697</c:v>
                </c:pt>
                <c:pt idx="3640">
                  <c:v>227.54278969697</c:v>
                </c:pt>
                <c:pt idx="3641">
                  <c:v>227.60528969697</c:v>
                </c:pt>
                <c:pt idx="3642">
                  <c:v>227.66778969697</c:v>
                </c:pt>
                <c:pt idx="3643">
                  <c:v>227.73028969697</c:v>
                </c:pt>
                <c:pt idx="3644">
                  <c:v>227.79278969697</c:v>
                </c:pt>
                <c:pt idx="3645">
                  <c:v>227.85528969697</c:v>
                </c:pt>
                <c:pt idx="3646">
                  <c:v>227.91778969697</c:v>
                </c:pt>
                <c:pt idx="3647">
                  <c:v>227.98028969697</c:v>
                </c:pt>
                <c:pt idx="3648">
                  <c:v>228.04278969697</c:v>
                </c:pt>
                <c:pt idx="3649">
                  <c:v>228.10528969697</c:v>
                </c:pt>
                <c:pt idx="3650">
                  <c:v>228.16778969697</c:v>
                </c:pt>
                <c:pt idx="3651">
                  <c:v>228.23028969697</c:v>
                </c:pt>
                <c:pt idx="3652">
                  <c:v>228.29278969697</c:v>
                </c:pt>
                <c:pt idx="3653">
                  <c:v>228.35528969697</c:v>
                </c:pt>
                <c:pt idx="3654">
                  <c:v>228.41778969697</c:v>
                </c:pt>
                <c:pt idx="3655">
                  <c:v>228.48028969697</c:v>
                </c:pt>
                <c:pt idx="3656">
                  <c:v>228.54278969697</c:v>
                </c:pt>
                <c:pt idx="3657">
                  <c:v>228.60528969697</c:v>
                </c:pt>
                <c:pt idx="3658">
                  <c:v>228.66778969697</c:v>
                </c:pt>
                <c:pt idx="3659">
                  <c:v>228.73028969697</c:v>
                </c:pt>
                <c:pt idx="3660">
                  <c:v>228.79278969697</c:v>
                </c:pt>
                <c:pt idx="3661">
                  <c:v>228.85528969697</c:v>
                </c:pt>
                <c:pt idx="3662">
                  <c:v>228.91778969697</c:v>
                </c:pt>
                <c:pt idx="3663">
                  <c:v>228.98028969697</c:v>
                </c:pt>
                <c:pt idx="3664">
                  <c:v>229.04278969697</c:v>
                </c:pt>
                <c:pt idx="3665">
                  <c:v>229.10528969697</c:v>
                </c:pt>
                <c:pt idx="3666">
                  <c:v>229.16778969697</c:v>
                </c:pt>
                <c:pt idx="3667">
                  <c:v>229.23028969697</c:v>
                </c:pt>
                <c:pt idx="3668">
                  <c:v>229.29278969697</c:v>
                </c:pt>
                <c:pt idx="3669">
                  <c:v>229.35528969697</c:v>
                </c:pt>
                <c:pt idx="3670">
                  <c:v>229.41778969697</c:v>
                </c:pt>
                <c:pt idx="3671">
                  <c:v>229.48028969697</c:v>
                </c:pt>
                <c:pt idx="3672">
                  <c:v>229.54278969697</c:v>
                </c:pt>
                <c:pt idx="3673">
                  <c:v>229.60528969697</c:v>
                </c:pt>
                <c:pt idx="3674">
                  <c:v>229.66778969697</c:v>
                </c:pt>
                <c:pt idx="3675">
                  <c:v>229.73028969697</c:v>
                </c:pt>
                <c:pt idx="3676">
                  <c:v>229.79278969697</c:v>
                </c:pt>
                <c:pt idx="3677">
                  <c:v>229.85528969697</c:v>
                </c:pt>
                <c:pt idx="3678">
                  <c:v>229.91778969697</c:v>
                </c:pt>
                <c:pt idx="3679">
                  <c:v>229.98028969697</c:v>
                </c:pt>
                <c:pt idx="3680">
                  <c:v>230.04278969697</c:v>
                </c:pt>
                <c:pt idx="3681">
                  <c:v>230.10528969697</c:v>
                </c:pt>
                <c:pt idx="3682">
                  <c:v>230.16778969697</c:v>
                </c:pt>
                <c:pt idx="3683">
                  <c:v>230.23028969697</c:v>
                </c:pt>
                <c:pt idx="3684">
                  <c:v>230.29278969697</c:v>
                </c:pt>
                <c:pt idx="3685">
                  <c:v>230.35528969697</c:v>
                </c:pt>
                <c:pt idx="3686">
                  <c:v>230.41778969697</c:v>
                </c:pt>
                <c:pt idx="3687">
                  <c:v>230.48028969697</c:v>
                </c:pt>
                <c:pt idx="3688">
                  <c:v>230.54278969697</c:v>
                </c:pt>
                <c:pt idx="3689">
                  <c:v>230.60528969697</c:v>
                </c:pt>
                <c:pt idx="3690">
                  <c:v>230.66778969697</c:v>
                </c:pt>
                <c:pt idx="3691">
                  <c:v>230.73028969697</c:v>
                </c:pt>
                <c:pt idx="3692">
                  <c:v>230.79278969697</c:v>
                </c:pt>
                <c:pt idx="3693">
                  <c:v>230.85528969697</c:v>
                </c:pt>
                <c:pt idx="3694">
                  <c:v>230.91778969697</c:v>
                </c:pt>
                <c:pt idx="3695">
                  <c:v>230.98028969697</c:v>
                </c:pt>
                <c:pt idx="3696">
                  <c:v>231.04278969697</c:v>
                </c:pt>
                <c:pt idx="3697">
                  <c:v>231.10528969697</c:v>
                </c:pt>
                <c:pt idx="3698">
                  <c:v>231.16778969697</c:v>
                </c:pt>
                <c:pt idx="3699">
                  <c:v>231.23028969697</c:v>
                </c:pt>
                <c:pt idx="3700">
                  <c:v>231.29278969697</c:v>
                </c:pt>
                <c:pt idx="3701">
                  <c:v>231.35528969697</c:v>
                </c:pt>
                <c:pt idx="3702">
                  <c:v>231.41778969697</c:v>
                </c:pt>
                <c:pt idx="3703">
                  <c:v>231.48028969697</c:v>
                </c:pt>
                <c:pt idx="3704">
                  <c:v>231.54278969697</c:v>
                </c:pt>
                <c:pt idx="3705">
                  <c:v>231.60528969697</c:v>
                </c:pt>
                <c:pt idx="3706">
                  <c:v>231.66778969697</c:v>
                </c:pt>
                <c:pt idx="3707">
                  <c:v>231.73028969697</c:v>
                </c:pt>
                <c:pt idx="3708">
                  <c:v>231.79278969697</c:v>
                </c:pt>
                <c:pt idx="3709">
                  <c:v>231.85528969697</c:v>
                </c:pt>
                <c:pt idx="3710">
                  <c:v>231.91778969697</c:v>
                </c:pt>
                <c:pt idx="3711">
                  <c:v>231.98028969697</c:v>
                </c:pt>
                <c:pt idx="3712">
                  <c:v>232.04278969697</c:v>
                </c:pt>
                <c:pt idx="3713">
                  <c:v>232.10528969697</c:v>
                </c:pt>
                <c:pt idx="3714">
                  <c:v>232.16778969697</c:v>
                </c:pt>
                <c:pt idx="3715">
                  <c:v>232.23028969697</c:v>
                </c:pt>
                <c:pt idx="3716">
                  <c:v>232.29278969697</c:v>
                </c:pt>
                <c:pt idx="3717">
                  <c:v>232.35528969697</c:v>
                </c:pt>
                <c:pt idx="3718">
                  <c:v>232.41778969697</c:v>
                </c:pt>
                <c:pt idx="3719">
                  <c:v>232.48028969697</c:v>
                </c:pt>
                <c:pt idx="3720">
                  <c:v>232.54278969697</c:v>
                </c:pt>
                <c:pt idx="3721">
                  <c:v>232.60528969697</c:v>
                </c:pt>
                <c:pt idx="3722">
                  <c:v>232.66778969697</c:v>
                </c:pt>
                <c:pt idx="3723">
                  <c:v>232.73028969697</c:v>
                </c:pt>
                <c:pt idx="3724">
                  <c:v>232.79278969697</c:v>
                </c:pt>
                <c:pt idx="3725">
                  <c:v>232.85528969697</c:v>
                </c:pt>
                <c:pt idx="3726">
                  <c:v>232.91778969697</c:v>
                </c:pt>
                <c:pt idx="3727">
                  <c:v>232.98028969697</c:v>
                </c:pt>
                <c:pt idx="3728">
                  <c:v>233.04278969697</c:v>
                </c:pt>
                <c:pt idx="3729">
                  <c:v>233.10528969697</c:v>
                </c:pt>
                <c:pt idx="3730">
                  <c:v>233.16778969697</c:v>
                </c:pt>
                <c:pt idx="3731">
                  <c:v>233.23028969697</c:v>
                </c:pt>
                <c:pt idx="3732">
                  <c:v>233.29278969697</c:v>
                </c:pt>
                <c:pt idx="3733">
                  <c:v>233.35528969697</c:v>
                </c:pt>
                <c:pt idx="3734">
                  <c:v>233.41778969697</c:v>
                </c:pt>
                <c:pt idx="3735">
                  <c:v>233.48028969697</c:v>
                </c:pt>
                <c:pt idx="3736">
                  <c:v>233.54278969697</c:v>
                </c:pt>
                <c:pt idx="3737">
                  <c:v>233.60528969697</c:v>
                </c:pt>
                <c:pt idx="3738">
                  <c:v>233.66778969697</c:v>
                </c:pt>
                <c:pt idx="3739">
                  <c:v>233.73028969697</c:v>
                </c:pt>
                <c:pt idx="3740">
                  <c:v>233.79278969697</c:v>
                </c:pt>
                <c:pt idx="3741">
                  <c:v>233.85528969697</c:v>
                </c:pt>
                <c:pt idx="3742">
                  <c:v>233.91778969697</c:v>
                </c:pt>
                <c:pt idx="3743">
                  <c:v>233.98028969697</c:v>
                </c:pt>
                <c:pt idx="3744">
                  <c:v>234.04278969697</c:v>
                </c:pt>
                <c:pt idx="3745">
                  <c:v>234.10528969697</c:v>
                </c:pt>
                <c:pt idx="3746">
                  <c:v>234.16778969697</c:v>
                </c:pt>
                <c:pt idx="3747">
                  <c:v>234.23028969697</c:v>
                </c:pt>
                <c:pt idx="3748">
                  <c:v>234.29278969697</c:v>
                </c:pt>
                <c:pt idx="3749">
                  <c:v>234.35528969697</c:v>
                </c:pt>
                <c:pt idx="3750">
                  <c:v>234.41778969697</c:v>
                </c:pt>
                <c:pt idx="3751">
                  <c:v>234.48028969697</c:v>
                </c:pt>
                <c:pt idx="3752">
                  <c:v>234.54278969697</c:v>
                </c:pt>
                <c:pt idx="3753">
                  <c:v>234.60528969697</c:v>
                </c:pt>
                <c:pt idx="3754">
                  <c:v>234.66778969697</c:v>
                </c:pt>
                <c:pt idx="3755">
                  <c:v>234.73028969697</c:v>
                </c:pt>
                <c:pt idx="3756">
                  <c:v>234.79278969697</c:v>
                </c:pt>
                <c:pt idx="3757">
                  <c:v>234.85528969697</c:v>
                </c:pt>
                <c:pt idx="3758">
                  <c:v>234.91778969697</c:v>
                </c:pt>
                <c:pt idx="3759">
                  <c:v>234.98028969697</c:v>
                </c:pt>
                <c:pt idx="3760">
                  <c:v>235.04278969697</c:v>
                </c:pt>
                <c:pt idx="3761">
                  <c:v>235.10528969697</c:v>
                </c:pt>
                <c:pt idx="3762">
                  <c:v>235.16778969697</c:v>
                </c:pt>
                <c:pt idx="3763">
                  <c:v>235.23028969697</c:v>
                </c:pt>
                <c:pt idx="3764">
                  <c:v>235.29278969697</c:v>
                </c:pt>
                <c:pt idx="3765">
                  <c:v>235.35528969697</c:v>
                </c:pt>
                <c:pt idx="3766">
                  <c:v>235.41778969697</c:v>
                </c:pt>
                <c:pt idx="3767">
                  <c:v>235.48028969697</c:v>
                </c:pt>
                <c:pt idx="3768">
                  <c:v>235.54278969697</c:v>
                </c:pt>
                <c:pt idx="3769">
                  <c:v>235.60528969697</c:v>
                </c:pt>
                <c:pt idx="3770">
                  <c:v>235.66778969697</c:v>
                </c:pt>
                <c:pt idx="3771">
                  <c:v>235.73028969697</c:v>
                </c:pt>
                <c:pt idx="3772">
                  <c:v>235.79278969697</c:v>
                </c:pt>
                <c:pt idx="3773">
                  <c:v>235.85528969697</c:v>
                </c:pt>
                <c:pt idx="3774">
                  <c:v>235.91778969697</c:v>
                </c:pt>
                <c:pt idx="3775">
                  <c:v>235.98028969697</c:v>
                </c:pt>
                <c:pt idx="3776">
                  <c:v>236.04278969697</c:v>
                </c:pt>
                <c:pt idx="3777">
                  <c:v>236.10528969697</c:v>
                </c:pt>
                <c:pt idx="3778">
                  <c:v>236.16778969697</c:v>
                </c:pt>
                <c:pt idx="3779">
                  <c:v>236.23028969697</c:v>
                </c:pt>
                <c:pt idx="3780">
                  <c:v>236.29278969697</c:v>
                </c:pt>
                <c:pt idx="3781">
                  <c:v>236.35528969697</c:v>
                </c:pt>
                <c:pt idx="3782">
                  <c:v>236.41778969697</c:v>
                </c:pt>
                <c:pt idx="3783">
                  <c:v>236.48028969697</c:v>
                </c:pt>
                <c:pt idx="3784">
                  <c:v>236.54278969697</c:v>
                </c:pt>
                <c:pt idx="3785">
                  <c:v>236.60528969697</c:v>
                </c:pt>
                <c:pt idx="3786">
                  <c:v>236.66778969697</c:v>
                </c:pt>
                <c:pt idx="3787">
                  <c:v>236.73028969697</c:v>
                </c:pt>
                <c:pt idx="3788">
                  <c:v>236.79278969697</c:v>
                </c:pt>
                <c:pt idx="3789">
                  <c:v>236.85528969697</c:v>
                </c:pt>
                <c:pt idx="3790">
                  <c:v>236.91778969697</c:v>
                </c:pt>
                <c:pt idx="3791">
                  <c:v>236.98028969697</c:v>
                </c:pt>
                <c:pt idx="3792">
                  <c:v>237.04278969697</c:v>
                </c:pt>
                <c:pt idx="3793">
                  <c:v>237.10528969697</c:v>
                </c:pt>
                <c:pt idx="3794">
                  <c:v>237.16778969697</c:v>
                </c:pt>
                <c:pt idx="3795">
                  <c:v>237.23028969697</c:v>
                </c:pt>
                <c:pt idx="3796">
                  <c:v>237.29278969697</c:v>
                </c:pt>
                <c:pt idx="3797">
                  <c:v>237.35528969697</c:v>
                </c:pt>
                <c:pt idx="3798">
                  <c:v>237.41778969697</c:v>
                </c:pt>
                <c:pt idx="3799">
                  <c:v>237.48028969697</c:v>
                </c:pt>
                <c:pt idx="3800">
                  <c:v>237.54278969697</c:v>
                </c:pt>
                <c:pt idx="3801">
                  <c:v>237.60528969697</c:v>
                </c:pt>
                <c:pt idx="3802">
                  <c:v>237.66778969697</c:v>
                </c:pt>
                <c:pt idx="3803">
                  <c:v>237.73028969697</c:v>
                </c:pt>
                <c:pt idx="3804">
                  <c:v>237.79278969697</c:v>
                </c:pt>
                <c:pt idx="3805">
                  <c:v>237.85528969697</c:v>
                </c:pt>
                <c:pt idx="3806">
                  <c:v>237.91778969697</c:v>
                </c:pt>
                <c:pt idx="3807">
                  <c:v>237.98028969697</c:v>
                </c:pt>
                <c:pt idx="3808">
                  <c:v>238.04278969697</c:v>
                </c:pt>
                <c:pt idx="3809">
                  <c:v>238.10528969697</c:v>
                </c:pt>
                <c:pt idx="3810">
                  <c:v>238.16778969697</c:v>
                </c:pt>
                <c:pt idx="3811">
                  <c:v>238.23028969697</c:v>
                </c:pt>
                <c:pt idx="3812">
                  <c:v>238.29278969697</c:v>
                </c:pt>
                <c:pt idx="3813">
                  <c:v>238.35528969697</c:v>
                </c:pt>
                <c:pt idx="3814">
                  <c:v>238.41778969697</c:v>
                </c:pt>
                <c:pt idx="3815">
                  <c:v>238.48028969697</c:v>
                </c:pt>
                <c:pt idx="3816">
                  <c:v>238.54278969697</c:v>
                </c:pt>
                <c:pt idx="3817">
                  <c:v>238.60528969697</c:v>
                </c:pt>
                <c:pt idx="3818">
                  <c:v>238.66778969697</c:v>
                </c:pt>
                <c:pt idx="3819">
                  <c:v>238.73028969697</c:v>
                </c:pt>
                <c:pt idx="3820">
                  <c:v>238.79278969697</c:v>
                </c:pt>
                <c:pt idx="3821">
                  <c:v>238.85528969697</c:v>
                </c:pt>
                <c:pt idx="3822">
                  <c:v>238.91778969697</c:v>
                </c:pt>
                <c:pt idx="3823">
                  <c:v>238.98028969697</c:v>
                </c:pt>
                <c:pt idx="3824">
                  <c:v>239.04278969697</c:v>
                </c:pt>
                <c:pt idx="3825">
                  <c:v>239.10528969697</c:v>
                </c:pt>
                <c:pt idx="3826">
                  <c:v>239.16778969697</c:v>
                </c:pt>
                <c:pt idx="3827">
                  <c:v>239.23028969697</c:v>
                </c:pt>
                <c:pt idx="3828">
                  <c:v>239.29278969697</c:v>
                </c:pt>
                <c:pt idx="3829">
                  <c:v>239.35528969697</c:v>
                </c:pt>
                <c:pt idx="3830">
                  <c:v>239.41778969697</c:v>
                </c:pt>
                <c:pt idx="3831">
                  <c:v>239.48028969697</c:v>
                </c:pt>
                <c:pt idx="3832">
                  <c:v>239.54278969697</c:v>
                </c:pt>
                <c:pt idx="3833">
                  <c:v>239.60528969697</c:v>
                </c:pt>
                <c:pt idx="3834">
                  <c:v>239.66778969697</c:v>
                </c:pt>
                <c:pt idx="3835">
                  <c:v>239.73028969697</c:v>
                </c:pt>
                <c:pt idx="3836">
                  <c:v>239.79278969697</c:v>
                </c:pt>
                <c:pt idx="3837">
                  <c:v>239.85528969697</c:v>
                </c:pt>
                <c:pt idx="3838">
                  <c:v>239.91778969697</c:v>
                </c:pt>
                <c:pt idx="3839">
                  <c:v>239.98028969697</c:v>
                </c:pt>
                <c:pt idx="3840">
                  <c:v>240.04278969697</c:v>
                </c:pt>
                <c:pt idx="3841">
                  <c:v>240.10528969697</c:v>
                </c:pt>
                <c:pt idx="3842">
                  <c:v>240.16778969697</c:v>
                </c:pt>
                <c:pt idx="3843">
                  <c:v>240.23028969697</c:v>
                </c:pt>
                <c:pt idx="3844">
                  <c:v>240.29278969697</c:v>
                </c:pt>
                <c:pt idx="3845">
                  <c:v>240.35528969697</c:v>
                </c:pt>
                <c:pt idx="3846">
                  <c:v>240.41778969697</c:v>
                </c:pt>
                <c:pt idx="3847">
                  <c:v>240.48028969697</c:v>
                </c:pt>
                <c:pt idx="3848">
                  <c:v>240.54278969697</c:v>
                </c:pt>
                <c:pt idx="3849">
                  <c:v>240.60528969697</c:v>
                </c:pt>
                <c:pt idx="3850">
                  <c:v>240.66778969697</c:v>
                </c:pt>
                <c:pt idx="3851">
                  <c:v>240.73028969697</c:v>
                </c:pt>
                <c:pt idx="3852">
                  <c:v>240.79278969697</c:v>
                </c:pt>
                <c:pt idx="3853">
                  <c:v>240.85528969697</c:v>
                </c:pt>
                <c:pt idx="3854">
                  <c:v>240.91778969697</c:v>
                </c:pt>
                <c:pt idx="3855">
                  <c:v>240.98028969697</c:v>
                </c:pt>
                <c:pt idx="3856">
                  <c:v>241.04278969697</c:v>
                </c:pt>
                <c:pt idx="3857">
                  <c:v>241.10528969697</c:v>
                </c:pt>
                <c:pt idx="3858">
                  <c:v>241.16778969697</c:v>
                </c:pt>
                <c:pt idx="3859">
                  <c:v>241.23028969697</c:v>
                </c:pt>
                <c:pt idx="3860">
                  <c:v>241.29278969697</c:v>
                </c:pt>
                <c:pt idx="3861">
                  <c:v>241.35528969697</c:v>
                </c:pt>
                <c:pt idx="3862">
                  <c:v>241.41778969697</c:v>
                </c:pt>
                <c:pt idx="3863">
                  <c:v>241.48028969697</c:v>
                </c:pt>
                <c:pt idx="3864">
                  <c:v>241.54278969697</c:v>
                </c:pt>
                <c:pt idx="3865">
                  <c:v>241.60528969697</c:v>
                </c:pt>
                <c:pt idx="3866">
                  <c:v>241.66778969697</c:v>
                </c:pt>
                <c:pt idx="3867">
                  <c:v>241.73028969697</c:v>
                </c:pt>
                <c:pt idx="3868">
                  <c:v>241.79278969697</c:v>
                </c:pt>
                <c:pt idx="3869">
                  <c:v>241.85528969697</c:v>
                </c:pt>
                <c:pt idx="3870">
                  <c:v>241.91778969697</c:v>
                </c:pt>
                <c:pt idx="3871">
                  <c:v>241.98028969697</c:v>
                </c:pt>
                <c:pt idx="3872">
                  <c:v>242.04278969697</c:v>
                </c:pt>
                <c:pt idx="3873">
                  <c:v>242.10528969697</c:v>
                </c:pt>
                <c:pt idx="3874">
                  <c:v>242.16778969697</c:v>
                </c:pt>
                <c:pt idx="3875">
                  <c:v>242.23028969697</c:v>
                </c:pt>
                <c:pt idx="3876">
                  <c:v>242.29278969697</c:v>
                </c:pt>
                <c:pt idx="3877">
                  <c:v>242.35528969697</c:v>
                </c:pt>
                <c:pt idx="3878">
                  <c:v>242.41778969697</c:v>
                </c:pt>
                <c:pt idx="3879">
                  <c:v>242.48028969697</c:v>
                </c:pt>
                <c:pt idx="3880">
                  <c:v>242.54278969697</c:v>
                </c:pt>
                <c:pt idx="3881">
                  <c:v>242.60528969697</c:v>
                </c:pt>
                <c:pt idx="3882">
                  <c:v>242.66778969697</c:v>
                </c:pt>
                <c:pt idx="3883">
                  <c:v>242.73028969697</c:v>
                </c:pt>
                <c:pt idx="3884">
                  <c:v>242.79278969697</c:v>
                </c:pt>
                <c:pt idx="3885">
                  <c:v>242.85528969697</c:v>
                </c:pt>
                <c:pt idx="3886">
                  <c:v>242.91778969697</c:v>
                </c:pt>
                <c:pt idx="3887">
                  <c:v>242.98028969697</c:v>
                </c:pt>
                <c:pt idx="3888">
                  <c:v>243.04278969697</c:v>
                </c:pt>
                <c:pt idx="3889">
                  <c:v>243.10528969697</c:v>
                </c:pt>
                <c:pt idx="3890">
                  <c:v>243.16778969697</c:v>
                </c:pt>
                <c:pt idx="3891">
                  <c:v>243.23028969697</c:v>
                </c:pt>
                <c:pt idx="3892">
                  <c:v>243.29278969697</c:v>
                </c:pt>
                <c:pt idx="3893">
                  <c:v>243.35528969697</c:v>
                </c:pt>
                <c:pt idx="3894">
                  <c:v>243.41778969697</c:v>
                </c:pt>
                <c:pt idx="3895">
                  <c:v>243.48028969697</c:v>
                </c:pt>
                <c:pt idx="3896">
                  <c:v>243.54278969697</c:v>
                </c:pt>
                <c:pt idx="3897">
                  <c:v>243.60528969697</c:v>
                </c:pt>
                <c:pt idx="3898">
                  <c:v>243.66778969697</c:v>
                </c:pt>
                <c:pt idx="3899">
                  <c:v>243.73028969697</c:v>
                </c:pt>
                <c:pt idx="3900">
                  <c:v>243.79278969697</c:v>
                </c:pt>
                <c:pt idx="3901">
                  <c:v>243.85528969697</c:v>
                </c:pt>
                <c:pt idx="3902">
                  <c:v>243.91778969697</c:v>
                </c:pt>
                <c:pt idx="3903">
                  <c:v>243.98028969697</c:v>
                </c:pt>
                <c:pt idx="3904">
                  <c:v>244.04278969697</c:v>
                </c:pt>
                <c:pt idx="3905">
                  <c:v>244.10528969697</c:v>
                </c:pt>
                <c:pt idx="3906">
                  <c:v>244.16778969697</c:v>
                </c:pt>
                <c:pt idx="3907">
                  <c:v>244.23028969697</c:v>
                </c:pt>
                <c:pt idx="3908">
                  <c:v>244.29278969697</c:v>
                </c:pt>
                <c:pt idx="3909">
                  <c:v>244.35528969697</c:v>
                </c:pt>
                <c:pt idx="3910">
                  <c:v>244.41778969697</c:v>
                </c:pt>
                <c:pt idx="3911">
                  <c:v>244.48028969697</c:v>
                </c:pt>
                <c:pt idx="3912">
                  <c:v>244.54278969697</c:v>
                </c:pt>
                <c:pt idx="3913">
                  <c:v>244.60528969697</c:v>
                </c:pt>
                <c:pt idx="3914">
                  <c:v>244.66778969697</c:v>
                </c:pt>
                <c:pt idx="3915">
                  <c:v>244.73028969697</c:v>
                </c:pt>
                <c:pt idx="3916">
                  <c:v>244.79278969697</c:v>
                </c:pt>
                <c:pt idx="3917">
                  <c:v>244.85528969697</c:v>
                </c:pt>
                <c:pt idx="3918">
                  <c:v>244.91778969697</c:v>
                </c:pt>
                <c:pt idx="3919">
                  <c:v>244.98028969697</c:v>
                </c:pt>
                <c:pt idx="3920">
                  <c:v>245.04278969697</c:v>
                </c:pt>
                <c:pt idx="3921">
                  <c:v>245.10528969697</c:v>
                </c:pt>
                <c:pt idx="3922">
                  <c:v>245.16778969697</c:v>
                </c:pt>
                <c:pt idx="3923">
                  <c:v>245.23028969697</c:v>
                </c:pt>
                <c:pt idx="3924">
                  <c:v>245.29278969697</c:v>
                </c:pt>
                <c:pt idx="3925">
                  <c:v>245.35528969697</c:v>
                </c:pt>
                <c:pt idx="3926">
                  <c:v>245.41778969697</c:v>
                </c:pt>
                <c:pt idx="3927">
                  <c:v>245.48028969697</c:v>
                </c:pt>
                <c:pt idx="3928">
                  <c:v>245.54278969697</c:v>
                </c:pt>
                <c:pt idx="3929">
                  <c:v>245.60528969697</c:v>
                </c:pt>
                <c:pt idx="3930">
                  <c:v>245.66778969697</c:v>
                </c:pt>
                <c:pt idx="3931">
                  <c:v>245.73028969697</c:v>
                </c:pt>
                <c:pt idx="3932">
                  <c:v>245.79278969697</c:v>
                </c:pt>
                <c:pt idx="3933">
                  <c:v>245.85528969697</c:v>
                </c:pt>
                <c:pt idx="3934">
                  <c:v>245.91778969697</c:v>
                </c:pt>
                <c:pt idx="3935">
                  <c:v>245.98028969697</c:v>
                </c:pt>
                <c:pt idx="3936">
                  <c:v>246.04278969697</c:v>
                </c:pt>
                <c:pt idx="3937">
                  <c:v>246.10528969697</c:v>
                </c:pt>
                <c:pt idx="3938">
                  <c:v>246.16778969697</c:v>
                </c:pt>
                <c:pt idx="3939">
                  <c:v>246.23028969697</c:v>
                </c:pt>
                <c:pt idx="3940">
                  <c:v>246.29278969697</c:v>
                </c:pt>
                <c:pt idx="3941">
                  <c:v>246.35528969697</c:v>
                </c:pt>
                <c:pt idx="3942">
                  <c:v>246.41778969697</c:v>
                </c:pt>
                <c:pt idx="3943">
                  <c:v>246.48028969697</c:v>
                </c:pt>
                <c:pt idx="3944">
                  <c:v>246.54278969697</c:v>
                </c:pt>
                <c:pt idx="3945">
                  <c:v>246.60528969697</c:v>
                </c:pt>
                <c:pt idx="3946">
                  <c:v>246.66778969697</c:v>
                </c:pt>
                <c:pt idx="3947">
                  <c:v>246.73028969697</c:v>
                </c:pt>
                <c:pt idx="3948">
                  <c:v>246.79278969697</c:v>
                </c:pt>
                <c:pt idx="3949">
                  <c:v>246.85528969697</c:v>
                </c:pt>
                <c:pt idx="3950">
                  <c:v>246.91778969697</c:v>
                </c:pt>
                <c:pt idx="3951">
                  <c:v>246.98028969697</c:v>
                </c:pt>
                <c:pt idx="3952">
                  <c:v>247.04278969697</c:v>
                </c:pt>
                <c:pt idx="3953">
                  <c:v>247.10528969697</c:v>
                </c:pt>
                <c:pt idx="3954">
                  <c:v>247.16778969697</c:v>
                </c:pt>
                <c:pt idx="3955">
                  <c:v>247.23028969697</c:v>
                </c:pt>
                <c:pt idx="3956">
                  <c:v>247.29278969697</c:v>
                </c:pt>
                <c:pt idx="3957">
                  <c:v>247.35528969697</c:v>
                </c:pt>
                <c:pt idx="3958">
                  <c:v>247.41778969697</c:v>
                </c:pt>
                <c:pt idx="3959">
                  <c:v>247.48028969697</c:v>
                </c:pt>
                <c:pt idx="3960">
                  <c:v>247.54278969697</c:v>
                </c:pt>
                <c:pt idx="3961">
                  <c:v>247.60528969697</c:v>
                </c:pt>
                <c:pt idx="3962">
                  <c:v>247.66778969697</c:v>
                </c:pt>
                <c:pt idx="3963">
                  <c:v>247.73028969697</c:v>
                </c:pt>
                <c:pt idx="3964">
                  <c:v>247.79278969697</c:v>
                </c:pt>
                <c:pt idx="3965">
                  <c:v>247.85528969697</c:v>
                </c:pt>
                <c:pt idx="3966">
                  <c:v>247.91778969697</c:v>
                </c:pt>
                <c:pt idx="3967">
                  <c:v>247.98028969697</c:v>
                </c:pt>
                <c:pt idx="3968">
                  <c:v>248.04278969697</c:v>
                </c:pt>
                <c:pt idx="3969">
                  <c:v>248.10528969697</c:v>
                </c:pt>
                <c:pt idx="3970">
                  <c:v>248.16778969697</c:v>
                </c:pt>
                <c:pt idx="3971">
                  <c:v>248.23028969697</c:v>
                </c:pt>
                <c:pt idx="3972">
                  <c:v>248.29278969697</c:v>
                </c:pt>
                <c:pt idx="3973">
                  <c:v>248.35528969697</c:v>
                </c:pt>
                <c:pt idx="3974">
                  <c:v>248.41778969697</c:v>
                </c:pt>
                <c:pt idx="3975">
                  <c:v>248.48028969697</c:v>
                </c:pt>
                <c:pt idx="3976">
                  <c:v>248.54278969697</c:v>
                </c:pt>
                <c:pt idx="3977">
                  <c:v>248.60528969697</c:v>
                </c:pt>
                <c:pt idx="3978">
                  <c:v>248.66778969697</c:v>
                </c:pt>
                <c:pt idx="3979">
                  <c:v>248.73028969697</c:v>
                </c:pt>
                <c:pt idx="3980">
                  <c:v>248.79278969697</c:v>
                </c:pt>
                <c:pt idx="3981">
                  <c:v>248.85528969697</c:v>
                </c:pt>
                <c:pt idx="3982">
                  <c:v>248.91778969697</c:v>
                </c:pt>
                <c:pt idx="3983">
                  <c:v>248.98028969697</c:v>
                </c:pt>
                <c:pt idx="3984">
                  <c:v>249.04278969697</c:v>
                </c:pt>
                <c:pt idx="3985">
                  <c:v>249.10528969697</c:v>
                </c:pt>
                <c:pt idx="3986">
                  <c:v>249.16778969697</c:v>
                </c:pt>
                <c:pt idx="3987">
                  <c:v>249.23028969697</c:v>
                </c:pt>
                <c:pt idx="3988">
                  <c:v>249.29278969697</c:v>
                </c:pt>
                <c:pt idx="3989">
                  <c:v>249.35528969697</c:v>
                </c:pt>
                <c:pt idx="3990">
                  <c:v>249.41778969697</c:v>
                </c:pt>
                <c:pt idx="3991">
                  <c:v>249.48028969697</c:v>
                </c:pt>
                <c:pt idx="3992">
                  <c:v>249.54278969697</c:v>
                </c:pt>
                <c:pt idx="3993">
                  <c:v>249.60528969697</c:v>
                </c:pt>
                <c:pt idx="3994">
                  <c:v>249.66778969697</c:v>
                </c:pt>
                <c:pt idx="3995">
                  <c:v>249.73028969697</c:v>
                </c:pt>
                <c:pt idx="3996">
                  <c:v>249.79278969697</c:v>
                </c:pt>
                <c:pt idx="3997">
                  <c:v>249.85528969697</c:v>
                </c:pt>
                <c:pt idx="3998">
                  <c:v>249.91778969697</c:v>
                </c:pt>
                <c:pt idx="3999">
                  <c:v>249.98028969697</c:v>
                </c:pt>
                <c:pt idx="4000">
                  <c:v>250.04278969697</c:v>
                </c:pt>
                <c:pt idx="4001">
                  <c:v>250.10528969697</c:v>
                </c:pt>
                <c:pt idx="4002">
                  <c:v>250.16778969697</c:v>
                </c:pt>
                <c:pt idx="4003">
                  <c:v>250.23028969697</c:v>
                </c:pt>
                <c:pt idx="4004">
                  <c:v>250.29278969697</c:v>
                </c:pt>
                <c:pt idx="4005">
                  <c:v>250.35528969697</c:v>
                </c:pt>
                <c:pt idx="4006">
                  <c:v>250.41778969697</c:v>
                </c:pt>
                <c:pt idx="4007">
                  <c:v>250.48028969697</c:v>
                </c:pt>
                <c:pt idx="4008">
                  <c:v>250.54278969697</c:v>
                </c:pt>
              </c:numCache>
            </c:numRef>
          </c:xVal>
          <c:yVal>
            <c:numRef>
              <c:f>'[1]Flight Data'!$H$4:$H$4012</c:f>
              <c:numCache>
                <c:formatCode>General</c:formatCode>
                <c:ptCount val="4009"/>
                <c:pt idx="0">
                  <c:v>1.9786901717251601E-2</c:v>
                </c:pt>
                <c:pt idx="1">
                  <c:v>1.8135314052406301E-2</c:v>
                </c:pt>
                <c:pt idx="2">
                  <c:v>1.8135566139857499E-2</c:v>
                </c:pt>
                <c:pt idx="3">
                  <c:v>1.8135799451111601E-2</c:v>
                </c:pt>
                <c:pt idx="4">
                  <c:v>1.8136009115775401E-2</c:v>
                </c:pt>
                <c:pt idx="5">
                  <c:v>1.8136190266746E-2</c:v>
                </c:pt>
                <c:pt idx="6">
                  <c:v>1.8136338038865201E-2</c:v>
                </c:pt>
                <c:pt idx="7">
                  <c:v>1.8136448701071301E-2</c:v>
                </c:pt>
                <c:pt idx="8">
                  <c:v>1.9788371752910702E-2</c:v>
                </c:pt>
                <c:pt idx="9">
                  <c:v>1.97885810271284E-2</c:v>
                </c:pt>
                <c:pt idx="10">
                  <c:v>1.8136959222490302E-2</c:v>
                </c:pt>
                <c:pt idx="11">
                  <c:v>1.8137165323469599E-2</c:v>
                </c:pt>
                <c:pt idx="12">
                  <c:v>1.97892374495072E-2</c:v>
                </c:pt>
                <c:pt idx="13">
                  <c:v>1.6485636276684801E-2</c:v>
                </c:pt>
                <c:pt idx="14">
                  <c:v>1.8137689910928699E-2</c:v>
                </c:pt>
                <c:pt idx="15">
                  <c:v>1.81378335393849E-2</c:v>
                </c:pt>
                <c:pt idx="16">
                  <c:v>1.8137961551130299E-2</c:v>
                </c:pt>
                <c:pt idx="17">
                  <c:v>1.8138073945195E-2</c:v>
                </c:pt>
                <c:pt idx="18">
                  <c:v>1.9790129113979E-2</c:v>
                </c:pt>
                <c:pt idx="19">
                  <c:v>1.97902231249188E-2</c:v>
                </c:pt>
                <c:pt idx="20">
                  <c:v>1.81383173999758E-2</c:v>
                </c:pt>
                <c:pt idx="21">
                  <c:v>1.8138367298146899E-2</c:v>
                </c:pt>
                <c:pt idx="22">
                  <c:v>1.9790411503924001E-2</c:v>
                </c:pt>
                <c:pt idx="23">
                  <c:v>1.8138418874652E-2</c:v>
                </c:pt>
                <c:pt idx="24">
                  <c:v>1.97904350238103E-2</c:v>
                </c:pt>
                <c:pt idx="25">
                  <c:v>1.8138129570750498E-2</c:v>
                </c:pt>
                <c:pt idx="26">
                  <c:v>1.8137764491735101E-2</c:v>
                </c:pt>
                <c:pt idx="27">
                  <c:v>1.6485365502125301E-2</c:v>
                </c:pt>
                <c:pt idx="28">
                  <c:v>1.9788951736932198E-2</c:v>
                </c:pt>
                <c:pt idx="29">
                  <c:v>1.9788509531547298E-2</c:v>
                </c:pt>
                <c:pt idx="30">
                  <c:v>1.9788057225628101E-2</c:v>
                </c:pt>
                <c:pt idx="31">
                  <c:v>1.81356411053963E-2</c:v>
                </c:pt>
                <c:pt idx="32">
                  <c:v>1.8135197831144902E-2</c:v>
                </c:pt>
                <c:pt idx="33">
                  <c:v>1.8134762057237599E-2</c:v>
                </c:pt>
                <c:pt idx="34">
                  <c:v>1.8134339669333598E-2</c:v>
                </c:pt>
                <c:pt idx="35">
                  <c:v>1.81339365596285E-2</c:v>
                </c:pt>
                <c:pt idx="36">
                  <c:v>1.9785459756995701E-2</c:v>
                </c:pt>
                <c:pt idx="37">
                  <c:v>1.8133211769813799E-2</c:v>
                </c:pt>
                <c:pt idx="38">
                  <c:v>1.8132901895836301E-2</c:v>
                </c:pt>
                <c:pt idx="39">
                  <c:v>1.81326336362744E-2</c:v>
                </c:pt>
                <c:pt idx="40">
                  <c:v>1.81323900994836E-2</c:v>
                </c:pt>
                <c:pt idx="41">
                  <c:v>1.9783998489676501E-2</c:v>
                </c:pt>
                <c:pt idx="42">
                  <c:v>1.81319393645318E-2</c:v>
                </c:pt>
                <c:pt idx="43">
                  <c:v>1.8131738047364E-2</c:v>
                </c:pt>
                <c:pt idx="44">
                  <c:v>1.8131552865827801E-2</c:v>
                </c:pt>
                <c:pt idx="45">
                  <c:v>1.8131383401284E-2</c:v>
                </c:pt>
                <c:pt idx="46">
                  <c:v>1.8131229234276101E-2</c:v>
                </c:pt>
                <c:pt idx="47">
                  <c:v>1.8131089944583199E-2</c:v>
                </c:pt>
                <c:pt idx="48">
                  <c:v>1.97827168725031E-2</c:v>
                </c:pt>
                <c:pt idx="49">
                  <c:v>1.8130854312899399E-2</c:v>
                </c:pt>
                <c:pt idx="50">
                  <c:v>1.9782483161090499E-2</c:v>
                </c:pt>
                <c:pt idx="51">
                  <c:v>1.8130673131848699E-2</c:v>
                </c:pt>
                <c:pt idx="52">
                  <c:v>1.8130601903566902E-2</c:v>
                </c:pt>
                <c:pt idx="53">
                  <c:v>1.9782230345379799E-2</c:v>
                </c:pt>
                <c:pt idx="54">
                  <c:v>1.9782170449304099E-2</c:v>
                </c:pt>
                <c:pt idx="55">
                  <c:v>1.8130462756405299E-2</c:v>
                </c:pt>
                <c:pt idx="56">
                  <c:v>1.8130476364008798E-2</c:v>
                </c:pt>
                <c:pt idx="57">
                  <c:v>1.9782400817845599E-2</c:v>
                </c:pt>
                <c:pt idx="58">
                  <c:v>1.97827860291243E-2</c:v>
                </c:pt>
                <c:pt idx="59">
                  <c:v>1.8131530091787099E-2</c:v>
                </c:pt>
                <c:pt idx="60">
                  <c:v>1.8131965817319601E-2</c:v>
                </c:pt>
                <c:pt idx="61">
                  <c:v>1.81324196938599E-2</c:v>
                </c:pt>
                <c:pt idx="62">
                  <c:v>2.1436301245061001E-2</c:v>
                </c:pt>
                <c:pt idx="63">
                  <c:v>1.8133348281387102E-2</c:v>
                </c:pt>
                <c:pt idx="64">
                  <c:v>1.9785537062341499E-2</c:v>
                </c:pt>
                <c:pt idx="65">
                  <c:v>1.97859905473181E-2</c:v>
                </c:pt>
                <c:pt idx="66">
                  <c:v>1.9786420287558799E-2</c:v>
                </c:pt>
                <c:pt idx="67">
                  <c:v>1.9786817939032801E-2</c:v>
                </c:pt>
                <c:pt idx="68">
                  <c:v>1.97871751639568E-2</c:v>
                </c:pt>
                <c:pt idx="69">
                  <c:v>1.81356975599247E-2</c:v>
                </c:pt>
                <c:pt idx="70">
                  <c:v>1.8135937716125702E-2</c:v>
                </c:pt>
                <c:pt idx="71">
                  <c:v>1.97879194886958E-2</c:v>
                </c:pt>
                <c:pt idx="72">
                  <c:v>1.9788011089553501E-2</c:v>
                </c:pt>
                <c:pt idx="73">
                  <c:v>1.9787800459555301E-2</c:v>
                </c:pt>
                <c:pt idx="74">
                  <c:v>2.14392532774287E-2</c:v>
                </c:pt>
                <c:pt idx="75">
                  <c:v>1.9787038244986899E-2</c:v>
                </c:pt>
                <c:pt idx="76">
                  <c:v>1.9786575888632099E-2</c:v>
                </c:pt>
                <c:pt idx="77">
                  <c:v>1.9786077158617299E-2</c:v>
                </c:pt>
                <c:pt idx="78">
                  <c:v>1.9785555415900099E-2</c:v>
                </c:pt>
                <c:pt idx="79">
                  <c:v>1.81332775897344E-2</c:v>
                </c:pt>
                <c:pt idx="80">
                  <c:v>1.8132761119649999E-2</c:v>
                </c:pt>
                <c:pt idx="81">
                  <c:v>1.9783986013450501E-2</c:v>
                </c:pt>
                <c:pt idx="82">
                  <c:v>1.8131793268740499E-2</c:v>
                </c:pt>
                <c:pt idx="83">
                  <c:v>1.97830705293532E-2</c:v>
                </c:pt>
                <c:pt idx="84">
                  <c:v>1.9782692391807199E-2</c:v>
                </c:pt>
                <c:pt idx="85">
                  <c:v>1.9782385287486898E-2</c:v>
                </c:pt>
                <c:pt idx="86">
                  <c:v>1.9782162685100298E-2</c:v>
                </c:pt>
                <c:pt idx="87">
                  <c:v>1.8130381120261101E-2</c:v>
                </c:pt>
                <c:pt idx="88">
                  <c:v>1.8130353182770498E-2</c:v>
                </c:pt>
                <c:pt idx="89">
                  <c:v>1.9782245121770799E-2</c:v>
                </c:pt>
                <c:pt idx="90">
                  <c:v>1.9782616668080798E-2</c:v>
                </c:pt>
                <c:pt idx="91">
                  <c:v>1.9783037264682401E-2</c:v>
                </c:pt>
                <c:pt idx="92">
                  <c:v>1.8131811181155501E-2</c:v>
                </c:pt>
                <c:pt idx="93">
                  <c:v>1.9783981843671802E-2</c:v>
                </c:pt>
                <c:pt idx="94">
                  <c:v>1.97844839687987E-2</c:v>
                </c:pt>
                <c:pt idx="95">
                  <c:v>1.9784991435933999E-2</c:v>
                </c:pt>
                <c:pt idx="96">
                  <c:v>1.9785493353579799E-2</c:v>
                </c:pt>
                <c:pt idx="97">
                  <c:v>1.9785978846342901E-2</c:v>
                </c:pt>
                <c:pt idx="98">
                  <c:v>1.9786437053702199E-2</c:v>
                </c:pt>
                <c:pt idx="99">
                  <c:v>1.8135092636596E-2</c:v>
                </c:pt>
                <c:pt idx="100">
                  <c:v>1.81354522189161E-2</c:v>
                </c:pt>
                <c:pt idx="101">
                  <c:v>1.9787539520027701E-2</c:v>
                </c:pt>
                <c:pt idx="102">
                  <c:v>1.81359808876904E-2</c:v>
                </c:pt>
                <c:pt idx="103">
                  <c:v>1.9787943171194099E-2</c:v>
                </c:pt>
                <c:pt idx="104">
                  <c:v>1.9788084495504701E-2</c:v>
                </c:pt>
                <c:pt idx="105">
                  <c:v>1.81364102697367E-2</c:v>
                </c:pt>
                <c:pt idx="106">
                  <c:v>1.97884149395533E-2</c:v>
                </c:pt>
                <c:pt idx="107">
                  <c:v>1.9788583231607801E-2</c:v>
                </c:pt>
                <c:pt idx="108">
                  <c:v>1.8136873001043802E-2</c:v>
                </c:pt>
                <c:pt idx="109">
                  <c:v>1.9788919824304401E-2</c:v>
                </c:pt>
                <c:pt idx="110">
                  <c:v>1.9789088124946699E-2</c:v>
                </c:pt>
                <c:pt idx="111">
                  <c:v>1.8137335755963602E-2</c:v>
                </c:pt>
                <c:pt idx="112">
                  <c:v>1.8137490012851198E-2</c:v>
                </c:pt>
                <c:pt idx="113">
                  <c:v>1.9789593044050299E-2</c:v>
                </c:pt>
                <c:pt idx="114">
                  <c:v>1.9789761356143999E-2</c:v>
                </c:pt>
                <c:pt idx="115">
                  <c:v>1.81379527992576E-2</c:v>
                </c:pt>
                <c:pt idx="116">
                  <c:v>1.81381070666412E-2</c:v>
                </c:pt>
                <c:pt idx="117">
                  <c:v>1.9790266309603701E-2</c:v>
                </c:pt>
                <c:pt idx="118">
                  <c:v>1.979043463315E-2</c:v>
                </c:pt>
                <c:pt idx="119">
                  <c:v>1.8138569884537301E-2</c:v>
                </c:pt>
                <c:pt idx="120">
                  <c:v>1.8138724162418001E-2</c:v>
                </c:pt>
                <c:pt idx="121">
                  <c:v>1.8138637425259702E-2</c:v>
                </c:pt>
                <c:pt idx="122">
                  <c:v>1.8138479739272999E-2</c:v>
                </c:pt>
                <c:pt idx="123">
                  <c:v>1.8138322056027899E-2</c:v>
                </c:pt>
                <c:pt idx="124">
                  <c:v>1.8138164375524301E-2</c:v>
                </c:pt>
                <c:pt idx="125">
                  <c:v>1.81380066977622E-2</c:v>
                </c:pt>
                <c:pt idx="126">
                  <c:v>1.8137849022741501E-2</c:v>
                </c:pt>
                <c:pt idx="127">
                  <c:v>1.8137691350462101E-2</c:v>
                </c:pt>
                <c:pt idx="128">
                  <c:v>1.9789472380113401E-2</c:v>
                </c:pt>
                <c:pt idx="129">
                  <c:v>1.9789300353266901E-2</c:v>
                </c:pt>
                <c:pt idx="130">
                  <c:v>1.9789128329411199E-2</c:v>
                </c:pt>
                <c:pt idx="131">
                  <c:v>1.9788956308546199E-2</c:v>
                </c:pt>
                <c:pt idx="132">
                  <c:v>1.9788784290671799E-2</c:v>
                </c:pt>
                <c:pt idx="133">
                  <c:v>1.9788612275788001E-2</c:v>
                </c:pt>
                <c:pt idx="134">
                  <c:v>1.9788440263894602E-2</c:v>
                </c:pt>
                <c:pt idx="135">
                  <c:v>1.81364261114111E-2</c:v>
                </c:pt>
                <c:pt idx="136">
                  <c:v>1.9788022250604501E-2</c:v>
                </c:pt>
                <c:pt idx="137">
                  <c:v>1.9787724112816998E-2</c:v>
                </c:pt>
                <c:pt idx="138">
                  <c:v>1.9787365725840202E-2</c:v>
                </c:pt>
                <c:pt idx="139">
                  <c:v>1.9786952152795301E-2</c:v>
                </c:pt>
                <c:pt idx="140">
                  <c:v>1.8134718285281199E-2</c:v>
                </c:pt>
                <c:pt idx="141">
                  <c:v>1.97860061434212E-2</c:v>
                </c:pt>
                <c:pt idx="142">
                  <c:v>1.97854970791571E-2</c:v>
                </c:pt>
                <c:pt idx="143">
                  <c:v>1.8133237284147799E-2</c:v>
                </c:pt>
                <c:pt idx="144">
                  <c:v>1.81327345609128E-2</c:v>
                </c:pt>
                <c:pt idx="145">
                  <c:v>1.8132246890991899E-2</c:v>
                </c:pt>
                <c:pt idx="146">
                  <c:v>1.97834938262701E-2</c:v>
                </c:pt>
                <c:pt idx="147">
                  <c:v>1.9783060019992901E-2</c:v>
                </c:pt>
                <c:pt idx="148">
                  <c:v>1.9782676568067401E-2</c:v>
                </c:pt>
                <c:pt idx="149">
                  <c:v>1.8130682419725399E-2</c:v>
                </c:pt>
                <c:pt idx="150">
                  <c:v>1.9782107881306701E-2</c:v>
                </c:pt>
                <c:pt idx="151">
                  <c:v>1.9781942140475101E-2</c:v>
                </c:pt>
                <c:pt idx="152">
                  <c:v>1.9781799246443101E-2</c:v>
                </c:pt>
                <c:pt idx="153">
                  <c:v>1.9781766748159599E-2</c:v>
                </c:pt>
                <c:pt idx="154">
                  <c:v>1.9781766748159599E-2</c:v>
                </c:pt>
                <c:pt idx="155">
                  <c:v>1.9781766748159599E-2</c:v>
                </c:pt>
                <c:pt idx="156">
                  <c:v>1.9781766748159599E-2</c:v>
                </c:pt>
                <c:pt idx="157">
                  <c:v>1.9781766748159599E-2</c:v>
                </c:pt>
                <c:pt idx="158">
                  <c:v>1.8130132260510998E-2</c:v>
                </c:pt>
                <c:pt idx="159">
                  <c:v>1.9781766748159599E-2</c:v>
                </c:pt>
                <c:pt idx="160">
                  <c:v>1.9781766748159599E-2</c:v>
                </c:pt>
                <c:pt idx="161">
                  <c:v>1.9781766748159599E-2</c:v>
                </c:pt>
                <c:pt idx="162">
                  <c:v>1.9781766748159599E-2</c:v>
                </c:pt>
                <c:pt idx="163">
                  <c:v>1.9781766748159599E-2</c:v>
                </c:pt>
                <c:pt idx="164">
                  <c:v>1.9781766748159599E-2</c:v>
                </c:pt>
                <c:pt idx="165">
                  <c:v>1.9781766748159599E-2</c:v>
                </c:pt>
                <c:pt idx="166">
                  <c:v>1.9781766748159599E-2</c:v>
                </c:pt>
                <c:pt idx="167">
                  <c:v>1.9781766748159599E-2</c:v>
                </c:pt>
                <c:pt idx="168">
                  <c:v>1.9781766748159599E-2</c:v>
                </c:pt>
                <c:pt idx="169">
                  <c:v>1.9781766748159599E-2</c:v>
                </c:pt>
                <c:pt idx="170">
                  <c:v>1.9781766748159599E-2</c:v>
                </c:pt>
                <c:pt idx="171">
                  <c:v>1.9781766748159599E-2</c:v>
                </c:pt>
                <c:pt idx="172">
                  <c:v>1.9781766748159599E-2</c:v>
                </c:pt>
                <c:pt idx="173">
                  <c:v>1.8130132260510998E-2</c:v>
                </c:pt>
                <c:pt idx="174">
                  <c:v>1.9781766748159599E-2</c:v>
                </c:pt>
                <c:pt idx="175">
                  <c:v>1.9781766748159599E-2</c:v>
                </c:pt>
                <c:pt idx="176">
                  <c:v>1.8130132260510998E-2</c:v>
                </c:pt>
                <c:pt idx="177">
                  <c:v>1.9781766748159599E-2</c:v>
                </c:pt>
                <c:pt idx="178">
                  <c:v>1.8130132260510998E-2</c:v>
                </c:pt>
                <c:pt idx="179">
                  <c:v>1.9781766748159599E-2</c:v>
                </c:pt>
                <c:pt idx="180">
                  <c:v>1.8130132260510998E-2</c:v>
                </c:pt>
                <c:pt idx="181">
                  <c:v>1.9781766748159599E-2</c:v>
                </c:pt>
                <c:pt idx="182">
                  <c:v>1.9781766748159599E-2</c:v>
                </c:pt>
                <c:pt idx="183">
                  <c:v>1.9781766748159599E-2</c:v>
                </c:pt>
                <c:pt idx="184">
                  <c:v>1.9781766748159599E-2</c:v>
                </c:pt>
                <c:pt idx="185">
                  <c:v>1.9781769619848601E-2</c:v>
                </c:pt>
                <c:pt idx="186">
                  <c:v>1.8130138299153699E-2</c:v>
                </c:pt>
                <c:pt idx="187">
                  <c:v>1.9781777053984401E-2</c:v>
                </c:pt>
                <c:pt idx="188">
                  <c:v>1.97817807710544E-2</c:v>
                </c:pt>
                <c:pt idx="189">
                  <c:v>1.8130148519318299E-2</c:v>
                </c:pt>
                <c:pt idx="190">
                  <c:v>2.1433424484356301E-2</c:v>
                </c:pt>
                <c:pt idx="191">
                  <c:v>1.97817919222729E-2</c:v>
                </c:pt>
                <c:pt idx="192">
                  <c:v>1.9781795639348499E-2</c:v>
                </c:pt>
                <c:pt idx="193">
                  <c:v>1.9781799356425499E-2</c:v>
                </c:pt>
                <c:pt idx="194">
                  <c:v>1.8130165552951698E-2</c:v>
                </c:pt>
                <c:pt idx="195">
                  <c:v>1.9781806790583702E-2</c:v>
                </c:pt>
                <c:pt idx="196">
                  <c:v>1.97818105076649E-2</c:v>
                </c:pt>
                <c:pt idx="197">
                  <c:v>2.1433452676349302E-2</c:v>
                </c:pt>
                <c:pt idx="198">
                  <c:v>1.9781817941831498E-2</c:v>
                </c:pt>
                <c:pt idx="199">
                  <c:v>1.9781825629785001E-2</c:v>
                </c:pt>
                <c:pt idx="200">
                  <c:v>1.81302603789858E-2</c:v>
                </c:pt>
                <c:pt idx="201">
                  <c:v>1.9782287142610398E-2</c:v>
                </c:pt>
                <c:pt idx="202">
                  <c:v>2.14344951415451E-2</c:v>
                </c:pt>
                <c:pt idx="203">
                  <c:v>1.9783389567172401E-2</c:v>
                </c:pt>
                <c:pt idx="204">
                  <c:v>1.97840118835746E-2</c:v>
                </c:pt>
                <c:pt idx="205">
                  <c:v>1.9784665895761899E-2</c:v>
                </c:pt>
                <c:pt idx="206">
                  <c:v>1.9785339837639099E-2</c:v>
                </c:pt>
                <c:pt idx="207">
                  <c:v>1.9786021958536799E-2</c:v>
                </c:pt>
                <c:pt idx="208">
                  <c:v>1.97867005249413E-2</c:v>
                </c:pt>
                <c:pt idx="209">
                  <c:v>1.9787363820818801E-2</c:v>
                </c:pt>
                <c:pt idx="210">
                  <c:v>1.9788000146453801E-2</c:v>
                </c:pt>
                <c:pt idx="211">
                  <c:v>1.9788597815865401E-2</c:v>
                </c:pt>
                <c:pt idx="212">
                  <c:v>2.1441082331380899E-2</c:v>
                </c:pt>
                <c:pt idx="213">
                  <c:v>1.8137667847275201E-2</c:v>
                </c:pt>
                <c:pt idx="214">
                  <c:v>2.1442030325174399E-2</c:v>
                </c:pt>
                <c:pt idx="215">
                  <c:v>1.97903685235171E-2</c:v>
                </c:pt>
                <c:pt idx="216">
                  <c:v>1.9790606066613599E-2</c:v>
                </c:pt>
                <c:pt idx="217">
                  <c:v>1.9790156937517699E-2</c:v>
                </c:pt>
                <c:pt idx="218">
                  <c:v>1.8137487019244301E-2</c:v>
                </c:pt>
                <c:pt idx="219">
                  <c:v>1.97887117891942E-2</c:v>
                </c:pt>
                <c:pt idx="220">
                  <c:v>1.9787918146706801E-2</c:v>
                </c:pt>
                <c:pt idx="221">
                  <c:v>2.1438948673032799E-2</c:v>
                </c:pt>
                <c:pt idx="222">
                  <c:v>1.9786247142616599E-2</c:v>
                </c:pt>
                <c:pt idx="223">
                  <c:v>2.1437170011079601E-2</c:v>
                </c:pt>
                <c:pt idx="224">
                  <c:v>2.1436279809049299E-2</c:v>
                </c:pt>
                <c:pt idx="225">
                  <c:v>1.9783706989119999E-2</c:v>
                </c:pt>
                <c:pt idx="226">
                  <c:v>2.1434556307110698E-2</c:v>
                </c:pt>
                <c:pt idx="227">
                  <c:v>2.1433746510500801E-2</c:v>
                </c:pt>
                <c:pt idx="228">
                  <c:v>1.9781408365427199E-2</c:v>
                </c:pt>
                <c:pt idx="229">
                  <c:v>2.1432289658478099E-2</c:v>
                </c:pt>
                <c:pt idx="230">
                  <c:v>1.9780167145099899E-2</c:v>
                </c:pt>
                <c:pt idx="231">
                  <c:v>1.9779665162771801E-2</c:v>
                </c:pt>
                <c:pt idx="232">
                  <c:v>2.1430605063842301E-2</c:v>
                </c:pt>
                <c:pt idx="233">
                  <c:v>1.9779336830363099E-2</c:v>
                </c:pt>
                <c:pt idx="234">
                  <c:v>2.14311327319745E-2</c:v>
                </c:pt>
                <c:pt idx="235">
                  <c:v>1.9780009286572101E-2</c:v>
                </c:pt>
                <c:pt idx="236">
                  <c:v>2.14318613581858E-2</c:v>
                </c:pt>
                <c:pt idx="237">
                  <c:v>1.97806817885069E-2</c:v>
                </c:pt>
                <c:pt idx="238">
                  <c:v>1.9781018056622902E-2</c:v>
                </c:pt>
                <c:pt idx="239">
                  <c:v>2.14329543904032E-2</c:v>
                </c:pt>
                <c:pt idx="240">
                  <c:v>1.97816906271551E-2</c:v>
                </c:pt>
                <c:pt idx="241">
                  <c:v>1.9782026929572399E-2</c:v>
                </c:pt>
                <c:pt idx="242">
                  <c:v>1.9782363243424701E-2</c:v>
                </c:pt>
                <c:pt idx="243">
                  <c:v>2.1434411940133801E-2</c:v>
                </c:pt>
                <c:pt idx="244">
                  <c:v>2.1434776358542199E-2</c:v>
                </c:pt>
                <c:pt idx="245">
                  <c:v>1.9783372253597001E-2</c:v>
                </c:pt>
                <c:pt idx="246">
                  <c:v>2.1435505232534301E-2</c:v>
                </c:pt>
                <c:pt idx="247">
                  <c:v>1.97840449842306E-2</c:v>
                </c:pt>
                <c:pt idx="248">
                  <c:v>1.9784381366704799E-2</c:v>
                </c:pt>
                <c:pt idx="249">
                  <c:v>2.1436176239373401E-2</c:v>
                </c:pt>
                <c:pt idx="250">
                  <c:v>1.97841596984865E-2</c:v>
                </c:pt>
                <c:pt idx="251">
                  <c:v>2.1435811724097999E-2</c:v>
                </c:pt>
                <c:pt idx="252">
                  <c:v>2.1435629471109101E-2</c:v>
                </c:pt>
                <c:pt idx="253">
                  <c:v>2.14354472212193E-2</c:v>
                </c:pt>
                <c:pt idx="254">
                  <c:v>1.9783486869116299E-2</c:v>
                </c:pt>
                <c:pt idx="255">
                  <c:v>1.9783318668924299E-2</c:v>
                </c:pt>
                <c:pt idx="256">
                  <c:v>1.97831504715924E-2</c:v>
                </c:pt>
                <c:pt idx="257">
                  <c:v>1.9782982277120501E-2</c:v>
                </c:pt>
                <c:pt idx="258">
                  <c:v>2.14345360182541E-2</c:v>
                </c:pt>
                <c:pt idx="259">
                  <c:v>1.9782645896756299E-2</c:v>
                </c:pt>
                <c:pt idx="260">
                  <c:v>2.3085865406652601E-2</c:v>
                </c:pt>
                <c:pt idx="261">
                  <c:v>1.97823095278312E-2</c:v>
                </c:pt>
                <c:pt idx="262">
                  <c:v>2.1433807111657599E-2</c:v>
                </c:pt>
                <c:pt idx="263">
                  <c:v>2.1433624892754501E-2</c:v>
                </c:pt>
                <c:pt idx="264">
                  <c:v>2.1433442676949601E-2</c:v>
                </c:pt>
                <c:pt idx="265">
                  <c:v>2.1433545121552499E-2</c:v>
                </c:pt>
                <c:pt idx="266">
                  <c:v>2.1433731367713E-2</c:v>
                </c:pt>
                <c:pt idx="267">
                  <c:v>1.8130569058253599E-2</c:v>
                </c:pt>
                <c:pt idx="268">
                  <c:v>2.14341038697443E-2</c:v>
                </c:pt>
                <c:pt idx="269">
                  <c:v>1.9782587141087899E-2</c:v>
                </c:pt>
                <c:pt idx="270">
                  <c:v>2.1434476384723501E-2</c:v>
                </c:pt>
                <c:pt idx="271">
                  <c:v>1.97829309564449E-2</c:v>
                </c:pt>
                <c:pt idx="272">
                  <c:v>2.1434848912651201E-2</c:v>
                </c:pt>
                <c:pt idx="273">
                  <c:v>2.1435035181470899E-2</c:v>
                </c:pt>
                <c:pt idx="274">
                  <c:v>2.1435221453528001E-2</c:v>
                </c:pt>
                <c:pt idx="275">
                  <c:v>1.97836186230127E-2</c:v>
                </c:pt>
                <c:pt idx="276">
                  <c:v>2.14355940073548E-2</c:v>
                </c:pt>
                <c:pt idx="277">
                  <c:v>2.14357802891245E-2</c:v>
                </c:pt>
                <c:pt idx="278">
                  <c:v>2.1435966574132E-2</c:v>
                </c:pt>
                <c:pt idx="279">
                  <c:v>2.3088003349153299E-2</c:v>
                </c:pt>
                <c:pt idx="280">
                  <c:v>2.14364133702654E-2</c:v>
                </c:pt>
                <c:pt idx="281">
                  <c:v>2.14367212865294E-2</c:v>
                </c:pt>
                <c:pt idx="282">
                  <c:v>2.1437088112798201E-2</c:v>
                </c:pt>
                <c:pt idx="283">
                  <c:v>2.1437510127476501E-2</c:v>
                </c:pt>
                <c:pt idx="284">
                  <c:v>2.1437975556187198E-2</c:v>
                </c:pt>
                <c:pt idx="285">
                  <c:v>1.9786554653441899E-2</c:v>
                </c:pt>
                <c:pt idx="286">
                  <c:v>2.1438989602816799E-2</c:v>
                </c:pt>
                <c:pt idx="287">
                  <c:v>2.1439514729053501E-2</c:v>
                </c:pt>
                <c:pt idx="288">
                  <c:v>2.14400362908948E-2</c:v>
                </c:pt>
                <c:pt idx="289">
                  <c:v>2.1440542585848699E-2</c:v>
                </c:pt>
                <c:pt idx="290">
                  <c:v>2.1441021928138501E-2</c:v>
                </c:pt>
                <c:pt idx="291">
                  <c:v>2.1441462646123802E-2</c:v>
                </c:pt>
                <c:pt idx="292">
                  <c:v>2.1441853078262001E-2</c:v>
                </c:pt>
                <c:pt idx="293">
                  <c:v>2.3094189542049899E-2</c:v>
                </c:pt>
                <c:pt idx="294">
                  <c:v>2.1442436454966102E-2</c:v>
                </c:pt>
                <c:pt idx="295">
                  <c:v>1.9790575084719202E-2</c:v>
                </c:pt>
                <c:pt idx="296">
                  <c:v>2.1442687138010799E-2</c:v>
                </c:pt>
                <c:pt idx="297">
                  <c:v>2.14424533233641E-2</c:v>
                </c:pt>
                <c:pt idx="298">
                  <c:v>2.1442083151212502E-2</c:v>
                </c:pt>
                <c:pt idx="299">
                  <c:v>1.9789644745506402E-2</c:v>
                </c:pt>
                <c:pt idx="300">
                  <c:v>2.1441189086007902E-2</c:v>
                </c:pt>
                <c:pt idx="301">
                  <c:v>2.14406885192454E-2</c:v>
                </c:pt>
                <c:pt idx="302">
                  <c:v>1.9788189300756799E-2</c:v>
                </c:pt>
                <c:pt idx="303">
                  <c:v>1.9787671674265699E-2</c:v>
                </c:pt>
                <c:pt idx="304">
                  <c:v>1.97871573398299E-2</c:v>
                </c:pt>
                <c:pt idx="305">
                  <c:v>2.1438602089783002E-2</c:v>
                </c:pt>
                <c:pt idx="306">
                  <c:v>2.1438118051304699E-2</c:v>
                </c:pt>
                <c:pt idx="307">
                  <c:v>2.3089593461373199E-2</c:v>
                </c:pt>
                <c:pt idx="308">
                  <c:v>2.1437277332130199E-2</c:v>
                </c:pt>
                <c:pt idx="309">
                  <c:v>2.1436944199867601E-2</c:v>
                </c:pt>
                <c:pt idx="310">
                  <c:v>2.1436684918858501E-2</c:v>
                </c:pt>
                <c:pt idx="311">
                  <c:v>2.1436507188114799E-2</c:v>
                </c:pt>
                <c:pt idx="312">
                  <c:v>2.30882141717863E-2</c:v>
                </c:pt>
                <c:pt idx="313">
                  <c:v>2.1436317049244001E-2</c:v>
                </c:pt>
                <c:pt idx="314">
                  <c:v>2.3088176226290901E-2</c:v>
                </c:pt>
                <c:pt idx="315">
                  <c:v>2.1436317049244001E-2</c:v>
                </c:pt>
                <c:pt idx="316">
                  <c:v>2.3088176226290901E-2</c:v>
                </c:pt>
                <c:pt idx="317">
                  <c:v>2.3088176226290901E-2</c:v>
                </c:pt>
                <c:pt idx="318">
                  <c:v>2.1436317049244001E-2</c:v>
                </c:pt>
                <c:pt idx="319">
                  <c:v>2.3088176226290901E-2</c:v>
                </c:pt>
                <c:pt idx="320">
                  <c:v>2.4740035403339199E-2</c:v>
                </c:pt>
                <c:pt idx="321">
                  <c:v>2.3088176226290901E-2</c:v>
                </c:pt>
                <c:pt idx="322">
                  <c:v>2.1436317049244001E-2</c:v>
                </c:pt>
                <c:pt idx="323">
                  <c:v>2.3088176226290901E-2</c:v>
                </c:pt>
                <c:pt idx="324">
                  <c:v>2.3088176226290901E-2</c:v>
                </c:pt>
                <c:pt idx="325">
                  <c:v>2.1436317049244001E-2</c:v>
                </c:pt>
                <c:pt idx="326">
                  <c:v>2.3088176226290901E-2</c:v>
                </c:pt>
                <c:pt idx="327">
                  <c:v>2.4740035403339199E-2</c:v>
                </c:pt>
                <c:pt idx="328">
                  <c:v>2.3088176226290901E-2</c:v>
                </c:pt>
                <c:pt idx="329">
                  <c:v>2.1436317049244001E-2</c:v>
                </c:pt>
                <c:pt idx="330">
                  <c:v>2.3088176226290901E-2</c:v>
                </c:pt>
                <c:pt idx="331">
                  <c:v>2.3088176226290901E-2</c:v>
                </c:pt>
                <c:pt idx="332">
                  <c:v>2.3088176226290901E-2</c:v>
                </c:pt>
                <c:pt idx="333">
                  <c:v>2.3088176226290901E-2</c:v>
                </c:pt>
                <c:pt idx="334">
                  <c:v>2.3088176226290901E-2</c:v>
                </c:pt>
                <c:pt idx="335">
                  <c:v>2.3088176226290901E-2</c:v>
                </c:pt>
                <c:pt idx="336">
                  <c:v>2.3088176226290901E-2</c:v>
                </c:pt>
                <c:pt idx="337">
                  <c:v>2.3088176226290901E-2</c:v>
                </c:pt>
                <c:pt idx="338">
                  <c:v>2.3088176226290901E-2</c:v>
                </c:pt>
                <c:pt idx="339">
                  <c:v>2.4740035403339199E-2</c:v>
                </c:pt>
                <c:pt idx="340">
                  <c:v>2.4740035403339199E-2</c:v>
                </c:pt>
                <c:pt idx="341">
                  <c:v>2.4740035403339199E-2</c:v>
                </c:pt>
                <c:pt idx="342">
                  <c:v>2.1436317049244001E-2</c:v>
                </c:pt>
                <c:pt idx="343">
                  <c:v>2.4740035403339199E-2</c:v>
                </c:pt>
                <c:pt idx="344">
                  <c:v>2.3088176226290901E-2</c:v>
                </c:pt>
                <c:pt idx="345">
                  <c:v>2.3088176226290901E-2</c:v>
                </c:pt>
                <c:pt idx="346">
                  <c:v>2.4740035403339199E-2</c:v>
                </c:pt>
                <c:pt idx="347">
                  <c:v>2.3088176226290901E-2</c:v>
                </c:pt>
                <c:pt idx="348">
                  <c:v>2.4740035403339199E-2</c:v>
                </c:pt>
                <c:pt idx="349">
                  <c:v>2.4740035403339199E-2</c:v>
                </c:pt>
                <c:pt idx="350">
                  <c:v>2.4740035403339199E-2</c:v>
                </c:pt>
                <c:pt idx="351">
                  <c:v>2.4740035403339199E-2</c:v>
                </c:pt>
                <c:pt idx="352">
                  <c:v>2.4740035403339199E-2</c:v>
                </c:pt>
                <c:pt idx="353">
                  <c:v>2.3088176226290901E-2</c:v>
                </c:pt>
                <c:pt idx="354">
                  <c:v>2.4740035403339199E-2</c:v>
                </c:pt>
                <c:pt idx="355">
                  <c:v>2.4740035403339199E-2</c:v>
                </c:pt>
                <c:pt idx="356">
                  <c:v>2.4740035403339199E-2</c:v>
                </c:pt>
                <c:pt idx="357">
                  <c:v>2.6391894580387602E-2</c:v>
                </c:pt>
                <c:pt idx="358">
                  <c:v>2.4740035403339199E-2</c:v>
                </c:pt>
                <c:pt idx="359">
                  <c:v>2.4740035403339199E-2</c:v>
                </c:pt>
                <c:pt idx="360">
                  <c:v>2.4740035403339199E-2</c:v>
                </c:pt>
                <c:pt idx="361">
                  <c:v>2.3088024565765499E-2</c:v>
                </c:pt>
                <c:pt idx="362">
                  <c:v>2.4739662543583899E-2</c:v>
                </c:pt>
                <c:pt idx="363">
                  <c:v>2.4739452198585699E-2</c:v>
                </c:pt>
                <c:pt idx="364">
                  <c:v>2.63910480501926E-2</c:v>
                </c:pt>
                <c:pt idx="365">
                  <c:v>2.4739031519319599E-2</c:v>
                </c:pt>
                <c:pt idx="366">
                  <c:v>2.3087043079739401E-2</c:v>
                </c:pt>
                <c:pt idx="367">
                  <c:v>2.4738610854360101E-2</c:v>
                </c:pt>
                <c:pt idx="368">
                  <c:v>2.6390150545796399E-2</c:v>
                </c:pt>
                <c:pt idx="369">
                  <c:v>2.4738190203706399E-2</c:v>
                </c:pt>
                <c:pt idx="370">
                  <c:v>2.4737979883743998E-2</c:v>
                </c:pt>
                <c:pt idx="371">
                  <c:v>2.4737769567357799E-2</c:v>
                </c:pt>
                <c:pt idx="372">
                  <c:v>2.6389253102442702E-2</c:v>
                </c:pt>
                <c:pt idx="373">
                  <c:v>2.47373489453135E-2</c:v>
                </c:pt>
                <c:pt idx="374">
                  <c:v>2.47371386396553E-2</c:v>
                </c:pt>
                <c:pt idx="375">
                  <c:v>2.4736928337572898E-2</c:v>
                </c:pt>
                <c:pt idx="376">
                  <c:v>2.6388355720125101E-2</c:v>
                </c:pt>
                <c:pt idx="377">
                  <c:v>2.4736670211108199E-2</c:v>
                </c:pt>
                <c:pt idx="378">
                  <c:v>2.4736670211108199E-2</c:v>
                </c:pt>
                <c:pt idx="379">
                  <c:v>2.6388304698758198E-2</c:v>
                </c:pt>
                <c:pt idx="380">
                  <c:v>2.4736670211108199E-2</c:v>
                </c:pt>
                <c:pt idx="381">
                  <c:v>2.6388304698758198E-2</c:v>
                </c:pt>
                <c:pt idx="382">
                  <c:v>2.4736670211108199E-2</c:v>
                </c:pt>
                <c:pt idx="383">
                  <c:v>2.4736670211108199E-2</c:v>
                </c:pt>
                <c:pt idx="384">
                  <c:v>2.6388304698758198E-2</c:v>
                </c:pt>
                <c:pt idx="385">
                  <c:v>2.6388304698758198E-2</c:v>
                </c:pt>
                <c:pt idx="386">
                  <c:v>2.4736670211108199E-2</c:v>
                </c:pt>
                <c:pt idx="387">
                  <c:v>2.6388304698758198E-2</c:v>
                </c:pt>
                <c:pt idx="388">
                  <c:v>2.6388304698758198E-2</c:v>
                </c:pt>
                <c:pt idx="389">
                  <c:v>2.6388304698758198E-2</c:v>
                </c:pt>
                <c:pt idx="390">
                  <c:v>2.80399391864068E-2</c:v>
                </c:pt>
                <c:pt idx="391">
                  <c:v>2.4736670211108199E-2</c:v>
                </c:pt>
                <c:pt idx="392">
                  <c:v>2.80399391864068E-2</c:v>
                </c:pt>
                <c:pt idx="393">
                  <c:v>2.6388478015711099E-2</c:v>
                </c:pt>
                <c:pt idx="394">
                  <c:v>2.6388702357648099E-2</c:v>
                </c:pt>
                <c:pt idx="395">
                  <c:v>2.8040600122094701E-2</c:v>
                </c:pt>
                <c:pt idx="396">
                  <c:v>2.8040838513619399E-2</c:v>
                </c:pt>
                <c:pt idx="397">
                  <c:v>2.6389375406346598E-2</c:v>
                </c:pt>
                <c:pt idx="398">
                  <c:v>2.6389599763542299E-2</c:v>
                </c:pt>
                <c:pt idx="399">
                  <c:v>2.80415537125147E-2</c:v>
                </c:pt>
                <c:pt idx="400">
                  <c:v>2.80417921202539E-2</c:v>
                </c:pt>
                <c:pt idx="401">
                  <c:v>2.8042030532046999E-2</c:v>
                </c:pt>
                <c:pt idx="402">
                  <c:v>2.9694040665314701E-2</c:v>
                </c:pt>
                <c:pt idx="403">
                  <c:v>2.8042507367795299E-2</c:v>
                </c:pt>
                <c:pt idx="404">
                  <c:v>2.8042745791750701E-2</c:v>
                </c:pt>
                <c:pt idx="405">
                  <c:v>2.8042984219760501E-2</c:v>
                </c:pt>
                <c:pt idx="406">
                  <c:v>2.8043222651824601E-2</c:v>
                </c:pt>
                <c:pt idx="407">
                  <c:v>2.80434610879432E-2</c:v>
                </c:pt>
                <c:pt idx="408">
                  <c:v>2.96955555108992E-2</c:v>
                </c:pt>
                <c:pt idx="409">
                  <c:v>2.9695417871338201E-2</c:v>
                </c:pt>
                <c:pt idx="410">
                  <c:v>2.9695165388681301E-2</c:v>
                </c:pt>
                <c:pt idx="411">
                  <c:v>2.9694912910317901E-2</c:v>
                </c:pt>
                <c:pt idx="412">
                  <c:v>2.9694660436247799E-2</c:v>
                </c:pt>
                <c:pt idx="413">
                  <c:v>2.9694407966470798E-2</c:v>
                </c:pt>
                <c:pt idx="414">
                  <c:v>2.9694155500986901E-2</c:v>
                </c:pt>
                <c:pt idx="415">
                  <c:v>2.96939030397959E-2</c:v>
                </c:pt>
                <c:pt idx="416">
                  <c:v>2.9693650582897701E-2</c:v>
                </c:pt>
                <c:pt idx="417">
                  <c:v>2.9693398130292301E-2</c:v>
                </c:pt>
                <c:pt idx="418">
                  <c:v>2.9693145681979598E-2</c:v>
                </c:pt>
                <c:pt idx="419">
                  <c:v>2.96928932379593E-2</c:v>
                </c:pt>
                <c:pt idx="420">
                  <c:v>3.1344334646125099E-2</c:v>
                </c:pt>
                <c:pt idx="421">
                  <c:v>2.96923883627958E-2</c:v>
                </c:pt>
                <c:pt idx="422">
                  <c:v>2.9692135931652399E-2</c:v>
                </c:pt>
                <c:pt idx="423">
                  <c:v>2.9691883504801099E-2</c:v>
                </c:pt>
                <c:pt idx="424">
                  <c:v>3.1343268763299299E-2</c:v>
                </c:pt>
                <c:pt idx="425">
                  <c:v>3.13434094707256E-2</c:v>
                </c:pt>
                <c:pt idx="426">
                  <c:v>3.1343670045583999E-2</c:v>
                </c:pt>
                <c:pt idx="427">
                  <c:v>3.1343930624775002E-2</c:v>
                </c:pt>
                <c:pt idx="428">
                  <c:v>3.1344191208298802E-2</c:v>
                </c:pt>
                <c:pt idx="429">
                  <c:v>3.2996151817286802E-2</c:v>
                </c:pt>
                <c:pt idx="430">
                  <c:v>2.9692998635275299E-2</c:v>
                </c:pt>
                <c:pt idx="431">
                  <c:v>3.2996700470106999E-2</c:v>
                </c:pt>
                <c:pt idx="432">
                  <c:v>3.1345233585723602E-2</c:v>
                </c:pt>
                <c:pt idx="433">
                  <c:v>3.2997249141173302E-2</c:v>
                </c:pt>
                <c:pt idx="434">
                  <c:v>3.2997523483548903E-2</c:v>
                </c:pt>
                <c:pt idx="435">
                  <c:v>3.2997797830486501E-2</c:v>
                </c:pt>
                <c:pt idx="436">
                  <c:v>3.2998072181985999E-2</c:v>
                </c:pt>
                <c:pt idx="437">
                  <c:v>3.1346536655004302E-2</c:v>
                </c:pt>
                <c:pt idx="438">
                  <c:v>3.1346797281861502E-2</c:v>
                </c:pt>
                <c:pt idx="439">
                  <c:v>3.2998891330805899E-2</c:v>
                </c:pt>
                <c:pt idx="440">
                  <c:v>3.2999096039073098E-2</c:v>
                </c:pt>
                <c:pt idx="441">
                  <c:v>3.4650676753095001E-2</c:v>
                </c:pt>
                <c:pt idx="442">
                  <c:v>3.46502188973946E-2</c:v>
                </c:pt>
                <c:pt idx="443">
                  <c:v>3.2997883388535397E-2</c:v>
                </c:pt>
                <c:pt idx="444">
                  <c:v>3.4649150327334198E-2</c:v>
                </c:pt>
                <c:pt idx="445">
                  <c:v>3.2996762423087897E-2</c:v>
                </c:pt>
                <c:pt idx="446">
                  <c:v>3.2996166077946899E-2</c:v>
                </c:pt>
                <c:pt idx="447">
                  <c:v>3.4647339377343898E-2</c:v>
                </c:pt>
                <c:pt idx="448">
                  <c:v>3.2994959886107497E-2</c:v>
                </c:pt>
                <c:pt idx="449">
                  <c:v>3.4646129044487703E-2</c:v>
                </c:pt>
                <c:pt idx="450">
                  <c:v>3.4645557963749601E-2</c:v>
                </c:pt>
                <c:pt idx="451">
                  <c:v>3.46450251972635E-2</c:v>
                </c:pt>
                <c:pt idx="452">
                  <c:v>3.6296264283816701E-2</c:v>
                </c:pt>
                <c:pt idx="453">
                  <c:v>3.46441214375246E-2</c:v>
                </c:pt>
                <c:pt idx="454">
                  <c:v>3.6295472791618898E-2</c:v>
                </c:pt>
                <c:pt idx="455">
                  <c:v>3.7946885987012902E-2</c:v>
                </c:pt>
                <c:pt idx="456">
                  <c:v>3.6295013030205103E-2</c:v>
                </c:pt>
                <c:pt idx="457">
                  <c:v>3.7946987517830502E-2</c:v>
                </c:pt>
                <c:pt idx="458">
                  <c:v>3.7947475897496197E-2</c:v>
                </c:pt>
                <c:pt idx="459">
                  <c:v>3.79480190258452E-2</c:v>
                </c:pt>
                <c:pt idx="460">
                  <c:v>3.7948605222383698E-2</c:v>
                </c:pt>
                <c:pt idx="461">
                  <c:v>3.62974944519487E-2</c:v>
                </c:pt>
                <c:pt idx="462">
                  <c:v>3.6298120288748299E-2</c:v>
                </c:pt>
                <c:pt idx="463">
                  <c:v>3.7950505562192503E-2</c:v>
                </c:pt>
                <c:pt idx="464">
                  <c:v>3.7951147446923898E-2</c:v>
                </c:pt>
                <c:pt idx="465">
                  <c:v>3.7951774188037503E-2</c:v>
                </c:pt>
                <c:pt idx="466">
                  <c:v>3.7952374193519503E-2</c:v>
                </c:pt>
                <c:pt idx="467">
                  <c:v>3.9604733330847998E-2</c:v>
                </c:pt>
                <c:pt idx="468">
                  <c:v>4.1257065876156102E-2</c:v>
                </c:pt>
                <c:pt idx="469">
                  <c:v>4.1257539681894002E-2</c:v>
                </c:pt>
                <c:pt idx="470">
                  <c:v>3.9606108037152497E-2</c:v>
                </c:pt>
                <c:pt idx="471">
                  <c:v>3.9606416730003501E-2</c:v>
                </c:pt>
                <c:pt idx="472">
                  <c:v>3.96067029099271E-2</c:v>
                </c:pt>
                <c:pt idx="473">
                  <c:v>3.9607028237717001E-2</c:v>
                </c:pt>
                <c:pt idx="474">
                  <c:v>3.9607365094313098E-2</c:v>
                </c:pt>
                <c:pt idx="475">
                  <c:v>3.9607701956639201E-2</c:v>
                </c:pt>
                <c:pt idx="476">
                  <c:v>3.96080388246954E-2</c:v>
                </c:pt>
                <c:pt idx="477">
                  <c:v>3.9608375698481801E-2</c:v>
                </c:pt>
                <c:pt idx="478">
                  <c:v>4.12606528566999E-2</c:v>
                </c:pt>
                <c:pt idx="479">
                  <c:v>4.1261003792247702E-2</c:v>
                </c:pt>
                <c:pt idx="480">
                  <c:v>4.2913323113306097E-2</c:v>
                </c:pt>
                <c:pt idx="481">
                  <c:v>4.1261705681252397E-2</c:v>
                </c:pt>
                <c:pt idx="482">
                  <c:v>4.12620566347097E-2</c:v>
                </c:pt>
                <c:pt idx="483">
                  <c:v>4.4566428659322303E-2</c:v>
                </c:pt>
                <c:pt idx="484">
                  <c:v>4.2914783143623701E-2</c:v>
                </c:pt>
                <c:pt idx="485">
                  <c:v>4.2915148166726397E-2</c:v>
                </c:pt>
                <c:pt idx="486">
                  <c:v>4.2915513196038903E-2</c:v>
                </c:pt>
                <c:pt idx="487">
                  <c:v>4.2915878231561101E-2</c:v>
                </c:pt>
                <c:pt idx="488">
                  <c:v>4.2916243273293297E-2</c:v>
                </c:pt>
                <c:pt idx="489">
                  <c:v>4.4568117406515E-2</c:v>
                </c:pt>
                <c:pt idx="490">
                  <c:v>4.4567738315846699E-2</c:v>
                </c:pt>
                <c:pt idx="491">
                  <c:v>4.4567359231627399E-2</c:v>
                </c:pt>
                <c:pt idx="492">
                  <c:v>4.4566980153856899E-2</c:v>
                </c:pt>
                <c:pt idx="493">
                  <c:v>4.4566601082534997E-2</c:v>
                </c:pt>
                <c:pt idx="494">
                  <c:v>4.6218224890358997E-2</c:v>
                </c:pt>
                <c:pt idx="495">
                  <c:v>4.45658429592364E-2</c:v>
                </c:pt>
                <c:pt idx="496">
                  <c:v>4.62174386779435E-2</c:v>
                </c:pt>
                <c:pt idx="497">
                  <c:v>4.62170455817663E-2</c:v>
                </c:pt>
                <c:pt idx="498">
                  <c:v>4.6216652492275898E-2</c:v>
                </c:pt>
                <c:pt idx="499">
                  <c:v>4.9520124648384498E-2</c:v>
                </c:pt>
                <c:pt idx="500">
                  <c:v>4.6215866333354699E-2</c:v>
                </c:pt>
                <c:pt idx="501">
                  <c:v>4.7867377783756E-2</c:v>
                </c:pt>
                <c:pt idx="502">
                  <c:v>4.95188611419385E-2</c:v>
                </c:pt>
                <c:pt idx="503">
                  <c:v>4.7866563566284798E-2</c:v>
                </c:pt>
                <c:pt idx="504">
                  <c:v>4.7866156467936398E-2</c:v>
                </c:pt>
                <c:pt idx="505">
                  <c:v>4.7866057250176099E-2</c:v>
                </c:pt>
                <c:pt idx="506">
                  <c:v>4.9517907317992702E-2</c:v>
                </c:pt>
                <c:pt idx="507">
                  <c:v>4.7866040081922197E-2</c:v>
                </c:pt>
                <c:pt idx="508">
                  <c:v>5.1169747616736698E-2</c:v>
                </c:pt>
                <c:pt idx="509">
                  <c:v>5.1169738440141103E-2</c:v>
                </c:pt>
                <c:pt idx="510">
                  <c:v>5.1169729263548798E-2</c:v>
                </c:pt>
                <c:pt idx="511">
                  <c:v>5.1169720086959698E-2</c:v>
                </c:pt>
                <c:pt idx="512">
                  <c:v>5.2821567784888897E-2</c:v>
                </c:pt>
                <c:pt idx="513">
                  <c:v>5.1169701733791498E-2</c:v>
                </c:pt>
                <c:pt idx="514">
                  <c:v>5.28215488392519E-2</c:v>
                </c:pt>
                <c:pt idx="515">
                  <c:v>5.2821539366438401E-2</c:v>
                </c:pt>
                <c:pt idx="516">
                  <c:v>5.2821529893628399E-2</c:v>
                </c:pt>
                <c:pt idx="517">
                  <c:v>5.2821520420821798E-2</c:v>
                </c:pt>
                <c:pt idx="518">
                  <c:v>5.4473366045109897E-2</c:v>
                </c:pt>
                <c:pt idx="519">
                  <c:v>5.44733525884196E-2</c:v>
                </c:pt>
                <c:pt idx="520">
                  <c:v>5.6125132018261699E-2</c:v>
                </c:pt>
                <c:pt idx="521">
                  <c:v>5.4472478518105397E-2</c:v>
                </c:pt>
                <c:pt idx="522">
                  <c:v>5.61232344637504E-2</c:v>
                </c:pt>
                <c:pt idx="523">
                  <c:v>5.7773887095575398E-2</c:v>
                </c:pt>
                <c:pt idx="524">
                  <c:v>5.6120930712362002E-2</c:v>
                </c:pt>
                <c:pt idx="525">
                  <c:v>5.7771459784533803E-2</c:v>
                </c:pt>
                <c:pt idx="526">
                  <c:v>5.7770210211471398E-2</c:v>
                </c:pt>
                <c:pt idx="527">
                  <c:v>5.9420632907964101E-2</c:v>
                </c:pt>
                <c:pt idx="528">
                  <c:v>5.94193489921555E-2</c:v>
                </c:pt>
                <c:pt idx="529">
                  <c:v>6.10697078480694E-2</c:v>
                </c:pt>
                <c:pt idx="530">
                  <c:v>6.1068432082939897E-2</c:v>
                </c:pt>
                <c:pt idx="531">
                  <c:v>6.1067189040525799E-2</c:v>
                </c:pt>
                <c:pt idx="532">
                  <c:v>6.1065989376378201E-2</c:v>
                </c:pt>
                <c:pt idx="533">
                  <c:v>5.9413314374756401E-2</c:v>
                </c:pt>
                <c:pt idx="534">
                  <c:v>6.10637628268055E-2</c:v>
                </c:pt>
                <c:pt idx="535">
                  <c:v>6.2714235890494199E-2</c:v>
                </c:pt>
                <c:pt idx="536">
                  <c:v>6.4364748266540497E-2</c:v>
                </c:pt>
                <c:pt idx="537">
                  <c:v>6.4364997325873294E-2</c:v>
                </c:pt>
                <c:pt idx="538">
                  <c:v>6.4365651131591595E-2</c:v>
                </c:pt>
                <c:pt idx="539">
                  <c:v>6.4366364635029205E-2</c:v>
                </c:pt>
                <c:pt idx="540">
                  <c:v>6.6018615015785001E-2</c:v>
                </c:pt>
                <c:pt idx="541">
                  <c:v>6.4367921656053706E-2</c:v>
                </c:pt>
                <c:pt idx="542">
                  <c:v>6.7671764774424201E-2</c:v>
                </c:pt>
                <c:pt idx="543">
                  <c:v>6.7672617003381397E-2</c:v>
                </c:pt>
                <c:pt idx="544">
                  <c:v>6.7673467695330197E-2</c:v>
                </c:pt>
                <c:pt idx="545">
                  <c:v>6.9325850592054095E-2</c:v>
                </c:pt>
                <c:pt idx="546">
                  <c:v>7.0978230293261196E-2</c:v>
                </c:pt>
                <c:pt idx="547">
                  <c:v>7.09790261997819E-2</c:v>
                </c:pt>
                <c:pt idx="548">
                  <c:v>7.0979772129905402E-2</c:v>
                </c:pt>
                <c:pt idx="549">
                  <c:v>7.0980455999772499E-2</c:v>
                </c:pt>
                <c:pt idx="550">
                  <c:v>7.09810657235104E-2</c:v>
                </c:pt>
                <c:pt idx="551">
                  <c:v>7.2633204192832201E-2</c:v>
                </c:pt>
                <c:pt idx="552">
                  <c:v>7.4285276479291604E-2</c:v>
                </c:pt>
                <c:pt idx="553">
                  <c:v>7.4284360793951801E-2</c:v>
                </c:pt>
                <c:pt idx="554">
                  <c:v>7.42829972609267E-2</c:v>
                </c:pt>
                <c:pt idx="555">
                  <c:v>7.4281578903787698E-2</c:v>
                </c:pt>
                <c:pt idx="556">
                  <c:v>7.5931652156515303E-2</c:v>
                </c:pt>
                <c:pt idx="557">
                  <c:v>7.5930135265031395E-2</c:v>
                </c:pt>
                <c:pt idx="558">
                  <c:v>7.5928599776863601E-2</c:v>
                </c:pt>
                <c:pt idx="559">
                  <c:v>7.5927057774183099E-2</c:v>
                </c:pt>
                <c:pt idx="560">
                  <c:v>7.9228389744917097E-2</c:v>
                </c:pt>
                <c:pt idx="561">
                  <c:v>7.9226820912269999E-2</c:v>
                </c:pt>
                <c:pt idx="562">
                  <c:v>8.0876665883844998E-2</c:v>
                </c:pt>
                <c:pt idx="563">
                  <c:v>8.25265024471349E-2</c:v>
                </c:pt>
                <c:pt idx="564">
                  <c:v>8.0873675200860098E-2</c:v>
                </c:pt>
                <c:pt idx="565">
                  <c:v>8.2523581277234206E-2</c:v>
                </c:pt>
                <c:pt idx="566">
                  <c:v>8.2522231777719293E-2</c:v>
                </c:pt>
                <c:pt idx="567">
                  <c:v>8.2520971622265599E-2</c:v>
                </c:pt>
                <c:pt idx="568">
                  <c:v>8.2519792916854101E-2</c:v>
                </c:pt>
                <c:pt idx="569">
                  <c:v>8.4171908826454006E-2</c:v>
                </c:pt>
                <c:pt idx="570">
                  <c:v>8.4173445127970203E-2</c:v>
                </c:pt>
                <c:pt idx="571">
                  <c:v>8.5826325214132498E-2</c:v>
                </c:pt>
                <c:pt idx="572">
                  <c:v>8.5827970431927095E-2</c:v>
                </c:pt>
                <c:pt idx="573">
                  <c:v>8.74809893020565E-2</c:v>
                </c:pt>
                <c:pt idx="574">
                  <c:v>8.7482701481577496E-2</c:v>
                </c:pt>
                <c:pt idx="575">
                  <c:v>8.7484418800771305E-2</c:v>
                </c:pt>
                <c:pt idx="576">
                  <c:v>8.7486130864082703E-2</c:v>
                </c:pt>
                <c:pt idx="577">
                  <c:v>8.9139276485068503E-2</c:v>
                </c:pt>
                <c:pt idx="578">
                  <c:v>9.0792446982440697E-2</c:v>
                </c:pt>
                <c:pt idx="579">
                  <c:v>9.0794132025572197E-2</c:v>
                </c:pt>
                <c:pt idx="580">
                  <c:v>9.0795770489089794E-2</c:v>
                </c:pt>
                <c:pt idx="581">
                  <c:v>9.2448903339502703E-2</c:v>
                </c:pt>
                <c:pt idx="582">
                  <c:v>9.2450443399455406E-2</c:v>
                </c:pt>
                <c:pt idx="583">
                  <c:v>9.4103512471810993E-2</c:v>
                </c:pt>
                <c:pt idx="584">
                  <c:v>9.4104984011757695E-2</c:v>
                </c:pt>
                <c:pt idx="585">
                  <c:v>9.5756953180034396E-2</c:v>
                </c:pt>
                <c:pt idx="586">
                  <c:v>9.4105318692384393E-2</c:v>
                </c:pt>
                <c:pt idx="587">
                  <c:v>9.5756953180034396E-2</c:v>
                </c:pt>
                <c:pt idx="588">
                  <c:v>9.5756953180034396E-2</c:v>
                </c:pt>
                <c:pt idx="589">
                  <c:v>9.7408587667682997E-2</c:v>
                </c:pt>
                <c:pt idx="590">
                  <c:v>9.9060222155333E-2</c:v>
                </c:pt>
                <c:pt idx="591">
                  <c:v>9.7408587667682997E-2</c:v>
                </c:pt>
                <c:pt idx="592">
                  <c:v>9.9060222155333E-2</c:v>
                </c:pt>
                <c:pt idx="593">
                  <c:v>9.9060222155333E-2</c:v>
                </c:pt>
                <c:pt idx="594">
                  <c:v>0.100711856642982</c:v>
                </c:pt>
                <c:pt idx="595">
                  <c:v>0.100711856642982</c:v>
                </c:pt>
                <c:pt idx="596">
                  <c:v>0.10236349113063201</c:v>
                </c:pt>
                <c:pt idx="597">
                  <c:v>0.10401512561828199</c:v>
                </c:pt>
                <c:pt idx="598">
                  <c:v>0.10401512561828199</c:v>
                </c:pt>
                <c:pt idx="599">
                  <c:v>0.10566676010593</c:v>
                </c:pt>
                <c:pt idx="600">
                  <c:v>0.10731839459358</c:v>
                </c:pt>
                <c:pt idx="601">
                  <c:v>0.10897001580915799</c:v>
                </c:pt>
                <c:pt idx="602">
                  <c:v>0.10896999863001799</c:v>
                </c:pt>
                <c:pt idx="603">
                  <c:v>0.11062161521661</c:v>
                </c:pt>
                <c:pt idx="604">
                  <c:v>0.112273231282447</c:v>
                </c:pt>
                <c:pt idx="605">
                  <c:v>0.11227321358256299</c:v>
                </c:pt>
                <c:pt idx="606">
                  <c:v>0.113924828867269</c:v>
                </c:pt>
                <c:pt idx="607">
                  <c:v>0.11557644363122201</c:v>
                </c:pt>
                <c:pt idx="608">
                  <c:v>0.11392479294676799</c:v>
                </c:pt>
                <c:pt idx="609">
                  <c:v>0.115576407189973</c:v>
                </c:pt>
                <c:pt idx="610">
                  <c:v>0.11887965285549</c:v>
                </c:pt>
                <c:pt idx="611">
                  <c:v>0.117228002431432</c:v>
                </c:pt>
                <c:pt idx="612">
                  <c:v>0.118879615372756</c:v>
                </c:pt>
                <c:pt idx="613">
                  <c:v>0.11887959663139799</c:v>
                </c:pt>
                <c:pt idx="614">
                  <c:v>0.122182839693143</c:v>
                </c:pt>
                <c:pt idx="615">
                  <c:v>0.12053118672042799</c:v>
                </c:pt>
                <c:pt idx="616">
                  <c:v>0.12218274355419501</c:v>
                </c:pt>
                <c:pt idx="617">
                  <c:v>0.12218190836543399</c:v>
                </c:pt>
                <c:pt idx="618">
                  <c:v>0.12383242207708101</c:v>
                </c:pt>
                <c:pt idx="619">
                  <c:v>0.123831269263279</c:v>
                </c:pt>
                <c:pt idx="620">
                  <c:v>0.12548166316901899</c:v>
                </c:pt>
                <c:pt idx="621">
                  <c:v>0.12548043132018399</c:v>
                </c:pt>
                <c:pt idx="622">
                  <c:v>0.12713073824048299</c:v>
                </c:pt>
                <c:pt idx="623">
                  <c:v>0.12712945996625499</c:v>
                </c:pt>
                <c:pt idx="624">
                  <c:v>0.128779712574768</c:v>
                </c:pt>
                <c:pt idx="625">
                  <c:v>0.13042994420158699</c:v>
                </c:pt>
                <c:pt idx="626">
                  <c:v>0.13042865129046999</c:v>
                </c:pt>
                <c:pt idx="627">
                  <c:v>0.13207887737288801</c:v>
                </c:pt>
                <c:pt idx="628">
                  <c:v>0.13207761935686299</c:v>
                </c:pt>
                <c:pt idx="629">
                  <c:v>0.13372787224219099</c:v>
                </c:pt>
                <c:pt idx="630">
                  <c:v>0.13372668155752099</c:v>
                </c:pt>
                <c:pt idx="631">
                  <c:v>0.13372554103720199</c:v>
                </c:pt>
                <c:pt idx="632">
                  <c:v>0.13537586495158199</c:v>
                </c:pt>
                <c:pt idx="633">
                  <c:v>0.13702616003433399</c:v>
                </c:pt>
                <c:pt idx="634">
                  <c:v>0.13702502655462201</c:v>
                </c:pt>
                <c:pt idx="635">
                  <c:v>0.138675308433093</c:v>
                </c:pt>
                <c:pt idx="636">
                  <c:v>0.14032557961831499</c:v>
                </c:pt>
                <c:pt idx="637">
                  <c:v>0.140324465036433</c:v>
                </c:pt>
                <c:pt idx="638">
                  <c:v>0.14197472630731101</c:v>
                </c:pt>
                <c:pt idx="639">
                  <c:v>0.141973626552028</c:v>
                </c:pt>
                <c:pt idx="640">
                  <c:v>0.143623876228405</c:v>
                </c:pt>
                <c:pt idx="641">
                  <c:v>0.14527411305770699</c:v>
                </c:pt>
                <c:pt idx="642">
                  <c:v>0.14692433660561399</c:v>
                </c:pt>
                <c:pt idx="643">
                  <c:v>0.14692324880644</c:v>
                </c:pt>
                <c:pt idx="644">
                  <c:v>0.14692217264101001</c:v>
                </c:pt>
                <c:pt idx="645">
                  <c:v>0.15022365140199401</c:v>
                </c:pt>
                <c:pt idx="646">
                  <c:v>0.15022257151026999</c:v>
                </c:pt>
                <c:pt idx="647">
                  <c:v>0.15022150403745499</c:v>
                </c:pt>
                <c:pt idx="648">
                  <c:v>0.15187171214501499</c:v>
                </c:pt>
                <c:pt idx="649">
                  <c:v>0.15187243681594101</c:v>
                </c:pt>
                <c:pt idx="650">
                  <c:v>0.155176205141587</c:v>
                </c:pt>
                <c:pt idx="651">
                  <c:v>0.15517752791667899</c:v>
                </c:pt>
                <c:pt idx="652">
                  <c:v>0.15517887471133601</c:v>
                </c:pt>
                <c:pt idx="653">
                  <c:v>0.156831520448172</c:v>
                </c:pt>
                <c:pt idx="654">
                  <c:v>0.15848419685423201</c:v>
                </c:pt>
                <c:pt idx="655">
                  <c:v>0.16343950511796601</c:v>
                </c:pt>
                <c:pt idx="656">
                  <c:v>0.16344092667820601</c:v>
                </c:pt>
                <c:pt idx="657">
                  <c:v>0.16344233440765299</c:v>
                </c:pt>
                <c:pt idx="658">
                  <c:v>0.165095058069126</c:v>
                </c:pt>
                <c:pt idx="659">
                  <c:v>0.16674777494429699</c:v>
                </c:pt>
                <c:pt idx="660">
                  <c:v>0.16509775896251899</c:v>
                </c:pt>
                <c:pt idx="661">
                  <c:v>0.16840178851059201</c:v>
                </c:pt>
                <c:pt idx="662">
                  <c:v>0.16840304824037999</c:v>
                </c:pt>
                <c:pt idx="663">
                  <c:v>0.16840424813188401</c:v>
                </c:pt>
                <c:pt idx="664">
                  <c:v>0.170056769268669</c:v>
                </c:pt>
                <c:pt idx="665">
                  <c:v>0.17005599227120499</c:v>
                </c:pt>
                <c:pt idx="666">
                  <c:v>0.17335738338369</c:v>
                </c:pt>
                <c:pt idx="667">
                  <c:v>0.173355921988886</c:v>
                </c:pt>
                <c:pt idx="668">
                  <c:v>0.17500578061274599</c:v>
                </c:pt>
                <c:pt idx="669">
                  <c:v>0.176655584487663</c:v>
                </c:pt>
                <c:pt idx="670">
                  <c:v>0.17830534560504099</c:v>
                </c:pt>
                <c:pt idx="671">
                  <c:v>0.17830374499541901</c:v>
                </c:pt>
                <c:pt idx="672">
                  <c:v>0.17995346751732599</c:v>
                </c:pt>
                <c:pt idx="673">
                  <c:v>0.181603183006772</c:v>
                </c:pt>
                <c:pt idx="674">
                  <c:v>0.183252903292702</c:v>
                </c:pt>
                <c:pt idx="675">
                  <c:v>0.18490264015567101</c:v>
                </c:pt>
                <c:pt idx="676">
                  <c:v>0.18655240532261999</c:v>
                </c:pt>
                <c:pt idx="677">
                  <c:v>0.18820221045976199</c:v>
                </c:pt>
                <c:pt idx="678">
                  <c:v>0.18985206716362299</c:v>
                </c:pt>
                <c:pt idx="679">
                  <c:v>0.189850745615539</c:v>
                </c:pt>
                <c:pt idx="680">
                  <c:v>0.19315195715721201</c:v>
                </c:pt>
                <c:pt idx="681">
                  <c:v>0.19315159540809701</c:v>
                </c:pt>
                <c:pt idx="682">
                  <c:v>0.19645397830745401</c:v>
                </c:pt>
                <c:pt idx="683">
                  <c:v>0.19645395587735301</c:v>
                </c:pt>
                <c:pt idx="684">
                  <c:v>0.19810518315571601</c:v>
                </c:pt>
                <c:pt idx="685">
                  <c:v>0.19810521513628199</c:v>
                </c:pt>
                <c:pt idx="686">
                  <c:v>0.20140768339394599</c:v>
                </c:pt>
                <c:pt idx="687">
                  <c:v>0.20305893718818399</c:v>
                </c:pt>
                <c:pt idx="688">
                  <c:v>0.20471018076952799</c:v>
                </c:pt>
                <c:pt idx="689">
                  <c:v>0.20636140472692199</c:v>
                </c:pt>
                <c:pt idx="690">
                  <c:v>0.20966380012247199</c:v>
                </c:pt>
                <c:pt idx="691">
                  <c:v>0.209663756461791</c:v>
                </c:pt>
                <c:pt idx="692">
                  <c:v>0.211314865744617</c:v>
                </c:pt>
                <c:pt idx="693">
                  <c:v>0.21461711126305399</c:v>
                </c:pt>
                <c:pt idx="694">
                  <c:v>0.216268095830038</c:v>
                </c:pt>
                <c:pt idx="695">
                  <c:v>0.21626782078379</c:v>
                </c:pt>
                <c:pt idx="696">
                  <c:v>0.21956989906228</c:v>
                </c:pt>
                <c:pt idx="697">
                  <c:v>0.221222468510406</c:v>
                </c:pt>
                <c:pt idx="698">
                  <c:v>0.222875558045285</c:v>
                </c:pt>
                <c:pt idx="699">
                  <c:v>0.22617990002812299</c:v>
                </c:pt>
                <c:pt idx="700">
                  <c:v>0.22618182137057299</c:v>
                </c:pt>
                <c:pt idx="701">
                  <c:v>0.22783499516240999</c:v>
                </c:pt>
                <c:pt idx="702">
                  <c:v>0.23113946348529801</c:v>
                </c:pt>
                <c:pt idx="703">
                  <c:v>0.232792707479479</c:v>
                </c:pt>
                <c:pt idx="704">
                  <c:v>0.234445979562415</c:v>
                </c:pt>
                <c:pt idx="705">
                  <c:v>0.23444797120776301</c:v>
                </c:pt>
                <c:pt idx="706">
                  <c:v>0.23775260799740999</c:v>
                </c:pt>
                <c:pt idx="707">
                  <c:v>0.239405964350902</c:v>
                </c:pt>
                <c:pt idx="708">
                  <c:v>0.24105934879601201</c:v>
                </c:pt>
                <c:pt idx="709">
                  <c:v>0.24271276133345501</c:v>
                </c:pt>
                <c:pt idx="710">
                  <c:v>0.24436620196395001</c:v>
                </c:pt>
                <c:pt idx="711">
                  <c:v>0.24601967068820901</c:v>
                </c:pt>
                <c:pt idx="712">
                  <c:v>0.24767316750694901</c:v>
                </c:pt>
                <c:pt idx="713">
                  <c:v>0.25097478808379797</c:v>
                </c:pt>
                <c:pt idx="714">
                  <c:v>0.25262400097753601</c:v>
                </c:pt>
                <c:pt idx="715">
                  <c:v>0.25427318533008603</c:v>
                </c:pt>
                <c:pt idx="716">
                  <c:v>0.25592234114218598</c:v>
                </c:pt>
                <c:pt idx="717">
                  <c:v>0.25757146841458101</c:v>
                </c:pt>
                <c:pt idx="718">
                  <c:v>0.25756923971351497</c:v>
                </c:pt>
                <c:pt idx="719">
                  <c:v>0.260869637343211</c:v>
                </c:pt>
                <c:pt idx="720">
                  <c:v>0.260867380142982</c:v>
                </c:pt>
                <c:pt idx="721">
                  <c:v>0.264167692121903</c:v>
                </c:pt>
                <c:pt idx="722">
                  <c:v>0.26416540642448499</c:v>
                </c:pt>
                <c:pt idx="723">
                  <c:v>0.26911688875156597</c:v>
                </c:pt>
                <c:pt idx="724">
                  <c:v>0.267463318563949</c:v>
                </c:pt>
                <c:pt idx="725">
                  <c:v>0.26911223183227001</c:v>
                </c:pt>
                <c:pt idx="726">
                  <c:v>0.27076111656730201</c:v>
                </c:pt>
                <c:pt idx="727">
                  <c:v>0.27240997006858902</c:v>
                </c:pt>
                <c:pt idx="728">
                  <c:v>0.27570993438371499</c:v>
                </c:pt>
                <c:pt idx="729">
                  <c:v>0.27735703163509501</c:v>
                </c:pt>
                <c:pt idx="730">
                  <c:v>0.27900356520297698</c:v>
                </c:pt>
                <c:pt idx="731">
                  <c:v>0.28065000637354598</c:v>
                </c:pt>
                <c:pt idx="732">
                  <c:v>0.28394744481788298</c:v>
                </c:pt>
                <c:pt idx="733">
                  <c:v>0.285593696857043</c:v>
                </c:pt>
                <c:pt idx="734">
                  <c:v>0.28723987824734298</c:v>
                </c:pt>
                <c:pt idx="735">
                  <c:v>0.28888599614834498</c:v>
                </c:pt>
                <c:pt idx="736">
                  <c:v>0.29053205768817703</c:v>
                </c:pt>
                <c:pt idx="737">
                  <c:v>0.29382902187934901</c:v>
                </c:pt>
                <c:pt idx="738">
                  <c:v>0.29547496586369698</c:v>
                </c:pt>
                <c:pt idx="739">
                  <c:v>0.29712087466270898</c:v>
                </c:pt>
                <c:pt idx="740">
                  <c:v>0.29711588172476</c:v>
                </c:pt>
                <c:pt idx="741">
                  <c:v>0.29876176729688497</c:v>
                </c:pt>
                <c:pt idx="742">
                  <c:v>0.30205845969433498</c:v>
                </c:pt>
                <c:pt idx="743">
                  <c:v>0.30205350099272799</c:v>
                </c:pt>
                <c:pt idx="744">
                  <c:v>0.30535010193693801</c:v>
                </c:pt>
                <c:pt idx="745">
                  <c:v>0.30699985274735703</c:v>
                </c:pt>
                <c:pt idx="746">
                  <c:v>0.30865078604449903</c:v>
                </c:pt>
                <c:pt idx="747">
                  <c:v>0.310301735079827</c:v>
                </c:pt>
                <c:pt idx="748">
                  <c:v>0.311952699464775</c:v>
                </c:pt>
                <c:pt idx="749">
                  <c:v>0.31360367881191198</c:v>
                </c:pt>
                <c:pt idx="750">
                  <c:v>0.31525467273500402</c:v>
                </c:pt>
                <c:pt idx="751">
                  <c:v>0.318556451976233</c:v>
                </c:pt>
                <c:pt idx="752">
                  <c:v>0.32020747511355901</c:v>
                </c:pt>
                <c:pt idx="753">
                  <c:v>0.32185851165909202</c:v>
                </c:pt>
                <c:pt idx="754">
                  <c:v>0.32350956123254099</c:v>
                </c:pt>
                <c:pt idx="755">
                  <c:v>0.323509847563619</c:v>
                </c:pt>
                <c:pt idx="756">
                  <c:v>0.32516092090677101</c:v>
                </c:pt>
                <c:pt idx="757">
                  <c:v>0.32681200616118</c:v>
                </c:pt>
                <c:pt idx="758">
                  <c:v>0.32846310295245001</c:v>
                </c:pt>
                <c:pt idx="759">
                  <c:v>0.33011421273858699</c:v>
                </c:pt>
                <c:pt idx="760">
                  <c:v>0.33176536345309698</c:v>
                </c:pt>
                <c:pt idx="761">
                  <c:v>0.333415932732604</c:v>
                </c:pt>
                <c:pt idx="762">
                  <c:v>0.33341557175035402</c:v>
                </c:pt>
                <c:pt idx="763">
                  <c:v>0.33671678534980698</c:v>
                </c:pt>
                <c:pt idx="764">
                  <c:v>0.336716467597094</c:v>
                </c:pt>
                <c:pt idx="765">
                  <c:v>0.33836693057838302</c:v>
                </c:pt>
                <c:pt idx="766">
                  <c:v>0.34001739401221898</c:v>
                </c:pt>
                <c:pt idx="767">
                  <c:v>0.34001709043256001</c:v>
                </c:pt>
                <c:pt idx="768">
                  <c:v>0.34166753666376898</c:v>
                </c:pt>
                <c:pt idx="769">
                  <c:v>0.34331796214353899</c:v>
                </c:pt>
                <c:pt idx="770">
                  <c:v>0.34496835991374503</c:v>
                </c:pt>
                <c:pt idx="771">
                  <c:v>0.34661872307003999</c:v>
                </c:pt>
                <c:pt idx="772">
                  <c:v>0.34826904475877402</c:v>
                </c:pt>
                <c:pt idx="773">
                  <c:v>0.34991931817301403</c:v>
                </c:pt>
                <c:pt idx="774">
                  <c:v>0.35156953654770601</c:v>
                </c:pt>
                <c:pt idx="775">
                  <c:v>0.35321969321212898</c:v>
                </c:pt>
                <c:pt idx="776">
                  <c:v>0.35652051969306198</c:v>
                </c:pt>
                <c:pt idx="777">
                  <c:v>0.35651589513156301</c:v>
                </c:pt>
                <c:pt idx="778">
                  <c:v>0.35816075633182998</c:v>
                </c:pt>
                <c:pt idx="779">
                  <c:v>0.35980552777979702</c:v>
                </c:pt>
                <c:pt idx="780">
                  <c:v>0.36145021655836801</c:v>
                </c:pt>
                <c:pt idx="781">
                  <c:v>0.36474543826865902</c:v>
                </c:pt>
                <c:pt idx="782">
                  <c:v>0.366389956891715</c:v>
                </c:pt>
                <c:pt idx="783">
                  <c:v>0.36968497064216799</c:v>
                </c:pt>
                <c:pt idx="784">
                  <c:v>0.37132934704149001</c:v>
                </c:pt>
                <c:pt idx="785">
                  <c:v>0.37462418061061198</c:v>
                </c:pt>
                <c:pt idx="786">
                  <c:v>0.37626844232479201</c:v>
                </c:pt>
                <c:pt idx="787">
                  <c:v>0.37791266986834299</c:v>
                </c:pt>
                <c:pt idx="788">
                  <c:v>0.38285772435536303</c:v>
                </c:pt>
                <c:pt idx="789">
                  <c:v>0.38450185179554103</c:v>
                </c:pt>
                <c:pt idx="790">
                  <c:v>0.38779634021145998</c:v>
                </c:pt>
                <c:pt idx="791">
                  <c:v>0.39109076797123499</c:v>
                </c:pt>
                <c:pt idx="792">
                  <c:v>0.394385123931352</c:v>
                </c:pt>
                <c:pt idx="793">
                  <c:v>0.39933454716315497</c:v>
                </c:pt>
                <c:pt idx="794">
                  <c:v>0.40098476738455102</c:v>
                </c:pt>
                <c:pt idx="795">
                  <c:v>0.40593563570359598</c:v>
                </c:pt>
                <c:pt idx="796">
                  <c:v>0.40758588442431198</c:v>
                </c:pt>
                <c:pt idx="797">
                  <c:v>0.41088645719289801</c:v>
                </c:pt>
                <c:pt idx="798">
                  <c:v>0.41418703450587102</c:v>
                </c:pt>
                <c:pt idx="799">
                  <c:v>0.41748761270859203</c:v>
                </c:pt>
                <c:pt idx="800">
                  <c:v>0.42078818819599501</c:v>
                </c:pt>
                <c:pt idx="801">
                  <c:v>0.42408875741263602</c:v>
                </c:pt>
                <c:pt idx="802">
                  <c:v>0.42573900388332803</c:v>
                </c:pt>
                <c:pt idx="803">
                  <c:v>0.43234017565465699</c:v>
                </c:pt>
                <c:pt idx="804">
                  <c:v>0.43399039262171901</c:v>
                </c:pt>
                <c:pt idx="805">
                  <c:v>0.437290902180626</c:v>
                </c:pt>
                <c:pt idx="806">
                  <c:v>0.44059138841955803</c:v>
                </c:pt>
                <c:pt idx="807">
                  <c:v>0.44389184731190201</c:v>
                </c:pt>
                <c:pt idx="808">
                  <c:v>0.44719226593267503</c:v>
                </c:pt>
                <c:pt idx="809">
                  <c:v>0.45049036300960299</c:v>
                </c:pt>
                <c:pt idx="810">
                  <c:v>0.45378771770124798</c:v>
                </c:pt>
                <c:pt idx="811">
                  <c:v>0.45543472261102103</c:v>
                </c:pt>
                <c:pt idx="812">
                  <c:v>0.45873195730768501</c:v>
                </c:pt>
                <c:pt idx="813">
                  <c:v>0.46037887675311601</c:v>
                </c:pt>
                <c:pt idx="814">
                  <c:v>0.46367601723233498</c:v>
                </c:pt>
                <c:pt idx="815">
                  <c:v>0.46697311474027298</c:v>
                </c:pt>
                <c:pt idx="816">
                  <c:v>0.47027017552936401</c:v>
                </c:pt>
                <c:pt idx="817">
                  <c:v>0.48676893784348402</c:v>
                </c:pt>
                <c:pt idx="818">
                  <c:v>0.48016462295204498</c:v>
                </c:pt>
                <c:pt idx="819">
                  <c:v>0.49171256270642999</c:v>
                </c:pt>
                <c:pt idx="820">
                  <c:v>0.48345817383342599</c:v>
                </c:pt>
                <c:pt idx="821">
                  <c:v>0.495006006636378</c:v>
                </c:pt>
                <c:pt idx="822">
                  <c:v>0.48840194757410899</c:v>
                </c:pt>
                <c:pt idx="823">
                  <c:v>0.498299533936439</c:v>
                </c:pt>
                <c:pt idx="824">
                  <c:v>0.49499592696900302</c:v>
                </c:pt>
                <c:pt idx="825">
                  <c:v>0.50159531693975301</c:v>
                </c:pt>
                <c:pt idx="826">
                  <c:v>0.49829455503165299</c:v>
                </c:pt>
                <c:pt idx="827">
                  <c:v>0.50489462082855296</c:v>
                </c:pt>
                <c:pt idx="828">
                  <c:v>0.50159392840351102</c:v>
                </c:pt>
                <c:pt idx="829">
                  <c:v>0.50819401852234702</c:v>
                </c:pt>
                <c:pt idx="830">
                  <c:v>0.50489336472152302</c:v>
                </c:pt>
                <c:pt idx="831">
                  <c:v>0.50984332744682304</c:v>
                </c:pt>
                <c:pt idx="832">
                  <c:v>0.50654268418336801</c:v>
                </c:pt>
                <c:pt idx="833">
                  <c:v>0.51479284702596695</c:v>
                </c:pt>
                <c:pt idx="834">
                  <c:v>0.51149217882228104</c:v>
                </c:pt>
                <c:pt idx="835">
                  <c:v>0.53459325848001205</c:v>
                </c:pt>
                <c:pt idx="836">
                  <c:v>0.52469208264283496</c:v>
                </c:pt>
                <c:pt idx="837">
                  <c:v>0.51974121194960299</c:v>
                </c:pt>
                <c:pt idx="838">
                  <c:v>0.52139072069135195</c:v>
                </c:pt>
                <c:pt idx="839">
                  <c:v>0.52799047647566699</c:v>
                </c:pt>
                <c:pt idx="840">
                  <c:v>0.53129000284785499</c:v>
                </c:pt>
                <c:pt idx="841">
                  <c:v>0.52798619480292097</c:v>
                </c:pt>
                <c:pt idx="842">
                  <c:v>0.53458201498325997</c:v>
                </c:pt>
                <c:pt idx="843">
                  <c:v>0.53292742444810304</c:v>
                </c:pt>
                <c:pt idx="844">
                  <c:v>0.53952309094789896</c:v>
                </c:pt>
                <c:pt idx="845">
                  <c:v>0.53786848658214903</c:v>
                </c:pt>
                <c:pt idx="846">
                  <c:v>0.54446399940803203</c:v>
                </c:pt>
                <c:pt idx="847">
                  <c:v>0.54115937736837705</c:v>
                </c:pt>
                <c:pt idx="848">
                  <c:v>0.55105473023365803</c:v>
                </c:pt>
                <c:pt idx="849">
                  <c:v>0.54775010835089999</c:v>
                </c:pt>
                <c:pt idx="850">
                  <c:v>0.559295199533135</c:v>
                </c:pt>
                <c:pt idx="851">
                  <c:v>0.55269066800264199</c:v>
                </c:pt>
                <c:pt idx="852">
                  <c:v>0.56423552163353596</c:v>
                </c:pt>
                <c:pt idx="853">
                  <c:v>0.55928098012377703</c:v>
                </c:pt>
                <c:pt idx="854">
                  <c:v>0.57082558223050905</c:v>
                </c:pt>
                <c:pt idx="855">
                  <c:v>0.56752096082977299</c:v>
                </c:pt>
                <c:pt idx="856">
                  <c:v>0.57906529744094404</c:v>
                </c:pt>
                <c:pt idx="857">
                  <c:v>0.57246460306291502</c:v>
                </c:pt>
                <c:pt idx="858">
                  <c:v>0.58731336943111401</c:v>
                </c:pt>
                <c:pt idx="859">
                  <c:v>0.58401351646002297</c:v>
                </c:pt>
                <c:pt idx="860">
                  <c:v>0.59556252804057896</c:v>
                </c:pt>
                <c:pt idx="861">
                  <c:v>0.59061280136154604</c:v>
                </c:pt>
                <c:pt idx="862">
                  <c:v>0.60381168075284997</c:v>
                </c:pt>
                <c:pt idx="863">
                  <c:v>0.59886195436876</c:v>
                </c:pt>
                <c:pt idx="864">
                  <c:v>0.61206082756793301</c:v>
                </c:pt>
                <c:pt idx="865">
                  <c:v>0.60711110147878899</c:v>
                </c:pt>
                <c:pt idx="866">
                  <c:v>0.61866009654702103</c:v>
                </c:pt>
                <c:pt idx="867">
                  <c:v>0.64010831735084595</c:v>
                </c:pt>
                <c:pt idx="868">
                  <c:v>0.63515858890288701</c:v>
                </c:pt>
                <c:pt idx="869">
                  <c:v>0.64505770171209798</c:v>
                </c:pt>
                <c:pt idx="870">
                  <c:v>0.63020874959273099</c:v>
                </c:pt>
                <c:pt idx="871">
                  <c:v>0.64835721001240199</c:v>
                </c:pt>
                <c:pt idx="872">
                  <c:v>0.64340744687395501</c:v>
                </c:pt>
                <c:pt idx="873">
                  <c:v>0.71928800977182905</c:v>
                </c:pt>
                <c:pt idx="874">
                  <c:v>0.66317739480179005</c:v>
                </c:pt>
                <c:pt idx="875">
                  <c:v>0.72255269310063297</c:v>
                </c:pt>
                <c:pt idx="876">
                  <c:v>0.66809435082875002</c:v>
                </c:pt>
                <c:pt idx="877">
                  <c:v>0.73406539222154998</c:v>
                </c:pt>
                <c:pt idx="878">
                  <c:v>0.67960934248361704</c:v>
                </c:pt>
                <c:pt idx="879">
                  <c:v>0.73238012408252295</c:v>
                </c:pt>
                <c:pt idx="880">
                  <c:v>0.68782408777905002</c:v>
                </c:pt>
                <c:pt idx="881">
                  <c:v>0.73234454296320695</c:v>
                </c:pt>
                <c:pt idx="882">
                  <c:v>0.69603807529223904</c:v>
                </c:pt>
                <c:pt idx="883">
                  <c:v>0.74385513585721996</c:v>
                </c:pt>
                <c:pt idx="884">
                  <c:v>0.70755016325603004</c:v>
                </c:pt>
                <c:pt idx="885">
                  <c:v>0.74876724378870896</c:v>
                </c:pt>
                <c:pt idx="886">
                  <c:v>0.71906126287956296</c:v>
                </c:pt>
                <c:pt idx="887">
                  <c:v>0.75862687383683602</c:v>
                </c:pt>
                <c:pt idx="888">
                  <c:v>0.72892216239450902</c:v>
                </c:pt>
                <c:pt idx="889">
                  <c:v>0.77345204159012604</c:v>
                </c:pt>
                <c:pt idx="890">
                  <c:v>0.74542029854181102</c:v>
                </c:pt>
                <c:pt idx="891">
                  <c:v>0.77841126959909601</c:v>
                </c:pt>
                <c:pt idx="892">
                  <c:v>0.75532706633774305</c:v>
                </c:pt>
                <c:pt idx="893">
                  <c:v>0.79491579287910596</c:v>
                </c:pt>
                <c:pt idx="894">
                  <c:v>0.77018210208351001</c:v>
                </c:pt>
                <c:pt idx="895">
                  <c:v>0.80482354767225495</c:v>
                </c:pt>
                <c:pt idx="896">
                  <c:v>0.77679092755577905</c:v>
                </c:pt>
                <c:pt idx="897">
                  <c:v>0.77844606479004497</c:v>
                </c:pt>
                <c:pt idx="898">
                  <c:v>0.78175056999464199</c:v>
                </c:pt>
                <c:pt idx="899">
                  <c:v>0.79330193282119499</c:v>
                </c:pt>
                <c:pt idx="900">
                  <c:v>0.796606557478444</c:v>
                </c:pt>
                <c:pt idx="901">
                  <c:v>0.80320998280373301</c:v>
                </c:pt>
                <c:pt idx="902">
                  <c:v>0.80651467497978202</c:v>
                </c:pt>
                <c:pt idx="903">
                  <c:v>0.81476761798455699</c:v>
                </c:pt>
                <c:pt idx="904">
                  <c:v>0.81807236534335903</c:v>
                </c:pt>
                <c:pt idx="905">
                  <c:v>0.82135204113368998</c:v>
                </c:pt>
                <c:pt idx="906">
                  <c:v>0.82957211606807701</c:v>
                </c:pt>
                <c:pt idx="907">
                  <c:v>0.83119451572985303</c:v>
                </c:pt>
                <c:pt idx="908">
                  <c:v>0.84106292330070398</c:v>
                </c:pt>
                <c:pt idx="909">
                  <c:v>0.84268481187535904</c:v>
                </c:pt>
                <c:pt idx="910">
                  <c:v>0.852552193146208</c:v>
                </c:pt>
                <c:pt idx="911">
                  <c:v>0.85582266402901397</c:v>
                </c:pt>
                <c:pt idx="912">
                  <c:v>0.86733800674489403</c:v>
                </c:pt>
                <c:pt idx="913">
                  <c:v>0.86401195063559799</c:v>
                </c:pt>
                <c:pt idx="914">
                  <c:v>0.88047304526835302</c:v>
                </c:pt>
                <c:pt idx="915">
                  <c:v>0.88374224218430297</c:v>
                </c:pt>
                <c:pt idx="916">
                  <c:v>0.890308861879887</c:v>
                </c:pt>
                <c:pt idx="917">
                  <c:v>0.90841635025130096</c:v>
                </c:pt>
                <c:pt idx="918">
                  <c:v>0.913333116628815</c:v>
                </c:pt>
                <c:pt idx="919">
                  <c:v>0.92154689458595596</c:v>
                </c:pt>
                <c:pt idx="920">
                  <c:v>0.923165821463105</c:v>
                </c:pt>
                <c:pt idx="921">
                  <c:v>0.926454715013872</c:v>
                </c:pt>
                <c:pt idx="922">
                  <c:v>0.92974993425990005</c:v>
                </c:pt>
                <c:pt idx="923">
                  <c:v>0.93304516867470999</c:v>
                </c:pt>
                <c:pt idx="924">
                  <c:v>0.93963753898394697</c:v>
                </c:pt>
                <c:pt idx="925">
                  <c:v>0.94293277365020201</c:v>
                </c:pt>
                <c:pt idx="926">
                  <c:v>0.95117366756185096</c:v>
                </c:pt>
                <c:pt idx="927">
                  <c:v>0.95776597176863898</c:v>
                </c:pt>
                <c:pt idx="928">
                  <c:v>0.96270969362786696</c:v>
                </c:pt>
                <c:pt idx="929">
                  <c:v>0.97095046516059502</c:v>
                </c:pt>
                <c:pt idx="930">
                  <c:v>0.97589410624169703</c:v>
                </c:pt>
                <c:pt idx="931">
                  <c:v>0.98248623618627096</c:v>
                </c:pt>
                <c:pt idx="932">
                  <c:v>0.98907830898906901</c:v>
                </c:pt>
                <c:pt idx="933">
                  <c:v>0.99237327227064498</c:v>
                </c:pt>
                <c:pt idx="934">
                  <c:v>0.99731670665745398</c:v>
                </c:pt>
                <c:pt idx="935">
                  <c:v>1.0039085975964199</c:v>
                </c:pt>
                <c:pt idx="936">
                  <c:v>1.00555490732346</c:v>
                </c:pt>
                <c:pt idx="937">
                  <c:v>1.01378300362716</c:v>
                </c:pt>
                <c:pt idx="938">
                  <c:v>1.0203587685827999</c:v>
                </c:pt>
                <c:pt idx="939">
                  <c:v>1.0219890045543201</c:v>
                </c:pt>
                <c:pt idx="940">
                  <c:v>1.0302127771841401</c:v>
                </c:pt>
                <c:pt idx="941">
                  <c:v>1.0334911391244801</c:v>
                </c:pt>
                <c:pt idx="942">
                  <c:v>1.0384177199417399</c:v>
                </c:pt>
                <c:pt idx="943">
                  <c:v>1.0416958081639001</c:v>
                </c:pt>
                <c:pt idx="944">
                  <c:v>1.0482703387387799</c:v>
                </c:pt>
                <c:pt idx="945">
                  <c:v>1.07132715791906</c:v>
                </c:pt>
                <c:pt idx="946">
                  <c:v>1.07460446916036</c:v>
                </c:pt>
                <c:pt idx="947">
                  <c:v>1.08941901775872</c:v>
                </c:pt>
                <c:pt idx="948">
                  <c:v>1.0893995512890799</c:v>
                </c:pt>
                <c:pt idx="949">
                  <c:v>1.10421330061986</c:v>
                </c:pt>
                <c:pt idx="950">
                  <c:v>1.10089735009902</c:v>
                </c:pt>
                <c:pt idx="951">
                  <c:v>1.1008776663525399</c:v>
                </c:pt>
                <c:pt idx="952">
                  <c:v>1.11898650142165</c:v>
                </c:pt>
                <c:pt idx="953">
                  <c:v>1.1041365393229601</c:v>
                </c:pt>
                <c:pt idx="954">
                  <c:v>1.1288396175134701</c:v>
                </c:pt>
                <c:pt idx="955">
                  <c:v>1.11563857866535</c:v>
                </c:pt>
                <c:pt idx="956">
                  <c:v>1.13045304623607</c:v>
                </c:pt>
                <c:pt idx="957">
                  <c:v>1.11725237330714</c:v>
                </c:pt>
                <c:pt idx="958">
                  <c:v>1.15348905000455</c:v>
                </c:pt>
                <c:pt idx="959">
                  <c:v>1.1402884276393701</c:v>
                </c:pt>
                <c:pt idx="960">
                  <c:v>1.1666365809861201</c:v>
                </c:pt>
                <c:pt idx="961">
                  <c:v>1.15508398730508</c:v>
                </c:pt>
                <c:pt idx="962">
                  <c:v>1.1929657321121101</c:v>
                </c:pt>
                <c:pt idx="963">
                  <c:v>1.1748220010745001</c:v>
                </c:pt>
                <c:pt idx="964">
                  <c:v>1.1945770709321699</c:v>
                </c:pt>
                <c:pt idx="965">
                  <c:v>1.20114975169862</c:v>
                </c:pt>
                <c:pt idx="966">
                  <c:v>1.22090384101933</c:v>
                </c:pt>
                <c:pt idx="967">
                  <c:v>1.2340666385461401</c:v>
                </c:pt>
                <c:pt idx="968">
                  <c:v>1.23404783925652</c:v>
                </c:pt>
                <c:pt idx="969">
                  <c:v>1.24556083417027</c:v>
                </c:pt>
                <c:pt idx="970">
                  <c:v>1.2570729800401099</c:v>
                </c:pt>
                <c:pt idx="971">
                  <c:v>1.27352743828791</c:v>
                </c:pt>
                <c:pt idx="972">
                  <c:v>1.27350594964958</c:v>
                </c:pt>
                <c:pt idx="973">
                  <c:v>1.2850170412658499</c:v>
                </c:pt>
                <c:pt idx="974">
                  <c:v>1.28334787592814</c:v>
                </c:pt>
                <c:pt idx="975">
                  <c:v>1.3080380591752701</c:v>
                </c:pt>
                <c:pt idx="976">
                  <c:v>1.2964839939276001</c:v>
                </c:pt>
                <c:pt idx="977">
                  <c:v>1.3030517204804499</c:v>
                </c:pt>
                <c:pt idx="978">
                  <c:v>1.33432981112412</c:v>
                </c:pt>
                <c:pt idx="979">
                  <c:v>1.35407543425207</c:v>
                </c:pt>
                <c:pt idx="980">
                  <c:v>1.3244008872808299</c:v>
                </c:pt>
                <c:pt idx="981">
                  <c:v>1.3227312546283201</c:v>
                </c:pt>
                <c:pt idx="982">
                  <c:v>1.3309452455867301</c:v>
                </c:pt>
                <c:pt idx="983">
                  <c:v>1.3144504580563099</c:v>
                </c:pt>
                <c:pt idx="984">
                  <c:v>1.31607548903498</c:v>
                </c:pt>
                <c:pt idx="985">
                  <c:v>1.32428037937613</c:v>
                </c:pt>
                <c:pt idx="986">
                  <c:v>1.32918802827292</c:v>
                </c:pt>
                <c:pt idx="987">
                  <c:v>1.3357425102145599</c:v>
                </c:pt>
                <c:pt idx="988">
                  <c:v>1.3390025761945199</c:v>
                </c:pt>
                <c:pt idx="989">
                  <c:v>1.3472034734998</c:v>
                </c:pt>
                <c:pt idx="990">
                  <c:v>1.3570509103172901</c:v>
                </c:pt>
                <c:pt idx="991">
                  <c:v>1.3652509303792899</c:v>
                </c:pt>
                <c:pt idx="992">
                  <c:v>1.37509740614485</c:v>
                </c:pt>
                <c:pt idx="993">
                  <c:v>1.37835605498391</c:v>
                </c:pt>
                <c:pt idx="994">
                  <c:v>1.3849081167581501</c:v>
                </c:pt>
                <c:pt idx="995">
                  <c:v>1.3947533399012999</c:v>
                </c:pt>
                <c:pt idx="996">
                  <c:v>1.4095381784551699</c:v>
                </c:pt>
                <c:pt idx="997">
                  <c:v>1.41444228221589</c:v>
                </c:pt>
                <c:pt idx="998">
                  <c:v>1.4259326231974001</c:v>
                </c:pt>
                <c:pt idx="999">
                  <c:v>1.4374223792457199</c:v>
                </c:pt>
                <c:pt idx="1000">
                  <c:v>1.4390323251941399</c:v>
                </c:pt>
                <c:pt idx="1001">
                  <c:v>1.4472301519888</c:v>
                </c:pt>
                <c:pt idx="1002">
                  <c:v>1.45048879403891</c:v>
                </c:pt>
                <c:pt idx="1003">
                  <c:v>1.4570401272064699</c:v>
                </c:pt>
                <c:pt idx="1004">
                  <c:v>1.47182306673458</c:v>
                </c:pt>
                <c:pt idx="1005">
                  <c:v>1.48660531461667</c:v>
                </c:pt>
                <c:pt idx="1006">
                  <c:v>1.5013868710164899</c:v>
                </c:pt>
                <c:pt idx="1007">
                  <c:v>1.49970506871858</c:v>
                </c:pt>
                <c:pt idx="1008">
                  <c:v>1.50954694190338</c:v>
                </c:pt>
                <c:pt idx="1009">
                  <c:v>1.5111574049876899</c:v>
                </c:pt>
                <c:pt idx="1010">
                  <c:v>1.5226446962740099</c:v>
                </c:pt>
                <c:pt idx="1011">
                  <c:v>1.5209625465590499</c:v>
                </c:pt>
                <c:pt idx="1012">
                  <c:v>1.5340951343646601</c:v>
                </c:pt>
                <c:pt idx="1013">
                  <c:v>1.5307667495161199</c:v>
                </c:pt>
                <c:pt idx="1014">
                  <c:v>1.5471904673985699</c:v>
                </c:pt>
                <c:pt idx="1015">
                  <c:v>1.5537376572338499</c:v>
                </c:pt>
                <c:pt idx="1016">
                  <c:v>1.5553467644805901</c:v>
                </c:pt>
                <c:pt idx="1017">
                  <c:v>1.55534534403997</c:v>
                </c:pt>
                <c:pt idx="1018">
                  <c:v>1.5619380435805099</c:v>
                </c:pt>
                <c:pt idx="1019">
                  <c:v>1.57346860369849</c:v>
                </c:pt>
                <c:pt idx="1020">
                  <c:v>1.5833533330573799</c:v>
                </c:pt>
                <c:pt idx="1021">
                  <c:v>1.6014679171431101</c:v>
                </c:pt>
                <c:pt idx="1022">
                  <c:v>1.6097069232918699</c:v>
                </c:pt>
                <c:pt idx="1023">
                  <c:v>1.6245298892932201</c:v>
                </c:pt>
                <c:pt idx="1024">
                  <c:v>1.6377070338583299</c:v>
                </c:pt>
                <c:pt idx="1025">
                  <c:v>1.6327784702628001</c:v>
                </c:pt>
                <c:pt idx="1026">
                  <c:v>1.6443098160134999</c:v>
                </c:pt>
                <c:pt idx="1027">
                  <c:v>1.6591333072588901</c:v>
                </c:pt>
                <c:pt idx="1028">
                  <c:v>1.6772490047362101</c:v>
                </c:pt>
                <c:pt idx="1029">
                  <c:v>1.67725868223463</c:v>
                </c:pt>
                <c:pt idx="1030">
                  <c:v>1.6986668011556201</c:v>
                </c:pt>
                <c:pt idx="1031">
                  <c:v>1.7019687505849801</c:v>
                </c:pt>
                <c:pt idx="1032">
                  <c:v>1.70033261301421</c:v>
                </c:pt>
                <c:pt idx="1033">
                  <c:v>1.6986354959500101</c:v>
                </c:pt>
                <c:pt idx="1034">
                  <c:v>1.7051502383919199</c:v>
                </c:pt>
                <c:pt idx="1035">
                  <c:v>1.7067268629442101</c:v>
                </c:pt>
                <c:pt idx="1036">
                  <c:v>1.70994917257668</c:v>
                </c:pt>
                <c:pt idx="1037">
                  <c:v>1.73292005162672</c:v>
                </c:pt>
                <c:pt idx="1038">
                  <c:v>1.7476607377422699</c:v>
                </c:pt>
                <c:pt idx="1039">
                  <c:v>1.76240023643918</c:v>
                </c:pt>
                <c:pt idx="1040">
                  <c:v>1.7738474729596501</c:v>
                </c:pt>
                <c:pt idx="1041">
                  <c:v>1.7655481479931801</c:v>
                </c:pt>
                <c:pt idx="1042">
                  <c:v>1.77041270960968</c:v>
                </c:pt>
                <c:pt idx="1043">
                  <c:v>1.78185821314842</c:v>
                </c:pt>
                <c:pt idx="1044">
                  <c:v>1.7784953470615601</c:v>
                </c:pt>
                <c:pt idx="1045">
                  <c:v>1.8047463945226301</c:v>
                </c:pt>
                <c:pt idx="1046">
                  <c:v>1.7964474230852501</c:v>
                </c:pt>
                <c:pt idx="1047">
                  <c:v>1.8111800759454599</c:v>
                </c:pt>
                <c:pt idx="1048">
                  <c:v>1.8242665000923</c:v>
                </c:pt>
                <c:pt idx="1049">
                  <c:v>1.83740709004852</c:v>
                </c:pt>
                <c:pt idx="1050">
                  <c:v>1.8357589196698301</c:v>
                </c:pt>
                <c:pt idx="1051">
                  <c:v>1.8324657578511601</c:v>
                </c:pt>
                <c:pt idx="1052">
                  <c:v>1.85384723384705</c:v>
                </c:pt>
                <c:pt idx="1053">
                  <c:v>1.87193867030206</c:v>
                </c:pt>
                <c:pt idx="1054">
                  <c:v>1.8752253030539601</c:v>
                </c:pt>
                <c:pt idx="1055">
                  <c:v>1.8949615828514701</c:v>
                </c:pt>
                <c:pt idx="1056">
                  <c:v>1.8933132671108901</c:v>
                </c:pt>
                <c:pt idx="1057">
                  <c:v>1.91469440149529</c:v>
                </c:pt>
                <c:pt idx="1058">
                  <c:v>1.9212708543046999</c:v>
                </c:pt>
                <c:pt idx="1059">
                  <c:v>1.93936197260998</c:v>
                </c:pt>
                <c:pt idx="1060">
                  <c:v>1.95416314371532</c:v>
                </c:pt>
                <c:pt idx="1061">
                  <c:v>1.9558047084399199</c:v>
                </c:pt>
                <c:pt idx="1062">
                  <c:v>1.9771856346202299</c:v>
                </c:pt>
                <c:pt idx="1063">
                  <c:v>1.95908792577005</c:v>
                </c:pt>
                <c:pt idx="1064">
                  <c:v>1.9919834552098701</c:v>
                </c:pt>
                <c:pt idx="1065">
                  <c:v>1.9919225789558801</c:v>
                </c:pt>
                <c:pt idx="1066">
                  <c:v>1.98526549702486</c:v>
                </c:pt>
                <c:pt idx="1067">
                  <c:v>1.9934118327407</c:v>
                </c:pt>
                <c:pt idx="1068">
                  <c:v>2.0097810647798302</c:v>
                </c:pt>
                <c:pt idx="1069">
                  <c:v>2.0097027143973998</c:v>
                </c:pt>
                <c:pt idx="1070">
                  <c:v>2.0260700959916802</c:v>
                </c:pt>
                <c:pt idx="1071">
                  <c:v>2.0177686079533799</c:v>
                </c:pt>
                <c:pt idx="1072">
                  <c:v>2.0275566397332598</c:v>
                </c:pt>
                <c:pt idx="1073">
                  <c:v>2.0504989437194698</c:v>
                </c:pt>
                <c:pt idx="1074">
                  <c:v>2.0569962777302102</c:v>
                </c:pt>
                <c:pt idx="1075">
                  <c:v>2.0454062837221301</c:v>
                </c:pt>
                <c:pt idx="1076">
                  <c:v>2.06176835931636</c:v>
                </c:pt>
                <c:pt idx="1077">
                  <c:v>2.0583995949936602</c:v>
                </c:pt>
                <c:pt idx="1078">
                  <c:v>2.07640381824497</c:v>
                </c:pt>
                <c:pt idx="1079">
                  <c:v>2.08947455899819</c:v>
                </c:pt>
                <c:pt idx="1080">
                  <c:v>2.10254422114091</c:v>
                </c:pt>
                <c:pt idx="1081">
                  <c:v>2.10578385380113</c:v>
                </c:pt>
                <c:pt idx="1082">
                  <c:v>2.1336913749223898</c:v>
                </c:pt>
                <c:pt idx="1083">
                  <c:v>2.1385841608599598</c:v>
                </c:pt>
                <c:pt idx="1084">
                  <c:v>2.1451205507794602</c:v>
                </c:pt>
                <c:pt idx="1085">
                  <c:v>2.14836913603351</c:v>
                </c:pt>
                <c:pt idx="1086">
                  <c:v>2.1631238039516698</c:v>
                </c:pt>
                <c:pt idx="1087">
                  <c:v>2.17294678380641</c:v>
                </c:pt>
                <c:pt idx="1088">
                  <c:v>2.1942751954050999</c:v>
                </c:pt>
                <c:pt idx="1089">
                  <c:v>2.1893043687939402</c:v>
                </c:pt>
                <c:pt idx="1090">
                  <c:v>2.1991263559718899</c:v>
                </c:pt>
                <c:pt idx="1091">
                  <c:v>2.20730441239871</c:v>
                </c:pt>
                <c:pt idx="1092">
                  <c:v>2.2204128915241701</c:v>
                </c:pt>
                <c:pt idx="1093">
                  <c:v>2.2351644637952002</c:v>
                </c:pt>
                <c:pt idx="1094">
                  <c:v>2.2186889640179599</c:v>
                </c:pt>
                <c:pt idx="1095">
                  <c:v>2.2416574971157699</c:v>
                </c:pt>
                <c:pt idx="1096">
                  <c:v>2.2268259831089199</c:v>
                </c:pt>
                <c:pt idx="1097">
                  <c:v>2.2892230483280902</c:v>
                </c:pt>
                <c:pt idx="1098">
                  <c:v>2.2727318954013098</c:v>
                </c:pt>
                <c:pt idx="1099">
                  <c:v>2.3203311908556699</c:v>
                </c:pt>
                <c:pt idx="1100">
                  <c:v>2.3219161904116898</c:v>
                </c:pt>
                <c:pt idx="1101">
                  <c:v>2.35143620792826</c:v>
                </c:pt>
                <c:pt idx="1102">
                  <c:v>2.3053675535289702</c:v>
                </c:pt>
                <c:pt idx="1103">
                  <c:v>2.3693928320990199</c:v>
                </c:pt>
                <c:pt idx="1104">
                  <c:v>2.3561883852154502</c:v>
                </c:pt>
                <c:pt idx="1105">
                  <c:v>2.3873476523375099</c:v>
                </c:pt>
                <c:pt idx="1106">
                  <c:v>2.3889307299693399</c:v>
                </c:pt>
                <c:pt idx="1107">
                  <c:v>2.4036576754901202</c:v>
                </c:pt>
                <c:pt idx="1108">
                  <c:v>2.3920966466957001</c:v>
                </c:pt>
                <c:pt idx="1109">
                  <c:v>2.4133944166706698</c:v>
                </c:pt>
                <c:pt idx="1110">
                  <c:v>2.4084052026039</c:v>
                </c:pt>
                <c:pt idx="1111">
                  <c:v>2.4461297773600901</c:v>
                </c:pt>
                <c:pt idx="1112">
                  <c:v>2.4115698233003098</c:v>
                </c:pt>
                <c:pt idx="1113">
                  <c:v>2.4492763482869799</c:v>
                </c:pt>
                <c:pt idx="1114">
                  <c:v>2.43605260258472</c:v>
                </c:pt>
                <c:pt idx="1115">
                  <c:v>2.4162592467784298</c:v>
                </c:pt>
                <c:pt idx="1116">
                  <c:v>2.4358888894304198</c:v>
                </c:pt>
                <c:pt idx="1117">
                  <c:v>2.49493755658307</c:v>
                </c:pt>
                <c:pt idx="1118">
                  <c:v>2.44722241219301</c:v>
                </c:pt>
                <c:pt idx="1119">
                  <c:v>2.4553522083049599</c:v>
                </c:pt>
                <c:pt idx="1120">
                  <c:v>2.4766202482541799</c:v>
                </c:pt>
                <c:pt idx="1121">
                  <c:v>2.4732524553209299</c:v>
                </c:pt>
                <c:pt idx="1122">
                  <c:v>2.46331593501414</c:v>
                </c:pt>
                <c:pt idx="1123">
                  <c:v>2.4911502969563499</c:v>
                </c:pt>
                <c:pt idx="1124">
                  <c:v>2.5074878922620898</c:v>
                </c:pt>
                <c:pt idx="1125">
                  <c:v>2.5188981711943499</c:v>
                </c:pt>
                <c:pt idx="1126">
                  <c:v>2.5089614527138</c:v>
                </c:pt>
                <c:pt idx="1127">
                  <c:v>2.5220128809629299</c:v>
                </c:pt>
                <c:pt idx="1128">
                  <c:v>2.5449149243351701</c:v>
                </c:pt>
                <c:pt idx="1129">
                  <c:v>2.5612502503597399</c:v>
                </c:pt>
                <c:pt idx="1130">
                  <c:v>2.54967459005552</c:v>
                </c:pt>
                <c:pt idx="1131">
                  <c:v>2.5709346750541102</c:v>
                </c:pt>
                <c:pt idx="1132">
                  <c:v>2.5872683373687799</c:v>
                </c:pt>
                <c:pt idx="1133">
                  <c:v>2.5937511224880598</c:v>
                </c:pt>
                <c:pt idx="1134">
                  <c:v>2.61829098670268</c:v>
                </c:pt>
                <c:pt idx="1135">
                  <c:v>2.62313085018874</c:v>
                </c:pt>
                <c:pt idx="1136">
                  <c:v>2.6230459573187899</c:v>
                </c:pt>
                <c:pt idx="1137">
                  <c:v>2.6410167978615302</c:v>
                </c:pt>
                <c:pt idx="1138">
                  <c:v>2.66391060008351</c:v>
                </c:pt>
                <c:pt idx="1139">
                  <c:v>2.6490524482640998</c:v>
                </c:pt>
                <c:pt idx="1140">
                  <c:v>2.6850746373366499</c:v>
                </c:pt>
                <c:pt idx="1141">
                  <c:v>2.6800640068837298</c:v>
                </c:pt>
                <c:pt idx="1142">
                  <c:v>2.6816183162319001</c:v>
                </c:pt>
                <c:pt idx="1143">
                  <c:v>2.6913780340870499</c:v>
                </c:pt>
                <c:pt idx="1144">
                  <c:v>2.7175476834375698</c:v>
                </c:pt>
                <c:pt idx="1145">
                  <c:v>2.7388452559402801</c:v>
                </c:pt>
                <c:pt idx="1146">
                  <c:v>2.73061942304984</c:v>
                </c:pt>
                <c:pt idx="1147">
                  <c:v>2.75685496240123</c:v>
                </c:pt>
                <c:pt idx="1148">
                  <c:v>2.7798080897758299</c:v>
                </c:pt>
                <c:pt idx="1149">
                  <c:v>2.8158887561925701</c:v>
                </c:pt>
                <c:pt idx="1150">
                  <c:v>2.8224313044299101</c:v>
                </c:pt>
                <c:pt idx="1151">
                  <c:v>2.8273327742230201</c:v>
                </c:pt>
                <c:pt idx="1152">
                  <c:v>2.8273113019794298</c:v>
                </c:pt>
                <c:pt idx="1153">
                  <c:v>2.8354945031350698</c:v>
                </c:pt>
                <c:pt idx="1154">
                  <c:v>2.8403957123263202</c:v>
                </c:pt>
                <c:pt idx="1155">
                  <c:v>2.8469377430319902</c:v>
                </c:pt>
                <c:pt idx="1156">
                  <c:v>2.86660685972427</c:v>
                </c:pt>
                <c:pt idx="1157">
                  <c:v>2.87314855647903</c:v>
                </c:pt>
                <c:pt idx="1158">
                  <c:v>2.8583587586678898</c:v>
                </c:pt>
                <c:pt idx="1159">
                  <c:v>2.85669607025245</c:v>
                </c:pt>
                <c:pt idx="1160">
                  <c:v>2.8648784672811201</c:v>
                </c:pt>
                <c:pt idx="1161">
                  <c:v>2.89593487965803</c:v>
                </c:pt>
                <c:pt idx="1162">
                  <c:v>2.9023491974468199</c:v>
                </c:pt>
                <c:pt idx="1163">
                  <c:v>2.9251689601191502</c:v>
                </c:pt>
                <c:pt idx="1164">
                  <c:v>2.9332215912488402</c:v>
                </c:pt>
                <c:pt idx="1165">
                  <c:v>2.9494756008905201</c:v>
                </c:pt>
                <c:pt idx="1166">
                  <c:v>2.9444032415010999</c:v>
                </c:pt>
                <c:pt idx="1167">
                  <c:v>2.95409388453553</c:v>
                </c:pt>
                <c:pt idx="1168">
                  <c:v>2.9572227656537402</c:v>
                </c:pt>
                <c:pt idx="1169">
                  <c:v>2.96527165666408</c:v>
                </c:pt>
                <c:pt idx="1170">
                  <c:v>2.99300001656355</c:v>
                </c:pt>
                <c:pt idx="1171">
                  <c:v>2.9879267675284802</c:v>
                </c:pt>
                <c:pt idx="1172">
                  <c:v>3.00417218346821</c:v>
                </c:pt>
                <c:pt idx="1173">
                  <c:v>3.0023784894786099</c:v>
                </c:pt>
                <c:pt idx="1174">
                  <c:v>3.01862157729675</c:v>
                </c:pt>
                <c:pt idx="1175">
                  <c:v>3.01846702207953</c:v>
                </c:pt>
                <c:pt idx="1176">
                  <c:v>3.0232310664827202</c:v>
                </c:pt>
                <c:pt idx="1177">
                  <c:v>3.0198956324141499</c:v>
                </c:pt>
                <c:pt idx="1178">
                  <c:v>3.03954183190611</c:v>
                </c:pt>
                <c:pt idx="1179">
                  <c:v>3.0542693175180999</c:v>
                </c:pt>
                <c:pt idx="1180">
                  <c:v>3.0624387810284599</c:v>
                </c:pt>
                <c:pt idx="1181">
                  <c:v>3.0574926885276601</c:v>
                </c:pt>
                <c:pt idx="1182">
                  <c:v>3.0771379065890301</c:v>
                </c:pt>
                <c:pt idx="1183">
                  <c:v>3.1000615846306698</c:v>
                </c:pt>
                <c:pt idx="1184">
                  <c:v>3.09019719239941</c:v>
                </c:pt>
                <c:pt idx="1185">
                  <c:v>3.0950873182865002</c:v>
                </c:pt>
                <c:pt idx="1186">
                  <c:v>3.1130922079955901</c:v>
                </c:pt>
                <c:pt idx="1187">
                  <c:v>3.1163427387758298</c:v>
                </c:pt>
                <c:pt idx="1188">
                  <c:v>3.1425437740178199</c:v>
                </c:pt>
                <c:pt idx="1189">
                  <c:v>3.1638264281962001</c:v>
                </c:pt>
                <c:pt idx="1190">
                  <c:v>3.1769122447622098</c:v>
                </c:pt>
                <c:pt idx="1191">
                  <c:v>3.2014728107211599</c:v>
                </c:pt>
                <c:pt idx="1192">
                  <c:v>3.1883298757439098</c:v>
                </c:pt>
                <c:pt idx="1193">
                  <c:v>3.1997602427557901</c:v>
                </c:pt>
                <c:pt idx="1194">
                  <c:v>3.18987585183991</c:v>
                </c:pt>
                <c:pt idx="1195">
                  <c:v>3.2144148507644399</c:v>
                </c:pt>
                <c:pt idx="1196">
                  <c:v>3.2176439471799498</c:v>
                </c:pt>
                <c:pt idx="1197">
                  <c:v>3.2421818259920401</c:v>
                </c:pt>
                <c:pt idx="1198">
                  <c:v>3.2568842630967501</c:v>
                </c:pt>
                <c:pt idx="1199">
                  <c:v>3.2551953268223799</c:v>
                </c:pt>
                <c:pt idx="1200">
                  <c:v>3.27809246331518</c:v>
                </c:pt>
                <c:pt idx="1201">
                  <c:v>3.2796813295786098</c:v>
                </c:pt>
                <c:pt idx="1202">
                  <c:v>3.2697970002344201</c:v>
                </c:pt>
                <c:pt idx="1203">
                  <c:v>3.3025267736083999</c:v>
                </c:pt>
                <c:pt idx="1204">
                  <c:v>3.3008371774559002</c:v>
                </c:pt>
                <c:pt idx="1205">
                  <c:v>3.31389807962243</c:v>
                </c:pt>
                <c:pt idx="1206">
                  <c:v>3.3515423044702501</c:v>
                </c:pt>
                <c:pt idx="1207">
                  <c:v>3.3482129878281102</c:v>
                </c:pt>
                <c:pt idx="1208">
                  <c:v>3.3612724178262599</c:v>
                </c:pt>
                <c:pt idx="1209">
                  <c:v>3.35453504875482</c:v>
                </c:pt>
                <c:pt idx="1210">
                  <c:v>3.38053355274312</c:v>
                </c:pt>
                <c:pt idx="1211">
                  <c:v>3.3950586716260198</c:v>
                </c:pt>
                <c:pt idx="1212">
                  <c:v>3.4161356859778902</c:v>
                </c:pt>
                <c:pt idx="1213">
                  <c:v>3.4159113739186302</c:v>
                </c:pt>
                <c:pt idx="1214">
                  <c:v>3.4304312407555702</c:v>
                </c:pt>
                <c:pt idx="1215">
                  <c:v>3.47934998757338</c:v>
                </c:pt>
                <c:pt idx="1216">
                  <c:v>3.4889496593150402</c:v>
                </c:pt>
                <c:pt idx="1217">
                  <c:v>3.5132893159791698</c:v>
                </c:pt>
                <c:pt idx="1218">
                  <c:v>3.5114207782117202</c:v>
                </c:pt>
                <c:pt idx="1219">
                  <c:v>3.5226540928075099</c:v>
                </c:pt>
                <c:pt idx="1220">
                  <c:v>3.5158723575691999</c:v>
                </c:pt>
                <c:pt idx="1221">
                  <c:v>3.5434787471565801</c:v>
                </c:pt>
                <c:pt idx="1222">
                  <c:v>3.5399712582070202</c:v>
                </c:pt>
                <c:pt idx="1223">
                  <c:v>3.56266057751471</c:v>
                </c:pt>
                <c:pt idx="1224">
                  <c:v>3.6000813286642401</c:v>
                </c:pt>
                <c:pt idx="1225">
                  <c:v>3.5901311248366801</c:v>
                </c:pt>
                <c:pt idx="1226">
                  <c:v>3.6113176870520198</c:v>
                </c:pt>
                <c:pt idx="1227">
                  <c:v>3.6325030643405398</c:v>
                </c:pt>
                <c:pt idx="1228">
                  <c:v>3.6455023863670202</c:v>
                </c:pt>
                <c:pt idx="1229">
                  <c:v>3.6421316562373698</c:v>
                </c:pt>
                <c:pt idx="1230">
                  <c:v>3.6665882064566699</c:v>
                </c:pt>
                <c:pt idx="1231">
                  <c:v>3.6566696924779398</c:v>
                </c:pt>
                <c:pt idx="1232">
                  <c:v>3.6893085691473599</c:v>
                </c:pt>
                <c:pt idx="1233">
                  <c:v>3.6941208400585799</c:v>
                </c:pt>
                <c:pt idx="1234">
                  <c:v>3.7087531827668601</c:v>
                </c:pt>
                <c:pt idx="1235">
                  <c:v>3.69228804867371</c:v>
                </c:pt>
                <c:pt idx="1236">
                  <c:v>3.7347424545368799</c:v>
                </c:pt>
                <c:pt idx="1237">
                  <c:v>3.7493727572856299</c:v>
                </c:pt>
                <c:pt idx="1238">
                  <c:v>3.7525465970298</c:v>
                </c:pt>
                <c:pt idx="1239">
                  <c:v>3.7720853602714701</c:v>
                </c:pt>
                <c:pt idx="1240">
                  <c:v>3.7834409766933499</c:v>
                </c:pt>
                <c:pt idx="1241">
                  <c:v>3.7636648109066702</c:v>
                </c:pt>
                <c:pt idx="1242">
                  <c:v>3.7896958663682399</c:v>
                </c:pt>
                <c:pt idx="1243">
                  <c:v>3.7829996807395898</c:v>
                </c:pt>
                <c:pt idx="1244">
                  <c:v>3.7959384981318598</c:v>
                </c:pt>
                <c:pt idx="1245">
                  <c:v>3.8105124843834499</c:v>
                </c:pt>
                <c:pt idx="1246">
                  <c:v>3.83326569791797</c:v>
                </c:pt>
                <c:pt idx="1247">
                  <c:v>3.82984106469593</c:v>
                </c:pt>
                <c:pt idx="1248">
                  <c:v>3.84114014940765</c:v>
                </c:pt>
                <c:pt idx="1249">
                  <c:v>3.87043292251674</c:v>
                </c:pt>
                <c:pt idx="1250">
                  <c:v>3.8522848663877798</c:v>
                </c:pt>
                <c:pt idx="1251">
                  <c:v>3.8897534675551602</c:v>
                </c:pt>
                <c:pt idx="1252">
                  <c:v>3.8879627069108098</c:v>
                </c:pt>
                <c:pt idx="1253">
                  <c:v>3.9025281051065299</c:v>
                </c:pt>
                <c:pt idx="1254">
                  <c:v>3.9236343926669401</c:v>
                </c:pt>
                <c:pt idx="1255">
                  <c:v>3.9234775528741399</c:v>
                </c:pt>
                <c:pt idx="1256">
                  <c:v>3.9364038908680299</c:v>
                </c:pt>
                <c:pt idx="1257">
                  <c:v>3.9493960960890302</c:v>
                </c:pt>
                <c:pt idx="1258">
                  <c:v>3.9624073747348501</c:v>
                </c:pt>
                <c:pt idx="1259">
                  <c:v>3.9868653125742299</c:v>
                </c:pt>
                <c:pt idx="1260">
                  <c:v>3.9900635023459499</c:v>
                </c:pt>
                <c:pt idx="1261">
                  <c:v>4.0766597895419698</c:v>
                </c:pt>
                <c:pt idx="1262">
                  <c:v>3.9948241427814102</c:v>
                </c:pt>
                <c:pt idx="1263">
                  <c:v>4.0111035055241997</c:v>
                </c:pt>
                <c:pt idx="1264">
                  <c:v>4.0257471137030798</c:v>
                </c:pt>
                <c:pt idx="1265">
                  <c:v>3.9978765625963302</c:v>
                </c:pt>
                <c:pt idx="1266">
                  <c:v>4.0141550834024597</c:v>
                </c:pt>
                <c:pt idx="1267">
                  <c:v>4.1203625588709096</c:v>
                </c:pt>
                <c:pt idx="1268">
                  <c:v>4.0875869094456103</c:v>
                </c:pt>
                <c:pt idx="1269">
                  <c:v>4.1463738084048201</c:v>
                </c:pt>
                <c:pt idx="1270">
                  <c:v>4.1217741371558603</c:v>
                </c:pt>
                <c:pt idx="1271">
                  <c:v>4.1184300558188003</c:v>
                </c:pt>
                <c:pt idx="1272">
                  <c:v>4.1167211797095797</c:v>
                </c:pt>
                <c:pt idx="1273">
                  <c:v>4.1115935097428702</c:v>
                </c:pt>
                <c:pt idx="1274">
                  <c:v>4.1358479499087002</c:v>
                </c:pt>
                <c:pt idx="1275">
                  <c:v>4.1568300696733402</c:v>
                </c:pt>
                <c:pt idx="1276">
                  <c:v>4.1696369075086697</c:v>
                </c:pt>
                <c:pt idx="1277">
                  <c:v>4.2445501647553998</c:v>
                </c:pt>
                <c:pt idx="1278">
                  <c:v>4.2001487076837201</c:v>
                </c:pt>
                <c:pt idx="1279">
                  <c:v>4.2047793216851703</c:v>
                </c:pt>
                <c:pt idx="1280">
                  <c:v>4.1685567288601497</c:v>
                </c:pt>
                <c:pt idx="1281">
                  <c:v>4.2140387481218902</c:v>
                </c:pt>
                <c:pt idx="1282">
                  <c:v>4.23010477771372</c:v>
                </c:pt>
                <c:pt idx="1283">
                  <c:v>4.2429011058636803</c:v>
                </c:pt>
                <c:pt idx="1284">
                  <c:v>4.2262894422919697</c:v>
                </c:pt>
                <c:pt idx="1285">
                  <c:v>4.2260156052203204</c:v>
                </c:pt>
                <c:pt idx="1286">
                  <c:v>4.2486102845909199</c:v>
                </c:pt>
                <c:pt idx="1287">
                  <c:v>4.26466846538752</c:v>
                </c:pt>
                <c:pt idx="1288">
                  <c:v>4.2774579980821503</c:v>
                </c:pt>
                <c:pt idx="1289">
                  <c:v>4.26261695513488</c:v>
                </c:pt>
                <c:pt idx="1290">
                  <c:v>4.3049771637237502</c:v>
                </c:pt>
                <c:pt idx="1291">
                  <c:v>4.3342703104609299</c:v>
                </c:pt>
                <c:pt idx="1292">
                  <c:v>4.3439649848354698</c:v>
                </c:pt>
                <c:pt idx="1293">
                  <c:v>4.3356956413400001</c:v>
                </c:pt>
                <c:pt idx="1294">
                  <c:v>4.35518780949592</c:v>
                </c:pt>
                <c:pt idx="1295">
                  <c:v>4.3485515020512002</c:v>
                </c:pt>
                <c:pt idx="1296">
                  <c:v>4.3974351084827701</c:v>
                </c:pt>
                <c:pt idx="1297">
                  <c:v>4.3728362397335303</c:v>
                </c:pt>
                <c:pt idx="1298">
                  <c:v>4.3759969990535499</c:v>
                </c:pt>
                <c:pt idx="1299">
                  <c:v>4.3856888221870296</c:v>
                </c:pt>
                <c:pt idx="1300">
                  <c:v>4.4068095573830997</c:v>
                </c:pt>
                <c:pt idx="1301">
                  <c:v>4.4116018990574002</c:v>
                </c:pt>
                <c:pt idx="1302">
                  <c:v>4.4261901412606903</c:v>
                </c:pt>
                <c:pt idx="1303">
                  <c:v>4.4211857730189301</c:v>
                </c:pt>
                <c:pt idx="1304">
                  <c:v>4.4308751081592401</c:v>
                </c:pt>
                <c:pt idx="1305">
                  <c:v>4.4502682256747796</c:v>
                </c:pt>
                <c:pt idx="1306">
                  <c:v>4.4582053725300899</c:v>
                </c:pt>
                <c:pt idx="1307">
                  <c:v>4.4726711650523097</c:v>
                </c:pt>
                <c:pt idx="1308">
                  <c:v>4.4740770800188399</c:v>
                </c:pt>
                <c:pt idx="1309">
                  <c:v>4.4803794540255897</c:v>
                </c:pt>
                <c:pt idx="1310">
                  <c:v>4.5258522816172899</c:v>
                </c:pt>
                <c:pt idx="1311">
                  <c:v>4.5778486776528098</c:v>
                </c:pt>
                <c:pt idx="1312">
                  <c:v>4.5466096246136898</c:v>
                </c:pt>
                <c:pt idx="1313">
                  <c:v>4.5888084291832101</c:v>
                </c:pt>
                <c:pt idx="1314">
                  <c:v>4.5624674324847403</c:v>
                </c:pt>
                <c:pt idx="1315">
                  <c:v>4.5997660850606996</c:v>
                </c:pt>
                <c:pt idx="1316">
                  <c:v>4.6044283455484001</c:v>
                </c:pt>
                <c:pt idx="1317">
                  <c:v>4.6335634739408098</c:v>
                </c:pt>
                <c:pt idx="1318">
                  <c:v>4.6055943413267899</c:v>
                </c:pt>
                <c:pt idx="1319">
                  <c:v>4.6673543724881004</c:v>
                </c:pt>
                <c:pt idx="1320">
                  <c:v>4.6393865167604602</c:v>
                </c:pt>
                <c:pt idx="1321">
                  <c:v>4.6882393128951998</c:v>
                </c:pt>
                <c:pt idx="1322">
                  <c:v>4.64252205960124</c:v>
                </c:pt>
                <c:pt idx="1323">
                  <c:v>4.7077302843598998</c:v>
                </c:pt>
                <c:pt idx="1324">
                  <c:v>4.6620137544869502</c:v>
                </c:pt>
                <c:pt idx="1325">
                  <c:v>4.71743342292483</c:v>
                </c:pt>
                <c:pt idx="1326">
                  <c:v>4.6880297049927604</c:v>
                </c:pt>
                <c:pt idx="1327">
                  <c:v>4.7287675497908799</c:v>
                </c:pt>
                <c:pt idx="1328">
                  <c:v>4.6912084685998101</c:v>
                </c:pt>
                <c:pt idx="1329">
                  <c:v>4.6699616605422198</c:v>
                </c:pt>
                <c:pt idx="1330">
                  <c:v>4.7270101058038696</c:v>
                </c:pt>
                <c:pt idx="1331">
                  <c:v>4.7253369590611296</c:v>
                </c:pt>
                <c:pt idx="1332">
                  <c:v>4.7057216234220496</c:v>
                </c:pt>
                <c:pt idx="1333">
                  <c:v>4.7529817312287701</c:v>
                </c:pt>
                <c:pt idx="1334">
                  <c:v>4.7529395743214904</c:v>
                </c:pt>
                <c:pt idx="1335">
                  <c:v>4.7463731705778702</c:v>
                </c:pt>
                <c:pt idx="1336">
                  <c:v>4.7528554455907699</c:v>
                </c:pt>
                <c:pt idx="1337">
                  <c:v>4.7820294054653596</c:v>
                </c:pt>
                <c:pt idx="1338">
                  <c:v>4.7736478366472799</c:v>
                </c:pt>
                <c:pt idx="1339">
                  <c:v>4.7701596641906097</c:v>
                </c:pt>
                <c:pt idx="1340">
                  <c:v>4.7715641714005104</c:v>
                </c:pt>
                <c:pt idx="1341">
                  <c:v>4.77949132614369</c:v>
                </c:pt>
                <c:pt idx="1342">
                  <c:v>4.8118768542372896</c:v>
                </c:pt>
                <c:pt idx="1343">
                  <c:v>4.8181708488385899</c:v>
                </c:pt>
                <c:pt idx="1344">
                  <c:v>4.82935558693395</c:v>
                </c:pt>
                <c:pt idx="1345">
                  <c:v>4.82423547686804</c:v>
                </c:pt>
                <c:pt idx="1346">
                  <c:v>4.8305278769241502</c:v>
                </c:pt>
                <c:pt idx="1347">
                  <c:v>4.7993245265431099</c:v>
                </c:pt>
                <c:pt idx="1348">
                  <c:v>4.8349599078162404</c:v>
                </c:pt>
                <c:pt idx="1349">
                  <c:v>4.8265800050140699</c:v>
                </c:pt>
                <c:pt idx="1350">
                  <c:v>4.8475405472940301</c:v>
                </c:pt>
                <c:pt idx="1351">
                  <c:v>4.8342707950877104</c:v>
                </c:pt>
                <c:pt idx="1352">
                  <c:v>4.8861953988739604</c:v>
                </c:pt>
                <c:pt idx="1353">
                  <c:v>4.8893962363647097</c:v>
                </c:pt>
                <c:pt idx="1354">
                  <c:v>4.8779797772095703</c:v>
                </c:pt>
                <c:pt idx="1355">
                  <c:v>4.9007891650801803</c:v>
                </c:pt>
                <c:pt idx="1356">
                  <c:v>4.9333771776753803</c:v>
                </c:pt>
                <c:pt idx="1357">
                  <c:v>4.9578159687938701</c:v>
                </c:pt>
                <c:pt idx="1358">
                  <c:v>4.9366202204384697</c:v>
                </c:pt>
                <c:pt idx="1359">
                  <c:v>4.87467960331354</c:v>
                </c:pt>
                <c:pt idx="1360">
                  <c:v>4.9333439874153298</c:v>
                </c:pt>
                <c:pt idx="1361">
                  <c:v>4.9268165715818899</c:v>
                </c:pt>
                <c:pt idx="1362">
                  <c:v>4.9496254645612501</c:v>
                </c:pt>
                <c:pt idx="1363">
                  <c:v>4.9561365554885803</c:v>
                </c:pt>
                <c:pt idx="1364">
                  <c:v>4.99198389035001</c:v>
                </c:pt>
                <c:pt idx="1365">
                  <c:v>4.9528614200263101</c:v>
                </c:pt>
                <c:pt idx="1366">
                  <c:v>4.9642624353758196</c:v>
                </c:pt>
                <c:pt idx="1367">
                  <c:v>4.980553021105</c:v>
                </c:pt>
                <c:pt idx="1368">
                  <c:v>4.9870650757047601</c:v>
                </c:pt>
                <c:pt idx="1369">
                  <c:v>5.0162752817713603</c:v>
                </c:pt>
                <c:pt idx="1370">
                  <c:v>4.9965585468090099</c:v>
                </c:pt>
                <c:pt idx="1371">
                  <c:v>4.9947690612376601</c:v>
                </c:pt>
                <c:pt idx="1372">
                  <c:v>5.0076459434696403</c:v>
                </c:pt>
                <c:pt idx="1373">
                  <c:v>5.025410632551</c:v>
                </c:pt>
                <c:pt idx="1374">
                  <c:v>5.0154732028690603</c:v>
                </c:pt>
                <c:pt idx="1375">
                  <c:v>5.0479013734904701</c:v>
                </c:pt>
                <c:pt idx="1376">
                  <c:v>4.9939709714211604</c:v>
                </c:pt>
                <c:pt idx="1377">
                  <c:v>5.06061344628377</c:v>
                </c:pt>
                <c:pt idx="1378">
                  <c:v>5.0278665354434704</c:v>
                </c:pt>
                <c:pt idx="1379">
                  <c:v>5.0228183211412301</c:v>
                </c:pt>
                <c:pt idx="1380">
                  <c:v>5.0601285907940197</c:v>
                </c:pt>
                <c:pt idx="1381">
                  <c:v>5.0746289307097499</c:v>
                </c:pt>
                <c:pt idx="1382">
                  <c:v>5.0858701938077404</c:v>
                </c:pt>
                <c:pt idx="1383">
                  <c:v>5.0759336336941203</c:v>
                </c:pt>
                <c:pt idx="1384">
                  <c:v>5.0936899510205498</c:v>
                </c:pt>
                <c:pt idx="1385">
                  <c:v>5.0901783226561701</c:v>
                </c:pt>
                <c:pt idx="1386">
                  <c:v>5.09804175027468</c:v>
                </c:pt>
                <c:pt idx="1387">
                  <c:v>5.1010182674685698</c:v>
                </c:pt>
                <c:pt idx="1388">
                  <c:v>5.0942228563742802</c:v>
                </c:pt>
                <c:pt idx="1389">
                  <c:v>5.0890567070171997</c:v>
                </c:pt>
                <c:pt idx="1390">
                  <c:v>5.0969185004939703</c:v>
                </c:pt>
                <c:pt idx="1391">
                  <c:v>5.1357177455125598</c:v>
                </c:pt>
                <c:pt idx="1392">
                  <c:v>5.1663714504611304</c:v>
                </c:pt>
                <c:pt idx="1393">
                  <c:v>5.1677149295324396</c:v>
                </c:pt>
                <c:pt idx="1394">
                  <c:v>5.1869668973370899</c:v>
                </c:pt>
                <c:pt idx="1395">
                  <c:v>5.1883089166966299</c:v>
                </c:pt>
                <c:pt idx="1396">
                  <c:v>5.17499970254178</c:v>
                </c:pt>
                <c:pt idx="1397">
                  <c:v>5.1861087665284904</c:v>
                </c:pt>
                <c:pt idx="1398">
                  <c:v>5.1793116906980803</c:v>
                </c:pt>
                <c:pt idx="1399">
                  <c:v>5.1855361335910102</c:v>
                </c:pt>
                <c:pt idx="1400">
                  <c:v>5.1901321950897703</c:v>
                </c:pt>
                <c:pt idx="1401">
                  <c:v>5.1997972295686701</c:v>
                </c:pt>
                <c:pt idx="1402">
                  <c:v>5.24043913885588</c:v>
                </c:pt>
                <c:pt idx="1403">
                  <c:v>5.2452759520091599</c:v>
                </c:pt>
                <c:pt idx="1404">
                  <c:v>5.2387204084567296</c:v>
                </c:pt>
                <c:pt idx="1405">
                  <c:v>5.2256551388146901</c:v>
                </c:pt>
                <c:pt idx="1406">
                  <c:v>5.2500207719744401</c:v>
                </c:pt>
                <c:pt idx="1407">
                  <c:v>5.2271910484306003</c:v>
                </c:pt>
                <c:pt idx="1408">
                  <c:v>5.2336547981763797</c:v>
                </c:pt>
                <c:pt idx="1409">
                  <c:v>5.2417457915050898</c:v>
                </c:pt>
                <c:pt idx="1410">
                  <c:v>5.2742471287883497</c:v>
                </c:pt>
                <c:pt idx="1411">
                  <c:v>5.3165120130877996</c:v>
                </c:pt>
                <c:pt idx="1412">
                  <c:v>5.3213474163437899</c:v>
                </c:pt>
                <c:pt idx="1413">
                  <c:v>5.3196734860978898</c:v>
                </c:pt>
                <c:pt idx="1414">
                  <c:v>5.3456638962569798</c:v>
                </c:pt>
                <c:pt idx="1415">
                  <c:v>5.3163259076411604</c:v>
                </c:pt>
                <c:pt idx="1416">
                  <c:v>5.3553341755685597</c:v>
                </c:pt>
                <c:pt idx="1417">
                  <c:v>5.3763344824627701</c:v>
                </c:pt>
                <c:pt idx="1418">
                  <c:v>5.3794028845416397</c:v>
                </c:pt>
                <c:pt idx="1419">
                  <c:v>5.39386089039865</c:v>
                </c:pt>
                <c:pt idx="1420">
                  <c:v>5.4262155867970296</c:v>
                </c:pt>
                <c:pt idx="1421">
                  <c:v>5.37559063765777</c:v>
                </c:pt>
                <c:pt idx="1422">
                  <c:v>5.4128245919103604</c:v>
                </c:pt>
                <c:pt idx="1423">
                  <c:v>5.3882339770496204</c:v>
                </c:pt>
                <c:pt idx="1424">
                  <c:v>5.4222113040731603</c:v>
                </c:pt>
                <c:pt idx="1425">
                  <c:v>5.3699668596083896</c:v>
                </c:pt>
                <c:pt idx="1426">
                  <c:v>5.4023158635174298</c:v>
                </c:pt>
                <c:pt idx="1427">
                  <c:v>5.3305558317838901</c:v>
                </c:pt>
                <c:pt idx="1428">
                  <c:v>5.3482646140263403</c:v>
                </c:pt>
                <c:pt idx="1429">
                  <c:v>5.3464535897926604</c:v>
                </c:pt>
                <c:pt idx="1430">
                  <c:v>5.4308473956950802</c:v>
                </c:pt>
                <c:pt idx="1431">
                  <c:v>5.4192752429728097</c:v>
                </c:pt>
                <c:pt idx="1432">
                  <c:v>5.4255944313437299</c:v>
                </c:pt>
                <c:pt idx="1433">
                  <c:v>5.4433102602849397</c:v>
                </c:pt>
                <c:pt idx="1434">
                  <c:v>5.4545237210921496</c:v>
                </c:pt>
                <c:pt idx="1435">
                  <c:v>5.4624841996973501</c:v>
                </c:pt>
                <c:pt idx="1436">
                  <c:v>5.4802014439287499</c:v>
                </c:pt>
                <c:pt idx="1437">
                  <c:v>5.4767779506163503</c:v>
                </c:pt>
                <c:pt idx="1438">
                  <c:v>5.4668504115211896</c:v>
                </c:pt>
                <c:pt idx="1439">
                  <c:v>5.4552974946761204</c:v>
                </c:pt>
                <c:pt idx="1440">
                  <c:v>5.4665090488596002</c:v>
                </c:pt>
                <c:pt idx="1441">
                  <c:v>5.4354456394709798</c:v>
                </c:pt>
                <c:pt idx="1442">
                  <c:v>5.4157652549840698</c:v>
                </c:pt>
                <c:pt idx="1443">
                  <c:v>5.4676225142106798</c:v>
                </c:pt>
                <c:pt idx="1444">
                  <c:v>5.4625740967240004</c:v>
                </c:pt>
                <c:pt idx="1445">
                  <c:v>5.39249665552724</c:v>
                </c:pt>
                <c:pt idx="1446">
                  <c:v>5.4345951324962902</c:v>
                </c:pt>
                <c:pt idx="1447">
                  <c:v>5.4295475391869497</c:v>
                </c:pt>
                <c:pt idx="1448">
                  <c:v>5.4326280685501702</c:v>
                </c:pt>
                <c:pt idx="1449">
                  <c:v>5.4276784633958703</c:v>
                </c:pt>
                <c:pt idx="1450">
                  <c:v>5.4308854232958099</c:v>
                </c:pt>
                <c:pt idx="1451">
                  <c:v>5.4422199673486</c:v>
                </c:pt>
                <c:pt idx="1452">
                  <c:v>5.4568053552188296</c:v>
                </c:pt>
                <c:pt idx="1453">
                  <c:v>5.4356294876808899</c:v>
                </c:pt>
                <c:pt idx="1454">
                  <c:v>5.4745970062765501</c:v>
                </c:pt>
                <c:pt idx="1455">
                  <c:v>5.39978068300291</c:v>
                </c:pt>
                <c:pt idx="1456">
                  <c:v>5.5005153848194297</c:v>
                </c:pt>
                <c:pt idx="1457">
                  <c:v>5.4257000671492204</c:v>
                </c:pt>
                <c:pt idx="1458">
                  <c:v>5.4240305302877498</c:v>
                </c:pt>
                <c:pt idx="1459">
                  <c:v>5.4223610205672799</c:v>
                </c:pt>
                <c:pt idx="1460">
                  <c:v>5.4548251132125403</c:v>
                </c:pt>
                <c:pt idx="1461">
                  <c:v>5.3702602285726497</c:v>
                </c:pt>
                <c:pt idx="1462">
                  <c:v>5.3945973073500797</c:v>
                </c:pt>
                <c:pt idx="1463">
                  <c:v>5.36529682307473</c:v>
                </c:pt>
                <c:pt idx="1464">
                  <c:v>5.3750053470816503</c:v>
                </c:pt>
                <c:pt idx="1465">
                  <c:v>5.4025246706983001</c:v>
                </c:pt>
                <c:pt idx="1466">
                  <c:v>5.4202711001630304</c:v>
                </c:pt>
                <c:pt idx="1467">
                  <c:v>5.3778826860621596</c:v>
                </c:pt>
                <c:pt idx="1468">
                  <c:v>5.4200068968616399</c:v>
                </c:pt>
                <c:pt idx="1469">
                  <c:v>5.3824960456451096</c:v>
                </c:pt>
                <c:pt idx="1470">
                  <c:v>5.44736982456718</c:v>
                </c:pt>
                <c:pt idx="1471">
                  <c:v>5.4228608086674601</c:v>
                </c:pt>
                <c:pt idx="1472">
                  <c:v>5.3821025409905303</c:v>
                </c:pt>
                <c:pt idx="1473">
                  <c:v>5.3852213956206603</c:v>
                </c:pt>
                <c:pt idx="1474">
                  <c:v>5.4045897525776097</c:v>
                </c:pt>
                <c:pt idx="1475">
                  <c:v>5.4077079072497298</c:v>
                </c:pt>
                <c:pt idx="1476">
                  <c:v>5.4124507962032302</c:v>
                </c:pt>
                <c:pt idx="1477">
                  <c:v>5.3327014282729399</c:v>
                </c:pt>
                <c:pt idx="1478">
                  <c:v>5.3455699489847603</c:v>
                </c:pt>
                <c:pt idx="1479">
                  <c:v>5.3811845871794004</c:v>
                </c:pt>
                <c:pt idx="1480">
                  <c:v>5.3745545649512003</c:v>
                </c:pt>
                <c:pt idx="1481">
                  <c:v>5.3778416998294398</c:v>
                </c:pt>
                <c:pt idx="1482">
                  <c:v>5.3633061549916103</c:v>
                </c:pt>
                <c:pt idx="1483">
                  <c:v>5.3065255448227697</c:v>
                </c:pt>
                <c:pt idx="1484">
                  <c:v>5.3472321962450504</c:v>
                </c:pt>
                <c:pt idx="1485">
                  <c:v>5.2985737045906998</c:v>
                </c:pt>
                <c:pt idx="1486">
                  <c:v>5.2856607990319402</c:v>
                </c:pt>
                <c:pt idx="1487">
                  <c:v>5.2597482930885997</c:v>
                </c:pt>
                <c:pt idx="1488">
                  <c:v>5.2793328174800198</c:v>
                </c:pt>
                <c:pt idx="1489">
                  <c:v>5.24691956531702</c:v>
                </c:pt>
                <c:pt idx="1490">
                  <c:v>5.2665045175793601</c:v>
                </c:pt>
                <c:pt idx="1491">
                  <c:v>5.2210899784370897</c:v>
                </c:pt>
                <c:pt idx="1492">
                  <c:v>5.1642987566967404</c:v>
                </c:pt>
                <c:pt idx="1493">
                  <c:v>5.1741329853362998</c:v>
                </c:pt>
                <c:pt idx="1494">
                  <c:v>5.1238394851786602</c:v>
                </c:pt>
                <c:pt idx="1495">
                  <c:v>5.0865452212514404</c:v>
                </c:pt>
                <c:pt idx="1496">
                  <c:v>5.0768770437804998</c:v>
                </c:pt>
                <c:pt idx="1497">
                  <c:v>5.0899608402208401</c:v>
                </c:pt>
                <c:pt idx="1498">
                  <c:v>5.0445383011517801</c:v>
                </c:pt>
                <c:pt idx="1499">
                  <c:v>5.0527463615951103</c:v>
                </c:pt>
                <c:pt idx="1500">
                  <c:v>5.05282848465556</c:v>
                </c:pt>
                <c:pt idx="1501">
                  <c:v>5.02040526528471</c:v>
                </c:pt>
                <c:pt idx="1502">
                  <c:v>4.9668521741894596</c:v>
                </c:pt>
                <c:pt idx="1503">
                  <c:v>4.9360518234428996</c:v>
                </c:pt>
                <c:pt idx="1504">
                  <c:v>4.9832671037782799</c:v>
                </c:pt>
                <c:pt idx="1505">
                  <c:v>4.9524660185607603</c:v>
                </c:pt>
                <c:pt idx="1506">
                  <c:v>4.9086607372439799</c:v>
                </c:pt>
                <c:pt idx="1507">
                  <c:v>4.8957371213975502</c:v>
                </c:pt>
                <c:pt idx="1508">
                  <c:v>4.9023185116668202</c:v>
                </c:pt>
                <c:pt idx="1509">
                  <c:v>4.8633867147764702</c:v>
                </c:pt>
                <c:pt idx="1510">
                  <c:v>4.8325811773272198</c:v>
                </c:pt>
                <c:pt idx="1511">
                  <c:v>4.8261576102164803</c:v>
                </c:pt>
                <c:pt idx="1512">
                  <c:v>4.8408660867586297</c:v>
                </c:pt>
                <c:pt idx="1513">
                  <c:v>4.8425399667609401</c:v>
                </c:pt>
                <c:pt idx="1514">
                  <c:v>4.82144670520902</c:v>
                </c:pt>
                <c:pt idx="1515">
                  <c:v>4.7743434920001899</c:v>
                </c:pt>
                <c:pt idx="1516">
                  <c:v>4.7434956503859196</c:v>
                </c:pt>
                <c:pt idx="1517">
                  <c:v>4.7402829657128498</c:v>
                </c:pt>
                <c:pt idx="1518">
                  <c:v>4.7451984297637804</c:v>
                </c:pt>
                <c:pt idx="1519">
                  <c:v>4.7224778657460096</c:v>
                </c:pt>
                <c:pt idx="1520">
                  <c:v>4.6835002659327696</c:v>
                </c:pt>
                <c:pt idx="1521">
                  <c:v>4.6949181075730797</c:v>
                </c:pt>
                <c:pt idx="1522">
                  <c:v>4.7079618279656303</c:v>
                </c:pt>
                <c:pt idx="1523">
                  <c:v>4.6982458724631302</c:v>
                </c:pt>
                <c:pt idx="1524">
                  <c:v>4.6657696858584297</c:v>
                </c:pt>
                <c:pt idx="1525">
                  <c:v>4.6560532292592596</c:v>
                </c:pt>
                <c:pt idx="1526">
                  <c:v>4.6528395984236397</c:v>
                </c:pt>
                <c:pt idx="1527">
                  <c:v>4.64637439699196</c:v>
                </c:pt>
                <c:pt idx="1528">
                  <c:v>4.6529152695030804</c:v>
                </c:pt>
                <c:pt idx="1529">
                  <c:v>4.6285663277943403</c:v>
                </c:pt>
                <c:pt idx="1530">
                  <c:v>4.6237265777388501</c:v>
                </c:pt>
                <c:pt idx="1531">
                  <c:v>4.5961253801775204</c:v>
                </c:pt>
                <c:pt idx="1532">
                  <c:v>4.5490138302691703</c:v>
                </c:pt>
                <c:pt idx="1533">
                  <c:v>4.5441733150625296</c:v>
                </c:pt>
                <c:pt idx="1534">
                  <c:v>4.5637204970238896</c:v>
                </c:pt>
                <c:pt idx="1535">
                  <c:v>4.5458731030803996</c:v>
                </c:pt>
                <c:pt idx="1536">
                  <c:v>4.5442842005635304</c:v>
                </c:pt>
                <c:pt idx="1537">
                  <c:v>4.4922926387593503</c:v>
                </c:pt>
                <c:pt idx="1538">
                  <c:v>4.4354225172745503</c:v>
                </c:pt>
                <c:pt idx="1539">
                  <c:v>4.4078179919441602</c:v>
                </c:pt>
                <c:pt idx="1540">
                  <c:v>4.4062279147672703</c:v>
                </c:pt>
                <c:pt idx="1541">
                  <c:v>4.3900043129975996</c:v>
                </c:pt>
                <c:pt idx="1542">
                  <c:v>4.3575208720063801</c:v>
                </c:pt>
                <c:pt idx="1543">
                  <c:v>4.3120291365130203</c:v>
                </c:pt>
                <c:pt idx="1544">
                  <c:v>4.3153161803547002</c:v>
                </c:pt>
                <c:pt idx="1545">
                  <c:v>4.3154326993077099</c:v>
                </c:pt>
                <c:pt idx="1546">
                  <c:v>4.3041906281966202</c:v>
                </c:pt>
                <c:pt idx="1547">
                  <c:v>4.3027046276395398</c:v>
                </c:pt>
                <c:pt idx="1548">
                  <c:v>4.2459281822618999</c:v>
                </c:pt>
                <c:pt idx="1549">
                  <c:v>4.2428139482859297</c:v>
                </c:pt>
                <c:pt idx="1550">
                  <c:v>4.2413258041141804</c:v>
                </c:pt>
                <c:pt idx="1551">
                  <c:v>4.2219477618540404</c:v>
                </c:pt>
                <c:pt idx="1552">
                  <c:v>4.14727090792507</c:v>
                </c:pt>
                <c:pt idx="1553">
                  <c:v>4.1376472497288397</c:v>
                </c:pt>
                <c:pt idx="1554">
                  <c:v>4.0776013269114699</c:v>
                </c:pt>
                <c:pt idx="1555">
                  <c:v>4.0679747730590696</c:v>
                </c:pt>
                <c:pt idx="1556">
                  <c:v>4.0355750467763301</c:v>
                </c:pt>
                <c:pt idx="1557">
                  <c:v>4.05034644761139</c:v>
                </c:pt>
                <c:pt idx="1558">
                  <c:v>4.03583791648673</c:v>
                </c:pt>
                <c:pt idx="1559">
                  <c:v>4.0131945936556104</c:v>
                </c:pt>
                <c:pt idx="1560">
                  <c:v>3.9759083950017899</c:v>
                </c:pt>
                <c:pt idx="1561">
                  <c:v>3.9858243431021201</c:v>
                </c:pt>
                <c:pt idx="1562">
                  <c:v>3.9713442192040298</c:v>
                </c:pt>
                <c:pt idx="1563">
                  <c:v>3.9649980059502301</c:v>
                </c:pt>
                <c:pt idx="1564">
                  <c:v>3.9309908387108301</c:v>
                </c:pt>
                <c:pt idx="1565">
                  <c:v>3.8937265975352</c:v>
                </c:pt>
                <c:pt idx="1566">
                  <c:v>3.8857492272384402</c:v>
                </c:pt>
                <c:pt idx="1567">
                  <c:v>3.8745166395975299</c:v>
                </c:pt>
                <c:pt idx="1568">
                  <c:v>3.8665378358059099</c:v>
                </c:pt>
                <c:pt idx="1569">
                  <c:v>3.8178729773516298</c:v>
                </c:pt>
                <c:pt idx="1570">
                  <c:v>3.78710645854538</c:v>
                </c:pt>
                <c:pt idx="1571">
                  <c:v>3.73355174691936</c:v>
                </c:pt>
                <c:pt idx="1572">
                  <c:v>3.6962688204776102</c:v>
                </c:pt>
                <c:pt idx="1573">
                  <c:v>3.6833980775246999</c:v>
                </c:pt>
                <c:pt idx="1574">
                  <c:v>3.66564304109261</c:v>
                </c:pt>
                <c:pt idx="1575">
                  <c:v>3.6543978139925999</c:v>
                </c:pt>
                <c:pt idx="1576">
                  <c:v>3.6594304768625299</c:v>
                </c:pt>
                <c:pt idx="1577">
                  <c:v>3.6204862519106502</c:v>
                </c:pt>
                <c:pt idx="1578">
                  <c:v>3.6026965914232001</c:v>
                </c:pt>
                <c:pt idx="1579">
                  <c:v>3.5914179418361498</c:v>
                </c:pt>
                <c:pt idx="1580">
                  <c:v>3.5638575918635098</c:v>
                </c:pt>
                <c:pt idx="1581">
                  <c:v>3.5411798903324199</c:v>
                </c:pt>
                <c:pt idx="1582">
                  <c:v>3.53803914011305</c:v>
                </c:pt>
                <c:pt idx="1583">
                  <c:v>3.5235003934499298</c:v>
                </c:pt>
                <c:pt idx="1584">
                  <c:v>3.48290775177191</c:v>
                </c:pt>
                <c:pt idx="1585">
                  <c:v>3.45371099417748</c:v>
                </c:pt>
                <c:pt idx="1586">
                  <c:v>3.4033429282783398</c:v>
                </c:pt>
                <c:pt idx="1587">
                  <c:v>3.40996797447688</c:v>
                </c:pt>
                <c:pt idx="1588">
                  <c:v>3.37425188555265</c:v>
                </c:pt>
                <c:pt idx="1589">
                  <c:v>3.3694763889560599</c:v>
                </c:pt>
                <c:pt idx="1590">
                  <c:v>3.33701390013263</c:v>
                </c:pt>
                <c:pt idx="1591">
                  <c:v>3.3110640160482299</c:v>
                </c:pt>
                <c:pt idx="1592">
                  <c:v>3.2720825590426101</c:v>
                </c:pt>
                <c:pt idx="1593">
                  <c:v>3.2591798259528599</c:v>
                </c:pt>
                <c:pt idx="1594">
                  <c:v>3.23976668655992</c:v>
                </c:pt>
                <c:pt idx="1595">
                  <c:v>3.2464148620045798</c:v>
                </c:pt>
                <c:pt idx="1596">
                  <c:v>3.2139676294861399</c:v>
                </c:pt>
                <c:pt idx="1597">
                  <c:v>3.1945502603821101</c:v>
                </c:pt>
                <c:pt idx="1598">
                  <c:v>3.15721086028914</c:v>
                </c:pt>
                <c:pt idx="1599">
                  <c:v>3.1426771759448902</c:v>
                </c:pt>
                <c:pt idx="1600">
                  <c:v>3.11836671644742</c:v>
                </c:pt>
                <c:pt idx="1601">
                  <c:v>3.0793902892485798</c:v>
                </c:pt>
                <c:pt idx="1602">
                  <c:v>3.0583340487298498</c:v>
                </c:pt>
                <c:pt idx="1603">
                  <c:v>3.0274993000753798</c:v>
                </c:pt>
                <c:pt idx="1604">
                  <c:v>3.0080687460000402</c:v>
                </c:pt>
                <c:pt idx="1605">
                  <c:v>2.98374780971703</c:v>
                </c:pt>
                <c:pt idx="1606">
                  <c:v>2.9561655554203901</c:v>
                </c:pt>
                <c:pt idx="1607">
                  <c:v>2.9432486229883699</c:v>
                </c:pt>
                <c:pt idx="1608">
                  <c:v>2.9172922532149599</c:v>
                </c:pt>
                <c:pt idx="1609">
                  <c:v>2.8880924160350498</c:v>
                </c:pt>
                <c:pt idx="1610">
                  <c:v>2.85726522103145</c:v>
                </c:pt>
                <c:pt idx="1611">
                  <c:v>2.8443653789202599</c:v>
                </c:pt>
                <c:pt idx="1612">
                  <c:v>2.8282040387495901</c:v>
                </c:pt>
                <c:pt idx="1613">
                  <c:v>2.8104109146486702</c:v>
                </c:pt>
                <c:pt idx="1614">
                  <c:v>2.7812041146014899</c:v>
                </c:pt>
                <c:pt idx="1615">
                  <c:v>2.7585158644132401</c:v>
                </c:pt>
                <c:pt idx="1616">
                  <c:v>2.71952102812768</c:v>
                </c:pt>
                <c:pt idx="1617">
                  <c:v>2.7098716398275098</c:v>
                </c:pt>
                <c:pt idx="1618">
                  <c:v>2.6888071316639799</c:v>
                </c:pt>
                <c:pt idx="1619">
                  <c:v>2.6710019040787198</c:v>
                </c:pt>
                <c:pt idx="1620">
                  <c:v>2.6499334130071102</c:v>
                </c:pt>
                <c:pt idx="1621">
                  <c:v>2.6614795780253</c:v>
                </c:pt>
                <c:pt idx="1622">
                  <c:v>2.6240993804017401</c:v>
                </c:pt>
                <c:pt idx="1623">
                  <c:v>2.5997634806166001</c:v>
                </c:pt>
                <c:pt idx="1624">
                  <c:v>2.5640076478202301</c:v>
                </c:pt>
                <c:pt idx="1625">
                  <c:v>2.5526668592647299</c:v>
                </c:pt>
                <c:pt idx="1626">
                  <c:v>2.5201059300927202</c:v>
                </c:pt>
                <c:pt idx="1627">
                  <c:v>2.5169051138202101</c:v>
                </c:pt>
                <c:pt idx="1628">
                  <c:v>2.5071791583570802</c:v>
                </c:pt>
                <c:pt idx="1629">
                  <c:v>2.4892962996736498</c:v>
                </c:pt>
                <c:pt idx="1630">
                  <c:v>2.4860944955940001</c:v>
                </c:pt>
                <c:pt idx="1631">
                  <c:v>2.4682102472621201</c:v>
                </c:pt>
                <c:pt idx="1632">
                  <c:v>2.4340110727798798</c:v>
                </c:pt>
                <c:pt idx="1633">
                  <c:v>2.40470456147079</c:v>
                </c:pt>
                <c:pt idx="1634">
                  <c:v>2.4112892860546302</c:v>
                </c:pt>
                <c:pt idx="1635">
                  <c:v>2.3721916374488501</c:v>
                </c:pt>
                <c:pt idx="1636">
                  <c:v>2.3657233714474399</c:v>
                </c:pt>
                <c:pt idx="1637">
                  <c:v>2.3641496029789502</c:v>
                </c:pt>
                <c:pt idx="1638">
                  <c:v>2.33810109021658</c:v>
                </c:pt>
                <c:pt idx="1639">
                  <c:v>2.33489488775214</c:v>
                </c:pt>
                <c:pt idx="1640">
                  <c:v>2.3218982268056299</c:v>
                </c:pt>
                <c:pt idx="1641">
                  <c:v>2.2974962876451999</c:v>
                </c:pt>
                <c:pt idx="1642">
                  <c:v>2.2975754607869998</c:v>
                </c:pt>
                <c:pt idx="1643">
                  <c:v>2.2715444385917301</c:v>
                </c:pt>
                <c:pt idx="1644">
                  <c:v>2.26019915902187</c:v>
                </c:pt>
                <c:pt idx="1645">
                  <c:v>2.2113170479469302</c:v>
                </c:pt>
                <c:pt idx="1646">
                  <c:v>2.2228177597857601</c:v>
                </c:pt>
                <c:pt idx="1647">
                  <c:v>2.17719521384018</c:v>
                </c:pt>
                <c:pt idx="1648">
                  <c:v>2.1691094730165501</c:v>
                </c:pt>
                <c:pt idx="1649">
                  <c:v>2.1495975595820198</c:v>
                </c:pt>
                <c:pt idx="1650">
                  <c:v>2.1480394234369098</c:v>
                </c:pt>
                <c:pt idx="1651">
                  <c:v>2.1024079181641602</c:v>
                </c:pt>
                <c:pt idx="1652">
                  <c:v>2.0975831986397</c:v>
                </c:pt>
                <c:pt idx="1653">
                  <c:v>2.0568441023531299</c:v>
                </c:pt>
                <c:pt idx="1654">
                  <c:v>2.06671001490965</c:v>
                </c:pt>
                <c:pt idx="1655">
                  <c:v>2.0422926441432998</c:v>
                </c:pt>
                <c:pt idx="1656">
                  <c:v>2.0309345074801901</c:v>
                </c:pt>
                <c:pt idx="1657">
                  <c:v>1.9951042824346299</c:v>
                </c:pt>
                <c:pt idx="1658">
                  <c:v>2.0049939327085702</c:v>
                </c:pt>
                <c:pt idx="1659">
                  <c:v>1.9593676660068899</c:v>
                </c:pt>
                <c:pt idx="1660">
                  <c:v>1.9708894082800501</c:v>
                </c:pt>
                <c:pt idx="1661">
                  <c:v>1.93668825666714</c:v>
                </c:pt>
                <c:pt idx="1662">
                  <c:v>1.9416776780210301</c:v>
                </c:pt>
                <c:pt idx="1663">
                  <c:v>1.9450344043314201</c:v>
                </c:pt>
                <c:pt idx="1664">
                  <c:v>1.9271595341460499</c:v>
                </c:pt>
                <c:pt idx="1665">
                  <c:v>1.8831502368434301</c:v>
                </c:pt>
                <c:pt idx="1666">
                  <c:v>1.8995717576657301</c:v>
                </c:pt>
                <c:pt idx="1667">
                  <c:v>1.88985962213847</c:v>
                </c:pt>
                <c:pt idx="1668">
                  <c:v>1.87851309917785</c:v>
                </c:pt>
                <c:pt idx="1669">
                  <c:v>1.85082954814381</c:v>
                </c:pt>
                <c:pt idx="1670">
                  <c:v>1.8313118646217399</c:v>
                </c:pt>
                <c:pt idx="1671">
                  <c:v>1.8346649819873699</c:v>
                </c:pt>
                <c:pt idx="1672">
                  <c:v>1.8167786448010399</c:v>
                </c:pt>
                <c:pt idx="1673">
                  <c:v>1.80376348556778</c:v>
                </c:pt>
                <c:pt idx="1674">
                  <c:v>1.76949808114118</c:v>
                </c:pt>
                <c:pt idx="1675">
                  <c:v>1.7711781732065599</c:v>
                </c:pt>
                <c:pt idx="1676">
                  <c:v>1.7532502437208699</c:v>
                </c:pt>
                <c:pt idx="1677">
                  <c:v>1.7042743728197001</c:v>
                </c:pt>
                <c:pt idx="1678">
                  <c:v>1.68961194688243</c:v>
                </c:pt>
                <c:pt idx="1679">
                  <c:v>1.6880218627310299</c:v>
                </c:pt>
                <c:pt idx="1680">
                  <c:v>1.6766266022917</c:v>
                </c:pt>
                <c:pt idx="1681">
                  <c:v>1.6832072125955999</c:v>
                </c:pt>
                <c:pt idx="1682">
                  <c:v>1.67017694933528</c:v>
                </c:pt>
                <c:pt idx="1683">
                  <c:v>1.6604146152141599</c:v>
                </c:pt>
                <c:pt idx="1684">
                  <c:v>1.65555481956262</c:v>
                </c:pt>
                <c:pt idx="1685">
                  <c:v>1.65232915365584</c:v>
                </c:pt>
                <c:pt idx="1686">
                  <c:v>1.6245867220392101</c:v>
                </c:pt>
                <c:pt idx="1687">
                  <c:v>1.58376697826653</c:v>
                </c:pt>
                <c:pt idx="1688">
                  <c:v>1.58707725327911</c:v>
                </c:pt>
                <c:pt idx="1689">
                  <c:v>1.5805787452342099</c:v>
                </c:pt>
                <c:pt idx="1690">
                  <c:v>1.5626372176049901</c:v>
                </c:pt>
                <c:pt idx="1691">
                  <c:v>1.5659451978929</c:v>
                </c:pt>
                <c:pt idx="1692">
                  <c:v>1.5708880283298201</c:v>
                </c:pt>
                <c:pt idx="1693">
                  <c:v>1.5496754744433201</c:v>
                </c:pt>
                <c:pt idx="1694">
                  <c:v>1.53500093927492</c:v>
                </c:pt>
                <c:pt idx="1695">
                  <c:v>1.52849971626009</c:v>
                </c:pt>
                <c:pt idx="1696">
                  <c:v>1.51709362652464</c:v>
                </c:pt>
                <c:pt idx="1697">
                  <c:v>1.52694052547357</c:v>
                </c:pt>
                <c:pt idx="1698">
                  <c:v>1.4991845400345301</c:v>
                </c:pt>
                <c:pt idx="1699">
                  <c:v>1.4796020284626901</c:v>
                </c:pt>
                <c:pt idx="1700">
                  <c:v>1.4583835368128399</c:v>
                </c:pt>
                <c:pt idx="1701">
                  <c:v>1.4240835887446599</c:v>
                </c:pt>
                <c:pt idx="1702">
                  <c:v>1.4355644947595001</c:v>
                </c:pt>
                <c:pt idx="1703">
                  <c:v>1.4552216278038801</c:v>
                </c:pt>
                <c:pt idx="1704">
                  <c:v>1.4389059468151699</c:v>
                </c:pt>
                <c:pt idx="1705">
                  <c:v>1.4111429877480699</c:v>
                </c:pt>
                <c:pt idx="1706">
                  <c:v>1.4079074563720799</c:v>
                </c:pt>
                <c:pt idx="1707">
                  <c:v>1.39322470837146</c:v>
                </c:pt>
                <c:pt idx="1708">
                  <c:v>1.3785412325134401</c:v>
                </c:pt>
                <c:pt idx="1709">
                  <c:v>1.37694002726589</c:v>
                </c:pt>
                <c:pt idx="1710">
                  <c:v>1.35734917376818</c:v>
                </c:pt>
                <c:pt idx="1711">
                  <c:v>1.3312155254726601</c:v>
                </c:pt>
                <c:pt idx="1712">
                  <c:v>1.33615501373695</c:v>
                </c:pt>
                <c:pt idx="1713">
                  <c:v>1.3280104511022599</c:v>
                </c:pt>
                <c:pt idx="1714">
                  <c:v>1.3149587521072199</c:v>
                </c:pt>
                <c:pt idx="1715">
                  <c:v>1.3378900034330701</c:v>
                </c:pt>
                <c:pt idx="1716">
                  <c:v>1.31502395054791</c:v>
                </c:pt>
                <c:pt idx="1717">
                  <c:v>1.2937924630519899</c:v>
                </c:pt>
                <c:pt idx="1718">
                  <c:v>1.2709241830843301</c:v>
                </c:pt>
                <c:pt idx="1719">
                  <c:v>1.2742272535288499</c:v>
                </c:pt>
                <c:pt idx="1720">
                  <c:v>1.2726230252761701</c:v>
                </c:pt>
                <c:pt idx="1721">
                  <c:v>1.28573308834502</c:v>
                </c:pt>
                <c:pt idx="1722">
                  <c:v>1.2612159559637299</c:v>
                </c:pt>
                <c:pt idx="1723">
                  <c:v>1.2432416385003899</c:v>
                </c:pt>
                <c:pt idx="1724">
                  <c:v>1.23181045701401</c:v>
                </c:pt>
                <c:pt idx="1725">
                  <c:v>1.21219911279256</c:v>
                </c:pt>
                <c:pt idx="1726">
                  <c:v>1.2138549256815201</c:v>
                </c:pt>
                <c:pt idx="1727">
                  <c:v>1.19424264616019</c:v>
                </c:pt>
                <c:pt idx="1728">
                  <c:v>1.18771802930477</c:v>
                </c:pt>
                <c:pt idx="1729">
                  <c:v>1.17301287498937</c:v>
                </c:pt>
                <c:pt idx="1730">
                  <c:v>1.16812378894647</c:v>
                </c:pt>
                <c:pt idx="1731">
                  <c:v>1.15178171465311</c:v>
                </c:pt>
                <c:pt idx="1732">
                  <c:v>1.1370752507736399</c:v>
                </c:pt>
                <c:pt idx="1733">
                  <c:v>1.13218533687379</c:v>
                </c:pt>
                <c:pt idx="1734">
                  <c:v>1.1305676602322701</c:v>
                </c:pt>
                <c:pt idx="1735">
                  <c:v>1.1207688029206699</c:v>
                </c:pt>
                <c:pt idx="1736">
                  <c:v>1.1011520980335701</c:v>
                </c:pt>
                <c:pt idx="1737">
                  <c:v>1.0930038772308399</c:v>
                </c:pt>
                <c:pt idx="1738">
                  <c:v>1.10122316965093</c:v>
                </c:pt>
                <c:pt idx="1739">
                  <c:v>1.0898060386730899</c:v>
                </c:pt>
                <c:pt idx="1740">
                  <c:v>1.0914798810895701</c:v>
                </c:pt>
                <c:pt idx="1741">
                  <c:v>1.0833346632074901</c:v>
                </c:pt>
                <c:pt idx="1742">
                  <c:v>1.0915547252095099</c:v>
                </c:pt>
                <c:pt idx="1743">
                  <c:v>1.07195244865067</c:v>
                </c:pt>
                <c:pt idx="1744">
                  <c:v>1.0736258916210399</c:v>
                </c:pt>
                <c:pt idx="1745">
                  <c:v>1.0638421697918701</c:v>
                </c:pt>
                <c:pt idx="1746">
                  <c:v>1.0573314000057701</c:v>
                </c:pt>
                <c:pt idx="1747">
                  <c:v>1.0426358486840399</c:v>
                </c:pt>
                <c:pt idx="1748">
                  <c:v>1.05576701320924</c:v>
                </c:pt>
                <c:pt idx="1749">
                  <c:v>1.0377964586528501</c:v>
                </c:pt>
                <c:pt idx="1750">
                  <c:v>1.0296469092676199</c:v>
                </c:pt>
                <c:pt idx="1751">
                  <c:v>1.0149484455709901</c:v>
                </c:pt>
                <c:pt idx="1752">
                  <c:v>0.992063227448718</c:v>
                </c:pt>
                <c:pt idx="1753">
                  <c:v>0.98062968164967401</c:v>
                </c:pt>
                <c:pt idx="1754">
                  <c:v>0.98884024323656305</c:v>
                </c:pt>
                <c:pt idx="1755">
                  <c:v>0.98231573177957099</c:v>
                </c:pt>
                <c:pt idx="1756">
                  <c:v>0.97251626293612203</c:v>
                </c:pt>
                <c:pt idx="1757">
                  <c:v>0.95289216375234598</c:v>
                </c:pt>
                <c:pt idx="1758">
                  <c:v>0.95782805654927705</c:v>
                </c:pt>
                <c:pt idx="1759">
                  <c:v>0.95457700187807604</c:v>
                </c:pt>
                <c:pt idx="1760">
                  <c:v>0.95787570278652501</c:v>
                </c:pt>
                <c:pt idx="1761">
                  <c:v>0.95298696752230505</c:v>
                </c:pt>
                <c:pt idx="1762">
                  <c:v>0.93991018514079006</c:v>
                </c:pt>
                <c:pt idx="1763">
                  <c:v>0.93665836131735503</c:v>
                </c:pt>
                <c:pt idx="1764">
                  <c:v>0.93668166022085797</c:v>
                </c:pt>
                <c:pt idx="1765">
                  <c:v>0.93342959430852401</c:v>
                </c:pt>
                <c:pt idx="1766">
                  <c:v>0.92526419542301197</c:v>
                </c:pt>
                <c:pt idx="1767">
                  <c:v>0.91546062582020804</c:v>
                </c:pt>
                <c:pt idx="1768">
                  <c:v>0.91056998407894696</c:v>
                </c:pt>
                <c:pt idx="1769">
                  <c:v>0.91058110139063497</c:v>
                </c:pt>
                <c:pt idx="1770">
                  <c:v>0.90731314490807602</c:v>
                </c:pt>
                <c:pt idx="1771">
                  <c:v>0.89749372106793301</c:v>
                </c:pt>
                <c:pt idx="1772">
                  <c:v>0.87948479632615295</c:v>
                </c:pt>
                <c:pt idx="1773">
                  <c:v>0.86802708919328697</c:v>
                </c:pt>
                <c:pt idx="1774">
                  <c:v>0.87949971285206896</c:v>
                </c:pt>
                <c:pt idx="1775">
                  <c:v>0.86476599443259095</c:v>
                </c:pt>
                <c:pt idx="1776">
                  <c:v>0.85985956070615299</c:v>
                </c:pt>
                <c:pt idx="1777">
                  <c:v>0.84348748950892605</c:v>
                </c:pt>
                <c:pt idx="1778">
                  <c:v>0.84677054317278799</c:v>
                </c:pt>
                <c:pt idx="1779">
                  <c:v>0.84513976021144899</c:v>
                </c:pt>
                <c:pt idx="1780">
                  <c:v>0.82385321365733799</c:v>
                </c:pt>
                <c:pt idx="1781">
                  <c:v>0.83860212753566998</c:v>
                </c:pt>
                <c:pt idx="1782">
                  <c:v>0.830419210699194</c:v>
                </c:pt>
                <c:pt idx="1783">
                  <c:v>0.828788235381547</c:v>
                </c:pt>
                <c:pt idx="1784">
                  <c:v>0.81732905905903996</c:v>
                </c:pt>
                <c:pt idx="1785">
                  <c:v>0.82716861361278304</c:v>
                </c:pt>
                <c:pt idx="1786">
                  <c:v>0.82226701368422805</c:v>
                </c:pt>
                <c:pt idx="1787">
                  <c:v>0.825555813702605</c:v>
                </c:pt>
                <c:pt idx="1788">
                  <c:v>0.82720660084936803</c:v>
                </c:pt>
                <c:pt idx="1789">
                  <c:v>0.82066668181455404</c:v>
                </c:pt>
                <c:pt idx="1790">
                  <c:v>0.82231746659521698</c:v>
                </c:pt>
                <c:pt idx="1791">
                  <c:v>0.80594807602406204</c:v>
                </c:pt>
                <c:pt idx="1792">
                  <c:v>0.82234273497291099</c:v>
                </c:pt>
                <c:pt idx="1793">
                  <c:v>0.79614334036501</c:v>
                </c:pt>
                <c:pt idx="1794">
                  <c:v>0.79779384136689102</c:v>
                </c:pt>
                <c:pt idx="1795">
                  <c:v>0.77650816977299097</c:v>
                </c:pt>
                <c:pt idx="1796">
                  <c:v>0.78307336169505104</c:v>
                </c:pt>
                <c:pt idx="1797">
                  <c:v>0.75851008107113105</c:v>
                </c:pt>
                <c:pt idx="1798">
                  <c:v>0.738861148849566</c:v>
                </c:pt>
                <c:pt idx="1799">
                  <c:v>0.74214916973259004</c:v>
                </c:pt>
                <c:pt idx="1800">
                  <c:v>0.745437248389761</c:v>
                </c:pt>
                <c:pt idx="1801">
                  <c:v>0.72905615252172895</c:v>
                </c:pt>
                <c:pt idx="1802">
                  <c:v>0.74216442591637699</c:v>
                </c:pt>
                <c:pt idx="1803">
                  <c:v>0.74052678463616095</c:v>
                </c:pt>
                <c:pt idx="1804">
                  <c:v>0.73561224060024</c:v>
                </c:pt>
                <c:pt idx="1805">
                  <c:v>0.71595169706427697</c:v>
                </c:pt>
                <c:pt idx="1806">
                  <c:v>0.70284485848612399</c:v>
                </c:pt>
                <c:pt idx="1807">
                  <c:v>0.694653313946065</c:v>
                </c:pt>
                <c:pt idx="1808">
                  <c:v>0.684823297648253</c:v>
                </c:pt>
                <c:pt idx="1809">
                  <c:v>0.670077906442754</c:v>
                </c:pt>
                <c:pt idx="1810">
                  <c:v>0.67171701936442296</c:v>
                </c:pt>
                <c:pt idx="1811">
                  <c:v>0.66516387842303304</c:v>
                </c:pt>
                <c:pt idx="1812">
                  <c:v>0.67007995228115103</c:v>
                </c:pt>
                <c:pt idx="1813">
                  <c:v>0.66024992934434501</c:v>
                </c:pt>
                <c:pt idx="1814">
                  <c:v>0.64878145701479295</c:v>
                </c:pt>
                <c:pt idx="1815">
                  <c:v>0.64550532258170901</c:v>
                </c:pt>
                <c:pt idx="1816">
                  <c:v>0.64386765908664401</c:v>
                </c:pt>
                <c:pt idx="1817">
                  <c:v>0.637330336898705</c:v>
                </c:pt>
                <c:pt idx="1818">
                  <c:v>0.63407439222191198</c:v>
                </c:pt>
                <c:pt idx="1819">
                  <c:v>0.62754099490821202</c:v>
                </c:pt>
                <c:pt idx="1820">
                  <c:v>0.60625911019321899</c:v>
                </c:pt>
                <c:pt idx="1821">
                  <c:v>0.60464053506909199</c:v>
                </c:pt>
                <c:pt idx="1822">
                  <c:v>0.60302185233927996</c:v>
                </c:pt>
                <c:pt idx="1823">
                  <c:v>0.59648655404581397</c:v>
                </c:pt>
                <c:pt idx="1824">
                  <c:v>0.593228602170215</c:v>
                </c:pt>
                <c:pt idx="1825">
                  <c:v>0.59652621346248202</c:v>
                </c:pt>
                <c:pt idx="1826">
                  <c:v>0.58507304911657998</c:v>
                </c:pt>
                <c:pt idx="1827">
                  <c:v>0.58181439283764802</c:v>
                </c:pt>
                <c:pt idx="1828">
                  <c:v>0.57691641145596995</c:v>
                </c:pt>
                <c:pt idx="1829">
                  <c:v>0.57365726728867095</c:v>
                </c:pt>
                <c:pt idx="1830">
                  <c:v>0.56548025413568703</c:v>
                </c:pt>
                <c:pt idx="1831">
                  <c:v>0.560581241044945</c:v>
                </c:pt>
                <c:pt idx="1832">
                  <c:v>0.56715718717794605</c:v>
                </c:pt>
                <c:pt idx="1833">
                  <c:v>0.56224345986191304</c:v>
                </c:pt>
                <c:pt idx="1834">
                  <c:v>0.55240742688213296</c:v>
                </c:pt>
                <c:pt idx="1835">
                  <c:v>0.54585007156227805</c:v>
                </c:pt>
                <c:pt idx="1836">
                  <c:v>0.53929271624242503</c:v>
                </c:pt>
                <c:pt idx="1837">
                  <c:v>0.54257139390235198</c:v>
                </c:pt>
                <c:pt idx="1838">
                  <c:v>0.54093205507238895</c:v>
                </c:pt>
                <c:pt idx="1839">
                  <c:v>0.54257139390235198</c:v>
                </c:pt>
                <c:pt idx="1840">
                  <c:v>0.53929271624242503</c:v>
                </c:pt>
                <c:pt idx="1841">
                  <c:v>0.52781734443268202</c:v>
                </c:pt>
                <c:pt idx="1842">
                  <c:v>0.53437469975253404</c:v>
                </c:pt>
                <c:pt idx="1843">
                  <c:v>0.53109602209260698</c:v>
                </c:pt>
                <c:pt idx="1844">
                  <c:v>0.52453866677275396</c:v>
                </c:pt>
                <c:pt idx="1845">
                  <c:v>0.521259989112827</c:v>
                </c:pt>
                <c:pt idx="1846">
                  <c:v>0.51962065028286397</c:v>
                </c:pt>
                <c:pt idx="1847">
                  <c:v>0.51634197262293602</c:v>
                </c:pt>
                <c:pt idx="1848">
                  <c:v>0.51634197262293602</c:v>
                </c:pt>
                <c:pt idx="1849">
                  <c:v>0.51143059950805003</c:v>
                </c:pt>
                <c:pt idx="1850">
                  <c:v>0.50816042345841805</c:v>
                </c:pt>
                <c:pt idx="1851">
                  <c:v>0.49997189167042499</c:v>
                </c:pt>
                <c:pt idx="1852">
                  <c:v>0.49342252732647801</c:v>
                </c:pt>
                <c:pt idx="1853">
                  <c:v>0.48851241311493698</c:v>
                </c:pt>
                <c:pt idx="1854">
                  <c:v>0.480323137857673</c:v>
                </c:pt>
                <c:pt idx="1855">
                  <c:v>0.48197074034368598</c:v>
                </c:pt>
                <c:pt idx="1856">
                  <c:v>0.48033929204810399</c:v>
                </c:pt>
                <c:pt idx="1857">
                  <c:v>0.47706820821491502</c:v>
                </c:pt>
                <c:pt idx="1858">
                  <c:v>0.47707623084517697</c:v>
                </c:pt>
                <c:pt idx="1859">
                  <c:v>0.47544461793229598</c:v>
                </c:pt>
                <c:pt idx="1860">
                  <c:v>0.47709227691520401</c:v>
                </c:pt>
                <c:pt idx="1861">
                  <c:v>0.47218122746985502</c:v>
                </c:pt>
                <c:pt idx="1862">
                  <c:v>0.47382888698970899</c:v>
                </c:pt>
                <c:pt idx="1863">
                  <c:v>0.473836858363402</c:v>
                </c:pt>
                <c:pt idx="1864">
                  <c:v>0.46892555180751799</c:v>
                </c:pt>
                <c:pt idx="1865">
                  <c:v>0.46073695671457199</c:v>
                </c:pt>
                <c:pt idx="1866">
                  <c:v>0.45090889962269398</c:v>
                </c:pt>
                <c:pt idx="1867">
                  <c:v>0.452559624498934</c:v>
                </c:pt>
                <c:pt idx="1868">
                  <c:v>0.44765075599302101</c:v>
                </c:pt>
                <c:pt idx="1869">
                  <c:v>0.44930153310485199</c:v>
                </c:pt>
                <c:pt idx="1870">
                  <c:v>0.44603239655785099</c:v>
                </c:pt>
                <c:pt idx="1871">
                  <c:v>0.43948303383459197</c:v>
                </c:pt>
                <c:pt idx="1872">
                  <c:v>0.45425438317504402</c:v>
                </c:pt>
                <c:pt idx="1873">
                  <c:v>0.45262524756372202</c:v>
                </c:pt>
                <c:pt idx="1874">
                  <c:v>0.44771570975471597</c:v>
                </c:pt>
                <c:pt idx="1875">
                  <c:v>0.43788533810672398</c:v>
                </c:pt>
                <c:pt idx="1876">
                  <c:v>0.424774010393208</c:v>
                </c:pt>
                <c:pt idx="1877">
                  <c:v>0.41822310998007201</c:v>
                </c:pt>
                <c:pt idx="1878">
                  <c:v>0.42807494597760098</c:v>
                </c:pt>
                <c:pt idx="1879">
                  <c:v>0.43136580004854802</c:v>
                </c:pt>
                <c:pt idx="1880">
                  <c:v>0.42481442378979201</c:v>
                </c:pt>
                <c:pt idx="1881">
                  <c:v>0.41661507457749503</c:v>
                </c:pt>
                <c:pt idx="1882">
                  <c:v>0.41989629380678001</c:v>
                </c:pt>
                <c:pt idx="1883">
                  <c:v>0.41497546719204398</c:v>
                </c:pt>
                <c:pt idx="1884">
                  <c:v>0.41661621028016699</c:v>
                </c:pt>
                <c:pt idx="1885">
                  <c:v>0.41989734025102998</c:v>
                </c:pt>
                <c:pt idx="1886">
                  <c:v>0.41497641222946902</c:v>
                </c:pt>
                <c:pt idx="1887">
                  <c:v>0.40677463407550601</c:v>
                </c:pt>
                <c:pt idx="1888">
                  <c:v>0.41333657109965899</c:v>
                </c:pt>
                <c:pt idx="1889">
                  <c:v>0.41333686604978198</c:v>
                </c:pt>
                <c:pt idx="1890">
                  <c:v>0.40349465419848601</c:v>
                </c:pt>
                <c:pt idx="1891">
                  <c:v>0.39857371002556702</c:v>
                </c:pt>
                <c:pt idx="1892">
                  <c:v>0.40185491850905303</c:v>
                </c:pt>
                <c:pt idx="1893">
                  <c:v>0.39693404112706099</c:v>
                </c:pt>
                <c:pt idx="1894">
                  <c:v>0.39201320555402502</c:v>
                </c:pt>
                <c:pt idx="1895">
                  <c:v>0.39529458717402799</c:v>
                </c:pt>
                <c:pt idx="1896">
                  <c:v>0.38873343220069401</c:v>
                </c:pt>
                <c:pt idx="1897">
                  <c:v>0.38381687274507498</c:v>
                </c:pt>
                <c:pt idx="1898">
                  <c:v>0.38382288065263098</c:v>
                </c:pt>
                <c:pt idx="1899">
                  <c:v>0.387109938115896</c:v>
                </c:pt>
                <c:pt idx="1900">
                  <c:v>0.38547553969374998</c:v>
                </c:pt>
                <c:pt idx="1901">
                  <c:v>0.38220056214654602</c:v>
                </c:pt>
                <c:pt idx="1902">
                  <c:v>0.377284923192926</c:v>
                </c:pt>
                <c:pt idx="1903">
                  <c:v>0.37893155343228302</c:v>
                </c:pt>
                <c:pt idx="1904">
                  <c:v>0.38385948452241297</c:v>
                </c:pt>
                <c:pt idx="1905">
                  <c:v>0.37566233824825701</c:v>
                </c:pt>
                <c:pt idx="1906">
                  <c:v>0.37730898396139501</c:v>
                </c:pt>
                <c:pt idx="1907">
                  <c:v>0.37731494937287902</c:v>
                </c:pt>
                <c:pt idx="1908">
                  <c:v>0.36747652347820903</c:v>
                </c:pt>
                <c:pt idx="1909">
                  <c:v>0.37240450831746402</c:v>
                </c:pt>
                <c:pt idx="1910">
                  <c:v>0.36584715989847499</c:v>
                </c:pt>
                <c:pt idx="1911">
                  <c:v>0.370775150340239</c:v>
                </c:pt>
                <c:pt idx="1912">
                  <c:v>0.35929497057007098</c:v>
                </c:pt>
                <c:pt idx="1913">
                  <c:v>0.36093733008781398</c:v>
                </c:pt>
                <c:pt idx="1914">
                  <c:v>0.36093767904597301</c:v>
                </c:pt>
                <c:pt idx="1915">
                  <c:v>0.35765630965851197</c:v>
                </c:pt>
                <c:pt idx="1916">
                  <c:v>0.34945237349393798</c:v>
                </c:pt>
                <c:pt idx="1917">
                  <c:v>0.35273429205027801</c:v>
                </c:pt>
                <c:pt idx="1918">
                  <c:v>0.35437535971808998</c:v>
                </c:pt>
                <c:pt idx="1919">
                  <c:v>0.351093878569955</c:v>
                </c:pt>
                <c:pt idx="1920">
                  <c:v>0.35765750124585</c:v>
                </c:pt>
                <c:pt idx="1921">
                  <c:v>0.35601688325622499</c:v>
                </c:pt>
                <c:pt idx="1922">
                  <c:v>0.356017137671085</c:v>
                </c:pt>
                <c:pt idx="1923">
                  <c:v>0.35109484069456598</c:v>
                </c:pt>
                <c:pt idx="1924">
                  <c:v>0.35273601764311502</c:v>
                </c:pt>
                <c:pt idx="1925">
                  <c:v>0.34945465097526701</c:v>
                </c:pt>
                <c:pt idx="1926">
                  <c:v>0.33632812387067001</c:v>
                </c:pt>
                <c:pt idx="1927">
                  <c:v>0.34781467712545899</c:v>
                </c:pt>
                <c:pt idx="1928">
                  <c:v>0.34289260211839501</c:v>
                </c:pt>
                <c:pt idx="1929">
                  <c:v>0.334690283479608</c:v>
                </c:pt>
                <c:pt idx="1930">
                  <c:v>0.33305191282649399</c:v>
                </c:pt>
                <c:pt idx="1931">
                  <c:v>0.33469536880650602</c:v>
                </c:pt>
                <c:pt idx="1932">
                  <c:v>0.333057048375904</c:v>
                </c:pt>
                <c:pt idx="1933">
                  <c:v>0.33470058391951502</c:v>
                </c:pt>
                <c:pt idx="1934">
                  <c:v>0.326498529734359</c:v>
                </c:pt>
                <c:pt idx="1935">
                  <c:v>0.32650111908194601</c:v>
                </c:pt>
                <c:pt idx="1936">
                  <c:v>0.33142659085478499</c:v>
                </c:pt>
                <c:pt idx="1937">
                  <c:v>0.316660462475708</c:v>
                </c:pt>
                <c:pt idx="1938">
                  <c:v>0.31174001485313402</c:v>
                </c:pt>
                <c:pt idx="1939">
                  <c:v>0.31338345339276402</c:v>
                </c:pt>
                <c:pt idx="1940">
                  <c:v>0.32159090530552797</c:v>
                </c:pt>
                <c:pt idx="1941">
                  <c:v>0.32487538136718203</c:v>
                </c:pt>
                <c:pt idx="1942">
                  <c:v>0.31667265883690399</c:v>
                </c:pt>
                <c:pt idx="1943">
                  <c:v>0.31667496458732403</c:v>
                </c:pt>
                <c:pt idx="1944">
                  <c:v>0.310112988441402</c:v>
                </c:pt>
                <c:pt idx="1945">
                  <c:v>0.315036920664438</c:v>
                </c:pt>
                <c:pt idx="1946">
                  <c:v>0.31175511595723399</c:v>
                </c:pt>
                <c:pt idx="1947">
                  <c:v>0.31175537027257</c:v>
                </c:pt>
                <c:pt idx="1948">
                  <c:v>0.321601966895459</c:v>
                </c:pt>
                <c:pt idx="1949">
                  <c:v>0.32324323055370502</c:v>
                </c:pt>
                <c:pt idx="1950">
                  <c:v>0.31996126913422801</c:v>
                </c:pt>
                <c:pt idx="1951">
                  <c:v>0.31011499456671798</c:v>
                </c:pt>
                <c:pt idx="1952">
                  <c:v>0.30683298733974002</c:v>
                </c:pt>
                <c:pt idx="1953">
                  <c:v>0.31011529251860398</c:v>
                </c:pt>
                <c:pt idx="1954">
                  <c:v>0.30847438605421001</c:v>
                </c:pt>
                <c:pt idx="1955">
                  <c:v>0.30519242136819902</c:v>
                </c:pt>
                <c:pt idx="1956">
                  <c:v>0.31011592161720702</c:v>
                </c:pt>
                <c:pt idx="1957">
                  <c:v>0.30355186489651598</c:v>
                </c:pt>
                <c:pt idx="1958">
                  <c:v>0.30027003498870802</c:v>
                </c:pt>
                <c:pt idx="1959">
                  <c:v>0.29698827254831101</c:v>
                </c:pt>
                <c:pt idx="1960">
                  <c:v>0.30191211031394499</c:v>
                </c:pt>
                <c:pt idx="1961">
                  <c:v>0.29535311732655301</c:v>
                </c:pt>
                <c:pt idx="1962">
                  <c:v>0.29043652630882499</c:v>
                </c:pt>
                <c:pt idx="1963">
                  <c:v>0.29208459567138001</c:v>
                </c:pt>
                <c:pt idx="1964">
                  <c:v>0.28880911048426999</c:v>
                </c:pt>
                <c:pt idx="1965">
                  <c:v>0.293739871977999</c:v>
                </c:pt>
                <c:pt idx="1966">
                  <c:v>0.29538827249346999</c:v>
                </c:pt>
                <c:pt idx="1967">
                  <c:v>0.29375408005364401</c:v>
                </c:pt>
                <c:pt idx="1968">
                  <c:v>0.288837062969933</c:v>
                </c:pt>
                <c:pt idx="1969">
                  <c:v>0.28391980824121898</c:v>
                </c:pt>
                <c:pt idx="1970">
                  <c:v>0.28064374160324601</c:v>
                </c:pt>
                <c:pt idx="1971">
                  <c:v>0.28229191194112502</c:v>
                </c:pt>
                <c:pt idx="1972">
                  <c:v>0.28394007229204699</c:v>
                </c:pt>
                <c:pt idx="1973">
                  <c:v>0.27902199434751002</c:v>
                </c:pt>
                <c:pt idx="1974">
                  <c:v>0.27574516933263898</c:v>
                </c:pt>
                <c:pt idx="1975">
                  <c:v>0.270826435631843</c:v>
                </c:pt>
                <c:pt idx="1976">
                  <c:v>0.26590733500151897</c:v>
                </c:pt>
                <c:pt idx="1977">
                  <c:v>0.26754722183633001</c:v>
                </c:pt>
                <c:pt idx="1978">
                  <c:v>0.26754314070888202</c:v>
                </c:pt>
                <c:pt idx="1979">
                  <c:v>0.27082218330376501</c:v>
                </c:pt>
                <c:pt idx="1980">
                  <c:v>0.27410106523963501</c:v>
                </c:pt>
                <c:pt idx="1981">
                  <c:v>0.274096678779572</c:v>
                </c:pt>
                <c:pt idx="1982">
                  <c:v>0.27080917566087997</c:v>
                </c:pt>
                <c:pt idx="1983">
                  <c:v>0.26752174779597299</c:v>
                </c:pt>
                <c:pt idx="1984">
                  <c:v>0.26259291693454301</c:v>
                </c:pt>
                <c:pt idx="1985">
                  <c:v>0.26258867505909</c:v>
                </c:pt>
                <c:pt idx="1986">
                  <c:v>0.26750884496087901</c:v>
                </c:pt>
                <c:pt idx="1987">
                  <c:v>0.26750465429493903</c:v>
                </c:pt>
                <c:pt idx="1988">
                  <c:v>0.26093491257350898</c:v>
                </c:pt>
                <c:pt idx="1989">
                  <c:v>0.25764823492681799</c:v>
                </c:pt>
                <c:pt idx="1990">
                  <c:v>0.25764450846312398</c:v>
                </c:pt>
                <c:pt idx="1991">
                  <c:v>0.25599958710777299</c:v>
                </c:pt>
                <c:pt idx="1992">
                  <c:v>0.25435480049619402</c:v>
                </c:pt>
                <c:pt idx="1993">
                  <c:v>0.25763816339407802</c:v>
                </c:pt>
                <c:pt idx="1994">
                  <c:v>0.25435749189066498</c:v>
                </c:pt>
                <c:pt idx="1995">
                  <c:v>0.254359505486212</c:v>
                </c:pt>
                <c:pt idx="1996">
                  <c:v>0.25107883725844499</c:v>
                </c:pt>
                <c:pt idx="1997">
                  <c:v>0.24779814642932599</c:v>
                </c:pt>
                <c:pt idx="1998">
                  <c:v>0.24944155914357299</c:v>
                </c:pt>
                <c:pt idx="1999">
                  <c:v>0.25272638714093798</c:v>
                </c:pt>
                <c:pt idx="2000">
                  <c:v>0.25108705300169598</c:v>
                </c:pt>
                <c:pt idx="2001">
                  <c:v>0.25108909422346998</c:v>
                </c:pt>
                <c:pt idx="2002">
                  <c:v>0.249449689972955</c:v>
                </c:pt>
                <c:pt idx="2003">
                  <c:v>0.247810231654117</c:v>
                </c:pt>
                <c:pt idx="2004">
                  <c:v>0.24945360008168299</c:v>
                </c:pt>
                <c:pt idx="2005">
                  <c:v>0.24945548519501801</c:v>
                </c:pt>
                <c:pt idx="2006">
                  <c:v>0.24617437669574299</c:v>
                </c:pt>
                <c:pt idx="2007">
                  <c:v>0.2478175952725</c:v>
                </c:pt>
                <c:pt idx="2008">
                  <c:v>0.24617783785272601</c:v>
                </c:pt>
                <c:pt idx="2009">
                  <c:v>0.24453989143087401</c:v>
                </c:pt>
                <c:pt idx="2010">
                  <c:v>0.24126089209826301</c:v>
                </c:pt>
                <c:pt idx="2011">
                  <c:v>0.23798178323806901</c:v>
                </c:pt>
                <c:pt idx="2012">
                  <c:v>0.23962735446807701</c:v>
                </c:pt>
                <c:pt idx="2013">
                  <c:v>0.23798973274867399</c:v>
                </c:pt>
                <c:pt idx="2014">
                  <c:v>0.23799370770313799</c:v>
                </c:pt>
                <c:pt idx="2015">
                  <c:v>0.23963936158771901</c:v>
                </c:pt>
                <c:pt idx="2016">
                  <c:v>0.23635995179250799</c:v>
                </c:pt>
                <c:pt idx="2017">
                  <c:v>0.236363899723846</c:v>
                </c:pt>
                <c:pt idx="2018">
                  <c:v>0.23636784778707101</c:v>
                </c:pt>
                <c:pt idx="2019">
                  <c:v>0.23637179598218999</c:v>
                </c:pt>
                <c:pt idx="2020">
                  <c:v>0.233092112490422</c:v>
                </c:pt>
                <c:pt idx="2021">
                  <c:v>0.236379692768135</c:v>
                </c:pt>
                <c:pt idx="2022">
                  <c:v>0.23802551211960499</c:v>
                </c:pt>
                <c:pt idx="2023">
                  <c:v>0.23638759008173499</c:v>
                </c:pt>
                <c:pt idx="2024">
                  <c:v>0.233107687705357</c:v>
                </c:pt>
                <c:pt idx="2025">
                  <c:v>0.229824709633385</c:v>
                </c:pt>
                <c:pt idx="2026">
                  <c:v>0.23146664148700999</c:v>
                </c:pt>
                <c:pt idx="2027">
                  <c:v>0.23146664148700999</c:v>
                </c:pt>
                <c:pt idx="2028">
                  <c:v>0.229824709633385</c:v>
                </c:pt>
                <c:pt idx="2029">
                  <c:v>0.224898914072511</c:v>
                </c:pt>
                <c:pt idx="2030">
                  <c:v>0.22654084592613499</c:v>
                </c:pt>
                <c:pt idx="2031">
                  <c:v>0.22654084592613499</c:v>
                </c:pt>
                <c:pt idx="2032">
                  <c:v>0.22654084592613499</c:v>
                </c:pt>
                <c:pt idx="2033">
                  <c:v>0.22325698221888601</c:v>
                </c:pt>
                <c:pt idx="2034">
                  <c:v>0.22654084592613499</c:v>
                </c:pt>
                <c:pt idx="2035">
                  <c:v>0.221615050365261</c:v>
                </c:pt>
                <c:pt idx="2036">
                  <c:v>0.224898914072511</c:v>
                </c:pt>
                <c:pt idx="2037">
                  <c:v>0.221615050365261</c:v>
                </c:pt>
                <c:pt idx="2038">
                  <c:v>0.221615050365261</c:v>
                </c:pt>
                <c:pt idx="2039">
                  <c:v>0.21833118665801199</c:v>
                </c:pt>
                <c:pt idx="2040">
                  <c:v>0.221615050365261</c:v>
                </c:pt>
                <c:pt idx="2041">
                  <c:v>0.21833118665801199</c:v>
                </c:pt>
                <c:pt idx="2042">
                  <c:v>0.221615050365261</c:v>
                </c:pt>
                <c:pt idx="2043">
                  <c:v>0.22325698221888601</c:v>
                </c:pt>
                <c:pt idx="2044">
                  <c:v>0.216689254804387</c:v>
                </c:pt>
                <c:pt idx="2045">
                  <c:v>0.21504732295076201</c:v>
                </c:pt>
                <c:pt idx="2046">
                  <c:v>0.21504732295076201</c:v>
                </c:pt>
                <c:pt idx="2047">
                  <c:v>0.21997311851163601</c:v>
                </c:pt>
                <c:pt idx="2048">
                  <c:v>0.208479595536263</c:v>
                </c:pt>
                <c:pt idx="2049">
                  <c:v>0.21504732295076201</c:v>
                </c:pt>
                <c:pt idx="2050">
                  <c:v>0.21504732295076201</c:v>
                </c:pt>
                <c:pt idx="2051">
                  <c:v>0.20683766368263901</c:v>
                </c:pt>
                <c:pt idx="2052">
                  <c:v>0.211763459243513</c:v>
                </c:pt>
                <c:pt idx="2053">
                  <c:v>0.21504732295076201</c:v>
                </c:pt>
                <c:pt idx="2054">
                  <c:v>0.216689254804387</c:v>
                </c:pt>
                <c:pt idx="2055">
                  <c:v>0.21012152738988801</c:v>
                </c:pt>
                <c:pt idx="2056">
                  <c:v>0.21012152738988801</c:v>
                </c:pt>
                <c:pt idx="2057">
                  <c:v>0.20848094134704301</c:v>
                </c:pt>
                <c:pt idx="2058">
                  <c:v>0.20684072719514601</c:v>
                </c:pt>
                <c:pt idx="2059">
                  <c:v>0.208484425417549</c:v>
                </c:pt>
                <c:pt idx="2060">
                  <c:v>0.205202200271074</c:v>
                </c:pt>
                <c:pt idx="2061">
                  <c:v>0.20356191760522099</c:v>
                </c:pt>
                <c:pt idx="2062">
                  <c:v>0.19863758541933199</c:v>
                </c:pt>
                <c:pt idx="2063">
                  <c:v>0.20028127003504301</c:v>
                </c:pt>
                <c:pt idx="2064">
                  <c:v>0.20520905911198201</c:v>
                </c:pt>
                <c:pt idx="2065">
                  <c:v>0.20192666945990601</c:v>
                </c:pt>
                <c:pt idx="2066">
                  <c:v>0.201928356827348</c:v>
                </c:pt>
                <c:pt idx="2067">
                  <c:v>0.20193004422299199</c:v>
                </c:pt>
                <c:pt idx="2068">
                  <c:v>0.201931731646837</c:v>
                </c:pt>
                <c:pt idx="2069">
                  <c:v>0.20029131199436301</c:v>
                </c:pt>
                <c:pt idx="2070">
                  <c:v>0.20029298575215301</c:v>
                </c:pt>
                <c:pt idx="2071">
                  <c:v>0.200294659537916</c:v>
                </c:pt>
                <c:pt idx="2072">
                  <c:v>0.200296333351655</c:v>
                </c:pt>
                <c:pt idx="2073">
                  <c:v>0.20522316821407599</c:v>
                </c:pt>
                <c:pt idx="2074">
                  <c:v>0.20522316821407599</c:v>
                </c:pt>
                <c:pt idx="2075">
                  <c:v>0.200296714033149</c:v>
                </c:pt>
                <c:pt idx="2076">
                  <c:v>0.200296714033149</c:v>
                </c:pt>
                <c:pt idx="2077">
                  <c:v>0.19865456263950601</c:v>
                </c:pt>
                <c:pt idx="2078">
                  <c:v>0.192085957064937</c:v>
                </c:pt>
                <c:pt idx="2079">
                  <c:v>0.192085957064937</c:v>
                </c:pt>
                <c:pt idx="2080">
                  <c:v>0.19372810845857899</c:v>
                </c:pt>
                <c:pt idx="2081">
                  <c:v>0.19372810845857899</c:v>
                </c:pt>
                <c:pt idx="2082">
                  <c:v>0.19372810845857899</c:v>
                </c:pt>
                <c:pt idx="2083">
                  <c:v>0.21507607657593</c:v>
                </c:pt>
                <c:pt idx="2084">
                  <c:v>0.234781893299638</c:v>
                </c:pt>
                <c:pt idx="2085">
                  <c:v>0.25284555862970498</c:v>
                </c:pt>
                <c:pt idx="2086">
                  <c:v>0.265982769778844</c:v>
                </c:pt>
                <c:pt idx="2087">
                  <c:v>0.25120340723606299</c:v>
                </c:pt>
                <c:pt idx="2088">
                  <c:v>0.25612986141699001</c:v>
                </c:pt>
                <c:pt idx="2089">
                  <c:v>0.25612820780688</c:v>
                </c:pt>
                <c:pt idx="2090">
                  <c:v>0.25284181329562</c:v>
                </c:pt>
                <c:pt idx="2091">
                  <c:v>0.26433449382731999</c:v>
                </c:pt>
                <c:pt idx="2092">
                  <c:v>0.26925858378567902</c:v>
                </c:pt>
                <c:pt idx="2093">
                  <c:v>0.259403818331359</c:v>
                </c:pt>
                <c:pt idx="2094">
                  <c:v>0.262685795017227</c:v>
                </c:pt>
                <c:pt idx="2095">
                  <c:v>0.26760977531109298</c:v>
                </c:pt>
                <c:pt idx="2096">
                  <c:v>0.26596549436536598</c:v>
                </c:pt>
                <c:pt idx="2097">
                  <c:v>0.26267920988363402</c:v>
                </c:pt>
                <c:pt idx="2098">
                  <c:v>0.26760306679685703</c:v>
                </c:pt>
                <c:pt idx="2099">
                  <c:v>0.25939081282985998</c:v>
                </c:pt>
                <c:pt idx="2100">
                  <c:v>0.259388645373063</c:v>
                </c:pt>
                <c:pt idx="2101">
                  <c:v>0.25938647795248698</c:v>
                </c:pt>
                <c:pt idx="2102">
                  <c:v>0.26266823539463502</c:v>
                </c:pt>
                <c:pt idx="2103">
                  <c:v>0.25938214321999797</c:v>
                </c:pt>
                <c:pt idx="2104">
                  <c:v>0.25773804093422797</c:v>
                </c:pt>
                <c:pt idx="2105">
                  <c:v>0.25937948299863101</c:v>
                </c:pt>
                <c:pt idx="2106">
                  <c:v>0.25609561929138203</c:v>
                </c:pt>
                <c:pt idx="2107">
                  <c:v>0.247885960023258</c:v>
                </c:pt>
                <c:pt idx="2108">
                  <c:v>0.25445368743775698</c:v>
                </c:pt>
                <c:pt idx="2109">
                  <c:v>0.25937948299863101</c:v>
                </c:pt>
                <c:pt idx="2110">
                  <c:v>0.25773755114500702</c:v>
                </c:pt>
                <c:pt idx="2111">
                  <c:v>0.24460209631600699</c:v>
                </c:pt>
                <c:pt idx="2112">
                  <c:v>0.23639243704788401</c:v>
                </c:pt>
                <c:pt idx="2113">
                  <c:v>0.23146664148700999</c:v>
                </c:pt>
                <c:pt idx="2114">
                  <c:v>0.23967630075513299</c:v>
                </c:pt>
                <c:pt idx="2115">
                  <c:v>0.229824709633385</c:v>
                </c:pt>
                <c:pt idx="2116">
                  <c:v>0.238034368901508</c:v>
                </c:pt>
                <c:pt idx="2117">
                  <c:v>0.22818277777976001</c:v>
                </c:pt>
                <c:pt idx="2118">
                  <c:v>0.23146664148700999</c:v>
                </c:pt>
                <c:pt idx="2119">
                  <c:v>0.22654084592613499</c:v>
                </c:pt>
                <c:pt idx="2120">
                  <c:v>0.234750505194259</c:v>
                </c:pt>
                <c:pt idx="2121">
                  <c:v>0.22489888713966799</c:v>
                </c:pt>
                <c:pt idx="2122">
                  <c:v>0.221614989473298</c:v>
                </c:pt>
                <c:pt idx="2123">
                  <c:v>0.22654074856482401</c:v>
                </c:pt>
                <c:pt idx="2124">
                  <c:v>0.23310843702272499</c:v>
                </c:pt>
                <c:pt idx="2125">
                  <c:v>0.23475033152771199</c:v>
                </c:pt>
                <c:pt idx="2126">
                  <c:v>0.231466434370415</c:v>
                </c:pt>
                <c:pt idx="2127">
                  <c:v>0.224898677971369</c:v>
                </c:pt>
                <c:pt idx="2128">
                  <c:v>0.224898643110024</c:v>
                </c:pt>
                <c:pt idx="2129">
                  <c:v>0.22489860824869001</c:v>
                </c:pt>
                <c:pt idx="2130">
                  <c:v>0.23803400831829399</c:v>
                </c:pt>
                <c:pt idx="2131">
                  <c:v>0.24788554609198399</c:v>
                </c:pt>
                <c:pt idx="2132">
                  <c:v>0.24624357881014999</c:v>
                </c:pt>
                <c:pt idx="2133">
                  <c:v>0.247885469243005</c:v>
                </c:pt>
                <c:pt idx="2134">
                  <c:v>0.24788543081853301</c:v>
                </c:pt>
                <c:pt idx="2135">
                  <c:v>0.242959605331794</c:v>
                </c:pt>
                <c:pt idx="2136">
                  <c:v>0.24624337401309901</c:v>
                </c:pt>
                <c:pt idx="2137">
                  <c:v>0.23967571702391199</c:v>
                </c:pt>
                <c:pt idx="2138">
                  <c:v>0.23639191917232499</c:v>
                </c:pt>
                <c:pt idx="2139">
                  <c:v>0.24131773594091199</c:v>
                </c:pt>
                <c:pt idx="2140">
                  <c:v>0.24131772590189299</c:v>
                </c:pt>
                <c:pt idx="2141">
                  <c:v>0.25116930726100301</c:v>
                </c:pt>
                <c:pt idx="2142">
                  <c:v>0.24952732419700799</c:v>
                </c:pt>
                <c:pt idx="2143">
                  <c:v>0.24624338528159301</c:v>
                </c:pt>
                <c:pt idx="2144">
                  <c:v>0.24460137625915901</c:v>
                </c:pt>
                <c:pt idx="2145">
                  <c:v>0.23310770230806399</c:v>
                </c:pt>
                <c:pt idx="2146">
                  <c:v>0.23474957920772499</c:v>
                </c:pt>
                <c:pt idx="2147">
                  <c:v>0.238033425509</c:v>
                </c:pt>
                <c:pt idx="2148">
                  <c:v>0.23310755652189799</c:v>
                </c:pt>
                <c:pt idx="2149">
                  <c:v>0.236391466538694</c:v>
                </c:pt>
                <c:pt idx="2150">
                  <c:v>0.23803347081861201</c:v>
                </c:pt>
                <c:pt idx="2151">
                  <c:v>0.24788529858011599</c:v>
                </c:pt>
                <c:pt idx="2152">
                  <c:v>0.249527387904349</c:v>
                </c:pt>
                <c:pt idx="2153">
                  <c:v>0.23967575607924499</c:v>
                </c:pt>
                <c:pt idx="2154">
                  <c:v>0.24295978573753599</c:v>
                </c:pt>
                <c:pt idx="2155">
                  <c:v>0.244601874109274</c:v>
                </c:pt>
                <c:pt idx="2156">
                  <c:v>0.24460201693726899</c:v>
                </c:pt>
                <c:pt idx="2157">
                  <c:v>0.23967628427120499</c:v>
                </c:pt>
                <c:pt idx="2158">
                  <c:v>0.24788627016100501</c:v>
                </c:pt>
                <c:pt idx="2159">
                  <c:v>0.24624448866792201</c:v>
                </c:pt>
                <c:pt idx="2160">
                  <c:v>0.24296075038975801</c:v>
                </c:pt>
                <c:pt idx="2161">
                  <c:v>0.24788685772161401</c:v>
                </c:pt>
                <c:pt idx="2162">
                  <c:v>0.236393294856759</c:v>
                </c:pt>
                <c:pt idx="2163">
                  <c:v>0.226541697072491</c:v>
                </c:pt>
                <c:pt idx="2164">
                  <c:v>0.21504812545586599</c:v>
                </c:pt>
                <c:pt idx="2165">
                  <c:v>0.20519652106139599</c:v>
                </c:pt>
                <c:pt idx="2166">
                  <c:v>0.20355478047443001</c:v>
                </c:pt>
                <c:pt idx="2167">
                  <c:v>0.20027107535867</c:v>
                </c:pt>
                <c:pt idx="2168">
                  <c:v>0.19534543425154099</c:v>
                </c:pt>
                <c:pt idx="2169">
                  <c:v>0.22326038797578099</c:v>
                </c:pt>
                <c:pt idx="2170">
                  <c:v>0.23968204598150999</c:v>
                </c:pt>
                <c:pt idx="2171">
                  <c:v>0.264313973534198</c:v>
                </c:pt>
                <c:pt idx="2172">
                  <c:v>0.25610592624525902</c:v>
                </c:pt>
                <c:pt idx="2173">
                  <c:v>0.249539814773695</c:v>
                </c:pt>
                <c:pt idx="2174">
                  <c:v>0.24625770011922499</c:v>
                </c:pt>
                <c:pt idx="2175">
                  <c:v>0.23312325863669101</c:v>
                </c:pt>
                <c:pt idx="2176">
                  <c:v>0.23476716188937</c:v>
                </c:pt>
                <c:pt idx="2177">
                  <c:v>0.239695207453411</c:v>
                </c:pt>
                <c:pt idx="2178">
                  <c:v>0.23641289729166301</c:v>
                </c:pt>
                <c:pt idx="2179">
                  <c:v>0.23805678256898999</c:v>
                </c:pt>
                <c:pt idx="2180">
                  <c:v>0.24462695159836201</c:v>
                </c:pt>
                <c:pt idx="2181">
                  <c:v>0.23806026967921401</c:v>
                </c:pt>
                <c:pt idx="2182">
                  <c:v>0.231493446577757</c:v>
                </c:pt>
                <c:pt idx="2183">
                  <c:v>0.23477927159537501</c:v>
                </c:pt>
                <c:pt idx="2184">
                  <c:v>0.23478077965246499</c:v>
                </c:pt>
                <c:pt idx="2185">
                  <c:v>0.23313758360696901</c:v>
                </c:pt>
                <c:pt idx="2186">
                  <c:v>0.22164085946471901</c:v>
                </c:pt>
                <c:pt idx="2187">
                  <c:v>0.23313385781172299</c:v>
                </c:pt>
                <c:pt idx="2188">
                  <c:v>0.23148983071681001</c:v>
                </c:pt>
                <c:pt idx="2189">
                  <c:v>0.223277429029313</c:v>
                </c:pt>
                <c:pt idx="2190">
                  <c:v>0.22655969142238899</c:v>
                </c:pt>
                <c:pt idx="2191">
                  <c:v>0.23805225205901401</c:v>
                </c:pt>
                <c:pt idx="2192">
                  <c:v>0.23148201111875599</c:v>
                </c:pt>
                <c:pt idx="2193">
                  <c:v>0.22819596803337</c:v>
                </c:pt>
                <c:pt idx="2194">
                  <c:v>0.22983610187696199</c:v>
                </c:pt>
                <c:pt idx="2195">
                  <c:v>0.233118271068599</c:v>
                </c:pt>
                <c:pt idx="2196">
                  <c:v>0.22983238312201301</c:v>
                </c:pt>
                <c:pt idx="2197">
                  <c:v>0.22490459165545901</c:v>
                </c:pt>
                <c:pt idx="2198">
                  <c:v>0.22654489515068499</c:v>
                </c:pt>
                <c:pt idx="2199">
                  <c:v>0.228185245330324</c:v>
                </c:pt>
                <c:pt idx="2200">
                  <c:v>0.22818362438863601</c:v>
                </c:pt>
                <c:pt idx="2201">
                  <c:v>0.23310914985969</c:v>
                </c:pt>
                <c:pt idx="2202">
                  <c:v>0.23146718515279999</c:v>
                </c:pt>
                <c:pt idx="2203">
                  <c:v>0.22818325573901899</c:v>
                </c:pt>
                <c:pt idx="2204">
                  <c:v>0.226541291032128</c:v>
                </c:pt>
                <c:pt idx="2205">
                  <c:v>0.22818325573901899</c:v>
                </c:pt>
                <c:pt idx="2206">
                  <c:v>0.229825220445909</c:v>
                </c:pt>
                <c:pt idx="2207">
                  <c:v>0.23310914985969</c:v>
                </c:pt>
                <c:pt idx="2208">
                  <c:v>0.23146718515279999</c:v>
                </c:pt>
                <c:pt idx="2209">
                  <c:v>0.23803504398035999</c:v>
                </c:pt>
                <c:pt idx="2210">
                  <c:v>0.23146718515279999</c:v>
                </c:pt>
                <c:pt idx="2211">
                  <c:v>0.226541291032128</c:v>
                </c:pt>
                <c:pt idx="2212">
                  <c:v>0.226541291032128</c:v>
                </c:pt>
                <c:pt idx="2213">
                  <c:v>0.219973432204568</c:v>
                </c:pt>
                <c:pt idx="2214">
                  <c:v>0.22489932632523801</c:v>
                </c:pt>
                <c:pt idx="2215">
                  <c:v>0.226541291032128</c:v>
                </c:pt>
                <c:pt idx="2216">
                  <c:v>0.223257361618348</c:v>
                </c:pt>
                <c:pt idx="2217">
                  <c:v>0.22654278794662699</c:v>
                </c:pt>
                <c:pt idx="2218">
                  <c:v>0.224902735956789</c:v>
                </c:pt>
                <c:pt idx="2219">
                  <c:v>0.22983067048897399</c:v>
                </c:pt>
                <c:pt idx="2220">
                  <c:v>0.229832636254103</c:v>
                </c:pt>
                <c:pt idx="2221">
                  <c:v>0.22819257031995799</c:v>
                </c:pt>
                <c:pt idx="2222">
                  <c:v>0.22491043055242699</c:v>
                </c:pt>
                <c:pt idx="2223">
                  <c:v>0.22491235428360401</c:v>
                </c:pt>
                <c:pt idx="2224">
                  <c:v>0.22491427804769001</c:v>
                </c:pt>
                <c:pt idx="2225">
                  <c:v>0.22327411393152499</c:v>
                </c:pt>
                <c:pt idx="2226">
                  <c:v>0.22656022763342001</c:v>
                </c:pt>
                <c:pt idx="2227">
                  <c:v>0.22656216554214401</c:v>
                </c:pt>
                <c:pt idx="2228">
                  <c:v>0.22984836358578101</c:v>
                </c:pt>
                <c:pt idx="2229">
                  <c:v>0.22163960916725101</c:v>
                </c:pt>
                <c:pt idx="2230">
                  <c:v>0.22492582132334099</c:v>
                </c:pt>
                <c:pt idx="2231">
                  <c:v>0.224927748945456</c:v>
                </c:pt>
                <c:pt idx="2232">
                  <c:v>0.223287550981842</c:v>
                </c:pt>
                <c:pt idx="2233">
                  <c:v>0.22821589749542201</c:v>
                </c:pt>
                <c:pt idx="2234">
                  <c:v>0.22493324011078</c:v>
                </c:pt>
                <c:pt idx="2235">
                  <c:v>0.22000836857623099</c:v>
                </c:pt>
                <c:pt idx="2236">
                  <c:v>0.221652392570649</c:v>
                </c:pt>
                <c:pt idx="2237">
                  <c:v>0.21836974121626601</c:v>
                </c:pt>
                <c:pt idx="2238">
                  <c:v>0.226582828383038</c:v>
                </c:pt>
                <c:pt idx="2239">
                  <c:v>0.224942450400063</c:v>
                </c:pt>
                <c:pt idx="2240">
                  <c:v>0.21837522331919099</c:v>
                </c:pt>
                <c:pt idx="2241">
                  <c:v>0.220019315806597</c:v>
                </c:pt>
                <c:pt idx="2242">
                  <c:v>0.21673651524833501</c:v>
                </c:pt>
                <c:pt idx="2243">
                  <c:v>0.21838055106752099</c:v>
                </c:pt>
                <c:pt idx="2244">
                  <c:v>0.21181297133215801</c:v>
                </c:pt>
                <c:pt idx="2245">
                  <c:v>0.21181455559027701</c:v>
                </c:pt>
                <c:pt idx="2246">
                  <c:v>0.22002776538465399</c:v>
                </c:pt>
                <c:pt idx="2247">
                  <c:v>0.218386900433127</c:v>
                </c:pt>
                <c:pt idx="2248">
                  <c:v>0.21346123511944601</c:v>
                </c:pt>
                <c:pt idx="2249">
                  <c:v>0.216744880462718</c:v>
                </c:pt>
                <c:pt idx="2250">
                  <c:v>0.211816017750452</c:v>
                </c:pt>
                <c:pt idx="2251">
                  <c:v>0.21345652071080401</c:v>
                </c:pt>
                <c:pt idx="2252">
                  <c:v>0.21017002011397901</c:v>
                </c:pt>
                <c:pt idx="2253">
                  <c:v>0.21345276792729101</c:v>
                </c:pt>
                <c:pt idx="2254">
                  <c:v>0.20688169230106301</c:v>
                </c:pt>
                <c:pt idx="2255">
                  <c:v>0.21016438361210299</c:v>
                </c:pt>
                <c:pt idx="2256">
                  <c:v>0.20852021213099101</c:v>
                </c:pt>
                <c:pt idx="2257">
                  <c:v>0.20851831518765099</c:v>
                </c:pt>
                <c:pt idx="2258">
                  <c:v>0.20358968769272601</c:v>
                </c:pt>
                <c:pt idx="2259">
                  <c:v>0.210156751157348</c:v>
                </c:pt>
                <c:pt idx="2260">
                  <c:v>0.20522819475821699</c:v>
                </c:pt>
                <c:pt idx="2261">
                  <c:v>0.20358413504068801</c:v>
                </c:pt>
                <c:pt idx="2262">
                  <c:v>0.201940115012538</c:v>
                </c:pt>
                <c:pt idx="2263">
                  <c:v>0.20850704115544799</c:v>
                </c:pt>
                <c:pt idx="2264">
                  <c:v>0.206863018605252</c:v>
                </c:pt>
                <c:pt idx="2265">
                  <c:v>0.201934887343791</c:v>
                </c:pt>
                <c:pt idx="2266">
                  <c:v>0.198649013049471</c:v>
                </c:pt>
                <c:pt idx="2267">
                  <c:v>0.20357385651285001</c:v>
                </c:pt>
                <c:pt idx="2268">
                  <c:v>0.205214381455183</c:v>
                </c:pt>
                <c:pt idx="2269">
                  <c:v>0.20685488539201599</c:v>
                </c:pt>
                <c:pt idx="2270">
                  <c:v>0.20028484446516601</c:v>
                </c:pt>
                <c:pt idx="2271">
                  <c:v>0.20356746370408699</c:v>
                </c:pt>
                <c:pt idx="2272">
                  <c:v>0.20685005135886</c:v>
                </c:pt>
                <c:pt idx="2273">
                  <c:v>0.21505883331669101</c:v>
                </c:pt>
                <c:pt idx="2274">
                  <c:v>0.20356276291957101</c:v>
                </c:pt>
                <c:pt idx="2275">
                  <c:v>0.20848739189190699</c:v>
                </c:pt>
                <c:pt idx="2276">
                  <c:v>0.19863359724372501</c:v>
                </c:pt>
                <c:pt idx="2277">
                  <c:v>0.20520027794212001</c:v>
                </c:pt>
                <c:pt idx="2278">
                  <c:v>0.20519881853779101</c:v>
                </c:pt>
                <c:pt idx="2279">
                  <c:v>0.19862935258697001</c:v>
                </c:pt>
                <c:pt idx="2280">
                  <c:v>0.193702055728108</c:v>
                </c:pt>
                <c:pt idx="2281">
                  <c:v>0.20355626868309001</c:v>
                </c:pt>
                <c:pt idx="2282">
                  <c:v>0.200275488592768</c:v>
                </c:pt>
                <c:pt idx="2283">
                  <c:v>0.203562939761436</c:v>
                </c:pt>
                <c:pt idx="2284">
                  <c:v>0.200282172467972</c:v>
                </c:pt>
                <c:pt idx="2285">
                  <c:v>0.19207499216264301</c:v>
                </c:pt>
                <c:pt idx="2286">
                  <c:v>0.203573288578485</c:v>
                </c:pt>
                <c:pt idx="2287">
                  <c:v>0.20521894485552</c:v>
                </c:pt>
                <c:pt idx="2288">
                  <c:v>0.20686464958938</c:v>
                </c:pt>
                <c:pt idx="2289">
                  <c:v>0.201941525421481</c:v>
                </c:pt>
                <c:pt idx="2290">
                  <c:v>0.193733743434435</c:v>
                </c:pt>
                <c:pt idx="2291">
                  <c:v>0.19209473678577699</c:v>
                </c:pt>
                <c:pt idx="2292">
                  <c:v>0.20030937363432499</c:v>
                </c:pt>
                <c:pt idx="2293">
                  <c:v>0.200312615882387</c:v>
                </c:pt>
                <c:pt idx="2294">
                  <c:v>0.20524280446311599</c:v>
                </c:pt>
                <c:pt idx="2295">
                  <c:v>0.21345778959421999</c:v>
                </c:pt>
                <c:pt idx="2296">
                  <c:v>0.22167296071652901</c:v>
                </c:pt>
                <c:pt idx="2297">
                  <c:v>0.234809946313525</c:v>
                </c:pt>
                <c:pt idx="2298">
                  <c:v>0.228236681212906</c:v>
                </c:pt>
                <c:pt idx="2299">
                  <c:v>0.22166358246989901</c:v>
                </c:pt>
                <c:pt idx="2300">
                  <c:v>0.229871371256545</c:v>
                </c:pt>
                <c:pt idx="2301">
                  <c:v>0.24136343528586701</c:v>
                </c:pt>
                <c:pt idx="2302">
                  <c:v>0.226579114207102</c:v>
                </c:pt>
                <c:pt idx="2303">
                  <c:v>0.23642862347978499</c:v>
                </c:pt>
                <c:pt idx="2304">
                  <c:v>0.224929224526081</c:v>
                </c:pt>
                <c:pt idx="2305">
                  <c:v>0.23970498319596001</c:v>
                </c:pt>
                <c:pt idx="2306">
                  <c:v>0.22984805602234101</c:v>
                </c:pt>
                <c:pt idx="2307">
                  <c:v>0.22984419768098999</c:v>
                </c:pt>
                <c:pt idx="2308">
                  <c:v>0.219987774616031</c:v>
                </c:pt>
                <c:pt idx="2309">
                  <c:v>0.21669998420785899</c:v>
                </c:pt>
                <c:pt idx="2310">
                  <c:v>0.216696433032976</c:v>
                </c:pt>
                <c:pt idx="2311">
                  <c:v>0.22490303925923899</c:v>
                </c:pt>
                <c:pt idx="2312">
                  <c:v>0.219973438791984</c:v>
                </c:pt>
                <c:pt idx="2313">
                  <c:v>0.22489868003563501</c:v>
                </c:pt>
                <c:pt idx="2314">
                  <c:v>0.21504682525927901</c:v>
                </c:pt>
                <c:pt idx="2315">
                  <c:v>0.21997291334536401</c:v>
                </c:pt>
                <c:pt idx="2316">
                  <c:v>0.213405052244341</c:v>
                </c:pt>
                <c:pt idx="2317">
                  <c:v>0.218331169608034</c:v>
                </c:pt>
                <c:pt idx="2318">
                  <c:v>0.21504731671626501</c:v>
                </c:pt>
                <c:pt idx="2319">
                  <c:v>0.221615466317025</c:v>
                </c:pt>
                <c:pt idx="2320">
                  <c:v>0.211763634495545</c:v>
                </c:pt>
                <c:pt idx="2321">
                  <c:v>0.21997381873876801</c:v>
                </c:pt>
                <c:pt idx="2322">
                  <c:v>0.21833201173651701</c:v>
                </c:pt>
                <c:pt idx="2323">
                  <c:v>0.22325823179919599</c:v>
                </c:pt>
                <c:pt idx="2324">
                  <c:v>0.21833244263280699</c:v>
                </c:pt>
                <c:pt idx="2325">
                  <c:v>0.21669067353482999</c:v>
                </c:pt>
                <c:pt idx="2326">
                  <c:v>0.21997493883701599</c:v>
                </c:pt>
                <c:pt idx="2327">
                  <c:v>0.21504918377378399</c:v>
                </c:pt>
                <c:pt idx="2328">
                  <c:v>0.20848145510421001</c:v>
                </c:pt>
                <c:pt idx="2329">
                  <c:v>0.21833630145125299</c:v>
                </c:pt>
                <c:pt idx="2330">
                  <c:v>0.216697792470983</c:v>
                </c:pt>
                <c:pt idx="2331">
                  <c:v>0.21670134125239601</c:v>
                </c:pt>
                <c:pt idx="2332">
                  <c:v>0.20521019549119801</c:v>
                </c:pt>
                <c:pt idx="2333">
                  <c:v>0.205213608023154</c:v>
                </c:pt>
                <c:pt idx="2334">
                  <c:v>0.20521702684148499</c:v>
                </c:pt>
                <c:pt idx="2335">
                  <c:v>0.21178914761377901</c:v>
                </c:pt>
                <c:pt idx="2336">
                  <c:v>0.20686605291174501</c:v>
                </c:pt>
                <c:pt idx="2337">
                  <c:v>0.21343836866751001</c:v>
                </c:pt>
                <c:pt idx="2338">
                  <c:v>0.205230611114013</c:v>
                </c:pt>
                <c:pt idx="2339">
                  <c:v>0.195380301217224</c:v>
                </c:pt>
                <c:pt idx="2340">
                  <c:v>0.18552965530798499</c:v>
                </c:pt>
                <c:pt idx="2341">
                  <c:v>0.17567866454185099</c:v>
                </c:pt>
                <c:pt idx="2342">
                  <c:v>0.16911201663868999</c:v>
                </c:pt>
                <c:pt idx="2343">
                  <c:v>0.16254510813804199</c:v>
                </c:pt>
                <c:pt idx="2344">
                  <c:v>0.15926277960075699</c:v>
                </c:pt>
                <c:pt idx="2345">
                  <c:v>0.15762092563280999</c:v>
                </c:pt>
                <c:pt idx="2346">
                  <c:v>0.15597852170069201</c:v>
                </c:pt>
                <c:pt idx="2347">
                  <c:v>0.154336117768574</c:v>
                </c:pt>
                <c:pt idx="2348">
                  <c:v>0.154336117768574</c:v>
                </c:pt>
                <c:pt idx="2349">
                  <c:v>0.16583294529340001</c:v>
                </c:pt>
                <c:pt idx="2350">
                  <c:v>0.17240256102187301</c:v>
                </c:pt>
                <c:pt idx="2351">
                  <c:v>0.185541792478817</c:v>
                </c:pt>
                <c:pt idx="2352">
                  <c:v>0.19211140820729</c:v>
                </c:pt>
                <c:pt idx="2353">
                  <c:v>0.21674746718906099</c:v>
                </c:pt>
                <c:pt idx="2354">
                  <c:v>0.21182025539270599</c:v>
                </c:pt>
                <c:pt idx="2355">
                  <c:v>0.22495948684965</c:v>
                </c:pt>
                <c:pt idx="2356">
                  <c:v>0.218389871121179</c:v>
                </c:pt>
                <c:pt idx="2357">
                  <c:v>0.22660189078176901</c:v>
                </c:pt>
                <c:pt idx="2358">
                  <c:v>0.218389871121179</c:v>
                </c:pt>
                <c:pt idx="2359">
                  <c:v>0.22660189078176901</c:v>
                </c:pt>
                <c:pt idx="2360">
                  <c:v>0.22003227505329701</c:v>
                </c:pt>
                <c:pt idx="2361">
                  <c:v>0.226598963944878</c:v>
                </c:pt>
                <c:pt idx="2362">
                  <c:v>0.21838339930488801</c:v>
                </c:pt>
                <c:pt idx="2363">
                  <c:v>0.221664403987227</c:v>
                </c:pt>
                <c:pt idx="2364">
                  <c:v>0.21673379722803199</c:v>
                </c:pt>
                <c:pt idx="2365">
                  <c:v>0.220014719787677</c:v>
                </c:pt>
                <c:pt idx="2366">
                  <c:v>0.21179981457976399</c:v>
                </c:pt>
                <c:pt idx="2367">
                  <c:v>0.21836514589818401</c:v>
                </c:pt>
                <c:pt idx="2368">
                  <c:v>0.21343492398248701</c:v>
                </c:pt>
                <c:pt idx="2369">
                  <c:v>0.21507351922550499</c:v>
                </c:pt>
                <c:pt idx="2370">
                  <c:v>0.21014351715990001</c:v>
                </c:pt>
                <c:pt idx="2371">
                  <c:v>0.20685578809371399</c:v>
                </c:pt>
                <c:pt idx="2372">
                  <c:v>0.20356816893925</c:v>
                </c:pt>
                <c:pt idx="2373">
                  <c:v>0.19371244654679201</c:v>
                </c:pt>
                <c:pt idx="2374">
                  <c:v>0.185499079468251</c:v>
                </c:pt>
                <c:pt idx="2375">
                  <c:v>0.182211982136635</c:v>
                </c:pt>
                <c:pt idx="2376">
                  <c:v>0.17892499468827899</c:v>
                </c:pt>
                <c:pt idx="2377">
                  <c:v>0.169074709539076</c:v>
                </c:pt>
                <c:pt idx="2378">
                  <c:v>0.16415149551715399</c:v>
                </c:pt>
                <c:pt idx="2379">
                  <c:v>0.155944035308892</c:v>
                </c:pt>
                <c:pt idx="2380">
                  <c:v>0.15430457371471101</c:v>
                </c:pt>
                <c:pt idx="2381">
                  <c:v>0.151022961614523</c:v>
                </c:pt>
                <c:pt idx="2382">
                  <c:v>0.15102548609609701</c:v>
                </c:pt>
                <c:pt idx="2383">
                  <c:v>0.149385860066169</c:v>
                </c:pt>
                <c:pt idx="2384">
                  <c:v>0.14938835726563801</c:v>
                </c:pt>
                <c:pt idx="2385">
                  <c:v>0.14939085454859599</c:v>
                </c:pt>
                <c:pt idx="2386">
                  <c:v>0.14939335191504899</c:v>
                </c:pt>
                <c:pt idx="2387">
                  <c:v>0.14611132855491099</c:v>
                </c:pt>
                <c:pt idx="2388">
                  <c:v>0.14447148331958001</c:v>
                </c:pt>
                <c:pt idx="2389">
                  <c:v>0.144473898570046</c:v>
                </c:pt>
                <c:pt idx="2390">
                  <c:v>0.14611865667280799</c:v>
                </c:pt>
                <c:pt idx="2391">
                  <c:v>0.14447872931325301</c:v>
                </c:pt>
                <c:pt idx="2392">
                  <c:v>0.13955395174462801</c:v>
                </c:pt>
                <c:pt idx="2393">
                  <c:v>0.142840213079092</c:v>
                </c:pt>
                <c:pt idx="2394">
                  <c:v>0.141198979321354</c:v>
                </c:pt>
                <c:pt idx="2395">
                  <c:v>0.14120016012648801</c:v>
                </c:pt>
                <c:pt idx="2396">
                  <c:v>0.14284379669991401</c:v>
                </c:pt>
                <c:pt idx="2397">
                  <c:v>0.14284499128014699</c:v>
                </c:pt>
                <c:pt idx="2398">
                  <c:v>0.14120370266038901</c:v>
                </c:pt>
                <c:pt idx="2399">
                  <c:v>0.13956238658849399</c:v>
                </c:pt>
                <c:pt idx="2400">
                  <c:v>0.139563553756092</c:v>
                </c:pt>
                <c:pt idx="2401">
                  <c:v>0.13627967208553801</c:v>
                </c:pt>
                <c:pt idx="2402">
                  <c:v>0.141208426315442</c:v>
                </c:pt>
                <c:pt idx="2403">
                  <c:v>0.137924503473459</c:v>
                </c:pt>
                <c:pt idx="2404">
                  <c:v>0.13792565698194201</c:v>
                </c:pt>
                <c:pt idx="2405">
                  <c:v>0.13628423113251101</c:v>
                </c:pt>
                <c:pt idx="2406">
                  <c:v>0.13628537094191601</c:v>
                </c:pt>
                <c:pt idx="2407">
                  <c:v>0.136286510770386</c:v>
                </c:pt>
                <c:pt idx="2408">
                  <c:v>0.13464503002702499</c:v>
                </c:pt>
                <c:pt idx="2409">
                  <c:v>0.13464528614214999</c:v>
                </c:pt>
                <c:pt idx="2410">
                  <c:v>0.133002662426739</c:v>
                </c:pt>
                <c:pt idx="2411">
                  <c:v>0.133002662426739</c:v>
                </c:pt>
                <c:pt idx="2412">
                  <c:v>0.133002662426739</c:v>
                </c:pt>
                <c:pt idx="2413">
                  <c:v>0.13628790985756101</c:v>
                </c:pt>
                <c:pt idx="2414">
                  <c:v>0.13628790985756101</c:v>
                </c:pt>
                <c:pt idx="2415">
                  <c:v>0.13464528614214999</c:v>
                </c:pt>
                <c:pt idx="2416">
                  <c:v>0.13136003871132701</c:v>
                </c:pt>
                <c:pt idx="2417">
                  <c:v>0.12971741499591499</c:v>
                </c:pt>
                <c:pt idx="2418">
                  <c:v>0.133002662426739</c:v>
                </c:pt>
                <c:pt idx="2419">
                  <c:v>0.12971741499591499</c:v>
                </c:pt>
                <c:pt idx="2420">
                  <c:v>0.13136003871132701</c:v>
                </c:pt>
                <c:pt idx="2421">
                  <c:v>0.13136003871132701</c:v>
                </c:pt>
                <c:pt idx="2422">
                  <c:v>0.13136003871132701</c:v>
                </c:pt>
                <c:pt idx="2423">
                  <c:v>0.13136003871132701</c:v>
                </c:pt>
                <c:pt idx="2424">
                  <c:v>0.12971741499591499</c:v>
                </c:pt>
                <c:pt idx="2425">
                  <c:v>0.12643216756509201</c:v>
                </c:pt>
                <c:pt idx="2426">
                  <c:v>0.128074791280503</c:v>
                </c:pt>
                <c:pt idx="2427">
                  <c:v>0.12643216756509201</c:v>
                </c:pt>
                <c:pt idx="2428">
                  <c:v>0.12971741499591499</c:v>
                </c:pt>
                <c:pt idx="2429">
                  <c:v>0.12643216756509201</c:v>
                </c:pt>
                <c:pt idx="2430">
                  <c:v>0.128074791280503</c:v>
                </c:pt>
                <c:pt idx="2431">
                  <c:v>0.128074791280503</c:v>
                </c:pt>
                <c:pt idx="2432">
                  <c:v>0.12971741499591499</c:v>
                </c:pt>
                <c:pt idx="2433">
                  <c:v>0.128074791280503</c:v>
                </c:pt>
                <c:pt idx="2434">
                  <c:v>0.12643216756509201</c:v>
                </c:pt>
                <c:pt idx="2435">
                  <c:v>0.12643216756509201</c:v>
                </c:pt>
                <c:pt idx="2436">
                  <c:v>0.12643216756509201</c:v>
                </c:pt>
                <c:pt idx="2437">
                  <c:v>0.12314692013426801</c:v>
                </c:pt>
                <c:pt idx="2438">
                  <c:v>0.12478954384968</c:v>
                </c:pt>
                <c:pt idx="2439">
                  <c:v>0.12643216756509201</c:v>
                </c:pt>
                <c:pt idx="2440">
                  <c:v>0.12478954384968</c:v>
                </c:pt>
                <c:pt idx="2441">
                  <c:v>0.12478954384968</c:v>
                </c:pt>
                <c:pt idx="2442">
                  <c:v>0.12478954384968</c:v>
                </c:pt>
                <c:pt idx="2443">
                  <c:v>0.12643216756509201</c:v>
                </c:pt>
                <c:pt idx="2444">
                  <c:v>0.12314692013426801</c:v>
                </c:pt>
                <c:pt idx="2445">
                  <c:v>0.121504296418856</c:v>
                </c:pt>
                <c:pt idx="2446">
                  <c:v>0.12314692013426801</c:v>
                </c:pt>
                <c:pt idx="2447">
                  <c:v>0.119861672703446</c:v>
                </c:pt>
                <c:pt idx="2448">
                  <c:v>0.121504296418856</c:v>
                </c:pt>
                <c:pt idx="2449">
                  <c:v>0.12314692013426801</c:v>
                </c:pt>
                <c:pt idx="2450">
                  <c:v>0.121504296418856</c:v>
                </c:pt>
                <c:pt idx="2451">
                  <c:v>0.121504296418856</c:v>
                </c:pt>
                <c:pt idx="2452">
                  <c:v>0.119861672703446</c:v>
                </c:pt>
                <c:pt idx="2453">
                  <c:v>0.119861672703446</c:v>
                </c:pt>
                <c:pt idx="2454">
                  <c:v>0.119861672703446</c:v>
                </c:pt>
                <c:pt idx="2455">
                  <c:v>0.121504296418856</c:v>
                </c:pt>
                <c:pt idx="2456">
                  <c:v>0.119861672703446</c:v>
                </c:pt>
                <c:pt idx="2457">
                  <c:v>0.119861655571705</c:v>
                </c:pt>
                <c:pt idx="2458">
                  <c:v>0.11986163339667399</c:v>
                </c:pt>
                <c:pt idx="2459">
                  <c:v>0.118218988348806</c:v>
                </c:pt>
                <c:pt idx="2460">
                  <c:v>0.116576343908733</c:v>
                </c:pt>
                <c:pt idx="2461">
                  <c:v>0.11821894460657199</c:v>
                </c:pt>
                <c:pt idx="2462">
                  <c:v>0.118218922735467</c:v>
                </c:pt>
                <c:pt idx="2463">
                  <c:v>0.116576279207099</c:v>
                </c:pt>
                <c:pt idx="2464">
                  <c:v>0.119861500346659</c:v>
                </c:pt>
                <c:pt idx="2465">
                  <c:v>0.123146720270653</c:v>
                </c:pt>
                <c:pt idx="2466">
                  <c:v>0.124789318233493</c:v>
                </c:pt>
                <c:pt idx="2467">
                  <c:v>0.12478929514685699</c:v>
                </c:pt>
                <c:pt idx="2468">
                  <c:v>0.12807451233584199</c:v>
                </c:pt>
                <c:pt idx="2469">
                  <c:v>0.134644967977091</c:v>
                </c:pt>
                <c:pt idx="2470">
                  <c:v>0.139572801657186</c:v>
                </c:pt>
                <c:pt idx="2471">
                  <c:v>0.15599896449350401</c:v>
                </c:pt>
                <c:pt idx="2472">
                  <c:v>0.154356252800431</c:v>
                </c:pt>
                <c:pt idx="2473">
                  <c:v>0.15764050547425301</c:v>
                </c:pt>
                <c:pt idx="2474">
                  <c:v>0.152711419968766</c:v>
                </c:pt>
                <c:pt idx="2475">
                  <c:v>0.15928046770524201</c:v>
                </c:pt>
                <c:pt idx="2476">
                  <c:v>0.16092165620864299</c:v>
                </c:pt>
                <c:pt idx="2477">
                  <c:v>0.16749049248270301</c:v>
                </c:pt>
                <c:pt idx="2478">
                  <c:v>0.16256133609835199</c:v>
                </c:pt>
                <c:pt idx="2479">
                  <c:v>0.16748750372458501</c:v>
                </c:pt>
                <c:pt idx="2480">
                  <c:v>0.157630808017452</c:v>
                </c:pt>
                <c:pt idx="2481">
                  <c:v>0.169127049347297</c:v>
                </c:pt>
                <c:pt idx="2482">
                  <c:v>0.16255553497798</c:v>
                </c:pt>
                <c:pt idx="2483">
                  <c:v>0.17240914823303999</c:v>
                </c:pt>
                <c:pt idx="2484">
                  <c:v>0.16583778034703001</c:v>
                </c:pt>
                <c:pt idx="2485">
                  <c:v>0.17733381802675699</c:v>
                </c:pt>
                <c:pt idx="2486">
                  <c:v>0.162550293617783</c:v>
                </c:pt>
                <c:pt idx="2487">
                  <c:v>0.149409505869121</c:v>
                </c:pt>
                <c:pt idx="2488">
                  <c:v>0.14283875897579401</c:v>
                </c:pt>
                <c:pt idx="2489">
                  <c:v>0.13626965436866401</c:v>
                </c:pt>
                <c:pt idx="2490">
                  <c:v>0.132985899787259</c:v>
                </c:pt>
                <c:pt idx="2491">
                  <c:v>0.131344624137855</c:v>
                </c:pt>
                <c:pt idx="2492">
                  <c:v>0.13134585071924301</c:v>
                </c:pt>
                <c:pt idx="2493">
                  <c:v>0.12970461100467501</c:v>
                </c:pt>
                <c:pt idx="2494">
                  <c:v>0.12970587431055799</c:v>
                </c:pt>
                <c:pt idx="2495">
                  <c:v>0.126422108790266</c:v>
                </c:pt>
                <c:pt idx="2496">
                  <c:v>0.12642335391322901</c:v>
                </c:pt>
                <c:pt idx="2497">
                  <c:v>0.12642458478090801</c:v>
                </c:pt>
                <c:pt idx="2498">
                  <c:v>0.12642579048084501</c:v>
                </c:pt>
                <c:pt idx="2499">
                  <c:v>0.12642696011457</c:v>
                </c:pt>
                <c:pt idx="2500">
                  <c:v>0.12807065749739699</c:v>
                </c:pt>
                <c:pt idx="2501">
                  <c:v>0.123143975294406</c:v>
                </c:pt>
                <c:pt idx="2502">
                  <c:v>0.121502350575281</c:v>
                </c:pt>
                <c:pt idx="2503">
                  <c:v>0.11986062651221301</c:v>
                </c:pt>
                <c:pt idx="2504">
                  <c:v>0.118218857794021</c:v>
                </c:pt>
                <c:pt idx="2505">
                  <c:v>0.118219048988034</c:v>
                </c:pt>
                <c:pt idx="2506">
                  <c:v>0.11657642527262201</c:v>
                </c:pt>
                <c:pt idx="2507">
                  <c:v>0.114933801557211</c:v>
                </c:pt>
                <c:pt idx="2508">
                  <c:v>0.11657642527262201</c:v>
                </c:pt>
                <c:pt idx="2509">
                  <c:v>0.11657642527262201</c:v>
                </c:pt>
                <c:pt idx="2510">
                  <c:v>0.114933801557211</c:v>
                </c:pt>
                <c:pt idx="2511">
                  <c:v>0.113291177841799</c:v>
                </c:pt>
                <c:pt idx="2512">
                  <c:v>0.11657642527262201</c:v>
                </c:pt>
                <c:pt idx="2513">
                  <c:v>0.11657642527262201</c:v>
                </c:pt>
                <c:pt idx="2514">
                  <c:v>0.118219048988034</c:v>
                </c:pt>
                <c:pt idx="2515">
                  <c:v>0.11657642527262201</c:v>
                </c:pt>
                <c:pt idx="2516">
                  <c:v>0.113291177841799</c:v>
                </c:pt>
                <c:pt idx="2517">
                  <c:v>0.113291177841799</c:v>
                </c:pt>
                <c:pt idx="2518">
                  <c:v>0.111648554126387</c:v>
                </c:pt>
                <c:pt idx="2519">
                  <c:v>0.113291177841799</c:v>
                </c:pt>
                <c:pt idx="2520">
                  <c:v>0.111648554126387</c:v>
                </c:pt>
                <c:pt idx="2521">
                  <c:v>0.111649275726865</c:v>
                </c:pt>
                <c:pt idx="2522">
                  <c:v>0.11329285784222801</c:v>
                </c:pt>
                <c:pt idx="2523">
                  <c:v>0.113293805641526</c:v>
                </c:pt>
                <c:pt idx="2524">
                  <c:v>0.11000940233923701</c:v>
                </c:pt>
                <c:pt idx="2525">
                  <c:v>0.11165301198624999</c:v>
                </c:pt>
                <c:pt idx="2526">
                  <c:v>0.113296649134575</c:v>
                </c:pt>
                <c:pt idx="2527">
                  <c:v>0.110012163422124</c:v>
                </c:pt>
                <c:pt idx="2528">
                  <c:v>0.11165581434489601</c:v>
                </c:pt>
                <c:pt idx="2529">
                  <c:v>0.111656748495705</c:v>
                </c:pt>
                <c:pt idx="2530">
                  <c:v>0.111657682662146</c:v>
                </c:pt>
                <c:pt idx="2531">
                  <c:v>0.111658616844217</c:v>
                </c:pt>
                <c:pt idx="2532">
                  <c:v>0.108373980027968</c:v>
                </c:pt>
                <c:pt idx="2533">
                  <c:v>0.106732087500628</c:v>
                </c:pt>
                <c:pt idx="2534">
                  <c:v>0.110018606487885</c:v>
                </c:pt>
                <c:pt idx="2535">
                  <c:v>0.108376700246094</c:v>
                </c:pt>
                <c:pt idx="2536">
                  <c:v>0.110020447502438</c:v>
                </c:pt>
                <c:pt idx="2537">
                  <c:v>0.108377797749445</c:v>
                </c:pt>
                <c:pt idx="2538">
                  <c:v>0.108377777691327</c:v>
                </c:pt>
                <c:pt idx="2539">
                  <c:v>0.108377757633216</c:v>
                </c:pt>
                <c:pt idx="2540">
                  <c:v>0.108377737575113</c:v>
                </c:pt>
                <c:pt idx="2541">
                  <c:v>0.108377717517017</c:v>
                </c:pt>
                <c:pt idx="2542">
                  <c:v>0.108377697458928</c:v>
                </c:pt>
                <c:pt idx="2543">
                  <c:v>0.108377677400847</c:v>
                </c:pt>
                <c:pt idx="2544">
                  <c:v>0.10673481609327</c:v>
                </c:pt>
                <c:pt idx="2545">
                  <c:v>0.10837763728470701</c:v>
                </c:pt>
                <c:pt idx="2546">
                  <c:v>0.108377617226648</c:v>
                </c:pt>
                <c:pt idx="2547">
                  <c:v>0.10673475683124301</c:v>
                </c:pt>
                <c:pt idx="2548">
                  <c:v>0.108377577110553</c:v>
                </c:pt>
                <c:pt idx="2549">
                  <c:v>0.10673471732326199</c:v>
                </c:pt>
                <c:pt idx="2550">
                  <c:v>0.106734697569282</c:v>
                </c:pt>
                <c:pt idx="2551">
                  <c:v>0.10673467406850699</c:v>
                </c:pt>
                <c:pt idx="2552">
                  <c:v>0.10673458795235501</c:v>
                </c:pt>
                <c:pt idx="2553">
                  <c:v>0.106733179477827</c:v>
                </c:pt>
                <c:pt idx="2554">
                  <c:v>0.106731340328653</c:v>
                </c:pt>
                <c:pt idx="2555">
                  <c:v>0.10508667911592801</c:v>
                </c:pt>
                <c:pt idx="2556">
                  <c:v>0.10672751637821</c:v>
                </c:pt>
                <c:pt idx="2557">
                  <c:v>0.106725553699899</c:v>
                </c:pt>
                <c:pt idx="2558">
                  <c:v>0.10672357198537499</c:v>
                </c:pt>
                <c:pt idx="2559">
                  <c:v>0.106721582327378</c:v>
                </c:pt>
                <c:pt idx="2560">
                  <c:v>0.108362241979336</c:v>
                </c:pt>
                <c:pt idx="2561">
                  <c:v>0.10671762363743501</c:v>
                </c:pt>
                <c:pt idx="2562">
                  <c:v>0.110000870169589</c:v>
                </c:pt>
                <c:pt idx="2563">
                  <c:v>0.108356338545121</c:v>
                </c:pt>
                <c:pt idx="2564">
                  <c:v>0.10671190430076501</c:v>
                </c:pt>
                <c:pt idx="2565">
                  <c:v>0.106710100824503</c:v>
                </c:pt>
                <c:pt idx="2566">
                  <c:v>0.109993361431731</c:v>
                </c:pt>
                <c:pt idx="2567">
                  <c:v>0.106706714700222</c:v>
                </c:pt>
                <c:pt idx="2568">
                  <c:v>0.109990031079216</c:v>
                </c:pt>
                <c:pt idx="2569">
                  <c:v>0.10670618857452301</c:v>
                </c:pt>
                <c:pt idx="2570">
                  <c:v>0.10835053646696501</c:v>
                </c:pt>
                <c:pt idx="2571">
                  <c:v>0.10670995902698199</c:v>
                </c:pt>
                <c:pt idx="2572">
                  <c:v>0.10835444442004601</c:v>
                </c:pt>
                <c:pt idx="2573">
                  <c:v>0.106713884565749</c:v>
                </c:pt>
                <c:pt idx="2574">
                  <c:v>0.108358472223144</c:v>
                </c:pt>
                <c:pt idx="2575">
                  <c:v>0.10671789504565</c:v>
                </c:pt>
                <c:pt idx="2576">
                  <c:v>0.105077270629437</c:v>
                </c:pt>
                <c:pt idx="2577">
                  <c:v>0.106721920476683</c:v>
                </c:pt>
                <c:pt idx="2578">
                  <c:v>0.105081226349284</c:v>
                </c:pt>
                <c:pt idx="2579">
                  <c:v>0.10672589106464</c:v>
                </c:pt>
                <c:pt idx="2580">
                  <c:v>0.10672783403253901</c:v>
                </c:pt>
                <c:pt idx="2581">
                  <c:v>0.103444202433463</c:v>
                </c:pt>
                <c:pt idx="2582">
                  <c:v>0.106731591866826</c:v>
                </c:pt>
                <c:pt idx="2583">
                  <c:v>0.10180493504950699</c:v>
                </c:pt>
                <c:pt idx="2584">
                  <c:v>0.103449477185924</c:v>
                </c:pt>
                <c:pt idx="2585">
                  <c:v>0.103449871424248</c:v>
                </c:pt>
                <c:pt idx="2586">
                  <c:v>0.10509271374620199</c:v>
                </c:pt>
                <c:pt idx="2587">
                  <c:v>0.10509269383403</c:v>
                </c:pt>
                <c:pt idx="2588">
                  <c:v>0.103449815330762</c:v>
                </c:pt>
                <c:pt idx="2589">
                  <c:v>0.103449771224824</c:v>
                </c:pt>
                <c:pt idx="2590">
                  <c:v>0.103449714417406</c:v>
                </c:pt>
                <c:pt idx="2591">
                  <c:v>0.103449644909213</c:v>
                </c:pt>
                <c:pt idx="2592">
                  <c:v>0.101806721426181</c:v>
                </c:pt>
                <c:pt idx="2593">
                  <c:v>0.103449467790515</c:v>
                </c:pt>
                <c:pt idx="2594">
                  <c:v>0.10344936017861101</c:v>
                </c:pt>
                <c:pt idx="2595">
                  <c:v>0.103449239863138</c:v>
                </c:pt>
                <c:pt idx="2596">
                  <c:v>0.10180626993823499</c:v>
                </c:pt>
                <c:pt idx="2597">
                  <c:v>0.10509179696398301</c:v>
                </c:pt>
                <c:pt idx="2598">
                  <c:v>0.103448802671495</c:v>
                </c:pt>
                <c:pt idx="2599">
                  <c:v>0.101805795580563</c:v>
                </c:pt>
                <c:pt idx="2600">
                  <c:v>0.103448408326496</c:v>
                </c:pt>
                <c:pt idx="2601">
                  <c:v>0.101805490161874</c:v>
                </c:pt>
                <c:pt idx="2602">
                  <c:v>0.103448254329842</c:v>
                </c:pt>
                <c:pt idx="2603">
                  <c:v>0.10180530748948299</c:v>
                </c:pt>
                <c:pt idx="2604">
                  <c:v>0.10509086112115</c:v>
                </c:pt>
                <c:pt idx="2605">
                  <c:v>0.105090715013406</c:v>
                </c:pt>
                <c:pt idx="2606">
                  <c:v>0.106733410880902</c:v>
                </c:pt>
                <c:pt idx="2607">
                  <c:v>0.10509040545722401</c:v>
                </c:pt>
                <c:pt idx="2608">
                  <c:v>0.101804545450374</c:v>
                </c:pt>
                <c:pt idx="2609">
                  <c:v>0.10509013109420599</c:v>
                </c:pt>
                <c:pt idx="2610">
                  <c:v>0.105090029025469</c:v>
                </c:pt>
                <c:pt idx="2611">
                  <c:v>0.103447095714294</c:v>
                </c:pt>
                <c:pt idx="2612">
                  <c:v>0.103447069655979</c:v>
                </c:pt>
                <c:pt idx="2613">
                  <c:v>0.1034470963657</c:v>
                </c:pt>
                <c:pt idx="2614">
                  <c:v>0.101804309447942</c:v>
                </c:pt>
                <c:pt idx="2615">
                  <c:v>0.101804465769855</c:v>
                </c:pt>
                <c:pt idx="2616">
                  <c:v>0.10344758455111799</c:v>
                </c:pt>
                <c:pt idx="2617">
                  <c:v>0.103447665654777</c:v>
                </c:pt>
                <c:pt idx="2618">
                  <c:v>0.103447741387894</c:v>
                </c:pt>
                <c:pt idx="2619">
                  <c:v>0.101804994792807</c:v>
                </c:pt>
                <c:pt idx="2620">
                  <c:v>0.10016229435463</c:v>
                </c:pt>
                <c:pt idx="2621">
                  <c:v>0.101805368791571</c:v>
                </c:pt>
                <c:pt idx="2622">
                  <c:v>0.101805589786293</c:v>
                </c:pt>
                <c:pt idx="2623">
                  <c:v>0.10180581853446399</c:v>
                </c:pt>
                <c:pt idx="2624">
                  <c:v>0.101806043875313</c:v>
                </c:pt>
                <c:pt idx="2625">
                  <c:v>0.10180625466614</c:v>
                </c:pt>
                <c:pt idx="2626">
                  <c:v>0.10016358234024</c:v>
                </c:pt>
                <c:pt idx="2627">
                  <c:v>0.100163733076712</c:v>
                </c:pt>
                <c:pt idx="2628">
                  <c:v>0.101806688548956</c:v>
                </c:pt>
                <c:pt idx="2629">
                  <c:v>0.101806730004645</c:v>
                </c:pt>
                <c:pt idx="2630">
                  <c:v>0.100163853151623</c:v>
                </c:pt>
                <c:pt idx="2631">
                  <c:v>0.10016374927545001</c:v>
                </c:pt>
                <c:pt idx="2632">
                  <c:v>0.10016362373396399</c:v>
                </c:pt>
                <c:pt idx="2633">
                  <c:v>9.8520751569192405E-2</c:v>
                </c:pt>
                <c:pt idx="2634">
                  <c:v>0.10016359518194801</c:v>
                </c:pt>
                <c:pt idx="2635">
                  <c:v>0.101806438794704</c:v>
                </c:pt>
                <c:pt idx="2636">
                  <c:v>0.10016359518194801</c:v>
                </c:pt>
                <c:pt idx="2637">
                  <c:v>0.10016359518194801</c:v>
                </c:pt>
                <c:pt idx="2638">
                  <c:v>0.10016359518194801</c:v>
                </c:pt>
                <c:pt idx="2639">
                  <c:v>0.10016359518194801</c:v>
                </c:pt>
                <c:pt idx="2640">
                  <c:v>0.10016359518194801</c:v>
                </c:pt>
                <c:pt idx="2641">
                  <c:v>0.10016359518194801</c:v>
                </c:pt>
                <c:pt idx="2642">
                  <c:v>0.10016359518194801</c:v>
                </c:pt>
                <c:pt idx="2643">
                  <c:v>9.8520751569192405E-2</c:v>
                </c:pt>
                <c:pt idx="2644">
                  <c:v>0.10016359518194801</c:v>
                </c:pt>
                <c:pt idx="2645">
                  <c:v>0.101806438794704</c:v>
                </c:pt>
                <c:pt idx="2646">
                  <c:v>0.101806438794704</c:v>
                </c:pt>
                <c:pt idx="2647">
                  <c:v>0.10016359518194801</c:v>
                </c:pt>
                <c:pt idx="2648">
                  <c:v>0.101806438794704</c:v>
                </c:pt>
                <c:pt idx="2649">
                  <c:v>0.100164242803118</c:v>
                </c:pt>
                <c:pt idx="2650">
                  <c:v>0.100165081085531</c:v>
                </c:pt>
                <c:pt idx="2651">
                  <c:v>0.100165919381976</c:v>
                </c:pt>
                <c:pt idx="2652">
                  <c:v>0.10016675769245199</c:v>
                </c:pt>
                <c:pt idx="2653">
                  <c:v>9.8524686784093707E-2</c:v>
                </c:pt>
                <c:pt idx="2654">
                  <c:v>0.100168434355501</c:v>
                </c:pt>
                <c:pt idx="2655">
                  <c:v>9.8526335974784898E-2</c:v>
                </c:pt>
                <c:pt idx="2656">
                  <c:v>9.8527160590834897E-2</c:v>
                </c:pt>
                <c:pt idx="2657">
                  <c:v>0.100170949455323</c:v>
                </c:pt>
                <c:pt idx="2658">
                  <c:v>0.100171787849997</c:v>
                </c:pt>
                <c:pt idx="2659">
                  <c:v>0.101815617995605</c:v>
                </c:pt>
                <c:pt idx="2660">
                  <c:v>0.10181647016982601</c:v>
                </c:pt>
                <c:pt idx="2661">
                  <c:v>9.8531283878142098E-2</c:v>
                </c:pt>
                <c:pt idx="2662">
                  <c:v>0.101818174561064</c:v>
                </c:pt>
                <c:pt idx="2663">
                  <c:v>0.10017598003389</c:v>
                </c:pt>
                <c:pt idx="2664">
                  <c:v>0.100176818512775</c:v>
                </c:pt>
                <c:pt idx="2665">
                  <c:v>9.8533308425175506E-2</c:v>
                </c:pt>
                <c:pt idx="2666">
                  <c:v>9.8532483706215104E-2</c:v>
                </c:pt>
                <c:pt idx="2667">
                  <c:v>0.100174684496358</c:v>
                </c:pt>
                <c:pt idx="2668">
                  <c:v>9.8530834309710602E-2</c:v>
                </c:pt>
                <c:pt idx="2669">
                  <c:v>9.8530009632165794E-2</c:v>
                </c:pt>
                <c:pt idx="2670">
                  <c:v>9.6886200727874905E-2</c:v>
                </c:pt>
                <c:pt idx="2671">
                  <c:v>9.8528360318489702E-2</c:v>
                </c:pt>
                <c:pt idx="2672">
                  <c:v>0.101813449159431</c:v>
                </c:pt>
                <c:pt idx="2673">
                  <c:v>9.8526711060029096E-2</c:v>
                </c:pt>
                <c:pt idx="2674">
                  <c:v>9.8525886451503703E-2</c:v>
                </c:pt>
                <c:pt idx="2675">
                  <c:v>0.100167977344023</c:v>
                </c:pt>
                <c:pt idx="2676">
                  <c:v>9.8524237275861098E-2</c:v>
                </c:pt>
                <c:pt idx="2677">
                  <c:v>0.100166300696273</c:v>
                </c:pt>
                <c:pt idx="2678">
                  <c:v>0.10016546239344599</c:v>
                </c:pt>
                <c:pt idx="2679">
                  <c:v>9.6878903127173899E-2</c:v>
                </c:pt>
                <c:pt idx="2680">
                  <c:v>9.6878092350510897E-2</c:v>
                </c:pt>
                <c:pt idx="2681">
                  <c:v>9.6877896335075403E-2</c:v>
                </c:pt>
                <c:pt idx="2682">
                  <c:v>9.8520724453177694E-2</c:v>
                </c:pt>
                <c:pt idx="2683">
                  <c:v>9.8520709155602695E-2</c:v>
                </c:pt>
                <c:pt idx="2684">
                  <c:v>9.8520693858032402E-2</c:v>
                </c:pt>
                <c:pt idx="2685">
                  <c:v>9.8520678560466896E-2</c:v>
                </c:pt>
                <c:pt idx="2686">
                  <c:v>9.8520663262906094E-2</c:v>
                </c:pt>
                <c:pt idx="2687">
                  <c:v>0.100163489850501</c:v>
                </c:pt>
                <c:pt idx="2688">
                  <c:v>0.100163474297862</c:v>
                </c:pt>
                <c:pt idx="2689">
                  <c:v>0.100163458745227</c:v>
                </c:pt>
                <c:pt idx="2690">
                  <c:v>0.100163443192597</c:v>
                </c:pt>
                <c:pt idx="2691">
                  <c:v>9.8520586775173599E-2</c:v>
                </c:pt>
                <c:pt idx="2692">
                  <c:v>9.6877730867930695E-2</c:v>
                </c:pt>
                <c:pt idx="2693">
                  <c:v>9.6877715825490901E-2</c:v>
                </c:pt>
                <c:pt idx="2694">
                  <c:v>9.6877700783056006E-2</c:v>
                </c:pt>
                <c:pt idx="2695">
                  <c:v>9.6877682590576303E-2</c:v>
                </c:pt>
                <c:pt idx="2696">
                  <c:v>9.8520451157524003E-2</c:v>
                </c:pt>
                <c:pt idx="2697">
                  <c:v>9.6877556745007004E-2</c:v>
                </c:pt>
                <c:pt idx="2698">
                  <c:v>9.5234627593485596E-2</c:v>
                </c:pt>
                <c:pt idx="2699">
                  <c:v>9.5234492330578693E-2</c:v>
                </c:pt>
                <c:pt idx="2700">
                  <c:v>9.6877164654705097E-2</c:v>
                </c:pt>
                <c:pt idx="2701">
                  <c:v>9.5234114178015902E-2</c:v>
                </c:pt>
                <c:pt idx="2702">
                  <c:v>9.6876738047894595E-2</c:v>
                </c:pt>
                <c:pt idx="2703">
                  <c:v>9.6876500277903801E-2</c:v>
                </c:pt>
                <c:pt idx="2704">
                  <c:v>9.6876257374660199E-2</c:v>
                </c:pt>
                <c:pt idx="2705">
                  <c:v>9.5233161973690805E-2</c:v>
                </c:pt>
                <c:pt idx="2706">
                  <c:v>9.6875789775955595E-2</c:v>
                </c:pt>
                <c:pt idx="2707">
                  <c:v>9.8518441452860595E-2</c:v>
                </c:pt>
                <c:pt idx="2708">
                  <c:v>9.6875402587268206E-2</c:v>
                </c:pt>
                <c:pt idx="2709">
                  <c:v>9.5232397065770996E-2</c:v>
                </c:pt>
                <c:pt idx="2710">
                  <c:v>9.8518028205914501E-2</c:v>
                </c:pt>
                <c:pt idx="2711">
                  <c:v>9.6875118373805497E-2</c:v>
                </c:pt>
                <c:pt idx="2712">
                  <c:v>9.6875100598433295E-2</c:v>
                </c:pt>
                <c:pt idx="2713">
                  <c:v>9.6875085592495497E-2</c:v>
                </c:pt>
                <c:pt idx="2714">
                  <c:v>9.6875082702573001E-2</c:v>
                </c:pt>
                <c:pt idx="2715">
                  <c:v>9.6875095596298103E-2</c:v>
                </c:pt>
                <c:pt idx="2716">
                  <c:v>9.6875123875778596E-2</c:v>
                </c:pt>
                <c:pt idx="2717">
                  <c:v>9.6875167142226701E-2</c:v>
                </c:pt>
                <c:pt idx="2718">
                  <c:v>9.6875224996020706E-2</c:v>
                </c:pt>
                <c:pt idx="2719">
                  <c:v>9.85181740836686E-2</c:v>
                </c:pt>
                <c:pt idx="2720">
                  <c:v>9.6875382863415502E-2</c:v>
                </c:pt>
                <c:pt idx="2721">
                  <c:v>9.5232602685143997E-2</c:v>
                </c:pt>
                <c:pt idx="2722">
                  <c:v>9.5232713731458002E-2</c:v>
                </c:pt>
                <c:pt idx="2723">
                  <c:v>9.6875719038667096E-2</c:v>
                </c:pt>
                <c:pt idx="2724">
                  <c:v>9.6875855986256795E-2</c:v>
                </c:pt>
                <c:pt idx="2725">
                  <c:v>9.6876004706024699E-2</c:v>
                </c:pt>
                <c:pt idx="2726">
                  <c:v>9.6876164793977093E-2</c:v>
                </c:pt>
                <c:pt idx="2727">
                  <c:v>9.5233451878610806E-2</c:v>
                </c:pt>
                <c:pt idx="2728">
                  <c:v>9.6876555775990802E-2</c:v>
                </c:pt>
                <c:pt idx="2729">
                  <c:v>9.5234380022505602E-2</c:v>
                </c:pt>
                <c:pt idx="2730">
                  <c:v>9.5235263774321205E-2</c:v>
                </c:pt>
                <c:pt idx="2731">
                  <c:v>9.6879098253289206E-2</c:v>
                </c:pt>
                <c:pt idx="2732">
                  <c:v>9.5237123498343401E-2</c:v>
                </c:pt>
                <c:pt idx="2733">
                  <c:v>9.68810221888734E-2</c:v>
                </c:pt>
                <c:pt idx="2734">
                  <c:v>9.5239052578401096E-2</c:v>
                </c:pt>
                <c:pt idx="2735">
                  <c:v>9.5240023061361395E-2</c:v>
                </c:pt>
                <c:pt idx="2736">
                  <c:v>9.5240986826977E-2</c:v>
                </c:pt>
                <c:pt idx="2737">
                  <c:v>9.6884917623522401E-2</c:v>
                </c:pt>
                <c:pt idx="2738">
                  <c:v>9.5242862235365502E-2</c:v>
                </c:pt>
                <c:pt idx="2739">
                  <c:v>9.3600754572132502E-2</c:v>
                </c:pt>
                <c:pt idx="2740">
                  <c:v>9.5244614954350396E-2</c:v>
                </c:pt>
                <c:pt idx="2741">
                  <c:v>9.5245425380746804E-2</c:v>
                </c:pt>
                <c:pt idx="2742">
                  <c:v>0.100175289640922</c:v>
                </c:pt>
                <c:pt idx="2743">
                  <c:v>9.85329677599667E-2</c:v>
                </c:pt>
                <c:pt idx="2744">
                  <c:v>0.101819713149291</c:v>
                </c:pt>
                <c:pt idx="2745">
                  <c:v>0.100175498031192</c:v>
                </c:pt>
                <c:pt idx="2746">
                  <c:v>0.101816782936324</c:v>
                </c:pt>
                <c:pt idx="2747">
                  <c:v>0.10181496796554</c:v>
                </c:pt>
                <c:pt idx="2748">
                  <c:v>0.106742006805897</c:v>
                </c:pt>
                <c:pt idx="2749">
                  <c:v>0.103454152600472</c:v>
                </c:pt>
                <c:pt idx="2750">
                  <c:v>0.10673804350408</c:v>
                </c:pt>
                <c:pt idx="2751">
                  <c:v>0.10180736305258301</c:v>
                </c:pt>
                <c:pt idx="2752">
                  <c:v>0.101805435173976</c:v>
                </c:pt>
                <c:pt idx="2753">
                  <c:v>0.10016067783452599</c:v>
                </c:pt>
                <c:pt idx="2754">
                  <c:v>0.100158813266952</c:v>
                </c:pt>
                <c:pt idx="2755">
                  <c:v>0.100156985972364</c:v>
                </c:pt>
                <c:pt idx="2756">
                  <c:v>9.8512439947052999E-2</c:v>
                </c:pt>
                <c:pt idx="2757">
                  <c:v>9.6868005300305399E-2</c:v>
                </c:pt>
                <c:pt idx="2758">
                  <c:v>9.8509130112349699E-2</c:v>
                </c:pt>
                <c:pt idx="2759">
                  <c:v>9.8507597300892896E-2</c:v>
                </c:pt>
                <c:pt idx="2760">
                  <c:v>9.8506153539631394E-2</c:v>
                </c:pt>
                <c:pt idx="2761">
                  <c:v>9.68638081244379E-2</c:v>
                </c:pt>
                <c:pt idx="2762">
                  <c:v>9.6864685698760097E-2</c:v>
                </c:pt>
                <c:pt idx="2763">
                  <c:v>9.6865617657543701E-2</c:v>
                </c:pt>
                <c:pt idx="2764">
                  <c:v>9.6866591941551394E-2</c:v>
                </c:pt>
                <c:pt idx="2765">
                  <c:v>9.6867596500810296E-2</c:v>
                </c:pt>
                <c:pt idx="2766">
                  <c:v>9.6868619299604497E-2</c:v>
                </c:pt>
                <c:pt idx="2767">
                  <c:v>9.5226913185683104E-2</c:v>
                </c:pt>
                <c:pt idx="2768">
                  <c:v>9.8513417476161005E-2</c:v>
                </c:pt>
                <c:pt idx="2769">
                  <c:v>9.68716770484392E-2</c:v>
                </c:pt>
                <c:pt idx="2770">
                  <c:v>9.5229885260882496E-2</c:v>
                </c:pt>
                <c:pt idx="2771">
                  <c:v>9.6873586916773294E-2</c:v>
                </c:pt>
                <c:pt idx="2772">
                  <c:v>9.3588888601771905E-2</c:v>
                </c:pt>
                <c:pt idx="2773">
                  <c:v>9.3589681476201503E-2</c:v>
                </c:pt>
                <c:pt idx="2774">
                  <c:v>9.3590396676936194E-2</c:v>
                </c:pt>
                <c:pt idx="2775">
                  <c:v>9.3591023042411903E-2</c:v>
                </c:pt>
                <c:pt idx="2776">
                  <c:v>9.3591568413539897E-2</c:v>
                </c:pt>
                <c:pt idx="2777">
                  <c:v>9.3591043112793093E-2</c:v>
                </c:pt>
                <c:pt idx="2778">
                  <c:v>9.5232982007974601E-2</c:v>
                </c:pt>
                <c:pt idx="2779">
                  <c:v>9.1946434941513097E-2</c:v>
                </c:pt>
                <c:pt idx="2780">
                  <c:v>9.3588279154903295E-2</c:v>
                </c:pt>
                <c:pt idx="2781">
                  <c:v>9.1944508443163306E-2</c:v>
                </c:pt>
                <c:pt idx="2782">
                  <c:v>9.5229060520474501E-2</c:v>
                </c:pt>
                <c:pt idx="2783">
                  <c:v>9.3585279797686993E-2</c:v>
                </c:pt>
                <c:pt idx="2784">
                  <c:v>9.3584276246282405E-2</c:v>
                </c:pt>
                <c:pt idx="2785">
                  <c:v>9.3583288200156697E-2</c:v>
                </c:pt>
                <c:pt idx="2786">
                  <c:v>9.5225053683318697E-2</c:v>
                </c:pt>
                <c:pt idx="2787">
                  <c:v>9.3581400458402395E-2</c:v>
                </c:pt>
                <c:pt idx="2788">
                  <c:v>9.3580521707099504E-2</c:v>
                </c:pt>
                <c:pt idx="2789">
                  <c:v>9.3579700341085398E-2</c:v>
                </c:pt>
                <c:pt idx="2790">
                  <c:v>9.1936264538622303E-2</c:v>
                </c:pt>
                <c:pt idx="2791">
                  <c:v>9.1935597182741594E-2</c:v>
                </c:pt>
                <c:pt idx="2792">
                  <c:v>9.3577609927336394E-2</c:v>
                </c:pt>
                <c:pt idx="2793">
                  <c:v>9.1934803675963905E-2</c:v>
                </c:pt>
                <c:pt idx="2794">
                  <c:v>9.3577460272110904E-2</c:v>
                </c:pt>
                <c:pt idx="2795">
                  <c:v>9.3577460272110904E-2</c:v>
                </c:pt>
                <c:pt idx="2796">
                  <c:v>9.1934803675963905E-2</c:v>
                </c:pt>
                <c:pt idx="2797">
                  <c:v>9.3577460272110904E-2</c:v>
                </c:pt>
                <c:pt idx="2798">
                  <c:v>9.5220116868258001E-2</c:v>
                </c:pt>
                <c:pt idx="2799">
                  <c:v>9.3577460272110904E-2</c:v>
                </c:pt>
                <c:pt idx="2800">
                  <c:v>9.3577460272110904E-2</c:v>
                </c:pt>
                <c:pt idx="2801">
                  <c:v>9.3577460272110904E-2</c:v>
                </c:pt>
                <c:pt idx="2802">
                  <c:v>9.0292147079818197E-2</c:v>
                </c:pt>
                <c:pt idx="2803">
                  <c:v>9.1934803675963905E-2</c:v>
                </c:pt>
                <c:pt idx="2804">
                  <c:v>9.0292147079818197E-2</c:v>
                </c:pt>
                <c:pt idx="2805">
                  <c:v>9.0292147079818197E-2</c:v>
                </c:pt>
                <c:pt idx="2806">
                  <c:v>9.1934803675963905E-2</c:v>
                </c:pt>
                <c:pt idx="2807">
                  <c:v>9.1934803675963905E-2</c:v>
                </c:pt>
                <c:pt idx="2808">
                  <c:v>9.1934803675963905E-2</c:v>
                </c:pt>
                <c:pt idx="2809">
                  <c:v>9.1934803675963905E-2</c:v>
                </c:pt>
                <c:pt idx="2810">
                  <c:v>9.1934803675963905E-2</c:v>
                </c:pt>
                <c:pt idx="2811">
                  <c:v>9.0292147079818197E-2</c:v>
                </c:pt>
                <c:pt idx="2812">
                  <c:v>9.1934803675963905E-2</c:v>
                </c:pt>
                <c:pt idx="2813">
                  <c:v>9.0292147079818197E-2</c:v>
                </c:pt>
                <c:pt idx="2814">
                  <c:v>9.1934803675963905E-2</c:v>
                </c:pt>
                <c:pt idx="2815">
                  <c:v>9.3577460272110904E-2</c:v>
                </c:pt>
                <c:pt idx="2816">
                  <c:v>9.1934803675963905E-2</c:v>
                </c:pt>
                <c:pt idx="2817">
                  <c:v>9.1934803675963905E-2</c:v>
                </c:pt>
                <c:pt idx="2818">
                  <c:v>9.0292147079818197E-2</c:v>
                </c:pt>
                <c:pt idx="2819">
                  <c:v>9.3577460272110904E-2</c:v>
                </c:pt>
                <c:pt idx="2820">
                  <c:v>9.0292147079818197E-2</c:v>
                </c:pt>
                <c:pt idx="2821">
                  <c:v>9.1934803675963905E-2</c:v>
                </c:pt>
                <c:pt idx="2822">
                  <c:v>9.1934803675963905E-2</c:v>
                </c:pt>
                <c:pt idx="2823">
                  <c:v>9.1934803675963905E-2</c:v>
                </c:pt>
                <c:pt idx="2824">
                  <c:v>9.1934803675963905E-2</c:v>
                </c:pt>
                <c:pt idx="2825">
                  <c:v>9.1934803675963905E-2</c:v>
                </c:pt>
                <c:pt idx="2826">
                  <c:v>9.3577460272110904E-2</c:v>
                </c:pt>
                <c:pt idx="2827">
                  <c:v>9.3577460272110904E-2</c:v>
                </c:pt>
                <c:pt idx="2828">
                  <c:v>9.1934803675963905E-2</c:v>
                </c:pt>
                <c:pt idx="2829">
                  <c:v>9.0292147079818197E-2</c:v>
                </c:pt>
                <c:pt idx="2830">
                  <c:v>9.0292147079818197E-2</c:v>
                </c:pt>
                <c:pt idx="2831">
                  <c:v>9.0292147079818197E-2</c:v>
                </c:pt>
                <c:pt idx="2832">
                  <c:v>9.0292147079818197E-2</c:v>
                </c:pt>
                <c:pt idx="2833">
                  <c:v>8.8649490483671198E-2</c:v>
                </c:pt>
                <c:pt idx="2834">
                  <c:v>9.1934803675963905E-2</c:v>
                </c:pt>
                <c:pt idx="2835">
                  <c:v>8.8649490483671198E-2</c:v>
                </c:pt>
                <c:pt idx="2836">
                  <c:v>9.0292147079818197E-2</c:v>
                </c:pt>
                <c:pt idx="2837">
                  <c:v>9.0292147079818197E-2</c:v>
                </c:pt>
                <c:pt idx="2838">
                  <c:v>9.0292147079818197E-2</c:v>
                </c:pt>
                <c:pt idx="2839">
                  <c:v>9.0292147079818197E-2</c:v>
                </c:pt>
                <c:pt idx="2840">
                  <c:v>9.0292147079818197E-2</c:v>
                </c:pt>
                <c:pt idx="2841">
                  <c:v>9.0292730681150596E-2</c:v>
                </c:pt>
                <c:pt idx="2842">
                  <c:v>8.8650805139678199E-2</c:v>
                </c:pt>
                <c:pt idx="2843">
                  <c:v>9.1936936223448507E-2</c:v>
                </c:pt>
                <c:pt idx="2844">
                  <c:v>9.0294996964001395E-2</c:v>
                </c:pt>
                <c:pt idx="2845">
                  <c:v>9.0295752416899494E-2</c:v>
                </c:pt>
                <c:pt idx="2846">
                  <c:v>8.8653771951582902E-2</c:v>
                </c:pt>
                <c:pt idx="2847">
                  <c:v>8.86545136855868E-2</c:v>
                </c:pt>
                <c:pt idx="2848">
                  <c:v>8.8655255432002505E-2</c:v>
                </c:pt>
                <c:pt idx="2849">
                  <c:v>8.8655997190830199E-2</c:v>
                </c:pt>
                <c:pt idx="2850">
                  <c:v>9.1942320779953401E-2</c:v>
                </c:pt>
                <c:pt idx="2851">
                  <c:v>9.1943090053799401E-2</c:v>
                </c:pt>
                <c:pt idx="2852">
                  <c:v>8.86582225417889E-2</c:v>
                </c:pt>
                <c:pt idx="2853">
                  <c:v>9.0301796495190101E-2</c:v>
                </c:pt>
                <c:pt idx="2854">
                  <c:v>9.0302552061869407E-2</c:v>
                </c:pt>
                <c:pt idx="2855">
                  <c:v>9.0303307641192695E-2</c:v>
                </c:pt>
                <c:pt idx="2856">
                  <c:v>9.0304063233160203E-2</c:v>
                </c:pt>
                <c:pt idx="2857">
                  <c:v>8.8661358570837498E-2</c:v>
                </c:pt>
                <c:pt idx="2858">
                  <c:v>8.7018482061506905E-2</c:v>
                </c:pt>
                <c:pt idx="2859">
                  <c:v>8.8661358570837498E-2</c:v>
                </c:pt>
                <c:pt idx="2860">
                  <c:v>9.0304235080167994E-2</c:v>
                </c:pt>
                <c:pt idx="2861">
                  <c:v>9.0304235080167994E-2</c:v>
                </c:pt>
                <c:pt idx="2862">
                  <c:v>8.8661358570837498E-2</c:v>
                </c:pt>
                <c:pt idx="2863">
                  <c:v>8.8661358570837498E-2</c:v>
                </c:pt>
                <c:pt idx="2864">
                  <c:v>9.0304235080167994E-2</c:v>
                </c:pt>
                <c:pt idx="2865">
                  <c:v>8.7018482061506905E-2</c:v>
                </c:pt>
                <c:pt idx="2866">
                  <c:v>8.8661358570837498E-2</c:v>
                </c:pt>
                <c:pt idx="2867">
                  <c:v>8.8661358570837498E-2</c:v>
                </c:pt>
                <c:pt idx="2868">
                  <c:v>9.0304235080167994E-2</c:v>
                </c:pt>
                <c:pt idx="2869">
                  <c:v>9.0304235080167994E-2</c:v>
                </c:pt>
                <c:pt idx="2870">
                  <c:v>9.0304235080167994E-2</c:v>
                </c:pt>
                <c:pt idx="2871">
                  <c:v>8.8661358570837498E-2</c:v>
                </c:pt>
                <c:pt idx="2872">
                  <c:v>8.8661358570837498E-2</c:v>
                </c:pt>
                <c:pt idx="2873">
                  <c:v>8.8661358570837498E-2</c:v>
                </c:pt>
                <c:pt idx="2874">
                  <c:v>8.8661358570837498E-2</c:v>
                </c:pt>
                <c:pt idx="2875">
                  <c:v>8.8661358570837498E-2</c:v>
                </c:pt>
                <c:pt idx="2876">
                  <c:v>8.8661358570837498E-2</c:v>
                </c:pt>
                <c:pt idx="2877">
                  <c:v>8.8661358570837498E-2</c:v>
                </c:pt>
                <c:pt idx="2878">
                  <c:v>9.0304235080167994E-2</c:v>
                </c:pt>
                <c:pt idx="2879">
                  <c:v>9.0304235080167994E-2</c:v>
                </c:pt>
                <c:pt idx="2880">
                  <c:v>8.8661358570837498E-2</c:v>
                </c:pt>
                <c:pt idx="2881">
                  <c:v>9.0304235080167994E-2</c:v>
                </c:pt>
                <c:pt idx="2882">
                  <c:v>9.0304235080167994E-2</c:v>
                </c:pt>
                <c:pt idx="2883">
                  <c:v>9.0304235080167994E-2</c:v>
                </c:pt>
                <c:pt idx="2884">
                  <c:v>9.0304235080167994E-2</c:v>
                </c:pt>
                <c:pt idx="2885">
                  <c:v>9.0304235080167994E-2</c:v>
                </c:pt>
                <c:pt idx="2886">
                  <c:v>9.0304235080167994E-2</c:v>
                </c:pt>
                <c:pt idx="2887">
                  <c:v>9.0304235080167994E-2</c:v>
                </c:pt>
                <c:pt idx="2888">
                  <c:v>9.0304235080167994E-2</c:v>
                </c:pt>
                <c:pt idx="2889">
                  <c:v>9.0303651330110701E-2</c:v>
                </c:pt>
                <c:pt idx="2890">
                  <c:v>8.8660043601807806E-2</c:v>
                </c:pt>
                <c:pt idx="2891">
                  <c:v>9.0302140172605502E-2</c:v>
                </c:pt>
                <c:pt idx="2892">
                  <c:v>9.0301384612818697E-2</c:v>
                </c:pt>
                <c:pt idx="2893">
                  <c:v>8.8657818159430801E-2</c:v>
                </c:pt>
                <c:pt idx="2894">
                  <c:v>8.8657076370131899E-2</c:v>
                </c:pt>
                <c:pt idx="2895">
                  <c:v>8.8656334593245803E-2</c:v>
                </c:pt>
                <c:pt idx="2896">
                  <c:v>8.8655592828772098E-2</c:v>
                </c:pt>
                <c:pt idx="2897">
                  <c:v>8.7012095149891E-2</c:v>
                </c:pt>
                <c:pt idx="2898">
                  <c:v>8.8654109337061096E-2</c:v>
                </c:pt>
                <c:pt idx="2899">
                  <c:v>8.8653367609823203E-2</c:v>
                </c:pt>
                <c:pt idx="2900">
                  <c:v>8.8652625894996395E-2</c:v>
                </c:pt>
                <c:pt idx="2901">
                  <c:v>8.8651884192580702E-2</c:v>
                </c:pt>
                <c:pt idx="2902">
                  <c:v>8.7008455294862203E-2</c:v>
                </c:pt>
                <c:pt idx="2903">
                  <c:v>8.7007727360398801E-2</c:v>
                </c:pt>
                <c:pt idx="2904">
                  <c:v>8.7006999438115504E-2</c:v>
                </c:pt>
                <c:pt idx="2905">
                  <c:v>8.7006833887524102E-2</c:v>
                </c:pt>
                <c:pt idx="2906">
                  <c:v>8.5364177291377102E-2</c:v>
                </c:pt>
                <c:pt idx="2907">
                  <c:v>8.7006833887524102E-2</c:v>
                </c:pt>
                <c:pt idx="2908">
                  <c:v>8.7006833887524102E-2</c:v>
                </c:pt>
                <c:pt idx="2909">
                  <c:v>8.7006833887524102E-2</c:v>
                </c:pt>
                <c:pt idx="2910">
                  <c:v>8.8649490483671198E-2</c:v>
                </c:pt>
                <c:pt idx="2911">
                  <c:v>8.7006833887524102E-2</c:v>
                </c:pt>
                <c:pt idx="2912">
                  <c:v>8.5364177291377102E-2</c:v>
                </c:pt>
                <c:pt idx="2913">
                  <c:v>8.8649490483671198E-2</c:v>
                </c:pt>
                <c:pt idx="2914">
                  <c:v>8.7006833887524102E-2</c:v>
                </c:pt>
                <c:pt idx="2915">
                  <c:v>8.7006833887524102E-2</c:v>
                </c:pt>
                <c:pt idx="2916">
                  <c:v>8.5364177291377102E-2</c:v>
                </c:pt>
                <c:pt idx="2917">
                  <c:v>8.8649490483671198E-2</c:v>
                </c:pt>
                <c:pt idx="2918">
                  <c:v>8.7006833887524102E-2</c:v>
                </c:pt>
                <c:pt idx="2919">
                  <c:v>8.8649490483671198E-2</c:v>
                </c:pt>
                <c:pt idx="2920">
                  <c:v>8.7006833887524102E-2</c:v>
                </c:pt>
                <c:pt idx="2921">
                  <c:v>8.8649503156059004E-2</c:v>
                </c:pt>
                <c:pt idx="2922">
                  <c:v>8.70068624240838E-2</c:v>
                </c:pt>
                <c:pt idx="2923">
                  <c:v>8.53642210842286E-2</c:v>
                </c:pt>
                <c:pt idx="2924">
                  <c:v>8.7006894622078806E-2</c:v>
                </c:pt>
                <c:pt idx="2925">
                  <c:v>8.5364252674349203E-2</c:v>
                </c:pt>
                <c:pt idx="2926">
                  <c:v>8.7006926820097696E-2</c:v>
                </c:pt>
                <c:pt idx="2927">
                  <c:v>8.7006942919115995E-2</c:v>
                </c:pt>
                <c:pt idx="2928">
                  <c:v>8.7006959018140401E-2</c:v>
                </c:pt>
                <c:pt idx="2929">
                  <c:v>8.7006975117170607E-2</c:v>
                </c:pt>
                <c:pt idx="2930">
                  <c:v>8.7006991216206905E-2</c:v>
                </c:pt>
                <c:pt idx="2931">
                  <c:v>8.7007007315249102E-2</c:v>
                </c:pt>
                <c:pt idx="2932">
                  <c:v>8.5364363239955401E-2</c:v>
                </c:pt>
                <c:pt idx="2933">
                  <c:v>8.5364379035065302E-2</c:v>
                </c:pt>
                <c:pt idx="2934">
                  <c:v>8.5364394830181101E-2</c:v>
                </c:pt>
                <c:pt idx="2935">
                  <c:v>8.7007075531560202E-2</c:v>
                </c:pt>
                <c:pt idx="2936">
                  <c:v>8.7007159285261995E-2</c:v>
                </c:pt>
                <c:pt idx="2937">
                  <c:v>8.7007772117926901E-2</c:v>
                </c:pt>
                <c:pt idx="2938">
                  <c:v>8.5365901772131103E-2</c:v>
                </c:pt>
                <c:pt idx="2939">
                  <c:v>8.7009446787600794E-2</c:v>
                </c:pt>
                <c:pt idx="2940">
                  <c:v>8.5367649351030903E-2</c:v>
                </c:pt>
                <c:pt idx="2941">
                  <c:v>8.5368574591597204E-2</c:v>
                </c:pt>
                <c:pt idx="2942">
                  <c:v>8.5369519016695802E-2</c:v>
                </c:pt>
                <c:pt idx="2943">
                  <c:v>8.5370471307999907E-2</c:v>
                </c:pt>
                <c:pt idx="2944">
                  <c:v>8.7014167096205797E-2</c:v>
                </c:pt>
                <c:pt idx="2945">
                  <c:v>8.7015112188328206E-2</c:v>
                </c:pt>
                <c:pt idx="2946">
                  <c:v>8.5373262457725405E-2</c:v>
                </c:pt>
                <c:pt idx="2947">
                  <c:v>8.70169132783538E-2</c:v>
                </c:pt>
                <c:pt idx="2948">
                  <c:v>8.7017746809395002E-2</c:v>
                </c:pt>
                <c:pt idx="2949">
                  <c:v>8.7018520697820498E-2</c:v>
                </c:pt>
                <c:pt idx="2950">
                  <c:v>8.7019223717523395E-2</c:v>
                </c:pt>
                <c:pt idx="2951">
                  <c:v>8.8662669506918798E-2</c:v>
                </c:pt>
                <c:pt idx="2952">
                  <c:v>8.7020380286468399E-2</c:v>
                </c:pt>
                <c:pt idx="2953">
                  <c:v>8.7019333880534303E-2</c:v>
                </c:pt>
                <c:pt idx="2954">
                  <c:v>8.5374985532902598E-2</c:v>
                </c:pt>
                <c:pt idx="2955">
                  <c:v>8.7016172547531898E-2</c:v>
                </c:pt>
                <c:pt idx="2956">
                  <c:v>8.5371779492955796E-2</c:v>
                </c:pt>
                <c:pt idx="2957">
                  <c:v>8.7012843962783595E-2</c:v>
                </c:pt>
                <c:pt idx="2958">
                  <c:v>8.5368450988179606E-2</c:v>
                </c:pt>
                <c:pt idx="2959">
                  <c:v>8.5366768974301802E-2</c:v>
                </c:pt>
                <c:pt idx="2960">
                  <c:v>8.5365090171322502E-2</c:v>
                </c:pt>
                <c:pt idx="2961">
                  <c:v>8.5363425889769501E-2</c:v>
                </c:pt>
                <c:pt idx="2962">
                  <c:v>8.5361787456364399E-2</c:v>
                </c:pt>
                <c:pt idx="2963">
                  <c:v>8.5360186211474703E-2</c:v>
                </c:pt>
                <c:pt idx="2964">
                  <c:v>8.5358633505089598E-2</c:v>
                </c:pt>
                <c:pt idx="2965">
                  <c:v>8.5357140691399006E-2</c:v>
                </c:pt>
                <c:pt idx="2966">
                  <c:v>8.5355719121927798E-2</c:v>
                </c:pt>
                <c:pt idx="2967">
                  <c:v>8.3711908223672998E-2</c:v>
                </c:pt>
                <c:pt idx="2968">
                  <c:v>8.5353055358075802E-2</c:v>
                </c:pt>
                <c:pt idx="2969">
                  <c:v>8.5353306422137704E-2</c:v>
                </c:pt>
                <c:pt idx="2970">
                  <c:v>8.6996481382298596E-2</c:v>
                </c:pt>
                <c:pt idx="2971">
                  <c:v>8.3712259184150498E-2</c:v>
                </c:pt>
                <c:pt idx="2972">
                  <c:v>8.5355447904318801E-2</c:v>
                </c:pt>
                <c:pt idx="2973">
                  <c:v>8.3713659401811802E-2</c:v>
                </c:pt>
                <c:pt idx="2974">
                  <c:v>8.5356875618806102E-2</c:v>
                </c:pt>
                <c:pt idx="2975">
                  <c:v>8.5357589493960606E-2</c:v>
                </c:pt>
                <c:pt idx="2976">
                  <c:v>8.53583033810561E-2</c:v>
                </c:pt>
                <c:pt idx="2977">
                  <c:v>8.7001574582521599E-2</c:v>
                </c:pt>
                <c:pt idx="2978">
                  <c:v>8.5359731191071195E-2</c:v>
                </c:pt>
                <c:pt idx="2979">
                  <c:v>8.5360445113991407E-2</c:v>
                </c:pt>
                <c:pt idx="2980">
                  <c:v>8.5361159048853705E-2</c:v>
                </c:pt>
                <c:pt idx="2981">
                  <c:v>8.37192607409048E-2</c:v>
                </c:pt>
                <c:pt idx="2982">
                  <c:v>8.3719960960996695E-2</c:v>
                </c:pt>
                <c:pt idx="2983">
                  <c:v>8.3720661192801804E-2</c:v>
                </c:pt>
                <c:pt idx="2984">
                  <c:v>8.3721361436320405E-2</c:v>
                </c:pt>
                <c:pt idx="2985">
                  <c:v>8.3721520695230103E-2</c:v>
                </c:pt>
                <c:pt idx="2986">
                  <c:v>8.3721520695230103E-2</c:v>
                </c:pt>
                <c:pt idx="2987">
                  <c:v>8.5364177291377102E-2</c:v>
                </c:pt>
                <c:pt idx="2988">
                  <c:v>8.2078864099082993E-2</c:v>
                </c:pt>
                <c:pt idx="2989">
                  <c:v>8.3721520695230103E-2</c:v>
                </c:pt>
                <c:pt idx="2990">
                  <c:v>8.7006833887524102E-2</c:v>
                </c:pt>
                <c:pt idx="2991">
                  <c:v>8.3721520695230103E-2</c:v>
                </c:pt>
                <c:pt idx="2992">
                  <c:v>8.3721520695230103E-2</c:v>
                </c:pt>
                <c:pt idx="2993">
                  <c:v>8.3721520695230103E-2</c:v>
                </c:pt>
                <c:pt idx="2994">
                  <c:v>8.3721520695230103E-2</c:v>
                </c:pt>
                <c:pt idx="2995">
                  <c:v>8.3721520695230103E-2</c:v>
                </c:pt>
                <c:pt idx="2996">
                  <c:v>8.5364177291377102E-2</c:v>
                </c:pt>
                <c:pt idx="2997">
                  <c:v>8.5364177291377102E-2</c:v>
                </c:pt>
                <c:pt idx="2998">
                  <c:v>8.5364177291377102E-2</c:v>
                </c:pt>
                <c:pt idx="2999">
                  <c:v>8.5364177291377102E-2</c:v>
                </c:pt>
                <c:pt idx="3000">
                  <c:v>8.3721520695230103E-2</c:v>
                </c:pt>
                <c:pt idx="3001">
                  <c:v>8.5364165649677803E-2</c:v>
                </c:pt>
                <c:pt idx="3002">
                  <c:v>8.5364150580862302E-2</c:v>
                </c:pt>
                <c:pt idx="3003">
                  <c:v>8.3721479719861602E-2</c:v>
                </c:pt>
                <c:pt idx="3004">
                  <c:v>8.3721464941024698E-2</c:v>
                </c:pt>
                <c:pt idx="3005">
                  <c:v>8.5364105374447802E-2</c:v>
                </c:pt>
                <c:pt idx="3006">
                  <c:v>8.3721435383366405E-2</c:v>
                </c:pt>
                <c:pt idx="3007">
                  <c:v>8.3721420604545099E-2</c:v>
                </c:pt>
                <c:pt idx="3008">
                  <c:v>8.5364060168081096E-2</c:v>
                </c:pt>
                <c:pt idx="3009">
                  <c:v>8.3721391046918198E-2</c:v>
                </c:pt>
                <c:pt idx="3010">
                  <c:v>8.2078722505695201E-2</c:v>
                </c:pt>
                <c:pt idx="3011">
                  <c:v>8.3721361489312099E-2</c:v>
                </c:pt>
                <c:pt idx="3012">
                  <c:v>8.5363999893000003E-2</c:v>
                </c:pt>
                <c:pt idx="3013">
                  <c:v>8.5363984824242997E-2</c:v>
                </c:pt>
                <c:pt idx="3014">
                  <c:v>8.5363969755491403E-2</c:v>
                </c:pt>
                <c:pt idx="3015">
                  <c:v>8.5363951042914596E-2</c:v>
                </c:pt>
                <c:pt idx="3016">
                  <c:v>8.3721219252290494E-2</c:v>
                </c:pt>
                <c:pt idx="3017">
                  <c:v>8.3721165571962894E-2</c:v>
                </c:pt>
                <c:pt idx="3018">
                  <c:v>8.5363735012572398E-2</c:v>
                </c:pt>
                <c:pt idx="3019">
                  <c:v>8.3720939893313695E-2</c:v>
                </c:pt>
                <c:pt idx="3020">
                  <c:v>8.5363421350623095E-2</c:v>
                </c:pt>
                <c:pt idx="3021">
                  <c:v>8.3720549033223596E-2</c:v>
                </c:pt>
                <c:pt idx="3022">
                  <c:v>8.3720317919027495E-2</c:v>
                </c:pt>
                <c:pt idx="3023">
                  <c:v>8.5362746443244097E-2</c:v>
                </c:pt>
                <c:pt idx="3024">
                  <c:v>8.5362509002243903E-2</c:v>
                </c:pt>
                <c:pt idx="3025">
                  <c:v>8.5362282886545196E-2</c:v>
                </c:pt>
                <c:pt idx="3026">
                  <c:v>8.5362078656842297E-2</c:v>
                </c:pt>
                <c:pt idx="3027">
                  <c:v>8.5361906887616995E-2</c:v>
                </c:pt>
                <c:pt idx="3028">
                  <c:v>8.5361778163951602E-2</c:v>
                </c:pt>
                <c:pt idx="3029">
                  <c:v>8.3719018243654297E-2</c:v>
                </c:pt>
                <c:pt idx="3030">
                  <c:v>8.3719005015595302E-2</c:v>
                </c:pt>
                <c:pt idx="3031">
                  <c:v>8.3719067341092204E-2</c:v>
                </c:pt>
                <c:pt idx="3032">
                  <c:v>8.3719220159598207E-2</c:v>
                </c:pt>
                <c:pt idx="3033">
                  <c:v>8.3719822665364596E-2</c:v>
                </c:pt>
                <c:pt idx="3034">
                  <c:v>8.3720604585811903E-2</c:v>
                </c:pt>
                <c:pt idx="3035">
                  <c:v>8.3721446027074195E-2</c:v>
                </c:pt>
                <c:pt idx="3036">
                  <c:v>8.3722334754480696E-2</c:v>
                </c:pt>
                <c:pt idx="3037">
                  <c:v>8.5366004074335006E-2</c:v>
                </c:pt>
                <c:pt idx="3038">
                  <c:v>8.20814485811453E-2</c:v>
                </c:pt>
                <c:pt idx="3039">
                  <c:v>8.2082394814288806E-2</c:v>
                </c:pt>
                <c:pt idx="3040">
                  <c:v>8.3726118186061196E-2</c:v>
                </c:pt>
                <c:pt idx="3041">
                  <c:v>8.3727060232971107E-2</c:v>
                </c:pt>
                <c:pt idx="3042">
                  <c:v>8.3727976444420094E-2</c:v>
                </c:pt>
                <c:pt idx="3043">
                  <c:v>8.3728854694800903E-2</c:v>
                </c:pt>
                <c:pt idx="3044">
                  <c:v>8.3729682870049796E-2</c:v>
                </c:pt>
                <c:pt idx="3045">
                  <c:v>8.2087614410528101E-2</c:v>
                </c:pt>
                <c:pt idx="3046">
                  <c:v>8.2088294735418801E-2</c:v>
                </c:pt>
                <c:pt idx="3047">
                  <c:v>8.3731745942269703E-2</c:v>
                </c:pt>
                <c:pt idx="3048">
                  <c:v>8.2089392407731998E-2</c:v>
                </c:pt>
                <c:pt idx="3049">
                  <c:v>8.3731260712866101E-2</c:v>
                </c:pt>
                <c:pt idx="3050">
                  <c:v>8.20869423295537E-2</c:v>
                </c:pt>
                <c:pt idx="3051">
                  <c:v>8.3728224260162201E-2</c:v>
                </c:pt>
                <c:pt idx="3052">
                  <c:v>8.3726635543353495E-2</c:v>
                </c:pt>
                <c:pt idx="3053">
                  <c:v>8.2082262073721698E-2</c:v>
                </c:pt>
                <c:pt idx="3054">
                  <c:v>8.3723377738989899E-2</c:v>
                </c:pt>
                <c:pt idx="3055">
                  <c:v>8.3721732938413396E-2</c:v>
                </c:pt>
                <c:pt idx="3056">
                  <c:v>8.2077413401523996E-2</c:v>
                </c:pt>
                <c:pt idx="3057">
                  <c:v>8.2075816578626698E-2</c:v>
                </c:pt>
                <c:pt idx="3058">
                  <c:v>8.2074249812204403E-2</c:v>
                </c:pt>
                <c:pt idx="3059">
                  <c:v>8.2072725338709199E-2</c:v>
                </c:pt>
                <c:pt idx="3060">
                  <c:v>8.2071255403808302E-2</c:v>
                </c:pt>
                <c:pt idx="3061">
                  <c:v>8.3712409386179604E-2</c:v>
                </c:pt>
                <c:pt idx="3062">
                  <c:v>8.2068528137642302E-2</c:v>
                </c:pt>
                <c:pt idx="3063">
                  <c:v>8.2067294439277502E-2</c:v>
                </c:pt>
                <c:pt idx="3064">
                  <c:v>8.2066143171638503E-2</c:v>
                </c:pt>
                <c:pt idx="3065">
                  <c:v>8.2066470295631605E-2</c:v>
                </c:pt>
                <c:pt idx="3066">
                  <c:v>8.2067270559109701E-2</c:v>
                </c:pt>
                <c:pt idx="3067">
                  <c:v>8.2068118389540007E-2</c:v>
                </c:pt>
                <c:pt idx="3068">
                  <c:v>8.2069003174666699E-2</c:v>
                </c:pt>
                <c:pt idx="3069">
                  <c:v>8.2069914310781894E-2</c:v>
                </c:pt>
                <c:pt idx="3070">
                  <c:v>8.2070841206442799E-2</c:v>
                </c:pt>
                <c:pt idx="3071">
                  <c:v>7.8786668844125302E-2</c:v>
                </c:pt>
                <c:pt idx="3072">
                  <c:v>8.0430136650643497E-2</c:v>
                </c:pt>
                <c:pt idx="3073">
                  <c:v>8.2073610763540694E-2</c:v>
                </c:pt>
                <c:pt idx="3074">
                  <c:v>8.2074495088885605E-2</c:v>
                </c:pt>
                <c:pt idx="3075">
                  <c:v>8.2075342443878499E-2</c:v>
                </c:pt>
                <c:pt idx="3076">
                  <c:v>8.0433534197545106E-2</c:v>
                </c:pt>
                <c:pt idx="3077">
                  <c:v>8.2076884209888207E-2</c:v>
                </c:pt>
                <c:pt idx="3078">
                  <c:v>8.2077557607366805E-2</c:v>
                </c:pt>
                <c:pt idx="3079">
                  <c:v>8.2078155734549907E-2</c:v>
                </c:pt>
                <c:pt idx="3080">
                  <c:v>8.2078732844988705E-2</c:v>
                </c:pt>
                <c:pt idx="3081">
                  <c:v>8.2078864099082993E-2</c:v>
                </c:pt>
                <c:pt idx="3082">
                  <c:v>8.2078864099082993E-2</c:v>
                </c:pt>
                <c:pt idx="3083">
                  <c:v>8.2078864099082993E-2</c:v>
                </c:pt>
                <c:pt idx="3084">
                  <c:v>8.2078864099082993E-2</c:v>
                </c:pt>
                <c:pt idx="3085">
                  <c:v>8.3721520695230103E-2</c:v>
                </c:pt>
                <c:pt idx="3086">
                  <c:v>8.2078864099082993E-2</c:v>
                </c:pt>
                <c:pt idx="3087">
                  <c:v>8.2078864099082993E-2</c:v>
                </c:pt>
                <c:pt idx="3088">
                  <c:v>8.3721520695230103E-2</c:v>
                </c:pt>
                <c:pt idx="3089">
                  <c:v>8.2078864099082993E-2</c:v>
                </c:pt>
                <c:pt idx="3090">
                  <c:v>8.2078864099082993E-2</c:v>
                </c:pt>
                <c:pt idx="3091">
                  <c:v>8.3721520695230103E-2</c:v>
                </c:pt>
                <c:pt idx="3092">
                  <c:v>8.2078864099082993E-2</c:v>
                </c:pt>
                <c:pt idx="3093">
                  <c:v>8.0436207502937299E-2</c:v>
                </c:pt>
                <c:pt idx="3094">
                  <c:v>8.2078864099082993E-2</c:v>
                </c:pt>
                <c:pt idx="3095">
                  <c:v>8.2078864099082993E-2</c:v>
                </c:pt>
                <c:pt idx="3096">
                  <c:v>8.2078864099082993E-2</c:v>
                </c:pt>
                <c:pt idx="3097">
                  <c:v>8.3721508726897098E-2</c:v>
                </c:pt>
                <c:pt idx="3098">
                  <c:v>8.2078837177922997E-2</c:v>
                </c:pt>
                <c:pt idx="3099">
                  <c:v>8.2078821990277107E-2</c:v>
                </c:pt>
                <c:pt idx="3100">
                  <c:v>8.0436151353173502E-2</c:v>
                </c:pt>
                <c:pt idx="3101">
                  <c:v>8.0436136469491298E-2</c:v>
                </c:pt>
                <c:pt idx="3102">
                  <c:v>8.3721431268933097E-2</c:v>
                </c:pt>
                <c:pt idx="3103">
                  <c:v>8.3721415777357505E-2</c:v>
                </c:pt>
                <c:pt idx="3104">
                  <c:v>8.3721400285787603E-2</c:v>
                </c:pt>
                <c:pt idx="3105">
                  <c:v>8.2078730864519694E-2</c:v>
                </c:pt>
                <c:pt idx="3106">
                  <c:v>8.3721369302665105E-2</c:v>
                </c:pt>
                <c:pt idx="3107">
                  <c:v>8.2078700489312206E-2</c:v>
                </c:pt>
                <c:pt idx="3108">
                  <c:v>8.0436032283869696E-2</c:v>
                </c:pt>
                <c:pt idx="3109">
                  <c:v>8.0436017400231499E-2</c:v>
                </c:pt>
                <c:pt idx="3110">
                  <c:v>8.0436002516598798E-2</c:v>
                </c:pt>
                <c:pt idx="3111">
                  <c:v>8.0435983793826493E-2</c:v>
                </c:pt>
                <c:pt idx="3112">
                  <c:v>8.2078552803781707E-2</c:v>
                </c:pt>
                <c:pt idx="3113">
                  <c:v>8.2077435771655202E-2</c:v>
                </c:pt>
                <c:pt idx="3114">
                  <c:v>8.0433364251838294E-2</c:v>
                </c:pt>
                <c:pt idx="3115">
                  <c:v>8.0431871794355306E-2</c:v>
                </c:pt>
                <c:pt idx="3116">
                  <c:v>8.2072895353149405E-2</c:v>
                </c:pt>
                <c:pt idx="3117">
                  <c:v>8.0428771603980403E-2</c:v>
                </c:pt>
                <c:pt idx="3118">
                  <c:v>8.04271865604088E-2</c:v>
                </c:pt>
                <c:pt idx="3119">
                  <c:v>8.0425593367557002E-2</c:v>
                </c:pt>
                <c:pt idx="3120">
                  <c:v>8.2066462939759402E-2</c:v>
                </c:pt>
                <c:pt idx="3121">
                  <c:v>8.0422428083791797E-2</c:v>
                </c:pt>
                <c:pt idx="3122">
                  <c:v>8.0420878809994198E-2</c:v>
                </c:pt>
                <c:pt idx="3123">
                  <c:v>8.04193670174492E-2</c:v>
                </c:pt>
                <c:pt idx="3124">
                  <c:v>7.87755435841348E-2</c:v>
                </c:pt>
                <c:pt idx="3125">
                  <c:v>8.04165016400578E-2</c:v>
                </c:pt>
                <c:pt idx="3126">
                  <c:v>7.8772860250578197E-2</c:v>
                </c:pt>
                <c:pt idx="3127">
                  <c:v>7.8771637775459702E-2</c:v>
                </c:pt>
                <c:pt idx="3128">
                  <c:v>7.8770502034535603E-2</c:v>
                </c:pt>
                <c:pt idx="3129">
                  <c:v>7.8771314644021206E-2</c:v>
                </c:pt>
                <c:pt idx="3130">
                  <c:v>8.0415042756079899E-2</c:v>
                </c:pt>
                <c:pt idx="3131">
                  <c:v>8.0416550378328899E-2</c:v>
                </c:pt>
                <c:pt idx="3132">
                  <c:v>8.0418100229608505E-2</c:v>
                </c:pt>
                <c:pt idx="3133">
                  <c:v>7.8777306458707799E-2</c:v>
                </c:pt>
                <c:pt idx="3134">
                  <c:v>7.87788815067198E-2</c:v>
                </c:pt>
                <c:pt idx="3135">
                  <c:v>7.8780464529575503E-2</c:v>
                </c:pt>
                <c:pt idx="3136">
                  <c:v>8.0424493438180394E-2</c:v>
                </c:pt>
                <c:pt idx="3137">
                  <c:v>7.8783608901348501E-2</c:v>
                </c:pt>
                <c:pt idx="3138">
                  <c:v>8.0427646811666698E-2</c:v>
                </c:pt>
                <c:pt idx="3139">
                  <c:v>7.8786648542239698E-2</c:v>
                </c:pt>
                <c:pt idx="3140">
                  <c:v>7.87881007011937E-2</c:v>
                </c:pt>
                <c:pt idx="3141">
                  <c:v>7.8789492627170193E-2</c:v>
                </c:pt>
                <c:pt idx="3142">
                  <c:v>7.7148212969288296E-2</c:v>
                </c:pt>
                <c:pt idx="3143">
                  <c:v>7.7149428929444597E-2</c:v>
                </c:pt>
                <c:pt idx="3144">
                  <c:v>7.7150622785323905E-2</c:v>
                </c:pt>
                <c:pt idx="3145">
                  <c:v>8.0435687742549097E-2</c:v>
                </c:pt>
                <c:pt idx="3146">
                  <c:v>8.0435014983396197E-2</c:v>
                </c:pt>
                <c:pt idx="3147">
                  <c:v>8.04343422354971E-2</c:v>
                </c:pt>
                <c:pt idx="3148">
                  <c:v>7.8791064733456706E-2</c:v>
                </c:pt>
                <c:pt idx="3149">
                  <c:v>8.0432996773458901E-2</c:v>
                </c:pt>
                <c:pt idx="3150">
                  <c:v>7.8789746770296196E-2</c:v>
                </c:pt>
                <c:pt idx="3151">
                  <c:v>7.8789087805250194E-2</c:v>
                </c:pt>
                <c:pt idx="3152">
                  <c:v>7.8788428851226805E-2</c:v>
                </c:pt>
                <c:pt idx="3153">
                  <c:v>7.8787769908225697E-2</c:v>
                </c:pt>
                <c:pt idx="3154">
                  <c:v>7.8787110976246494E-2</c:v>
                </c:pt>
                <c:pt idx="3155">
                  <c:v>8.0428960657404805E-2</c:v>
                </c:pt>
                <c:pt idx="3156">
                  <c:v>8.0428288010776602E-2</c:v>
                </c:pt>
                <c:pt idx="3157">
                  <c:v>8.0427615375399303E-2</c:v>
                </c:pt>
                <c:pt idx="3158">
                  <c:v>8.0426942751272601E-2</c:v>
                </c:pt>
                <c:pt idx="3159">
                  <c:v>7.8783816481670793E-2</c:v>
                </c:pt>
                <c:pt idx="3160">
                  <c:v>7.8783157615817695E-2</c:v>
                </c:pt>
                <c:pt idx="3161">
                  <c:v>7.8782996512599596E-2</c:v>
                </c:pt>
                <c:pt idx="3162">
                  <c:v>7.7140545681824199E-2</c:v>
                </c:pt>
                <c:pt idx="3163">
                  <c:v>8.0425403322879799E-2</c:v>
                </c:pt>
                <c:pt idx="3164">
                  <c:v>7.8782952795911201E-2</c:v>
                </c:pt>
                <c:pt idx="3165">
                  <c:v>7.7140502876539702E-2</c:v>
                </c:pt>
                <c:pt idx="3166">
                  <c:v>7.8782923651479195E-2</c:v>
                </c:pt>
                <c:pt idx="3167">
                  <c:v>7.7140474339709802E-2</c:v>
                </c:pt>
                <c:pt idx="3168">
                  <c:v>7.8782894507068699E-2</c:v>
                </c:pt>
                <c:pt idx="3169">
                  <c:v>8.0425314066842196E-2</c:v>
                </c:pt>
                <c:pt idx="3170">
                  <c:v>8.3710166847204601E-2</c:v>
                </c:pt>
                <c:pt idx="3171">
                  <c:v>8.0425284314873696E-2</c:v>
                </c:pt>
                <c:pt idx="3172">
                  <c:v>8.3710135880066802E-2</c:v>
                </c:pt>
                <c:pt idx="3173">
                  <c:v>8.3710120396506396E-2</c:v>
                </c:pt>
                <c:pt idx="3174">
                  <c:v>8.5352537525947306E-2</c:v>
                </c:pt>
                <c:pt idx="3175">
                  <c:v>8.5352517914272494E-2</c:v>
                </c:pt>
                <c:pt idx="3176">
                  <c:v>8.37100022970345E-2</c:v>
                </c:pt>
                <c:pt idx="3177">
                  <c:v>8.2066982052143495E-2</c:v>
                </c:pt>
                <c:pt idx="3178">
                  <c:v>8.20662028218926E-2</c:v>
                </c:pt>
                <c:pt idx="3179">
                  <c:v>8.3707771236484999E-2</c:v>
                </c:pt>
                <c:pt idx="3180">
                  <c:v>8.3706885291283395E-2</c:v>
                </c:pt>
                <c:pt idx="3181">
                  <c:v>8.3705968524717705E-2</c:v>
                </c:pt>
                <c:pt idx="3182">
                  <c:v>8.2062664124315093E-2</c:v>
                </c:pt>
                <c:pt idx="3183">
                  <c:v>8.3704087826301496E-2</c:v>
                </c:pt>
                <c:pt idx="3184">
                  <c:v>8.3703146584833202E-2</c:v>
                </c:pt>
                <c:pt idx="3185">
                  <c:v>8.2059884688315904E-2</c:v>
                </c:pt>
                <c:pt idx="3186">
                  <c:v>8.5343643373016101E-2</c:v>
                </c:pt>
                <c:pt idx="3187">
                  <c:v>8.5342768930342996E-2</c:v>
                </c:pt>
                <c:pt idx="3188">
                  <c:v>8.3699641181330497E-2</c:v>
                </c:pt>
                <c:pt idx="3189">
                  <c:v>8.20565959368003E-2</c:v>
                </c:pt>
                <c:pt idx="3190">
                  <c:v>8.2055924386408102E-2</c:v>
                </c:pt>
                <c:pt idx="3191">
                  <c:v>8.0413067162911994E-2</c:v>
                </c:pt>
                <c:pt idx="3192">
                  <c:v>8.0412567145152894E-2</c:v>
                </c:pt>
                <c:pt idx="3193">
                  <c:v>8.2055818802357294E-2</c:v>
                </c:pt>
                <c:pt idx="3194">
                  <c:v>8.2057295326896401E-2</c:v>
                </c:pt>
                <c:pt idx="3195">
                  <c:v>8.0416495323307496E-2</c:v>
                </c:pt>
                <c:pt idx="3196">
                  <c:v>7.8775683867099502E-2</c:v>
                </c:pt>
                <c:pt idx="3197">
                  <c:v>8.0419604587850899E-2</c:v>
                </c:pt>
                <c:pt idx="3198">
                  <c:v>8.2063598064721896E-2</c:v>
                </c:pt>
                <c:pt idx="3199">
                  <c:v>8.0422800833090294E-2</c:v>
                </c:pt>
                <c:pt idx="3200">
                  <c:v>7.8781956463359698E-2</c:v>
                </c:pt>
                <c:pt idx="3201">
                  <c:v>8.0426012351037607E-2</c:v>
                </c:pt>
                <c:pt idx="3202">
                  <c:v>8.2070105157343406E-2</c:v>
                </c:pt>
                <c:pt idx="3203">
                  <c:v>8.2071696833770996E-2</c:v>
                </c:pt>
                <c:pt idx="3204">
                  <c:v>8.2073256655788102E-2</c:v>
                </c:pt>
                <c:pt idx="3205">
                  <c:v>8.0432195336126305E-2</c:v>
                </c:pt>
                <c:pt idx="3206">
                  <c:v>8.0433639091104001E-2</c:v>
                </c:pt>
                <c:pt idx="3207">
                  <c:v>8.0435026503740306E-2</c:v>
                </c:pt>
                <c:pt idx="3208">
                  <c:v>8.0436388484162194E-2</c:v>
                </c:pt>
                <c:pt idx="3209">
                  <c:v>8.0436194474786796E-2</c:v>
                </c:pt>
                <c:pt idx="3210">
                  <c:v>7.8792896303976803E-2</c:v>
                </c:pt>
                <c:pt idx="3211">
                  <c:v>8.0434859042437107E-2</c:v>
                </c:pt>
                <c:pt idx="3212">
                  <c:v>7.8791564811937401E-2</c:v>
                </c:pt>
                <c:pt idx="3213">
                  <c:v>8.0433471721168603E-2</c:v>
                </c:pt>
                <c:pt idx="3214">
                  <c:v>8.3717913073639794E-2</c:v>
                </c:pt>
                <c:pt idx="3215">
                  <c:v>8.3717157219937693E-2</c:v>
                </c:pt>
                <c:pt idx="3216">
                  <c:v>8.2073840955015395E-2</c:v>
                </c:pt>
                <c:pt idx="3217">
                  <c:v>8.2073074086540701E-2</c:v>
                </c:pt>
                <c:pt idx="3218">
                  <c:v>8.2072294266868503E-2</c:v>
                </c:pt>
                <c:pt idx="3219">
                  <c:v>8.2071501494780902E-2</c:v>
                </c:pt>
                <c:pt idx="3220">
                  <c:v>8.0428207606707394E-2</c:v>
                </c:pt>
                <c:pt idx="3221">
                  <c:v>8.0427403711762102E-2</c:v>
                </c:pt>
                <c:pt idx="3222">
                  <c:v>8.04265868409932E-2</c:v>
                </c:pt>
                <c:pt idx="3223">
                  <c:v>8.0425754807494004E-2</c:v>
                </c:pt>
                <c:pt idx="3224">
                  <c:v>8.2067303142382697E-2</c:v>
                </c:pt>
                <c:pt idx="3225">
                  <c:v>8.3708380400433796E-2</c:v>
                </c:pt>
                <c:pt idx="3226">
                  <c:v>8.2064487294641705E-2</c:v>
                </c:pt>
                <c:pt idx="3227">
                  <c:v>8.0420607462887206E-2</c:v>
                </c:pt>
                <c:pt idx="3228">
                  <c:v>8.2061417161272604E-2</c:v>
                </c:pt>
                <c:pt idx="3229">
                  <c:v>8.2059851021147406E-2</c:v>
                </c:pt>
                <c:pt idx="3230">
                  <c:v>8.0415990965109096E-2</c:v>
                </c:pt>
                <c:pt idx="3231">
                  <c:v>8.04144404091576E-2</c:v>
                </c:pt>
                <c:pt idx="3232">
                  <c:v>8.2055135334571705E-2</c:v>
                </c:pt>
                <c:pt idx="3233">
                  <c:v>8.0411375403927496E-2</c:v>
                </c:pt>
                <c:pt idx="3234">
                  <c:v>8.0409878893998296E-2</c:v>
                </c:pt>
                <c:pt idx="3235">
                  <c:v>8.0408418354827496E-2</c:v>
                </c:pt>
                <c:pt idx="3236">
                  <c:v>8.0407002775977704E-2</c:v>
                </c:pt>
                <c:pt idx="3237">
                  <c:v>7.8763526913173801E-2</c:v>
                </c:pt>
                <c:pt idx="3238">
                  <c:v>7.8762252851878906E-2</c:v>
                </c:pt>
                <c:pt idx="3239">
                  <c:v>7.7118985828106196E-2</c:v>
                </c:pt>
                <c:pt idx="3240">
                  <c:v>7.8759923265937906E-2</c:v>
                </c:pt>
                <c:pt idx="3241">
                  <c:v>7.8760738212843004E-2</c:v>
                </c:pt>
                <c:pt idx="3242">
                  <c:v>7.8762163077031502E-2</c:v>
                </c:pt>
                <c:pt idx="3243">
                  <c:v>8.2047847821708098E-2</c:v>
                </c:pt>
                <c:pt idx="3244">
                  <c:v>8.0407281180907994E-2</c:v>
                </c:pt>
                <c:pt idx="3245">
                  <c:v>7.8766694194247006E-2</c:v>
                </c:pt>
                <c:pt idx="3246">
                  <c:v>8.0410442201982901E-2</c:v>
                </c:pt>
                <c:pt idx="3247">
                  <c:v>7.8769838766666406E-2</c:v>
                </c:pt>
                <c:pt idx="3248">
                  <c:v>7.8771421264507493E-2</c:v>
                </c:pt>
                <c:pt idx="3249">
                  <c:v>7.8772998625743898E-2</c:v>
                </c:pt>
                <c:pt idx="3250">
                  <c:v>7.8774561907896307E-2</c:v>
                </c:pt>
                <c:pt idx="3251">
                  <c:v>8.0418411726757497E-2</c:v>
                </c:pt>
                <c:pt idx="3252">
                  <c:v>8.04199456312472E-2</c:v>
                </c:pt>
                <c:pt idx="3253">
                  <c:v>7.7136717294364596E-2</c:v>
                </c:pt>
                <c:pt idx="3254">
                  <c:v>7.8780495760405703E-2</c:v>
                </c:pt>
                <c:pt idx="3255">
                  <c:v>7.7139445039038398E-2</c:v>
                </c:pt>
                <c:pt idx="3256">
                  <c:v>7.7140756708266395E-2</c:v>
                </c:pt>
                <c:pt idx="3257">
                  <c:v>7.8783007026675497E-2</c:v>
                </c:pt>
                <c:pt idx="3258">
                  <c:v>7.7139944923641401E-2</c:v>
                </c:pt>
                <c:pt idx="3259">
                  <c:v>7.8781704905296998E-2</c:v>
                </c:pt>
                <c:pt idx="3260">
                  <c:v>7.7138648109307997E-2</c:v>
                </c:pt>
                <c:pt idx="3261">
                  <c:v>7.8780352525921499E-2</c:v>
                </c:pt>
                <c:pt idx="3262">
                  <c:v>7.8779656479776597E-2</c:v>
                </c:pt>
                <c:pt idx="3263">
                  <c:v>7.8778946656492502E-2</c:v>
                </c:pt>
                <c:pt idx="3264">
                  <c:v>8.04205498766348E-2</c:v>
                </c:pt>
                <c:pt idx="3265">
                  <c:v>7.8777484056441902E-2</c:v>
                </c:pt>
                <c:pt idx="3266">
                  <c:v>7.8776730466940004E-2</c:v>
                </c:pt>
                <c:pt idx="3267">
                  <c:v>7.8775961474698897E-2</c:v>
                </c:pt>
                <c:pt idx="3268">
                  <c:v>7.8775176671347896E-2</c:v>
                </c:pt>
                <c:pt idx="3269">
                  <c:v>7.71321228347253E-2</c:v>
                </c:pt>
                <c:pt idx="3270">
                  <c:v>7.7131320002183396E-2</c:v>
                </c:pt>
                <c:pt idx="3271">
                  <c:v>8.0414944673995903E-2</c:v>
                </c:pt>
                <c:pt idx="3272">
                  <c:v>7.8771838165532695E-2</c:v>
                </c:pt>
                <c:pt idx="3273">
                  <c:v>7.7129345165761795E-2</c:v>
                </c:pt>
                <c:pt idx="3274">
                  <c:v>7.7129205950046506E-2</c:v>
                </c:pt>
                <c:pt idx="3275">
                  <c:v>7.7129034009237804E-2</c:v>
                </c:pt>
                <c:pt idx="3276">
                  <c:v>7.7128837865410693E-2</c:v>
                </c:pt>
                <c:pt idx="3277">
                  <c:v>7.7128626050094906E-2</c:v>
                </c:pt>
                <c:pt idx="3278">
                  <c:v>7.7128407106139801E-2</c:v>
                </c:pt>
                <c:pt idx="3279">
                  <c:v>7.7128189588783203E-2</c:v>
                </c:pt>
                <c:pt idx="3280">
                  <c:v>7.7127982065901296E-2</c:v>
                </c:pt>
                <c:pt idx="3281">
                  <c:v>7.8770023638489103E-2</c:v>
                </c:pt>
                <c:pt idx="3282">
                  <c:v>7.8769864721469698E-2</c:v>
                </c:pt>
                <c:pt idx="3283">
                  <c:v>7.7127505315359807E-2</c:v>
                </c:pt>
                <c:pt idx="3284">
                  <c:v>7.8769662642381999E-2</c:v>
                </c:pt>
                <c:pt idx="3285">
                  <c:v>7.7127394992454607E-2</c:v>
                </c:pt>
                <c:pt idx="3286">
                  <c:v>8.0411916507373699E-2</c:v>
                </c:pt>
                <c:pt idx="3287">
                  <c:v>7.7127527686028499E-2</c:v>
                </c:pt>
                <c:pt idx="3288">
                  <c:v>7.5485396687538897E-2</c:v>
                </c:pt>
                <c:pt idx="3289">
                  <c:v>7.5484935615125801E-2</c:v>
                </c:pt>
                <c:pt idx="3290">
                  <c:v>7.7126530327086204E-2</c:v>
                </c:pt>
                <c:pt idx="3291">
                  <c:v>7.7125885713009407E-2</c:v>
                </c:pt>
                <c:pt idx="3292">
                  <c:v>7.7125241109707601E-2</c:v>
                </c:pt>
                <c:pt idx="3293">
                  <c:v>7.7124596517180705E-2</c:v>
                </c:pt>
                <c:pt idx="3294">
                  <c:v>7.71239519354283E-2</c:v>
                </c:pt>
                <c:pt idx="3295">
                  <c:v>7.8765464350206899E-2</c:v>
                </c:pt>
                <c:pt idx="3296">
                  <c:v>7.5480519542862806E-2</c:v>
                </c:pt>
                <c:pt idx="3297">
                  <c:v>7.7122018254816099E-2</c:v>
                </c:pt>
                <c:pt idx="3298">
                  <c:v>7.7121373716159403E-2</c:v>
                </c:pt>
                <c:pt idx="3299">
                  <c:v>7.5478627098635107E-2</c:v>
                </c:pt>
                <c:pt idx="3300">
                  <c:v>7.7120084671165295E-2</c:v>
                </c:pt>
                <c:pt idx="3301">
                  <c:v>7.7119440164827496E-2</c:v>
                </c:pt>
                <c:pt idx="3302">
                  <c:v>7.7118795669262094E-2</c:v>
                </c:pt>
                <c:pt idx="3303">
                  <c:v>7.7118151184468797E-2</c:v>
                </c:pt>
                <c:pt idx="3304">
                  <c:v>7.7117506710447398E-2</c:v>
                </c:pt>
                <c:pt idx="3305">
                  <c:v>7.5475329784649201E-2</c:v>
                </c:pt>
                <c:pt idx="3306">
                  <c:v>7.5475329784649201E-2</c:v>
                </c:pt>
                <c:pt idx="3307">
                  <c:v>7.7117360138404006E-2</c:v>
                </c:pt>
                <c:pt idx="3308">
                  <c:v>7.5475329784649201E-2</c:v>
                </c:pt>
                <c:pt idx="3309">
                  <c:v>7.7117360138404006E-2</c:v>
                </c:pt>
                <c:pt idx="3310">
                  <c:v>7.7117360138404006E-2</c:v>
                </c:pt>
                <c:pt idx="3311">
                  <c:v>7.7117360138404006E-2</c:v>
                </c:pt>
                <c:pt idx="3312">
                  <c:v>7.5475329784649201E-2</c:v>
                </c:pt>
                <c:pt idx="3313">
                  <c:v>7.3833299430894395E-2</c:v>
                </c:pt>
                <c:pt idx="3314">
                  <c:v>7.5475329784649201E-2</c:v>
                </c:pt>
                <c:pt idx="3315">
                  <c:v>7.7117360138404006E-2</c:v>
                </c:pt>
                <c:pt idx="3316">
                  <c:v>7.5475329784649201E-2</c:v>
                </c:pt>
                <c:pt idx="3317">
                  <c:v>7.7117360138404006E-2</c:v>
                </c:pt>
                <c:pt idx="3318">
                  <c:v>7.8759390492158798E-2</c:v>
                </c:pt>
                <c:pt idx="3319">
                  <c:v>7.7117360138404006E-2</c:v>
                </c:pt>
                <c:pt idx="3320">
                  <c:v>7.8759390492158798E-2</c:v>
                </c:pt>
                <c:pt idx="3321">
                  <c:v>7.3833309975088801E-2</c:v>
                </c:pt>
                <c:pt idx="3322">
                  <c:v>7.3833323623321706E-2</c:v>
                </c:pt>
                <c:pt idx="3323">
                  <c:v>7.5475368466879494E-2</c:v>
                </c:pt>
                <c:pt idx="3324">
                  <c:v>7.3833350919802601E-2</c:v>
                </c:pt>
                <c:pt idx="3325">
                  <c:v>7.7117428172821703E-2</c:v>
                </c:pt>
                <c:pt idx="3326">
                  <c:v>7.7117442428140906E-2</c:v>
                </c:pt>
                <c:pt idx="3327">
                  <c:v>7.7117456683465299E-2</c:v>
                </c:pt>
                <c:pt idx="3328">
                  <c:v>7.7117470938794994E-2</c:v>
                </c:pt>
                <c:pt idx="3329">
                  <c:v>7.7117485194130003E-2</c:v>
                </c:pt>
                <c:pt idx="3330">
                  <c:v>7.7117499449470203E-2</c:v>
                </c:pt>
                <c:pt idx="3331">
                  <c:v>7.7117513704815704E-2</c:v>
                </c:pt>
                <c:pt idx="3332">
                  <c:v>7.8759561887285695E-2</c:v>
                </c:pt>
                <c:pt idx="3333">
                  <c:v>7.8759576446175497E-2</c:v>
                </c:pt>
                <c:pt idx="3334">
                  <c:v>7.8759591005070795E-2</c:v>
                </c:pt>
                <c:pt idx="3335">
                  <c:v>7.8759609422934904E-2</c:v>
                </c:pt>
                <c:pt idx="3336">
                  <c:v>7.7117657273020196E-2</c:v>
                </c:pt>
                <c:pt idx="3337">
                  <c:v>7.7118217993605603E-2</c:v>
                </c:pt>
                <c:pt idx="3338">
                  <c:v>7.7118962095394802E-2</c:v>
                </c:pt>
                <c:pt idx="3339">
                  <c:v>7.7119759957778297E-2</c:v>
                </c:pt>
                <c:pt idx="3340">
                  <c:v>7.5478523256946803E-2</c:v>
                </c:pt>
                <c:pt idx="3341">
                  <c:v>7.7121471093985594E-2</c:v>
                </c:pt>
                <c:pt idx="3342">
                  <c:v>7.7122361457068106E-2</c:v>
                </c:pt>
                <c:pt idx="3343">
                  <c:v>7.8765369410891906E-2</c:v>
                </c:pt>
                <c:pt idx="3344">
                  <c:v>7.8766275171392494E-2</c:v>
                </c:pt>
                <c:pt idx="3345">
                  <c:v>7.8767166082933604E-2</c:v>
                </c:pt>
                <c:pt idx="3346">
                  <c:v>7.7125888305894105E-2</c:v>
                </c:pt>
                <c:pt idx="3347">
                  <c:v>7.8768857902914602E-2</c:v>
                </c:pt>
                <c:pt idx="3348">
                  <c:v>7.5485306980219699E-2</c:v>
                </c:pt>
                <c:pt idx="3349">
                  <c:v>7.7128178353485802E-2</c:v>
                </c:pt>
                <c:pt idx="3350">
                  <c:v>7.7128813477074995E-2</c:v>
                </c:pt>
                <c:pt idx="3351">
                  <c:v>7.7129365647057094E-2</c:v>
                </c:pt>
                <c:pt idx="3352">
                  <c:v>7.7129831388183495E-2</c:v>
                </c:pt>
                <c:pt idx="3353">
                  <c:v>7.7129384770821596E-2</c:v>
                </c:pt>
                <c:pt idx="3354">
                  <c:v>7.7128627020021101E-2</c:v>
                </c:pt>
                <c:pt idx="3355">
                  <c:v>7.7127815580600403E-2</c:v>
                </c:pt>
                <c:pt idx="3356">
                  <c:v>7.5484792350763205E-2</c:v>
                </c:pt>
                <c:pt idx="3357">
                  <c:v>7.7126077064773702E-2</c:v>
                </c:pt>
                <c:pt idx="3358">
                  <c:v>7.7125172727228006E-2</c:v>
                </c:pt>
                <c:pt idx="3359">
                  <c:v>7.5482124432378103E-2</c:v>
                </c:pt>
                <c:pt idx="3360">
                  <c:v>7.7123350851519806E-2</c:v>
                </c:pt>
                <c:pt idx="3361">
                  <c:v>7.7122456148680907E-2</c:v>
                </c:pt>
                <c:pt idx="3362">
                  <c:v>7.71215875211234E-2</c:v>
                </c:pt>
                <c:pt idx="3363">
                  <c:v>7.5478665730170494E-2</c:v>
                </c:pt>
                <c:pt idx="3364">
                  <c:v>7.5477895014823507E-2</c:v>
                </c:pt>
                <c:pt idx="3365">
                  <c:v>7.7119252705884198E-2</c:v>
                </c:pt>
                <c:pt idx="3366">
                  <c:v>7.5476546704793604E-2</c:v>
                </c:pt>
                <c:pt idx="3367">
                  <c:v>7.5475988102598798E-2</c:v>
                </c:pt>
                <c:pt idx="3368">
                  <c:v>7.7117484771316303E-2</c:v>
                </c:pt>
                <c:pt idx="3369">
                  <c:v>7.7117360138404006E-2</c:v>
                </c:pt>
                <c:pt idx="3370">
                  <c:v>7.8759390492158798E-2</c:v>
                </c:pt>
                <c:pt idx="3371">
                  <c:v>7.8759390492158798E-2</c:v>
                </c:pt>
                <c:pt idx="3372">
                  <c:v>7.5475329784649201E-2</c:v>
                </c:pt>
                <c:pt idx="3373">
                  <c:v>7.5475329784649201E-2</c:v>
                </c:pt>
                <c:pt idx="3374">
                  <c:v>7.5475329784649201E-2</c:v>
                </c:pt>
                <c:pt idx="3375">
                  <c:v>7.7117360138404006E-2</c:v>
                </c:pt>
                <c:pt idx="3376">
                  <c:v>7.7117360138404006E-2</c:v>
                </c:pt>
                <c:pt idx="3377">
                  <c:v>7.5475329784649201E-2</c:v>
                </c:pt>
                <c:pt idx="3378">
                  <c:v>7.5475329784649201E-2</c:v>
                </c:pt>
                <c:pt idx="3379">
                  <c:v>7.7117360138404006E-2</c:v>
                </c:pt>
                <c:pt idx="3380">
                  <c:v>7.3833299430894395E-2</c:v>
                </c:pt>
                <c:pt idx="3381">
                  <c:v>7.7117360138404006E-2</c:v>
                </c:pt>
                <c:pt idx="3382">
                  <c:v>7.5475329784649201E-2</c:v>
                </c:pt>
                <c:pt idx="3383">
                  <c:v>7.5475329784649201E-2</c:v>
                </c:pt>
                <c:pt idx="3384">
                  <c:v>7.7117360138404006E-2</c:v>
                </c:pt>
                <c:pt idx="3385">
                  <c:v>7.3832833402959E-2</c:v>
                </c:pt>
                <c:pt idx="3386">
                  <c:v>7.3832230192953305E-2</c:v>
                </c:pt>
                <c:pt idx="3387">
                  <c:v>7.5473620152038998E-2</c:v>
                </c:pt>
                <c:pt idx="3388">
                  <c:v>7.3831023802510498E-2</c:v>
                </c:pt>
                <c:pt idx="3389">
                  <c:v>7.7114353281899306E-2</c:v>
                </c:pt>
                <c:pt idx="3390">
                  <c:v>7.5471770367072005E-2</c:v>
                </c:pt>
                <c:pt idx="3391">
                  <c:v>7.8755032795168406E-2</c:v>
                </c:pt>
                <c:pt idx="3392">
                  <c:v>7.5470537227466994E-2</c:v>
                </c:pt>
                <c:pt idx="3393">
                  <c:v>7.7111833346675193E-2</c:v>
                </c:pt>
                <c:pt idx="3394">
                  <c:v>7.5469304128157999E-2</c:v>
                </c:pt>
                <c:pt idx="3395">
                  <c:v>7.5468687593613998E-2</c:v>
                </c:pt>
                <c:pt idx="3396">
                  <c:v>7.5468071069143203E-2</c:v>
                </c:pt>
                <c:pt idx="3397">
                  <c:v>7.5467454554745503E-2</c:v>
                </c:pt>
                <c:pt idx="3398">
                  <c:v>7.5466838050420496E-2</c:v>
                </c:pt>
                <c:pt idx="3399">
                  <c:v>7.7108057615875705E-2</c:v>
                </c:pt>
                <c:pt idx="3400">
                  <c:v>7.5465677443037907E-2</c:v>
                </c:pt>
                <c:pt idx="3401">
                  <c:v>7.5466087374322893E-2</c:v>
                </c:pt>
                <c:pt idx="3402">
                  <c:v>7.5466821999188499E-2</c:v>
                </c:pt>
                <c:pt idx="3403">
                  <c:v>7.7109456934640899E-2</c:v>
                </c:pt>
                <c:pt idx="3404">
                  <c:v>7.8752156254137007E-2</c:v>
                </c:pt>
                <c:pt idx="3405">
                  <c:v>7.5469302871463195E-2</c:v>
                </c:pt>
                <c:pt idx="3406">
                  <c:v>7.5470183918676603E-2</c:v>
                </c:pt>
                <c:pt idx="3407">
                  <c:v>7.5471072921593593E-2</c:v>
                </c:pt>
                <c:pt idx="3408">
                  <c:v>7.3830057083864198E-2</c:v>
                </c:pt>
                <c:pt idx="3409">
                  <c:v>7.5472829098011104E-2</c:v>
                </c:pt>
                <c:pt idx="3410">
                  <c:v>7.5473673466421906E-2</c:v>
                </c:pt>
                <c:pt idx="3411">
                  <c:v>7.54744801766523E-2</c:v>
                </c:pt>
                <c:pt idx="3412">
                  <c:v>7.3833292342753098E-2</c:v>
                </c:pt>
                <c:pt idx="3413">
                  <c:v>7.5475935146313594E-2</c:v>
                </c:pt>
                <c:pt idx="3414">
                  <c:v>7.7118528654337298E-2</c:v>
                </c:pt>
                <c:pt idx="3415">
                  <c:v>7.5477103699588197E-2</c:v>
                </c:pt>
                <c:pt idx="3416">
                  <c:v>7.5477569112544399E-2</c:v>
                </c:pt>
                <c:pt idx="3417">
                  <c:v>7.71191157462984E-2</c:v>
                </c:pt>
                <c:pt idx="3418">
                  <c:v>7.7118362371407206E-2</c:v>
                </c:pt>
                <c:pt idx="3419">
                  <c:v>7.5475599895548195E-2</c:v>
                </c:pt>
                <c:pt idx="3420">
                  <c:v>7.7116718496840306E-2</c:v>
                </c:pt>
                <c:pt idx="3421">
                  <c:v>7.7115845839869801E-2</c:v>
                </c:pt>
                <c:pt idx="3422">
                  <c:v>7.7114951275664395E-2</c:v>
                </c:pt>
                <c:pt idx="3423">
                  <c:v>7.5472130387102501E-2</c:v>
                </c:pt>
                <c:pt idx="3424">
                  <c:v>7.7113132204976398E-2</c:v>
                </c:pt>
                <c:pt idx="3425">
                  <c:v>7.5470335716475503E-2</c:v>
                </c:pt>
                <c:pt idx="3426">
                  <c:v>7.5469454814478906E-2</c:v>
                </c:pt>
                <c:pt idx="3427">
                  <c:v>7.5468596867936805E-2</c:v>
                </c:pt>
                <c:pt idx="3428">
                  <c:v>7.7109625452402006E-2</c:v>
                </c:pt>
                <c:pt idx="3429">
                  <c:v>7.8750671293493696E-2</c:v>
                </c:pt>
                <c:pt idx="3430">
                  <c:v>7.7108081693941205E-2</c:v>
                </c:pt>
                <c:pt idx="3431">
                  <c:v>7.7107391482889795E-2</c:v>
                </c:pt>
                <c:pt idx="3432">
                  <c:v>7.5464920151636805E-2</c:v>
                </c:pt>
                <c:pt idx="3433">
                  <c:v>7.7107055862053894E-2</c:v>
                </c:pt>
                <c:pt idx="3434">
                  <c:v>7.5465856008407606E-2</c:v>
                </c:pt>
                <c:pt idx="3435">
                  <c:v>7.5466484824649696E-2</c:v>
                </c:pt>
                <c:pt idx="3436">
                  <c:v>7.5467126739057699E-2</c:v>
                </c:pt>
                <c:pt idx="3437">
                  <c:v>7.71096570824472E-2</c:v>
                </c:pt>
                <c:pt idx="3438">
                  <c:v>7.71103400980271E-2</c:v>
                </c:pt>
                <c:pt idx="3439">
                  <c:v>7.7111036200709998E-2</c:v>
                </c:pt>
                <c:pt idx="3440">
                  <c:v>7.7111745390967407E-2</c:v>
                </c:pt>
                <c:pt idx="3441">
                  <c:v>7.5470532839475302E-2</c:v>
                </c:pt>
                <c:pt idx="3442">
                  <c:v>7.5471253368541005E-2</c:v>
                </c:pt>
                <c:pt idx="3443">
                  <c:v>7.5471986999088303E-2</c:v>
                </c:pt>
                <c:pt idx="3444">
                  <c:v>7.7114713017532602E-2</c:v>
                </c:pt>
                <c:pt idx="3445">
                  <c:v>7.7115487633096697E-2</c:v>
                </c:pt>
                <c:pt idx="3446">
                  <c:v>7.7116275327282199E-2</c:v>
                </c:pt>
                <c:pt idx="3447">
                  <c:v>7.7117078550152804E-2</c:v>
                </c:pt>
                <c:pt idx="3448">
                  <c:v>7.7117935040626098E-2</c:v>
                </c:pt>
                <c:pt idx="3449">
                  <c:v>7.7118703827098303E-2</c:v>
                </c:pt>
                <c:pt idx="3450">
                  <c:v>7.7119477780387094E-2</c:v>
                </c:pt>
                <c:pt idx="3451">
                  <c:v>7.7120289728035502E-2</c:v>
                </c:pt>
                <c:pt idx="3452">
                  <c:v>7.7121129517961004E-2</c:v>
                </c:pt>
                <c:pt idx="3453">
                  <c:v>7.7121987009162701E-2</c:v>
                </c:pt>
                <c:pt idx="3454">
                  <c:v>7.5480749961445298E-2</c:v>
                </c:pt>
                <c:pt idx="3455">
                  <c:v>7.5481602065341102E-2</c:v>
                </c:pt>
                <c:pt idx="3456">
                  <c:v>7.7124564492229403E-2</c:v>
                </c:pt>
                <c:pt idx="3457">
                  <c:v>7.5483258225072403E-2</c:v>
                </c:pt>
                <c:pt idx="3458">
                  <c:v>7.5484042103523802E-2</c:v>
                </c:pt>
                <c:pt idx="3459">
                  <c:v>7.7126937588563496E-2</c:v>
                </c:pt>
                <c:pt idx="3460">
                  <c:v>7.5485471088737793E-2</c:v>
                </c:pt>
                <c:pt idx="3461">
                  <c:v>7.38439202224353E-2</c:v>
                </c:pt>
                <c:pt idx="3462">
                  <c:v>7.5486647920617905E-2</c:v>
                </c:pt>
                <c:pt idx="3463">
                  <c:v>7.3844920898313099E-2</c:v>
                </c:pt>
                <c:pt idx="3464">
                  <c:v>7.3845323546963298E-2</c:v>
                </c:pt>
                <c:pt idx="3465">
                  <c:v>7.2201728206534796E-2</c:v>
                </c:pt>
                <c:pt idx="3466">
                  <c:v>7.3841932178725894E-2</c:v>
                </c:pt>
                <c:pt idx="3467">
                  <c:v>7.5482022506292906E-2</c:v>
                </c:pt>
                <c:pt idx="3468">
                  <c:v>7.3837883714821001E-2</c:v>
                </c:pt>
                <c:pt idx="3469">
                  <c:v>7.38358204170253E-2</c:v>
                </c:pt>
                <c:pt idx="3470">
                  <c:v>7.3833737146688505E-2</c:v>
                </c:pt>
                <c:pt idx="3471">
                  <c:v>7.3831638461444402E-2</c:v>
                </c:pt>
                <c:pt idx="3472">
                  <c:v>7.2187628376978993E-2</c:v>
                </c:pt>
                <c:pt idx="3473">
                  <c:v>7.5469273802730094E-2</c:v>
                </c:pt>
                <c:pt idx="3474">
                  <c:v>7.5467116426676195E-2</c:v>
                </c:pt>
                <c:pt idx="3475">
                  <c:v>7.3823180890487394E-2</c:v>
                </c:pt>
                <c:pt idx="3476">
                  <c:v>7.3821073667630702E-2</c:v>
                </c:pt>
                <c:pt idx="3477">
                  <c:v>7.5460679798435196E-2</c:v>
                </c:pt>
                <c:pt idx="3478">
                  <c:v>7.5458561367552704E-2</c:v>
                </c:pt>
                <c:pt idx="3479">
                  <c:v>7.3814840520035396E-2</c:v>
                </c:pt>
                <c:pt idx="3480">
                  <c:v>7.3812770268538705E-2</c:v>
                </c:pt>
                <c:pt idx="3481">
                  <c:v>7.3812183644029805E-2</c:v>
                </c:pt>
                <c:pt idx="3482">
                  <c:v>7.3812025194107997E-2</c:v>
                </c:pt>
                <c:pt idx="3483">
                  <c:v>7.5453439285712895E-2</c:v>
                </c:pt>
                <c:pt idx="3484">
                  <c:v>7.3811684484230103E-2</c:v>
                </c:pt>
                <c:pt idx="3485">
                  <c:v>7.3811511395894105E-2</c:v>
                </c:pt>
                <c:pt idx="3486">
                  <c:v>7.3811342609941002E-2</c:v>
                </c:pt>
                <c:pt idx="3487">
                  <c:v>7.54527783769188E-2</c:v>
                </c:pt>
                <c:pt idx="3488">
                  <c:v>7.5452635388159703E-2</c:v>
                </c:pt>
                <c:pt idx="3489">
                  <c:v>7.5452510499498804E-2</c:v>
                </c:pt>
                <c:pt idx="3490">
                  <c:v>7.5452408321740799E-2</c:v>
                </c:pt>
                <c:pt idx="3491">
                  <c:v>7.70939424952721E-2</c:v>
                </c:pt>
                <c:pt idx="3492">
                  <c:v>7.5452290557754695E-2</c:v>
                </c:pt>
                <c:pt idx="3493">
                  <c:v>7.5452284204755402E-2</c:v>
                </c:pt>
                <c:pt idx="3494">
                  <c:v>7.3810700359567397E-2</c:v>
                </c:pt>
                <c:pt idx="3495">
                  <c:v>7.3810779597257306E-2</c:v>
                </c:pt>
                <c:pt idx="3496">
                  <c:v>7.7094185217513295E-2</c:v>
                </c:pt>
                <c:pt idx="3497">
                  <c:v>7.5452640559790396E-2</c:v>
                </c:pt>
                <c:pt idx="3498">
                  <c:v>7.7094364937871404E-2</c:v>
                </c:pt>
                <c:pt idx="3499">
                  <c:v>7.7094522467524601E-2</c:v>
                </c:pt>
                <c:pt idx="3500">
                  <c:v>7.87363465710577E-2</c:v>
                </c:pt>
                <c:pt idx="3501">
                  <c:v>7.7094969038048494E-2</c:v>
                </c:pt>
                <c:pt idx="3502">
                  <c:v>8.0378469260695001E-2</c:v>
                </c:pt>
                <c:pt idx="3503">
                  <c:v>7.7095523002671404E-2</c:v>
                </c:pt>
                <c:pt idx="3504">
                  <c:v>7.8737426971437194E-2</c:v>
                </c:pt>
                <c:pt idx="3505">
                  <c:v>7.5454492644890694E-2</c:v>
                </c:pt>
                <c:pt idx="3506">
                  <c:v>7.7096377361872998E-2</c:v>
                </c:pt>
                <c:pt idx="3507">
                  <c:v>7.5455021067974595E-2</c:v>
                </c:pt>
                <c:pt idx="3508">
                  <c:v>7.5455239257629703E-2</c:v>
                </c:pt>
                <c:pt idx="3509">
                  <c:v>7.3813809916068507E-2</c:v>
                </c:pt>
                <c:pt idx="3510">
                  <c:v>7.3813931276819303E-2</c:v>
                </c:pt>
                <c:pt idx="3511">
                  <c:v>7.5455590953016405E-2</c:v>
                </c:pt>
                <c:pt idx="3512">
                  <c:v>7.5455621745449605E-2</c:v>
                </c:pt>
                <c:pt idx="3513">
                  <c:v>7.5455647232621895E-2</c:v>
                </c:pt>
                <c:pt idx="3514">
                  <c:v>7.5455661925463893E-2</c:v>
                </c:pt>
                <c:pt idx="3515">
                  <c:v>7.5455663535425599E-2</c:v>
                </c:pt>
                <c:pt idx="3516">
                  <c:v>7.7097245793292996E-2</c:v>
                </c:pt>
                <c:pt idx="3517">
                  <c:v>7.5455627515709098E-2</c:v>
                </c:pt>
                <c:pt idx="3518">
                  <c:v>7.7097181238176604E-2</c:v>
                </c:pt>
                <c:pt idx="3519">
                  <c:v>7.7097129369412307E-2</c:v>
                </c:pt>
                <c:pt idx="3520">
                  <c:v>7.7097064440224197E-2</c:v>
                </c:pt>
                <c:pt idx="3521">
                  <c:v>7.5455398549249805E-2</c:v>
                </c:pt>
                <c:pt idx="3522">
                  <c:v>7.7096895398346299E-2</c:v>
                </c:pt>
                <c:pt idx="3523">
                  <c:v>7.5455205600324801E-2</c:v>
                </c:pt>
                <c:pt idx="3524">
                  <c:v>7.7096674102467802E-2</c:v>
                </c:pt>
                <c:pt idx="3525">
                  <c:v>7.7096543853678604E-2</c:v>
                </c:pt>
                <c:pt idx="3526">
                  <c:v>7.5454818057022005E-2</c:v>
                </c:pt>
                <c:pt idx="3527">
                  <c:v>7.5454660242208496E-2</c:v>
                </c:pt>
                <c:pt idx="3528">
                  <c:v>7.8737610031192007E-2</c:v>
                </c:pt>
                <c:pt idx="3529">
                  <c:v>7.8736979796992304E-2</c:v>
                </c:pt>
                <c:pt idx="3530">
                  <c:v>7.54530725429369E-2</c:v>
                </c:pt>
                <c:pt idx="3531">
                  <c:v>7.5452271244504002E-2</c:v>
                </c:pt>
                <c:pt idx="3532">
                  <c:v>7.7092982490162998E-2</c:v>
                </c:pt>
                <c:pt idx="3533">
                  <c:v>7.3809064144620795E-2</c:v>
                </c:pt>
                <c:pt idx="3534">
                  <c:v>7.3808219270947995E-2</c:v>
                </c:pt>
                <c:pt idx="3535">
                  <c:v>7.5448886138307705E-2</c:v>
                </c:pt>
                <c:pt idx="3536">
                  <c:v>7.5448045626946597E-2</c:v>
                </c:pt>
                <c:pt idx="3537">
                  <c:v>7.5447227770877007E-2</c:v>
                </c:pt>
                <c:pt idx="3538">
                  <c:v>7.3804964696231906E-2</c:v>
                </c:pt>
                <c:pt idx="3539">
                  <c:v>7.38042332997631E-2</c:v>
                </c:pt>
                <c:pt idx="3540">
                  <c:v>7.5445012159865599E-2</c:v>
                </c:pt>
                <c:pt idx="3541">
                  <c:v>7.7085833208929894E-2</c:v>
                </c:pt>
                <c:pt idx="3542">
                  <c:v>7.3802400042536603E-2</c:v>
                </c:pt>
                <c:pt idx="3543">
                  <c:v>7.5443366033906098E-2</c:v>
                </c:pt>
                <c:pt idx="3544">
                  <c:v>7.3801540303654101E-2</c:v>
                </c:pt>
                <c:pt idx="3545">
                  <c:v>7.3801526847068602E-2</c:v>
                </c:pt>
                <c:pt idx="3546">
                  <c:v>7.5443062495576099E-2</c:v>
                </c:pt>
                <c:pt idx="3547">
                  <c:v>7.3801813730385704E-2</c:v>
                </c:pt>
                <c:pt idx="3548">
                  <c:v>7.5443410169840602E-2</c:v>
                </c:pt>
                <c:pt idx="3549">
                  <c:v>7.3802217711139803E-2</c:v>
                </c:pt>
                <c:pt idx="3550">
                  <c:v>7.5443856340805998E-2</c:v>
                </c:pt>
                <c:pt idx="3551">
                  <c:v>7.7085507830793001E-2</c:v>
                </c:pt>
                <c:pt idx="3552">
                  <c:v>7.3802962432890903E-2</c:v>
                </c:pt>
                <c:pt idx="3553">
                  <c:v>7.2161828838385997E-2</c:v>
                </c:pt>
                <c:pt idx="3554">
                  <c:v>7.3803497653088301E-2</c:v>
                </c:pt>
                <c:pt idx="3555">
                  <c:v>7.3803763094048194E-2</c:v>
                </c:pt>
                <c:pt idx="3556">
                  <c:v>7.3804020973840201E-2</c:v>
                </c:pt>
                <c:pt idx="3557">
                  <c:v>7.5445661936312899E-2</c:v>
                </c:pt>
                <c:pt idx="3558">
                  <c:v>7.3804495739657194E-2</c:v>
                </c:pt>
                <c:pt idx="3559">
                  <c:v>7.5446098306604203E-2</c:v>
                </c:pt>
                <c:pt idx="3560">
                  <c:v>7.3804926201180301E-2</c:v>
                </c:pt>
                <c:pt idx="3561">
                  <c:v>7.3806042467028807E-2</c:v>
                </c:pt>
                <c:pt idx="3562">
                  <c:v>7.3807430842744604E-2</c:v>
                </c:pt>
                <c:pt idx="3563">
                  <c:v>7.3808828508470398E-2</c:v>
                </c:pt>
                <c:pt idx="3564">
                  <c:v>7.3810230878709096E-2</c:v>
                </c:pt>
                <c:pt idx="3565">
                  <c:v>7.3811633373718599E-2</c:v>
                </c:pt>
                <c:pt idx="3566">
                  <c:v>7.3813031419640407E-2</c:v>
                </c:pt>
                <c:pt idx="3567">
                  <c:v>7.2172866976754305E-2</c:v>
                </c:pt>
                <c:pt idx="3568">
                  <c:v>7.3815795897358802E-2</c:v>
                </c:pt>
                <c:pt idx="3569">
                  <c:v>7.5458754674741696E-2</c:v>
                </c:pt>
                <c:pt idx="3570">
                  <c:v>7.5460113332322498E-2</c:v>
                </c:pt>
                <c:pt idx="3571">
                  <c:v>7.38197952073677E-2</c:v>
                </c:pt>
                <c:pt idx="3572">
                  <c:v>7.5462744481926206E-2</c:v>
                </c:pt>
                <c:pt idx="3573">
                  <c:v>7.5464007888011303E-2</c:v>
                </c:pt>
                <c:pt idx="3574">
                  <c:v>7.38235084039148E-2</c:v>
                </c:pt>
                <c:pt idx="3575">
                  <c:v>7.2182912730226395E-2</c:v>
                </c:pt>
                <c:pt idx="3576">
                  <c:v>7.5467495338963006E-2</c:v>
                </c:pt>
                <c:pt idx="3577">
                  <c:v>7.5466726373841095E-2</c:v>
                </c:pt>
                <c:pt idx="3578">
                  <c:v>3.6063809622903897E-2</c:v>
                </c:pt>
                <c:pt idx="3579">
                  <c:v>7.7105640022418501E-2</c:v>
                </c:pt>
                <c:pt idx="3580">
                  <c:v>7.7104137978144999E-2</c:v>
                </c:pt>
                <c:pt idx="3581">
                  <c:v>8.3669221969671706E-2</c:v>
                </c:pt>
                <c:pt idx="3582">
                  <c:v>8.8592449955695707E-2</c:v>
                </c:pt>
                <c:pt idx="3583">
                  <c:v>9.5157121070716097E-2</c:v>
                </c:pt>
                <c:pt idx="3584">
                  <c:v>9.1872109012786501E-2</c:v>
                </c:pt>
                <c:pt idx="3585">
                  <c:v>9.67949872884767E-2</c:v>
                </c:pt>
                <c:pt idx="3586">
                  <c:v>9.3510088789814996E-2</c:v>
                </c:pt>
                <c:pt idx="3587">
                  <c:v>9.6791349089969003E-2</c:v>
                </c:pt>
                <c:pt idx="3588">
                  <c:v>9.8431078818891696E-2</c:v>
                </c:pt>
                <c:pt idx="3589">
                  <c:v>0.101712275004941</c:v>
                </c:pt>
                <c:pt idx="3590">
                  <c:v>9.8427727892968303E-2</c:v>
                </c:pt>
                <c:pt idx="3591">
                  <c:v>0.10006757660900401</c:v>
                </c:pt>
                <c:pt idx="3592">
                  <c:v>0.10334877567035999</c:v>
                </c:pt>
                <c:pt idx="3593">
                  <c:v>0.101707037654268</c:v>
                </c:pt>
                <c:pt idx="3594">
                  <c:v>0.10827252674271</c:v>
                </c:pt>
                <c:pt idx="3595">
                  <c:v>0.10498978219848901</c:v>
                </c:pt>
                <c:pt idx="3596">
                  <c:v>0.10498978219848901</c:v>
                </c:pt>
                <c:pt idx="3597">
                  <c:v>0.101707037654268</c:v>
                </c:pt>
                <c:pt idx="3598">
                  <c:v>0.103348409926378</c:v>
                </c:pt>
                <c:pt idx="3599">
                  <c:v>0.103348409926378</c:v>
                </c:pt>
                <c:pt idx="3600">
                  <c:v>0.10498978219848901</c:v>
                </c:pt>
                <c:pt idx="3601">
                  <c:v>0.101707037654268</c:v>
                </c:pt>
                <c:pt idx="3602">
                  <c:v>0.103348409926378</c:v>
                </c:pt>
                <c:pt idx="3603">
                  <c:v>9.6782920837937603E-2</c:v>
                </c:pt>
                <c:pt idx="3604">
                  <c:v>0.100065665382159</c:v>
                </c:pt>
                <c:pt idx="3605">
                  <c:v>0.100065665382159</c:v>
                </c:pt>
                <c:pt idx="3606">
                  <c:v>0.100065665382159</c:v>
                </c:pt>
                <c:pt idx="3607">
                  <c:v>9.6782920837937603E-2</c:v>
                </c:pt>
                <c:pt idx="3608">
                  <c:v>9.8424293110048106E-2</c:v>
                </c:pt>
                <c:pt idx="3609">
                  <c:v>9.5141548565827003E-2</c:v>
                </c:pt>
                <c:pt idx="3610">
                  <c:v>8.5293314933163805E-2</c:v>
                </c:pt>
                <c:pt idx="3611">
                  <c:v>0.101707037654268</c:v>
                </c:pt>
                <c:pt idx="3612">
                  <c:v>9.5141548565827003E-2</c:v>
                </c:pt>
                <c:pt idx="3613">
                  <c:v>9.18588040216059E-2</c:v>
                </c:pt>
                <c:pt idx="3614">
                  <c:v>9.0217431749495397E-2</c:v>
                </c:pt>
                <c:pt idx="3615">
                  <c:v>9.0217431749495397E-2</c:v>
                </c:pt>
                <c:pt idx="3616">
                  <c:v>9.35001762937165E-2</c:v>
                </c:pt>
                <c:pt idx="3617">
                  <c:v>9.18588040216059E-2</c:v>
                </c:pt>
                <c:pt idx="3618">
                  <c:v>9.5141548565827003E-2</c:v>
                </c:pt>
                <c:pt idx="3619">
                  <c:v>9.35001762937165E-2</c:v>
                </c:pt>
                <c:pt idx="3620">
                  <c:v>9.5141548565827003E-2</c:v>
                </c:pt>
                <c:pt idx="3621">
                  <c:v>9.18588040216059E-2</c:v>
                </c:pt>
                <c:pt idx="3622">
                  <c:v>9.35001762937165E-2</c:v>
                </c:pt>
                <c:pt idx="3623">
                  <c:v>9.18588040216059E-2</c:v>
                </c:pt>
                <c:pt idx="3624">
                  <c:v>9.0217431749495397E-2</c:v>
                </c:pt>
                <c:pt idx="3625">
                  <c:v>8.6934674803766002E-2</c:v>
                </c:pt>
                <c:pt idx="3626">
                  <c:v>8.8576030486354804E-2</c:v>
                </c:pt>
                <c:pt idx="3627">
                  <c:v>8.8576014130985994E-2</c:v>
                </c:pt>
                <c:pt idx="3628">
                  <c:v>9.5141482290569596E-2</c:v>
                </c:pt>
                <c:pt idx="3629">
                  <c:v>8.8575981420266597E-2</c:v>
                </c:pt>
                <c:pt idx="3630">
                  <c:v>8.3651853497159895E-2</c:v>
                </c:pt>
                <c:pt idx="3631">
                  <c:v>8.5293208270550203E-2</c:v>
                </c:pt>
                <c:pt idx="3632">
                  <c:v>9.0217302270668195E-2</c:v>
                </c:pt>
                <c:pt idx="3633">
                  <c:v>9.1858655225621103E-2</c:v>
                </c:pt>
                <c:pt idx="3634">
                  <c:v>9.0217268953859203E-2</c:v>
                </c:pt>
                <c:pt idx="3635">
                  <c:v>9.0217252295463998E-2</c:v>
                </c:pt>
                <c:pt idx="3636">
                  <c:v>9.1858604341211E-2</c:v>
                </c:pt>
                <c:pt idx="3637">
                  <c:v>9.1858587379753498E-2</c:v>
                </c:pt>
                <c:pt idx="3638">
                  <c:v>8.6934466124340901E-2</c:v>
                </c:pt>
                <c:pt idx="3639">
                  <c:v>9.0217181837887295E-2</c:v>
                </c:pt>
                <c:pt idx="3640">
                  <c:v>9.0217097449068001E-2</c:v>
                </c:pt>
                <c:pt idx="3641">
                  <c:v>9.0216455315256697E-2</c:v>
                </c:pt>
                <c:pt idx="3642">
                  <c:v>7.2160786386443396E-2</c:v>
                </c:pt>
                <c:pt idx="3643">
                  <c:v>9.6780048646517902E-2</c:v>
                </c:pt>
                <c:pt idx="3644">
                  <c:v>9.0213760689172001E-2</c:v>
                </c:pt>
                <c:pt idx="3645">
                  <c:v>9.1854099341372106E-2</c:v>
                </c:pt>
                <c:pt idx="3646">
                  <c:v>9.5135698371163493E-2</c:v>
                </c:pt>
                <c:pt idx="3647">
                  <c:v>9.8417244467296702E-2</c:v>
                </c:pt>
                <c:pt idx="3648">
                  <c:v>0.106622588534243</c:v>
                </c:pt>
                <c:pt idx="3649">
                  <c:v>0.106621491615847</c:v>
                </c:pt>
                <c:pt idx="3650">
                  <c:v>0.100055390709001</c:v>
                </c:pt>
                <c:pt idx="3651">
                  <c:v>9.6771909224814698E-2</c:v>
                </c:pt>
                <c:pt idx="3652">
                  <c:v>9.8412225730541897E-2</c:v>
                </c:pt>
                <c:pt idx="3653">
                  <c:v>9.6770132563470196E-2</c:v>
                </c:pt>
                <c:pt idx="3654">
                  <c:v>9.51281334992507E-2</c:v>
                </c:pt>
                <c:pt idx="3655">
                  <c:v>9.3486236239261E-2</c:v>
                </c:pt>
                <c:pt idx="3656">
                  <c:v>9.3485572810216203E-2</c:v>
                </c:pt>
                <c:pt idx="3657">
                  <c:v>9.3484819399858296E-2</c:v>
                </c:pt>
                <c:pt idx="3658">
                  <c:v>9.1842877910844695E-2</c:v>
                </c:pt>
                <c:pt idx="3659">
                  <c:v>9.6765555450550197E-2</c:v>
                </c:pt>
                <c:pt idx="3660">
                  <c:v>9.3482479770348695E-2</c:v>
                </c:pt>
                <c:pt idx="3661">
                  <c:v>9.3481699919869002E-2</c:v>
                </c:pt>
                <c:pt idx="3662">
                  <c:v>9.1839813246104393E-2</c:v>
                </c:pt>
                <c:pt idx="3663">
                  <c:v>8.8556860819742997E-2</c:v>
                </c:pt>
                <c:pt idx="3664">
                  <c:v>9.1838280990430607E-2</c:v>
                </c:pt>
                <c:pt idx="3665">
                  <c:v>9.1837514881766696E-2</c:v>
                </c:pt>
                <c:pt idx="3666">
                  <c:v>9.1836748785884298E-2</c:v>
                </c:pt>
                <c:pt idx="3667">
                  <c:v>8.8553905927917495E-2</c:v>
                </c:pt>
                <c:pt idx="3668">
                  <c:v>8.8553167235772196E-2</c:v>
                </c:pt>
                <c:pt idx="3669">
                  <c:v>8.8552428555950802E-2</c:v>
                </c:pt>
                <c:pt idx="3670">
                  <c:v>8.6910692567597495E-2</c:v>
                </c:pt>
                <c:pt idx="3671">
                  <c:v>8.5268983968372097E-2</c:v>
                </c:pt>
                <c:pt idx="3672">
                  <c:v>8.69092426461473E-2</c:v>
                </c:pt>
                <c:pt idx="3673">
                  <c:v>8.6908517841897306E-2</c:v>
                </c:pt>
                <c:pt idx="3674">
                  <c:v>7.2139309918979197E-2</c:v>
                </c:pt>
                <c:pt idx="3675">
                  <c:v>9.3470783913109895E-2</c:v>
                </c:pt>
                <c:pt idx="3676">
                  <c:v>8.1983598003984304E-2</c:v>
                </c:pt>
                <c:pt idx="3677">
                  <c:v>8.6905618908668797E-2</c:v>
                </c:pt>
                <c:pt idx="3678">
                  <c:v>8.69048942055793E-2</c:v>
                </c:pt>
                <c:pt idx="3679">
                  <c:v>8.3622421201877795E-2</c:v>
                </c:pt>
                <c:pt idx="3680">
                  <c:v>8.3621723888895397E-2</c:v>
                </c:pt>
                <c:pt idx="3681">
                  <c:v>8.3621026587542502E-2</c:v>
                </c:pt>
                <c:pt idx="3682">
                  <c:v>8.5261162405950802E-2</c:v>
                </c:pt>
                <c:pt idx="3683">
                  <c:v>8.5260451445573204E-2</c:v>
                </c:pt>
                <c:pt idx="3684">
                  <c:v>8.52597404970524E-2</c:v>
                </c:pt>
                <c:pt idx="3685">
                  <c:v>8.6899821622356502E-2</c:v>
                </c:pt>
                <c:pt idx="3686">
                  <c:v>8.3617540255209497E-2</c:v>
                </c:pt>
                <c:pt idx="3687">
                  <c:v>8.3616843023627097E-2</c:v>
                </c:pt>
                <c:pt idx="3688">
                  <c:v>8.3616145803672201E-2</c:v>
                </c:pt>
                <c:pt idx="3689">
                  <c:v>8.3615999151921194E-2</c:v>
                </c:pt>
                <c:pt idx="3690">
                  <c:v>8.5256763018974099E-2</c:v>
                </c:pt>
                <c:pt idx="3691">
                  <c:v>8.5256778745836301E-2</c:v>
                </c:pt>
                <c:pt idx="3692">
                  <c:v>8.1975296376350495E-2</c:v>
                </c:pt>
                <c:pt idx="3693">
                  <c:v>8.6897559550415407E-2</c:v>
                </c:pt>
                <c:pt idx="3694">
                  <c:v>8.3616076272959999E-2</c:v>
                </c:pt>
                <c:pt idx="3695">
                  <c:v>8.6897591609501598E-2</c:v>
                </c:pt>
                <c:pt idx="3696">
                  <c:v>8.6897607639053506E-2</c:v>
                </c:pt>
                <c:pt idx="3697">
                  <c:v>8.5256873107131398E-2</c:v>
                </c:pt>
                <c:pt idx="3698">
                  <c:v>8.68976396981751E-2</c:v>
                </c:pt>
                <c:pt idx="3699">
                  <c:v>8.3616153394140996E-2</c:v>
                </c:pt>
                <c:pt idx="3700">
                  <c:v>8.3616168818394301E-2</c:v>
                </c:pt>
                <c:pt idx="3701">
                  <c:v>8.5256936014777504E-2</c:v>
                </c:pt>
                <c:pt idx="3702">
                  <c:v>8.6897703816489202E-2</c:v>
                </c:pt>
                <c:pt idx="3703">
                  <c:v>8.6897723694707996E-2</c:v>
                </c:pt>
                <c:pt idx="3704">
                  <c:v>8.5257055293506995E-2</c:v>
                </c:pt>
                <c:pt idx="3705">
                  <c:v>8.3617447981727905E-2</c:v>
                </c:pt>
                <c:pt idx="3706">
                  <c:v>6.7210977360609395E-2</c:v>
                </c:pt>
                <c:pt idx="3707">
                  <c:v>8.1979680404969002E-2</c:v>
                </c:pt>
                <c:pt idx="3708">
                  <c:v>8.5262945930672698E-2</c:v>
                </c:pt>
                <c:pt idx="3709">
                  <c:v>8.69054699950534E-2</c:v>
                </c:pt>
                <c:pt idx="3710">
                  <c:v>8.3625372706265896E-2</c:v>
                </c:pt>
                <c:pt idx="3711">
                  <c:v>8.6908870688787401E-2</c:v>
                </c:pt>
                <c:pt idx="3712">
                  <c:v>8.6910571597707306E-2</c:v>
                </c:pt>
                <c:pt idx="3713">
                  <c:v>9.1835172170039406E-2</c:v>
                </c:pt>
                <c:pt idx="3714">
                  <c:v>9.1836906991054401E-2</c:v>
                </c:pt>
                <c:pt idx="3715">
                  <c:v>8.8556561748089499E-2</c:v>
                </c:pt>
                <c:pt idx="3716">
                  <c:v>8.8558160634604796E-2</c:v>
                </c:pt>
                <c:pt idx="3717">
                  <c:v>8.8559699537015105E-2</c:v>
                </c:pt>
                <c:pt idx="3718">
                  <c:v>8.6920070412670997E-2</c:v>
                </c:pt>
                <c:pt idx="3719">
                  <c:v>8.6921434057640898E-2</c:v>
                </c:pt>
                <c:pt idx="3720">
                  <c:v>8.19993335629704E-2</c:v>
                </c:pt>
                <c:pt idx="3721">
                  <c:v>8.5281378064212293E-2</c:v>
                </c:pt>
                <c:pt idx="3722">
                  <c:v>7.8716151166458206E-2</c:v>
                </c:pt>
                <c:pt idx="3723">
                  <c:v>8.3638840063031406E-2</c:v>
                </c:pt>
                <c:pt idx="3724">
                  <c:v>8.1997040870041296E-2</c:v>
                </c:pt>
                <c:pt idx="3725">
                  <c:v>9.3483971472198293E-2</c:v>
                </c:pt>
                <c:pt idx="3726">
                  <c:v>8.8559969322730706E-2</c:v>
                </c:pt>
                <c:pt idx="3727">
                  <c:v>9.5123472274221396E-2</c:v>
                </c:pt>
                <c:pt idx="3728">
                  <c:v>9.0199538596584805E-2</c:v>
                </c:pt>
                <c:pt idx="3729">
                  <c:v>9.3480852284732394E-2</c:v>
                </c:pt>
                <c:pt idx="3730">
                  <c:v>9.6762111231157993E-2</c:v>
                </c:pt>
                <c:pt idx="3731">
                  <c:v>9.5120298436098594E-2</c:v>
                </c:pt>
                <c:pt idx="3732">
                  <c:v>9.0196529072862797E-2</c:v>
                </c:pt>
                <c:pt idx="3733">
                  <c:v>9.6759689887507203E-2</c:v>
                </c:pt>
                <c:pt idx="3734">
                  <c:v>9.3476953593098294E-2</c:v>
                </c:pt>
                <c:pt idx="3735">
                  <c:v>9.5117124809761699E-2</c:v>
                </c:pt>
                <c:pt idx="3736">
                  <c:v>9.3475394207497994E-2</c:v>
                </c:pt>
                <c:pt idx="3737">
                  <c:v>9.3475805914200197E-2</c:v>
                </c:pt>
                <c:pt idx="3738">
                  <c:v>0.12301380948733499</c:v>
                </c:pt>
                <c:pt idx="3739">
                  <c:v>9.8400244485620597E-2</c:v>
                </c:pt>
                <c:pt idx="3740">
                  <c:v>9.0196124055492197E-2</c:v>
                </c:pt>
                <c:pt idx="3741">
                  <c:v>9.3478855754779697E-2</c:v>
                </c:pt>
                <c:pt idx="3742">
                  <c:v>9.1838606865309605E-2</c:v>
                </c:pt>
                <c:pt idx="3743">
                  <c:v>8.8557306450881598E-2</c:v>
                </c:pt>
                <c:pt idx="3744">
                  <c:v>8.6916990657606996E-2</c:v>
                </c:pt>
                <c:pt idx="3745">
                  <c:v>8.8558751180223994E-2</c:v>
                </c:pt>
                <c:pt idx="3746">
                  <c:v>9.5123733259648902E-2</c:v>
                </c:pt>
                <c:pt idx="3747">
                  <c:v>9.3483430888819594E-2</c:v>
                </c:pt>
                <c:pt idx="3748">
                  <c:v>9.0202010059983295E-2</c:v>
                </c:pt>
                <c:pt idx="3749">
                  <c:v>9.0202745864560299E-2</c:v>
                </c:pt>
                <c:pt idx="3750">
                  <c:v>8.6921244738499395E-2</c:v>
                </c:pt>
                <c:pt idx="3751">
                  <c:v>8.6921949959432698E-2</c:v>
                </c:pt>
                <c:pt idx="3752">
                  <c:v>8.3640300464306802E-2</c:v>
                </c:pt>
                <c:pt idx="3753">
                  <c:v>9.02032487934398E-2</c:v>
                </c:pt>
                <c:pt idx="3754">
                  <c:v>8.5277657179975E-2</c:v>
                </c:pt>
                <c:pt idx="3755">
                  <c:v>8.19932854081762E-2</c:v>
                </c:pt>
                <c:pt idx="3756">
                  <c:v>8.52730354248354E-2</c:v>
                </c:pt>
                <c:pt idx="3757">
                  <c:v>8.85526002062587E-2</c:v>
                </c:pt>
                <c:pt idx="3758">
                  <c:v>9.1831991283302106E-2</c:v>
                </c:pt>
                <c:pt idx="3759">
                  <c:v>9.0188560177220795E-2</c:v>
                </c:pt>
                <c:pt idx="3760">
                  <c:v>9.0186057552583507E-2</c:v>
                </c:pt>
                <c:pt idx="3761">
                  <c:v>8.8542760062659306E-2</c:v>
                </c:pt>
                <c:pt idx="3762">
                  <c:v>9.1821878511214303E-2</c:v>
                </c:pt>
                <c:pt idx="3763">
                  <c:v>8.5256486254090103E-2</c:v>
                </c:pt>
                <c:pt idx="3764">
                  <c:v>9.0176307247646303E-2</c:v>
                </c:pt>
                <c:pt idx="3765">
                  <c:v>9.0173991645210297E-2</c:v>
                </c:pt>
                <c:pt idx="3766">
                  <c:v>9.0171747617590794E-2</c:v>
                </c:pt>
                <c:pt idx="3767">
                  <c:v>8.6888428716960703E-2</c:v>
                </c:pt>
                <c:pt idx="3768">
                  <c:v>8.5245825912010006E-2</c:v>
                </c:pt>
                <c:pt idx="3769">
                  <c:v>8.6885894276052297E-2</c:v>
                </c:pt>
                <c:pt idx="3770">
                  <c:v>8.3604836088275597E-2</c:v>
                </c:pt>
                <c:pt idx="3771">
                  <c:v>8.1964306994387295E-2</c:v>
                </c:pt>
                <c:pt idx="3772">
                  <c:v>8.8526423369940599E-2</c:v>
                </c:pt>
                <c:pt idx="3773">
                  <c:v>8.3604836088275597E-2</c:v>
                </c:pt>
                <c:pt idx="3774">
                  <c:v>8.1964306994387295E-2</c:v>
                </c:pt>
                <c:pt idx="3775">
                  <c:v>8.3604836088275597E-2</c:v>
                </c:pt>
                <c:pt idx="3776">
                  <c:v>7.8683248806609193E-2</c:v>
                </c:pt>
                <c:pt idx="3777">
                  <c:v>8.0323777900498897E-2</c:v>
                </c:pt>
                <c:pt idx="3778">
                  <c:v>7.8683248806609193E-2</c:v>
                </c:pt>
                <c:pt idx="3779">
                  <c:v>7.8683248806609193E-2</c:v>
                </c:pt>
                <c:pt idx="3780">
                  <c:v>7.3761661524944205E-2</c:v>
                </c:pt>
                <c:pt idx="3781">
                  <c:v>7.7042719712720906E-2</c:v>
                </c:pt>
                <c:pt idx="3782">
                  <c:v>7.2121132431055904E-2</c:v>
                </c:pt>
                <c:pt idx="3783">
                  <c:v>7.2121132431055904E-2</c:v>
                </c:pt>
                <c:pt idx="3784">
                  <c:v>7.5402190618832493E-2</c:v>
                </c:pt>
                <c:pt idx="3785">
                  <c:v>8.0323268547249499E-2</c:v>
                </c:pt>
                <c:pt idx="3786">
                  <c:v>7.7041598807340197E-2</c:v>
                </c:pt>
                <c:pt idx="3787">
                  <c:v>8.0321949980654297E-2</c:v>
                </c:pt>
                <c:pt idx="3788">
                  <c:v>7.5399855826492404E-2</c:v>
                </c:pt>
                <c:pt idx="3789">
                  <c:v>7.5399236964106997E-2</c:v>
                </c:pt>
                <c:pt idx="3790">
                  <c:v>7.5398618111880394E-2</c:v>
                </c:pt>
                <c:pt idx="3791">
                  <c:v>7.7038437172318203E-2</c:v>
                </c:pt>
                <c:pt idx="3792">
                  <c:v>7.5397380437902797E-2</c:v>
                </c:pt>
                <c:pt idx="3793">
                  <c:v>7.5396761616151303E-2</c:v>
                </c:pt>
                <c:pt idx="3794">
                  <c:v>7.8676937827161203E-2</c:v>
                </c:pt>
                <c:pt idx="3795">
                  <c:v>7.8676292099139705E-2</c:v>
                </c:pt>
                <c:pt idx="3796">
                  <c:v>7.3754534626905205E-2</c:v>
                </c:pt>
                <c:pt idx="3797">
                  <c:v>7.3753929308634197E-2</c:v>
                </c:pt>
                <c:pt idx="3798">
                  <c:v>7.7034011319213197E-2</c:v>
                </c:pt>
                <c:pt idx="3799">
                  <c:v>7.7033381688109998E-2</c:v>
                </c:pt>
                <c:pt idx="3800">
                  <c:v>7.3752162572113394E-2</c:v>
                </c:pt>
                <c:pt idx="3801">
                  <c:v>7.8674052264526007E-2</c:v>
                </c:pt>
                <c:pt idx="3802">
                  <c:v>7.2114035176201699E-2</c:v>
                </c:pt>
                <c:pt idx="3803">
                  <c:v>7.3755783656567195E-2</c:v>
                </c:pt>
                <c:pt idx="3804">
                  <c:v>7.0476381817620101E-2</c:v>
                </c:pt>
                <c:pt idx="3805">
                  <c:v>7.8679982373837401E-2</c:v>
                </c:pt>
                <c:pt idx="3806">
                  <c:v>8.5243405049281296E-2</c:v>
                </c:pt>
                <c:pt idx="3807">
                  <c:v>8.68855808197177E-2</c:v>
                </c:pt>
                <c:pt idx="3808">
                  <c:v>8.52467859169731E-2</c:v>
                </c:pt>
                <c:pt idx="3809">
                  <c:v>8.1967401771133305E-2</c:v>
                </c:pt>
                <c:pt idx="3810">
                  <c:v>7.8687914781977494E-2</c:v>
                </c:pt>
                <c:pt idx="3811">
                  <c:v>8.0330110230666801E-2</c:v>
                </c:pt>
                <c:pt idx="3812">
                  <c:v>7.7050479088553794E-2</c:v>
                </c:pt>
                <c:pt idx="3813">
                  <c:v>8.3614624924271796E-2</c:v>
                </c:pt>
                <c:pt idx="3814">
                  <c:v>7.8694229710698199E-2</c:v>
                </c:pt>
                <c:pt idx="3815">
                  <c:v>8.1977163452625401E-2</c:v>
                </c:pt>
                <c:pt idx="3816">
                  <c:v>8.0338030630922597E-2</c:v>
                </c:pt>
                <c:pt idx="3817">
                  <c:v>7.3776043556272902E-2</c:v>
                </c:pt>
                <c:pt idx="3818">
                  <c:v>7.7058327241254304E-2</c:v>
                </c:pt>
                <c:pt idx="3819">
                  <c:v>7.2136850580453798E-2</c:v>
                </c:pt>
                <c:pt idx="3820">
                  <c:v>7.0496864298770501E-2</c:v>
                </c:pt>
                <c:pt idx="3821">
                  <c:v>6.7216075275756598E-2</c:v>
                </c:pt>
                <c:pt idx="3822">
                  <c:v>7.04984113372112E-2</c:v>
                </c:pt>
                <c:pt idx="3823">
                  <c:v>7.0499170737387901E-2</c:v>
                </c:pt>
                <c:pt idx="3824">
                  <c:v>7.0499913104741505E-2</c:v>
                </c:pt>
                <c:pt idx="3825">
                  <c:v>7.2141455941926197E-2</c:v>
                </c:pt>
                <c:pt idx="3826">
                  <c:v>7.2142157332821005E-2</c:v>
                </c:pt>
                <c:pt idx="3827">
                  <c:v>6.5579449981185797E-2</c:v>
                </c:pt>
                <c:pt idx="3828">
                  <c:v>6.7220890260264801E-2</c:v>
                </c:pt>
                <c:pt idx="3829">
                  <c:v>6.5580576922289802E-2</c:v>
                </c:pt>
                <c:pt idx="3830">
                  <c:v>6.7221940842476E-2</c:v>
                </c:pt>
                <c:pt idx="3831">
                  <c:v>6.39406129963732E-2</c:v>
                </c:pt>
                <c:pt idx="3832">
                  <c:v>6.3940975671691103E-2</c:v>
                </c:pt>
                <c:pt idx="3833">
                  <c:v>6.7221921643597707E-2</c:v>
                </c:pt>
                <c:pt idx="3834">
                  <c:v>6.5579830766917702E-2</c:v>
                </c:pt>
                <c:pt idx="3835">
                  <c:v>6.7219400091063003E-2</c:v>
                </c:pt>
                <c:pt idx="3836">
                  <c:v>6.7218081617799005E-2</c:v>
                </c:pt>
                <c:pt idx="3837">
                  <c:v>6.39351880070161E-2</c:v>
                </c:pt>
                <c:pt idx="3838">
                  <c:v>6.5574611987730999E-2</c:v>
                </c:pt>
                <c:pt idx="3839">
                  <c:v>6.7213963971572505E-2</c:v>
                </c:pt>
                <c:pt idx="3840">
                  <c:v>7.0493943087893501E-2</c:v>
                </c:pt>
                <c:pt idx="3841">
                  <c:v>7.0492475094047699E-2</c:v>
                </c:pt>
                <c:pt idx="3842">
                  <c:v>7.0491004888209502E-2</c:v>
                </c:pt>
                <c:pt idx="3843">
                  <c:v>7.0489538202902893E-2</c:v>
                </c:pt>
                <c:pt idx="3844">
                  <c:v>7.21286691547635E-2</c:v>
                </c:pt>
                <c:pt idx="3845">
                  <c:v>7.3767762581168697E-2</c:v>
                </c:pt>
                <c:pt idx="3846">
                  <c:v>7.3766288343742895E-2</c:v>
                </c:pt>
                <c:pt idx="3847">
                  <c:v>7.2124328454109293E-2</c:v>
                </c:pt>
                <c:pt idx="3848">
                  <c:v>6.7201441174129004E-2</c:v>
                </c:pt>
                <c:pt idx="3849">
                  <c:v>6.5560516123974094E-2</c:v>
                </c:pt>
                <c:pt idx="3850">
                  <c:v>0.103291437975366</c:v>
                </c:pt>
                <c:pt idx="3851">
                  <c:v>0.103291313059196</c:v>
                </c:pt>
                <c:pt idx="3852">
                  <c:v>7.0481384605410397E-2</c:v>
                </c:pt>
                <c:pt idx="3853">
                  <c:v>7.3762172448853705E-2</c:v>
                </c:pt>
                <c:pt idx="3854">
                  <c:v>7.5402482540938801E-2</c:v>
                </c:pt>
                <c:pt idx="3855">
                  <c:v>6.7199810659120604E-2</c:v>
                </c:pt>
                <c:pt idx="3856">
                  <c:v>7.0480645442956999E-2</c:v>
                </c:pt>
                <c:pt idx="3857">
                  <c:v>6.7199489793509704E-2</c:v>
                </c:pt>
                <c:pt idx="3858">
                  <c:v>6.7199369309119295E-2</c:v>
                </c:pt>
                <c:pt idx="3859">
                  <c:v>6.55587700907099E-2</c:v>
                </c:pt>
                <c:pt idx="3860">
                  <c:v>6.7199237233794798E-2</c:v>
                </c:pt>
                <c:pt idx="3861">
                  <c:v>6.5558717849008394E-2</c:v>
                </c:pt>
                <c:pt idx="3862">
                  <c:v>6.7199289020966793E-2</c:v>
                </c:pt>
                <c:pt idx="3863">
                  <c:v>7.0480446583056203E-2</c:v>
                </c:pt>
                <c:pt idx="3864">
                  <c:v>6.8840045874252104E-2</c:v>
                </c:pt>
                <c:pt idx="3865">
                  <c:v>6.7199112531865196E-2</c:v>
                </c:pt>
                <c:pt idx="3866">
                  <c:v>6.7198552567268796E-2</c:v>
                </c:pt>
                <c:pt idx="3867">
                  <c:v>6.7197992612004501E-2</c:v>
                </c:pt>
                <c:pt idx="3868">
                  <c:v>6.8837910188326704E-2</c:v>
                </c:pt>
                <c:pt idx="3869">
                  <c:v>7.0477800434739404E-2</c:v>
                </c:pt>
                <c:pt idx="3870">
                  <c:v>6.7196312802202701E-2</c:v>
                </c:pt>
                <c:pt idx="3871">
                  <c:v>6.5555316370188799E-2</c:v>
                </c:pt>
                <c:pt idx="3872">
                  <c:v>7.0476038665936103E-2</c:v>
                </c:pt>
                <c:pt idx="3873">
                  <c:v>6.8835042252811798E-2</c:v>
                </c:pt>
                <c:pt idx="3874">
                  <c:v>7.0474864202332899E-2</c:v>
                </c:pt>
                <c:pt idx="3875">
                  <c:v>7.0474276985210194E-2</c:v>
                </c:pt>
                <c:pt idx="3876">
                  <c:v>6.7192953434536795E-2</c:v>
                </c:pt>
                <c:pt idx="3877">
                  <c:v>6.5552039068711807E-2</c:v>
                </c:pt>
                <c:pt idx="3878">
                  <c:v>6.5551492883656803E-2</c:v>
                </c:pt>
                <c:pt idx="3879">
                  <c:v>6.5550946707703506E-2</c:v>
                </c:pt>
                <c:pt idx="3880">
                  <c:v>6.5550400540851594E-2</c:v>
                </c:pt>
                <c:pt idx="3881">
                  <c:v>6.3909554649076605E-2</c:v>
                </c:pt>
                <c:pt idx="3882">
                  <c:v>6.22687361234864E-2</c:v>
                </c:pt>
                <c:pt idx="3883">
                  <c:v>6.5548762466401303E-2</c:v>
                </c:pt>
                <c:pt idx="3884">
                  <c:v>6.2267698773318801E-2</c:v>
                </c:pt>
                <c:pt idx="3885">
                  <c:v>6.7187915668249706E-2</c:v>
                </c:pt>
                <c:pt idx="3886">
                  <c:v>6.88275875508675E-2</c:v>
                </c:pt>
                <c:pt idx="3887">
                  <c:v>6.7186796396231305E-2</c:v>
                </c:pt>
                <c:pt idx="3888">
                  <c:v>6.8826440973385403E-2</c:v>
                </c:pt>
                <c:pt idx="3889">
                  <c:v>6.7185677161503796E-2</c:v>
                </c:pt>
                <c:pt idx="3890">
                  <c:v>6.39047638061635E-2</c:v>
                </c:pt>
                <c:pt idx="3891">
                  <c:v>6.5544394749343496E-2</c:v>
                </c:pt>
                <c:pt idx="3892">
                  <c:v>6.3903699271946293E-2</c:v>
                </c:pt>
                <c:pt idx="3893">
                  <c:v>6.8823574696802503E-2</c:v>
                </c:pt>
                <c:pt idx="3894">
                  <c:v>6.7182879237820695E-2</c:v>
                </c:pt>
                <c:pt idx="3895">
                  <c:v>6.5542211109083204E-2</c:v>
                </c:pt>
                <c:pt idx="3896">
                  <c:v>6.8821855045441402E-2</c:v>
                </c:pt>
                <c:pt idx="3897">
                  <c:v>6.5541541071170703E-2</c:v>
                </c:pt>
                <c:pt idx="3898">
                  <c:v>6.5541541071170703E-2</c:v>
                </c:pt>
                <c:pt idx="3899">
                  <c:v>6.2261357460894902E-2</c:v>
                </c:pt>
                <c:pt idx="3900">
                  <c:v>6.2261357460894902E-2</c:v>
                </c:pt>
                <c:pt idx="3901">
                  <c:v>6.3901449266032806E-2</c:v>
                </c:pt>
                <c:pt idx="3902">
                  <c:v>6.3901449266032806E-2</c:v>
                </c:pt>
                <c:pt idx="3903">
                  <c:v>6.71816328763086E-2</c:v>
                </c:pt>
                <c:pt idx="3904">
                  <c:v>6.8821724681446497E-2</c:v>
                </c:pt>
                <c:pt idx="3905">
                  <c:v>6.8821724681446497E-2</c:v>
                </c:pt>
                <c:pt idx="3906">
                  <c:v>6.3901449266032806E-2</c:v>
                </c:pt>
                <c:pt idx="3907">
                  <c:v>6.71816328763086E-2</c:v>
                </c:pt>
                <c:pt idx="3908">
                  <c:v>6.71816328763086E-2</c:v>
                </c:pt>
                <c:pt idx="3909">
                  <c:v>6.71816328763086E-2</c:v>
                </c:pt>
                <c:pt idx="3910">
                  <c:v>6.71816328763086E-2</c:v>
                </c:pt>
                <c:pt idx="3911">
                  <c:v>6.5541541071170703E-2</c:v>
                </c:pt>
                <c:pt idx="3912">
                  <c:v>6.5541541071170703E-2</c:v>
                </c:pt>
                <c:pt idx="3913">
                  <c:v>6.3901038192212101E-2</c:v>
                </c:pt>
                <c:pt idx="3914">
                  <c:v>6.3900506113007904E-2</c:v>
                </c:pt>
                <c:pt idx="3915">
                  <c:v>6.5540027984784005E-2</c:v>
                </c:pt>
                <c:pt idx="3916">
                  <c:v>6.7179522553687004E-2</c:v>
                </c:pt>
                <c:pt idx="3917">
                  <c:v>6.8818989820398996E-2</c:v>
                </c:pt>
                <c:pt idx="3918">
                  <c:v>6.7178403835199393E-2</c:v>
                </c:pt>
                <c:pt idx="3919">
                  <c:v>6.5537845169911096E-2</c:v>
                </c:pt>
                <c:pt idx="3920">
                  <c:v>6.5537299488911002E-2</c:v>
                </c:pt>
                <c:pt idx="3921">
                  <c:v>7.0456669847987097E-2</c:v>
                </c:pt>
                <c:pt idx="3922">
                  <c:v>7.0456083221653198E-2</c:v>
                </c:pt>
                <c:pt idx="3923">
                  <c:v>6.3895717798878607E-2</c:v>
                </c:pt>
                <c:pt idx="3924">
                  <c:v>6.3895185808272206E-2</c:v>
                </c:pt>
                <c:pt idx="3925">
                  <c:v>6.5534571220208601E-2</c:v>
                </c:pt>
                <c:pt idx="3926">
                  <c:v>6.3894121853634703E-2</c:v>
                </c:pt>
                <c:pt idx="3927">
                  <c:v>6.2253699802877399E-2</c:v>
                </c:pt>
                <c:pt idx="3928">
                  <c:v>6.06133050672545E-2</c:v>
                </c:pt>
                <c:pt idx="3929">
                  <c:v>6.0613580169227903E-2</c:v>
                </c:pt>
                <c:pt idx="3930">
                  <c:v>5.56943922337301E-2</c:v>
                </c:pt>
                <c:pt idx="3931">
                  <c:v>5.4054944751994703E-2</c:v>
                </c:pt>
                <c:pt idx="3932">
                  <c:v>5.4055394807411901E-2</c:v>
                </c:pt>
                <c:pt idx="3933">
                  <c:v>5.5695783361132699E-2</c:v>
                </c:pt>
                <c:pt idx="3934">
                  <c:v>5.5696247085710297E-2</c:v>
                </c:pt>
                <c:pt idx="3935">
                  <c:v>5.7336676617389802E-2</c:v>
                </c:pt>
                <c:pt idx="3936">
                  <c:v>5.5697174558031901E-2</c:v>
                </c:pt>
                <c:pt idx="3937">
                  <c:v>5.24176520880563E-2</c:v>
                </c:pt>
                <c:pt idx="3938">
                  <c:v>5.56981020612431E-2</c:v>
                </c:pt>
                <c:pt idx="3939">
                  <c:v>5.7338586243682398E-2</c:v>
                </c:pt>
                <c:pt idx="3940">
                  <c:v>5.5699029595345499E-2</c:v>
                </c:pt>
                <c:pt idx="3941">
                  <c:v>5.4059445643432499E-2</c:v>
                </c:pt>
                <c:pt idx="3942">
                  <c:v>5.2419834387261499E-2</c:v>
                </c:pt>
                <c:pt idx="3943">
                  <c:v>5.5700420954423499E-2</c:v>
                </c:pt>
                <c:pt idx="3944">
                  <c:v>5.5700884756230098E-2</c:v>
                </c:pt>
                <c:pt idx="3945">
                  <c:v>5.7341074145537303E-2</c:v>
                </c:pt>
                <c:pt idx="3946">
                  <c:v>5.7341063919985502E-2</c:v>
                </c:pt>
                <c:pt idx="3947">
                  <c:v>5.8981144688667803E-2</c:v>
                </c:pt>
                <c:pt idx="3948">
                  <c:v>5.7341043468892898E-2</c:v>
                </c:pt>
                <c:pt idx="3949">
                  <c:v>5.57009428340716E-2</c:v>
                </c:pt>
                <c:pt idx="3950">
                  <c:v>5.2420752667397701E-2</c:v>
                </c:pt>
                <c:pt idx="3951">
                  <c:v>5.2420743319288199E-2</c:v>
                </c:pt>
                <c:pt idx="3952">
                  <c:v>5.4060823503038501E-2</c:v>
                </c:pt>
                <c:pt idx="3953">
                  <c:v>5.4060813862461199E-2</c:v>
                </c:pt>
                <c:pt idx="3954">
                  <c:v>5.4060804221887297E-2</c:v>
                </c:pt>
                <c:pt idx="3955">
                  <c:v>5.0780617272448599E-2</c:v>
                </c:pt>
                <c:pt idx="3956">
                  <c:v>5.0780608216829899E-2</c:v>
                </c:pt>
                <c:pt idx="3957">
                  <c:v>5.0780599161214399E-2</c:v>
                </c:pt>
                <c:pt idx="3958">
                  <c:v>5.0780590105602097E-2</c:v>
                </c:pt>
                <c:pt idx="3959">
                  <c:v>5.2420664718201303E-2</c:v>
                </c:pt>
                <c:pt idx="3960">
                  <c:v>5.0780500443554998E-2</c:v>
                </c:pt>
                <c:pt idx="3961">
                  <c:v>5.5699964715965097E-2</c:v>
                </c:pt>
                <c:pt idx="3962">
                  <c:v>5.7338956303945497E-2</c:v>
                </c:pt>
                <c:pt idx="3963">
                  <c:v>5.4057787923629898E-2</c:v>
                </c:pt>
                <c:pt idx="3964">
                  <c:v>5.0776674825403899E-2</c:v>
                </c:pt>
                <c:pt idx="3965">
                  <c:v>5.4055508380479303E-2</c:v>
                </c:pt>
                <c:pt idx="3966">
                  <c:v>4.9134494982482103E-2</c:v>
                </c:pt>
                <c:pt idx="3967">
                  <c:v>5.40531464382253E-2</c:v>
                </c:pt>
                <c:pt idx="3968">
                  <c:v>5.0772168446573201E-2</c:v>
                </c:pt>
                <c:pt idx="3969">
                  <c:v>4.9131173334673997E-2</c:v>
                </c:pt>
                <c:pt idx="3970">
                  <c:v>4.5850402947754103E-2</c:v>
                </c:pt>
                <c:pt idx="3971">
                  <c:v>4.9129059905306402E-2</c:v>
                </c:pt>
                <c:pt idx="3972">
                  <c:v>5.2407665107192601E-2</c:v>
                </c:pt>
                <c:pt idx="3973">
                  <c:v>5.0766906115681701E-2</c:v>
                </c:pt>
                <c:pt idx="3974">
                  <c:v>5.2405764505391098E-2</c:v>
                </c:pt>
                <c:pt idx="3975">
                  <c:v>5.5684381362291903E-2</c:v>
                </c:pt>
                <c:pt idx="3976">
                  <c:v>5.56836388160937E-2</c:v>
                </c:pt>
                <c:pt idx="3977">
                  <c:v>5.0765183583913097E-2</c:v>
                </c:pt>
                <c:pt idx="3978">
                  <c:v>5.2406032634876899E-2</c:v>
                </c:pt>
                <c:pt idx="3979">
                  <c:v>5.4047033316082502E-2</c:v>
                </c:pt>
                <c:pt idx="3980">
                  <c:v>5.2408599905675403E-2</c:v>
                </c:pt>
                <c:pt idx="3981">
                  <c:v>4.7490573142599697E-2</c:v>
                </c:pt>
                <c:pt idx="3982">
                  <c:v>5.2411431300335397E-2</c:v>
                </c:pt>
                <c:pt idx="3983">
                  <c:v>5.0773045215783498E-2</c:v>
                </c:pt>
                <c:pt idx="3984">
                  <c:v>5.2414373211423802E-2</c:v>
                </c:pt>
                <c:pt idx="3985">
                  <c:v>5.24158378189339E-2</c:v>
                </c:pt>
                <c:pt idx="3986">
                  <c:v>5.40571952581844E-2</c:v>
                </c:pt>
                <c:pt idx="3987">
                  <c:v>5.0778713476648397E-2</c:v>
                </c:pt>
                <c:pt idx="3988">
                  <c:v>4.9140039856651198E-2</c:v>
                </c:pt>
                <c:pt idx="3989">
                  <c:v>4.4221247496328497E-2</c:v>
                </c:pt>
                <c:pt idx="3990">
                  <c:v>4.9142305321408397E-2</c:v>
                </c:pt>
                <c:pt idx="3991">
                  <c:v>5.24233430972601E-2</c:v>
                </c:pt>
                <c:pt idx="3992">
                  <c:v>5.4064316001379301E-2</c:v>
                </c:pt>
                <c:pt idx="3993">
                  <c:v>5.4064183352598598E-2</c:v>
                </c:pt>
                <c:pt idx="3994">
                  <c:v>4.9143556766906203E-2</c:v>
                </c:pt>
                <c:pt idx="3995">
                  <c:v>4.7503006918342701E-2</c:v>
                </c:pt>
                <c:pt idx="3996">
                  <c:v>4.7502437465054302E-2</c:v>
                </c:pt>
                <c:pt idx="3997">
                  <c:v>4.7501810680708099E-2</c:v>
                </c:pt>
                <c:pt idx="3998">
                  <c:v>5.40610738525414E-2</c:v>
                </c:pt>
                <c:pt idx="3999">
                  <c:v>5.07803496083171E-2</c:v>
                </c:pt>
                <c:pt idx="4000">
                  <c:v>5.24195125353615E-2</c:v>
                </c:pt>
                <c:pt idx="4001">
                  <c:v>5.8978439953833298E-2</c:v>
                </c:pt>
                <c:pt idx="4002">
                  <c:v>5.7337582185886901E-2</c:v>
                </c:pt>
                <c:pt idx="4003">
                  <c:v>5.0776986043759402E-2</c:v>
                </c:pt>
                <c:pt idx="4004">
                  <c:v>4.9136185240767502E-2</c:v>
                </c:pt>
                <c:pt idx="4005">
                  <c:v>4.91352859742967E-2</c:v>
                </c:pt>
                <c:pt idx="4006">
                  <c:v>4.2574891701606297E-2</c:v>
                </c:pt>
                <c:pt idx="4007">
                  <c:v>4.2574040092868602E-2</c:v>
                </c:pt>
                <c:pt idx="4008">
                  <c:v>4.4213036277252801E-2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2C-4A9B-986C-911FDAA8C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scatterChart>
        <c:scatterStyle val="lineMarker"/>
        <c:varyColors val="0"/>
        <c:ser>
          <c:idx val="1"/>
          <c:order val="0"/>
          <c:tx>
            <c:v>DPLR/NEQAIR (Cruden)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'MEDLI2 Data'!$G$34:$G$49</c:f>
              <c:numCache>
                <c:formatCode>General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'MEDLI2 Data'!$H$34:$H$49</c:f>
              <c:numCache>
                <c:formatCode>General</c:formatCode>
                <c:ptCount val="16"/>
                <c:pt idx="0">
                  <c:v>0.19659312948365901</c:v>
                </c:pt>
                <c:pt idx="1">
                  <c:v>0.26735389961802503</c:v>
                </c:pt>
                <c:pt idx="2">
                  <c:v>0.59162098413025999</c:v>
                </c:pt>
                <c:pt idx="3">
                  <c:v>1.59764046513612</c:v>
                </c:pt>
                <c:pt idx="4">
                  <c:v>2.4272614061987499</c:v>
                </c:pt>
                <c:pt idx="5">
                  <c:v>3.1132970867459799</c:v>
                </c:pt>
                <c:pt idx="6">
                  <c:v>3.8055991506766702</c:v>
                </c:pt>
                <c:pt idx="7">
                  <c:v>4.1921173634134901</c:v>
                </c:pt>
                <c:pt idx="8">
                  <c:v>4.7519773936906802</c:v>
                </c:pt>
                <c:pt idx="9">
                  <c:v>5.0273002105100701</c:v>
                </c:pt>
                <c:pt idx="10">
                  <c:v>4.3409465800672704</c:v>
                </c:pt>
                <c:pt idx="11">
                  <c:v>1.99377546985124</c:v>
                </c:pt>
                <c:pt idx="12">
                  <c:v>0.79778924936154705</c:v>
                </c:pt>
                <c:pt idx="13">
                  <c:v>0.22892467252367399</c:v>
                </c:pt>
                <c:pt idx="14">
                  <c:v>6.90348250967599E-2</c:v>
                </c:pt>
                <c:pt idx="15">
                  <c:v>2.2168737820975101E-2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42C-4A9B-986C-911FDAA8C82F}"/>
            </c:ext>
          </c:extLst>
        </c:ser>
        <c:ser>
          <c:idx val="0"/>
          <c:order val="2"/>
          <c:tx>
            <c:v>LAURA/HARA (Johnston)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'[1]LAURA HARA BETv8'!$D$5:$D$14</c:f>
              <c:numCache>
                <c:formatCode>0.00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'[1]LAURA HARA BETv8'!$F$5:$F$14</c:f>
              <c:numCache>
                <c:formatCode>0.00E+00</c:formatCode>
                <c:ptCount val="10"/>
                <c:pt idx="0">
                  <c:v>0.15818303</c:v>
                </c:pt>
                <c:pt idx="1">
                  <c:v>0.94027225999999997</c:v>
                </c:pt>
                <c:pt idx="2">
                  <c:v>2.4396555000000002</c:v>
                </c:pt>
                <c:pt idx="3">
                  <c:v>3.5501908000000002</c:v>
                </c:pt>
                <c:pt idx="4">
                  <c:v>4.1821846999999996</c:v>
                </c:pt>
                <c:pt idx="5">
                  <c:v>4.2585199999999999</c:v>
                </c:pt>
                <c:pt idx="6">
                  <c:v>4.1405884999999998</c:v>
                </c:pt>
                <c:pt idx="7">
                  <c:v>2.6199338000000001</c:v>
                </c:pt>
                <c:pt idx="8">
                  <c:v>1.2312326</c:v>
                </c:pt>
                <c:pt idx="9">
                  <c:v>6.7114846000000006E-2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42C-4A9B-986C-911FDAA8C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8862368"/>
        <c:axId val="488861120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6368"/>
        <c:crosses val="autoZero"/>
        <c:crossBetween val="midCat"/>
      </c:valAx>
      <c:valAx>
        <c:axId val="6093863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Flux (W/cm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4704"/>
        <c:crosses val="autoZero"/>
        <c:crossBetween val="midCat"/>
      </c:valAx>
      <c:valAx>
        <c:axId val="488861120"/>
        <c:scaling>
          <c:orientation val="minMax"/>
          <c:max val="6.38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Incident Heat Flux (W/cm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62368"/>
        <c:crosses val="max"/>
        <c:crossBetween val="midCat"/>
      </c:valAx>
      <c:valAx>
        <c:axId val="4888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88611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39442257217848"/>
          <c:y val="7.7834281131525226E-2"/>
          <c:w val="0.36921501960042785"/>
          <c:h val="0.281254816194373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1714785651793"/>
          <c:y val="5.0925925925925923E-2"/>
          <c:w val="0.75678215223097101"/>
          <c:h val="0.74350320793234181"/>
        </c:manualLayout>
      </c:layout>
      <c:scatterChart>
        <c:scatterStyle val="lineMarker"/>
        <c:varyColors val="0"/>
        <c:ser>
          <c:idx val="1"/>
          <c:order val="0"/>
          <c:tx>
            <c:v>Inferred (NEQAIR)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'DPLR NEQAIR BETv8'!$C$29:$C$44</c:f>
              <c:numCache>
                <c:formatCode>0.000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'DPLR NEQAIR BETv8'!$I$29:$I$44</c:f>
              <c:numCache>
                <c:formatCode>0.000</c:formatCode>
                <c:ptCount val="16"/>
                <c:pt idx="0">
                  <c:v>2.9819569548414526E-2</c:v>
                </c:pt>
                <c:pt idx="1">
                  <c:v>0.24698686829549549</c:v>
                </c:pt>
                <c:pt idx="2">
                  <c:v>0.38680904856775766</c:v>
                </c:pt>
                <c:pt idx="3">
                  <c:v>-1.5176722611282667E-2</c:v>
                </c:pt>
                <c:pt idx="4">
                  <c:v>8.7767110272195303E-2</c:v>
                </c:pt>
                <c:pt idx="5">
                  <c:v>6.1427505987259323E-2</c:v>
                </c:pt>
                <c:pt idx="6">
                  <c:v>0.17210955564955999</c:v>
                </c:pt>
                <c:pt idx="7">
                  <c:v>0.30395984314671942</c:v>
                </c:pt>
                <c:pt idx="8">
                  <c:v>0.31263257607445105</c:v>
                </c:pt>
                <c:pt idx="9">
                  <c:v>0.65067228458330462</c:v>
                </c:pt>
                <c:pt idx="10">
                  <c:v>1.2180839193274657</c:v>
                </c:pt>
                <c:pt idx="11">
                  <c:v>1.3850308842926944</c:v>
                </c:pt>
                <c:pt idx="12">
                  <c:v>0.93809996833117582</c:v>
                </c:pt>
                <c:pt idx="13">
                  <c:v>0.61197942144052953</c:v>
                </c:pt>
                <c:pt idx="14">
                  <c:v>0.28784155645932369</c:v>
                </c:pt>
                <c:pt idx="15">
                  <c:v>0.17124734351322041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AB-4F32-B848-25D132EA99EB}"/>
            </c:ext>
          </c:extLst>
        </c:ser>
        <c:ser>
          <c:idx val="0"/>
          <c:order val="1"/>
          <c:tx>
            <c:v>Inferred (HARA)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'LAURA HARA BETv8'!$D$5:$D$14</c:f>
              <c:numCache>
                <c:formatCode>0.00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'LAURA HARA BETv8'!$V$5:$V$14</c:f>
              <c:numCache>
                <c:formatCode>0.000</c:formatCode>
                <c:ptCount val="10"/>
                <c:pt idx="0">
                  <c:v>4.7761930107454026E-2</c:v>
                </c:pt>
                <c:pt idx="1">
                  <c:v>0.31072114653216998</c:v>
                </c:pt>
                <c:pt idx="2">
                  <c:v>0.80678541463066988</c:v>
                </c:pt>
                <c:pt idx="3">
                  <c:v>1.2406693256528096</c:v>
                </c:pt>
                <c:pt idx="4">
                  <c:v>1.3884198680978903</c:v>
                </c:pt>
                <c:pt idx="5">
                  <c:v>1.4522886946761204</c:v>
                </c:pt>
                <c:pt idx="6">
                  <c:v>1.4711529649916106</c:v>
                </c:pt>
                <c:pt idx="7">
                  <c:v>0.79644205395285983</c:v>
                </c:pt>
                <c:pt idx="8">
                  <c:v>0.53066321873103006</c:v>
                </c:pt>
                <c:pt idx="9">
                  <c:v>0.13064015321857897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4AB-4F32-B848-25D132EA99EB}"/>
            </c:ext>
          </c:extLst>
        </c:ser>
        <c:ser>
          <c:idx val="2"/>
          <c:order val="2"/>
          <c:tx>
            <c:v>Hot wall (LAURA)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'LAURA HARA BETv8'!$D$5:$D$14</c:f>
              <c:numCache>
                <c:formatCode>0.00</c:formatCode>
                <c:ptCount val="10"/>
                <c:pt idx="0">
                  <c:v>42.69</c:v>
                </c:pt>
                <c:pt idx="1">
                  <c:v>60.31</c:v>
                </c:pt>
                <c:pt idx="2">
                  <c:v>73.989999999999995</c:v>
                </c:pt>
                <c:pt idx="3">
                  <c:v>82</c:v>
                </c:pt>
                <c:pt idx="4">
                  <c:v>88.4</c:v>
                </c:pt>
                <c:pt idx="5">
                  <c:v>90</c:v>
                </c:pt>
                <c:pt idx="6">
                  <c:v>92.67</c:v>
                </c:pt>
                <c:pt idx="7">
                  <c:v>99.65</c:v>
                </c:pt>
                <c:pt idx="8">
                  <c:v>105.02</c:v>
                </c:pt>
                <c:pt idx="9">
                  <c:v>130.09</c:v>
                </c:pt>
              </c:numCache>
            </c:numRef>
          </c:xVal>
          <c:yVal>
            <c:numRef>
              <c:f>'LAURA HARA BETv8'!$G$5:$G$14</c:f>
              <c:numCache>
                <c:formatCode>General</c:formatCode>
                <c:ptCount val="10"/>
                <c:pt idx="0">
                  <c:v>5.7099999999999998E-2</c:v>
                </c:pt>
                <c:pt idx="1">
                  <c:v>8.0600000000000005E-2</c:v>
                </c:pt>
                <c:pt idx="2">
                  <c:v>7.8899999999999998E-2</c:v>
                </c:pt>
                <c:pt idx="3">
                  <c:v>9.8199999999999996E-2</c:v>
                </c:pt>
                <c:pt idx="4">
                  <c:v>8.1500000000000003E-2</c:v>
                </c:pt>
                <c:pt idx="5">
                  <c:v>9.2700000000000005E-2</c:v>
                </c:pt>
                <c:pt idx="6">
                  <c:v>0.13089999999999999</c:v>
                </c:pt>
                <c:pt idx="7">
                  <c:v>0.1263</c:v>
                </c:pt>
                <c:pt idx="8">
                  <c:v>0.1401</c:v>
                </c:pt>
                <c:pt idx="9">
                  <c:v>3.8899999999999997E-2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4AB-4F32-B848-25D132EA99EB}"/>
            </c:ext>
          </c:extLst>
        </c:ser>
        <c:ser>
          <c:idx val="3"/>
          <c:order val="3"/>
          <c:tx>
            <c:v>Hot wall (DPLR)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'DPLR NEQAIR BETv8'!$C$29:$C$44</c:f>
              <c:numCache>
                <c:formatCode>0.000</c:formatCode>
                <c:ptCount val="16"/>
                <c:pt idx="0">
                  <c:v>43.358983039855957</c:v>
                </c:pt>
                <c:pt idx="1">
                  <c:v>51.483978033065796</c:v>
                </c:pt>
                <c:pt idx="2">
                  <c:v>57.858978033065796</c:v>
                </c:pt>
                <c:pt idx="3">
                  <c:v>62.858978033065796</c:v>
                </c:pt>
                <c:pt idx="4">
                  <c:v>68.983978033065796</c:v>
                </c:pt>
                <c:pt idx="5">
                  <c:v>73.233978033065796</c:v>
                </c:pt>
                <c:pt idx="6">
                  <c:v>77.358978033065796</c:v>
                </c:pt>
                <c:pt idx="7">
                  <c:v>79.858978033065796</c:v>
                </c:pt>
                <c:pt idx="8">
                  <c:v>83.858978033065796</c:v>
                </c:pt>
                <c:pt idx="9">
                  <c:v>88.608978033065796</c:v>
                </c:pt>
                <c:pt idx="10">
                  <c:v>92.858978033065796</c:v>
                </c:pt>
                <c:pt idx="11">
                  <c:v>99.608978033065796</c:v>
                </c:pt>
                <c:pt idx="12">
                  <c:v>104.9839780330658</c:v>
                </c:pt>
                <c:pt idx="13">
                  <c:v>111.6089780330658</c:v>
                </c:pt>
                <c:pt idx="14">
                  <c:v>119.8589780330658</c:v>
                </c:pt>
                <c:pt idx="15">
                  <c:v>129.9839780330658</c:v>
                </c:pt>
              </c:numCache>
            </c:numRef>
          </c:xVal>
          <c:yVal>
            <c:numRef>
              <c:f>'DPLR NEQAIR BETv8'!$E$29:$E$44</c:f>
              <c:numCache>
                <c:formatCode>0.00</c:formatCode>
                <c:ptCount val="16"/>
                <c:pt idx="0">
                  <c:v>7.211737671E-2</c:v>
                </c:pt>
                <c:pt idx="1">
                  <c:v>7.0190191649999997E-2</c:v>
                </c:pt>
                <c:pt idx="2">
                  <c:v>4.1840637210000003E-2</c:v>
                </c:pt>
                <c:pt idx="3">
                  <c:v>5.9114520259999997E-2</c:v>
                </c:pt>
                <c:pt idx="4">
                  <c:v>0.12809622800000001</c:v>
                </c:pt>
                <c:pt idx="5">
                  <c:v>0.14288939210000001</c:v>
                </c:pt>
                <c:pt idx="6">
                  <c:v>0.20272872310000001</c:v>
                </c:pt>
                <c:pt idx="7">
                  <c:v>0.2228496338</c:v>
                </c:pt>
                <c:pt idx="8">
                  <c:v>0.26501462400000003</c:v>
                </c:pt>
                <c:pt idx="9">
                  <c:v>0.30503066410000002</c:v>
                </c:pt>
                <c:pt idx="10">
                  <c:v>0.23263386230000002</c:v>
                </c:pt>
                <c:pt idx="11">
                  <c:v>0.31112128910000003</c:v>
                </c:pt>
                <c:pt idx="12">
                  <c:v>0.19745523679999999</c:v>
                </c:pt>
                <c:pt idx="13">
                  <c:v>0.1311353394</c:v>
                </c:pt>
                <c:pt idx="14">
                  <c:v>6.7273742679999998E-2</c:v>
                </c:pt>
                <c:pt idx="15">
                  <c:v>5.5905603030000001E-2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4AB-4F32-B848-25D132EA9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384704"/>
        <c:axId val="609386368"/>
      </c:scatterChart>
      <c:valAx>
        <c:axId val="60938470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6368"/>
        <c:crosses val="autoZero"/>
        <c:crossBetween val="midCat"/>
      </c:valAx>
      <c:valAx>
        <c:axId val="6093863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Convective</a:t>
                </a:r>
                <a:r>
                  <a:rPr lang="en-US" baseline="0"/>
                  <a:t> </a:t>
                </a:r>
                <a:r>
                  <a:rPr lang="en-US"/>
                  <a:t>Heat Flux (W/cm</a:t>
                </a:r>
                <a:r>
                  <a:rPr lang="en-US" baseline="30000"/>
                  <a:t>2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384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39442257217848"/>
          <c:y val="7.7834281131525226E-2"/>
          <c:w val="0.36615419947506556"/>
          <c:h val="0.34722659667541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954638520858005"/>
          <c:y val="9.6273328422718282E-2"/>
          <c:w val="0.60227473235994888"/>
          <c:h val="0.63975179532516013"/>
        </c:manualLayout>
      </c:layout>
      <c:scatterChart>
        <c:scatterStyle val="lineMarker"/>
        <c:varyColors val="0"/>
        <c:ser>
          <c:idx val="0"/>
          <c:order val="0"/>
          <c:tx>
            <c:v>Streicher</c:v>
          </c:tx>
          <c:spPr>
            <a:ln w="12700">
              <a:solidFill>
                <a:schemeClr val="accent2"/>
              </a:solidFill>
              <a:prstDash val="solid"/>
            </a:ln>
          </c:spPr>
          <c:marker>
            <c:symbol val="none"/>
          </c:marker>
          <c:xVal>
            <c:numRef>
              <c:f>'O2-&gt;2O'!$P$2:$P$13</c:f>
              <c:numCache>
                <c:formatCode>0.00E+00</c:formatCode>
                <c:ptCount val="12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  <c:pt idx="11">
                  <c:v>8.3333333333333331E-5</c:v>
                </c:pt>
              </c:numCache>
            </c:numRef>
          </c:xVal>
          <c:yVal>
            <c:numRef>
              <c:f>'O2-&gt;2O'!$O$2:$O$13</c:f>
              <c:numCache>
                <c:formatCode>0.00E+00</c:formatCode>
                <c:ptCount val="12"/>
                <c:pt idx="0">
                  <c:v>1.204013565871438E-9</c:v>
                </c:pt>
                <c:pt idx="1">
                  <c:v>2933.772951093797</c:v>
                </c:pt>
                <c:pt idx="2">
                  <c:v>29348555.494223189</c:v>
                </c:pt>
                <c:pt idx="3">
                  <c:v>2540671779.9617486</c:v>
                </c:pt>
                <c:pt idx="4">
                  <c:v>33888797045.252769</c:v>
                </c:pt>
                <c:pt idx="5">
                  <c:v>180032581452.14832</c:v>
                </c:pt>
                <c:pt idx="6">
                  <c:v>569846713602.0968</c:v>
                </c:pt>
                <c:pt idx="7">
                  <c:v>1311698733670.4658</c:v>
                </c:pt>
                <c:pt idx="8">
                  <c:v>2450009445393.1157</c:v>
                </c:pt>
                <c:pt idx="9">
                  <c:v>3962911582434.2847</c:v>
                </c:pt>
                <c:pt idx="10">
                  <c:v>5783168393869.4951</c:v>
                </c:pt>
                <c:pt idx="11">
                  <c:v>7822720285349.1133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52-4971-8F6C-3BAAF64EE2FB}"/>
            </c:ext>
          </c:extLst>
        </c:ser>
        <c:ser>
          <c:idx val="1"/>
          <c:order val="1"/>
          <c:tx>
            <c:v>Park</c:v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'O2-&gt;2O'!$P$2:$P$12</c:f>
              <c:numCache>
                <c:formatCode>0.00E+00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'O2-&gt;2O'!$C$2:$C$12</c:f>
              <c:numCache>
                <c:formatCode>0.00E+00</c:formatCode>
                <c:ptCount val="11"/>
                <c:pt idx="0">
                  <c:v>1.0502907723794086E-9</c:v>
                </c:pt>
                <c:pt idx="1">
                  <c:v>2881.5408404950649</c:v>
                </c:pt>
                <c:pt idx="2">
                  <c:v>31053314.73178871</c:v>
                </c:pt>
                <c:pt idx="3">
                  <c:v>2837983703.1087842</c:v>
                </c:pt>
                <c:pt idx="4">
                  <c:v>39503074699.215744</c:v>
                </c:pt>
                <c:pt idx="5">
                  <c:v>217361711873.62753</c:v>
                </c:pt>
                <c:pt idx="6">
                  <c:v>708868583362.10083</c:v>
                </c:pt>
                <c:pt idx="7">
                  <c:v>1674672772538.603</c:v>
                </c:pt>
                <c:pt idx="8">
                  <c:v>3200758066313.4302</c:v>
                </c:pt>
                <c:pt idx="9">
                  <c:v>5285157707915.0742</c:v>
                </c:pt>
                <c:pt idx="10">
                  <c:v>7858325582038.6309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252-4971-8F6C-3BAAF64EE2FB}"/>
            </c:ext>
          </c:extLst>
        </c:ser>
        <c:ser>
          <c:idx val="2"/>
          <c:order val="2"/>
          <c:tx>
            <c:strRef>
              <c:f>'O2-&gt;2O'!$N$1</c:f>
              <c:strCache>
                <c:ptCount val="1"/>
                <c:pt idx="0">
                  <c:v>Cruden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'O2-&gt;2O'!$P$2:$P$12</c:f>
              <c:numCache>
                <c:formatCode>0.00E+00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'O2-&gt;2O'!$N$2:$N$12</c:f>
              <c:numCache>
                <c:formatCode>0.00E+00</c:formatCode>
                <c:ptCount val="11"/>
                <c:pt idx="0">
                  <c:v>1.3053644764014966E-9</c:v>
                </c:pt>
                <c:pt idx="1">
                  <c:v>4574.1836580555309</c:v>
                </c:pt>
                <c:pt idx="2">
                  <c:v>46275188.559035204</c:v>
                </c:pt>
                <c:pt idx="3">
                  <c:v>3818603419.3368249</c:v>
                </c:pt>
                <c:pt idx="4">
                  <c:v>47940482047.321243</c:v>
                </c:pt>
                <c:pt idx="5">
                  <c:v>239483468683.01865</c:v>
                </c:pt>
                <c:pt idx="6">
                  <c:v>714579500545.82202</c:v>
                </c:pt>
                <c:pt idx="7">
                  <c:v>1555965960221.4429</c:v>
                </c:pt>
                <c:pt idx="8">
                  <c:v>2759044152520.5801</c:v>
                </c:pt>
                <c:pt idx="9">
                  <c:v>4251075775234.0093</c:v>
                </c:pt>
                <c:pt idx="10">
                  <c:v>5927750567444.9199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252-4971-8F6C-3BAAF64EE2FB}"/>
            </c:ext>
          </c:extLst>
        </c:ser>
        <c:ser>
          <c:idx val="3"/>
          <c:order val="3"/>
          <c:tx>
            <c:strRef>
              <c:f>'O2-&gt;2O'!$Q$1</c:f>
              <c:strCache>
                <c:ptCount val="1"/>
                <c:pt idx="0">
                  <c:v>oops</c:v>
                </c:pt>
              </c:strCache>
            </c:strRef>
          </c:tx>
          <c:spPr>
            <a:ln w="1270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'O2-&gt;2O'!$P$2:$P$13</c:f>
              <c:numCache>
                <c:formatCode>0.00E+00</c:formatCode>
                <c:ptCount val="12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  <c:pt idx="11">
                  <c:v>8.3333333333333331E-5</c:v>
                </c:pt>
              </c:numCache>
            </c:numRef>
          </c:xVal>
          <c:yVal>
            <c:numRef>
              <c:f>'O2-&gt;2O'!$Q$2:$Q$13</c:f>
              <c:numCache>
                <c:formatCode>0.00E+00</c:formatCode>
                <c:ptCount val="12"/>
                <c:pt idx="0">
                  <c:v>1.3053644764014966E-12</c:v>
                </c:pt>
                <c:pt idx="1">
                  <c:v>4.5741836580555306</c:v>
                </c:pt>
                <c:pt idx="2">
                  <c:v>46275.188559035203</c:v>
                </c:pt>
                <c:pt idx="3">
                  <c:v>3818603.4193368247</c:v>
                </c:pt>
                <c:pt idx="4">
                  <c:v>47940482.047321245</c:v>
                </c:pt>
                <c:pt idx="5">
                  <c:v>239483468.68301865</c:v>
                </c:pt>
                <c:pt idx="6">
                  <c:v>714579500.54582202</c:v>
                </c:pt>
                <c:pt idx="7">
                  <c:v>1555965960.2214429</c:v>
                </c:pt>
                <c:pt idx="8">
                  <c:v>2759044152.5205803</c:v>
                </c:pt>
                <c:pt idx="9">
                  <c:v>4251075775.2340093</c:v>
                </c:pt>
                <c:pt idx="10">
                  <c:v>5927750567.4449196</c:v>
                </c:pt>
                <c:pt idx="11">
                  <c:v>7683149189.4944611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252-4971-8F6C-3BAAF64EE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8555615"/>
        <c:axId val="1"/>
      </c:scatterChart>
      <c:valAx>
        <c:axId val="1398555615"/>
        <c:scaling>
          <c:orientation val="minMax"/>
          <c:max val="5.0000000000000012E-4"/>
          <c:min val="2.0000000000000006E-4"/>
        </c:scaling>
        <c:delete val="0"/>
        <c:axPos val="b"/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1/Temperature (1/K)</a:t>
                </a:r>
              </a:p>
            </c:rich>
          </c:tx>
          <c:layout>
            <c:manualLayout>
              <c:xMode val="edge"/>
              <c:yMode val="edge"/>
              <c:x val="0.44545594081441575"/>
              <c:y val="0.83229843257544611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logBase val="10"/>
          <c:orientation val="minMax"/>
          <c:max val="100000000000"/>
          <c:min val="10000000"/>
        </c:scaling>
        <c:delete val="0"/>
        <c:axPos val="l"/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Rate Coefficient (cm3/mol-s)</a:t>
                </a:r>
              </a:p>
            </c:rich>
          </c:tx>
          <c:layout>
            <c:manualLayout>
              <c:xMode val="edge"/>
              <c:yMode val="edge"/>
              <c:x val="7.0454789642522747E-2"/>
              <c:y val="0.10559023495557032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98555615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0623904468081835"/>
          <c:y val="0.10843373493975904"/>
          <c:w val="0.24853954659176375"/>
          <c:h val="0.2570289557178846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57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384265779260531"/>
          <c:y val="9.0116279069767449E-2"/>
          <c:w val="0.66502543034346895"/>
          <c:h val="0.70058139534883712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'CO2 -&gt; CO + O'!$H$1</c:f>
              <c:strCache>
                <c:ptCount val="1"/>
                <c:pt idx="0">
                  <c:v>Park (molec)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'CO2 -&gt; CO + O'!$R$2:$R$12</c:f>
              <c:numCache>
                <c:formatCode>General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'CO2 -&gt; CO + O'!$H$2:$H$12</c:f>
              <c:numCache>
                <c:formatCode>General</c:formatCode>
                <c:ptCount val="11"/>
                <c:pt idx="0">
                  <c:v>7.2254641123545066E-11</c:v>
                </c:pt>
                <c:pt idx="1">
                  <c:v>1403.8232343017969</c:v>
                </c:pt>
                <c:pt idx="2">
                  <c:v>29051780.966988664</c:v>
                </c:pt>
                <c:pt idx="3">
                  <c:v>3679283629.6636744</c:v>
                </c:pt>
                <c:pt idx="4">
                  <c:v>62287000256.927498</c:v>
                </c:pt>
                <c:pt idx="5">
                  <c:v>390503554582.80627</c:v>
                </c:pt>
                <c:pt idx="6">
                  <c:v>1397945127334.6992</c:v>
                </c:pt>
                <c:pt idx="7">
                  <c:v>3541736053605.3154</c:v>
                </c:pt>
                <c:pt idx="8">
                  <c:v>7147494734454.4482</c:v>
                </c:pt>
                <c:pt idx="9">
                  <c:v>12326811546461.371</c:v>
                </c:pt>
                <c:pt idx="10">
                  <c:v>18992396096322.195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AEB-4348-A8E7-1DE2B8BB3341}"/>
            </c:ext>
          </c:extLst>
        </c:ser>
        <c:ser>
          <c:idx val="4"/>
          <c:order val="1"/>
          <c:tx>
            <c:strRef>
              <c:f>'CO2 -&gt; CO + O'!$G$1</c:f>
              <c:strCache>
                <c:ptCount val="1"/>
                <c:pt idx="0">
                  <c:v>Park (atom)</c:v>
                </c:pt>
              </c:strCache>
            </c:strRef>
          </c:tx>
          <c:spPr>
            <a:ln w="12700">
              <a:solidFill>
                <a:srgbClr val="000080"/>
              </a:solidFill>
              <a:prstDash val="lgDash"/>
            </a:ln>
          </c:spPr>
          <c:marker>
            <c:symbol val="none"/>
          </c:marker>
          <c:xVal>
            <c:numRef>
              <c:f>'CO2 -&gt; CO + O'!$R$2:$R$12</c:f>
              <c:numCache>
                <c:formatCode>General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'CO2 -&gt; CO + O'!$D$2:$D$12</c:f>
              <c:numCache>
                <c:formatCode>General</c:formatCode>
                <c:ptCount val="11"/>
                <c:pt idx="0">
                  <c:v>1.4378853919503184E-10</c:v>
                </c:pt>
                <c:pt idx="1">
                  <c:v>2800.6361190202838</c:v>
                </c:pt>
                <c:pt idx="2">
                  <c:v>58006803.318664499</c:v>
                </c:pt>
                <c:pt idx="3">
                  <c:v>7349374796.7392368</c:v>
                </c:pt>
                <c:pt idx="4">
                  <c:v>124449488779.58411</c:v>
                </c:pt>
                <c:pt idx="5">
                  <c:v>780356541015.68494</c:v>
                </c:pt>
                <c:pt idx="6">
                  <c:v>2793893903269.3022</c:v>
                </c:pt>
                <c:pt idx="7">
                  <c:v>7079046320346.0869</c:v>
                </c:pt>
                <c:pt idx="8">
                  <c:v>14287050013701.264</c:v>
                </c:pt>
                <c:pt idx="9">
                  <c:v>24641299362565.598</c:v>
                </c:pt>
                <c:pt idx="10">
                  <c:v>37967530301465.648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AEB-4348-A8E7-1DE2B8BB3341}"/>
            </c:ext>
          </c:extLst>
        </c:ser>
        <c:ser>
          <c:idx val="2"/>
          <c:order val="2"/>
          <c:tx>
            <c:strRef>
              <c:f>'CO2 -&gt; CO + O'!$J$1</c:f>
              <c:strCache>
                <c:ptCount val="1"/>
                <c:pt idx="0">
                  <c:v>Ebrahim (CO2)</c:v>
                </c:pt>
              </c:strCache>
            </c:strRef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'CO2 -&gt; CO + O'!$R$2:$R$12</c:f>
              <c:numCache>
                <c:formatCode>General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'CO2 -&gt; CO + O'!$J$2:$J$12</c:f>
              <c:numCache>
                <c:formatCode>General</c:formatCode>
                <c:ptCount val="11"/>
                <c:pt idx="0">
                  <c:v>4.4684544426925136E-9</c:v>
                </c:pt>
                <c:pt idx="1">
                  <c:v>1452.50240896628</c:v>
                </c:pt>
                <c:pt idx="2">
                  <c:v>10897093.246979453</c:v>
                </c:pt>
                <c:pt idx="3">
                  <c:v>984813795.49331975</c:v>
                </c:pt>
                <c:pt idx="4">
                  <c:v>15064460502.143179</c:v>
                </c:pt>
                <c:pt idx="5">
                  <c:v>94400401484.000443</c:v>
                </c:pt>
                <c:pt idx="6">
                  <c:v>354379347542.12366</c:v>
                </c:pt>
                <c:pt idx="7">
                  <c:v>964340160848.59497</c:v>
                </c:pt>
                <c:pt idx="8">
                  <c:v>2115447230149.2227</c:v>
                </c:pt>
                <c:pt idx="9">
                  <c:v>3988021460524.8223</c:v>
                </c:pt>
                <c:pt idx="10">
                  <c:v>6730162462401.8887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AEB-4348-A8E7-1DE2B8BB3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8968319"/>
        <c:axId val="1"/>
      </c:scatterChart>
      <c:valAx>
        <c:axId val="1208968319"/>
        <c:scaling>
          <c:orientation val="minMax"/>
          <c:max val="5.0000000000000012E-4"/>
          <c:min val="2.0000000000000006E-4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1/Temperature (K</a:t>
                </a:r>
                <a:r>
                  <a:rPr lang="en-US" sz="900" b="0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-1</a:t>
                </a: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41379371056878761"/>
              <c:y val="0.8924417342569022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logBase val="10"/>
          <c:orientation val="minMax"/>
          <c:max val="1000000000000"/>
          <c:min val="10000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Rate Constant (cm</a:t>
                </a:r>
                <a:r>
                  <a:rPr lang="en-US" sz="900" b="0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/mol-s)</a:t>
                </a:r>
              </a:p>
            </c:rich>
          </c:tx>
          <c:layout>
            <c:manualLayout>
              <c:xMode val="edge"/>
              <c:yMode val="edge"/>
              <c:x val="2.4630508143003865E-2"/>
              <c:y val="0.18023247094113237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08968319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7515593159550706"/>
          <c:y val="4.8872180451127817E-2"/>
          <c:w val="0.47205034153339531"/>
          <c:h val="0.2255639097744361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63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264763960927835"/>
          <c:y val="9.0379426893246351E-2"/>
          <c:w val="0.66666826236084542"/>
          <c:h val="0.69971169207674588"/>
        </c:manualLayout>
      </c:layout>
      <c:scatterChart>
        <c:scatterStyle val="lineMarker"/>
        <c:varyColors val="0"/>
        <c:ser>
          <c:idx val="0"/>
          <c:order val="0"/>
          <c:tx>
            <c:v>Ibragimova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'CO2 + O -&gt; CO + O2'!$P$2:$P$12</c:f>
              <c:numCache>
                <c:formatCode>General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'CO2 + O -&gt; CO + O2'!$B$2:$B$12</c:f>
              <c:numCache>
                <c:formatCode>General</c:formatCode>
                <c:ptCount val="11"/>
                <c:pt idx="0">
                  <c:v>0.56730394357575498</c:v>
                </c:pt>
                <c:pt idx="1">
                  <c:v>12399168.06519815</c:v>
                </c:pt>
                <c:pt idx="2">
                  <c:v>3466714908.1509609</c:v>
                </c:pt>
                <c:pt idx="3">
                  <c:v>57967012564.636261</c:v>
                </c:pt>
                <c:pt idx="4">
                  <c:v>314151106128.14429</c:v>
                </c:pt>
                <c:pt idx="5">
                  <c:v>969267630796.01001</c:v>
                </c:pt>
                <c:pt idx="6">
                  <c:v>2167441397305.1421</c:v>
                </c:pt>
                <c:pt idx="7">
                  <c:v>3963465706300.0342</c:v>
                </c:pt>
                <c:pt idx="8">
                  <c:v>6338000025703.2295</c:v>
                </c:pt>
                <c:pt idx="9">
                  <c:v>9226860233076.4219</c:v>
                </c:pt>
                <c:pt idx="10">
                  <c:v>12545870255934.316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C46-4239-94D3-6A82A8E63966}"/>
            </c:ext>
          </c:extLst>
        </c:ser>
        <c:ser>
          <c:idx val="2"/>
          <c:order val="1"/>
          <c:tx>
            <c:v>Tsang</c:v>
          </c:tx>
          <c:spPr>
            <a:ln w="127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'CO2 + O -&gt; CO + O2'!$P$2:$P$12</c:f>
              <c:numCache>
                <c:formatCode>General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'CO2 + O -&gt; CO + O2'!$D$2:$D$12</c:f>
              <c:numCache>
                <c:formatCode>0.00E+00</c:formatCode>
                <c:ptCount val="11"/>
                <c:pt idx="0">
                  <c:v>54.501847683601049</c:v>
                </c:pt>
                <c:pt idx="1">
                  <c:v>30368906.074623659</c:v>
                </c:pt>
                <c:pt idx="2">
                  <c:v>2499012658.1465573</c:v>
                </c:pt>
                <c:pt idx="3">
                  <c:v>22669299993.420353</c:v>
                </c:pt>
                <c:pt idx="4">
                  <c:v>85121624244.389771</c:v>
                </c:pt>
                <c:pt idx="5">
                  <c:v>205640079699.64801</c:v>
                </c:pt>
                <c:pt idx="6">
                  <c:v>386124771758.94806</c:v>
                </c:pt>
                <c:pt idx="7">
                  <c:v>619359196278.4281</c:v>
                </c:pt>
                <c:pt idx="8">
                  <c:v>894446150649.6012</c:v>
                </c:pt>
                <c:pt idx="9">
                  <c:v>1200171989162.8867</c:v>
                </c:pt>
                <c:pt idx="10">
                  <c:v>1526569354154.6711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46-4239-94D3-6A82A8E63966}"/>
            </c:ext>
          </c:extLst>
        </c:ser>
        <c:ser>
          <c:idx val="1"/>
          <c:order val="2"/>
          <c:tx>
            <c:v>Thielen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'CO2 + O -&gt; CO + O2'!$P$2:$P$12</c:f>
              <c:numCache>
                <c:formatCode>General</c:formatCode>
                <c:ptCount val="11"/>
                <c:pt idx="0">
                  <c:v>1E-3</c:v>
                </c:pt>
                <c:pt idx="1">
                  <c:v>5.0000000000000001E-4</c:v>
                </c:pt>
                <c:pt idx="2">
                  <c:v>3.3333333333333332E-4</c:v>
                </c:pt>
                <c:pt idx="3">
                  <c:v>2.5000000000000001E-4</c:v>
                </c:pt>
                <c:pt idx="4">
                  <c:v>2.0000000000000001E-4</c:v>
                </c:pt>
                <c:pt idx="5">
                  <c:v>1.6666666666666666E-4</c:v>
                </c:pt>
                <c:pt idx="6">
                  <c:v>1.4285714285714287E-4</c:v>
                </c:pt>
                <c:pt idx="7">
                  <c:v>1.25E-4</c:v>
                </c:pt>
                <c:pt idx="8">
                  <c:v>1.1111111111111112E-4</c:v>
                </c:pt>
                <c:pt idx="9">
                  <c:v>1E-4</c:v>
                </c:pt>
                <c:pt idx="10">
                  <c:v>9.0909090909090904E-5</c:v>
                </c:pt>
              </c:numCache>
            </c:numRef>
          </c:xVal>
          <c:yVal>
            <c:numRef>
              <c:f>'CO2 + O -&gt; CO + O2'!$C$2:$C$12</c:f>
              <c:numCache>
                <c:formatCode>General</c:formatCode>
                <c:ptCount val="11"/>
                <c:pt idx="0">
                  <c:v>17.735061459443436</c:v>
                </c:pt>
                <c:pt idx="1">
                  <c:v>19298608.5158571</c:v>
                </c:pt>
                <c:pt idx="2">
                  <c:v>1984984389.8223617</c:v>
                </c:pt>
                <c:pt idx="3">
                  <c:v>20131338227.574417</c:v>
                </c:pt>
                <c:pt idx="4">
                  <c:v>80824304349.821396</c:v>
                </c:pt>
                <c:pt idx="5">
                  <c:v>204168244803.81271</c:v>
                </c:pt>
                <c:pt idx="6">
                  <c:v>395776297082.3194</c:v>
                </c:pt>
                <c:pt idx="7">
                  <c:v>650198510286.71448</c:v>
                </c:pt>
                <c:pt idx="8">
                  <c:v>956603344825.1637</c:v>
                </c:pt>
                <c:pt idx="9">
                  <c:v>1302808654924.5247</c:v>
                </c:pt>
                <c:pt idx="10">
                  <c:v>1677407942310.7446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C46-4239-94D3-6A82A8E63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8978719"/>
        <c:axId val="1"/>
      </c:scatterChart>
      <c:valAx>
        <c:axId val="1208978719"/>
        <c:scaling>
          <c:orientation val="minMax"/>
          <c:max val="5.0000000000000012E-4"/>
          <c:min val="2.0000000000000006E-4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1/Temperature (K</a:t>
                </a:r>
                <a:r>
                  <a:rPr lang="en-US" sz="900" b="0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-1</a:t>
                </a: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41421672758194944"/>
              <c:y val="0.8921325211707027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logBase val="10"/>
          <c:orientation val="minMax"/>
          <c:max val="10000000000000"/>
          <c:min val="100000000"/>
        </c:scaling>
        <c:delete val="0"/>
        <c:axPos val="l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Rate Constant (cm</a:t>
                </a:r>
                <a:r>
                  <a:rPr lang="en-US" sz="900" b="0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en-US" sz="9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/mol-s)</a:t>
                </a:r>
              </a:p>
            </c:rich>
          </c:tx>
          <c:layout>
            <c:manualLayout>
              <c:xMode val="edge"/>
              <c:yMode val="edge"/>
              <c:x val="2.4509693297683582E-2"/>
              <c:y val="0.18075887683850839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08978719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4205771007596015"/>
          <c:y val="5.2830188679245285E-2"/>
          <c:w val="0.41433152631621983"/>
          <c:h val="0.2415098301391571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63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71981627296588"/>
          <c:y val="5.1400554097404488E-2"/>
          <c:w val="0.71277777777777773"/>
          <c:h val="0.74302857976086323"/>
        </c:manualLayout>
      </c:layout>
      <c:scatterChart>
        <c:scatterStyle val="lineMarker"/>
        <c:varyColors val="0"/>
        <c:ser>
          <c:idx val="6"/>
          <c:order val="0"/>
          <c:marker>
            <c:symbol val="none"/>
          </c:marker>
          <c:xVal>
            <c:numRef>
              <c:f>[1]Sheet1!$A$2:$A$2235</c:f>
              <c:numCache>
                <c:formatCode>General</c:formatCode>
                <c:ptCount val="2234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  <c:pt idx="1001">
                  <c:v>100.09999999999859</c:v>
                </c:pt>
                <c:pt idx="1002">
                  <c:v>100.19999999999858</c:v>
                </c:pt>
                <c:pt idx="1003">
                  <c:v>100.29999999999858</c:v>
                </c:pt>
                <c:pt idx="1004">
                  <c:v>100.39999999999857</c:v>
                </c:pt>
                <c:pt idx="1005">
                  <c:v>100.49999999999856</c:v>
                </c:pt>
                <c:pt idx="1006">
                  <c:v>100.59999999999856</c:v>
                </c:pt>
                <c:pt idx="1007">
                  <c:v>100.69999999999855</c:v>
                </c:pt>
                <c:pt idx="1008">
                  <c:v>100.79999999999855</c:v>
                </c:pt>
                <c:pt idx="1009">
                  <c:v>100.89999999999854</c:v>
                </c:pt>
                <c:pt idx="1010">
                  <c:v>100.99999999999854</c:v>
                </c:pt>
                <c:pt idx="1011">
                  <c:v>101.09999999999853</c:v>
                </c:pt>
                <c:pt idx="1012">
                  <c:v>101.19999999999852</c:v>
                </c:pt>
                <c:pt idx="1013">
                  <c:v>101.29999999999852</c:v>
                </c:pt>
                <c:pt idx="1014">
                  <c:v>101.39999999999851</c:v>
                </c:pt>
                <c:pt idx="1015">
                  <c:v>101.49999999999851</c:v>
                </c:pt>
                <c:pt idx="1016">
                  <c:v>101.5999999999985</c:v>
                </c:pt>
                <c:pt idx="1017">
                  <c:v>101.6999999999985</c:v>
                </c:pt>
                <c:pt idx="1018">
                  <c:v>101.79999999999849</c:v>
                </c:pt>
                <c:pt idx="1019">
                  <c:v>101.89999999999849</c:v>
                </c:pt>
                <c:pt idx="1020">
                  <c:v>101.99999999999848</c:v>
                </c:pt>
                <c:pt idx="1021">
                  <c:v>102.09999999999847</c:v>
                </c:pt>
                <c:pt idx="1022">
                  <c:v>102.19999999999847</c:v>
                </c:pt>
                <c:pt idx="1023">
                  <c:v>102.29999999999846</c:v>
                </c:pt>
                <c:pt idx="1024">
                  <c:v>102.39999999999846</c:v>
                </c:pt>
                <c:pt idx="1025">
                  <c:v>102.49999999999845</c:v>
                </c:pt>
                <c:pt idx="1026">
                  <c:v>102.59999999999845</c:v>
                </c:pt>
                <c:pt idx="1027">
                  <c:v>102.69999999999844</c:v>
                </c:pt>
                <c:pt idx="1028">
                  <c:v>102.79999999999843</c:v>
                </c:pt>
                <c:pt idx="1029">
                  <c:v>102.89999999999843</c:v>
                </c:pt>
                <c:pt idx="1030">
                  <c:v>102.99999999999842</c:v>
                </c:pt>
                <c:pt idx="1031">
                  <c:v>103.09999999999842</c:v>
                </c:pt>
                <c:pt idx="1032">
                  <c:v>103.19999999999841</c:v>
                </c:pt>
                <c:pt idx="1033">
                  <c:v>103.29999999999841</c:v>
                </c:pt>
                <c:pt idx="1034">
                  <c:v>103.3999999999984</c:v>
                </c:pt>
                <c:pt idx="1035">
                  <c:v>103.49999999999839</c:v>
                </c:pt>
                <c:pt idx="1036">
                  <c:v>103.59999999999839</c:v>
                </c:pt>
                <c:pt idx="1037">
                  <c:v>103.69999999999838</c:v>
                </c:pt>
                <c:pt idx="1038">
                  <c:v>103.79999999999838</c:v>
                </c:pt>
                <c:pt idx="1039">
                  <c:v>103.89999999999837</c:v>
                </c:pt>
                <c:pt idx="1040">
                  <c:v>103.99999999999837</c:v>
                </c:pt>
                <c:pt idx="1041">
                  <c:v>104.09999999999836</c:v>
                </c:pt>
                <c:pt idx="1042">
                  <c:v>104.19999999999835</c:v>
                </c:pt>
                <c:pt idx="1043">
                  <c:v>104.29999999999835</c:v>
                </c:pt>
                <c:pt idx="1044">
                  <c:v>104.39999999999834</c:v>
                </c:pt>
                <c:pt idx="1045">
                  <c:v>104.49999999999834</c:v>
                </c:pt>
                <c:pt idx="1046">
                  <c:v>104.59999999999833</c:v>
                </c:pt>
                <c:pt idx="1047">
                  <c:v>104.69999999999833</c:v>
                </c:pt>
                <c:pt idx="1048">
                  <c:v>104.79999999999832</c:v>
                </c:pt>
                <c:pt idx="1049">
                  <c:v>104.89999999999831</c:v>
                </c:pt>
                <c:pt idx="1050">
                  <c:v>104.99999999999831</c:v>
                </c:pt>
                <c:pt idx="1051">
                  <c:v>105.0999999999983</c:v>
                </c:pt>
                <c:pt idx="1052">
                  <c:v>105.1999999999983</c:v>
                </c:pt>
                <c:pt idx="1053">
                  <c:v>105.29999999999829</c:v>
                </c:pt>
                <c:pt idx="1054">
                  <c:v>105.39999999999829</c:v>
                </c:pt>
                <c:pt idx="1055">
                  <c:v>105.49999999999828</c:v>
                </c:pt>
                <c:pt idx="1056">
                  <c:v>105.59999999999827</c:v>
                </c:pt>
                <c:pt idx="1057">
                  <c:v>105.69999999999827</c:v>
                </c:pt>
                <c:pt idx="1058">
                  <c:v>105.79999999999826</c:v>
                </c:pt>
                <c:pt idx="1059">
                  <c:v>105.89999999999826</c:v>
                </c:pt>
                <c:pt idx="1060">
                  <c:v>105.99999999999825</c:v>
                </c:pt>
                <c:pt idx="1061">
                  <c:v>106.09999999999825</c:v>
                </c:pt>
                <c:pt idx="1062">
                  <c:v>106.19999999999824</c:v>
                </c:pt>
                <c:pt idx="1063">
                  <c:v>106.29999999999824</c:v>
                </c:pt>
                <c:pt idx="1064">
                  <c:v>106.39999999999823</c:v>
                </c:pt>
                <c:pt idx="1065">
                  <c:v>106.49999999999822</c:v>
                </c:pt>
                <c:pt idx="1066">
                  <c:v>106.59999999999822</c:v>
                </c:pt>
                <c:pt idx="1067">
                  <c:v>106.69999999999821</c:v>
                </c:pt>
                <c:pt idx="1068">
                  <c:v>106.79999999999821</c:v>
                </c:pt>
                <c:pt idx="1069">
                  <c:v>106.8999999999982</c:v>
                </c:pt>
                <c:pt idx="1070">
                  <c:v>106.9999999999982</c:v>
                </c:pt>
                <c:pt idx="1071">
                  <c:v>107.09999999999819</c:v>
                </c:pt>
                <c:pt idx="1072">
                  <c:v>107.19999999999818</c:v>
                </c:pt>
                <c:pt idx="1073">
                  <c:v>107.29999999999818</c:v>
                </c:pt>
                <c:pt idx="1074">
                  <c:v>107.39999999999817</c:v>
                </c:pt>
                <c:pt idx="1075">
                  <c:v>107.49999999999817</c:v>
                </c:pt>
                <c:pt idx="1076">
                  <c:v>107.59999999999816</c:v>
                </c:pt>
                <c:pt idx="1077">
                  <c:v>107.69999999999816</c:v>
                </c:pt>
                <c:pt idx="1078">
                  <c:v>107.79999999999815</c:v>
                </c:pt>
                <c:pt idx="1079">
                  <c:v>107.89999999999814</c:v>
                </c:pt>
                <c:pt idx="1080">
                  <c:v>107.99999999999814</c:v>
                </c:pt>
                <c:pt idx="1081">
                  <c:v>108.09999999999813</c:v>
                </c:pt>
                <c:pt idx="1082">
                  <c:v>108.19999999999813</c:v>
                </c:pt>
                <c:pt idx="1083">
                  <c:v>108.29999999999812</c:v>
                </c:pt>
                <c:pt idx="1084">
                  <c:v>108.39999999999812</c:v>
                </c:pt>
                <c:pt idx="1085">
                  <c:v>108.49999999999811</c:v>
                </c:pt>
                <c:pt idx="1086">
                  <c:v>108.5999999999981</c:v>
                </c:pt>
                <c:pt idx="1087">
                  <c:v>108.6999999999981</c:v>
                </c:pt>
                <c:pt idx="1088">
                  <c:v>108.79999999999809</c:v>
                </c:pt>
                <c:pt idx="1089">
                  <c:v>108.89999999999809</c:v>
                </c:pt>
                <c:pt idx="1090">
                  <c:v>108.99999999999808</c:v>
                </c:pt>
                <c:pt idx="1091">
                  <c:v>109.09999999999808</c:v>
                </c:pt>
                <c:pt idx="1092">
                  <c:v>109.19999999999807</c:v>
                </c:pt>
                <c:pt idx="1093">
                  <c:v>109.29999999999806</c:v>
                </c:pt>
                <c:pt idx="1094">
                  <c:v>109.39999999999806</c:v>
                </c:pt>
                <c:pt idx="1095">
                  <c:v>109.49999999999805</c:v>
                </c:pt>
                <c:pt idx="1096">
                  <c:v>109.59999999999805</c:v>
                </c:pt>
                <c:pt idx="1097">
                  <c:v>109.69999999999804</c:v>
                </c:pt>
                <c:pt idx="1098">
                  <c:v>109.79999999999804</c:v>
                </c:pt>
                <c:pt idx="1099">
                  <c:v>109.89999999999803</c:v>
                </c:pt>
                <c:pt idx="1100">
                  <c:v>109.99999999999802</c:v>
                </c:pt>
                <c:pt idx="1101">
                  <c:v>110.09999999999802</c:v>
                </c:pt>
                <c:pt idx="1102">
                  <c:v>110.19999999999801</c:v>
                </c:pt>
                <c:pt idx="1103">
                  <c:v>110.29999999999801</c:v>
                </c:pt>
                <c:pt idx="1104">
                  <c:v>110.399999999998</c:v>
                </c:pt>
                <c:pt idx="1105">
                  <c:v>110.499999999998</c:v>
                </c:pt>
                <c:pt idx="1106">
                  <c:v>110.59999999999799</c:v>
                </c:pt>
                <c:pt idx="1107">
                  <c:v>110.69999999999798</c:v>
                </c:pt>
                <c:pt idx="1108">
                  <c:v>110.79999999999798</c:v>
                </c:pt>
                <c:pt idx="1109">
                  <c:v>110.89999999999797</c:v>
                </c:pt>
                <c:pt idx="1110">
                  <c:v>110.99999999999797</c:v>
                </c:pt>
                <c:pt idx="1111">
                  <c:v>111.09999999999796</c:v>
                </c:pt>
                <c:pt idx="1112">
                  <c:v>111.19999999999796</c:v>
                </c:pt>
                <c:pt idx="1113">
                  <c:v>111.29999999999795</c:v>
                </c:pt>
                <c:pt idx="1114">
                  <c:v>111.39999999999795</c:v>
                </c:pt>
                <c:pt idx="1115">
                  <c:v>111.49999999999794</c:v>
                </c:pt>
                <c:pt idx="1116">
                  <c:v>111.59999999999793</c:v>
                </c:pt>
                <c:pt idx="1117">
                  <c:v>111.69999999999793</c:v>
                </c:pt>
                <c:pt idx="1118">
                  <c:v>111.79999999999792</c:v>
                </c:pt>
                <c:pt idx="1119">
                  <c:v>111.89999999999792</c:v>
                </c:pt>
                <c:pt idx="1120">
                  <c:v>111.99999999999791</c:v>
                </c:pt>
                <c:pt idx="1121">
                  <c:v>112.09999999999791</c:v>
                </c:pt>
                <c:pt idx="1122">
                  <c:v>112.1999999999979</c:v>
                </c:pt>
                <c:pt idx="1123">
                  <c:v>112.29999999999789</c:v>
                </c:pt>
                <c:pt idx="1124">
                  <c:v>112.39999999999789</c:v>
                </c:pt>
                <c:pt idx="1125">
                  <c:v>112.49999999999788</c:v>
                </c:pt>
                <c:pt idx="1126">
                  <c:v>112.59999999999788</c:v>
                </c:pt>
                <c:pt idx="1127">
                  <c:v>112.69999999999787</c:v>
                </c:pt>
                <c:pt idx="1128">
                  <c:v>112.79999999999787</c:v>
                </c:pt>
                <c:pt idx="1129">
                  <c:v>112.89999999999786</c:v>
                </c:pt>
                <c:pt idx="1130">
                  <c:v>112.99999999999785</c:v>
                </c:pt>
                <c:pt idx="1131">
                  <c:v>113.09999999999785</c:v>
                </c:pt>
                <c:pt idx="1132">
                  <c:v>113.19999999999784</c:v>
                </c:pt>
                <c:pt idx="1133">
                  <c:v>113.29999999999784</c:v>
                </c:pt>
                <c:pt idx="1134">
                  <c:v>113.39999999999783</c:v>
                </c:pt>
                <c:pt idx="1135">
                  <c:v>113.49999999999783</c:v>
                </c:pt>
                <c:pt idx="1136">
                  <c:v>113.59999999999782</c:v>
                </c:pt>
                <c:pt idx="1137">
                  <c:v>113.69999999999781</c:v>
                </c:pt>
                <c:pt idx="1138">
                  <c:v>113.79999999999781</c:v>
                </c:pt>
                <c:pt idx="1139">
                  <c:v>113.8999999999978</c:v>
                </c:pt>
                <c:pt idx="1140">
                  <c:v>113.9999999999978</c:v>
                </c:pt>
                <c:pt idx="1141">
                  <c:v>114.09999999999779</c:v>
                </c:pt>
                <c:pt idx="1142">
                  <c:v>114.19999999999779</c:v>
                </c:pt>
                <c:pt idx="1143">
                  <c:v>114.29999999999778</c:v>
                </c:pt>
                <c:pt idx="1144">
                  <c:v>114.39999999999777</c:v>
                </c:pt>
                <c:pt idx="1145">
                  <c:v>114.49999999999777</c:v>
                </c:pt>
                <c:pt idx="1146">
                  <c:v>114.59999999999776</c:v>
                </c:pt>
                <c:pt idx="1147">
                  <c:v>114.69999999999776</c:v>
                </c:pt>
                <c:pt idx="1148">
                  <c:v>114.79999999999775</c:v>
                </c:pt>
                <c:pt idx="1149">
                  <c:v>114.89999999999775</c:v>
                </c:pt>
                <c:pt idx="1150">
                  <c:v>114.99999999999774</c:v>
                </c:pt>
                <c:pt idx="1151">
                  <c:v>115.09999999999773</c:v>
                </c:pt>
                <c:pt idx="1152">
                  <c:v>115.19999999999773</c:v>
                </c:pt>
                <c:pt idx="1153">
                  <c:v>115.29999999999772</c:v>
                </c:pt>
                <c:pt idx="1154">
                  <c:v>115.39999999999772</c:v>
                </c:pt>
                <c:pt idx="1155">
                  <c:v>115.49999999999771</c:v>
                </c:pt>
                <c:pt idx="1156">
                  <c:v>115.59999999999771</c:v>
                </c:pt>
                <c:pt idx="1157">
                  <c:v>115.6999999999977</c:v>
                </c:pt>
                <c:pt idx="1158">
                  <c:v>115.79999999999769</c:v>
                </c:pt>
                <c:pt idx="1159">
                  <c:v>115.89999999999769</c:v>
                </c:pt>
                <c:pt idx="1160">
                  <c:v>115.99999999999768</c:v>
                </c:pt>
                <c:pt idx="1161">
                  <c:v>116.09999999999768</c:v>
                </c:pt>
                <c:pt idx="1162">
                  <c:v>116.19999999999767</c:v>
                </c:pt>
                <c:pt idx="1163">
                  <c:v>116.29999999999767</c:v>
                </c:pt>
                <c:pt idx="1164">
                  <c:v>116.39999999999766</c:v>
                </c:pt>
                <c:pt idx="1165">
                  <c:v>116.49999999999766</c:v>
                </c:pt>
                <c:pt idx="1166">
                  <c:v>116.59999999999765</c:v>
                </c:pt>
                <c:pt idx="1167">
                  <c:v>116.69999999999764</c:v>
                </c:pt>
                <c:pt idx="1168">
                  <c:v>116.79999999999764</c:v>
                </c:pt>
                <c:pt idx="1169">
                  <c:v>116.89999999999763</c:v>
                </c:pt>
                <c:pt idx="1170">
                  <c:v>116.99999999999763</c:v>
                </c:pt>
                <c:pt idx="1171">
                  <c:v>117.09999999999762</c:v>
                </c:pt>
                <c:pt idx="1172">
                  <c:v>117.19999999999762</c:v>
                </c:pt>
                <c:pt idx="1173">
                  <c:v>117.29999999999761</c:v>
                </c:pt>
                <c:pt idx="1174">
                  <c:v>117.3999999999976</c:v>
                </c:pt>
                <c:pt idx="1175">
                  <c:v>117.4999999999976</c:v>
                </c:pt>
                <c:pt idx="1176">
                  <c:v>117.59999999999759</c:v>
                </c:pt>
                <c:pt idx="1177">
                  <c:v>117.69999999999759</c:v>
                </c:pt>
                <c:pt idx="1178">
                  <c:v>117.79999999999758</c:v>
                </c:pt>
                <c:pt idx="1179">
                  <c:v>117.89999999999758</c:v>
                </c:pt>
                <c:pt idx="1180">
                  <c:v>117.99999999999757</c:v>
                </c:pt>
                <c:pt idx="1181">
                  <c:v>118.09999999999756</c:v>
                </c:pt>
                <c:pt idx="1182">
                  <c:v>118.19999999999756</c:v>
                </c:pt>
                <c:pt idx="1183">
                  <c:v>118.29999999999755</c:v>
                </c:pt>
                <c:pt idx="1184">
                  <c:v>118.39999999999755</c:v>
                </c:pt>
                <c:pt idx="1185">
                  <c:v>118.49999999999754</c:v>
                </c:pt>
                <c:pt idx="1186">
                  <c:v>118.59999999999754</c:v>
                </c:pt>
                <c:pt idx="1187">
                  <c:v>118.69999999999753</c:v>
                </c:pt>
                <c:pt idx="1188">
                  <c:v>118.79999999999752</c:v>
                </c:pt>
                <c:pt idx="1189">
                  <c:v>118.89999999999752</c:v>
                </c:pt>
                <c:pt idx="1190">
                  <c:v>118.99999999999751</c:v>
                </c:pt>
                <c:pt idx="1191">
                  <c:v>119.09999999999751</c:v>
                </c:pt>
                <c:pt idx="1192">
                  <c:v>119.1999999999975</c:v>
                </c:pt>
                <c:pt idx="1193">
                  <c:v>119.2999999999975</c:v>
                </c:pt>
                <c:pt idx="1194">
                  <c:v>119.39999999999749</c:v>
                </c:pt>
                <c:pt idx="1195">
                  <c:v>119.49999999999748</c:v>
                </c:pt>
                <c:pt idx="1196">
                  <c:v>119.59999999999748</c:v>
                </c:pt>
                <c:pt idx="1197">
                  <c:v>119.69999999999747</c:v>
                </c:pt>
                <c:pt idx="1198">
                  <c:v>119.79999999999747</c:v>
                </c:pt>
                <c:pt idx="1199">
                  <c:v>119.89999999999746</c:v>
                </c:pt>
                <c:pt idx="1200">
                  <c:v>119.99999999999746</c:v>
                </c:pt>
                <c:pt idx="1201">
                  <c:v>120.09999999999745</c:v>
                </c:pt>
                <c:pt idx="1202">
                  <c:v>120.19999999999744</c:v>
                </c:pt>
                <c:pt idx="1203">
                  <c:v>120.29999999999744</c:v>
                </c:pt>
                <c:pt idx="1204">
                  <c:v>120.39999999999743</c:v>
                </c:pt>
                <c:pt idx="1205">
                  <c:v>120.49999999999743</c:v>
                </c:pt>
                <c:pt idx="1206">
                  <c:v>120.59999999999742</c:v>
                </c:pt>
                <c:pt idx="1207">
                  <c:v>120.69999999999742</c:v>
                </c:pt>
                <c:pt idx="1208">
                  <c:v>120.79999999999741</c:v>
                </c:pt>
                <c:pt idx="1209">
                  <c:v>120.89999999999741</c:v>
                </c:pt>
                <c:pt idx="1210">
                  <c:v>120.9999999999974</c:v>
                </c:pt>
                <c:pt idx="1211">
                  <c:v>121.09999999999739</c:v>
                </c:pt>
                <c:pt idx="1212">
                  <c:v>121.19999999999739</c:v>
                </c:pt>
                <c:pt idx="1213">
                  <c:v>121.29999999999738</c:v>
                </c:pt>
                <c:pt idx="1214">
                  <c:v>121.39999999999738</c:v>
                </c:pt>
                <c:pt idx="1215">
                  <c:v>121.49999999999737</c:v>
                </c:pt>
                <c:pt idx="1216">
                  <c:v>121.59999999999737</c:v>
                </c:pt>
                <c:pt idx="1217">
                  <c:v>121.69999999999736</c:v>
                </c:pt>
                <c:pt idx="1218">
                  <c:v>121.79999999999735</c:v>
                </c:pt>
                <c:pt idx="1219">
                  <c:v>121.89999999999735</c:v>
                </c:pt>
                <c:pt idx="1220">
                  <c:v>121.99999999999734</c:v>
                </c:pt>
                <c:pt idx="1221">
                  <c:v>122.09999999999734</c:v>
                </c:pt>
                <c:pt idx="1222">
                  <c:v>122.19999999999733</c:v>
                </c:pt>
                <c:pt idx="1223">
                  <c:v>122.29999999999733</c:v>
                </c:pt>
                <c:pt idx="1224">
                  <c:v>122.39999999999732</c:v>
                </c:pt>
                <c:pt idx="1225">
                  <c:v>122.49999999999731</c:v>
                </c:pt>
                <c:pt idx="1226">
                  <c:v>122.59999999999731</c:v>
                </c:pt>
                <c:pt idx="1227">
                  <c:v>122.6999999999973</c:v>
                </c:pt>
                <c:pt idx="1228">
                  <c:v>122.7999999999973</c:v>
                </c:pt>
                <c:pt idx="1229">
                  <c:v>122.89999999999729</c:v>
                </c:pt>
                <c:pt idx="1230">
                  <c:v>122.99999999999729</c:v>
                </c:pt>
                <c:pt idx="1231">
                  <c:v>123.09999999999728</c:v>
                </c:pt>
                <c:pt idx="1232">
                  <c:v>123.19999999999727</c:v>
                </c:pt>
                <c:pt idx="1233">
                  <c:v>123.29999999999727</c:v>
                </c:pt>
                <c:pt idx="1234">
                  <c:v>123.39999999999726</c:v>
                </c:pt>
                <c:pt idx="1235">
                  <c:v>123.49999999999726</c:v>
                </c:pt>
                <c:pt idx="1236">
                  <c:v>123.59999999999725</c:v>
                </c:pt>
                <c:pt idx="1237">
                  <c:v>123.69999999999725</c:v>
                </c:pt>
                <c:pt idx="1238">
                  <c:v>123.79999999999724</c:v>
                </c:pt>
                <c:pt idx="1239">
                  <c:v>123.89999999999723</c:v>
                </c:pt>
                <c:pt idx="1240">
                  <c:v>123.99999999999723</c:v>
                </c:pt>
                <c:pt idx="1241">
                  <c:v>124.09999999999722</c:v>
                </c:pt>
                <c:pt idx="1242">
                  <c:v>124.19999999999722</c:v>
                </c:pt>
                <c:pt idx="1243">
                  <c:v>124.29999999999721</c:v>
                </c:pt>
                <c:pt idx="1244">
                  <c:v>124.39999999999721</c:v>
                </c:pt>
                <c:pt idx="1245">
                  <c:v>124.4999999999972</c:v>
                </c:pt>
                <c:pt idx="1246">
                  <c:v>124.59999999999719</c:v>
                </c:pt>
                <c:pt idx="1247">
                  <c:v>124.69999999999719</c:v>
                </c:pt>
                <c:pt idx="1248">
                  <c:v>124.79999999999718</c:v>
                </c:pt>
                <c:pt idx="1249">
                  <c:v>124.89999999999718</c:v>
                </c:pt>
                <c:pt idx="1250">
                  <c:v>124.99999999999717</c:v>
                </c:pt>
                <c:pt idx="1251">
                  <c:v>125.09999999999717</c:v>
                </c:pt>
                <c:pt idx="1252">
                  <c:v>125.19999999999716</c:v>
                </c:pt>
                <c:pt idx="1253">
                  <c:v>125.29999999999715</c:v>
                </c:pt>
                <c:pt idx="1254">
                  <c:v>125.39999999999715</c:v>
                </c:pt>
                <c:pt idx="1255">
                  <c:v>125.49999999999714</c:v>
                </c:pt>
                <c:pt idx="1256">
                  <c:v>125.59999999999714</c:v>
                </c:pt>
                <c:pt idx="1257">
                  <c:v>125.69999999999713</c:v>
                </c:pt>
                <c:pt idx="1258">
                  <c:v>125.79999999999713</c:v>
                </c:pt>
                <c:pt idx="1259">
                  <c:v>125.89999999999712</c:v>
                </c:pt>
                <c:pt idx="1260">
                  <c:v>125.99999999999712</c:v>
                </c:pt>
                <c:pt idx="1261">
                  <c:v>126.09999999999711</c:v>
                </c:pt>
                <c:pt idx="1262">
                  <c:v>126.1999999999971</c:v>
                </c:pt>
                <c:pt idx="1263">
                  <c:v>126.2999999999971</c:v>
                </c:pt>
                <c:pt idx="1264">
                  <c:v>126.39999999999709</c:v>
                </c:pt>
                <c:pt idx="1265">
                  <c:v>126.49999999999709</c:v>
                </c:pt>
                <c:pt idx="1266">
                  <c:v>126.59999999999708</c:v>
                </c:pt>
                <c:pt idx="1267">
                  <c:v>126.69999999999708</c:v>
                </c:pt>
                <c:pt idx="1268">
                  <c:v>126.79999999999707</c:v>
                </c:pt>
                <c:pt idx="1269">
                  <c:v>126.89999999999706</c:v>
                </c:pt>
                <c:pt idx="1270">
                  <c:v>126.99999999999706</c:v>
                </c:pt>
                <c:pt idx="1271">
                  <c:v>127.09999999999705</c:v>
                </c:pt>
                <c:pt idx="1272">
                  <c:v>127.19999999999705</c:v>
                </c:pt>
                <c:pt idx="1273">
                  <c:v>127.29999999999704</c:v>
                </c:pt>
                <c:pt idx="1274">
                  <c:v>127.39999999999704</c:v>
                </c:pt>
                <c:pt idx="1275">
                  <c:v>127.49999999999703</c:v>
                </c:pt>
                <c:pt idx="1276">
                  <c:v>127.59999999999702</c:v>
                </c:pt>
                <c:pt idx="1277">
                  <c:v>127.69999999999702</c:v>
                </c:pt>
                <c:pt idx="1278">
                  <c:v>127.79999999999701</c:v>
                </c:pt>
                <c:pt idx="1279">
                  <c:v>127.89999999999701</c:v>
                </c:pt>
                <c:pt idx="1280">
                  <c:v>127.999999999997</c:v>
                </c:pt>
                <c:pt idx="1281">
                  <c:v>128.09999999999701</c:v>
                </c:pt>
                <c:pt idx="1282">
                  <c:v>128.199999999997</c:v>
                </c:pt>
                <c:pt idx="1283">
                  <c:v>128.299999999997</c:v>
                </c:pt>
                <c:pt idx="1284">
                  <c:v>128.39999999999699</c:v>
                </c:pt>
                <c:pt idx="1285">
                  <c:v>128.49999999999699</c:v>
                </c:pt>
                <c:pt idx="1286">
                  <c:v>128.59999999999698</c:v>
                </c:pt>
                <c:pt idx="1287">
                  <c:v>128.69999999999698</c:v>
                </c:pt>
                <c:pt idx="1288">
                  <c:v>128.79999999999697</c:v>
                </c:pt>
                <c:pt idx="1289">
                  <c:v>128.89999999999696</c:v>
                </c:pt>
                <c:pt idx="1290">
                  <c:v>128.99999999999696</c:v>
                </c:pt>
                <c:pt idx="1291">
                  <c:v>129.09999999999695</c:v>
                </c:pt>
                <c:pt idx="1292">
                  <c:v>129.19999999999695</c:v>
                </c:pt>
                <c:pt idx="1293">
                  <c:v>129.29999999999694</c:v>
                </c:pt>
                <c:pt idx="1294">
                  <c:v>129.39999999999694</c:v>
                </c:pt>
                <c:pt idx="1295">
                  <c:v>129.49999999999693</c:v>
                </c:pt>
                <c:pt idx="1296">
                  <c:v>129.59999999999692</c:v>
                </c:pt>
                <c:pt idx="1297">
                  <c:v>129.69999999999692</c:v>
                </c:pt>
                <c:pt idx="1298">
                  <c:v>129.79999999999691</c:v>
                </c:pt>
                <c:pt idx="1299">
                  <c:v>129.89999999999691</c:v>
                </c:pt>
                <c:pt idx="1300">
                  <c:v>129.9999999999969</c:v>
                </c:pt>
                <c:pt idx="1301">
                  <c:v>130.0999999999969</c:v>
                </c:pt>
                <c:pt idx="1302">
                  <c:v>130.19999999999689</c:v>
                </c:pt>
                <c:pt idx="1303">
                  <c:v>130.29999999999688</c:v>
                </c:pt>
                <c:pt idx="1304">
                  <c:v>130.39999999999688</c:v>
                </c:pt>
                <c:pt idx="1305">
                  <c:v>130.49999999999687</c:v>
                </c:pt>
                <c:pt idx="1306">
                  <c:v>130.59999999999687</c:v>
                </c:pt>
                <c:pt idx="1307">
                  <c:v>130.69999999999686</c:v>
                </c:pt>
                <c:pt idx="1308">
                  <c:v>130.79999999999686</c:v>
                </c:pt>
                <c:pt idx="1309">
                  <c:v>130.89999999999685</c:v>
                </c:pt>
                <c:pt idx="1310">
                  <c:v>130.99999999999685</c:v>
                </c:pt>
                <c:pt idx="1311">
                  <c:v>131.09999999999684</c:v>
                </c:pt>
                <c:pt idx="1312">
                  <c:v>131.19999999999683</c:v>
                </c:pt>
                <c:pt idx="1313">
                  <c:v>131.29999999999683</c:v>
                </c:pt>
                <c:pt idx="1314">
                  <c:v>131.39999999999682</c:v>
                </c:pt>
                <c:pt idx="1315">
                  <c:v>131.49999999999682</c:v>
                </c:pt>
                <c:pt idx="1316">
                  <c:v>131.59999999999681</c:v>
                </c:pt>
                <c:pt idx="1317">
                  <c:v>131.69999999999681</c:v>
                </c:pt>
                <c:pt idx="1318">
                  <c:v>131.7999999999968</c:v>
                </c:pt>
                <c:pt idx="1319">
                  <c:v>131.89999999999679</c:v>
                </c:pt>
                <c:pt idx="1320">
                  <c:v>131.99999999999679</c:v>
                </c:pt>
                <c:pt idx="1321">
                  <c:v>132.09999999999678</c:v>
                </c:pt>
                <c:pt idx="1322">
                  <c:v>132.19999999999678</c:v>
                </c:pt>
                <c:pt idx="1323">
                  <c:v>132.29999999999677</c:v>
                </c:pt>
                <c:pt idx="1324">
                  <c:v>132.39999999999677</c:v>
                </c:pt>
                <c:pt idx="1325">
                  <c:v>132.49999999999676</c:v>
                </c:pt>
                <c:pt idx="1326">
                  <c:v>132.59999999999675</c:v>
                </c:pt>
                <c:pt idx="1327">
                  <c:v>132.69999999999675</c:v>
                </c:pt>
                <c:pt idx="1328">
                  <c:v>132.79999999999674</c:v>
                </c:pt>
                <c:pt idx="1329">
                  <c:v>132.89999999999674</c:v>
                </c:pt>
                <c:pt idx="1330">
                  <c:v>132.99999999999673</c:v>
                </c:pt>
                <c:pt idx="1331">
                  <c:v>133.09999999999673</c:v>
                </c:pt>
                <c:pt idx="1332">
                  <c:v>133.19999999999672</c:v>
                </c:pt>
                <c:pt idx="1333">
                  <c:v>133.29999999999671</c:v>
                </c:pt>
                <c:pt idx="1334">
                  <c:v>133.39999999999671</c:v>
                </c:pt>
                <c:pt idx="1335">
                  <c:v>133.4999999999967</c:v>
                </c:pt>
                <c:pt idx="1336">
                  <c:v>133.5999999999967</c:v>
                </c:pt>
                <c:pt idx="1337">
                  <c:v>133.69999999999669</c:v>
                </c:pt>
                <c:pt idx="1338">
                  <c:v>133.79999999999669</c:v>
                </c:pt>
                <c:pt idx="1339">
                  <c:v>133.89999999999668</c:v>
                </c:pt>
                <c:pt idx="1340">
                  <c:v>133.99999999999667</c:v>
                </c:pt>
                <c:pt idx="1341">
                  <c:v>134.09999999999667</c:v>
                </c:pt>
                <c:pt idx="1342">
                  <c:v>134.19999999999666</c:v>
                </c:pt>
                <c:pt idx="1343">
                  <c:v>134.29999999999666</c:v>
                </c:pt>
                <c:pt idx="1344">
                  <c:v>134.39999999999665</c:v>
                </c:pt>
                <c:pt idx="1345">
                  <c:v>134.49999999999665</c:v>
                </c:pt>
                <c:pt idx="1346">
                  <c:v>134.59999999999664</c:v>
                </c:pt>
                <c:pt idx="1347">
                  <c:v>134.69999999999663</c:v>
                </c:pt>
                <c:pt idx="1348">
                  <c:v>134.79999999999663</c:v>
                </c:pt>
                <c:pt idx="1349">
                  <c:v>134.89999999999662</c:v>
                </c:pt>
                <c:pt idx="1350">
                  <c:v>134.99999999999662</c:v>
                </c:pt>
                <c:pt idx="1351">
                  <c:v>135.09999999999661</c:v>
                </c:pt>
                <c:pt idx="1352">
                  <c:v>135.19999999999661</c:v>
                </c:pt>
                <c:pt idx="1353">
                  <c:v>135.2999999999966</c:v>
                </c:pt>
                <c:pt idx="1354">
                  <c:v>135.3999999999966</c:v>
                </c:pt>
                <c:pt idx="1355">
                  <c:v>135.49999999999659</c:v>
                </c:pt>
                <c:pt idx="1356">
                  <c:v>135.59999999999658</c:v>
                </c:pt>
                <c:pt idx="1357">
                  <c:v>135.69999999999658</c:v>
                </c:pt>
                <c:pt idx="1358">
                  <c:v>135.79999999999657</c:v>
                </c:pt>
                <c:pt idx="1359">
                  <c:v>135.89999999999657</c:v>
                </c:pt>
                <c:pt idx="1360">
                  <c:v>135.99999999999656</c:v>
                </c:pt>
                <c:pt idx="1361">
                  <c:v>136.09999999999656</c:v>
                </c:pt>
                <c:pt idx="1362">
                  <c:v>136.19999999999655</c:v>
                </c:pt>
                <c:pt idx="1363">
                  <c:v>136.29999999999654</c:v>
                </c:pt>
                <c:pt idx="1364">
                  <c:v>136.39999999999654</c:v>
                </c:pt>
                <c:pt idx="1365">
                  <c:v>136.49999999999653</c:v>
                </c:pt>
                <c:pt idx="1366">
                  <c:v>136.59999999999653</c:v>
                </c:pt>
                <c:pt idx="1367">
                  <c:v>136.69999999999652</c:v>
                </c:pt>
                <c:pt idx="1368">
                  <c:v>136.79999999999652</c:v>
                </c:pt>
                <c:pt idx="1369">
                  <c:v>136.89999999999651</c:v>
                </c:pt>
                <c:pt idx="1370">
                  <c:v>136.9999999999965</c:v>
                </c:pt>
                <c:pt idx="1371">
                  <c:v>137.0999999999965</c:v>
                </c:pt>
                <c:pt idx="1372">
                  <c:v>137.19999999999649</c:v>
                </c:pt>
                <c:pt idx="1373">
                  <c:v>137.29999999999649</c:v>
                </c:pt>
                <c:pt idx="1374">
                  <c:v>137.39999999999648</c:v>
                </c:pt>
                <c:pt idx="1375">
                  <c:v>137.49999999999648</c:v>
                </c:pt>
                <c:pt idx="1376">
                  <c:v>137.59999999999647</c:v>
                </c:pt>
                <c:pt idx="1377">
                  <c:v>137.69999999999646</c:v>
                </c:pt>
                <c:pt idx="1378">
                  <c:v>137.79999999999646</c:v>
                </c:pt>
                <c:pt idx="1379">
                  <c:v>137.89999999999645</c:v>
                </c:pt>
                <c:pt idx="1380">
                  <c:v>137.99999999999645</c:v>
                </c:pt>
                <c:pt idx="1381">
                  <c:v>138.09999999999644</c:v>
                </c:pt>
                <c:pt idx="1382">
                  <c:v>138.19999999999644</c:v>
                </c:pt>
                <c:pt idx="1383">
                  <c:v>138.29999999999643</c:v>
                </c:pt>
                <c:pt idx="1384">
                  <c:v>138.39999999999642</c:v>
                </c:pt>
                <c:pt idx="1385">
                  <c:v>138.49999999999642</c:v>
                </c:pt>
                <c:pt idx="1386">
                  <c:v>138.59999999999641</c:v>
                </c:pt>
                <c:pt idx="1387">
                  <c:v>138.69999999999641</c:v>
                </c:pt>
                <c:pt idx="1388">
                  <c:v>138.7999999999964</c:v>
                </c:pt>
                <c:pt idx="1389">
                  <c:v>138.8999999999964</c:v>
                </c:pt>
                <c:pt idx="1390">
                  <c:v>138.99999999999639</c:v>
                </c:pt>
                <c:pt idx="1391">
                  <c:v>139.09999999999638</c:v>
                </c:pt>
                <c:pt idx="1392">
                  <c:v>139.19999999999638</c:v>
                </c:pt>
                <c:pt idx="1393">
                  <c:v>139.29999999999637</c:v>
                </c:pt>
                <c:pt idx="1394">
                  <c:v>139.39999999999637</c:v>
                </c:pt>
                <c:pt idx="1395">
                  <c:v>139.49999999999636</c:v>
                </c:pt>
                <c:pt idx="1396">
                  <c:v>139.59999999999636</c:v>
                </c:pt>
                <c:pt idx="1397">
                  <c:v>139.69999999999635</c:v>
                </c:pt>
                <c:pt idx="1398">
                  <c:v>139.79999999999634</c:v>
                </c:pt>
                <c:pt idx="1399">
                  <c:v>139.89999999999634</c:v>
                </c:pt>
                <c:pt idx="1400">
                  <c:v>139.99999999999633</c:v>
                </c:pt>
                <c:pt idx="1401">
                  <c:v>140.09999999999633</c:v>
                </c:pt>
                <c:pt idx="1402">
                  <c:v>140.19999999999632</c:v>
                </c:pt>
                <c:pt idx="1403">
                  <c:v>140.29999999999632</c:v>
                </c:pt>
                <c:pt idx="1404">
                  <c:v>140.39999999999631</c:v>
                </c:pt>
                <c:pt idx="1405">
                  <c:v>140.49999999999631</c:v>
                </c:pt>
                <c:pt idx="1406">
                  <c:v>140.5999999999963</c:v>
                </c:pt>
                <c:pt idx="1407">
                  <c:v>140.69999999999629</c:v>
                </c:pt>
                <c:pt idx="1408">
                  <c:v>140.79999999999629</c:v>
                </c:pt>
                <c:pt idx="1409">
                  <c:v>140.89999999999628</c:v>
                </c:pt>
                <c:pt idx="1410">
                  <c:v>140.99999999999628</c:v>
                </c:pt>
                <c:pt idx="1411">
                  <c:v>141.09999999999627</c:v>
                </c:pt>
                <c:pt idx="1412">
                  <c:v>141.19999999999627</c:v>
                </c:pt>
                <c:pt idx="1413">
                  <c:v>141.29999999999626</c:v>
                </c:pt>
                <c:pt idx="1414">
                  <c:v>141.39999999999625</c:v>
                </c:pt>
                <c:pt idx="1415">
                  <c:v>141.49999999999625</c:v>
                </c:pt>
                <c:pt idx="1416">
                  <c:v>141.59999999999624</c:v>
                </c:pt>
                <c:pt idx="1417">
                  <c:v>141.69999999999624</c:v>
                </c:pt>
                <c:pt idx="1418">
                  <c:v>141.79999999999623</c:v>
                </c:pt>
                <c:pt idx="1419">
                  <c:v>141.89999999999623</c:v>
                </c:pt>
                <c:pt idx="1420">
                  <c:v>141.99999999999622</c:v>
                </c:pt>
                <c:pt idx="1421">
                  <c:v>142.09999999999621</c:v>
                </c:pt>
                <c:pt idx="1422">
                  <c:v>142.19999999999621</c:v>
                </c:pt>
                <c:pt idx="1423">
                  <c:v>142.2999999999962</c:v>
                </c:pt>
                <c:pt idx="1424">
                  <c:v>142.3999999999962</c:v>
                </c:pt>
                <c:pt idx="1425">
                  <c:v>142.49999999999619</c:v>
                </c:pt>
                <c:pt idx="1426">
                  <c:v>142.59999999999619</c:v>
                </c:pt>
                <c:pt idx="1427">
                  <c:v>142.69999999999618</c:v>
                </c:pt>
                <c:pt idx="1428">
                  <c:v>142.79999999999617</c:v>
                </c:pt>
                <c:pt idx="1429">
                  <c:v>142.89999999999617</c:v>
                </c:pt>
                <c:pt idx="1430">
                  <c:v>142.99999999999616</c:v>
                </c:pt>
                <c:pt idx="1431">
                  <c:v>143.09999999999616</c:v>
                </c:pt>
                <c:pt idx="1432">
                  <c:v>143.19999999999615</c:v>
                </c:pt>
                <c:pt idx="1433">
                  <c:v>143.29999999999615</c:v>
                </c:pt>
                <c:pt idx="1434">
                  <c:v>143.39999999999614</c:v>
                </c:pt>
                <c:pt idx="1435">
                  <c:v>143.49999999999613</c:v>
                </c:pt>
                <c:pt idx="1436">
                  <c:v>143.59999999999613</c:v>
                </c:pt>
                <c:pt idx="1437">
                  <c:v>143.69999999999612</c:v>
                </c:pt>
                <c:pt idx="1438">
                  <c:v>143.79999999999612</c:v>
                </c:pt>
                <c:pt idx="1439">
                  <c:v>143.89999999999611</c:v>
                </c:pt>
                <c:pt idx="1440">
                  <c:v>143.99999999999611</c:v>
                </c:pt>
                <c:pt idx="1441">
                  <c:v>144.0999999999961</c:v>
                </c:pt>
                <c:pt idx="1442">
                  <c:v>144.19999999999609</c:v>
                </c:pt>
                <c:pt idx="1443">
                  <c:v>144.29999999999609</c:v>
                </c:pt>
                <c:pt idx="1444">
                  <c:v>144.39999999999608</c:v>
                </c:pt>
                <c:pt idx="1445">
                  <c:v>144.49999999999608</c:v>
                </c:pt>
                <c:pt idx="1446">
                  <c:v>144.59999999999607</c:v>
                </c:pt>
                <c:pt idx="1447">
                  <c:v>144.69999999999607</c:v>
                </c:pt>
                <c:pt idx="1448">
                  <c:v>144.79999999999606</c:v>
                </c:pt>
                <c:pt idx="1449">
                  <c:v>144.89999999999606</c:v>
                </c:pt>
                <c:pt idx="1450">
                  <c:v>144.99999999999605</c:v>
                </c:pt>
                <c:pt idx="1451">
                  <c:v>145.09999999999604</c:v>
                </c:pt>
                <c:pt idx="1452">
                  <c:v>145.19999999999604</c:v>
                </c:pt>
                <c:pt idx="1453">
                  <c:v>145.29999999999603</c:v>
                </c:pt>
                <c:pt idx="1454">
                  <c:v>145.39999999999603</c:v>
                </c:pt>
                <c:pt idx="1455">
                  <c:v>145.49999999999602</c:v>
                </c:pt>
                <c:pt idx="1456">
                  <c:v>145.59999999999602</c:v>
                </c:pt>
                <c:pt idx="1457">
                  <c:v>145.69999999999601</c:v>
                </c:pt>
                <c:pt idx="1458">
                  <c:v>145.799999999996</c:v>
                </c:pt>
                <c:pt idx="1459">
                  <c:v>145.899999999996</c:v>
                </c:pt>
                <c:pt idx="1460">
                  <c:v>145.99999999999599</c:v>
                </c:pt>
                <c:pt idx="1461">
                  <c:v>146.09999999999599</c:v>
                </c:pt>
                <c:pt idx="1462">
                  <c:v>146.19999999999598</c:v>
                </c:pt>
                <c:pt idx="1463">
                  <c:v>146.29999999999598</c:v>
                </c:pt>
                <c:pt idx="1464">
                  <c:v>146.39999999999597</c:v>
                </c:pt>
                <c:pt idx="1465">
                  <c:v>146.49999999999596</c:v>
                </c:pt>
                <c:pt idx="1466">
                  <c:v>146.59999999999596</c:v>
                </c:pt>
                <c:pt idx="1467">
                  <c:v>146.69999999999595</c:v>
                </c:pt>
                <c:pt idx="1468">
                  <c:v>146.79999999999595</c:v>
                </c:pt>
                <c:pt idx="1469">
                  <c:v>146.89999999999594</c:v>
                </c:pt>
                <c:pt idx="1470">
                  <c:v>146.99999999999594</c:v>
                </c:pt>
                <c:pt idx="1471">
                  <c:v>147.09999999999593</c:v>
                </c:pt>
                <c:pt idx="1472">
                  <c:v>147.19999999999592</c:v>
                </c:pt>
                <c:pt idx="1473">
                  <c:v>147.29999999999592</c:v>
                </c:pt>
                <c:pt idx="1474">
                  <c:v>147.39999999999591</c:v>
                </c:pt>
                <c:pt idx="1475">
                  <c:v>147.49999999999591</c:v>
                </c:pt>
                <c:pt idx="1476">
                  <c:v>147.5999999999959</c:v>
                </c:pt>
                <c:pt idx="1477">
                  <c:v>147.6999999999959</c:v>
                </c:pt>
                <c:pt idx="1478">
                  <c:v>147.79999999999589</c:v>
                </c:pt>
                <c:pt idx="1479">
                  <c:v>147.89999999999588</c:v>
                </c:pt>
                <c:pt idx="1480">
                  <c:v>147.99999999999588</c:v>
                </c:pt>
                <c:pt idx="1481">
                  <c:v>148.09999999999587</c:v>
                </c:pt>
                <c:pt idx="1482">
                  <c:v>148.19999999999587</c:v>
                </c:pt>
                <c:pt idx="1483">
                  <c:v>148.29999999999586</c:v>
                </c:pt>
                <c:pt idx="1484">
                  <c:v>148.39999999999586</c:v>
                </c:pt>
                <c:pt idx="1485">
                  <c:v>148.49999999999585</c:v>
                </c:pt>
                <c:pt idx="1486">
                  <c:v>148.59999999999584</c:v>
                </c:pt>
                <c:pt idx="1487">
                  <c:v>148.69999999999584</c:v>
                </c:pt>
                <c:pt idx="1488">
                  <c:v>148.79999999999583</c:v>
                </c:pt>
                <c:pt idx="1489">
                  <c:v>148.89999999999583</c:v>
                </c:pt>
                <c:pt idx="1490">
                  <c:v>148.99999999999582</c:v>
                </c:pt>
                <c:pt idx="1491">
                  <c:v>149.09999999999582</c:v>
                </c:pt>
                <c:pt idx="1492">
                  <c:v>149.19999999999581</c:v>
                </c:pt>
                <c:pt idx="1493">
                  <c:v>149.2999999999958</c:v>
                </c:pt>
                <c:pt idx="1494">
                  <c:v>149.3999999999958</c:v>
                </c:pt>
                <c:pt idx="1495">
                  <c:v>149.49999999999579</c:v>
                </c:pt>
                <c:pt idx="1496">
                  <c:v>149.59999999999579</c:v>
                </c:pt>
                <c:pt idx="1497">
                  <c:v>149.69999999999578</c:v>
                </c:pt>
                <c:pt idx="1498">
                  <c:v>149.79999999999578</c:v>
                </c:pt>
                <c:pt idx="1499">
                  <c:v>149.89999999999577</c:v>
                </c:pt>
                <c:pt idx="1500">
                  <c:v>149.99999999999577</c:v>
                </c:pt>
                <c:pt idx="1501">
                  <c:v>150.09999999999576</c:v>
                </c:pt>
                <c:pt idx="1502">
                  <c:v>150.19999999999575</c:v>
                </c:pt>
                <c:pt idx="1503">
                  <c:v>150.29999999999575</c:v>
                </c:pt>
                <c:pt idx="1504">
                  <c:v>150.39999999999574</c:v>
                </c:pt>
                <c:pt idx="1505">
                  <c:v>150.49999999999574</c:v>
                </c:pt>
                <c:pt idx="1506">
                  <c:v>150.59999999999573</c:v>
                </c:pt>
                <c:pt idx="1507">
                  <c:v>150.69999999999573</c:v>
                </c:pt>
                <c:pt idx="1508">
                  <c:v>150.79999999999572</c:v>
                </c:pt>
                <c:pt idx="1509">
                  <c:v>150.89999999999571</c:v>
                </c:pt>
                <c:pt idx="1510">
                  <c:v>150.99999999999571</c:v>
                </c:pt>
                <c:pt idx="1511">
                  <c:v>151.0999999999957</c:v>
                </c:pt>
                <c:pt idx="1512">
                  <c:v>151.1999999999957</c:v>
                </c:pt>
                <c:pt idx="1513">
                  <c:v>151.29999999999569</c:v>
                </c:pt>
                <c:pt idx="1514">
                  <c:v>151.39999999999569</c:v>
                </c:pt>
                <c:pt idx="1515">
                  <c:v>151.49999999999568</c:v>
                </c:pt>
                <c:pt idx="1516">
                  <c:v>151.59999999999567</c:v>
                </c:pt>
                <c:pt idx="1517">
                  <c:v>151.69999999999567</c:v>
                </c:pt>
                <c:pt idx="1518">
                  <c:v>151.79999999999566</c:v>
                </c:pt>
                <c:pt idx="1519">
                  <c:v>151.89999999999566</c:v>
                </c:pt>
                <c:pt idx="1520">
                  <c:v>151.99999999999565</c:v>
                </c:pt>
                <c:pt idx="1521">
                  <c:v>152.09999999999565</c:v>
                </c:pt>
                <c:pt idx="1522">
                  <c:v>152.19999999999564</c:v>
                </c:pt>
                <c:pt idx="1523">
                  <c:v>152.29999999999563</c:v>
                </c:pt>
                <c:pt idx="1524">
                  <c:v>152.39999999999563</c:v>
                </c:pt>
                <c:pt idx="1525">
                  <c:v>152.49999999999562</c:v>
                </c:pt>
                <c:pt idx="1526">
                  <c:v>152.59999999999562</c:v>
                </c:pt>
                <c:pt idx="1527">
                  <c:v>152.69999999999561</c:v>
                </c:pt>
                <c:pt idx="1528">
                  <c:v>152.79999999999561</c:v>
                </c:pt>
                <c:pt idx="1529">
                  <c:v>152.8999999999956</c:v>
                </c:pt>
                <c:pt idx="1530">
                  <c:v>152.99999999999559</c:v>
                </c:pt>
                <c:pt idx="1531">
                  <c:v>153.09999999999559</c:v>
                </c:pt>
                <c:pt idx="1532">
                  <c:v>153.19999999999558</c:v>
                </c:pt>
                <c:pt idx="1533">
                  <c:v>153.29999999999558</c:v>
                </c:pt>
                <c:pt idx="1534">
                  <c:v>153.39999999999557</c:v>
                </c:pt>
                <c:pt idx="1535">
                  <c:v>153.49999999999557</c:v>
                </c:pt>
                <c:pt idx="1536">
                  <c:v>153.59999999999556</c:v>
                </c:pt>
                <c:pt idx="1537">
                  <c:v>153.69999999999555</c:v>
                </c:pt>
                <c:pt idx="1538">
                  <c:v>153.79999999999555</c:v>
                </c:pt>
                <c:pt idx="1539">
                  <c:v>153.89999999999554</c:v>
                </c:pt>
                <c:pt idx="1540">
                  <c:v>153.99999999999554</c:v>
                </c:pt>
                <c:pt idx="1541">
                  <c:v>154.09999999999553</c:v>
                </c:pt>
                <c:pt idx="1542">
                  <c:v>154.19999999999553</c:v>
                </c:pt>
                <c:pt idx="1543">
                  <c:v>154.29999999999552</c:v>
                </c:pt>
                <c:pt idx="1544">
                  <c:v>154.39999999999552</c:v>
                </c:pt>
                <c:pt idx="1545">
                  <c:v>154.49999999999551</c:v>
                </c:pt>
                <c:pt idx="1546">
                  <c:v>154.5999999999955</c:v>
                </c:pt>
                <c:pt idx="1547">
                  <c:v>154.6999999999955</c:v>
                </c:pt>
                <c:pt idx="1548">
                  <c:v>154.79999999999549</c:v>
                </c:pt>
                <c:pt idx="1549">
                  <c:v>154.89999999999549</c:v>
                </c:pt>
                <c:pt idx="1550">
                  <c:v>154.99999999999548</c:v>
                </c:pt>
                <c:pt idx="1551">
                  <c:v>155.09999999999548</c:v>
                </c:pt>
                <c:pt idx="1552">
                  <c:v>155.19999999999547</c:v>
                </c:pt>
                <c:pt idx="1553">
                  <c:v>155.29999999999546</c:v>
                </c:pt>
                <c:pt idx="1554">
                  <c:v>155.39999999999546</c:v>
                </c:pt>
                <c:pt idx="1555">
                  <c:v>155.49999999999545</c:v>
                </c:pt>
                <c:pt idx="1556">
                  <c:v>155.59999999999545</c:v>
                </c:pt>
                <c:pt idx="1557">
                  <c:v>155.69999999999544</c:v>
                </c:pt>
                <c:pt idx="1558">
                  <c:v>155.79999999999544</c:v>
                </c:pt>
                <c:pt idx="1559">
                  <c:v>155.89999999999543</c:v>
                </c:pt>
                <c:pt idx="1560">
                  <c:v>155.99999999999542</c:v>
                </c:pt>
                <c:pt idx="1561">
                  <c:v>156.09999999999542</c:v>
                </c:pt>
                <c:pt idx="1562">
                  <c:v>156.19999999999541</c:v>
                </c:pt>
                <c:pt idx="1563">
                  <c:v>156.29999999999541</c:v>
                </c:pt>
                <c:pt idx="1564">
                  <c:v>156.3999999999954</c:v>
                </c:pt>
                <c:pt idx="1565">
                  <c:v>156.4999999999954</c:v>
                </c:pt>
                <c:pt idx="1566">
                  <c:v>156.59999999999539</c:v>
                </c:pt>
                <c:pt idx="1567">
                  <c:v>156.69999999999538</c:v>
                </c:pt>
                <c:pt idx="1568">
                  <c:v>156.79999999999538</c:v>
                </c:pt>
                <c:pt idx="1569">
                  <c:v>156.89999999999537</c:v>
                </c:pt>
                <c:pt idx="1570">
                  <c:v>156.99999999999537</c:v>
                </c:pt>
                <c:pt idx="1571">
                  <c:v>157.09999999999536</c:v>
                </c:pt>
                <c:pt idx="1572">
                  <c:v>157.19999999999536</c:v>
                </c:pt>
                <c:pt idx="1573">
                  <c:v>157.29999999999535</c:v>
                </c:pt>
                <c:pt idx="1574">
                  <c:v>157.39999999999534</c:v>
                </c:pt>
                <c:pt idx="1575">
                  <c:v>157.49999999999534</c:v>
                </c:pt>
                <c:pt idx="1576">
                  <c:v>157.59999999999533</c:v>
                </c:pt>
                <c:pt idx="1577">
                  <c:v>157.69999999999533</c:v>
                </c:pt>
                <c:pt idx="1578">
                  <c:v>157.79999999999532</c:v>
                </c:pt>
                <c:pt idx="1579">
                  <c:v>157.89999999999532</c:v>
                </c:pt>
                <c:pt idx="1580">
                  <c:v>157.99999999999531</c:v>
                </c:pt>
                <c:pt idx="1581">
                  <c:v>158.0999999999953</c:v>
                </c:pt>
                <c:pt idx="1582">
                  <c:v>158.1999999999953</c:v>
                </c:pt>
                <c:pt idx="1583">
                  <c:v>158.29999999999529</c:v>
                </c:pt>
                <c:pt idx="1584">
                  <c:v>158.39999999999529</c:v>
                </c:pt>
                <c:pt idx="1585">
                  <c:v>158.49999999999528</c:v>
                </c:pt>
                <c:pt idx="1586">
                  <c:v>158.59999999999528</c:v>
                </c:pt>
                <c:pt idx="1587">
                  <c:v>158.69999999999527</c:v>
                </c:pt>
                <c:pt idx="1588">
                  <c:v>158.79999999999526</c:v>
                </c:pt>
                <c:pt idx="1589">
                  <c:v>158.89999999999526</c:v>
                </c:pt>
                <c:pt idx="1590">
                  <c:v>158.99999999999525</c:v>
                </c:pt>
                <c:pt idx="1591">
                  <c:v>159.09999999999525</c:v>
                </c:pt>
                <c:pt idx="1592">
                  <c:v>159.19999999999524</c:v>
                </c:pt>
                <c:pt idx="1593">
                  <c:v>159.29999999999524</c:v>
                </c:pt>
                <c:pt idx="1594">
                  <c:v>159.39999999999523</c:v>
                </c:pt>
                <c:pt idx="1595">
                  <c:v>159.49999999999523</c:v>
                </c:pt>
                <c:pt idx="1596">
                  <c:v>159.59999999999522</c:v>
                </c:pt>
                <c:pt idx="1597">
                  <c:v>159.69999999999521</c:v>
                </c:pt>
                <c:pt idx="1598">
                  <c:v>159.79999999999521</c:v>
                </c:pt>
                <c:pt idx="1599">
                  <c:v>159.8999999999952</c:v>
                </c:pt>
                <c:pt idx="1600">
                  <c:v>159.9999999999952</c:v>
                </c:pt>
                <c:pt idx="1601">
                  <c:v>160.09999999999519</c:v>
                </c:pt>
                <c:pt idx="1602">
                  <c:v>160.19999999999519</c:v>
                </c:pt>
                <c:pt idx="1603">
                  <c:v>160.29999999999518</c:v>
                </c:pt>
                <c:pt idx="1604">
                  <c:v>160.39999999999517</c:v>
                </c:pt>
                <c:pt idx="1605">
                  <c:v>160.49999999999517</c:v>
                </c:pt>
                <c:pt idx="1606">
                  <c:v>160.59999999999516</c:v>
                </c:pt>
                <c:pt idx="1607">
                  <c:v>160.69999999999516</c:v>
                </c:pt>
                <c:pt idx="1608">
                  <c:v>160.79999999999515</c:v>
                </c:pt>
                <c:pt idx="1609">
                  <c:v>160.89999999999515</c:v>
                </c:pt>
                <c:pt idx="1610">
                  <c:v>160.99999999999514</c:v>
                </c:pt>
                <c:pt idx="1611">
                  <c:v>161.09999999999513</c:v>
                </c:pt>
                <c:pt idx="1612">
                  <c:v>161.19999999999513</c:v>
                </c:pt>
                <c:pt idx="1613">
                  <c:v>161.29999999999512</c:v>
                </c:pt>
                <c:pt idx="1614">
                  <c:v>161.39999999999512</c:v>
                </c:pt>
                <c:pt idx="1615">
                  <c:v>161.49999999999511</c:v>
                </c:pt>
                <c:pt idx="1616">
                  <c:v>161.59999999999511</c:v>
                </c:pt>
                <c:pt idx="1617">
                  <c:v>161.6999999999951</c:v>
                </c:pt>
                <c:pt idx="1618">
                  <c:v>161.79999999999509</c:v>
                </c:pt>
                <c:pt idx="1619">
                  <c:v>161.89999999999509</c:v>
                </c:pt>
                <c:pt idx="1620">
                  <c:v>161.99999999999508</c:v>
                </c:pt>
                <c:pt idx="1621">
                  <c:v>162.09999999999508</c:v>
                </c:pt>
                <c:pt idx="1622">
                  <c:v>162.19999999999507</c:v>
                </c:pt>
                <c:pt idx="1623">
                  <c:v>162.29999999999507</c:v>
                </c:pt>
                <c:pt idx="1624">
                  <c:v>162.39999999999506</c:v>
                </c:pt>
                <c:pt idx="1625">
                  <c:v>162.49999999999505</c:v>
                </c:pt>
                <c:pt idx="1626">
                  <c:v>162.59999999999505</c:v>
                </c:pt>
                <c:pt idx="1627">
                  <c:v>162.69999999999504</c:v>
                </c:pt>
                <c:pt idx="1628">
                  <c:v>162.79999999999504</c:v>
                </c:pt>
                <c:pt idx="1629">
                  <c:v>162.89999999999503</c:v>
                </c:pt>
                <c:pt idx="1630">
                  <c:v>162.99999999999503</c:v>
                </c:pt>
                <c:pt idx="1631">
                  <c:v>163.09999999999502</c:v>
                </c:pt>
                <c:pt idx="1632">
                  <c:v>163.19999999999501</c:v>
                </c:pt>
                <c:pt idx="1633">
                  <c:v>163.29999999999501</c:v>
                </c:pt>
                <c:pt idx="1634">
                  <c:v>163.399999999995</c:v>
                </c:pt>
                <c:pt idx="1635">
                  <c:v>163.499999999995</c:v>
                </c:pt>
                <c:pt idx="1636">
                  <c:v>163.59999999999499</c:v>
                </c:pt>
                <c:pt idx="1637">
                  <c:v>163.69999999999499</c:v>
                </c:pt>
                <c:pt idx="1638">
                  <c:v>163.79999999999498</c:v>
                </c:pt>
                <c:pt idx="1639">
                  <c:v>163.89999999999498</c:v>
                </c:pt>
                <c:pt idx="1640">
                  <c:v>163.99999999999497</c:v>
                </c:pt>
                <c:pt idx="1641">
                  <c:v>164.09999999999496</c:v>
                </c:pt>
                <c:pt idx="1642">
                  <c:v>164.19999999999496</c:v>
                </c:pt>
                <c:pt idx="1643">
                  <c:v>164.29999999999495</c:v>
                </c:pt>
                <c:pt idx="1644">
                  <c:v>164.39999999999495</c:v>
                </c:pt>
                <c:pt idx="1645">
                  <c:v>164.49999999999494</c:v>
                </c:pt>
                <c:pt idx="1646">
                  <c:v>164.59999999999494</c:v>
                </c:pt>
                <c:pt idx="1647">
                  <c:v>164.69999999999493</c:v>
                </c:pt>
                <c:pt idx="1648">
                  <c:v>164.79999999999492</c:v>
                </c:pt>
                <c:pt idx="1649">
                  <c:v>164.89999999999492</c:v>
                </c:pt>
                <c:pt idx="1650">
                  <c:v>164.99999999999491</c:v>
                </c:pt>
                <c:pt idx="1651">
                  <c:v>165.09999999999491</c:v>
                </c:pt>
                <c:pt idx="1652">
                  <c:v>165.1999999999949</c:v>
                </c:pt>
                <c:pt idx="1653">
                  <c:v>165.2999999999949</c:v>
                </c:pt>
                <c:pt idx="1654">
                  <c:v>165.39999999999489</c:v>
                </c:pt>
                <c:pt idx="1655">
                  <c:v>165.49999999999488</c:v>
                </c:pt>
                <c:pt idx="1656">
                  <c:v>165.59999999999488</c:v>
                </c:pt>
                <c:pt idx="1657">
                  <c:v>165.69999999999487</c:v>
                </c:pt>
                <c:pt idx="1658">
                  <c:v>165.79999999999487</c:v>
                </c:pt>
                <c:pt idx="1659">
                  <c:v>165.89999999999486</c:v>
                </c:pt>
                <c:pt idx="1660">
                  <c:v>165.99999999999486</c:v>
                </c:pt>
                <c:pt idx="1661">
                  <c:v>166.09999999999485</c:v>
                </c:pt>
                <c:pt idx="1662">
                  <c:v>166.19999999999484</c:v>
                </c:pt>
                <c:pt idx="1663">
                  <c:v>166.29999999999484</c:v>
                </c:pt>
                <c:pt idx="1664">
                  <c:v>166.39999999999483</c:v>
                </c:pt>
                <c:pt idx="1665">
                  <c:v>166.49999999999483</c:v>
                </c:pt>
                <c:pt idx="1666">
                  <c:v>166.59999999999482</c:v>
                </c:pt>
                <c:pt idx="1667">
                  <c:v>166.69999999999482</c:v>
                </c:pt>
                <c:pt idx="1668">
                  <c:v>166.79999999999481</c:v>
                </c:pt>
                <c:pt idx="1669">
                  <c:v>166.8999999999948</c:v>
                </c:pt>
                <c:pt idx="1670">
                  <c:v>166.9999999999948</c:v>
                </c:pt>
                <c:pt idx="1671">
                  <c:v>167.09999999999479</c:v>
                </c:pt>
                <c:pt idx="1672">
                  <c:v>167.19999999999479</c:v>
                </c:pt>
                <c:pt idx="1673">
                  <c:v>167.29999999999478</c:v>
                </c:pt>
                <c:pt idx="1674">
                  <c:v>167.39999999999478</c:v>
                </c:pt>
                <c:pt idx="1675">
                  <c:v>167.49999999999477</c:v>
                </c:pt>
                <c:pt idx="1676">
                  <c:v>167.59999999999476</c:v>
                </c:pt>
                <c:pt idx="1677">
                  <c:v>167.69999999999476</c:v>
                </c:pt>
                <c:pt idx="1678">
                  <c:v>167.79999999999475</c:v>
                </c:pt>
                <c:pt idx="1679">
                  <c:v>167.89999999999475</c:v>
                </c:pt>
                <c:pt idx="1680">
                  <c:v>167.99999999999474</c:v>
                </c:pt>
                <c:pt idx="1681">
                  <c:v>168.09999999999474</c:v>
                </c:pt>
                <c:pt idx="1682">
                  <c:v>168.19999999999473</c:v>
                </c:pt>
                <c:pt idx="1683">
                  <c:v>168.29999999999472</c:v>
                </c:pt>
                <c:pt idx="1684">
                  <c:v>168.39999999999472</c:v>
                </c:pt>
                <c:pt idx="1685">
                  <c:v>168.49999999999471</c:v>
                </c:pt>
                <c:pt idx="1686">
                  <c:v>168.59999999999471</c:v>
                </c:pt>
                <c:pt idx="1687">
                  <c:v>168.6999999999947</c:v>
                </c:pt>
                <c:pt idx="1688">
                  <c:v>168.7999999999947</c:v>
                </c:pt>
                <c:pt idx="1689">
                  <c:v>168.89999999999469</c:v>
                </c:pt>
                <c:pt idx="1690">
                  <c:v>168.99999999999469</c:v>
                </c:pt>
                <c:pt idx="1691">
                  <c:v>169.09999999999468</c:v>
                </c:pt>
                <c:pt idx="1692">
                  <c:v>169.19999999999467</c:v>
                </c:pt>
                <c:pt idx="1693">
                  <c:v>169.29999999999467</c:v>
                </c:pt>
                <c:pt idx="1694">
                  <c:v>169.39999999999466</c:v>
                </c:pt>
                <c:pt idx="1695">
                  <c:v>169.49999999999466</c:v>
                </c:pt>
                <c:pt idx="1696">
                  <c:v>169.59999999999465</c:v>
                </c:pt>
                <c:pt idx="1697">
                  <c:v>169.69999999999465</c:v>
                </c:pt>
                <c:pt idx="1698">
                  <c:v>169.79999999999464</c:v>
                </c:pt>
                <c:pt idx="1699">
                  <c:v>169.89999999999463</c:v>
                </c:pt>
                <c:pt idx="1700">
                  <c:v>169.99999999999463</c:v>
                </c:pt>
                <c:pt idx="1701">
                  <c:v>170.09999999999462</c:v>
                </c:pt>
                <c:pt idx="1702">
                  <c:v>170.19999999999462</c:v>
                </c:pt>
                <c:pt idx="1703">
                  <c:v>170.29999999999461</c:v>
                </c:pt>
                <c:pt idx="1704">
                  <c:v>170.39999999999461</c:v>
                </c:pt>
                <c:pt idx="1705">
                  <c:v>170.4999999999946</c:v>
                </c:pt>
                <c:pt idx="1706">
                  <c:v>170.59999999999459</c:v>
                </c:pt>
                <c:pt idx="1707">
                  <c:v>170.69999999999459</c:v>
                </c:pt>
                <c:pt idx="1708">
                  <c:v>170.79999999999458</c:v>
                </c:pt>
                <c:pt idx="1709">
                  <c:v>170.89999999999458</c:v>
                </c:pt>
                <c:pt idx="1710">
                  <c:v>170.99999999999457</c:v>
                </c:pt>
                <c:pt idx="1711">
                  <c:v>171.09999999999457</c:v>
                </c:pt>
                <c:pt idx="1712">
                  <c:v>171.19999999999456</c:v>
                </c:pt>
                <c:pt idx="1713">
                  <c:v>171.29999999999455</c:v>
                </c:pt>
                <c:pt idx="1714">
                  <c:v>171.39999999999455</c:v>
                </c:pt>
                <c:pt idx="1715">
                  <c:v>171.49999999999454</c:v>
                </c:pt>
                <c:pt idx="1716">
                  <c:v>171.59999999999454</c:v>
                </c:pt>
                <c:pt idx="1717">
                  <c:v>171.69999999999453</c:v>
                </c:pt>
                <c:pt idx="1718">
                  <c:v>171.79999999999453</c:v>
                </c:pt>
                <c:pt idx="1719">
                  <c:v>171.89999999999452</c:v>
                </c:pt>
                <c:pt idx="1720">
                  <c:v>171.99999999999451</c:v>
                </c:pt>
                <c:pt idx="1721">
                  <c:v>172.09999999999451</c:v>
                </c:pt>
                <c:pt idx="1722">
                  <c:v>172.1999999999945</c:v>
                </c:pt>
                <c:pt idx="1723">
                  <c:v>172.2999999999945</c:v>
                </c:pt>
                <c:pt idx="1724">
                  <c:v>172.39999999999449</c:v>
                </c:pt>
                <c:pt idx="1725">
                  <c:v>172.49999999999449</c:v>
                </c:pt>
                <c:pt idx="1726">
                  <c:v>172.59999999999448</c:v>
                </c:pt>
                <c:pt idx="1727">
                  <c:v>172.69999999999447</c:v>
                </c:pt>
                <c:pt idx="1728">
                  <c:v>172.79999999999447</c:v>
                </c:pt>
                <c:pt idx="1729">
                  <c:v>172.89999999999446</c:v>
                </c:pt>
                <c:pt idx="1730">
                  <c:v>172.99999999999446</c:v>
                </c:pt>
                <c:pt idx="1731">
                  <c:v>173.09999999999445</c:v>
                </c:pt>
                <c:pt idx="1732">
                  <c:v>173.19999999999445</c:v>
                </c:pt>
                <c:pt idx="1733">
                  <c:v>173.29999999999444</c:v>
                </c:pt>
                <c:pt idx="1734">
                  <c:v>173.39999999999444</c:v>
                </c:pt>
                <c:pt idx="1735">
                  <c:v>173.49999999999443</c:v>
                </c:pt>
                <c:pt idx="1736">
                  <c:v>173.59999999999442</c:v>
                </c:pt>
                <c:pt idx="1737">
                  <c:v>173.69999999999442</c:v>
                </c:pt>
                <c:pt idx="1738">
                  <c:v>173.79999999999441</c:v>
                </c:pt>
                <c:pt idx="1739">
                  <c:v>173.89999999999441</c:v>
                </c:pt>
                <c:pt idx="1740">
                  <c:v>173.9999999999944</c:v>
                </c:pt>
                <c:pt idx="1741">
                  <c:v>174.0999999999944</c:v>
                </c:pt>
                <c:pt idx="1742">
                  <c:v>174.19999999999439</c:v>
                </c:pt>
                <c:pt idx="1743">
                  <c:v>174.29999999999438</c:v>
                </c:pt>
                <c:pt idx="1744">
                  <c:v>174.39999999999438</c:v>
                </c:pt>
                <c:pt idx="1745">
                  <c:v>174.49999999999437</c:v>
                </c:pt>
                <c:pt idx="1746">
                  <c:v>174.59999999999437</c:v>
                </c:pt>
                <c:pt idx="1747">
                  <c:v>174.69999999999436</c:v>
                </c:pt>
                <c:pt idx="1748">
                  <c:v>174.79999999999436</c:v>
                </c:pt>
                <c:pt idx="1749">
                  <c:v>174.89999999999435</c:v>
                </c:pt>
                <c:pt idx="1750">
                  <c:v>174.99999999999434</c:v>
                </c:pt>
                <c:pt idx="1751">
                  <c:v>175.09999999999434</c:v>
                </c:pt>
                <c:pt idx="1752">
                  <c:v>175.19999999999433</c:v>
                </c:pt>
                <c:pt idx="1753">
                  <c:v>175.29999999999433</c:v>
                </c:pt>
                <c:pt idx="1754">
                  <c:v>175.39999999999432</c:v>
                </c:pt>
                <c:pt idx="1755">
                  <c:v>175.49999999999432</c:v>
                </c:pt>
                <c:pt idx="1756">
                  <c:v>175.59999999999431</c:v>
                </c:pt>
                <c:pt idx="1757">
                  <c:v>175.6999999999943</c:v>
                </c:pt>
                <c:pt idx="1758">
                  <c:v>175.7999999999943</c:v>
                </c:pt>
                <c:pt idx="1759">
                  <c:v>175.89999999999429</c:v>
                </c:pt>
                <c:pt idx="1760">
                  <c:v>175.99999999999429</c:v>
                </c:pt>
                <c:pt idx="1761">
                  <c:v>176.09999999999428</c:v>
                </c:pt>
                <c:pt idx="1762">
                  <c:v>176.19999999999428</c:v>
                </c:pt>
                <c:pt idx="1763">
                  <c:v>176.29999999999427</c:v>
                </c:pt>
                <c:pt idx="1764">
                  <c:v>176.39999999999426</c:v>
                </c:pt>
                <c:pt idx="1765">
                  <c:v>176.49999999999426</c:v>
                </c:pt>
                <c:pt idx="1766">
                  <c:v>176.59999999999425</c:v>
                </c:pt>
                <c:pt idx="1767">
                  <c:v>176.69999999999425</c:v>
                </c:pt>
                <c:pt idx="1768">
                  <c:v>176.79999999999424</c:v>
                </c:pt>
                <c:pt idx="1769">
                  <c:v>176.89999999999424</c:v>
                </c:pt>
                <c:pt idx="1770">
                  <c:v>176.99999999999423</c:v>
                </c:pt>
                <c:pt idx="1771">
                  <c:v>177.09999999999422</c:v>
                </c:pt>
                <c:pt idx="1772">
                  <c:v>177.19999999999422</c:v>
                </c:pt>
                <c:pt idx="1773">
                  <c:v>177.29999999999421</c:v>
                </c:pt>
                <c:pt idx="1774">
                  <c:v>177.39999999999421</c:v>
                </c:pt>
                <c:pt idx="1775">
                  <c:v>177.4999999999942</c:v>
                </c:pt>
                <c:pt idx="1776">
                  <c:v>177.5999999999942</c:v>
                </c:pt>
                <c:pt idx="1777">
                  <c:v>177.69999999999419</c:v>
                </c:pt>
                <c:pt idx="1778">
                  <c:v>177.79999999999418</c:v>
                </c:pt>
                <c:pt idx="1779">
                  <c:v>177.89999999999418</c:v>
                </c:pt>
                <c:pt idx="1780">
                  <c:v>177.99999999999417</c:v>
                </c:pt>
                <c:pt idx="1781">
                  <c:v>178.09999999999417</c:v>
                </c:pt>
                <c:pt idx="1782">
                  <c:v>178.19999999999416</c:v>
                </c:pt>
                <c:pt idx="1783">
                  <c:v>178.29999999999416</c:v>
                </c:pt>
                <c:pt idx="1784">
                  <c:v>178.39999999999415</c:v>
                </c:pt>
                <c:pt idx="1785">
                  <c:v>178.49999999999415</c:v>
                </c:pt>
                <c:pt idx="1786">
                  <c:v>178.59999999999414</c:v>
                </c:pt>
                <c:pt idx="1787">
                  <c:v>178.69999999999413</c:v>
                </c:pt>
                <c:pt idx="1788">
                  <c:v>178.79999999999413</c:v>
                </c:pt>
                <c:pt idx="1789">
                  <c:v>178.89999999999412</c:v>
                </c:pt>
                <c:pt idx="1790">
                  <c:v>178.99999999999412</c:v>
                </c:pt>
                <c:pt idx="1791">
                  <c:v>179.09999999999411</c:v>
                </c:pt>
                <c:pt idx="1792">
                  <c:v>179.19999999999411</c:v>
                </c:pt>
                <c:pt idx="1793">
                  <c:v>179.2999999999941</c:v>
                </c:pt>
                <c:pt idx="1794">
                  <c:v>179.39999999999409</c:v>
                </c:pt>
                <c:pt idx="1795">
                  <c:v>179.49999999999409</c:v>
                </c:pt>
                <c:pt idx="1796">
                  <c:v>179.59999999999408</c:v>
                </c:pt>
                <c:pt idx="1797">
                  <c:v>179.69999999999408</c:v>
                </c:pt>
                <c:pt idx="1798">
                  <c:v>179.79999999999407</c:v>
                </c:pt>
                <c:pt idx="1799">
                  <c:v>179.89999999999407</c:v>
                </c:pt>
                <c:pt idx="1800">
                  <c:v>179.99999999999406</c:v>
                </c:pt>
                <c:pt idx="1801">
                  <c:v>180.09999999999405</c:v>
                </c:pt>
                <c:pt idx="1802">
                  <c:v>180.19999999999405</c:v>
                </c:pt>
                <c:pt idx="1803">
                  <c:v>180.29999999999404</c:v>
                </c:pt>
                <c:pt idx="1804">
                  <c:v>180.39999999999404</c:v>
                </c:pt>
                <c:pt idx="1805">
                  <c:v>180.49999999999403</c:v>
                </c:pt>
                <c:pt idx="1806">
                  <c:v>180.59999999999403</c:v>
                </c:pt>
                <c:pt idx="1807">
                  <c:v>180.69999999999402</c:v>
                </c:pt>
                <c:pt idx="1808">
                  <c:v>180.79999999999401</c:v>
                </c:pt>
                <c:pt idx="1809">
                  <c:v>180.89999999999401</c:v>
                </c:pt>
                <c:pt idx="1810">
                  <c:v>180.999999999994</c:v>
                </c:pt>
                <c:pt idx="1811">
                  <c:v>181.099999999994</c:v>
                </c:pt>
                <c:pt idx="1812">
                  <c:v>181.19999999999399</c:v>
                </c:pt>
                <c:pt idx="1813">
                  <c:v>181.29999999999399</c:v>
                </c:pt>
                <c:pt idx="1814">
                  <c:v>181.39999999999398</c:v>
                </c:pt>
                <c:pt idx="1815">
                  <c:v>181.49999999999397</c:v>
                </c:pt>
                <c:pt idx="1816">
                  <c:v>181.59999999999397</c:v>
                </c:pt>
                <c:pt idx="1817">
                  <c:v>181.69999999999396</c:v>
                </c:pt>
                <c:pt idx="1818">
                  <c:v>181.79999999999396</c:v>
                </c:pt>
                <c:pt idx="1819">
                  <c:v>181.89999999999395</c:v>
                </c:pt>
                <c:pt idx="1820">
                  <c:v>181.99999999999395</c:v>
                </c:pt>
                <c:pt idx="1821">
                  <c:v>182.09999999999394</c:v>
                </c:pt>
                <c:pt idx="1822">
                  <c:v>182.19999999999393</c:v>
                </c:pt>
                <c:pt idx="1823">
                  <c:v>182.29999999999393</c:v>
                </c:pt>
                <c:pt idx="1824">
                  <c:v>182.39999999999392</c:v>
                </c:pt>
                <c:pt idx="1825">
                  <c:v>182.49999999999392</c:v>
                </c:pt>
                <c:pt idx="1826">
                  <c:v>182.59999999999391</c:v>
                </c:pt>
                <c:pt idx="1827">
                  <c:v>182.69999999999391</c:v>
                </c:pt>
                <c:pt idx="1828">
                  <c:v>182.7999999999939</c:v>
                </c:pt>
                <c:pt idx="1829">
                  <c:v>182.8999999999939</c:v>
                </c:pt>
                <c:pt idx="1830">
                  <c:v>182.99999999999389</c:v>
                </c:pt>
                <c:pt idx="1831">
                  <c:v>183.09999999999388</c:v>
                </c:pt>
                <c:pt idx="1832">
                  <c:v>183.19999999999388</c:v>
                </c:pt>
                <c:pt idx="1833">
                  <c:v>183.29999999999387</c:v>
                </c:pt>
                <c:pt idx="1834">
                  <c:v>183.39999999999387</c:v>
                </c:pt>
                <c:pt idx="1835">
                  <c:v>183.49999999999386</c:v>
                </c:pt>
                <c:pt idx="1836">
                  <c:v>183.59999999999386</c:v>
                </c:pt>
                <c:pt idx="1837">
                  <c:v>183.69999999999385</c:v>
                </c:pt>
                <c:pt idx="1838">
                  <c:v>183.79999999999384</c:v>
                </c:pt>
                <c:pt idx="1839">
                  <c:v>183.89999999999384</c:v>
                </c:pt>
                <c:pt idx="1840">
                  <c:v>183.99999999999383</c:v>
                </c:pt>
                <c:pt idx="1841">
                  <c:v>184.09999999999383</c:v>
                </c:pt>
                <c:pt idx="1842">
                  <c:v>184.19999999999382</c:v>
                </c:pt>
                <c:pt idx="1843">
                  <c:v>184.29999999999382</c:v>
                </c:pt>
                <c:pt idx="1844">
                  <c:v>184.39999999999381</c:v>
                </c:pt>
                <c:pt idx="1845">
                  <c:v>184.4999999999938</c:v>
                </c:pt>
                <c:pt idx="1846">
                  <c:v>184.5999999999938</c:v>
                </c:pt>
                <c:pt idx="1847">
                  <c:v>184.69999999999379</c:v>
                </c:pt>
                <c:pt idx="1848">
                  <c:v>184.79999999999379</c:v>
                </c:pt>
                <c:pt idx="1849">
                  <c:v>184.89999999999378</c:v>
                </c:pt>
                <c:pt idx="1850">
                  <c:v>184.99999999999378</c:v>
                </c:pt>
                <c:pt idx="1851">
                  <c:v>185.09999999999377</c:v>
                </c:pt>
                <c:pt idx="1852">
                  <c:v>185.19999999999376</c:v>
                </c:pt>
                <c:pt idx="1853">
                  <c:v>185.29999999999376</c:v>
                </c:pt>
                <c:pt idx="1854">
                  <c:v>185.39999999999375</c:v>
                </c:pt>
                <c:pt idx="1855">
                  <c:v>185.49999999999375</c:v>
                </c:pt>
                <c:pt idx="1856">
                  <c:v>185.59999999999374</c:v>
                </c:pt>
                <c:pt idx="1857">
                  <c:v>185.69999999999374</c:v>
                </c:pt>
                <c:pt idx="1858">
                  <c:v>185.79999999999373</c:v>
                </c:pt>
                <c:pt idx="1859">
                  <c:v>185.89999999999372</c:v>
                </c:pt>
                <c:pt idx="1860">
                  <c:v>185.99999999999372</c:v>
                </c:pt>
                <c:pt idx="1861">
                  <c:v>186.09999999999371</c:v>
                </c:pt>
                <c:pt idx="1862">
                  <c:v>186.19999999999371</c:v>
                </c:pt>
                <c:pt idx="1863">
                  <c:v>186.2999999999937</c:v>
                </c:pt>
                <c:pt idx="1864">
                  <c:v>186.3999999999937</c:v>
                </c:pt>
                <c:pt idx="1865">
                  <c:v>186.49999999999369</c:v>
                </c:pt>
                <c:pt idx="1866">
                  <c:v>186.59999999999368</c:v>
                </c:pt>
                <c:pt idx="1867">
                  <c:v>186.69999999999368</c:v>
                </c:pt>
                <c:pt idx="1868">
                  <c:v>186.79999999999367</c:v>
                </c:pt>
                <c:pt idx="1869">
                  <c:v>186.89999999999367</c:v>
                </c:pt>
                <c:pt idx="1870">
                  <c:v>186.99999999999366</c:v>
                </c:pt>
                <c:pt idx="1871">
                  <c:v>187.09999999999366</c:v>
                </c:pt>
                <c:pt idx="1872">
                  <c:v>187.19999999999365</c:v>
                </c:pt>
                <c:pt idx="1873">
                  <c:v>187.29999999999364</c:v>
                </c:pt>
                <c:pt idx="1874">
                  <c:v>187.39999999999364</c:v>
                </c:pt>
                <c:pt idx="1875">
                  <c:v>187.49999999999363</c:v>
                </c:pt>
                <c:pt idx="1876">
                  <c:v>187.59999999999363</c:v>
                </c:pt>
                <c:pt idx="1877">
                  <c:v>187.69999999999362</c:v>
                </c:pt>
                <c:pt idx="1878">
                  <c:v>187.79999999999362</c:v>
                </c:pt>
                <c:pt idx="1879">
                  <c:v>187.89999999999361</c:v>
                </c:pt>
                <c:pt idx="1880">
                  <c:v>187.99999999999361</c:v>
                </c:pt>
                <c:pt idx="1881">
                  <c:v>188.0999999999936</c:v>
                </c:pt>
                <c:pt idx="1882">
                  <c:v>188.19999999999359</c:v>
                </c:pt>
                <c:pt idx="1883">
                  <c:v>188.29999999999359</c:v>
                </c:pt>
                <c:pt idx="1884">
                  <c:v>188.39999999999358</c:v>
                </c:pt>
                <c:pt idx="1885">
                  <c:v>188.49999999999358</c:v>
                </c:pt>
                <c:pt idx="1886">
                  <c:v>188.59999999999357</c:v>
                </c:pt>
                <c:pt idx="1887">
                  <c:v>188.69999999999357</c:v>
                </c:pt>
                <c:pt idx="1888">
                  <c:v>188.79999999999356</c:v>
                </c:pt>
                <c:pt idx="1889">
                  <c:v>188.89999999999355</c:v>
                </c:pt>
                <c:pt idx="1890">
                  <c:v>188.99999999999355</c:v>
                </c:pt>
                <c:pt idx="1891">
                  <c:v>189.09999999999354</c:v>
                </c:pt>
                <c:pt idx="1892">
                  <c:v>189.19999999999354</c:v>
                </c:pt>
                <c:pt idx="1893">
                  <c:v>189.29999999999353</c:v>
                </c:pt>
                <c:pt idx="1894">
                  <c:v>189.39999999999353</c:v>
                </c:pt>
                <c:pt idx="1895">
                  <c:v>189.49999999999352</c:v>
                </c:pt>
                <c:pt idx="1896">
                  <c:v>189.59999999999351</c:v>
                </c:pt>
                <c:pt idx="1897">
                  <c:v>189.69999999999351</c:v>
                </c:pt>
                <c:pt idx="1898">
                  <c:v>189.7999999999935</c:v>
                </c:pt>
                <c:pt idx="1899">
                  <c:v>189.8999999999935</c:v>
                </c:pt>
                <c:pt idx="1900">
                  <c:v>189.99999999999349</c:v>
                </c:pt>
                <c:pt idx="1901">
                  <c:v>190.09999999999349</c:v>
                </c:pt>
                <c:pt idx="1902">
                  <c:v>190.19999999999348</c:v>
                </c:pt>
                <c:pt idx="1903">
                  <c:v>190.29999999999347</c:v>
                </c:pt>
                <c:pt idx="1904">
                  <c:v>190.39999999999347</c:v>
                </c:pt>
                <c:pt idx="1905">
                  <c:v>190.49999999999346</c:v>
                </c:pt>
                <c:pt idx="1906">
                  <c:v>190.59999999999346</c:v>
                </c:pt>
                <c:pt idx="1907">
                  <c:v>190.69999999999345</c:v>
                </c:pt>
                <c:pt idx="1908">
                  <c:v>190.79999999999345</c:v>
                </c:pt>
                <c:pt idx="1909">
                  <c:v>190.89999999999344</c:v>
                </c:pt>
                <c:pt idx="1910">
                  <c:v>190.99999999999343</c:v>
                </c:pt>
                <c:pt idx="1911">
                  <c:v>191.09999999999343</c:v>
                </c:pt>
                <c:pt idx="1912">
                  <c:v>191.19999999999342</c:v>
                </c:pt>
                <c:pt idx="1913">
                  <c:v>191.29999999999342</c:v>
                </c:pt>
                <c:pt idx="1914">
                  <c:v>191.39999999999341</c:v>
                </c:pt>
                <c:pt idx="1915">
                  <c:v>191.49999999999341</c:v>
                </c:pt>
                <c:pt idx="1916">
                  <c:v>191.5999999999934</c:v>
                </c:pt>
                <c:pt idx="1917">
                  <c:v>191.69999999999339</c:v>
                </c:pt>
                <c:pt idx="1918">
                  <c:v>191.79999999999339</c:v>
                </c:pt>
                <c:pt idx="1919">
                  <c:v>191.89999999999338</c:v>
                </c:pt>
                <c:pt idx="1920">
                  <c:v>191.99999999999338</c:v>
                </c:pt>
                <c:pt idx="1921">
                  <c:v>192.09999999999337</c:v>
                </c:pt>
                <c:pt idx="1922">
                  <c:v>192.19999999999337</c:v>
                </c:pt>
                <c:pt idx="1923">
                  <c:v>192.29999999999336</c:v>
                </c:pt>
                <c:pt idx="1924">
                  <c:v>192.39999999999336</c:v>
                </c:pt>
                <c:pt idx="1925">
                  <c:v>192.49999999999335</c:v>
                </c:pt>
                <c:pt idx="1926">
                  <c:v>192.59999999999334</c:v>
                </c:pt>
                <c:pt idx="1927">
                  <c:v>192.69999999999334</c:v>
                </c:pt>
                <c:pt idx="1928">
                  <c:v>192.79999999999333</c:v>
                </c:pt>
                <c:pt idx="1929">
                  <c:v>192.89999999999333</c:v>
                </c:pt>
                <c:pt idx="1930">
                  <c:v>192.99999999999332</c:v>
                </c:pt>
                <c:pt idx="1931">
                  <c:v>193.09999999999332</c:v>
                </c:pt>
                <c:pt idx="1932">
                  <c:v>193.19999999999331</c:v>
                </c:pt>
                <c:pt idx="1933">
                  <c:v>193.2999999999933</c:v>
                </c:pt>
                <c:pt idx="1934">
                  <c:v>193.3999999999933</c:v>
                </c:pt>
                <c:pt idx="1935">
                  <c:v>193.49999999999329</c:v>
                </c:pt>
                <c:pt idx="1936">
                  <c:v>193.59999999999329</c:v>
                </c:pt>
                <c:pt idx="1937">
                  <c:v>193.69999999999328</c:v>
                </c:pt>
                <c:pt idx="1938">
                  <c:v>193.79999999999328</c:v>
                </c:pt>
                <c:pt idx="1939">
                  <c:v>193.89999999999327</c:v>
                </c:pt>
                <c:pt idx="1940">
                  <c:v>193.99999999999326</c:v>
                </c:pt>
                <c:pt idx="1941">
                  <c:v>194.09999999999326</c:v>
                </c:pt>
                <c:pt idx="1942">
                  <c:v>194.19999999999325</c:v>
                </c:pt>
                <c:pt idx="1943">
                  <c:v>194.29999999999325</c:v>
                </c:pt>
                <c:pt idx="1944">
                  <c:v>194.39999999999324</c:v>
                </c:pt>
                <c:pt idx="1945">
                  <c:v>194.49999999999324</c:v>
                </c:pt>
                <c:pt idx="1946">
                  <c:v>194.59999999999323</c:v>
                </c:pt>
                <c:pt idx="1947">
                  <c:v>194.69999999999322</c:v>
                </c:pt>
                <c:pt idx="1948">
                  <c:v>194.79999999999322</c:v>
                </c:pt>
                <c:pt idx="1949">
                  <c:v>194.89999999999321</c:v>
                </c:pt>
                <c:pt idx="1950">
                  <c:v>194.99999999999321</c:v>
                </c:pt>
                <c:pt idx="1951">
                  <c:v>195.0999999999932</c:v>
                </c:pt>
                <c:pt idx="1952">
                  <c:v>195.1999999999932</c:v>
                </c:pt>
                <c:pt idx="1953">
                  <c:v>195.29999999999319</c:v>
                </c:pt>
                <c:pt idx="1954">
                  <c:v>195.39999999999318</c:v>
                </c:pt>
                <c:pt idx="1955">
                  <c:v>195.49999999999318</c:v>
                </c:pt>
                <c:pt idx="1956">
                  <c:v>195.59999999999317</c:v>
                </c:pt>
                <c:pt idx="1957">
                  <c:v>195.69999999999317</c:v>
                </c:pt>
                <c:pt idx="1958">
                  <c:v>195.79999999999316</c:v>
                </c:pt>
                <c:pt idx="1959">
                  <c:v>195.89999999999316</c:v>
                </c:pt>
                <c:pt idx="1960">
                  <c:v>195.99999999999315</c:v>
                </c:pt>
                <c:pt idx="1961">
                  <c:v>196.09999999999314</c:v>
                </c:pt>
                <c:pt idx="1962">
                  <c:v>196.19999999999314</c:v>
                </c:pt>
                <c:pt idx="1963">
                  <c:v>196.29999999999313</c:v>
                </c:pt>
                <c:pt idx="1964">
                  <c:v>196.39999999999313</c:v>
                </c:pt>
                <c:pt idx="1965">
                  <c:v>196.49999999999312</c:v>
                </c:pt>
                <c:pt idx="1966">
                  <c:v>196.59999999999312</c:v>
                </c:pt>
                <c:pt idx="1967">
                  <c:v>196.69999999999311</c:v>
                </c:pt>
                <c:pt idx="1968">
                  <c:v>196.7999999999931</c:v>
                </c:pt>
                <c:pt idx="1969">
                  <c:v>196.8999999999931</c:v>
                </c:pt>
                <c:pt idx="1970">
                  <c:v>196.99999999999309</c:v>
                </c:pt>
                <c:pt idx="1971">
                  <c:v>197.09999999999309</c:v>
                </c:pt>
                <c:pt idx="1972">
                  <c:v>197.19999999999308</c:v>
                </c:pt>
                <c:pt idx="1973">
                  <c:v>197.29999999999308</c:v>
                </c:pt>
                <c:pt idx="1974">
                  <c:v>197.39999999999307</c:v>
                </c:pt>
                <c:pt idx="1975">
                  <c:v>197.49999999999307</c:v>
                </c:pt>
                <c:pt idx="1976">
                  <c:v>197.59999999999306</c:v>
                </c:pt>
                <c:pt idx="1977">
                  <c:v>197.69999999999305</c:v>
                </c:pt>
                <c:pt idx="1978">
                  <c:v>197.79999999999305</c:v>
                </c:pt>
                <c:pt idx="1979">
                  <c:v>197.89999999999304</c:v>
                </c:pt>
                <c:pt idx="1980">
                  <c:v>197.99999999999304</c:v>
                </c:pt>
                <c:pt idx="1981">
                  <c:v>198.09999999999303</c:v>
                </c:pt>
                <c:pt idx="1982">
                  <c:v>198.19999999999303</c:v>
                </c:pt>
                <c:pt idx="1983">
                  <c:v>198.29999999999302</c:v>
                </c:pt>
                <c:pt idx="1984">
                  <c:v>198.39999999999301</c:v>
                </c:pt>
                <c:pt idx="1985">
                  <c:v>198.49999999999301</c:v>
                </c:pt>
                <c:pt idx="1986">
                  <c:v>198.599999999993</c:v>
                </c:pt>
                <c:pt idx="1987">
                  <c:v>198.699999999993</c:v>
                </c:pt>
                <c:pt idx="1988">
                  <c:v>198.79999999999299</c:v>
                </c:pt>
                <c:pt idx="1989">
                  <c:v>198.89999999999299</c:v>
                </c:pt>
                <c:pt idx="1990">
                  <c:v>198.99999999999298</c:v>
                </c:pt>
                <c:pt idx="1991">
                  <c:v>199.09999999999297</c:v>
                </c:pt>
                <c:pt idx="1992">
                  <c:v>199.19999999999297</c:v>
                </c:pt>
                <c:pt idx="1993">
                  <c:v>199.29999999999296</c:v>
                </c:pt>
                <c:pt idx="1994">
                  <c:v>199.39999999999296</c:v>
                </c:pt>
                <c:pt idx="1995">
                  <c:v>199.49999999999295</c:v>
                </c:pt>
                <c:pt idx="1996">
                  <c:v>199.59999999999295</c:v>
                </c:pt>
                <c:pt idx="1997">
                  <c:v>199.69999999999294</c:v>
                </c:pt>
                <c:pt idx="1998">
                  <c:v>199.79999999999293</c:v>
                </c:pt>
                <c:pt idx="1999">
                  <c:v>199.89999999999293</c:v>
                </c:pt>
                <c:pt idx="2000">
                  <c:v>199.99999999999292</c:v>
                </c:pt>
                <c:pt idx="2001">
                  <c:v>200.09999999999292</c:v>
                </c:pt>
                <c:pt idx="2002">
                  <c:v>200.19999999999291</c:v>
                </c:pt>
                <c:pt idx="2003">
                  <c:v>200.29999999999291</c:v>
                </c:pt>
                <c:pt idx="2004">
                  <c:v>200.3999999999929</c:v>
                </c:pt>
                <c:pt idx="2005">
                  <c:v>200.49999999999289</c:v>
                </c:pt>
                <c:pt idx="2006">
                  <c:v>200.59999999999289</c:v>
                </c:pt>
                <c:pt idx="2007">
                  <c:v>200.69999999999288</c:v>
                </c:pt>
                <c:pt idx="2008">
                  <c:v>200.79999999999288</c:v>
                </c:pt>
                <c:pt idx="2009">
                  <c:v>200.89999999999287</c:v>
                </c:pt>
                <c:pt idx="2010">
                  <c:v>200.99999999999287</c:v>
                </c:pt>
                <c:pt idx="2011">
                  <c:v>201.09999999999286</c:v>
                </c:pt>
                <c:pt idx="2012">
                  <c:v>201.19999999999285</c:v>
                </c:pt>
                <c:pt idx="2013">
                  <c:v>201.29999999999285</c:v>
                </c:pt>
                <c:pt idx="2014">
                  <c:v>201.39999999999284</c:v>
                </c:pt>
                <c:pt idx="2015">
                  <c:v>201.49999999999284</c:v>
                </c:pt>
                <c:pt idx="2016">
                  <c:v>201.59999999999283</c:v>
                </c:pt>
                <c:pt idx="2017">
                  <c:v>201.69999999999283</c:v>
                </c:pt>
                <c:pt idx="2018">
                  <c:v>201.79999999999282</c:v>
                </c:pt>
                <c:pt idx="2019">
                  <c:v>201.89999999999281</c:v>
                </c:pt>
                <c:pt idx="2020">
                  <c:v>201.99999999999281</c:v>
                </c:pt>
                <c:pt idx="2021">
                  <c:v>202.0999999999928</c:v>
                </c:pt>
                <c:pt idx="2022">
                  <c:v>202.1999999999928</c:v>
                </c:pt>
                <c:pt idx="2023">
                  <c:v>202.29999999999279</c:v>
                </c:pt>
                <c:pt idx="2024">
                  <c:v>202.39999999999279</c:v>
                </c:pt>
                <c:pt idx="2025">
                  <c:v>202.49999999999278</c:v>
                </c:pt>
                <c:pt idx="2026">
                  <c:v>202.59999999999278</c:v>
                </c:pt>
                <c:pt idx="2027">
                  <c:v>202.69999999999277</c:v>
                </c:pt>
                <c:pt idx="2028">
                  <c:v>202.79999999999276</c:v>
                </c:pt>
                <c:pt idx="2029">
                  <c:v>202.89999999999276</c:v>
                </c:pt>
                <c:pt idx="2030">
                  <c:v>202.99999999999275</c:v>
                </c:pt>
                <c:pt idx="2031">
                  <c:v>203.09999999999275</c:v>
                </c:pt>
                <c:pt idx="2032">
                  <c:v>203.19999999999274</c:v>
                </c:pt>
                <c:pt idx="2033">
                  <c:v>203.29999999999274</c:v>
                </c:pt>
                <c:pt idx="2034">
                  <c:v>203.39999999999273</c:v>
                </c:pt>
                <c:pt idx="2035">
                  <c:v>203.49999999999272</c:v>
                </c:pt>
                <c:pt idx="2036">
                  <c:v>203.59999999999272</c:v>
                </c:pt>
                <c:pt idx="2037">
                  <c:v>203.69999999999271</c:v>
                </c:pt>
                <c:pt idx="2038">
                  <c:v>203.79999999999271</c:v>
                </c:pt>
                <c:pt idx="2039">
                  <c:v>203.8999999999927</c:v>
                </c:pt>
                <c:pt idx="2040">
                  <c:v>203.9999999999927</c:v>
                </c:pt>
                <c:pt idx="2041">
                  <c:v>204.09999999999269</c:v>
                </c:pt>
                <c:pt idx="2042">
                  <c:v>204.19999999999268</c:v>
                </c:pt>
                <c:pt idx="2043">
                  <c:v>204.29999999999268</c:v>
                </c:pt>
                <c:pt idx="2044">
                  <c:v>204.39999999999267</c:v>
                </c:pt>
                <c:pt idx="2045">
                  <c:v>204.49999999999267</c:v>
                </c:pt>
                <c:pt idx="2046">
                  <c:v>204.59999999999266</c:v>
                </c:pt>
                <c:pt idx="2047">
                  <c:v>204.69999999999266</c:v>
                </c:pt>
                <c:pt idx="2048">
                  <c:v>204.79999999999265</c:v>
                </c:pt>
                <c:pt idx="2049">
                  <c:v>204.89999999999264</c:v>
                </c:pt>
                <c:pt idx="2050">
                  <c:v>204.99999999999264</c:v>
                </c:pt>
                <c:pt idx="2051">
                  <c:v>205.09999999999263</c:v>
                </c:pt>
                <c:pt idx="2052">
                  <c:v>205.19999999999263</c:v>
                </c:pt>
                <c:pt idx="2053">
                  <c:v>205.29999999999262</c:v>
                </c:pt>
                <c:pt idx="2054">
                  <c:v>205.39999999999262</c:v>
                </c:pt>
                <c:pt idx="2055">
                  <c:v>205.49999999999261</c:v>
                </c:pt>
                <c:pt idx="2056">
                  <c:v>205.5999999999926</c:v>
                </c:pt>
                <c:pt idx="2057">
                  <c:v>205.6999999999926</c:v>
                </c:pt>
                <c:pt idx="2058">
                  <c:v>205.79999999999259</c:v>
                </c:pt>
                <c:pt idx="2059">
                  <c:v>205.89999999999259</c:v>
                </c:pt>
                <c:pt idx="2060">
                  <c:v>205.99999999999258</c:v>
                </c:pt>
                <c:pt idx="2061">
                  <c:v>206.09999999999258</c:v>
                </c:pt>
                <c:pt idx="2062">
                  <c:v>206.19999999999257</c:v>
                </c:pt>
                <c:pt idx="2063">
                  <c:v>206.29999999999256</c:v>
                </c:pt>
                <c:pt idx="2064">
                  <c:v>206.39999999999256</c:v>
                </c:pt>
                <c:pt idx="2065">
                  <c:v>206.49999999999255</c:v>
                </c:pt>
                <c:pt idx="2066">
                  <c:v>206.59999999999255</c:v>
                </c:pt>
                <c:pt idx="2067">
                  <c:v>206.69999999999254</c:v>
                </c:pt>
                <c:pt idx="2068">
                  <c:v>206.79999999999254</c:v>
                </c:pt>
                <c:pt idx="2069">
                  <c:v>206.89999999999253</c:v>
                </c:pt>
                <c:pt idx="2070">
                  <c:v>206.99999999999253</c:v>
                </c:pt>
                <c:pt idx="2071">
                  <c:v>207.09999999999252</c:v>
                </c:pt>
                <c:pt idx="2072">
                  <c:v>207.19999999999251</c:v>
                </c:pt>
                <c:pt idx="2073">
                  <c:v>207.29999999999251</c:v>
                </c:pt>
                <c:pt idx="2074">
                  <c:v>207.3999999999925</c:v>
                </c:pt>
                <c:pt idx="2075">
                  <c:v>207.4999999999925</c:v>
                </c:pt>
                <c:pt idx="2076">
                  <c:v>207.59999999999249</c:v>
                </c:pt>
                <c:pt idx="2077">
                  <c:v>207.69999999999249</c:v>
                </c:pt>
                <c:pt idx="2078">
                  <c:v>207.79999999999248</c:v>
                </c:pt>
                <c:pt idx="2079">
                  <c:v>207.89999999999247</c:v>
                </c:pt>
                <c:pt idx="2080">
                  <c:v>207.99999999999247</c:v>
                </c:pt>
                <c:pt idx="2081">
                  <c:v>208.09999999999246</c:v>
                </c:pt>
                <c:pt idx="2082">
                  <c:v>208.19999999999246</c:v>
                </c:pt>
                <c:pt idx="2083">
                  <c:v>208.29999999999245</c:v>
                </c:pt>
                <c:pt idx="2084">
                  <c:v>208.39999999999245</c:v>
                </c:pt>
                <c:pt idx="2085">
                  <c:v>208.49999999999244</c:v>
                </c:pt>
                <c:pt idx="2086">
                  <c:v>208.59999999999243</c:v>
                </c:pt>
                <c:pt idx="2087">
                  <c:v>208.69999999999243</c:v>
                </c:pt>
                <c:pt idx="2088">
                  <c:v>208.79999999999242</c:v>
                </c:pt>
                <c:pt idx="2089">
                  <c:v>208.89999999999242</c:v>
                </c:pt>
                <c:pt idx="2090">
                  <c:v>208.99999999999241</c:v>
                </c:pt>
                <c:pt idx="2091">
                  <c:v>209.09999999999241</c:v>
                </c:pt>
                <c:pt idx="2092">
                  <c:v>209.1999999999924</c:v>
                </c:pt>
                <c:pt idx="2093">
                  <c:v>209.29999999999239</c:v>
                </c:pt>
                <c:pt idx="2094">
                  <c:v>209.39999999999239</c:v>
                </c:pt>
                <c:pt idx="2095">
                  <c:v>209.49999999999238</c:v>
                </c:pt>
                <c:pt idx="2096">
                  <c:v>209.59999999999238</c:v>
                </c:pt>
                <c:pt idx="2097">
                  <c:v>209.69999999999237</c:v>
                </c:pt>
                <c:pt idx="2098">
                  <c:v>209.79999999999237</c:v>
                </c:pt>
                <c:pt idx="2099">
                  <c:v>209.89999999999236</c:v>
                </c:pt>
                <c:pt idx="2100">
                  <c:v>209.99999999999235</c:v>
                </c:pt>
                <c:pt idx="2101">
                  <c:v>210.09999999999235</c:v>
                </c:pt>
                <c:pt idx="2102">
                  <c:v>210.19999999999234</c:v>
                </c:pt>
                <c:pt idx="2103">
                  <c:v>210.29999999999234</c:v>
                </c:pt>
                <c:pt idx="2104">
                  <c:v>210.39999999999233</c:v>
                </c:pt>
                <c:pt idx="2105">
                  <c:v>210.49999999999233</c:v>
                </c:pt>
                <c:pt idx="2106">
                  <c:v>210.59999999999232</c:v>
                </c:pt>
                <c:pt idx="2107">
                  <c:v>210.69999999999231</c:v>
                </c:pt>
                <c:pt idx="2108">
                  <c:v>210.79999999999231</c:v>
                </c:pt>
                <c:pt idx="2109">
                  <c:v>210.8999999999923</c:v>
                </c:pt>
                <c:pt idx="2110">
                  <c:v>210.9999999999923</c:v>
                </c:pt>
                <c:pt idx="2111">
                  <c:v>211.09999999999229</c:v>
                </c:pt>
                <c:pt idx="2112">
                  <c:v>211.19999999999229</c:v>
                </c:pt>
                <c:pt idx="2113">
                  <c:v>211.29999999999228</c:v>
                </c:pt>
                <c:pt idx="2114">
                  <c:v>211.39999999999227</c:v>
                </c:pt>
                <c:pt idx="2115">
                  <c:v>211.49999999999227</c:v>
                </c:pt>
                <c:pt idx="2116">
                  <c:v>211.59999999999226</c:v>
                </c:pt>
                <c:pt idx="2117">
                  <c:v>211.69999999999226</c:v>
                </c:pt>
                <c:pt idx="2118">
                  <c:v>211.79999999999225</c:v>
                </c:pt>
                <c:pt idx="2119">
                  <c:v>211.89999999999225</c:v>
                </c:pt>
                <c:pt idx="2120">
                  <c:v>211.99999999999224</c:v>
                </c:pt>
                <c:pt idx="2121">
                  <c:v>212.09999999999224</c:v>
                </c:pt>
                <c:pt idx="2122">
                  <c:v>212.19999999999223</c:v>
                </c:pt>
                <c:pt idx="2123">
                  <c:v>212.29999999999222</c:v>
                </c:pt>
                <c:pt idx="2124">
                  <c:v>212.39999999999222</c:v>
                </c:pt>
                <c:pt idx="2125">
                  <c:v>212.49999999999221</c:v>
                </c:pt>
                <c:pt idx="2126">
                  <c:v>212.59999999999221</c:v>
                </c:pt>
                <c:pt idx="2127">
                  <c:v>212.6999999999922</c:v>
                </c:pt>
                <c:pt idx="2128">
                  <c:v>212.7999999999922</c:v>
                </c:pt>
                <c:pt idx="2129">
                  <c:v>212.89999999999219</c:v>
                </c:pt>
                <c:pt idx="2130">
                  <c:v>212.99999999999218</c:v>
                </c:pt>
                <c:pt idx="2131">
                  <c:v>213.09999999999218</c:v>
                </c:pt>
                <c:pt idx="2132">
                  <c:v>213.19999999999217</c:v>
                </c:pt>
                <c:pt idx="2133">
                  <c:v>213.29999999999217</c:v>
                </c:pt>
                <c:pt idx="2134">
                  <c:v>213.39999999999216</c:v>
                </c:pt>
                <c:pt idx="2135">
                  <c:v>213.49999999999216</c:v>
                </c:pt>
                <c:pt idx="2136">
                  <c:v>213.59999999999215</c:v>
                </c:pt>
                <c:pt idx="2137">
                  <c:v>213.69999999999214</c:v>
                </c:pt>
                <c:pt idx="2138">
                  <c:v>213.79999999999214</c:v>
                </c:pt>
                <c:pt idx="2139">
                  <c:v>213.89999999999213</c:v>
                </c:pt>
                <c:pt idx="2140">
                  <c:v>213.99999999999213</c:v>
                </c:pt>
                <c:pt idx="2141">
                  <c:v>214.09999999999212</c:v>
                </c:pt>
                <c:pt idx="2142">
                  <c:v>214.19999999999212</c:v>
                </c:pt>
                <c:pt idx="2143">
                  <c:v>214.29999999999211</c:v>
                </c:pt>
                <c:pt idx="2144">
                  <c:v>214.3999999999921</c:v>
                </c:pt>
                <c:pt idx="2145">
                  <c:v>214.4999999999921</c:v>
                </c:pt>
                <c:pt idx="2146">
                  <c:v>214.59999999999209</c:v>
                </c:pt>
                <c:pt idx="2147">
                  <c:v>214.69999999999209</c:v>
                </c:pt>
                <c:pt idx="2148">
                  <c:v>214.79999999999208</c:v>
                </c:pt>
                <c:pt idx="2149">
                  <c:v>214.89999999999208</c:v>
                </c:pt>
                <c:pt idx="2150">
                  <c:v>214.99999999999207</c:v>
                </c:pt>
                <c:pt idx="2151">
                  <c:v>215.09999999999206</c:v>
                </c:pt>
                <c:pt idx="2152">
                  <c:v>215.19999999999206</c:v>
                </c:pt>
                <c:pt idx="2153">
                  <c:v>215.29999999999205</c:v>
                </c:pt>
                <c:pt idx="2154">
                  <c:v>215.39999999999205</c:v>
                </c:pt>
                <c:pt idx="2155">
                  <c:v>215.49999999999204</c:v>
                </c:pt>
                <c:pt idx="2156">
                  <c:v>215.59999999999204</c:v>
                </c:pt>
                <c:pt idx="2157">
                  <c:v>215.69999999999203</c:v>
                </c:pt>
                <c:pt idx="2158">
                  <c:v>215.79999999999202</c:v>
                </c:pt>
                <c:pt idx="2159">
                  <c:v>215.89999999999202</c:v>
                </c:pt>
                <c:pt idx="2160">
                  <c:v>215.99999999999201</c:v>
                </c:pt>
                <c:pt idx="2161">
                  <c:v>216.09999999999201</c:v>
                </c:pt>
                <c:pt idx="2162">
                  <c:v>216.199999999992</c:v>
                </c:pt>
                <c:pt idx="2163">
                  <c:v>216.299999999992</c:v>
                </c:pt>
                <c:pt idx="2164">
                  <c:v>216.39999999999199</c:v>
                </c:pt>
                <c:pt idx="2165">
                  <c:v>216.49999999999199</c:v>
                </c:pt>
                <c:pt idx="2166">
                  <c:v>216.59999999999198</c:v>
                </c:pt>
                <c:pt idx="2167">
                  <c:v>216.69999999999197</c:v>
                </c:pt>
                <c:pt idx="2168">
                  <c:v>216.79999999999197</c:v>
                </c:pt>
                <c:pt idx="2169">
                  <c:v>216.89999999999196</c:v>
                </c:pt>
                <c:pt idx="2170">
                  <c:v>216.99999999999196</c:v>
                </c:pt>
                <c:pt idx="2171">
                  <c:v>217.09999999999195</c:v>
                </c:pt>
                <c:pt idx="2172">
                  <c:v>217.19999999999195</c:v>
                </c:pt>
                <c:pt idx="2173">
                  <c:v>217.29999999999194</c:v>
                </c:pt>
                <c:pt idx="2174">
                  <c:v>217.39999999999193</c:v>
                </c:pt>
                <c:pt idx="2175">
                  <c:v>217.49999999999193</c:v>
                </c:pt>
                <c:pt idx="2176">
                  <c:v>217.59999999999192</c:v>
                </c:pt>
                <c:pt idx="2177">
                  <c:v>217.69999999999192</c:v>
                </c:pt>
                <c:pt idx="2178">
                  <c:v>217.79999999999191</c:v>
                </c:pt>
                <c:pt idx="2179">
                  <c:v>217.89999999999191</c:v>
                </c:pt>
                <c:pt idx="2180">
                  <c:v>217.9999999999919</c:v>
                </c:pt>
                <c:pt idx="2181">
                  <c:v>218.09999999999189</c:v>
                </c:pt>
                <c:pt idx="2182">
                  <c:v>218.19999999999189</c:v>
                </c:pt>
                <c:pt idx="2183">
                  <c:v>218.29999999999188</c:v>
                </c:pt>
                <c:pt idx="2184">
                  <c:v>218.39999999999188</c:v>
                </c:pt>
                <c:pt idx="2185">
                  <c:v>218.49999999999187</c:v>
                </c:pt>
                <c:pt idx="2186">
                  <c:v>218.59999999999187</c:v>
                </c:pt>
                <c:pt idx="2187">
                  <c:v>218.69999999999186</c:v>
                </c:pt>
                <c:pt idx="2188">
                  <c:v>218.79999999999185</c:v>
                </c:pt>
                <c:pt idx="2189">
                  <c:v>218.89999999999185</c:v>
                </c:pt>
                <c:pt idx="2190">
                  <c:v>218.99999999999184</c:v>
                </c:pt>
                <c:pt idx="2191">
                  <c:v>219.09999999999184</c:v>
                </c:pt>
                <c:pt idx="2192">
                  <c:v>219.19999999999183</c:v>
                </c:pt>
                <c:pt idx="2193">
                  <c:v>219.29999999999183</c:v>
                </c:pt>
                <c:pt idx="2194">
                  <c:v>219.39999999999182</c:v>
                </c:pt>
                <c:pt idx="2195">
                  <c:v>219.49999999999181</c:v>
                </c:pt>
                <c:pt idx="2196">
                  <c:v>219.59999999999181</c:v>
                </c:pt>
                <c:pt idx="2197">
                  <c:v>219.6999999999918</c:v>
                </c:pt>
                <c:pt idx="2198">
                  <c:v>219.7999999999918</c:v>
                </c:pt>
                <c:pt idx="2199">
                  <c:v>219.89999999999179</c:v>
                </c:pt>
                <c:pt idx="2200">
                  <c:v>219.99999999999179</c:v>
                </c:pt>
                <c:pt idx="2201">
                  <c:v>220.09999999999178</c:v>
                </c:pt>
                <c:pt idx="2202">
                  <c:v>220.19999999999177</c:v>
                </c:pt>
                <c:pt idx="2203">
                  <c:v>220.29999999999177</c:v>
                </c:pt>
                <c:pt idx="2204">
                  <c:v>220.39999999999176</c:v>
                </c:pt>
                <c:pt idx="2205">
                  <c:v>220.49999999999176</c:v>
                </c:pt>
                <c:pt idx="2206">
                  <c:v>220.59999999999175</c:v>
                </c:pt>
                <c:pt idx="2207">
                  <c:v>220.69999999999175</c:v>
                </c:pt>
                <c:pt idx="2208">
                  <c:v>220.79999999999174</c:v>
                </c:pt>
                <c:pt idx="2209">
                  <c:v>220.89999999999173</c:v>
                </c:pt>
                <c:pt idx="2210">
                  <c:v>220.99999999999173</c:v>
                </c:pt>
                <c:pt idx="2211">
                  <c:v>221.09999999999172</c:v>
                </c:pt>
                <c:pt idx="2212">
                  <c:v>221.19999999999172</c:v>
                </c:pt>
                <c:pt idx="2213">
                  <c:v>221.29999999999171</c:v>
                </c:pt>
                <c:pt idx="2214">
                  <c:v>221.39999999999171</c:v>
                </c:pt>
                <c:pt idx="2215">
                  <c:v>221.4999999999917</c:v>
                </c:pt>
                <c:pt idx="2216">
                  <c:v>221.5999999999917</c:v>
                </c:pt>
                <c:pt idx="2217">
                  <c:v>221.69999999999169</c:v>
                </c:pt>
                <c:pt idx="2218">
                  <c:v>221.79999999999168</c:v>
                </c:pt>
                <c:pt idx="2219">
                  <c:v>221.89999999999168</c:v>
                </c:pt>
                <c:pt idx="2220">
                  <c:v>221.99999999999167</c:v>
                </c:pt>
                <c:pt idx="2221">
                  <c:v>222.09999999999167</c:v>
                </c:pt>
                <c:pt idx="2222">
                  <c:v>222.19999999999166</c:v>
                </c:pt>
                <c:pt idx="2223">
                  <c:v>222.29999999999166</c:v>
                </c:pt>
                <c:pt idx="2224">
                  <c:v>222.39999999999165</c:v>
                </c:pt>
                <c:pt idx="2225">
                  <c:v>222.49999999999164</c:v>
                </c:pt>
                <c:pt idx="2226">
                  <c:v>222.59999999999164</c:v>
                </c:pt>
                <c:pt idx="2227">
                  <c:v>222.69999999999163</c:v>
                </c:pt>
                <c:pt idx="2228">
                  <c:v>222.79999999999163</c:v>
                </c:pt>
                <c:pt idx="2229">
                  <c:v>222.89999999999162</c:v>
                </c:pt>
                <c:pt idx="2230">
                  <c:v>222.99999999999162</c:v>
                </c:pt>
                <c:pt idx="2231">
                  <c:v>223.09999999999161</c:v>
                </c:pt>
                <c:pt idx="2232">
                  <c:v>223.1999999999916</c:v>
                </c:pt>
                <c:pt idx="2233">
                  <c:v>223.2999999999916</c:v>
                </c:pt>
              </c:numCache>
            </c:numRef>
          </c:xVal>
          <c:yVal>
            <c:numRef>
              <c:f>[1]Sheet1!$R$2:$R$2235</c:f>
              <c:numCache>
                <c:formatCode>General</c:formatCode>
                <c:ptCount val="2234"/>
                <c:pt idx="0">
                  <c:v>5.3335550705366801</c:v>
                </c:pt>
                <c:pt idx="1">
                  <c:v>5.3336509356172099</c:v>
                </c:pt>
                <c:pt idx="2">
                  <c:v>5.3337482328181505</c:v>
                </c:pt>
                <c:pt idx="3">
                  <c:v>5.3338427087746103</c:v>
                </c:pt>
                <c:pt idx="4">
                  <c:v>5.3339384715587199</c:v>
                </c:pt>
                <c:pt idx="5">
                  <c:v>5.3340319876564095</c:v>
                </c:pt>
                <c:pt idx="6">
                  <c:v>5.3341286523523408</c:v>
                </c:pt>
                <c:pt idx="7">
                  <c:v>5.3342264232021002</c:v>
                </c:pt>
                <c:pt idx="8">
                  <c:v>5.3343205447920603</c:v>
                </c:pt>
                <c:pt idx="9">
                  <c:v>5.3344168210907901</c:v>
                </c:pt>
                <c:pt idx="10">
                  <c:v>5.33451310860017</c:v>
                </c:pt>
                <c:pt idx="11">
                  <c:v>5.3346084248571497</c:v>
                </c:pt>
                <c:pt idx="12">
                  <c:v>5.3347016788084698</c:v>
                </c:pt>
                <c:pt idx="13">
                  <c:v>5.3347983291458601</c:v>
                </c:pt>
                <c:pt idx="14">
                  <c:v>5.3348939252002801</c:v>
                </c:pt>
                <c:pt idx="15">
                  <c:v>5.3349907768389704</c:v>
                </c:pt>
                <c:pt idx="16">
                  <c:v>5.3350858378303698</c:v>
                </c:pt>
                <c:pt idx="17">
                  <c:v>5.3351822135414801</c:v>
                </c:pt>
                <c:pt idx="18">
                  <c:v>5.3352763647967301</c:v>
                </c:pt>
                <c:pt idx="19">
                  <c:v>5.3353729511969501</c:v>
                </c:pt>
                <c:pt idx="20">
                  <c:v>5.3354678657642696</c:v>
                </c:pt>
                <c:pt idx="21">
                  <c:v>5.3355642206312393</c:v>
                </c:pt>
                <c:pt idx="22">
                  <c:v>5.3359777375902606</c:v>
                </c:pt>
                <c:pt idx="23">
                  <c:v>5.3361302494808793</c:v>
                </c:pt>
                <c:pt idx="24">
                  <c:v>5.3362811172348703</c:v>
                </c:pt>
                <c:pt idx="25">
                  <c:v>5.3364320456675092</c:v>
                </c:pt>
                <c:pt idx="26">
                  <c:v>5.3365827867691094</c:v>
                </c:pt>
                <c:pt idx="27">
                  <c:v>5.3367357111558604</c:v>
                </c:pt>
                <c:pt idx="28">
                  <c:v>5.3368882178258996</c:v>
                </c:pt>
                <c:pt idx="29">
                  <c:v>5.3370380079583404</c:v>
                </c:pt>
                <c:pt idx="30">
                  <c:v>5.3371891710762105</c:v>
                </c:pt>
                <c:pt idx="31">
                  <c:v>5.3373423623924001</c:v>
                </c:pt>
                <c:pt idx="32">
                  <c:v>5.3374928540986399</c:v>
                </c:pt>
                <c:pt idx="33">
                  <c:v>5.3376418071562099</c:v>
                </c:pt>
                <c:pt idx="34">
                  <c:v>5.3377952076994797</c:v>
                </c:pt>
                <c:pt idx="35">
                  <c:v>5.3379465846829097</c:v>
                </c:pt>
                <c:pt idx="36">
                  <c:v>5.3380981767018305</c:v>
                </c:pt>
                <c:pt idx="37">
                  <c:v>5.33824899961059</c:v>
                </c:pt>
                <c:pt idx="38">
                  <c:v>5.3384012725222298</c:v>
                </c:pt>
                <c:pt idx="39">
                  <c:v>5.3385515500998801</c:v>
                </c:pt>
                <c:pt idx="40">
                  <c:v>5.3387016961631701</c:v>
                </c:pt>
                <c:pt idx="41">
                  <c:v>5.3388559540524803</c:v>
                </c:pt>
                <c:pt idx="42">
                  <c:v>5.3390067067082798</c:v>
                </c:pt>
                <c:pt idx="43">
                  <c:v>5.3391571841073899</c:v>
                </c:pt>
                <c:pt idx="44">
                  <c:v>5.3393096021650397</c:v>
                </c:pt>
                <c:pt idx="45">
                  <c:v>5.3394612735742006</c:v>
                </c:pt>
                <c:pt idx="46">
                  <c:v>5.3396131596825498</c:v>
                </c:pt>
                <c:pt idx="47">
                  <c:v>5.3397653840443402</c:v>
                </c:pt>
                <c:pt idx="48">
                  <c:v>5.3399164030341</c:v>
                </c:pt>
                <c:pt idx="49">
                  <c:v>5.34006869941941</c:v>
                </c:pt>
                <c:pt idx="50">
                  <c:v>5.3402204642510798</c:v>
                </c:pt>
                <c:pt idx="51">
                  <c:v>5.3403721312688299</c:v>
                </c:pt>
                <c:pt idx="52">
                  <c:v>5.3405229696319099</c:v>
                </c:pt>
                <c:pt idx="53">
                  <c:v>5.3406725055708302</c:v>
                </c:pt>
                <c:pt idx="54">
                  <c:v>5.3408250903223902</c:v>
                </c:pt>
                <c:pt idx="55">
                  <c:v>5.3409783900658603</c:v>
                </c:pt>
                <c:pt idx="56">
                  <c:v>5.3411304019114896</c:v>
                </c:pt>
                <c:pt idx="57">
                  <c:v>5.3412823806478302</c:v>
                </c:pt>
                <c:pt idx="58">
                  <c:v>5.3414374395610702</c:v>
                </c:pt>
                <c:pt idx="59">
                  <c:v>5.3415916442827998</c:v>
                </c:pt>
                <c:pt idx="60">
                  <c:v>5.3417454153455397</c:v>
                </c:pt>
                <c:pt idx="61">
                  <c:v>5.3418993893858397</c:v>
                </c:pt>
                <c:pt idx="62">
                  <c:v>5.34205628454243</c:v>
                </c:pt>
                <c:pt idx="63">
                  <c:v>5.3422108122656997</c:v>
                </c:pt>
                <c:pt idx="64">
                  <c:v>5.3423645563256494</c:v>
                </c:pt>
                <c:pt idx="65">
                  <c:v>5.3425202285452</c:v>
                </c:pt>
                <c:pt idx="66">
                  <c:v>5.3426752453393105</c:v>
                </c:pt>
                <c:pt idx="67">
                  <c:v>5.3428293197438901</c:v>
                </c:pt>
                <c:pt idx="68">
                  <c:v>5.3429865737747102</c:v>
                </c:pt>
                <c:pt idx="69">
                  <c:v>5.3431400588691504</c:v>
                </c:pt>
                <c:pt idx="70">
                  <c:v>5.34329547621277</c:v>
                </c:pt>
                <c:pt idx="71">
                  <c:v>5.3434465477546897</c:v>
                </c:pt>
                <c:pt idx="72">
                  <c:v>5.3435989216997895</c:v>
                </c:pt>
                <c:pt idx="73">
                  <c:v>5.3437504628681003</c:v>
                </c:pt>
                <c:pt idx="74">
                  <c:v>5.3439024900709002</c:v>
                </c:pt>
                <c:pt idx="75">
                  <c:v>5.3440540634032807</c:v>
                </c:pt>
                <c:pt idx="76">
                  <c:v>5.3442037413272905</c:v>
                </c:pt>
                <c:pt idx="77">
                  <c:v>5.3443555012242099</c:v>
                </c:pt>
                <c:pt idx="78">
                  <c:v>5.3445068466985601</c:v>
                </c:pt>
                <c:pt idx="79">
                  <c:v>5.3446597081703002</c:v>
                </c:pt>
                <c:pt idx="80">
                  <c:v>5.3448092516841399</c:v>
                </c:pt>
                <c:pt idx="81">
                  <c:v>5.3449590340080606</c:v>
                </c:pt>
                <c:pt idx="82">
                  <c:v>5.3451113696407502</c:v>
                </c:pt>
                <c:pt idx="83">
                  <c:v>5.3452645862956896</c:v>
                </c:pt>
                <c:pt idx="84">
                  <c:v>5.3454174218884196</c:v>
                </c:pt>
                <c:pt idx="85">
                  <c:v>5.3455709525936603</c:v>
                </c:pt>
                <c:pt idx="86">
                  <c:v>5.3457237002993194</c:v>
                </c:pt>
                <c:pt idx="87">
                  <c:v>5.34587647397914</c:v>
                </c:pt>
                <c:pt idx="88">
                  <c:v>5.3460289431002099</c:v>
                </c:pt>
                <c:pt idx="89">
                  <c:v>5.3461836365733699</c:v>
                </c:pt>
                <c:pt idx="90">
                  <c:v>5.3463357104550298</c:v>
                </c:pt>
                <c:pt idx="91">
                  <c:v>5.3464883594028798</c:v>
                </c:pt>
                <c:pt idx="92">
                  <c:v>5.3466405515437998</c:v>
                </c:pt>
                <c:pt idx="93">
                  <c:v>5.34679380411262</c:v>
                </c:pt>
                <c:pt idx="94">
                  <c:v>5.3469464511120597</c:v>
                </c:pt>
                <c:pt idx="95">
                  <c:v>5.3470992800864998</c:v>
                </c:pt>
                <c:pt idx="96">
                  <c:v>5.3472493403868402</c:v>
                </c:pt>
                <c:pt idx="97">
                  <c:v>5.3474020385899701</c:v>
                </c:pt>
                <c:pt idx="98">
                  <c:v>5.3475545723565601</c:v>
                </c:pt>
                <c:pt idx="99">
                  <c:v>5.3477056467540995</c:v>
                </c:pt>
                <c:pt idx="100">
                  <c:v>5.3478570772620699</c:v>
                </c:pt>
                <c:pt idx="101">
                  <c:v>5.34800645956006</c:v>
                </c:pt>
                <c:pt idx="102">
                  <c:v>5.34815843433958</c:v>
                </c:pt>
                <c:pt idx="103">
                  <c:v>5.3483086213325697</c:v>
                </c:pt>
                <c:pt idx="104">
                  <c:v>5.3484599252821603</c:v>
                </c:pt>
                <c:pt idx="105">
                  <c:v>5.3486115218952301</c:v>
                </c:pt>
                <c:pt idx="106">
                  <c:v>5.3487617004674899</c:v>
                </c:pt>
                <c:pt idx="107">
                  <c:v>5.3489135272191</c:v>
                </c:pt>
                <c:pt idx="108">
                  <c:v>5.3490723784203205</c:v>
                </c:pt>
                <c:pt idx="109">
                  <c:v>5.3492329588821805</c:v>
                </c:pt>
                <c:pt idx="110">
                  <c:v>5.3493928177288597</c:v>
                </c:pt>
                <c:pt idx="111">
                  <c:v>5.3495521153018295</c:v>
                </c:pt>
                <c:pt idx="112">
                  <c:v>5.3497134913770896</c:v>
                </c:pt>
                <c:pt idx="113">
                  <c:v>5.3498746003691702</c:v>
                </c:pt>
                <c:pt idx="114">
                  <c:v>5.3500341698224103</c:v>
                </c:pt>
                <c:pt idx="115">
                  <c:v>5.3501946843101296</c:v>
                </c:pt>
                <c:pt idx="116">
                  <c:v>5.3503569165659197</c:v>
                </c:pt>
                <c:pt idx="117">
                  <c:v>5.3505182056565896</c:v>
                </c:pt>
                <c:pt idx="118">
                  <c:v>5.3506797258445005</c:v>
                </c:pt>
                <c:pt idx="119">
                  <c:v>5.35084158799995</c:v>
                </c:pt>
                <c:pt idx="120">
                  <c:v>5.3509950079073993</c:v>
                </c:pt>
                <c:pt idx="121">
                  <c:v>5.3511351394412001</c:v>
                </c:pt>
                <c:pt idx="122">
                  <c:v>5.3512708156545008</c:v>
                </c:pt>
                <c:pt idx="123">
                  <c:v>5.3514091961507599</c:v>
                </c:pt>
                <c:pt idx="124">
                  <c:v>5.3515455733670301</c:v>
                </c:pt>
                <c:pt idx="125">
                  <c:v>5.3516822153491104</c:v>
                </c:pt>
                <c:pt idx="126">
                  <c:v>5.3518168803604604</c:v>
                </c:pt>
                <c:pt idx="127">
                  <c:v>5.3519535415397304</c:v>
                </c:pt>
                <c:pt idx="128">
                  <c:v>5.3520893789603798</c:v>
                </c:pt>
                <c:pt idx="129">
                  <c:v>5.3522256018003098</c:v>
                </c:pt>
                <c:pt idx="130">
                  <c:v>5.3523582361414199</c:v>
                </c:pt>
                <c:pt idx="131">
                  <c:v>5.3524947173914894</c:v>
                </c:pt>
                <c:pt idx="132">
                  <c:v>5.3526303981711303</c:v>
                </c:pt>
                <c:pt idx="133">
                  <c:v>5.35277462501743</c:v>
                </c:pt>
                <c:pt idx="134">
                  <c:v>5.3529213897011392</c:v>
                </c:pt>
                <c:pt idx="135">
                  <c:v>5.3530664210608103</c:v>
                </c:pt>
                <c:pt idx="136">
                  <c:v>5.3532152173180902</c:v>
                </c:pt>
                <c:pt idx="137">
                  <c:v>5.35336041544869</c:v>
                </c:pt>
                <c:pt idx="138">
                  <c:v>5.3535081200284802</c:v>
                </c:pt>
                <c:pt idx="139">
                  <c:v>5.3536559878841397</c:v>
                </c:pt>
                <c:pt idx="140">
                  <c:v>5.3537999874124198</c:v>
                </c:pt>
                <c:pt idx="141">
                  <c:v>5.3539466860687801</c:v>
                </c:pt>
                <c:pt idx="142">
                  <c:v>5.3540937202669703</c:v>
                </c:pt>
                <c:pt idx="143">
                  <c:v>5.3542385498661398</c:v>
                </c:pt>
                <c:pt idx="144">
                  <c:v>5.3543858335753507</c:v>
                </c:pt>
                <c:pt idx="145">
                  <c:v>5.3545235278330798</c:v>
                </c:pt>
                <c:pt idx="146">
                  <c:v>5.3546473490924402</c:v>
                </c:pt>
                <c:pt idx="147">
                  <c:v>5.3547722813944203</c:v>
                </c:pt>
                <c:pt idx="148">
                  <c:v>5.3548957371141395</c:v>
                </c:pt>
                <c:pt idx="149">
                  <c:v>5.3550172894612595</c:v>
                </c:pt>
                <c:pt idx="150">
                  <c:v>5.3551403197708494</c:v>
                </c:pt>
                <c:pt idx="151">
                  <c:v>5.3552622499008704</c:v>
                </c:pt>
                <c:pt idx="152">
                  <c:v>5.3553845444688903</c:v>
                </c:pt>
                <c:pt idx="153">
                  <c:v>5.3555072622151201</c:v>
                </c:pt>
                <c:pt idx="154">
                  <c:v>5.3556296613638699</c:v>
                </c:pt>
                <c:pt idx="155">
                  <c:v>5.3557476004357305</c:v>
                </c:pt>
                <c:pt idx="156">
                  <c:v>5.3558709022917803</c:v>
                </c:pt>
                <c:pt idx="157">
                  <c:v>5.3559978344603199</c:v>
                </c:pt>
                <c:pt idx="158">
                  <c:v>5.3561646971096994</c:v>
                </c:pt>
                <c:pt idx="159">
                  <c:v>5.35635052066828</c:v>
                </c:pt>
                <c:pt idx="160">
                  <c:v>5.3565332283334905</c:v>
                </c:pt>
                <c:pt idx="161">
                  <c:v>5.3567175094069999</c:v>
                </c:pt>
                <c:pt idx="162">
                  <c:v>5.3569030670793802</c:v>
                </c:pt>
                <c:pt idx="163">
                  <c:v>5.3570877170072198</c:v>
                </c:pt>
                <c:pt idx="164">
                  <c:v>5.35727419555539</c:v>
                </c:pt>
                <c:pt idx="165">
                  <c:v>5.3574591987131601</c:v>
                </c:pt>
                <c:pt idx="166">
                  <c:v>5.3576473642211706</c:v>
                </c:pt>
                <c:pt idx="167">
                  <c:v>5.3578331373762706</c:v>
                </c:pt>
                <c:pt idx="168">
                  <c:v>5.3580210345926194</c:v>
                </c:pt>
                <c:pt idx="169">
                  <c:v>5.3582113310160402</c:v>
                </c:pt>
                <c:pt idx="170">
                  <c:v>5.3583728621315005</c:v>
                </c:pt>
                <c:pt idx="171">
                  <c:v>5.3585039321112795</c:v>
                </c:pt>
                <c:pt idx="172">
                  <c:v>5.3586307102137596</c:v>
                </c:pt>
                <c:pt idx="173">
                  <c:v>5.3587611472175407</c:v>
                </c:pt>
                <c:pt idx="174">
                  <c:v>5.3588869855355794</c:v>
                </c:pt>
                <c:pt idx="175">
                  <c:v>5.3590161057258303</c:v>
                </c:pt>
                <c:pt idx="176">
                  <c:v>5.3591435712643998</c:v>
                </c:pt>
                <c:pt idx="177">
                  <c:v>5.3592729090748596</c:v>
                </c:pt>
                <c:pt idx="178">
                  <c:v>5.3593984995566402</c:v>
                </c:pt>
                <c:pt idx="179">
                  <c:v>5.3595266898434</c:v>
                </c:pt>
                <c:pt idx="180">
                  <c:v>5.3596524499235798</c:v>
                </c:pt>
                <c:pt idx="181">
                  <c:v>5.3597794933870802</c:v>
                </c:pt>
                <c:pt idx="182">
                  <c:v>5.3599071391659701</c:v>
                </c:pt>
                <c:pt idx="183">
                  <c:v>5.36004495245637</c:v>
                </c:pt>
                <c:pt idx="184">
                  <c:v>5.3601846121326995</c:v>
                </c:pt>
                <c:pt idx="185">
                  <c:v>5.3603284145656502</c:v>
                </c:pt>
                <c:pt idx="186">
                  <c:v>5.3604679576637704</c:v>
                </c:pt>
                <c:pt idx="187">
                  <c:v>5.3606075879016597</c:v>
                </c:pt>
                <c:pt idx="188">
                  <c:v>5.36074852891538</c:v>
                </c:pt>
                <c:pt idx="189">
                  <c:v>5.3608875572443901</c:v>
                </c:pt>
                <c:pt idx="190">
                  <c:v>5.36102923202691</c:v>
                </c:pt>
                <c:pt idx="191">
                  <c:v>5.3611686239337395</c:v>
                </c:pt>
                <c:pt idx="192">
                  <c:v>5.3613090476900096</c:v>
                </c:pt>
                <c:pt idx="193">
                  <c:v>5.3614486238127599</c:v>
                </c:pt>
                <c:pt idx="194">
                  <c:v>5.3615876578458197</c:v>
                </c:pt>
                <c:pt idx="195">
                  <c:v>5.3617286392323003</c:v>
                </c:pt>
                <c:pt idx="196">
                  <c:v>5.3618682443160797</c:v>
                </c:pt>
                <c:pt idx="197">
                  <c:v>5.3620075969098497</c:v>
                </c:pt>
                <c:pt idx="198">
                  <c:v>5.3621449070623299</c:v>
                </c:pt>
                <c:pt idx="199">
                  <c:v>5.3622863424122897</c:v>
                </c:pt>
                <c:pt idx="200">
                  <c:v>5.3624242729648</c:v>
                </c:pt>
                <c:pt idx="201">
                  <c:v>5.3625632126534297</c:v>
                </c:pt>
                <c:pt idx="202">
                  <c:v>5.3627013429237307</c:v>
                </c:pt>
                <c:pt idx="203">
                  <c:v>5.3628404696192602</c:v>
                </c:pt>
                <c:pt idx="204">
                  <c:v>5.3629792482955496</c:v>
                </c:pt>
                <c:pt idx="205">
                  <c:v>5.3631175711961898</c:v>
                </c:pt>
                <c:pt idx="206">
                  <c:v>5.36325606741255</c:v>
                </c:pt>
                <c:pt idx="207">
                  <c:v>5.3633951796039101</c:v>
                </c:pt>
                <c:pt idx="208">
                  <c:v>5.3635338330021307</c:v>
                </c:pt>
                <c:pt idx="209">
                  <c:v>5.3636712498330494</c:v>
                </c:pt>
                <c:pt idx="210">
                  <c:v>5.3638105411435495</c:v>
                </c:pt>
                <c:pt idx="211">
                  <c:v>5.3639455097998399</c:v>
                </c:pt>
                <c:pt idx="212">
                  <c:v>5.3640839468419799</c:v>
                </c:pt>
                <c:pt idx="213">
                  <c:v>5.3642201206350704</c:v>
                </c:pt>
                <c:pt idx="214">
                  <c:v>5.3643607072302002</c:v>
                </c:pt>
                <c:pt idx="215">
                  <c:v>5.3644976000006404</c:v>
                </c:pt>
                <c:pt idx="216">
                  <c:v>5.3646366469643798</c:v>
                </c:pt>
                <c:pt idx="217">
                  <c:v>5.3647746235510603</c:v>
                </c:pt>
                <c:pt idx="218">
                  <c:v>5.3649137875518997</c:v>
                </c:pt>
                <c:pt idx="219">
                  <c:v>5.3650537919062602</c:v>
                </c:pt>
                <c:pt idx="220">
                  <c:v>5.3651948463428001</c:v>
                </c:pt>
                <c:pt idx="221">
                  <c:v>5.3653346838706106</c:v>
                </c:pt>
                <c:pt idx="222">
                  <c:v>5.3654756373459707</c:v>
                </c:pt>
                <c:pt idx="223">
                  <c:v>5.3656159866272697</c:v>
                </c:pt>
                <c:pt idx="224">
                  <c:v>5.3657543444664997</c:v>
                </c:pt>
                <c:pt idx="225">
                  <c:v>5.3658952829143303</c:v>
                </c:pt>
                <c:pt idx="226">
                  <c:v>5.3660360745345699</c:v>
                </c:pt>
                <c:pt idx="227">
                  <c:v>5.3661735347209794</c:v>
                </c:pt>
                <c:pt idx="228">
                  <c:v>5.3663140244652006</c:v>
                </c:pt>
                <c:pt idx="229">
                  <c:v>5.3664569274200105</c:v>
                </c:pt>
                <c:pt idx="230">
                  <c:v>5.3665948466301998</c:v>
                </c:pt>
                <c:pt idx="231">
                  <c:v>5.3667337667255994</c:v>
                </c:pt>
                <c:pt idx="232">
                  <c:v>5.3668711248226701</c:v>
                </c:pt>
                <c:pt idx="233">
                  <c:v>5.36699856877242</c:v>
                </c:pt>
                <c:pt idx="234">
                  <c:v>5.3671277221024001</c:v>
                </c:pt>
                <c:pt idx="235">
                  <c:v>5.36725654543093</c:v>
                </c:pt>
                <c:pt idx="236">
                  <c:v>5.3673852301496101</c:v>
                </c:pt>
                <c:pt idx="237">
                  <c:v>5.3675132615452403</c:v>
                </c:pt>
                <c:pt idx="238">
                  <c:v>5.3676401376831704</c:v>
                </c:pt>
                <c:pt idx="239">
                  <c:v>5.3677688837013902</c:v>
                </c:pt>
                <c:pt idx="240">
                  <c:v>5.3678972318765403</c:v>
                </c:pt>
                <c:pt idx="241">
                  <c:v>5.3680225679485005</c:v>
                </c:pt>
                <c:pt idx="242">
                  <c:v>5.3681502525604303</c:v>
                </c:pt>
                <c:pt idx="243">
                  <c:v>5.3682780178927292</c:v>
                </c:pt>
                <c:pt idx="244">
                  <c:v>5.3684058094958802</c:v>
                </c:pt>
                <c:pt idx="245">
                  <c:v>5.3685365159685601</c:v>
                </c:pt>
                <c:pt idx="246">
                  <c:v>5.3686715445285795</c:v>
                </c:pt>
                <c:pt idx="247">
                  <c:v>5.3688024623318098</c:v>
                </c:pt>
                <c:pt idx="248">
                  <c:v>5.3689352676597499</c:v>
                </c:pt>
                <c:pt idx="249">
                  <c:v>5.3690677974982899</c:v>
                </c:pt>
                <c:pt idx="250">
                  <c:v>5.3692018173162994</c:v>
                </c:pt>
                <c:pt idx="251">
                  <c:v>5.3693358987649695</c:v>
                </c:pt>
                <c:pt idx="252">
                  <c:v>5.3694667820039204</c:v>
                </c:pt>
                <c:pt idx="253">
                  <c:v>5.3695984952618403</c:v>
                </c:pt>
                <c:pt idx="254">
                  <c:v>5.3697285806698298</c:v>
                </c:pt>
                <c:pt idx="255">
                  <c:v>5.3698618752620293</c:v>
                </c:pt>
                <c:pt idx="256">
                  <c:v>5.3699938229800699</c:v>
                </c:pt>
                <c:pt idx="257">
                  <c:v>5.3701323654747704</c:v>
                </c:pt>
                <c:pt idx="258">
                  <c:v>5.3702738427280599</c:v>
                </c:pt>
                <c:pt idx="259">
                  <c:v>5.3704164146869298</c:v>
                </c:pt>
                <c:pt idx="260">
                  <c:v>5.3705534933623307</c:v>
                </c:pt>
                <c:pt idx="261">
                  <c:v>5.3706966998555901</c:v>
                </c:pt>
                <c:pt idx="262">
                  <c:v>5.3708375323923399</c:v>
                </c:pt>
                <c:pt idx="263">
                  <c:v>5.3709792700008503</c:v>
                </c:pt>
                <c:pt idx="264">
                  <c:v>5.3711181271557598</c:v>
                </c:pt>
                <c:pt idx="265">
                  <c:v>5.3712600767292296</c:v>
                </c:pt>
                <c:pt idx="266">
                  <c:v>5.3713985630679097</c:v>
                </c:pt>
                <c:pt idx="267">
                  <c:v>5.3715404091663803</c:v>
                </c:pt>
                <c:pt idx="268">
                  <c:v>5.3716807123913606</c:v>
                </c:pt>
                <c:pt idx="269">
                  <c:v>5.3718193320020102</c:v>
                </c:pt>
                <c:pt idx="270">
                  <c:v>5.3719552364896597</c:v>
                </c:pt>
                <c:pt idx="271">
                  <c:v>5.3720885712695701</c:v>
                </c:pt>
                <c:pt idx="272">
                  <c:v>5.3722241457600299</c:v>
                </c:pt>
                <c:pt idx="273">
                  <c:v>5.3723580662882799</c:v>
                </c:pt>
                <c:pt idx="274">
                  <c:v>5.3724904885492801</c:v>
                </c:pt>
                <c:pt idx="275">
                  <c:v>5.3726258496561003</c:v>
                </c:pt>
                <c:pt idx="276">
                  <c:v>5.3727574328747494</c:v>
                </c:pt>
                <c:pt idx="277">
                  <c:v>5.3728911292423298</c:v>
                </c:pt>
                <c:pt idx="278">
                  <c:v>5.3730250165424902</c:v>
                </c:pt>
                <c:pt idx="279">
                  <c:v>5.37315838564228</c:v>
                </c:pt>
                <c:pt idx="280">
                  <c:v>5.3732914464513097</c:v>
                </c:pt>
                <c:pt idx="281">
                  <c:v>5.3734251712034604</c:v>
                </c:pt>
                <c:pt idx="282">
                  <c:v>5.3735652248184493</c:v>
                </c:pt>
                <c:pt idx="283">
                  <c:v>5.3737108555198398</c:v>
                </c:pt>
                <c:pt idx="284">
                  <c:v>5.3738550515098105</c:v>
                </c:pt>
                <c:pt idx="285">
                  <c:v>5.3740001482398805</c:v>
                </c:pt>
                <c:pt idx="286">
                  <c:v>5.3741464168524802</c:v>
                </c:pt>
                <c:pt idx="287">
                  <c:v>5.3742905577659705</c:v>
                </c:pt>
                <c:pt idx="288">
                  <c:v>5.3744358343995096</c:v>
                </c:pt>
                <c:pt idx="289">
                  <c:v>5.3745824821691501</c:v>
                </c:pt>
                <c:pt idx="290">
                  <c:v>5.37472591199381</c:v>
                </c:pt>
                <c:pt idx="291">
                  <c:v>5.3748705489713906</c:v>
                </c:pt>
                <c:pt idx="292">
                  <c:v>5.3750154072174299</c:v>
                </c:pt>
                <c:pt idx="293">
                  <c:v>5.3751610872615903</c:v>
                </c:pt>
                <c:pt idx="294">
                  <c:v>5.3753059033828308</c:v>
                </c:pt>
                <c:pt idx="295">
                  <c:v>5.3754457584182704</c:v>
                </c:pt>
                <c:pt idx="296">
                  <c:v>5.3755878753547099</c:v>
                </c:pt>
                <c:pt idx="297">
                  <c:v>5.3757271375199895</c:v>
                </c:pt>
                <c:pt idx="298">
                  <c:v>5.3758678953065804</c:v>
                </c:pt>
                <c:pt idx="299">
                  <c:v>5.3760075141902499</c:v>
                </c:pt>
                <c:pt idx="300">
                  <c:v>5.3761472302224602</c:v>
                </c:pt>
                <c:pt idx="301">
                  <c:v>5.3762858820872896</c:v>
                </c:pt>
                <c:pt idx="302">
                  <c:v>5.3764249858373994</c:v>
                </c:pt>
                <c:pt idx="303">
                  <c:v>5.3765654536741705</c:v>
                </c:pt>
                <c:pt idx="304">
                  <c:v>5.3767037278229202</c:v>
                </c:pt>
                <c:pt idx="305">
                  <c:v>5.3768432205057799</c:v>
                </c:pt>
                <c:pt idx="306">
                  <c:v>5.3769813701139597</c:v>
                </c:pt>
                <c:pt idx="307">
                  <c:v>5.3771219671797397</c:v>
                </c:pt>
                <c:pt idx="308">
                  <c:v>5.3772609189995304</c:v>
                </c:pt>
                <c:pt idx="309">
                  <c:v>5.3773985065099099</c:v>
                </c:pt>
                <c:pt idx="310">
                  <c:v>5.3775377212442104</c:v>
                </c:pt>
                <c:pt idx="311">
                  <c:v>5.3776744884637804</c:v>
                </c:pt>
                <c:pt idx="312">
                  <c:v>5.3778133985025596</c:v>
                </c:pt>
                <c:pt idx="313">
                  <c:v>5.3779524934797402</c:v>
                </c:pt>
                <c:pt idx="314">
                  <c:v>5.3780901181710901</c:v>
                </c:pt>
                <c:pt idx="315">
                  <c:v>5.3782291782312992</c:v>
                </c:pt>
                <c:pt idx="316">
                  <c:v>5.3783653843453605</c:v>
                </c:pt>
                <c:pt idx="317">
                  <c:v>5.3785024073599796</c:v>
                </c:pt>
                <c:pt idx="318">
                  <c:v>5.37864066187523</c:v>
                </c:pt>
                <c:pt idx="319">
                  <c:v>5.3787737390413302</c:v>
                </c:pt>
                <c:pt idx="320">
                  <c:v>5.3789000546267598</c:v>
                </c:pt>
                <c:pt idx="321">
                  <c:v>5.3790259421048408</c:v>
                </c:pt>
                <c:pt idx="322">
                  <c:v>5.3791534690932004</c:v>
                </c:pt>
                <c:pt idx="323">
                  <c:v>5.3792786591530506</c:v>
                </c:pt>
                <c:pt idx="324">
                  <c:v>5.3794047504826406</c:v>
                </c:pt>
                <c:pt idx="325">
                  <c:v>5.3795304719850803</c:v>
                </c:pt>
                <c:pt idx="326">
                  <c:v>5.3796571751687399</c:v>
                </c:pt>
                <c:pt idx="327">
                  <c:v>5.3797789626864398</c:v>
                </c:pt>
                <c:pt idx="328">
                  <c:v>5.3799030625227697</c:v>
                </c:pt>
                <c:pt idx="329">
                  <c:v>5.3800284907652607</c:v>
                </c:pt>
                <c:pt idx="330">
                  <c:v>5.3801524036698201</c:v>
                </c:pt>
                <c:pt idx="331">
                  <c:v>5.3802761748720007</c:v>
                </c:pt>
                <c:pt idx="332">
                  <c:v>5.3804004905511897</c:v>
                </c:pt>
                <c:pt idx="333">
                  <c:v>5.38052551905092</c:v>
                </c:pt>
                <c:pt idx="334">
                  <c:v>5.3806492483489299</c:v>
                </c:pt>
                <c:pt idx="335">
                  <c:v>5.3807725342342305</c:v>
                </c:pt>
                <c:pt idx="336">
                  <c:v>5.3808963583365799</c:v>
                </c:pt>
                <c:pt idx="337">
                  <c:v>5.3810181865557896</c:v>
                </c:pt>
                <c:pt idx="338">
                  <c:v>5.3811403104756703</c:v>
                </c:pt>
                <c:pt idx="339">
                  <c:v>5.3812615976001501</c:v>
                </c:pt>
                <c:pt idx="340">
                  <c:v>5.3813836527396894</c:v>
                </c:pt>
                <c:pt idx="341">
                  <c:v>5.3815020066179304</c:v>
                </c:pt>
                <c:pt idx="342">
                  <c:v>5.3816266960788095</c:v>
                </c:pt>
                <c:pt idx="343">
                  <c:v>5.38174430689598</c:v>
                </c:pt>
                <c:pt idx="344">
                  <c:v>5.3818595183911206</c:v>
                </c:pt>
                <c:pt idx="345">
                  <c:v>5.3819735401713196</c:v>
                </c:pt>
                <c:pt idx="346">
                  <c:v>5.3820885879521603</c:v>
                </c:pt>
                <c:pt idx="347">
                  <c:v>5.3821999012895203</c:v>
                </c:pt>
                <c:pt idx="348">
                  <c:v>5.3823118958452794</c:v>
                </c:pt>
                <c:pt idx="349">
                  <c:v>5.3824244892735393</c:v>
                </c:pt>
                <c:pt idx="350">
                  <c:v>5.3825340347657304</c:v>
                </c:pt>
                <c:pt idx="351">
                  <c:v>5.3826462986791999</c:v>
                </c:pt>
                <c:pt idx="352">
                  <c:v>5.3827557582760299</c:v>
                </c:pt>
                <c:pt idx="353">
                  <c:v>5.3828645810342497</c:v>
                </c:pt>
                <c:pt idx="354">
                  <c:v>5.3829736478701697</c:v>
                </c:pt>
                <c:pt idx="355">
                  <c:v>5.3830823109430206</c:v>
                </c:pt>
                <c:pt idx="356">
                  <c:v>5.3831938774296004</c:v>
                </c:pt>
                <c:pt idx="357">
                  <c:v>5.3833051743103795</c:v>
                </c:pt>
                <c:pt idx="358">
                  <c:v>5.3834179347911801</c:v>
                </c:pt>
                <c:pt idx="359">
                  <c:v>5.3835323187486406</c:v>
                </c:pt>
                <c:pt idx="360">
                  <c:v>5.3836425532896204</c:v>
                </c:pt>
                <c:pt idx="361">
                  <c:v>5.3837527680867101</c:v>
                </c:pt>
                <c:pt idx="362">
                  <c:v>5.3838624365232501</c:v>
                </c:pt>
                <c:pt idx="363">
                  <c:v>5.3839743615241895</c:v>
                </c:pt>
                <c:pt idx="364">
                  <c:v>5.3840829059727806</c:v>
                </c:pt>
                <c:pt idx="365">
                  <c:v>5.3841925475921695</c:v>
                </c:pt>
                <c:pt idx="366">
                  <c:v>5.3843009813208402</c:v>
                </c:pt>
                <c:pt idx="367">
                  <c:v>5.3844073434608601</c:v>
                </c:pt>
                <c:pt idx="368">
                  <c:v>5.3845096423429206</c:v>
                </c:pt>
                <c:pt idx="369">
                  <c:v>5.3845999137288203</c:v>
                </c:pt>
                <c:pt idx="370">
                  <c:v>5.3846870718574005</c:v>
                </c:pt>
                <c:pt idx="371">
                  <c:v>5.3847713242204902</c:v>
                </c:pt>
                <c:pt idx="372">
                  <c:v>5.3848536860264904</c:v>
                </c:pt>
                <c:pt idx="373">
                  <c:v>5.3849401784474402</c:v>
                </c:pt>
                <c:pt idx="374">
                  <c:v>5.3850201829684403</c:v>
                </c:pt>
                <c:pt idx="375">
                  <c:v>5.3851027195500301</c:v>
                </c:pt>
                <c:pt idx="376">
                  <c:v>5.3851819343265799</c:v>
                </c:pt>
                <c:pt idx="377">
                  <c:v>5.38526051973873</c:v>
                </c:pt>
                <c:pt idx="378">
                  <c:v>5.3853365483700397</c:v>
                </c:pt>
                <c:pt idx="379">
                  <c:v>5.3854141793059096</c:v>
                </c:pt>
                <c:pt idx="380">
                  <c:v>5.3854887065244101</c:v>
                </c:pt>
                <c:pt idx="381">
                  <c:v>5.3855520812384503</c:v>
                </c:pt>
                <c:pt idx="382">
                  <c:v>5.3856131234338003</c:v>
                </c:pt>
                <c:pt idx="383">
                  <c:v>5.3856703488800806</c:v>
                </c:pt>
                <c:pt idx="384">
                  <c:v>5.38572966803744</c:v>
                </c:pt>
                <c:pt idx="385">
                  <c:v>5.3857869566186096</c:v>
                </c:pt>
                <c:pt idx="386">
                  <c:v>5.3858416971130803</c:v>
                </c:pt>
                <c:pt idx="387">
                  <c:v>5.38589723892881</c:v>
                </c:pt>
                <c:pt idx="388">
                  <c:v>5.3859489085960908</c:v>
                </c:pt>
                <c:pt idx="389">
                  <c:v>5.3860003803529901</c:v>
                </c:pt>
                <c:pt idx="390">
                  <c:v>5.3860512353391599</c:v>
                </c:pt>
                <c:pt idx="391">
                  <c:v>5.3861004906811001</c:v>
                </c:pt>
                <c:pt idx="392">
                  <c:v>5.3861477326349005</c:v>
                </c:pt>
                <c:pt idx="393">
                  <c:v>5.3861906126563399</c:v>
                </c:pt>
                <c:pt idx="394">
                  <c:v>5.3862269689614708</c:v>
                </c:pt>
                <c:pt idx="395">
                  <c:v>5.3862622936630098</c:v>
                </c:pt>
                <c:pt idx="396">
                  <c:v>5.3862973232801092</c:v>
                </c:pt>
                <c:pt idx="397">
                  <c:v>5.3863296124355502</c:v>
                </c:pt>
                <c:pt idx="398">
                  <c:v>5.3863610697314099</c:v>
                </c:pt>
                <c:pt idx="399">
                  <c:v>5.3863891257223706</c:v>
                </c:pt>
                <c:pt idx="400">
                  <c:v>5.3864168998851802</c:v>
                </c:pt>
                <c:pt idx="401">
                  <c:v>5.3864432364093195</c:v>
                </c:pt>
                <c:pt idx="402">
                  <c:v>5.3864669304622304</c:v>
                </c:pt>
                <c:pt idx="403">
                  <c:v>5.3864891502027703</c:v>
                </c:pt>
                <c:pt idx="404">
                  <c:v>5.3865090262257098</c:v>
                </c:pt>
                <c:pt idx="405">
                  <c:v>5.3865471292466998</c:v>
                </c:pt>
                <c:pt idx="406">
                  <c:v>5.3866124029619291</c:v>
                </c:pt>
                <c:pt idx="407">
                  <c:v>5.3866794484123002</c:v>
                </c:pt>
                <c:pt idx="408">
                  <c:v>5.3867461789911406</c:v>
                </c:pt>
                <c:pt idx="409">
                  <c:v>5.3868132028592095</c:v>
                </c:pt>
                <c:pt idx="410">
                  <c:v>5.3868800614055896</c:v>
                </c:pt>
                <c:pt idx="411">
                  <c:v>5.3869448633161703</c:v>
                </c:pt>
                <c:pt idx="412">
                  <c:v>5.3870061779510401</c:v>
                </c:pt>
                <c:pt idx="413">
                  <c:v>5.3870676492803504</c:v>
                </c:pt>
                <c:pt idx="414">
                  <c:v>5.3871254335021508</c:v>
                </c:pt>
                <c:pt idx="415">
                  <c:v>5.3871826441510802</c:v>
                </c:pt>
                <c:pt idx="416">
                  <c:v>5.3872408908696698</c:v>
                </c:pt>
                <c:pt idx="417">
                  <c:v>5.3872933063254402</c:v>
                </c:pt>
                <c:pt idx="418">
                  <c:v>5.3873311184530799</c:v>
                </c:pt>
                <c:pt idx="419">
                  <c:v>5.3873683896650197</c:v>
                </c:pt>
                <c:pt idx="420">
                  <c:v>5.38740414278121</c:v>
                </c:pt>
                <c:pt idx="421">
                  <c:v>5.3874359977822897</c:v>
                </c:pt>
                <c:pt idx="422">
                  <c:v>5.3874680632996901</c:v>
                </c:pt>
                <c:pt idx="423">
                  <c:v>5.3874981391601597</c:v>
                </c:pt>
                <c:pt idx="424">
                  <c:v>5.3875275936709608</c:v>
                </c:pt>
                <c:pt idx="425">
                  <c:v>5.3875508097207003</c:v>
                </c:pt>
                <c:pt idx="426">
                  <c:v>5.3875769914249307</c:v>
                </c:pt>
                <c:pt idx="427">
                  <c:v>5.3875988335751401</c:v>
                </c:pt>
                <c:pt idx="428">
                  <c:v>5.3876173351210603</c:v>
                </c:pt>
                <c:pt idx="429">
                  <c:v>5.3876379859482304</c:v>
                </c:pt>
                <c:pt idx="430">
                  <c:v>5.3876613867590804</c:v>
                </c:pt>
                <c:pt idx="431">
                  <c:v>5.3876824608627603</c:v>
                </c:pt>
                <c:pt idx="432">
                  <c:v>5.3877044796778204</c:v>
                </c:pt>
                <c:pt idx="433">
                  <c:v>5.3877238461069998</c:v>
                </c:pt>
                <c:pt idx="434">
                  <c:v>5.3877415242168798</c:v>
                </c:pt>
                <c:pt idx="435">
                  <c:v>5.3877562525168798</c:v>
                </c:pt>
                <c:pt idx="436">
                  <c:v>5.3877663907963198</c:v>
                </c:pt>
                <c:pt idx="437">
                  <c:v>5.3877794313103307</c:v>
                </c:pt>
                <c:pt idx="438">
                  <c:v>5.3877897200451397</c:v>
                </c:pt>
                <c:pt idx="439">
                  <c:v>5.3877954728389605</c:v>
                </c:pt>
                <c:pt idx="440">
                  <c:v>5.38780287386352</c:v>
                </c:pt>
                <c:pt idx="441">
                  <c:v>5.38780551127397</c:v>
                </c:pt>
                <c:pt idx="442">
                  <c:v>5.3878122227688499</c:v>
                </c:pt>
                <c:pt idx="443">
                  <c:v>5.3878246139759902</c:v>
                </c:pt>
                <c:pt idx="444">
                  <c:v>5.3878327933498307</c:v>
                </c:pt>
                <c:pt idx="445">
                  <c:v>5.3878388159325104</c:v>
                </c:pt>
                <c:pt idx="446">
                  <c:v>5.3878458686421498</c:v>
                </c:pt>
                <c:pt idx="447">
                  <c:v>5.3878472212662203</c:v>
                </c:pt>
                <c:pt idx="448">
                  <c:v>5.3878490544347093</c:v>
                </c:pt>
                <c:pt idx="449">
                  <c:v>5.3878472544134999</c:v>
                </c:pt>
                <c:pt idx="450">
                  <c:v>5.38784485027616</c:v>
                </c:pt>
                <c:pt idx="451">
                  <c:v>5.38783921555072</c:v>
                </c:pt>
                <c:pt idx="452">
                  <c:v>5.38783025052496</c:v>
                </c:pt>
                <c:pt idx="453">
                  <c:v>5.3878213963325594</c:v>
                </c:pt>
                <c:pt idx="454">
                  <c:v>5.3878086308074202</c:v>
                </c:pt>
                <c:pt idx="455">
                  <c:v>5.3877722639098504</c:v>
                </c:pt>
                <c:pt idx="456">
                  <c:v>5.3877341786807005</c:v>
                </c:pt>
                <c:pt idx="457">
                  <c:v>5.3876915602623701</c:v>
                </c:pt>
                <c:pt idx="458">
                  <c:v>5.3876473813954595</c:v>
                </c:pt>
                <c:pt idx="459">
                  <c:v>5.3875974502988706</c:v>
                </c:pt>
                <c:pt idx="460">
                  <c:v>5.3875485482208996</c:v>
                </c:pt>
                <c:pt idx="461">
                  <c:v>5.3874916475234</c:v>
                </c:pt>
                <c:pt idx="462">
                  <c:v>5.3874358089199808</c:v>
                </c:pt>
                <c:pt idx="463">
                  <c:v>5.3873782345246601</c:v>
                </c:pt>
                <c:pt idx="464">
                  <c:v>5.3873123318796097</c:v>
                </c:pt>
                <c:pt idx="465">
                  <c:v>5.3872443178151199</c:v>
                </c:pt>
                <c:pt idx="466">
                  <c:v>5.3871737461543798</c:v>
                </c:pt>
                <c:pt idx="467">
                  <c:v>5.3871000618037694</c:v>
                </c:pt>
                <c:pt idx="468">
                  <c:v>5.3870184655209199</c:v>
                </c:pt>
                <c:pt idx="469">
                  <c:v>5.3869366509914096</c:v>
                </c:pt>
                <c:pt idx="470">
                  <c:v>5.38685087929034</c:v>
                </c:pt>
                <c:pt idx="471">
                  <c:v>5.38675735485592</c:v>
                </c:pt>
                <c:pt idx="472">
                  <c:v>5.3866646892840695</c:v>
                </c:pt>
                <c:pt idx="473">
                  <c:v>5.3865667907415098</c:v>
                </c:pt>
                <c:pt idx="474">
                  <c:v>5.3864633919764504</c:v>
                </c:pt>
                <c:pt idx="475">
                  <c:v>5.3863567189118404</c:v>
                </c:pt>
                <c:pt idx="476">
                  <c:v>5.3862490278494395</c:v>
                </c:pt>
                <c:pt idx="477">
                  <c:v>5.3861366896400202</c:v>
                </c:pt>
                <c:pt idx="478">
                  <c:v>5.3860190997299995</c:v>
                </c:pt>
                <c:pt idx="479">
                  <c:v>5.3859055021178701</c:v>
                </c:pt>
                <c:pt idx="480">
                  <c:v>5.3857998588056502</c:v>
                </c:pt>
                <c:pt idx="481">
                  <c:v>5.3856894472407104</c:v>
                </c:pt>
                <c:pt idx="482">
                  <c:v>5.3855774298485004</c:v>
                </c:pt>
                <c:pt idx="483">
                  <c:v>5.3854622898462505</c:v>
                </c:pt>
                <c:pt idx="484">
                  <c:v>5.3853424156144403</c:v>
                </c:pt>
                <c:pt idx="485">
                  <c:v>5.3852165819178195</c:v>
                </c:pt>
                <c:pt idx="486">
                  <c:v>5.3850876699567998</c:v>
                </c:pt>
                <c:pt idx="487">
                  <c:v>5.3849589329236496</c:v>
                </c:pt>
                <c:pt idx="488">
                  <c:v>5.3848214428470298</c:v>
                </c:pt>
                <c:pt idx="489">
                  <c:v>5.3846826295490704</c:v>
                </c:pt>
                <c:pt idx="490">
                  <c:v>5.3845415827041201</c:v>
                </c:pt>
                <c:pt idx="491">
                  <c:v>5.3843919791169599</c:v>
                </c:pt>
                <c:pt idx="492">
                  <c:v>5.38423411131508</c:v>
                </c:pt>
                <c:pt idx="493">
                  <c:v>5.3840739452590896</c:v>
                </c:pt>
                <c:pt idx="494">
                  <c:v>5.3839063665705797</c:v>
                </c:pt>
                <c:pt idx="495">
                  <c:v>5.3837323903461298</c:v>
                </c:pt>
                <c:pt idx="496">
                  <c:v>5.3835588642221897</c:v>
                </c:pt>
                <c:pt idx="497">
                  <c:v>5.3833784875056301</c:v>
                </c:pt>
                <c:pt idx="498">
                  <c:v>5.3831912943903495</c:v>
                </c:pt>
                <c:pt idx="499">
                  <c:v>5.38300302276427</c:v>
                </c:pt>
                <c:pt idx="500">
                  <c:v>5.38281127859603</c:v>
                </c:pt>
                <c:pt idx="501">
                  <c:v>5.3826124836805702</c:v>
                </c:pt>
                <c:pt idx="502">
                  <c:v>5.38241199057203</c:v>
                </c:pt>
                <c:pt idx="503">
                  <c:v>5.3822072929212901</c:v>
                </c:pt>
                <c:pt idx="504">
                  <c:v>5.3820012954323602</c:v>
                </c:pt>
                <c:pt idx="505">
                  <c:v>5.3817900048992593</c:v>
                </c:pt>
                <c:pt idx="506">
                  <c:v>5.3815747834371104</c:v>
                </c:pt>
                <c:pt idx="507">
                  <c:v>5.3813568344742198</c:v>
                </c:pt>
                <c:pt idx="508">
                  <c:v>5.3811324684388904</c:v>
                </c:pt>
                <c:pt idx="509">
                  <c:v>5.3809056171128002</c:v>
                </c:pt>
                <c:pt idx="510">
                  <c:v>5.38067494367486</c:v>
                </c:pt>
                <c:pt idx="511">
                  <c:v>5.3804409681205199</c:v>
                </c:pt>
                <c:pt idx="512">
                  <c:v>5.38021225705831</c:v>
                </c:pt>
                <c:pt idx="513">
                  <c:v>5.37997438629532</c:v>
                </c:pt>
                <c:pt idx="514">
                  <c:v>5.3797316848297294</c:v>
                </c:pt>
                <c:pt idx="515">
                  <c:v>5.3794806473528398</c:v>
                </c:pt>
                <c:pt idx="516">
                  <c:v>5.3792153913957304</c:v>
                </c:pt>
                <c:pt idx="517">
                  <c:v>5.3789469824345097</c:v>
                </c:pt>
                <c:pt idx="518">
                  <c:v>5.3786622625358698</c:v>
                </c:pt>
                <c:pt idx="519">
                  <c:v>5.3783703271857703</c:v>
                </c:pt>
                <c:pt idx="520">
                  <c:v>5.3780751755155798</c:v>
                </c:pt>
                <c:pt idx="521">
                  <c:v>5.3777624400061708</c:v>
                </c:pt>
                <c:pt idx="522">
                  <c:v>5.3774554399597703</c:v>
                </c:pt>
                <c:pt idx="523">
                  <c:v>5.3771383580810896</c:v>
                </c:pt>
                <c:pt idx="524">
                  <c:v>5.3768097034767095</c:v>
                </c:pt>
                <c:pt idx="525">
                  <c:v>5.3764710045214601</c:v>
                </c:pt>
                <c:pt idx="526">
                  <c:v>5.3761244596772908</c:v>
                </c:pt>
                <c:pt idx="527">
                  <c:v>5.3757708851473902</c:v>
                </c:pt>
                <c:pt idx="528">
                  <c:v>5.3754122657339201</c:v>
                </c:pt>
                <c:pt idx="529">
                  <c:v>5.3750385238649701</c:v>
                </c:pt>
                <c:pt idx="530">
                  <c:v>5.3746477228224405</c:v>
                </c:pt>
                <c:pt idx="531">
                  <c:v>5.3742579245162299</c:v>
                </c:pt>
                <c:pt idx="532">
                  <c:v>5.3738587614167104</c:v>
                </c:pt>
                <c:pt idx="533">
                  <c:v>5.3734565677457304</c:v>
                </c:pt>
                <c:pt idx="534">
                  <c:v>5.3730519598276496</c:v>
                </c:pt>
                <c:pt idx="535">
                  <c:v>5.3726260068434701</c:v>
                </c:pt>
                <c:pt idx="536">
                  <c:v>5.3722018960309299</c:v>
                </c:pt>
                <c:pt idx="537">
                  <c:v>5.3717756712490097</c:v>
                </c:pt>
                <c:pt idx="538">
                  <c:v>5.3713429320293802</c:v>
                </c:pt>
                <c:pt idx="539">
                  <c:v>5.3709056966104702</c:v>
                </c:pt>
                <c:pt idx="540">
                  <c:v>5.3704579039039002</c:v>
                </c:pt>
                <c:pt idx="541">
                  <c:v>5.3700181031448002</c:v>
                </c:pt>
                <c:pt idx="542">
                  <c:v>5.3695755821675304</c:v>
                </c:pt>
                <c:pt idx="543">
                  <c:v>5.3691120838866002</c:v>
                </c:pt>
                <c:pt idx="544">
                  <c:v>5.3687023982958202</c:v>
                </c:pt>
                <c:pt idx="545">
                  <c:v>5.3682549749612898</c:v>
                </c:pt>
                <c:pt idx="546">
                  <c:v>5.36780974513003</c:v>
                </c:pt>
                <c:pt idx="547">
                  <c:v>5.3673358552090606</c:v>
                </c:pt>
                <c:pt idx="548">
                  <c:v>5.3668550724070405</c:v>
                </c:pt>
                <c:pt idx="549">
                  <c:v>5.3664092260572795</c:v>
                </c:pt>
                <c:pt idx="550">
                  <c:v>5.3659318189268497</c:v>
                </c:pt>
                <c:pt idx="551">
                  <c:v>5.3654753088777998</c:v>
                </c:pt>
                <c:pt idx="552">
                  <c:v>5.3649174346397199</c:v>
                </c:pt>
                <c:pt idx="553">
                  <c:v>5.3643798788500394</c:v>
                </c:pt>
                <c:pt idx="554">
                  <c:v>5.3638770290916398</c:v>
                </c:pt>
                <c:pt idx="555">
                  <c:v>5.3633255819904395</c:v>
                </c:pt>
                <c:pt idx="556">
                  <c:v>5.3627751316664796</c:v>
                </c:pt>
                <c:pt idx="557">
                  <c:v>5.3621544073810297</c:v>
                </c:pt>
                <c:pt idx="558">
                  <c:v>5.3614458645732501</c:v>
                </c:pt>
                <c:pt idx="559">
                  <c:v>5.3605803882032292</c:v>
                </c:pt>
                <c:pt idx="560">
                  <c:v>5.35961592356864</c:v>
                </c:pt>
                <c:pt idx="561">
                  <c:v>5.3586398660891703</c:v>
                </c:pt>
                <c:pt idx="562">
                  <c:v>5.35761683920098</c:v>
                </c:pt>
                <c:pt idx="563">
                  <c:v>5.3565810064641104</c:v>
                </c:pt>
                <c:pt idx="564">
                  <c:v>5.3555716666707305</c:v>
                </c:pt>
                <c:pt idx="565">
                  <c:v>5.3544537046123093</c:v>
                </c:pt>
                <c:pt idx="566">
                  <c:v>5.3532592440631497</c:v>
                </c:pt>
                <c:pt idx="567">
                  <c:v>5.3519721410774803</c:v>
                </c:pt>
                <c:pt idx="568">
                  <c:v>5.3506376222463095</c:v>
                </c:pt>
                <c:pt idx="569">
                  <c:v>5.3493022995733002</c:v>
                </c:pt>
                <c:pt idx="570">
                  <c:v>5.3478921384867002</c:v>
                </c:pt>
                <c:pt idx="571">
                  <c:v>5.34645250784805</c:v>
                </c:pt>
                <c:pt idx="572">
                  <c:v>5.3449269066551999</c:v>
                </c:pt>
                <c:pt idx="573">
                  <c:v>5.3433864830390707</c:v>
                </c:pt>
                <c:pt idx="574">
                  <c:v>5.34178535657556</c:v>
                </c:pt>
                <c:pt idx="575">
                  <c:v>5.3401445852087202</c:v>
                </c:pt>
                <c:pt idx="576">
                  <c:v>5.33882766073165</c:v>
                </c:pt>
                <c:pt idx="577">
                  <c:v>5.3376864278745995</c:v>
                </c:pt>
                <c:pt idx="578">
                  <c:v>5.3370618434111101</c:v>
                </c:pt>
                <c:pt idx="579">
                  <c:v>5.3364000027706799</c:v>
                </c:pt>
                <c:pt idx="580">
                  <c:v>5.3356817896855802</c:v>
                </c:pt>
                <c:pt idx="581">
                  <c:v>5.3349163968692803</c:v>
                </c:pt>
                <c:pt idx="582">
                  <c:v>5.33409316969444</c:v>
                </c:pt>
                <c:pt idx="583">
                  <c:v>5.3332104178451001</c:v>
                </c:pt>
                <c:pt idx="584">
                  <c:v>5.3322779594120204</c:v>
                </c:pt>
                <c:pt idx="585">
                  <c:v>5.3312910907825799</c:v>
                </c:pt>
                <c:pt idx="586">
                  <c:v>5.3302490357801702</c:v>
                </c:pt>
                <c:pt idx="587">
                  <c:v>5.3291493600993203</c:v>
                </c:pt>
                <c:pt idx="588">
                  <c:v>5.32799325273613</c:v>
                </c:pt>
                <c:pt idx="589">
                  <c:v>5.3267714191955298</c:v>
                </c:pt>
                <c:pt idx="590">
                  <c:v>5.3254784865254798</c:v>
                </c:pt>
                <c:pt idx="591">
                  <c:v>5.32415406006995</c:v>
                </c:pt>
                <c:pt idx="592">
                  <c:v>5.3228088849102599</c:v>
                </c:pt>
                <c:pt idx="593">
                  <c:v>5.32144278460507</c:v>
                </c:pt>
                <c:pt idx="594">
                  <c:v>5.3200553131450494</c:v>
                </c:pt>
                <c:pt idx="595">
                  <c:v>5.3186360914720296</c:v>
                </c:pt>
                <c:pt idx="596">
                  <c:v>5.3172120273462493</c:v>
                </c:pt>
                <c:pt idx="597">
                  <c:v>5.3157673242478207</c:v>
                </c:pt>
                <c:pt idx="598">
                  <c:v>5.3143000079446603</c:v>
                </c:pt>
                <c:pt idx="599">
                  <c:v>5.3128094752521502</c:v>
                </c:pt>
                <c:pt idx="600">
                  <c:v>5.3113093036105905</c:v>
                </c:pt>
                <c:pt idx="601">
                  <c:v>5.3097830929854704</c:v>
                </c:pt>
                <c:pt idx="602">
                  <c:v>5.3082524821908796</c:v>
                </c:pt>
                <c:pt idx="603">
                  <c:v>5.30671957990723</c:v>
                </c:pt>
                <c:pt idx="604">
                  <c:v>5.3051643904963299</c:v>
                </c:pt>
                <c:pt idx="605">
                  <c:v>5.3035954592169299</c:v>
                </c:pt>
                <c:pt idx="606">
                  <c:v>5.3020144708839201</c:v>
                </c:pt>
                <c:pt idx="607">
                  <c:v>5.3004091436652399</c:v>
                </c:pt>
                <c:pt idx="608">
                  <c:v>5.2987985308247199</c:v>
                </c:pt>
                <c:pt idx="609">
                  <c:v>5.2971650134879598</c:v>
                </c:pt>
                <c:pt idx="610">
                  <c:v>5.29552861710863</c:v>
                </c:pt>
                <c:pt idx="611">
                  <c:v>5.2938884491420906</c:v>
                </c:pt>
                <c:pt idx="612">
                  <c:v>5.2922335332124106</c:v>
                </c:pt>
                <c:pt idx="613">
                  <c:v>5.2905496979735496</c:v>
                </c:pt>
                <c:pt idx="614">
                  <c:v>5.2888410891948601</c:v>
                </c:pt>
                <c:pt idx="615">
                  <c:v>5.2870988875349205</c:v>
                </c:pt>
                <c:pt idx="616">
                  <c:v>5.28532116271818</c:v>
                </c:pt>
                <c:pt idx="617">
                  <c:v>5.2835276157974702</c:v>
                </c:pt>
                <c:pt idx="618">
                  <c:v>5.28171132285543</c:v>
                </c:pt>
                <c:pt idx="619">
                  <c:v>5.2798618290002599</c:v>
                </c:pt>
                <c:pt idx="620">
                  <c:v>5.2779856626488604</c:v>
                </c:pt>
                <c:pt idx="621">
                  <c:v>5.2760904452869699</c:v>
                </c:pt>
                <c:pt idx="622">
                  <c:v>5.2741694168003699</c:v>
                </c:pt>
                <c:pt idx="623">
                  <c:v>5.2722288657805505</c:v>
                </c:pt>
                <c:pt idx="624">
                  <c:v>5.2702735524971001</c:v>
                </c:pt>
                <c:pt idx="625">
                  <c:v>5.2682917229081907</c:v>
                </c:pt>
                <c:pt idx="626">
                  <c:v>5.2662993955278194</c:v>
                </c:pt>
                <c:pt idx="627">
                  <c:v>5.2642927971855196</c:v>
                </c:pt>
                <c:pt idx="628">
                  <c:v>5.2622743523453996</c:v>
                </c:pt>
                <c:pt idx="629">
                  <c:v>5.2602434014307704</c:v>
                </c:pt>
                <c:pt idx="630">
                  <c:v>5.2581962543788805</c:v>
                </c:pt>
                <c:pt idx="631">
                  <c:v>5.2561305853406406</c:v>
                </c:pt>
                <c:pt idx="632">
                  <c:v>5.2540481108562496</c:v>
                </c:pt>
                <c:pt idx="633">
                  <c:v>5.2519571224983306</c:v>
                </c:pt>
                <c:pt idx="634">
                  <c:v>5.2498426971375602</c:v>
                </c:pt>
                <c:pt idx="635">
                  <c:v>5.2477117530892405</c:v>
                </c:pt>
                <c:pt idx="636">
                  <c:v>5.2455607294595499</c:v>
                </c:pt>
                <c:pt idx="637">
                  <c:v>5.2433837626183104</c:v>
                </c:pt>
                <c:pt idx="638">
                  <c:v>5.2411790454273595</c:v>
                </c:pt>
                <c:pt idx="639">
                  <c:v>5.2389548213683002</c:v>
                </c:pt>
                <c:pt idx="640">
                  <c:v>5.2367030489914699</c:v>
                </c:pt>
                <c:pt idx="641">
                  <c:v>5.23441866057453</c:v>
                </c:pt>
                <c:pt idx="642">
                  <c:v>5.2321112029907599</c:v>
                </c:pt>
                <c:pt idx="643">
                  <c:v>5.2297825223623606</c:v>
                </c:pt>
                <c:pt idx="644">
                  <c:v>5.2274275019765497</c:v>
                </c:pt>
                <c:pt idx="645">
                  <c:v>5.2249730416724898</c:v>
                </c:pt>
                <c:pt idx="646">
                  <c:v>5.2222610067135697</c:v>
                </c:pt>
                <c:pt idx="647">
                  <c:v>5.2194002172541305</c:v>
                </c:pt>
                <c:pt idx="648">
                  <c:v>5.2165195868135701</c:v>
                </c:pt>
                <c:pt idx="649">
                  <c:v>5.2136178215189899</c:v>
                </c:pt>
                <c:pt idx="650">
                  <c:v>5.2106860313753005</c:v>
                </c:pt>
                <c:pt idx="651">
                  <c:v>5.2077324615487095</c:v>
                </c:pt>
                <c:pt idx="652">
                  <c:v>5.2047666460833</c:v>
                </c:pt>
                <c:pt idx="653">
                  <c:v>5.2017826122396098</c:v>
                </c:pt>
                <c:pt idx="654">
                  <c:v>5.1987725963214402</c:v>
                </c:pt>
                <c:pt idx="655">
                  <c:v>5.1957387706575204</c:v>
                </c:pt>
                <c:pt idx="656">
                  <c:v>5.1926754887214805</c:v>
                </c:pt>
                <c:pt idx="657">
                  <c:v>5.1895828562759299</c:v>
                </c:pt>
                <c:pt idx="658">
                  <c:v>5.18646106361461</c:v>
                </c:pt>
                <c:pt idx="659">
                  <c:v>5.1833043658570697</c:v>
                </c:pt>
                <c:pt idx="660">
                  <c:v>5.1801097009406707</c:v>
                </c:pt>
                <c:pt idx="661">
                  <c:v>5.1768850236229405</c:v>
                </c:pt>
                <c:pt idx="662">
                  <c:v>5.17362801795759</c:v>
                </c:pt>
                <c:pt idx="663">
                  <c:v>5.1703635638453695</c:v>
                </c:pt>
                <c:pt idx="664">
                  <c:v>5.1673250486763198</c:v>
                </c:pt>
                <c:pt idx="665">
                  <c:v>5.1644879266072099</c:v>
                </c:pt>
                <c:pt idx="666">
                  <c:v>5.1616283661429794</c:v>
                </c:pt>
                <c:pt idx="667">
                  <c:v>5.1587471770237903</c:v>
                </c:pt>
                <c:pt idx="668">
                  <c:v>5.1558455144756499</c:v>
                </c:pt>
                <c:pt idx="669">
                  <c:v>5.15292081580046</c:v>
                </c:pt>
                <c:pt idx="670">
                  <c:v>5.1499788042504395</c:v>
                </c:pt>
                <c:pt idx="671">
                  <c:v>5.14701362643547</c:v>
                </c:pt>
                <c:pt idx="672">
                  <c:v>5.1440219616231895</c:v>
                </c:pt>
                <c:pt idx="673">
                  <c:v>5.1410083109004798</c:v>
                </c:pt>
                <c:pt idx="674">
                  <c:v>5.1379616196041802</c:v>
                </c:pt>
                <c:pt idx="675">
                  <c:v>5.1348751377780903</c:v>
                </c:pt>
                <c:pt idx="676">
                  <c:v>5.1317580301132804</c:v>
                </c:pt>
                <c:pt idx="677">
                  <c:v>5.1286055325955306</c:v>
                </c:pt>
                <c:pt idx="678">
                  <c:v>5.1254159458947601</c:v>
                </c:pt>
                <c:pt idx="679">
                  <c:v>5.1221883668460997</c:v>
                </c:pt>
                <c:pt idx="680">
                  <c:v>5.1189205270204399</c:v>
                </c:pt>
                <c:pt idx="681">
                  <c:v>5.1156134441404397</c:v>
                </c:pt>
                <c:pt idx="682">
                  <c:v>5.1122808180477994</c:v>
                </c:pt>
                <c:pt idx="683">
                  <c:v>5.1089638846710503</c:v>
                </c:pt>
                <c:pt idx="684">
                  <c:v>5.1056376143877493</c:v>
                </c:pt>
                <c:pt idx="685">
                  <c:v>5.1022834947243503</c:v>
                </c:pt>
                <c:pt idx="686">
                  <c:v>5.0988952415248106</c:v>
                </c:pt>
                <c:pt idx="687">
                  <c:v>5.0954769411282497</c:v>
                </c:pt>
                <c:pt idx="688">
                  <c:v>5.0920259526669094</c:v>
                </c:pt>
                <c:pt idx="689">
                  <c:v>5.0885282968062304</c:v>
                </c:pt>
                <c:pt idx="690">
                  <c:v>5.0850050668801892</c:v>
                </c:pt>
                <c:pt idx="691">
                  <c:v>5.08143799192269</c:v>
                </c:pt>
                <c:pt idx="692">
                  <c:v>5.0778232192663602</c:v>
                </c:pt>
                <c:pt idx="693">
                  <c:v>5.0741566101281794</c:v>
                </c:pt>
                <c:pt idx="694">
                  <c:v>5.0704455269721702</c:v>
                </c:pt>
                <c:pt idx="695">
                  <c:v>5.0666851953186294</c:v>
                </c:pt>
                <c:pt idx="696">
                  <c:v>5.06288289149545</c:v>
                </c:pt>
                <c:pt idx="697">
                  <c:v>5.0590405104447598</c:v>
                </c:pt>
                <c:pt idx="698">
                  <c:v>5.0551575688059005</c:v>
                </c:pt>
                <c:pt idx="699">
                  <c:v>5.05124272909348</c:v>
                </c:pt>
                <c:pt idx="700">
                  <c:v>5.0472987291608193</c:v>
                </c:pt>
                <c:pt idx="701">
                  <c:v>5.04332283401566</c:v>
                </c:pt>
                <c:pt idx="702">
                  <c:v>5.0392902066672898</c:v>
                </c:pt>
                <c:pt idx="703">
                  <c:v>5.0351868823097305</c:v>
                </c:pt>
                <c:pt idx="704">
                  <c:v>5.0310589696127401</c:v>
                </c:pt>
                <c:pt idx="705">
                  <c:v>5.0268945117638495</c:v>
                </c:pt>
                <c:pt idx="706">
                  <c:v>5.0226782610142902</c:v>
                </c:pt>
                <c:pt idx="707">
                  <c:v>5.0184173935290302</c:v>
                </c:pt>
                <c:pt idx="708">
                  <c:v>5.0141128302024098</c:v>
                </c:pt>
                <c:pt idx="709">
                  <c:v>5.0097563515476402</c:v>
                </c:pt>
                <c:pt idx="710">
                  <c:v>5.0053556554829299</c:v>
                </c:pt>
                <c:pt idx="711">
                  <c:v>5.0009089879042605</c:v>
                </c:pt>
                <c:pt idx="712">
                  <c:v>4.9964237742751401</c:v>
                </c:pt>
                <c:pt idx="713">
                  <c:v>4.9919010350160296</c:v>
                </c:pt>
                <c:pt idx="714">
                  <c:v>4.9873530340080396</c:v>
                </c:pt>
                <c:pt idx="715">
                  <c:v>4.9827656000483902</c:v>
                </c:pt>
                <c:pt idx="716">
                  <c:v>4.9781498434943297</c:v>
                </c:pt>
                <c:pt idx="717">
                  <c:v>4.9735010735047602</c:v>
                </c:pt>
                <c:pt idx="718">
                  <c:v>4.9688138360455492</c:v>
                </c:pt>
                <c:pt idx="719">
                  <c:v>4.9640819378248597</c:v>
                </c:pt>
                <c:pt idx="720">
                  <c:v>4.9593065495442401</c:v>
                </c:pt>
                <c:pt idx="721">
                  <c:v>4.9544649450337301</c:v>
                </c:pt>
                <c:pt idx="722">
                  <c:v>4.9495640881012193</c:v>
                </c:pt>
                <c:pt idx="723">
                  <c:v>4.9445983858118998</c:v>
                </c:pt>
                <c:pt idx="724">
                  <c:v>4.9395781211687302</c:v>
                </c:pt>
                <c:pt idx="725">
                  <c:v>4.9345166508306102</c:v>
                </c:pt>
                <c:pt idx="726">
                  <c:v>4.9294074511552299</c:v>
                </c:pt>
                <c:pt idx="727">
                  <c:v>4.9242518955126497</c:v>
                </c:pt>
                <c:pt idx="728">
                  <c:v>4.9190647783633805</c:v>
                </c:pt>
                <c:pt idx="729">
                  <c:v>4.9138489430395706</c:v>
                </c:pt>
                <c:pt idx="730">
                  <c:v>4.9085902250897497</c:v>
                </c:pt>
                <c:pt idx="731">
                  <c:v>4.9033001472212803</c:v>
                </c:pt>
                <c:pt idx="732">
                  <c:v>4.8979725594918797</c:v>
                </c:pt>
                <c:pt idx="733">
                  <c:v>4.8925994056681406</c:v>
                </c:pt>
                <c:pt idx="734">
                  <c:v>4.8871770613610899</c:v>
                </c:pt>
                <c:pt idx="735">
                  <c:v>4.8817094478531402</c:v>
                </c:pt>
                <c:pt idx="736">
                  <c:v>4.8761874587590999</c:v>
                </c:pt>
                <c:pt idx="737">
                  <c:v>4.8706192534108999</c:v>
                </c:pt>
                <c:pt idx="738">
                  <c:v>4.8650182825914499</c:v>
                </c:pt>
                <c:pt idx="739">
                  <c:v>4.85937584720463</c:v>
                </c:pt>
                <c:pt idx="740">
                  <c:v>4.8537136692072798</c:v>
                </c:pt>
                <c:pt idx="741">
                  <c:v>4.8480395326588299</c:v>
                </c:pt>
                <c:pt idx="742">
                  <c:v>4.84232992242889</c:v>
                </c:pt>
                <c:pt idx="743">
                  <c:v>4.8365816304365996</c:v>
                </c:pt>
                <c:pt idx="744">
                  <c:v>4.8307996917255798</c:v>
                </c:pt>
                <c:pt idx="745">
                  <c:v>4.824978559481</c:v>
                </c:pt>
                <c:pt idx="746">
                  <c:v>4.8191023813177702</c:v>
                </c:pt>
                <c:pt idx="747">
                  <c:v>4.8131719055059605</c:v>
                </c:pt>
                <c:pt idx="748">
                  <c:v>4.8071899123550699</c:v>
                </c:pt>
                <c:pt idx="749">
                  <c:v>4.8011530477613498</c:v>
                </c:pt>
                <c:pt idx="750">
                  <c:v>4.7950732928708106</c:v>
                </c:pt>
                <c:pt idx="751">
                  <c:v>4.7889610947887808</c:v>
                </c:pt>
                <c:pt idx="752">
                  <c:v>4.7828152922480101</c:v>
                </c:pt>
                <c:pt idx="753">
                  <c:v>4.7766357072684</c:v>
                </c:pt>
                <c:pt idx="754">
                  <c:v>4.7704297536578597</c:v>
                </c:pt>
                <c:pt idx="755">
                  <c:v>4.7641924504489896</c:v>
                </c:pt>
                <c:pt idx="756">
                  <c:v>4.7579045166730198</c:v>
                </c:pt>
                <c:pt idx="757">
                  <c:v>4.7515740912832101</c:v>
                </c:pt>
                <c:pt idx="758">
                  <c:v>4.7451917209637005</c:v>
                </c:pt>
                <c:pt idx="759">
                  <c:v>4.7387480067731005</c:v>
                </c:pt>
                <c:pt idx="760">
                  <c:v>4.73228532802713</c:v>
                </c:pt>
                <c:pt idx="761">
                  <c:v>4.7257840328010694</c:v>
                </c:pt>
                <c:pt idx="762">
                  <c:v>4.71923122239071</c:v>
                </c:pt>
                <c:pt idx="763">
                  <c:v>4.7126230130404299</c:v>
                </c:pt>
                <c:pt idx="764">
                  <c:v>4.7059803526126496</c:v>
                </c:pt>
                <c:pt idx="765">
                  <c:v>4.6993142698515307</c:v>
                </c:pt>
                <c:pt idx="766">
                  <c:v>4.6926018682633206</c:v>
                </c:pt>
                <c:pt idx="767">
                  <c:v>4.6858498526965793</c:v>
                </c:pt>
                <c:pt idx="768">
                  <c:v>4.67906203832539</c:v>
                </c:pt>
                <c:pt idx="769">
                  <c:v>4.67221269403543</c:v>
                </c:pt>
                <c:pt idx="770">
                  <c:v>4.6652935694001698</c:v>
                </c:pt>
                <c:pt idx="771">
                  <c:v>4.6582922845940606</c:v>
                </c:pt>
                <c:pt idx="772">
                  <c:v>4.6512506672427696</c:v>
                </c:pt>
                <c:pt idx="773">
                  <c:v>4.6441741370332101</c:v>
                </c:pt>
                <c:pt idx="774">
                  <c:v>4.6370673062984498</c:v>
                </c:pt>
                <c:pt idx="775">
                  <c:v>4.6299407280684397</c:v>
                </c:pt>
                <c:pt idx="776">
                  <c:v>4.6227812431105706</c:v>
                </c:pt>
                <c:pt idx="777">
                  <c:v>4.6155965803944401</c:v>
                </c:pt>
                <c:pt idx="778">
                  <c:v>4.6083881774917499</c:v>
                </c:pt>
                <c:pt idx="779">
                  <c:v>4.6011460639439505</c:v>
                </c:pt>
                <c:pt idx="780">
                  <c:v>4.5938516989646692</c:v>
                </c:pt>
                <c:pt idx="781">
                  <c:v>4.5865106487407701</c:v>
                </c:pt>
                <c:pt idx="782">
                  <c:v>4.5791160393022805</c:v>
                </c:pt>
                <c:pt idx="783">
                  <c:v>4.5715978447475196</c:v>
                </c:pt>
                <c:pt idx="784">
                  <c:v>4.5640129964158698</c:v>
                </c:pt>
                <c:pt idx="785">
                  <c:v>4.55639110413696</c:v>
                </c:pt>
                <c:pt idx="786">
                  <c:v>4.5487291607575502</c:v>
                </c:pt>
                <c:pt idx="787">
                  <c:v>4.54103120674033</c:v>
                </c:pt>
                <c:pt idx="788">
                  <c:v>4.5333047663223898</c:v>
                </c:pt>
                <c:pt idx="789">
                  <c:v>4.5255430387907403</c:v>
                </c:pt>
                <c:pt idx="790">
                  <c:v>4.5177273164965897</c:v>
                </c:pt>
                <c:pt idx="791">
                  <c:v>4.5098477102389394</c:v>
                </c:pt>
                <c:pt idx="792">
                  <c:v>4.5019104478367602</c:v>
                </c:pt>
                <c:pt idx="793">
                  <c:v>4.4939199727802599</c:v>
                </c:pt>
                <c:pt idx="794">
                  <c:v>4.4858641788990603</c:v>
                </c:pt>
                <c:pt idx="795">
                  <c:v>4.4777637226579801</c:v>
                </c:pt>
                <c:pt idx="796">
                  <c:v>4.4696342685101298</c:v>
                </c:pt>
                <c:pt idx="797">
                  <c:v>4.4614803692984593</c:v>
                </c:pt>
                <c:pt idx="798">
                  <c:v>4.4533041883064799</c:v>
                </c:pt>
                <c:pt idx="799">
                  <c:v>4.4451039213537396</c:v>
                </c:pt>
                <c:pt idx="800">
                  <c:v>4.4368603941462794</c:v>
                </c:pt>
                <c:pt idx="801">
                  <c:v>4.4285568941903106</c:v>
                </c:pt>
                <c:pt idx="802">
                  <c:v>4.42019155816969</c:v>
                </c:pt>
                <c:pt idx="803">
                  <c:v>4.4117591595814698</c:v>
                </c:pt>
                <c:pt idx="804">
                  <c:v>4.40325428629441</c:v>
                </c:pt>
                <c:pt idx="805">
                  <c:v>4.3946905458186105</c:v>
                </c:pt>
                <c:pt idx="806">
                  <c:v>4.3860950309434701</c:v>
                </c:pt>
                <c:pt idx="807">
                  <c:v>4.3774925697444393</c:v>
                </c:pt>
                <c:pt idx="808">
                  <c:v>4.3688742605673996</c:v>
                </c:pt>
                <c:pt idx="809">
                  <c:v>4.3602224751150995</c:v>
                </c:pt>
                <c:pt idx="810">
                  <c:v>4.3515387332676001</c:v>
                </c:pt>
                <c:pt idx="811">
                  <c:v>4.3428170468838596</c:v>
                </c:pt>
                <c:pt idx="812">
                  <c:v>4.3340351081019302</c:v>
                </c:pt>
                <c:pt idx="813">
                  <c:v>4.3251867772307993</c:v>
                </c:pt>
                <c:pt idx="814">
                  <c:v>4.31627282478465</c:v>
                </c:pt>
                <c:pt idx="815">
                  <c:v>4.3073117703389601</c:v>
                </c:pt>
                <c:pt idx="816">
                  <c:v>4.2983233403924794</c:v>
                </c:pt>
                <c:pt idx="817">
                  <c:v>4.2893138129277508</c:v>
                </c:pt>
                <c:pt idx="818">
                  <c:v>4.2802844786335701</c:v>
                </c:pt>
                <c:pt idx="819">
                  <c:v>4.2712122312135996</c:v>
                </c:pt>
                <c:pt idx="820">
                  <c:v>4.2621192032188802</c:v>
                </c:pt>
                <c:pt idx="821">
                  <c:v>4.2529631394575098</c:v>
                </c:pt>
                <c:pt idx="822">
                  <c:v>4.2437730530201696</c:v>
                </c:pt>
                <c:pt idx="823">
                  <c:v>4.2345194714780003</c:v>
                </c:pt>
                <c:pt idx="824">
                  <c:v>4.2252111598617299</c:v>
                </c:pt>
                <c:pt idx="825">
                  <c:v>4.2158839600498705</c:v>
                </c:pt>
                <c:pt idx="826">
                  <c:v>4.2065285138293902</c:v>
                </c:pt>
                <c:pt idx="827">
                  <c:v>4.19717798372234</c:v>
                </c:pt>
                <c:pt idx="828">
                  <c:v>4.1878169869317201</c:v>
                </c:pt>
                <c:pt idx="829">
                  <c:v>4.1784286510052899</c:v>
                </c:pt>
                <c:pt idx="830">
                  <c:v>4.1690085252858102</c:v>
                </c:pt>
                <c:pt idx="831">
                  <c:v>4.15952907244335</c:v>
                </c:pt>
                <c:pt idx="832">
                  <c:v>4.1500101491294998</c:v>
                </c:pt>
                <c:pt idx="833">
                  <c:v>4.1404403183028897</c:v>
                </c:pt>
                <c:pt idx="834">
                  <c:v>4.1308217183512994</c:v>
                </c:pt>
                <c:pt idx="835">
                  <c:v>4.1211765588710998</c:v>
                </c:pt>
                <c:pt idx="836">
                  <c:v>4.1115005199392698</c:v>
                </c:pt>
                <c:pt idx="837">
                  <c:v>4.1018367198494801</c:v>
                </c:pt>
                <c:pt idx="838">
                  <c:v>4.0921614537084006</c:v>
                </c:pt>
                <c:pt idx="839">
                  <c:v>4.0824629944131203</c:v>
                </c:pt>
                <c:pt idx="840">
                  <c:v>4.0727374905956495</c:v>
                </c:pt>
                <c:pt idx="841">
                  <c:v>4.06295308798581</c:v>
                </c:pt>
                <c:pt idx="842">
                  <c:v>4.0531419727271096</c:v>
                </c:pt>
                <c:pt idx="843">
                  <c:v>4.0432937081331799</c:v>
                </c:pt>
                <c:pt idx="844">
                  <c:v>4.0334258203696196</c:v>
                </c:pt>
                <c:pt idx="845">
                  <c:v>4.0235636545494096</c:v>
                </c:pt>
                <c:pt idx="846">
                  <c:v>4.0136836843659101</c:v>
                </c:pt>
                <c:pt idx="847">
                  <c:v>4.0038238234813397</c:v>
                </c:pt>
                <c:pt idx="848">
                  <c:v>3.9939563136852199</c:v>
                </c:pt>
                <c:pt idx="849">
                  <c:v>3.9840641331783599</c:v>
                </c:pt>
                <c:pt idx="850">
                  <c:v>3.97414242155366</c:v>
                </c:pt>
                <c:pt idx="851">
                  <c:v>3.9641704914814699</c:v>
                </c:pt>
                <c:pt idx="852">
                  <c:v>3.9541786537893699</c:v>
                </c:pt>
                <c:pt idx="853">
                  <c:v>3.9441549901378599</c:v>
                </c:pt>
                <c:pt idx="854">
                  <c:v>3.9341354743279</c:v>
                </c:pt>
                <c:pt idx="855">
                  <c:v>3.9241244378151001</c:v>
                </c:pt>
                <c:pt idx="856">
                  <c:v>3.91413192747831</c:v>
                </c:pt>
                <c:pt idx="857">
                  <c:v>3.9041526706344496</c:v>
                </c:pt>
                <c:pt idx="858">
                  <c:v>3.8941555596668098</c:v>
                </c:pt>
                <c:pt idx="859">
                  <c:v>3.88411644912444</c:v>
                </c:pt>
                <c:pt idx="860">
                  <c:v>3.8740451988051299</c:v>
                </c:pt>
                <c:pt idx="861">
                  <c:v>3.8639291961130398</c:v>
                </c:pt>
                <c:pt idx="862">
                  <c:v>3.8538078940171401</c:v>
                </c:pt>
                <c:pt idx="863">
                  <c:v>3.8436817001367398</c:v>
                </c:pt>
                <c:pt idx="864">
                  <c:v>3.8335719790713703</c:v>
                </c:pt>
                <c:pt idx="865">
                  <c:v>3.8234763211637399</c:v>
                </c:pt>
                <c:pt idx="866">
                  <c:v>3.8133845114658502</c:v>
                </c:pt>
                <c:pt idx="867">
                  <c:v>3.8033052278791604</c:v>
                </c:pt>
                <c:pt idx="868">
                  <c:v>3.7932063076025702</c:v>
                </c:pt>
                <c:pt idx="869">
                  <c:v>3.78308276915363</c:v>
                </c:pt>
                <c:pt idx="870">
                  <c:v>3.7729291394695701</c:v>
                </c:pt>
                <c:pt idx="871">
                  <c:v>3.7627680799067598</c:v>
                </c:pt>
                <c:pt idx="872">
                  <c:v>3.7526119739077699</c:v>
                </c:pt>
                <c:pt idx="873">
                  <c:v>3.74246877258122</c:v>
                </c:pt>
                <c:pt idx="874">
                  <c:v>3.7323454761526502</c:v>
                </c:pt>
                <c:pt idx="875">
                  <c:v>3.7222335585141999</c:v>
                </c:pt>
                <c:pt idx="876">
                  <c:v>3.7121393646052701</c:v>
                </c:pt>
                <c:pt idx="877">
                  <c:v>3.7020496766385</c:v>
                </c:pt>
                <c:pt idx="878">
                  <c:v>3.6919529323247398</c:v>
                </c:pt>
                <c:pt idx="879">
                  <c:v>3.6818445451537802</c:v>
                </c:pt>
                <c:pt idx="880">
                  <c:v>3.6717219566310102</c:v>
                </c:pt>
                <c:pt idx="881">
                  <c:v>3.6615946357858</c:v>
                </c:pt>
                <c:pt idx="882">
                  <c:v>3.6514673200576797</c:v>
                </c:pt>
                <c:pt idx="883">
                  <c:v>3.6413473538581602</c:v>
                </c:pt>
                <c:pt idx="884">
                  <c:v>3.63131470842099</c:v>
                </c:pt>
                <c:pt idx="885">
                  <c:v>3.6212513412709502</c:v>
                </c:pt>
                <c:pt idx="886">
                  <c:v>3.6112000000405602</c:v>
                </c:pt>
                <c:pt idx="887">
                  <c:v>3.6011201938601598</c:v>
                </c:pt>
                <c:pt idx="888">
                  <c:v>3.5910219706398401</c:v>
                </c:pt>
                <c:pt idx="889">
                  <c:v>3.5809828690220002</c:v>
                </c:pt>
                <c:pt idx="890">
                  <c:v>3.5709095899907202</c:v>
                </c:pt>
                <c:pt idx="891">
                  <c:v>3.5608560316346902</c:v>
                </c:pt>
                <c:pt idx="892">
                  <c:v>3.5507929351245102</c:v>
                </c:pt>
                <c:pt idx="893">
                  <c:v>3.5407456931647596</c:v>
                </c:pt>
                <c:pt idx="894">
                  <c:v>3.53078592630095</c:v>
                </c:pt>
                <c:pt idx="895">
                  <c:v>3.5208186425884902</c:v>
                </c:pt>
                <c:pt idx="896">
                  <c:v>3.5108615107597703</c:v>
                </c:pt>
                <c:pt idx="897">
                  <c:v>3.5008680612887701</c:v>
                </c:pt>
                <c:pt idx="898">
                  <c:v>3.4908623640568597</c:v>
                </c:pt>
                <c:pt idx="899">
                  <c:v>3.4809229364516798</c:v>
                </c:pt>
                <c:pt idx="900">
                  <c:v>3.4709611636326798</c:v>
                </c:pt>
                <c:pt idx="901">
                  <c:v>3.46102229661911</c:v>
                </c:pt>
                <c:pt idx="902">
                  <c:v>3.45107732449708</c:v>
                </c:pt>
                <c:pt idx="903">
                  <c:v>3.4411560939872801</c:v>
                </c:pt>
                <c:pt idx="904">
                  <c:v>3.43131764695862</c:v>
                </c:pt>
                <c:pt idx="905">
                  <c:v>3.4214536636082</c:v>
                </c:pt>
                <c:pt idx="906">
                  <c:v>3.4115982842191603</c:v>
                </c:pt>
                <c:pt idx="907">
                  <c:v>3.4017254018980698</c:v>
                </c:pt>
                <c:pt idx="908">
                  <c:v>3.3918556975266601</c:v>
                </c:pt>
                <c:pt idx="909">
                  <c:v>3.3820556459823603</c:v>
                </c:pt>
                <c:pt idx="910">
                  <c:v>3.3722446252199503</c:v>
                </c:pt>
                <c:pt idx="911">
                  <c:v>3.36247187449607</c:v>
                </c:pt>
                <c:pt idx="912">
                  <c:v>3.3527113538317099</c:v>
                </c:pt>
                <c:pt idx="913">
                  <c:v>3.3429679261715002</c:v>
                </c:pt>
                <c:pt idx="914">
                  <c:v>3.3333098581364702</c:v>
                </c:pt>
                <c:pt idx="915">
                  <c:v>3.3236301701434101</c:v>
                </c:pt>
                <c:pt idx="916">
                  <c:v>3.3139588918630101</c:v>
                </c:pt>
                <c:pt idx="917">
                  <c:v>3.3042555067658101</c:v>
                </c:pt>
                <c:pt idx="918">
                  <c:v>3.29455584190619</c:v>
                </c:pt>
                <c:pt idx="919">
                  <c:v>3.28493478339808</c:v>
                </c:pt>
                <c:pt idx="920">
                  <c:v>3.2753101325395599</c:v>
                </c:pt>
                <c:pt idx="921">
                  <c:v>3.2657175050712297</c:v>
                </c:pt>
                <c:pt idx="922">
                  <c:v>3.2561269719198798</c:v>
                </c:pt>
                <c:pt idx="923">
                  <c:v>3.2465617195175702</c:v>
                </c:pt>
                <c:pt idx="924">
                  <c:v>3.2370701502903496</c:v>
                </c:pt>
                <c:pt idx="925">
                  <c:v>3.2275549886666197</c:v>
                </c:pt>
                <c:pt idx="926">
                  <c:v>3.21805046889529</c:v>
                </c:pt>
                <c:pt idx="927">
                  <c:v>3.20852849943312</c:v>
                </c:pt>
                <c:pt idx="928">
                  <c:v>3.1990083706950201</c:v>
                </c:pt>
                <c:pt idx="929">
                  <c:v>3.1895645992545703</c:v>
                </c:pt>
                <c:pt idx="930">
                  <c:v>3.1801242323502801</c:v>
                </c:pt>
                <c:pt idx="931">
                  <c:v>3.1707183329037196</c:v>
                </c:pt>
                <c:pt idx="932">
                  <c:v>3.16131432373765</c:v>
                </c:pt>
                <c:pt idx="933">
                  <c:v>3.15194821465195</c:v>
                </c:pt>
                <c:pt idx="934">
                  <c:v>3.1426029280453998</c:v>
                </c:pt>
                <c:pt idx="935">
                  <c:v>3.13327802843301</c:v>
                </c:pt>
                <c:pt idx="936">
                  <c:v>3.1239569649447501</c:v>
                </c:pt>
                <c:pt idx="937">
                  <c:v>3.1146556277989297</c:v>
                </c:pt>
                <c:pt idx="938">
                  <c:v>3.10538476033171</c:v>
                </c:pt>
                <c:pt idx="939">
                  <c:v>3.09613759654356</c:v>
                </c:pt>
                <c:pt idx="940">
                  <c:v>3.0869151705898998</c:v>
                </c:pt>
                <c:pt idx="941">
                  <c:v>3.0777243755047299</c:v>
                </c:pt>
                <c:pt idx="942">
                  <c:v>3.0685589214635902</c:v>
                </c:pt>
                <c:pt idx="943">
                  <c:v>3.0594172995229503</c:v>
                </c:pt>
                <c:pt idx="944">
                  <c:v>3.0502836242780798</c:v>
                </c:pt>
                <c:pt idx="945">
                  <c:v>3.04116089125242</c:v>
                </c:pt>
                <c:pt idx="946">
                  <c:v>3.0320468494745603</c:v>
                </c:pt>
                <c:pt idx="947">
                  <c:v>3.0229418824384804</c:v>
                </c:pt>
                <c:pt idx="948">
                  <c:v>3.01385464571249</c:v>
                </c:pt>
                <c:pt idx="949">
                  <c:v>3.0047971518837699</c:v>
                </c:pt>
                <c:pt idx="950">
                  <c:v>2.9957772751473599</c:v>
                </c:pt>
                <c:pt idx="951">
                  <c:v>2.9867958168837099</c:v>
                </c:pt>
                <c:pt idx="952">
                  <c:v>2.9778462061646902</c:v>
                </c:pt>
                <c:pt idx="953">
                  <c:v>2.9689249865618299</c:v>
                </c:pt>
                <c:pt idx="954">
                  <c:v>2.9600249319738601</c:v>
                </c:pt>
                <c:pt idx="955">
                  <c:v>2.9511454189803801</c:v>
                </c:pt>
                <c:pt idx="956">
                  <c:v>2.9422749056660198</c:v>
                </c:pt>
                <c:pt idx="957">
                  <c:v>2.9334259520289203</c:v>
                </c:pt>
                <c:pt idx="958">
                  <c:v>2.9246056091681401</c:v>
                </c:pt>
                <c:pt idx="959">
                  <c:v>2.9158195863371899</c:v>
                </c:pt>
                <c:pt idx="960">
                  <c:v>2.9070635340172699</c:v>
                </c:pt>
                <c:pt idx="961">
                  <c:v>2.8983429147298798</c:v>
                </c:pt>
                <c:pt idx="962">
                  <c:v>2.8896594618710703</c:v>
                </c:pt>
                <c:pt idx="963">
                  <c:v>2.8810059385692397</c:v>
                </c:pt>
                <c:pt idx="964">
                  <c:v>2.8723690775001001</c:v>
                </c:pt>
                <c:pt idx="965">
                  <c:v>2.8637515312400601</c:v>
                </c:pt>
                <c:pt idx="966">
                  <c:v>2.8551509473404098</c:v>
                </c:pt>
                <c:pt idx="967">
                  <c:v>2.8465695179480099</c:v>
                </c:pt>
                <c:pt idx="968">
                  <c:v>2.8380060670602503</c:v>
                </c:pt>
                <c:pt idx="969">
                  <c:v>2.8294694872061199</c:v>
                </c:pt>
                <c:pt idx="970">
                  <c:v>2.8209676059959503</c:v>
                </c:pt>
                <c:pt idx="971">
                  <c:v>2.8125006232976304</c:v>
                </c:pt>
                <c:pt idx="972">
                  <c:v>2.8040648819276597</c:v>
                </c:pt>
                <c:pt idx="973">
                  <c:v>2.7956547159455298</c:v>
                </c:pt>
                <c:pt idx="974">
                  <c:v>2.7872665248425501</c:v>
                </c:pt>
                <c:pt idx="975">
                  <c:v>2.7788924511003503</c:v>
                </c:pt>
                <c:pt idx="976">
                  <c:v>2.7705388012943999</c:v>
                </c:pt>
                <c:pt idx="977">
                  <c:v>2.7622048066443301</c:v>
                </c:pt>
                <c:pt idx="978">
                  <c:v>2.75389634382879</c:v>
                </c:pt>
                <c:pt idx="979">
                  <c:v>2.74561802677847</c:v>
                </c:pt>
                <c:pt idx="980">
                  <c:v>2.7373720335397302</c:v>
                </c:pt>
                <c:pt idx="981">
                  <c:v>2.72916496991785</c:v>
                </c:pt>
                <c:pt idx="982">
                  <c:v>2.7209936948148701</c:v>
                </c:pt>
                <c:pt idx="983">
                  <c:v>2.71285760587923</c:v>
                </c:pt>
                <c:pt idx="984">
                  <c:v>2.7047445650183199</c:v>
                </c:pt>
                <c:pt idx="985">
                  <c:v>2.69664918352384</c:v>
                </c:pt>
                <c:pt idx="986">
                  <c:v>2.68856601221822</c:v>
                </c:pt>
                <c:pt idx="987">
                  <c:v>2.6805114649426702</c:v>
                </c:pt>
                <c:pt idx="988">
                  <c:v>2.6724691542049999</c:v>
                </c:pt>
                <c:pt idx="989">
                  <c:v>2.6644616281306899</c:v>
                </c:pt>
                <c:pt idx="990">
                  <c:v>2.65648936077387</c:v>
                </c:pt>
                <c:pt idx="991">
                  <c:v>2.6485518344168297</c:v>
                </c:pt>
                <c:pt idx="992">
                  <c:v>2.6406623564937699</c:v>
                </c:pt>
                <c:pt idx="993">
                  <c:v>2.6328013049872996</c:v>
                </c:pt>
                <c:pt idx="994">
                  <c:v>2.62496938483911</c:v>
                </c:pt>
                <c:pt idx="995">
                  <c:v>2.6171580037526301</c:v>
                </c:pt>
                <c:pt idx="996">
                  <c:v>2.60936547582304</c:v>
                </c:pt>
                <c:pt idx="997">
                  <c:v>2.6016064851579901</c:v>
                </c:pt>
                <c:pt idx="998">
                  <c:v>2.59386155101308</c:v>
                </c:pt>
                <c:pt idx="999">
                  <c:v>2.5861454280128702</c:v>
                </c:pt>
                <c:pt idx="1000">
                  <c:v>2.5784631866940497</c:v>
                </c:pt>
                <c:pt idx="1001">
                  <c:v>2.5708170707371201</c:v>
                </c:pt>
                <c:pt idx="1002">
                  <c:v>2.5632169362528896</c:v>
                </c:pt>
                <c:pt idx="1003">
                  <c:v>2.5556457383892197</c:v>
                </c:pt>
                <c:pt idx="1004">
                  <c:v>2.54810515291951</c:v>
                </c:pt>
                <c:pt idx="1005">
                  <c:v>2.5405958997769198</c:v>
                </c:pt>
                <c:pt idx="1006">
                  <c:v>2.5331014969441097</c:v>
                </c:pt>
                <c:pt idx="1007">
                  <c:v>2.52562688692699</c:v>
                </c:pt>
                <c:pt idx="1008">
                  <c:v>2.5181725519907401</c:v>
                </c:pt>
                <c:pt idx="1009">
                  <c:v>2.5107411035722298</c:v>
                </c:pt>
                <c:pt idx="1010">
                  <c:v>2.5033339361164</c:v>
                </c:pt>
                <c:pt idx="1011">
                  <c:v>2.49596202965779</c:v>
                </c:pt>
                <c:pt idx="1012">
                  <c:v>2.4886297754454199</c:v>
                </c:pt>
                <c:pt idx="1013">
                  <c:v>2.4813335153420799</c:v>
                </c:pt>
                <c:pt idx="1014">
                  <c:v>2.4740718800394901</c:v>
                </c:pt>
                <c:pt idx="1015">
                  <c:v>2.4668420290242201</c:v>
                </c:pt>
                <c:pt idx="1016">
                  <c:v>2.4596389179325802</c:v>
                </c:pt>
                <c:pt idx="1017">
                  <c:v>2.4524497622030199</c:v>
                </c:pt>
                <c:pt idx="1018">
                  <c:v>2.4452784026939196</c:v>
                </c:pt>
                <c:pt idx="1019">
                  <c:v>2.4381258766315499</c:v>
                </c:pt>
                <c:pt idx="1020">
                  <c:v>2.4309994105133099</c:v>
                </c:pt>
                <c:pt idx="1021">
                  <c:v>2.4238921097036998</c:v>
                </c:pt>
                <c:pt idx="1022">
                  <c:v>2.4168230493260801</c:v>
                </c:pt>
                <c:pt idx="1023">
                  <c:v>2.4097850628096098</c:v>
                </c:pt>
                <c:pt idx="1024">
                  <c:v>2.4028295636338699</c:v>
                </c:pt>
                <c:pt idx="1025">
                  <c:v>2.3958716656608599</c:v>
                </c:pt>
                <c:pt idx="1026">
                  <c:v>2.3889514345175598</c:v>
                </c:pt>
                <c:pt idx="1027">
                  <c:v>2.3820276413086998</c:v>
                </c:pt>
                <c:pt idx="1028">
                  <c:v>2.3751302628568003</c:v>
                </c:pt>
                <c:pt idx="1029">
                  <c:v>2.3683079672962197</c:v>
                </c:pt>
                <c:pt idx="1030">
                  <c:v>2.3614809246026396</c:v>
                </c:pt>
                <c:pt idx="1031">
                  <c:v>2.3546942868372098</c:v>
                </c:pt>
                <c:pt idx="1032">
                  <c:v>2.3478898719471801</c:v>
                </c:pt>
                <c:pt idx="1033">
                  <c:v>2.3411502743581201</c:v>
                </c:pt>
                <c:pt idx="1034">
                  <c:v>2.3344562702428502</c:v>
                </c:pt>
                <c:pt idx="1035">
                  <c:v>2.3278046831484498</c:v>
                </c:pt>
                <c:pt idx="1036">
                  <c:v>2.3211910877558499</c:v>
                </c:pt>
                <c:pt idx="1037">
                  <c:v>2.3145618124164899</c:v>
                </c:pt>
                <c:pt idx="1038">
                  <c:v>2.3079674982510099</c:v>
                </c:pt>
                <c:pt idx="1039">
                  <c:v>2.3014539861412198</c:v>
                </c:pt>
                <c:pt idx="1040">
                  <c:v>2.2949350119699896</c:v>
                </c:pt>
                <c:pt idx="1041">
                  <c:v>2.2884502299151999</c:v>
                </c:pt>
                <c:pt idx="1042">
                  <c:v>2.2819372749275098</c:v>
                </c:pt>
                <c:pt idx="1043">
                  <c:v>2.2754751856811399</c:v>
                </c:pt>
                <c:pt idx="1044">
                  <c:v>2.2690627784310098</c:v>
                </c:pt>
                <c:pt idx="1045">
                  <c:v>2.2626845869240801</c:v>
                </c:pt>
                <c:pt idx="1046">
                  <c:v>2.2563486235543699</c:v>
                </c:pt>
                <c:pt idx="1047">
                  <c:v>2.2500023869862997</c:v>
                </c:pt>
                <c:pt idx="1048">
                  <c:v>2.2436693387184401</c:v>
                </c:pt>
                <c:pt idx="1049">
                  <c:v>2.2374474520040697</c:v>
                </c:pt>
                <c:pt idx="1050">
                  <c:v>2.23120704890699</c:v>
                </c:pt>
                <c:pt idx="1051">
                  <c:v>2.2250034198221202</c:v>
                </c:pt>
                <c:pt idx="1052">
                  <c:v>2.2187776290230499</c:v>
                </c:pt>
                <c:pt idx="1053">
                  <c:v>2.21258346610905</c:v>
                </c:pt>
                <c:pt idx="1054">
                  <c:v>2.20642783531836</c:v>
                </c:pt>
                <c:pt idx="1055">
                  <c:v>2.2003035577237902</c:v>
                </c:pt>
                <c:pt idx="1056">
                  <c:v>2.1942115778004401</c:v>
                </c:pt>
                <c:pt idx="1057">
                  <c:v>2.1881030361611202</c:v>
                </c:pt>
                <c:pt idx="1058">
                  <c:v>2.18203142780302</c:v>
                </c:pt>
                <c:pt idx="1059">
                  <c:v>2.1760426263844503</c:v>
                </c:pt>
                <c:pt idx="1060">
                  <c:v>2.1700588732258699</c:v>
                </c:pt>
                <c:pt idx="1061">
                  <c:v>2.1641107314679</c:v>
                </c:pt>
                <c:pt idx="1062">
                  <c:v>2.1581386882721998</c:v>
                </c:pt>
                <c:pt idx="1063">
                  <c:v>2.1522021345148699</c:v>
                </c:pt>
                <c:pt idx="1064">
                  <c:v>2.1463029920784704</c:v>
                </c:pt>
                <c:pt idx="1065">
                  <c:v>2.1404335143863502</c:v>
                </c:pt>
                <c:pt idx="1066">
                  <c:v>2.13458652741916</c:v>
                </c:pt>
                <c:pt idx="1067">
                  <c:v>2.1287191506353702</c:v>
                </c:pt>
                <c:pt idx="1068">
                  <c:v>2.1228835647306599</c:v>
                </c:pt>
                <c:pt idx="1069">
                  <c:v>2.11713229241608</c:v>
                </c:pt>
                <c:pt idx="1070">
                  <c:v>2.1113874106638502</c:v>
                </c:pt>
                <c:pt idx="1071">
                  <c:v>2.1056779724370998</c:v>
                </c:pt>
                <c:pt idx="1072">
                  <c:v>2.0999474882526803</c:v>
                </c:pt>
                <c:pt idx="1073">
                  <c:v>2.0942755151579497</c:v>
                </c:pt>
                <c:pt idx="1074">
                  <c:v>2.0886368652555696</c:v>
                </c:pt>
                <c:pt idx="1075">
                  <c:v>2.0830179575216499</c:v>
                </c:pt>
                <c:pt idx="1076">
                  <c:v>2.0774016309872199</c:v>
                </c:pt>
                <c:pt idx="1077">
                  <c:v>2.0717967655775</c:v>
                </c:pt>
                <c:pt idx="1078">
                  <c:v>2.0662406827660003</c:v>
                </c:pt>
                <c:pt idx="1079">
                  <c:v>2.0606832376161099</c:v>
                </c:pt>
                <c:pt idx="1080">
                  <c:v>2.05515938045964</c:v>
                </c:pt>
                <c:pt idx="1081">
                  <c:v>2.0496509959776898</c:v>
                </c:pt>
                <c:pt idx="1082">
                  <c:v>2.0441867000369802</c:v>
                </c:pt>
                <c:pt idx="1083">
                  <c:v>2.03875339107277</c:v>
                </c:pt>
                <c:pt idx="1084">
                  <c:v>2.0333286943126598</c:v>
                </c:pt>
                <c:pt idx="1085">
                  <c:v>2.0279375923973499</c:v>
                </c:pt>
                <c:pt idx="1086">
                  <c:v>2.02255886426346</c:v>
                </c:pt>
                <c:pt idx="1087">
                  <c:v>2.0172230050085398</c:v>
                </c:pt>
                <c:pt idx="1088">
                  <c:v>2.0119077171789401</c:v>
                </c:pt>
                <c:pt idx="1089">
                  <c:v>2.0065911353582901</c:v>
                </c:pt>
                <c:pt idx="1090">
                  <c:v>2.0013084207398699</c:v>
                </c:pt>
                <c:pt idx="1091">
                  <c:v>1.99603782311283</c:v>
                </c:pt>
                <c:pt idx="1092">
                  <c:v>1.9908017642306299</c:v>
                </c:pt>
                <c:pt idx="1093">
                  <c:v>1.98559657650067</c:v>
                </c:pt>
                <c:pt idx="1094">
                  <c:v>1.98039662132025</c:v>
                </c:pt>
                <c:pt idx="1095">
                  <c:v>1.9752359104436601</c:v>
                </c:pt>
                <c:pt idx="1096">
                  <c:v>1.97009186418424</c:v>
                </c:pt>
                <c:pt idx="1097">
                  <c:v>1.96498917427033</c:v>
                </c:pt>
                <c:pt idx="1098">
                  <c:v>1.9599124226357501</c:v>
                </c:pt>
                <c:pt idx="1099">
                  <c:v>1.9548340492685901</c:v>
                </c:pt>
                <c:pt idx="1100">
                  <c:v>1.9497937582833098</c:v>
                </c:pt>
                <c:pt idx="1101">
                  <c:v>1.94475722143529</c:v>
                </c:pt>
                <c:pt idx="1102">
                  <c:v>1.9397538130493102</c:v>
                </c:pt>
                <c:pt idx="1103">
                  <c:v>1.93477766768438</c:v>
                </c:pt>
                <c:pt idx="1104">
                  <c:v>1.92979958856704</c:v>
                </c:pt>
                <c:pt idx="1105">
                  <c:v>1.9248526378833</c:v>
                </c:pt>
                <c:pt idx="1106">
                  <c:v>1.91992301100455</c:v>
                </c:pt>
                <c:pt idx="1107">
                  <c:v>1.91503268660926</c:v>
                </c:pt>
                <c:pt idx="1108">
                  <c:v>1.91016807472612</c:v>
                </c:pt>
                <c:pt idx="1109">
                  <c:v>1.9053105155961201</c:v>
                </c:pt>
                <c:pt idx="1110">
                  <c:v>1.900485916926</c:v>
                </c:pt>
                <c:pt idx="1111">
                  <c:v>1.8956654928713799</c:v>
                </c:pt>
                <c:pt idx="1112">
                  <c:v>1.8908883609766101</c:v>
                </c:pt>
                <c:pt idx="1113">
                  <c:v>1.8861310073600901</c:v>
                </c:pt>
                <c:pt idx="1114">
                  <c:v>1.88136920284665</c:v>
                </c:pt>
                <c:pt idx="1115">
                  <c:v>1.87663583867582</c:v>
                </c:pt>
                <c:pt idx="1116">
                  <c:v>1.8719115075322699</c:v>
                </c:pt>
                <c:pt idx="1117">
                  <c:v>1.86722698714918</c:v>
                </c:pt>
                <c:pt idx="1118">
                  <c:v>1.86256739148201</c:v>
                </c:pt>
                <c:pt idx="1119">
                  <c:v>1.8579072921777999</c:v>
                </c:pt>
                <c:pt idx="1120">
                  <c:v>1.8532652315227298</c:v>
                </c:pt>
                <c:pt idx="1121">
                  <c:v>1.84864853977284</c:v>
                </c:pt>
                <c:pt idx="1122">
                  <c:v>1.8440627098317901</c:v>
                </c:pt>
                <c:pt idx="1123">
                  <c:v>1.8394865215095002</c:v>
                </c:pt>
                <c:pt idx="1124">
                  <c:v>1.8349402285793999</c:v>
                </c:pt>
                <c:pt idx="1125">
                  <c:v>1.8304120588513499</c:v>
                </c:pt>
                <c:pt idx="1126">
                  <c:v>1.8259078562012301</c:v>
                </c:pt>
                <c:pt idx="1127">
                  <c:v>1.8214115274893299</c:v>
                </c:pt>
                <c:pt idx="1128">
                  <c:v>1.81690332715208</c:v>
                </c:pt>
                <c:pt idx="1129">
                  <c:v>1.81243752719912</c:v>
                </c:pt>
                <c:pt idx="1130">
                  <c:v>1.8079841898519702</c:v>
                </c:pt>
                <c:pt idx="1131">
                  <c:v>1.80355033860112</c:v>
                </c:pt>
                <c:pt idx="1132">
                  <c:v>1.79912669641159</c:v>
                </c:pt>
                <c:pt idx="1133">
                  <c:v>1.7947243848410102</c:v>
                </c:pt>
                <c:pt idx="1134">
                  <c:v>1.7903505049819</c:v>
                </c:pt>
                <c:pt idx="1135">
                  <c:v>1.7859943250611401</c:v>
                </c:pt>
                <c:pt idx="1136">
                  <c:v>1.7816588787862699</c:v>
                </c:pt>
                <c:pt idx="1137">
                  <c:v>1.77734386977069</c:v>
                </c:pt>
                <c:pt idx="1138">
                  <c:v>1.77305458019683</c:v>
                </c:pt>
                <c:pt idx="1139">
                  <c:v>1.76878160568655</c:v>
                </c:pt>
                <c:pt idx="1140">
                  <c:v>1.7645294296782399</c:v>
                </c:pt>
                <c:pt idx="1141">
                  <c:v>1.7602952627855399</c:v>
                </c:pt>
                <c:pt idx="1142">
                  <c:v>1.75607415594217</c:v>
                </c:pt>
                <c:pt idx="1143">
                  <c:v>1.75187170014102</c:v>
                </c:pt>
                <c:pt idx="1144">
                  <c:v>1.7476901870042101</c:v>
                </c:pt>
                <c:pt idx="1145">
                  <c:v>1.74351872916393</c:v>
                </c:pt>
                <c:pt idx="1146">
                  <c:v>1.7393627330817101</c:v>
                </c:pt>
                <c:pt idx="1147">
                  <c:v>1.7352273021183902</c:v>
                </c:pt>
                <c:pt idx="1148">
                  <c:v>1.73110725115311</c:v>
                </c:pt>
                <c:pt idx="1149">
                  <c:v>1.7270033301149998</c:v>
                </c:pt>
                <c:pt idx="1150">
                  <c:v>1.7229231508175802</c:v>
                </c:pt>
                <c:pt idx="1151">
                  <c:v>1.71886082358755</c:v>
                </c:pt>
                <c:pt idx="1152">
                  <c:v>1.71481685298316</c:v>
                </c:pt>
                <c:pt idx="1153">
                  <c:v>1.7107975931699599</c:v>
                </c:pt>
                <c:pt idx="1154">
                  <c:v>1.7067947138366402</c:v>
                </c:pt>
                <c:pt idx="1155">
                  <c:v>1.7028079550882902</c:v>
                </c:pt>
                <c:pt idx="1156">
                  <c:v>1.69884153970172</c:v>
                </c:pt>
                <c:pt idx="1157">
                  <c:v>1.6948874128878599</c:v>
                </c:pt>
                <c:pt idx="1158">
                  <c:v>1.69094796551687</c:v>
                </c:pt>
                <c:pt idx="1159">
                  <c:v>1.6870126884217</c:v>
                </c:pt>
                <c:pt idx="1160">
                  <c:v>1.6830942355307701</c:v>
                </c:pt>
                <c:pt idx="1161">
                  <c:v>1.67918896158861</c:v>
                </c:pt>
                <c:pt idx="1162">
                  <c:v>1.6752969843232999</c:v>
                </c:pt>
                <c:pt idx="1163">
                  <c:v>1.6714249671427699</c:v>
                </c:pt>
                <c:pt idx="1164">
                  <c:v>1.6675686577534801</c:v>
                </c:pt>
                <c:pt idx="1165">
                  <c:v>1.6637285910559301</c:v>
                </c:pt>
                <c:pt idx="1166">
                  <c:v>1.6599103000452502</c:v>
                </c:pt>
                <c:pt idx="1167">
                  <c:v>1.6561085772565201</c:v>
                </c:pt>
                <c:pt idx="1168">
                  <c:v>1.65232279289104</c:v>
                </c:pt>
                <c:pt idx="1169">
                  <c:v>1.64855848143948</c:v>
                </c:pt>
                <c:pt idx="1170">
                  <c:v>1.6448082726038999</c:v>
                </c:pt>
                <c:pt idx="1171">
                  <c:v>1.64107210325358</c:v>
                </c:pt>
                <c:pt idx="1172">
                  <c:v>1.63735363523499</c:v>
                </c:pt>
                <c:pt idx="1173">
                  <c:v>1.6336473638544</c:v>
                </c:pt>
                <c:pt idx="1174">
                  <c:v>1.6299492416088999</c:v>
                </c:pt>
                <c:pt idx="1175">
                  <c:v>1.6262726129059999</c:v>
                </c:pt>
                <c:pt idx="1176">
                  <c:v>1.6226074225442702</c:v>
                </c:pt>
                <c:pt idx="1177">
                  <c:v>1.6189531360953799</c:v>
                </c:pt>
                <c:pt idx="1178">
                  <c:v>1.61531475456222</c:v>
                </c:pt>
                <c:pt idx="1179">
                  <c:v>1.6116973401683599</c:v>
                </c:pt>
                <c:pt idx="1180">
                  <c:v>1.60808950675145</c:v>
                </c:pt>
                <c:pt idx="1181">
                  <c:v>1.60449987793879</c:v>
                </c:pt>
                <c:pt idx="1182">
                  <c:v>1.60092921041629</c:v>
                </c:pt>
                <c:pt idx="1183">
                  <c:v>1.59737013586543</c:v>
                </c:pt>
                <c:pt idx="1184">
                  <c:v>1.5938289153605498</c:v>
                </c:pt>
                <c:pt idx="1185">
                  <c:v>1.59030590910314</c:v>
                </c:pt>
                <c:pt idx="1186">
                  <c:v>1.58679562929704</c:v>
                </c:pt>
                <c:pt idx="1187">
                  <c:v>1.5832988631522</c:v>
                </c:pt>
                <c:pt idx="1188">
                  <c:v>1.5798156268288401</c:v>
                </c:pt>
                <c:pt idx="1189">
                  <c:v>1.57634257063028</c:v>
                </c:pt>
                <c:pt idx="1190">
                  <c:v>1.57288375441123</c:v>
                </c:pt>
                <c:pt idx="1191">
                  <c:v>1.5694377012671501</c:v>
                </c:pt>
                <c:pt idx="1192">
                  <c:v>1.56600211385743</c:v>
                </c:pt>
                <c:pt idx="1193">
                  <c:v>1.5625776092025301</c:v>
                </c:pt>
                <c:pt idx="1194">
                  <c:v>1.5591723921749101</c:v>
                </c:pt>
                <c:pt idx="1195">
                  <c:v>1.5557767310405899</c:v>
                </c:pt>
                <c:pt idx="1196">
                  <c:v>1.5523958466216601</c:v>
                </c:pt>
                <c:pt idx="1197">
                  <c:v>1.5490375469220001</c:v>
                </c:pt>
                <c:pt idx="1198">
                  <c:v>1.54568794421755</c:v>
                </c:pt>
                <c:pt idx="1199">
                  <c:v>1.54235255159507</c:v>
                </c:pt>
                <c:pt idx="1200">
                  <c:v>1.5390389455858899</c:v>
                </c:pt>
                <c:pt idx="1201">
                  <c:v>1.53573963151554</c:v>
                </c:pt>
                <c:pt idx="1202">
                  <c:v>1.5324527408575399</c:v>
                </c:pt>
                <c:pt idx="1203">
                  <c:v>1.5291831996824601</c:v>
                </c:pt>
                <c:pt idx="1204">
                  <c:v>1.5259181364885301</c:v>
                </c:pt>
                <c:pt idx="1205">
                  <c:v>1.52266635602692</c:v>
                </c:pt>
                <c:pt idx="1206">
                  <c:v>1.51943047272017</c:v>
                </c:pt>
                <c:pt idx="1207">
                  <c:v>1.51620156007087</c:v>
                </c:pt>
                <c:pt idx="1208">
                  <c:v>1.5129856072824199</c:v>
                </c:pt>
                <c:pt idx="1209">
                  <c:v>1.5097877509233599</c:v>
                </c:pt>
                <c:pt idx="1210">
                  <c:v>1.5066021639237899</c:v>
                </c:pt>
                <c:pt idx="1211">
                  <c:v>1.50342490394591</c:v>
                </c:pt>
                <c:pt idx="1212">
                  <c:v>1.5002701895475501</c:v>
                </c:pt>
                <c:pt idx="1213">
                  <c:v>1.4971245851135</c:v>
                </c:pt>
                <c:pt idx="1214">
                  <c:v>1.4939915597445599</c:v>
                </c:pt>
                <c:pt idx="1215">
                  <c:v>1.4908736275778298</c:v>
                </c:pt>
                <c:pt idx="1216">
                  <c:v>1.4877683516059002</c:v>
                </c:pt>
                <c:pt idx="1217">
                  <c:v>1.48467352507035</c:v>
                </c:pt>
                <c:pt idx="1218">
                  <c:v>1.4815905331666499</c:v>
                </c:pt>
                <c:pt idx="1219">
                  <c:v>1.47851415081684</c:v>
                </c:pt>
                <c:pt idx="1220">
                  <c:v>1.4754450099005401</c:v>
                </c:pt>
                <c:pt idx="1221">
                  <c:v>1.47239105856159</c:v>
                </c:pt>
                <c:pt idx="1222">
                  <c:v>1.4693444736033101</c:v>
                </c:pt>
                <c:pt idx="1223">
                  <c:v>1.4663068503551899</c:v>
                </c:pt>
                <c:pt idx="1224">
                  <c:v>1.46328469720916</c:v>
                </c:pt>
                <c:pt idx="1225">
                  <c:v>1.4602723407045402</c:v>
                </c:pt>
                <c:pt idx="1226">
                  <c:v>1.4572689718259402</c:v>
                </c:pt>
                <c:pt idx="1227">
                  <c:v>1.45428546333359</c:v>
                </c:pt>
                <c:pt idx="1228">
                  <c:v>1.4513116333273499</c:v>
                </c:pt>
                <c:pt idx="1229">
                  <c:v>1.44835221104976</c:v>
                </c:pt>
                <c:pt idx="1230">
                  <c:v>1.44540994209634</c:v>
                </c:pt>
                <c:pt idx="1231">
                  <c:v>1.4424763274792598</c:v>
                </c:pt>
                <c:pt idx="1232">
                  <c:v>1.43955583580422</c:v>
                </c:pt>
                <c:pt idx="1233">
                  <c:v>1.4366498745538299</c:v>
                </c:pt>
                <c:pt idx="1234">
                  <c:v>1.43374878591583</c:v>
                </c:pt>
                <c:pt idx="1235">
                  <c:v>1.43085952669184</c:v>
                </c:pt>
                <c:pt idx="1236">
                  <c:v>1.42798425311587</c:v>
                </c:pt>
                <c:pt idx="1237">
                  <c:v>1.4251131776172998</c:v>
                </c:pt>
                <c:pt idx="1238">
                  <c:v>1.42224951456562</c:v>
                </c:pt>
                <c:pt idx="1239">
                  <c:v>1.41940008589253</c:v>
                </c:pt>
                <c:pt idx="1240">
                  <c:v>1.4165569917087701</c:v>
                </c:pt>
                <c:pt idx="1241">
                  <c:v>1.41372361682694</c:v>
                </c:pt>
                <c:pt idx="1242">
                  <c:v>1.4109070841279499</c:v>
                </c:pt>
                <c:pt idx="1243">
                  <c:v>1.40809721598864</c:v>
                </c:pt>
                <c:pt idx="1244">
                  <c:v>1.4052989640426499</c:v>
                </c:pt>
                <c:pt idx="1245">
                  <c:v>1.4025180511870501</c:v>
                </c:pt>
                <c:pt idx="1246">
                  <c:v>1.39974337347107</c:v>
                </c:pt>
                <c:pt idx="1247">
                  <c:v>1.3969810273608401</c:v>
                </c:pt>
                <c:pt idx="1248">
                  <c:v>1.3942358132675599</c:v>
                </c:pt>
                <c:pt idx="1249">
                  <c:v>1.3914932652161598</c:v>
                </c:pt>
                <c:pt idx="1250">
                  <c:v>1.3887645450411501</c:v>
                </c:pt>
                <c:pt idx="1251">
                  <c:v>1.3860456830810699</c:v>
                </c:pt>
                <c:pt idx="1252">
                  <c:v>1.38333211449551</c:v>
                </c:pt>
                <c:pt idx="1253">
                  <c:v>1.38062769734418</c:v>
                </c:pt>
                <c:pt idx="1254">
                  <c:v>1.3779348039669601</c:v>
                </c:pt>
                <c:pt idx="1255">
                  <c:v>1.3752436772077699</c:v>
                </c:pt>
                <c:pt idx="1256">
                  <c:v>1.3725662580203801</c:v>
                </c:pt>
                <c:pt idx="1257">
                  <c:v>1.3698962267605501</c:v>
                </c:pt>
                <c:pt idx="1258">
                  <c:v>1.3672329852959699</c:v>
                </c:pt>
                <c:pt idx="1259">
                  <c:v>1.3645825543769299</c:v>
                </c:pt>
                <c:pt idx="1260">
                  <c:v>1.3619403796924701</c:v>
                </c:pt>
                <c:pt idx="1261">
                  <c:v>1.35930638008975</c:v>
                </c:pt>
                <c:pt idx="1262">
                  <c:v>1.3566857957139</c:v>
                </c:pt>
                <c:pt idx="1263">
                  <c:v>1.35407489774792</c:v>
                </c:pt>
                <c:pt idx="1264">
                  <c:v>1.35147235201114</c:v>
                </c:pt>
                <c:pt idx="1265">
                  <c:v>1.3488848158348101</c:v>
                </c:pt>
                <c:pt idx="1266">
                  <c:v>1.34630413388904</c:v>
                </c:pt>
                <c:pt idx="1267">
                  <c:v>1.34373017666753</c:v>
                </c:pt>
                <c:pt idx="1268">
                  <c:v>1.3411714091348499</c:v>
                </c:pt>
                <c:pt idx="1269">
                  <c:v>1.33861732740466</c:v>
                </c:pt>
                <c:pt idx="1270">
                  <c:v>1.33607267399027</c:v>
                </c:pt>
                <c:pt idx="1271">
                  <c:v>1.33353633179697</c:v>
                </c:pt>
                <c:pt idx="1272">
                  <c:v>1.3310069673295799</c:v>
                </c:pt>
                <c:pt idx="1273">
                  <c:v>1.3284830441548099</c:v>
                </c:pt>
                <c:pt idx="1274">
                  <c:v>1.32597317550044</c:v>
                </c:pt>
                <c:pt idx="1275">
                  <c:v>1.32346479141299</c:v>
                </c:pt>
                <c:pt idx="1276">
                  <c:v>1.3209654988583799</c:v>
                </c:pt>
                <c:pt idx="1277">
                  <c:v>1.3184800471134299</c:v>
                </c:pt>
                <c:pt idx="1278">
                  <c:v>1.3159980972174001</c:v>
                </c:pt>
                <c:pt idx="1279">
                  <c:v>1.3135135550583701</c:v>
                </c:pt>
                <c:pt idx="1280">
                  <c:v>1.31103527003068</c:v>
                </c:pt>
                <c:pt idx="1281">
                  <c:v>1.3085644116194901</c:v>
                </c:pt>
                <c:pt idx="1282">
                  <c:v>1.3061068409738299</c:v>
                </c:pt>
                <c:pt idx="1283">
                  <c:v>1.3036587676526201</c:v>
                </c:pt>
                <c:pt idx="1284">
                  <c:v>1.3012186012009699</c:v>
                </c:pt>
                <c:pt idx="1285">
                  <c:v>1.2987910520252799</c:v>
                </c:pt>
                <c:pt idx="1286">
                  <c:v>1.2963720714201699</c:v>
                </c:pt>
                <c:pt idx="1287">
                  <c:v>1.2939592745527</c:v>
                </c:pt>
                <c:pt idx="1288">
                  <c:v>1.29155849364465</c:v>
                </c:pt>
                <c:pt idx="1289">
                  <c:v>1.2891637864208201</c:v>
                </c:pt>
                <c:pt idx="1290">
                  <c:v>1.2867766283215001</c:v>
                </c:pt>
                <c:pt idx="1291">
                  <c:v>1.2843970722712901</c:v>
                </c:pt>
                <c:pt idx="1292">
                  <c:v>1.2820236560571301</c:v>
                </c:pt>
                <c:pt idx="1293">
                  <c:v>1.2796545161997999</c:v>
                </c:pt>
                <c:pt idx="1294">
                  <c:v>1.27729901115526</c:v>
                </c:pt>
                <c:pt idx="1295">
                  <c:v>1.27494521394599</c:v>
                </c:pt>
                <c:pt idx="1296">
                  <c:v>1.27260203880434</c:v>
                </c:pt>
                <c:pt idx="1297">
                  <c:v>1.2702684428569</c:v>
                </c:pt>
                <c:pt idx="1298">
                  <c:v>1.26794011221727</c:v>
                </c:pt>
                <c:pt idx="1299">
                  <c:v>1.26562228607572</c:v>
                </c:pt>
                <c:pt idx="1300">
                  <c:v>1.26331560079859</c:v>
                </c:pt>
                <c:pt idx="1301">
                  <c:v>1.2610148053707901</c:v>
                </c:pt>
                <c:pt idx="1302">
                  <c:v>1.25873136563599</c:v>
                </c:pt>
                <c:pt idx="1303">
                  <c:v>1.2564652370076002</c:v>
                </c:pt>
                <c:pt idx="1304">
                  <c:v>1.2542000627845999</c:v>
                </c:pt>
                <c:pt idx="1305">
                  <c:v>1.2519462843064599</c:v>
                </c:pt>
                <c:pt idx="1306">
                  <c:v>1.24968419010249</c:v>
                </c:pt>
                <c:pt idx="1307">
                  <c:v>1.2474491933246901</c:v>
                </c:pt>
                <c:pt idx="1308">
                  <c:v>1.24522311733733</c:v>
                </c:pt>
                <c:pt idx="1309">
                  <c:v>1.2429861629811001</c:v>
                </c:pt>
                <c:pt idx="1310">
                  <c:v>1.24076111349427</c:v>
                </c:pt>
                <c:pt idx="1311">
                  <c:v>1.2385288555710898</c:v>
                </c:pt>
                <c:pt idx="1312">
                  <c:v>1.2363251580758199</c:v>
                </c:pt>
                <c:pt idx="1313">
                  <c:v>1.2341221683885002</c:v>
                </c:pt>
                <c:pt idx="1314">
                  <c:v>1.2319188041623399</c:v>
                </c:pt>
                <c:pt idx="1315">
                  <c:v>1.2297279610924801</c:v>
                </c:pt>
                <c:pt idx="1316">
                  <c:v>1.22753559879013</c:v>
                </c:pt>
                <c:pt idx="1317">
                  <c:v>1.2253698387060898</c:v>
                </c:pt>
                <c:pt idx="1318">
                  <c:v>1.2232080124071398</c:v>
                </c:pt>
                <c:pt idx="1319">
                  <c:v>1.2210533949164701</c:v>
                </c:pt>
                <c:pt idx="1320">
                  <c:v>1.2188961012249699</c:v>
                </c:pt>
                <c:pt idx="1321">
                  <c:v>1.2167549790929399</c:v>
                </c:pt>
                <c:pt idx="1322">
                  <c:v>1.21462945288317</c:v>
                </c:pt>
                <c:pt idx="1323">
                  <c:v>1.2125126939883402</c:v>
                </c:pt>
                <c:pt idx="1324">
                  <c:v>1.2104060296227699</c:v>
                </c:pt>
                <c:pt idx="1325">
                  <c:v>1.2082957196858599</c:v>
                </c:pt>
                <c:pt idx="1326">
                  <c:v>1.20619450191276</c:v>
                </c:pt>
                <c:pt idx="1327">
                  <c:v>1.2041074691332798</c:v>
                </c:pt>
                <c:pt idx="1328">
                  <c:v>1.20202468371908</c:v>
                </c:pt>
                <c:pt idx="1329">
                  <c:v>1.1999469222319599</c:v>
                </c:pt>
                <c:pt idx="1330">
                  <c:v>1.1978687792163101</c:v>
                </c:pt>
                <c:pt idx="1331">
                  <c:v>1.19579357170517</c:v>
                </c:pt>
                <c:pt idx="1332">
                  <c:v>1.19374005431732</c:v>
                </c:pt>
                <c:pt idx="1333">
                  <c:v>1.19168437951592</c:v>
                </c:pt>
                <c:pt idx="1334">
                  <c:v>1.189629644452</c:v>
                </c:pt>
                <c:pt idx="1335">
                  <c:v>1.1875802060315399</c:v>
                </c:pt>
                <c:pt idx="1336">
                  <c:v>1.18552793909471</c:v>
                </c:pt>
                <c:pt idx="1337">
                  <c:v>1.18349712017575</c:v>
                </c:pt>
                <c:pt idx="1338">
                  <c:v>1.1814764340876001</c:v>
                </c:pt>
                <c:pt idx="1339">
                  <c:v>1.1794531920710698</c:v>
                </c:pt>
                <c:pt idx="1340">
                  <c:v>1.17744782762083</c:v>
                </c:pt>
                <c:pt idx="1341">
                  <c:v>1.17543408419767</c:v>
                </c:pt>
                <c:pt idx="1342">
                  <c:v>1.1734542216244799</c:v>
                </c:pt>
                <c:pt idx="1343">
                  <c:v>1.1714695894873901</c:v>
                </c:pt>
                <c:pt idx="1344">
                  <c:v>1.1694910433981098</c:v>
                </c:pt>
                <c:pt idx="1345">
                  <c:v>1.1675290341636901</c:v>
                </c:pt>
                <c:pt idx="1346">
                  <c:v>1.1655552504442501</c:v>
                </c:pt>
                <c:pt idx="1347">
                  <c:v>1.16361245276919</c:v>
                </c:pt>
                <c:pt idx="1348">
                  <c:v>1.1616704636306798</c:v>
                </c:pt>
                <c:pt idx="1349">
                  <c:v>1.1597236500767301</c:v>
                </c:pt>
                <c:pt idx="1350">
                  <c:v>1.15778890537268</c:v>
                </c:pt>
                <c:pt idx="1351">
                  <c:v>1.15584007800529</c:v>
                </c:pt>
                <c:pt idx="1352">
                  <c:v>1.1539196165141199</c:v>
                </c:pt>
                <c:pt idx="1353">
                  <c:v>1.15198664204166</c:v>
                </c:pt>
                <c:pt idx="1354">
                  <c:v>1.15005374989933</c:v>
                </c:pt>
                <c:pt idx="1355">
                  <c:v>1.14812726565679</c:v>
                </c:pt>
                <c:pt idx="1356">
                  <c:v>1.1462642123123001</c:v>
                </c:pt>
                <c:pt idx="1357">
                  <c:v>1.1443088021181</c:v>
                </c:pt>
                <c:pt idx="1358">
                  <c:v>1.14241111462277</c:v>
                </c:pt>
                <c:pt idx="1359">
                  <c:v>1.1405403378096601</c:v>
                </c:pt>
                <c:pt idx="1360">
                  <c:v>1.1386603716320798</c:v>
                </c:pt>
                <c:pt idx="1361">
                  <c:v>1.1368174261609298</c:v>
                </c:pt>
                <c:pt idx="1362">
                  <c:v>1.1349172225218098</c:v>
                </c:pt>
                <c:pt idx="1363">
                  <c:v>1.13303667432521</c:v>
                </c:pt>
                <c:pt idx="1364">
                  <c:v>1.13122221908702</c:v>
                </c:pt>
                <c:pt idx="1365">
                  <c:v>1.1293835016215901</c:v>
                </c:pt>
                <c:pt idx="1366">
                  <c:v>1.12757771860976</c:v>
                </c:pt>
                <c:pt idx="1367">
                  <c:v>1.1257183179621599</c:v>
                </c:pt>
                <c:pt idx="1368">
                  <c:v>1.1238720917362901</c:v>
                </c:pt>
                <c:pt idx="1369">
                  <c:v>1.1220904847098601</c:v>
                </c:pt>
                <c:pt idx="1370">
                  <c:v>1.1202819940825299</c:v>
                </c:pt>
                <c:pt idx="1371">
                  <c:v>1.1185032973284899</c:v>
                </c:pt>
                <c:pt idx="1372">
                  <c:v>1.1166697067982099</c:v>
                </c:pt>
                <c:pt idx="1373">
                  <c:v>1.1148455893166198</c:v>
                </c:pt>
                <c:pt idx="1374">
                  <c:v>1.1130888705834701</c:v>
                </c:pt>
                <c:pt idx="1375">
                  <c:v>1.1112990984648601</c:v>
                </c:pt>
                <c:pt idx="1376">
                  <c:v>1.1095416328804599</c:v>
                </c:pt>
                <c:pt idx="1377">
                  <c:v>1.10772752803347</c:v>
                </c:pt>
                <c:pt idx="1378">
                  <c:v>1.1059256820352801</c:v>
                </c:pt>
                <c:pt idx="1379">
                  <c:v>1.10418919470002</c:v>
                </c:pt>
                <c:pt idx="1380">
                  <c:v>1.1024281997041401</c:v>
                </c:pt>
                <c:pt idx="1381">
                  <c:v>1.10069628398201</c:v>
                </c:pt>
                <c:pt idx="1382">
                  <c:v>1.09891356719651</c:v>
                </c:pt>
                <c:pt idx="1383">
                  <c:v>1.09714681060414</c:v>
                </c:pt>
                <c:pt idx="1384">
                  <c:v>1.09544399883307</c:v>
                </c:pt>
                <c:pt idx="1385">
                  <c:v>1.09371947226213</c:v>
                </c:pt>
                <c:pt idx="1386">
                  <c:v>1.09202504295364</c:v>
                </c:pt>
                <c:pt idx="1387">
                  <c:v>1.09027888400933</c:v>
                </c:pt>
                <c:pt idx="1388">
                  <c:v>1.0885453872467798</c:v>
                </c:pt>
                <c:pt idx="1389">
                  <c:v>1.0868807599044301</c:v>
                </c:pt>
                <c:pt idx="1390">
                  <c:v>1.0851880865627499</c:v>
                </c:pt>
                <c:pt idx="1391">
                  <c:v>1.0835229691403498</c:v>
                </c:pt>
                <c:pt idx="1392">
                  <c:v>1.08180788587912</c:v>
                </c:pt>
                <c:pt idx="1393">
                  <c:v>1.0801005068474601</c:v>
                </c:pt>
                <c:pt idx="1394">
                  <c:v>1.0784591459602599</c:v>
                </c:pt>
                <c:pt idx="1395">
                  <c:v>1.07678864106318</c:v>
                </c:pt>
                <c:pt idx="1396">
                  <c:v>1.0751435529409801</c:v>
                </c:pt>
                <c:pt idx="1397">
                  <c:v>1.0734457891749001</c:v>
                </c:pt>
                <c:pt idx="1398">
                  <c:v>1.07175712305285</c:v>
                </c:pt>
                <c:pt idx="1399">
                  <c:v>1.07013204838758</c:v>
                </c:pt>
                <c:pt idx="1400">
                  <c:v>1.0684805340860501</c:v>
                </c:pt>
                <c:pt idx="1401">
                  <c:v>1.06684159071191</c:v>
                </c:pt>
                <c:pt idx="1402">
                  <c:v>1.0651768790462999</c:v>
                </c:pt>
                <c:pt idx="1403">
                  <c:v>1.06351864259594</c:v>
                </c:pt>
                <c:pt idx="1404">
                  <c:v>1.06189320278182</c:v>
                </c:pt>
                <c:pt idx="1405">
                  <c:v>1.0602619535851399</c:v>
                </c:pt>
                <c:pt idx="1406">
                  <c:v>1.05863473900997</c:v>
                </c:pt>
                <c:pt idx="1407">
                  <c:v>1.0570279454563098</c:v>
                </c:pt>
                <c:pt idx="1408">
                  <c:v>1.0554030503715202</c:v>
                </c:pt>
                <c:pt idx="1409">
                  <c:v>1.0538124828114401</c:v>
                </c:pt>
                <c:pt idx="1410">
                  <c:v>1.0522196993831301</c:v>
                </c:pt>
                <c:pt idx="1411">
                  <c:v>1.0506401344679199</c:v>
                </c:pt>
                <c:pt idx="1412">
                  <c:v>1.0490498256810499</c:v>
                </c:pt>
                <c:pt idx="1413">
                  <c:v>1.0474635603176401</c:v>
                </c:pt>
                <c:pt idx="1414">
                  <c:v>1.0459050579790401</c:v>
                </c:pt>
                <c:pt idx="1415">
                  <c:v>1.04434259220285</c:v>
                </c:pt>
                <c:pt idx="1416">
                  <c:v>1.04278090573708</c:v>
                </c:pt>
                <c:pt idx="1417">
                  <c:v>1.0412293166678501</c:v>
                </c:pt>
                <c:pt idx="1418">
                  <c:v>1.0396578495158799</c:v>
                </c:pt>
                <c:pt idx="1419">
                  <c:v>1.0381188050925201</c:v>
                </c:pt>
                <c:pt idx="1420">
                  <c:v>1.03657892550769</c:v>
                </c:pt>
                <c:pt idx="1421">
                  <c:v>1.0350360973435799</c:v>
                </c:pt>
                <c:pt idx="1422">
                  <c:v>1.0334802663014999</c:v>
                </c:pt>
                <c:pt idx="1423">
                  <c:v>1.0319217812071499</c:v>
                </c:pt>
                <c:pt idx="1424">
                  <c:v>1.0303882958210799</c:v>
                </c:pt>
                <c:pt idx="1425">
                  <c:v>1.0288633138752099</c:v>
                </c:pt>
                <c:pt idx="1426">
                  <c:v>1.0273313295823501</c:v>
                </c:pt>
                <c:pt idx="1427">
                  <c:v>1.0257930926105601</c:v>
                </c:pt>
                <c:pt idx="1428">
                  <c:v>1.0242377667543001</c:v>
                </c:pt>
                <c:pt idx="1429">
                  <c:v>1.0227494051489601</c:v>
                </c:pt>
                <c:pt idx="1430">
                  <c:v>1.0212498418815299</c:v>
                </c:pt>
                <c:pt idx="1431">
                  <c:v>1.01975397438735</c:v>
                </c:pt>
                <c:pt idx="1432">
                  <c:v>1.0182300710658199</c:v>
                </c:pt>
                <c:pt idx="1433">
                  <c:v>1.01672465412983</c:v>
                </c:pt>
                <c:pt idx="1434">
                  <c:v>1.01526798709118</c:v>
                </c:pt>
                <c:pt idx="1435">
                  <c:v>1.0138237281276601</c:v>
                </c:pt>
                <c:pt idx="1436">
                  <c:v>1.0123378967376599</c:v>
                </c:pt>
                <c:pt idx="1437">
                  <c:v>1.0108817183268299</c:v>
                </c:pt>
                <c:pt idx="1438">
                  <c:v>1.0094261157887801</c:v>
                </c:pt>
                <c:pt idx="1439">
                  <c:v>1.0079976700634399</c:v>
                </c:pt>
                <c:pt idx="1440">
                  <c:v>1.00656669534536</c:v>
                </c:pt>
                <c:pt idx="1441">
                  <c:v>1.0051125572905799</c:v>
                </c:pt>
                <c:pt idx="1442">
                  <c:v>1.0036724191156701</c:v>
                </c:pt>
                <c:pt idx="1443">
                  <c:v>1.00224273200807</c:v>
                </c:pt>
                <c:pt idx="1444">
                  <c:v>1.0008033752160399</c:v>
                </c:pt>
                <c:pt idx="1445">
                  <c:v>0.99936762385238209</c:v>
                </c:pt>
                <c:pt idx="1446">
                  <c:v>0.99792569222717198</c:v>
                </c:pt>
                <c:pt idx="1447">
                  <c:v>0.996507253284584</c:v>
                </c:pt>
                <c:pt idx="1448">
                  <c:v>0.99508120805553002</c:v>
                </c:pt>
                <c:pt idx="1449">
                  <c:v>0.99365194393941003</c:v>
                </c:pt>
                <c:pt idx="1450">
                  <c:v>0.99223244515347409</c:v>
                </c:pt>
                <c:pt idx="1451">
                  <c:v>0.99080086074749496</c:v>
                </c:pt>
                <c:pt idx="1452">
                  <c:v>0.98939679712060191</c:v>
                </c:pt>
                <c:pt idx="1453">
                  <c:v>0.98799120353802694</c:v>
                </c:pt>
                <c:pt idx="1454">
                  <c:v>0.98657854752749907</c:v>
                </c:pt>
                <c:pt idx="1455">
                  <c:v>0.98518225882326704</c:v>
                </c:pt>
                <c:pt idx="1456">
                  <c:v>0.983774368668207</c:v>
                </c:pt>
                <c:pt idx="1457">
                  <c:v>0.98239880313472705</c:v>
                </c:pt>
                <c:pt idx="1458">
                  <c:v>0.98101930568582807</c:v>
                </c:pt>
                <c:pt idx="1459">
                  <c:v>0.97963921961129696</c:v>
                </c:pt>
                <c:pt idx="1460">
                  <c:v>0.97827163948748097</c:v>
                </c:pt>
                <c:pt idx="1461">
                  <c:v>0.97689508694902993</c:v>
                </c:pt>
                <c:pt idx="1462">
                  <c:v>0.97554223729168799</c:v>
                </c:pt>
                <c:pt idx="1463">
                  <c:v>0.97418156359818597</c:v>
                </c:pt>
                <c:pt idx="1464">
                  <c:v>0.97281939543015694</c:v>
                </c:pt>
                <c:pt idx="1465">
                  <c:v>0.97147045303375001</c:v>
                </c:pt>
                <c:pt idx="1466">
                  <c:v>0.97011994890287001</c:v>
                </c:pt>
                <c:pt idx="1467">
                  <c:v>0.96877694216062105</c:v>
                </c:pt>
                <c:pt idx="1468">
                  <c:v>0.96742975183138102</c:v>
                </c:pt>
                <c:pt idx="1469">
                  <c:v>0.966111285274451</c:v>
                </c:pt>
                <c:pt idx="1470">
                  <c:v>0.96479310952803499</c:v>
                </c:pt>
                <c:pt idx="1471">
                  <c:v>0.96348750484210599</c:v>
                </c:pt>
                <c:pt idx="1472">
                  <c:v>0.96214838461265595</c:v>
                </c:pt>
                <c:pt idx="1473">
                  <c:v>0.960827737931646</c:v>
                </c:pt>
                <c:pt idx="1474">
                  <c:v>0.95952237209847302</c:v>
                </c:pt>
                <c:pt idx="1475">
                  <c:v>0.95822811210930292</c:v>
                </c:pt>
                <c:pt idx="1476">
                  <c:v>0.95693635826012802</c:v>
                </c:pt>
                <c:pt idx="1477">
                  <c:v>0.95561072824263393</c:v>
                </c:pt>
                <c:pt idx="1478">
                  <c:v>0.95429153231089692</c:v>
                </c:pt>
                <c:pt idx="1479">
                  <c:v>0.95299835938195199</c:v>
                </c:pt>
                <c:pt idx="1480">
                  <c:v>0.951706010932588</c:v>
                </c:pt>
                <c:pt idx="1481">
                  <c:v>0.95041648220323605</c:v>
                </c:pt>
                <c:pt idx="1482">
                  <c:v>0.94911419007736508</c:v>
                </c:pt>
                <c:pt idx="1483">
                  <c:v>0.94780885853713204</c:v>
                </c:pt>
                <c:pt idx="1484">
                  <c:v>0.94652680811623202</c:v>
                </c:pt>
                <c:pt idx="1485">
                  <c:v>0.94524025753208896</c:v>
                </c:pt>
                <c:pt idx="1486">
                  <c:v>0.94395543583230901</c:v>
                </c:pt>
                <c:pt idx="1487">
                  <c:v>0.94267477206200601</c:v>
                </c:pt>
                <c:pt idx="1488">
                  <c:v>0.94140403390374905</c:v>
                </c:pt>
                <c:pt idx="1489">
                  <c:v>0.94013189705576894</c:v>
                </c:pt>
                <c:pt idx="1490">
                  <c:v>0.93886409320521291</c:v>
                </c:pt>
                <c:pt idx="1491">
                  <c:v>0.937607675977568</c:v>
                </c:pt>
                <c:pt idx="1492">
                  <c:v>0.93634795329573206</c:v>
                </c:pt>
                <c:pt idx="1493">
                  <c:v>0.93509949553267202</c:v>
                </c:pt>
                <c:pt idx="1494">
                  <c:v>0.93385264935678503</c:v>
                </c:pt>
                <c:pt idx="1495">
                  <c:v>0.93261087192664005</c:v>
                </c:pt>
                <c:pt idx="1496">
                  <c:v>0.93137402183076901</c:v>
                </c:pt>
                <c:pt idx="1497">
                  <c:v>0.93014087335542606</c:v>
                </c:pt>
                <c:pt idx="1498">
                  <c:v>0.92891202749942292</c:v>
                </c:pt>
                <c:pt idx="1499">
                  <c:v>0.92768696633607994</c:v>
                </c:pt>
                <c:pt idx="1500">
                  <c:v>0.92646065406139411</c:v>
                </c:pt>
                <c:pt idx="1501">
                  <c:v>0.92524416199419202</c:v>
                </c:pt>
                <c:pt idx="1502">
                  <c:v>0.92402236879722</c:v>
                </c:pt>
                <c:pt idx="1503">
                  <c:v>0.922808246220294</c:v>
                </c:pt>
                <c:pt idx="1504">
                  <c:v>0.92159466143177304</c:v>
                </c:pt>
                <c:pt idx="1505">
                  <c:v>0.92038045341848895</c:v>
                </c:pt>
                <c:pt idx="1506">
                  <c:v>0.919172349457409</c:v>
                </c:pt>
                <c:pt idx="1507">
                  <c:v>0.91796302169164801</c:v>
                </c:pt>
                <c:pt idx="1508">
                  <c:v>0.91675550750604995</c:v>
                </c:pt>
                <c:pt idx="1509">
                  <c:v>0.91555433559111499</c:v>
                </c:pt>
                <c:pt idx="1510">
                  <c:v>0.91435171822588202</c:v>
                </c:pt>
                <c:pt idx="1511">
                  <c:v>0.91315143871687798</c:v>
                </c:pt>
                <c:pt idx="1512">
                  <c:v>0.91195737207864702</c:v>
                </c:pt>
                <c:pt idx="1513">
                  <c:v>0.91076306341491797</c:v>
                </c:pt>
                <c:pt idx="1514">
                  <c:v>0.90957566299724002</c:v>
                </c:pt>
                <c:pt idx="1515">
                  <c:v>0.90838746859872599</c:v>
                </c:pt>
                <c:pt idx="1516">
                  <c:v>0.90720723805098802</c:v>
                </c:pt>
                <c:pt idx="1517">
                  <c:v>0.90603032832477004</c:v>
                </c:pt>
                <c:pt idx="1518">
                  <c:v>0.90485515620342305</c:v>
                </c:pt>
                <c:pt idx="1519">
                  <c:v>0.90368818229926506</c:v>
                </c:pt>
                <c:pt idx="1520">
                  <c:v>0.90252427701368498</c:v>
                </c:pt>
                <c:pt idx="1521">
                  <c:v>0.90135980605811505</c:v>
                </c:pt>
                <c:pt idx="1522">
                  <c:v>0.90020673716736299</c:v>
                </c:pt>
                <c:pt idx="1523">
                  <c:v>0.89905273696931298</c:v>
                </c:pt>
                <c:pt idx="1524">
                  <c:v>0.89790314401954008</c:v>
                </c:pt>
                <c:pt idx="1525">
                  <c:v>0.89675954116053191</c:v>
                </c:pt>
                <c:pt idx="1526">
                  <c:v>0.895615675043683</c:v>
                </c:pt>
                <c:pt idx="1527">
                  <c:v>0.89447853762313601</c:v>
                </c:pt>
                <c:pt idx="1528">
                  <c:v>0.89334163343818107</c:v>
                </c:pt>
                <c:pt idx="1529">
                  <c:v>0.89220694230851805</c:v>
                </c:pt>
                <c:pt idx="1530">
                  <c:v>0.89108046285950504</c:v>
                </c:pt>
                <c:pt idx="1531">
                  <c:v>0.88994838718500402</c:v>
                </c:pt>
                <c:pt idx="1532">
                  <c:v>0.88882359397760602</c:v>
                </c:pt>
                <c:pt idx="1533">
                  <c:v>0.88770083652351006</c:v>
                </c:pt>
                <c:pt idx="1534">
                  <c:v>0.88657528030155397</c:v>
                </c:pt>
                <c:pt idx="1535">
                  <c:v>0.88545869746943295</c:v>
                </c:pt>
                <c:pt idx="1536">
                  <c:v>0.88433922947464805</c:v>
                </c:pt>
                <c:pt idx="1537">
                  <c:v>0.88322181175583703</c:v>
                </c:pt>
                <c:pt idx="1538">
                  <c:v>0.88210940989784903</c:v>
                </c:pt>
                <c:pt idx="1539">
                  <c:v>0.88099520739592796</c:v>
                </c:pt>
                <c:pt idx="1540">
                  <c:v>0.87988457742663506</c:v>
                </c:pt>
                <c:pt idx="1541">
                  <c:v>0.87878123207947301</c:v>
                </c:pt>
                <c:pt idx="1542">
                  <c:v>0.87767667524047899</c:v>
                </c:pt>
                <c:pt idx="1543">
                  <c:v>0.87657698641968895</c:v>
                </c:pt>
                <c:pt idx="1544">
                  <c:v>0.87548316734105402</c:v>
                </c:pt>
                <c:pt idx="1545">
                  <c:v>0.87438846626434596</c:v>
                </c:pt>
                <c:pt idx="1546">
                  <c:v>0.87329366640557893</c:v>
                </c:pt>
                <c:pt idx="1547">
                  <c:v>0.872206644365071</c:v>
                </c:pt>
                <c:pt idx="1548">
                  <c:v>0.871123528260908</c:v>
                </c:pt>
                <c:pt idx="1549">
                  <c:v>0.87004683280815798</c:v>
                </c:pt>
                <c:pt idx="1550">
                  <c:v>0.86896558506154997</c:v>
                </c:pt>
                <c:pt idx="1551">
                  <c:v>0.86788796241093402</c:v>
                </c:pt>
                <c:pt idx="1552">
                  <c:v>0.86681542854646298</c:v>
                </c:pt>
                <c:pt idx="1553">
                  <c:v>0.86574639113394591</c:v>
                </c:pt>
                <c:pt idx="1554">
                  <c:v>0.86467852504501796</c:v>
                </c:pt>
                <c:pt idx="1555">
                  <c:v>0.86360713926957</c:v>
                </c:pt>
                <c:pt idx="1556">
                  <c:v>0.86254632830125899</c:v>
                </c:pt>
                <c:pt idx="1557">
                  <c:v>0.86148784871130102</c:v>
                </c:pt>
                <c:pt idx="1558">
                  <c:v>0.86042779849686302</c:v>
                </c:pt>
                <c:pt idx="1559">
                  <c:v>0.85937519159075804</c:v>
                </c:pt>
                <c:pt idx="1560">
                  <c:v>0.85832114335892906</c:v>
                </c:pt>
                <c:pt idx="1561">
                  <c:v>0.85727368114550406</c:v>
                </c:pt>
                <c:pt idx="1562">
                  <c:v>0.85622791788107799</c:v>
                </c:pt>
                <c:pt idx="1563">
                  <c:v>0.85518080690862996</c:v>
                </c:pt>
                <c:pt idx="1564">
                  <c:v>0.85414062046720007</c:v>
                </c:pt>
                <c:pt idx="1565">
                  <c:v>0.85309462036744399</c:v>
                </c:pt>
                <c:pt idx="1566">
                  <c:v>0.85205883493859502</c:v>
                </c:pt>
                <c:pt idx="1567">
                  <c:v>0.85102196115693907</c:v>
                </c:pt>
                <c:pt idx="1568">
                  <c:v>0.84998826116088799</c:v>
                </c:pt>
                <c:pt idx="1569">
                  <c:v>0.84895925220720903</c:v>
                </c:pt>
                <c:pt idx="1570">
                  <c:v>0.84793152111497105</c:v>
                </c:pt>
                <c:pt idx="1571">
                  <c:v>0.846906478686967</c:v>
                </c:pt>
                <c:pt idx="1572">
                  <c:v>0.84588682395494508</c:v>
                </c:pt>
                <c:pt idx="1573">
                  <c:v>0.84486812674577005</c:v>
                </c:pt>
                <c:pt idx="1574">
                  <c:v>0.84385483232513503</c:v>
                </c:pt>
                <c:pt idx="1575">
                  <c:v>0.84284047187755906</c:v>
                </c:pt>
                <c:pt idx="1576">
                  <c:v>0.84183169799295698</c:v>
                </c:pt>
                <c:pt idx="1577">
                  <c:v>0.840831590652237</c:v>
                </c:pt>
                <c:pt idx="1578">
                  <c:v>0.83982477105676701</c:v>
                </c:pt>
                <c:pt idx="1579">
                  <c:v>0.83882693857855495</c:v>
                </c:pt>
                <c:pt idx="1580">
                  <c:v>0.83783016999059201</c:v>
                </c:pt>
                <c:pt idx="1581">
                  <c:v>0.8368361651213051</c:v>
                </c:pt>
                <c:pt idx="1582">
                  <c:v>0.835844477133037</c:v>
                </c:pt>
                <c:pt idx="1583">
                  <c:v>0.83485509469270702</c:v>
                </c:pt>
                <c:pt idx="1584">
                  <c:v>0.83386939987878395</c:v>
                </c:pt>
                <c:pt idx="1585">
                  <c:v>0.83288634031574893</c:v>
                </c:pt>
                <c:pt idx="1586">
                  <c:v>0.83189960960520903</c:v>
                </c:pt>
                <c:pt idx="1587">
                  <c:v>0.83092061883933999</c:v>
                </c:pt>
                <c:pt idx="1588">
                  <c:v>0.82993914817121794</c:v>
                </c:pt>
                <c:pt idx="1589">
                  <c:v>0.82896243473255093</c:v>
                </c:pt>
                <c:pt idx="1590">
                  <c:v>0.82798694305947296</c:v>
                </c:pt>
                <c:pt idx="1591">
                  <c:v>0.82700923733806309</c:v>
                </c:pt>
                <c:pt idx="1592">
                  <c:v>0.82603560478462101</c:v>
                </c:pt>
                <c:pt idx="1593">
                  <c:v>0.82506545744905302</c:v>
                </c:pt>
                <c:pt idx="1594">
                  <c:v>0.82409114629865698</c:v>
                </c:pt>
                <c:pt idx="1595">
                  <c:v>0.82312555768250106</c:v>
                </c:pt>
                <c:pt idx="1596">
                  <c:v>0.82215869225989402</c:v>
                </c:pt>
                <c:pt idx="1597">
                  <c:v>0.82119153743277695</c:v>
                </c:pt>
                <c:pt idx="1598">
                  <c:v>0.820233557423939</c:v>
                </c:pt>
                <c:pt idx="1599">
                  <c:v>0.81927291027062399</c:v>
                </c:pt>
                <c:pt idx="1600">
                  <c:v>0.81831746366423097</c:v>
                </c:pt>
                <c:pt idx="1601">
                  <c:v>0.81736281168031699</c:v>
                </c:pt>
                <c:pt idx="1602">
                  <c:v>0.81641056577879401</c:v>
                </c:pt>
                <c:pt idx="1603">
                  <c:v>0.81546234637033099</c:v>
                </c:pt>
                <c:pt idx="1604">
                  <c:v>0.81451657894264395</c:v>
                </c:pt>
                <c:pt idx="1605">
                  <c:v>0.81357336385858192</c:v>
                </c:pt>
                <c:pt idx="1606">
                  <c:v>0.81263334163079692</c:v>
                </c:pt>
                <c:pt idx="1607">
                  <c:v>0.811693355441366</c:v>
                </c:pt>
                <c:pt idx="1608">
                  <c:v>0.81076025698263599</c:v>
                </c:pt>
                <c:pt idx="1609">
                  <c:v>0.80982861628419101</c:v>
                </c:pt>
                <c:pt idx="1610">
                  <c:v>0.80889694537623702</c:v>
                </c:pt>
                <c:pt idx="1611">
                  <c:v>0.80797094736946096</c:v>
                </c:pt>
                <c:pt idx="1612">
                  <c:v>0.80704554244379001</c:v>
                </c:pt>
                <c:pt idx="1613">
                  <c:v>0.80612237748871307</c:v>
                </c:pt>
                <c:pt idx="1614">
                  <c:v>0.80520436775939008</c:v>
                </c:pt>
                <c:pt idx="1615">
                  <c:v>0.804283935040215</c:v>
                </c:pt>
                <c:pt idx="1616">
                  <c:v>0.80336935609837401</c:v>
                </c:pt>
                <c:pt idx="1617">
                  <c:v>0.80245640952421293</c:v>
                </c:pt>
                <c:pt idx="1618">
                  <c:v>0.80154227533510503</c:v>
                </c:pt>
                <c:pt idx="1619">
                  <c:v>0.80063380065700407</c:v>
                </c:pt>
                <c:pt idx="1620">
                  <c:v>0.79972401249222003</c:v>
                </c:pt>
                <c:pt idx="1621">
                  <c:v>0.79881544616037192</c:v>
                </c:pt>
                <c:pt idx="1622">
                  <c:v>0.79791130680289701</c:v>
                </c:pt>
                <c:pt idx="1623">
                  <c:v>0.79700447828889798</c:v>
                </c:pt>
                <c:pt idx="1624">
                  <c:v>0.79610129915540906</c:v>
                </c:pt>
                <c:pt idx="1625">
                  <c:v>0.79519880578385194</c:v>
                </c:pt>
                <c:pt idx="1626">
                  <c:v>0.79429689946904791</c:v>
                </c:pt>
                <c:pt idx="1627">
                  <c:v>0.79339958781436803</c:v>
                </c:pt>
                <c:pt idx="1628">
                  <c:v>0.79249713370679098</c:v>
                </c:pt>
                <c:pt idx="1629">
                  <c:v>0.79160158746821796</c:v>
                </c:pt>
                <c:pt idx="1630">
                  <c:v>0.79070683684435805</c:v>
                </c:pt>
                <c:pt idx="1631">
                  <c:v>0.78981149007687801</c:v>
                </c:pt>
                <c:pt idx="1632">
                  <c:v>0.78892106120697492</c:v>
                </c:pt>
                <c:pt idx="1633">
                  <c:v>0.78803257213923905</c:v>
                </c:pt>
                <c:pt idx="1634">
                  <c:v>0.78714488124481397</c:v>
                </c:pt>
                <c:pt idx="1635">
                  <c:v>0.78626191393695599</c:v>
                </c:pt>
                <c:pt idx="1636">
                  <c:v>0.78537665311886096</c:v>
                </c:pt>
                <c:pt idx="1637">
                  <c:v>0.78449838335927402</c:v>
                </c:pt>
                <c:pt idx="1638">
                  <c:v>0.78362254826366695</c:v>
                </c:pt>
                <c:pt idx="1639">
                  <c:v>0.78274396898038401</c:v>
                </c:pt>
                <c:pt idx="1640">
                  <c:v>0.78187357637349397</c:v>
                </c:pt>
                <c:pt idx="1641">
                  <c:v>0.78100208692302098</c:v>
                </c:pt>
                <c:pt idx="1642">
                  <c:v>0.78013467585330398</c:v>
                </c:pt>
                <c:pt idx="1643">
                  <c:v>0.77927151886184098</c:v>
                </c:pt>
                <c:pt idx="1644">
                  <c:v>0.77840810466005306</c:v>
                </c:pt>
                <c:pt idx="1645">
                  <c:v>0.77754729300922198</c:v>
                </c:pt>
                <c:pt idx="1646">
                  <c:v>0.77669255349339006</c:v>
                </c:pt>
                <c:pt idx="1647">
                  <c:v>0.77583212256284906</c:v>
                </c:pt>
                <c:pt idx="1648">
                  <c:v>0.77498137938053302</c:v>
                </c:pt>
                <c:pt idx="1649">
                  <c:v>0.77412945670104705</c:v>
                </c:pt>
                <c:pt idx="1650">
                  <c:v>0.77327874640400296</c:v>
                </c:pt>
                <c:pt idx="1651">
                  <c:v>0.7724321965139439</c:v>
                </c:pt>
                <c:pt idx="1652">
                  <c:v>0.77158436498685201</c:v>
                </c:pt>
                <c:pt idx="1653">
                  <c:v>0.77073772731213797</c:v>
                </c:pt>
                <c:pt idx="1654">
                  <c:v>0.76989771045299193</c:v>
                </c:pt>
                <c:pt idx="1655">
                  <c:v>0.76905212414176904</c:v>
                </c:pt>
                <c:pt idx="1656">
                  <c:v>0.76821327058239608</c:v>
                </c:pt>
                <c:pt idx="1657">
                  <c:v>0.76737211987269993</c:v>
                </c:pt>
                <c:pt idx="1658">
                  <c:v>0.766532178208719</c:v>
                </c:pt>
                <c:pt idx="1659">
                  <c:v>0.76569824412305298</c:v>
                </c:pt>
                <c:pt idx="1660">
                  <c:v>0.76485605694657099</c:v>
                </c:pt>
                <c:pt idx="1661">
                  <c:v>0.76402274452055807</c:v>
                </c:pt>
                <c:pt idx="1662">
                  <c:v>0.76318648004818002</c:v>
                </c:pt>
                <c:pt idx="1663">
                  <c:v>0.76235110880270995</c:v>
                </c:pt>
                <c:pt idx="1664">
                  <c:v>0.76152073222417194</c:v>
                </c:pt>
                <c:pt idx="1665">
                  <c:v>0.76068735671923293</c:v>
                </c:pt>
                <c:pt idx="1666">
                  <c:v>0.75985772495998105</c:v>
                </c:pt>
                <c:pt idx="1667">
                  <c:v>0.7590311470763591</c:v>
                </c:pt>
                <c:pt idx="1668">
                  <c:v>0.75820157938919397</c:v>
                </c:pt>
                <c:pt idx="1669">
                  <c:v>0.75737913337992602</c:v>
                </c:pt>
                <c:pt idx="1670">
                  <c:v>0.75655562674784504</c:v>
                </c:pt>
                <c:pt idx="1671">
                  <c:v>0.75573460798673209</c:v>
                </c:pt>
                <c:pt idx="1672">
                  <c:v>0.75491845036851601</c:v>
                </c:pt>
                <c:pt idx="1673">
                  <c:v>0.75410100966564597</c:v>
                </c:pt>
                <c:pt idx="1674">
                  <c:v>0.75328527240008303</c:v>
                </c:pt>
                <c:pt idx="1675">
                  <c:v>0.75247560538077007</c:v>
                </c:pt>
                <c:pt idx="1676">
                  <c:v>0.75166320334729009</c:v>
                </c:pt>
                <c:pt idx="1677">
                  <c:v>0.75085844937092994</c:v>
                </c:pt>
                <c:pt idx="1678">
                  <c:v>0.75005368786288396</c:v>
                </c:pt>
                <c:pt idx="1679">
                  <c:v>0.74924973543972895</c:v>
                </c:pt>
                <c:pt idx="1680">
                  <c:v>0.74845297082901696</c:v>
                </c:pt>
                <c:pt idx="1681">
                  <c:v>0.747652305638008</c:v>
                </c:pt>
                <c:pt idx="1682">
                  <c:v>0.74685463380386896</c:v>
                </c:pt>
                <c:pt idx="1683">
                  <c:v>0.74606228341500103</c:v>
                </c:pt>
                <c:pt idx="1684">
                  <c:v>0.74526749719835006</c:v>
                </c:pt>
                <c:pt idx="1685">
                  <c:v>0.74447967969175299</c:v>
                </c:pt>
                <c:pt idx="1686">
                  <c:v>0.74368873063128793</c:v>
                </c:pt>
                <c:pt idx="1687">
                  <c:v>0.74289980591928706</c:v>
                </c:pt>
                <c:pt idx="1688">
                  <c:v>0.74211666746280402</c:v>
                </c:pt>
                <c:pt idx="1689">
                  <c:v>0.74133028650020105</c:v>
                </c:pt>
                <c:pt idx="1690">
                  <c:v>0.74054757124060799</c:v>
                </c:pt>
                <c:pt idx="1691">
                  <c:v>0.73976730394594092</c:v>
                </c:pt>
                <c:pt idx="1692">
                  <c:v>0.73898341975255399</c:v>
                </c:pt>
                <c:pt idx="1693">
                  <c:v>0.73820409521186003</c:v>
                </c:pt>
                <c:pt idx="1694">
                  <c:v>0.73742480095338003</c:v>
                </c:pt>
                <c:pt idx="1695">
                  <c:v>0.73664674928034302</c:v>
                </c:pt>
                <c:pt idx="1696">
                  <c:v>0.73587205407606704</c:v>
                </c:pt>
                <c:pt idx="1697">
                  <c:v>0.73509409961111305</c:v>
                </c:pt>
                <c:pt idx="1698">
                  <c:v>0.73431876545296804</c:v>
                </c:pt>
                <c:pt idx="1699">
                  <c:v>0.73354586488937901</c:v>
                </c:pt>
                <c:pt idx="1700">
                  <c:v>0.73276872664480797</c:v>
                </c:pt>
                <c:pt idx="1701">
                  <c:v>0.73199926696739892</c:v>
                </c:pt>
                <c:pt idx="1702">
                  <c:v>0.73122693865730193</c:v>
                </c:pt>
                <c:pt idx="1703">
                  <c:v>0.73045490595283102</c:v>
                </c:pt>
                <c:pt idx="1704">
                  <c:v>0.72968824291635803</c:v>
                </c:pt>
                <c:pt idx="1705">
                  <c:v>0.72892085100410198</c:v>
                </c:pt>
                <c:pt idx="1706">
                  <c:v>0.72815446149614194</c:v>
                </c:pt>
                <c:pt idx="1707">
                  <c:v>0.72739275202170994</c:v>
                </c:pt>
                <c:pt idx="1708">
                  <c:v>0.72662617427751108</c:v>
                </c:pt>
                <c:pt idx="1709">
                  <c:v>0.72586908902521707</c:v>
                </c:pt>
                <c:pt idx="1710">
                  <c:v>0.72510905170014495</c:v>
                </c:pt>
                <c:pt idx="1711">
                  <c:v>0.72435180626491602</c:v>
                </c:pt>
                <c:pt idx="1712">
                  <c:v>0.72359988461981006</c:v>
                </c:pt>
                <c:pt idx="1713">
                  <c:v>0.72284420184000397</c:v>
                </c:pt>
                <c:pt idx="1714">
                  <c:v>0.72209438239474399</c:v>
                </c:pt>
                <c:pt idx="1715">
                  <c:v>0.721352581413921</c:v>
                </c:pt>
                <c:pt idx="1716">
                  <c:v>0.72060405648994297</c:v>
                </c:pt>
                <c:pt idx="1717">
                  <c:v>0.71986196066306296</c:v>
                </c:pt>
                <c:pt idx="1718">
                  <c:v>0.71911417264300903</c:v>
                </c:pt>
                <c:pt idx="1719">
                  <c:v>0.71837244475385709</c:v>
                </c:pt>
                <c:pt idx="1720">
                  <c:v>0.71763347048610693</c:v>
                </c:pt>
                <c:pt idx="1721">
                  <c:v>0.71688714649857599</c:v>
                </c:pt>
                <c:pt idx="1722">
                  <c:v>0.71614629708077304</c:v>
                </c:pt>
                <c:pt idx="1723">
                  <c:v>0.71540740929081204</c:v>
                </c:pt>
                <c:pt idx="1724">
                  <c:v>0.71466565775634605</c:v>
                </c:pt>
                <c:pt idx="1725">
                  <c:v>0.71392908387234599</c:v>
                </c:pt>
                <c:pt idx="1726">
                  <c:v>0.71319112689860398</c:v>
                </c:pt>
                <c:pt idx="1727">
                  <c:v>0.71245407403120598</c:v>
                </c:pt>
                <c:pt idx="1728">
                  <c:v>0.71172314795783409</c:v>
                </c:pt>
                <c:pt idx="1729">
                  <c:v>0.710987285917562</c:v>
                </c:pt>
                <c:pt idx="1730">
                  <c:v>0.71025814064065895</c:v>
                </c:pt>
                <c:pt idx="1731">
                  <c:v>0.70953054337786203</c:v>
                </c:pt>
                <c:pt idx="1732">
                  <c:v>0.70879924256346705</c:v>
                </c:pt>
                <c:pt idx="1733">
                  <c:v>0.70807352084464104</c:v>
                </c:pt>
                <c:pt idx="1734">
                  <c:v>0.7073500441844679</c:v>
                </c:pt>
                <c:pt idx="1735">
                  <c:v>0.70662495453018304</c:v>
                </c:pt>
                <c:pt idx="1736">
                  <c:v>0.70590648679882395</c:v>
                </c:pt>
                <c:pt idx="1737">
                  <c:v>0.70519329524390506</c:v>
                </c:pt>
                <c:pt idx="1738">
                  <c:v>0.70447718883127008</c:v>
                </c:pt>
                <c:pt idx="1739">
                  <c:v>0.703770221939373</c:v>
                </c:pt>
                <c:pt idx="1740">
                  <c:v>0.70306145493696393</c:v>
                </c:pt>
                <c:pt idx="1741">
                  <c:v>0.70235535827998896</c:v>
                </c:pt>
                <c:pt idx="1742">
                  <c:v>0.70165052310392106</c:v>
                </c:pt>
                <c:pt idx="1743">
                  <c:v>0.70094778925495405</c:v>
                </c:pt>
                <c:pt idx="1744">
                  <c:v>0.70024725816383004</c:v>
                </c:pt>
                <c:pt idx="1745">
                  <c:v>0.69954710562062095</c:v>
                </c:pt>
                <c:pt idx="1746">
                  <c:v>0.69884737114184303</c:v>
                </c:pt>
                <c:pt idx="1747">
                  <c:v>0.69815403486683703</c:v>
                </c:pt>
                <c:pt idx="1748">
                  <c:v>0.69745258176219105</c:v>
                </c:pt>
                <c:pt idx="1749">
                  <c:v>0.69675965972586196</c:v>
                </c:pt>
                <c:pt idx="1750">
                  <c:v>0.69606752591101806</c:v>
                </c:pt>
                <c:pt idx="1751">
                  <c:v>0.69537260841814097</c:v>
                </c:pt>
                <c:pt idx="1752">
                  <c:v>0.69468383942476308</c:v>
                </c:pt>
                <c:pt idx="1753">
                  <c:v>0.69399299738410902</c:v>
                </c:pt>
                <c:pt idx="1754">
                  <c:v>0.69330381847443701</c:v>
                </c:pt>
                <c:pt idx="1755">
                  <c:v>0.69261778865791201</c:v>
                </c:pt>
                <c:pt idx="1756">
                  <c:v>0.69192757761759804</c:v>
                </c:pt>
                <c:pt idx="1757">
                  <c:v>0.69124255630103193</c:v>
                </c:pt>
                <c:pt idx="1758">
                  <c:v>0.69055639633823396</c:v>
                </c:pt>
                <c:pt idx="1759">
                  <c:v>0.68986967430122104</c:v>
                </c:pt>
                <c:pt idx="1760">
                  <c:v>0.68918814485290603</c:v>
                </c:pt>
                <c:pt idx="1761">
                  <c:v>0.6885034622767211</c:v>
                </c:pt>
                <c:pt idx="1762">
                  <c:v>0.68782256614819304</c:v>
                </c:pt>
                <c:pt idx="1763">
                  <c:v>0.68713985990678206</c:v>
                </c:pt>
                <c:pt idx="1764">
                  <c:v>0.68645889462604393</c:v>
                </c:pt>
                <c:pt idx="1765">
                  <c:v>0.68577925090566105</c:v>
                </c:pt>
                <c:pt idx="1766">
                  <c:v>0.68510236409043201</c:v>
                </c:pt>
                <c:pt idx="1767">
                  <c:v>0.68442361965062604</c:v>
                </c:pt>
                <c:pt idx="1768">
                  <c:v>0.68374978094374794</c:v>
                </c:pt>
                <c:pt idx="1769">
                  <c:v>0.683073934302178</c:v>
                </c:pt>
                <c:pt idx="1770">
                  <c:v>0.68240132916641805</c:v>
                </c:pt>
                <c:pt idx="1771">
                  <c:v>0.68173074475763307</c:v>
                </c:pt>
                <c:pt idx="1772">
                  <c:v>0.68105822718292097</c:v>
                </c:pt>
                <c:pt idx="1773">
                  <c:v>0.68039034589470104</c:v>
                </c:pt>
                <c:pt idx="1774">
                  <c:v>0.67972327331259896</c:v>
                </c:pt>
                <c:pt idx="1775">
                  <c:v>0.67905680584332195</c:v>
                </c:pt>
                <c:pt idx="1776">
                  <c:v>0.67839589771789199</c:v>
                </c:pt>
                <c:pt idx="1777">
                  <c:v>0.67773104331985301</c:v>
                </c:pt>
                <c:pt idx="1778">
                  <c:v>0.67706917435165803</c:v>
                </c:pt>
                <c:pt idx="1779">
                  <c:v>0.67641366932204594</c:v>
                </c:pt>
                <c:pt idx="1780">
                  <c:v>0.67575398101251094</c:v>
                </c:pt>
                <c:pt idx="1781">
                  <c:v>0.67509831873188797</c:v>
                </c:pt>
                <c:pt idx="1782">
                  <c:v>0.67444205040995597</c:v>
                </c:pt>
                <c:pt idx="1783">
                  <c:v>0.67378777203662499</c:v>
                </c:pt>
                <c:pt idx="1784">
                  <c:v>0.67313638852605695</c:v>
                </c:pt>
                <c:pt idx="1785">
                  <c:v>0.67248576535088</c:v>
                </c:pt>
                <c:pt idx="1786">
                  <c:v>0.67183604565390398</c:v>
                </c:pt>
                <c:pt idx="1787">
                  <c:v>0.67119001793965294</c:v>
                </c:pt>
                <c:pt idx="1788">
                  <c:v>0.67053948966809895</c:v>
                </c:pt>
                <c:pt idx="1789">
                  <c:v>0.66989573022832094</c:v>
                </c:pt>
                <c:pt idx="1790">
                  <c:v>0.66925095335762796</c:v>
                </c:pt>
                <c:pt idx="1791">
                  <c:v>0.66860814719343398</c:v>
                </c:pt>
                <c:pt idx="1792">
                  <c:v>0.66796812531288696</c:v>
                </c:pt>
                <c:pt idx="1793">
                  <c:v>0.66732531508419901</c:v>
                </c:pt>
                <c:pt idx="1794">
                  <c:v>0.66668468311606099</c:v>
                </c:pt>
                <c:pt idx="1795">
                  <c:v>0.66604717558460902</c:v>
                </c:pt>
                <c:pt idx="1796">
                  <c:v>0.66540649441146793</c:v>
                </c:pt>
                <c:pt idx="1797">
                  <c:v>0.66476776270132298</c:v>
                </c:pt>
                <c:pt idx="1798">
                  <c:v>0.66413402909391595</c:v>
                </c:pt>
                <c:pt idx="1799">
                  <c:v>0.663495831683103</c:v>
                </c:pt>
                <c:pt idx="1800">
                  <c:v>0.6628633148507701</c:v>
                </c:pt>
                <c:pt idx="1801">
                  <c:v>0.66222797053117799</c:v>
                </c:pt>
                <c:pt idx="1802">
                  <c:v>0.66159389294968196</c:v>
                </c:pt>
                <c:pt idx="1803">
                  <c:v>0.66096398105046006</c:v>
                </c:pt>
                <c:pt idx="1804">
                  <c:v>0.66032860084461398</c:v>
                </c:pt>
                <c:pt idx="1805">
                  <c:v>0.65969829809868197</c:v>
                </c:pt>
                <c:pt idx="1806">
                  <c:v>0.65907024344116305</c:v>
                </c:pt>
                <c:pt idx="1807">
                  <c:v>0.65843863637008204</c:v>
                </c:pt>
                <c:pt idx="1808">
                  <c:v>0.65781356321982609</c:v>
                </c:pt>
                <c:pt idx="1809">
                  <c:v>0.65718384129308804</c:v>
                </c:pt>
                <c:pt idx="1810">
                  <c:v>0.65655814626194897</c:v>
                </c:pt>
                <c:pt idx="1811">
                  <c:v>0.65592392525272003</c:v>
                </c:pt>
                <c:pt idx="1812">
                  <c:v>0.65528137494466299</c:v>
                </c:pt>
                <c:pt idx="1813">
                  <c:v>0.65464317017640705</c:v>
                </c:pt>
                <c:pt idx="1814">
                  <c:v>0.65400408159469803</c:v>
                </c:pt>
                <c:pt idx="1815">
                  <c:v>0.65336633192642601</c:v>
                </c:pt>
                <c:pt idx="1816">
                  <c:v>0.65273378846821006</c:v>
                </c:pt>
                <c:pt idx="1817">
                  <c:v>0.65209731639257495</c:v>
                </c:pt>
                <c:pt idx="1818">
                  <c:v>0.65146304338476202</c:v>
                </c:pt>
                <c:pt idx="1819">
                  <c:v>0.650833313840394</c:v>
                </c:pt>
                <c:pt idx="1820">
                  <c:v>0.65020060250146505</c:v>
                </c:pt>
                <c:pt idx="1821">
                  <c:v>0.64957192134269803</c:v>
                </c:pt>
                <c:pt idx="1822">
                  <c:v>0.64894567407347492</c:v>
                </c:pt>
                <c:pt idx="1823">
                  <c:v>0.64831675819467205</c:v>
                </c:pt>
                <c:pt idx="1824">
                  <c:v>0.64769260335996703</c:v>
                </c:pt>
                <c:pt idx="1825">
                  <c:v>0.64706995172953197</c:v>
                </c:pt>
                <c:pt idx="1826">
                  <c:v>0.64644486411681201</c:v>
                </c:pt>
                <c:pt idx="1827">
                  <c:v>0.64582622297487502</c:v>
                </c:pt>
                <c:pt idx="1828">
                  <c:v>0.64520225878984505</c:v>
                </c:pt>
                <c:pt idx="1829">
                  <c:v>0.64458371665139891</c:v>
                </c:pt>
                <c:pt idx="1830">
                  <c:v>0.64396574696660103</c:v>
                </c:pt>
                <c:pt idx="1831">
                  <c:v>0.64334593754079794</c:v>
                </c:pt>
                <c:pt idx="1832">
                  <c:v>0.64273180393923501</c:v>
                </c:pt>
                <c:pt idx="1833">
                  <c:v>0.64211429347096105</c:v>
                </c:pt>
                <c:pt idx="1834">
                  <c:v>0.6415000066139549</c:v>
                </c:pt>
                <c:pt idx="1835">
                  <c:v>0.64088724725276991</c:v>
                </c:pt>
                <c:pt idx="1836">
                  <c:v>0.64027284063150602</c:v>
                </c:pt>
                <c:pt idx="1837">
                  <c:v>0.63966133129690506</c:v>
                </c:pt>
                <c:pt idx="1838">
                  <c:v>0.63905336782852706</c:v>
                </c:pt>
                <c:pt idx="1839">
                  <c:v>0.63844177817123704</c:v>
                </c:pt>
                <c:pt idx="1840">
                  <c:v>0.63783154055410995</c:v>
                </c:pt>
                <c:pt idx="1841">
                  <c:v>0.63722263908556098</c:v>
                </c:pt>
                <c:pt idx="1842">
                  <c:v>0.63661370314505406</c:v>
                </c:pt>
                <c:pt idx="1843">
                  <c:v>0.63601084722139201</c:v>
                </c:pt>
                <c:pt idx="1844">
                  <c:v>0.63540224950409296</c:v>
                </c:pt>
                <c:pt idx="1845">
                  <c:v>0.634794559045471</c:v>
                </c:pt>
                <c:pt idx="1846">
                  <c:v>0.63419133014768603</c:v>
                </c:pt>
                <c:pt idx="1847">
                  <c:v>0.63358469347147106</c:v>
                </c:pt>
                <c:pt idx="1848">
                  <c:v>0.63298264058913101</c:v>
                </c:pt>
                <c:pt idx="1849">
                  <c:v>0.63237714667093903</c:v>
                </c:pt>
                <c:pt idx="1850">
                  <c:v>0.63177452639366904</c:v>
                </c:pt>
                <c:pt idx="1851">
                  <c:v>0.63117521830523005</c:v>
                </c:pt>
                <c:pt idx="1852">
                  <c:v>0.63057159745904801</c:v>
                </c:pt>
                <c:pt idx="1853">
                  <c:v>0.62997086303771399</c:v>
                </c:pt>
                <c:pt idx="1854">
                  <c:v>0.62937456719860407</c:v>
                </c:pt>
                <c:pt idx="1855">
                  <c:v>0.62877269261450897</c:v>
                </c:pt>
                <c:pt idx="1856">
                  <c:v>0.62817510897863393</c:v>
                </c:pt>
                <c:pt idx="1857">
                  <c:v>0.62757757809969494</c:v>
                </c:pt>
                <c:pt idx="1858">
                  <c:v>0.62698080366192399</c:v>
                </c:pt>
                <c:pt idx="1859">
                  <c:v>0.62641150163478698</c:v>
                </c:pt>
                <c:pt idx="1860">
                  <c:v>0.62584638646088797</c:v>
                </c:pt>
                <c:pt idx="1861">
                  <c:v>0.62528438627455396</c:v>
                </c:pt>
                <c:pt idx="1862">
                  <c:v>0.62472397762018395</c:v>
                </c:pt>
                <c:pt idx="1863">
                  <c:v>0.62416274353130696</c:v>
                </c:pt>
                <c:pt idx="1864">
                  <c:v>0.62360425847818601</c:v>
                </c:pt>
                <c:pt idx="1865">
                  <c:v>0.62304688411740505</c:v>
                </c:pt>
                <c:pt idx="1866">
                  <c:v>0.62248768907804009</c:v>
                </c:pt>
                <c:pt idx="1867">
                  <c:v>0.62193438729727102</c:v>
                </c:pt>
                <c:pt idx="1868">
                  <c:v>0.62137930398503505</c:v>
                </c:pt>
                <c:pt idx="1869">
                  <c:v>0.62082628798468398</c:v>
                </c:pt>
                <c:pt idx="1870">
                  <c:v>0.62027663440092606</c:v>
                </c:pt>
                <c:pt idx="1871">
                  <c:v>0.61972217130660001</c:v>
                </c:pt>
                <c:pt idx="1872">
                  <c:v>0.61917499956424105</c:v>
                </c:pt>
                <c:pt idx="1873">
                  <c:v>0.61862736434579491</c:v>
                </c:pt>
                <c:pt idx="1874">
                  <c:v>0.61807804878237405</c:v>
                </c:pt>
                <c:pt idx="1875">
                  <c:v>0.61753527158542898</c:v>
                </c:pt>
                <c:pt idx="1876">
                  <c:v>0.61698981755603799</c:v>
                </c:pt>
                <c:pt idx="1877">
                  <c:v>0.61644384798238605</c:v>
                </c:pt>
                <c:pt idx="1878">
                  <c:v>0.61590354813359705</c:v>
                </c:pt>
                <c:pt idx="1879">
                  <c:v>0.615360352497624</c:v>
                </c:pt>
                <c:pt idx="1880">
                  <c:v>0.61482140130511009</c:v>
                </c:pt>
                <c:pt idx="1881">
                  <c:v>0.614280455826403</c:v>
                </c:pt>
                <c:pt idx="1882">
                  <c:v>0.61374117574921294</c:v>
                </c:pt>
                <c:pt idx="1883">
                  <c:v>0.61320501512143399</c:v>
                </c:pt>
                <c:pt idx="1884">
                  <c:v>0.61266761474538001</c:v>
                </c:pt>
                <c:pt idx="1885">
                  <c:v>0.61212847538366699</c:v>
                </c:pt>
                <c:pt idx="1886">
                  <c:v>0.611597914609465</c:v>
                </c:pt>
                <c:pt idx="1887">
                  <c:v>0.61106114245714105</c:v>
                </c:pt>
                <c:pt idx="1888">
                  <c:v>0.61052945675725001</c:v>
                </c:pt>
                <c:pt idx="1889">
                  <c:v>0.609996282581177</c:v>
                </c:pt>
                <c:pt idx="1890">
                  <c:v>0.60946270061313401</c:v>
                </c:pt>
                <c:pt idx="1891">
                  <c:v>0.60893438345731599</c:v>
                </c:pt>
                <c:pt idx="1892">
                  <c:v>0.60840312267435293</c:v>
                </c:pt>
                <c:pt idx="1893">
                  <c:v>0.60787338959312498</c:v>
                </c:pt>
                <c:pt idx="1894">
                  <c:v>0.60734675863961296</c:v>
                </c:pt>
                <c:pt idx="1895">
                  <c:v>0.606817941000523</c:v>
                </c:pt>
                <c:pt idx="1896">
                  <c:v>0.60629150586267599</c:v>
                </c:pt>
                <c:pt idx="1897">
                  <c:v>0.605804076869215</c:v>
                </c:pt>
                <c:pt idx="1898">
                  <c:v>0.60531304235530692</c:v>
                </c:pt>
                <c:pt idx="1899">
                  <c:v>0.60482958375666596</c:v>
                </c:pt>
                <c:pt idx="1900">
                  <c:v>0.604343286339182</c:v>
                </c:pt>
                <c:pt idx="1901">
                  <c:v>0.60385701513051093</c:v>
                </c:pt>
                <c:pt idx="1902">
                  <c:v>0.60337700002481198</c:v>
                </c:pt>
                <c:pt idx="1903">
                  <c:v>0.60289223486922694</c:v>
                </c:pt>
                <c:pt idx="1904">
                  <c:v>0.60241158418752194</c:v>
                </c:pt>
                <c:pt idx="1905">
                  <c:v>0.60193108725209299</c:v>
                </c:pt>
                <c:pt idx="1906">
                  <c:v>0.60145150363559508</c:v>
                </c:pt>
                <c:pt idx="1907">
                  <c:v>0.60097741522675197</c:v>
                </c:pt>
                <c:pt idx="1908">
                  <c:v>0.60049811178022794</c:v>
                </c:pt>
                <c:pt idx="1909">
                  <c:v>0.60002220715189902</c:v>
                </c:pt>
                <c:pt idx="1910">
                  <c:v>0.599549077817638</c:v>
                </c:pt>
                <c:pt idx="1911">
                  <c:v>0.59907328685024097</c:v>
                </c:pt>
                <c:pt idx="1912">
                  <c:v>0.59860515149188498</c:v>
                </c:pt>
                <c:pt idx="1913">
                  <c:v>0.59813435241555701</c:v>
                </c:pt>
                <c:pt idx="1914">
                  <c:v>0.59766284416610405</c:v>
                </c:pt>
                <c:pt idx="1915">
                  <c:v>0.59719742045236102</c:v>
                </c:pt>
                <c:pt idx="1916">
                  <c:v>0.59673055115398599</c:v>
                </c:pt>
                <c:pt idx="1917">
                  <c:v>0.5962629288301311</c:v>
                </c:pt>
                <c:pt idx="1918">
                  <c:v>0.59580206780726597</c:v>
                </c:pt>
                <c:pt idx="1919">
                  <c:v>0.59533794174497601</c:v>
                </c:pt>
                <c:pt idx="1920">
                  <c:v>0.59487764523831099</c:v>
                </c:pt>
                <c:pt idx="1921">
                  <c:v>0.59441764121706797</c:v>
                </c:pt>
                <c:pt idx="1922">
                  <c:v>0.59395630340195393</c:v>
                </c:pt>
                <c:pt idx="1923">
                  <c:v>0.59350065601320001</c:v>
                </c:pt>
                <c:pt idx="1924">
                  <c:v>0.59304395024925705</c:v>
                </c:pt>
                <c:pt idx="1925">
                  <c:v>0.59258818860965401</c:v>
                </c:pt>
                <c:pt idx="1926">
                  <c:v>0.59213619400429107</c:v>
                </c:pt>
                <c:pt idx="1927">
                  <c:v>0.59168487109580303</c:v>
                </c:pt>
                <c:pt idx="1928">
                  <c:v>0.59121668330620603</c:v>
                </c:pt>
                <c:pt idx="1929">
                  <c:v>0.59066393966948205</c:v>
                </c:pt>
                <c:pt idx="1930">
                  <c:v>0.59010287359952307</c:v>
                </c:pt>
                <c:pt idx="1931">
                  <c:v>0.58955109471568301</c:v>
                </c:pt>
                <c:pt idx="1932">
                  <c:v>0.58899610871865404</c:v>
                </c:pt>
                <c:pt idx="1933">
                  <c:v>0.58844146591654101</c:v>
                </c:pt>
                <c:pt idx="1934">
                  <c:v>0.58789002624407893</c:v>
                </c:pt>
                <c:pt idx="1935">
                  <c:v>0.58733583384371801</c:v>
                </c:pt>
                <c:pt idx="1936">
                  <c:v>0.58678371037202703</c:v>
                </c:pt>
                <c:pt idx="1937">
                  <c:v>0.58623446824040604</c:v>
                </c:pt>
                <c:pt idx="1938">
                  <c:v>0.58567965115324394</c:v>
                </c:pt>
                <c:pt idx="1939">
                  <c:v>0.58513101222113595</c:v>
                </c:pt>
                <c:pt idx="1940">
                  <c:v>0.58458138517576697</c:v>
                </c:pt>
                <c:pt idx="1941">
                  <c:v>0.58403102480341607</c:v>
                </c:pt>
                <c:pt idx="1942">
                  <c:v>0.58348430443869703</c:v>
                </c:pt>
                <c:pt idx="1943">
                  <c:v>0.58293350156256307</c:v>
                </c:pt>
                <c:pt idx="1944">
                  <c:v>0.58238669644008001</c:v>
                </c:pt>
                <c:pt idx="1945">
                  <c:v>0.581840078723323</c:v>
                </c:pt>
                <c:pt idx="1946">
                  <c:v>0.58129283775784601</c:v>
                </c:pt>
                <c:pt idx="1947">
                  <c:v>0.58074782281578408</c:v>
                </c:pt>
                <c:pt idx="1948">
                  <c:v>0.58020145211267804</c:v>
                </c:pt>
                <c:pt idx="1949">
                  <c:v>0.57965330483547595</c:v>
                </c:pt>
                <c:pt idx="1950">
                  <c:v>0.579111101091763</c:v>
                </c:pt>
                <c:pt idx="1951">
                  <c:v>0.57856520579867898</c:v>
                </c:pt>
                <c:pt idx="1952">
                  <c:v>0.57802125989337505</c:v>
                </c:pt>
                <c:pt idx="1953">
                  <c:v>0.57747828518137001</c:v>
                </c:pt>
                <c:pt idx="1954">
                  <c:v>0.57693315867012307</c:v>
                </c:pt>
                <c:pt idx="1955">
                  <c:v>0.57639035454793397</c:v>
                </c:pt>
                <c:pt idx="1956">
                  <c:v>0.57585558631440203</c:v>
                </c:pt>
                <c:pt idx="1957">
                  <c:v>0.57542978648651999</c:v>
                </c:pt>
                <c:pt idx="1958">
                  <c:v>0.57500853398885698</c:v>
                </c:pt>
                <c:pt idx="1959">
                  <c:v>0.57458381101318101</c:v>
                </c:pt>
                <c:pt idx="1960">
                  <c:v>0.57416195777329593</c:v>
                </c:pt>
                <c:pt idx="1961">
                  <c:v>0.57374453591585906</c:v>
                </c:pt>
                <c:pt idx="1962">
                  <c:v>0.57332321714564205</c:v>
                </c:pt>
                <c:pt idx="1963">
                  <c:v>0.57290522298554902</c:v>
                </c:pt>
                <c:pt idx="1964">
                  <c:v>0.57248705546289402</c:v>
                </c:pt>
                <c:pt idx="1965">
                  <c:v>0.57206933833782003</c:v>
                </c:pt>
                <c:pt idx="1966">
                  <c:v>0.57165645627191808</c:v>
                </c:pt>
                <c:pt idx="1967">
                  <c:v>0.57123993974965503</c:v>
                </c:pt>
                <c:pt idx="1968">
                  <c:v>0.57082448558866306</c:v>
                </c:pt>
                <c:pt idx="1969">
                  <c:v>0.57041405735543105</c:v>
                </c:pt>
                <c:pt idx="1970">
                  <c:v>0.57000068316999097</c:v>
                </c:pt>
                <c:pt idx="1971">
                  <c:v>0.56958966105020004</c:v>
                </c:pt>
                <c:pt idx="1972">
                  <c:v>0.56918049422431205</c:v>
                </c:pt>
                <c:pt idx="1973">
                  <c:v>0.56877096461301202</c:v>
                </c:pt>
                <c:pt idx="1974">
                  <c:v>0.56836443060180097</c:v>
                </c:pt>
                <c:pt idx="1975">
                  <c:v>0.56795708313589299</c:v>
                </c:pt>
                <c:pt idx="1976">
                  <c:v>0.56755152468703207</c:v>
                </c:pt>
                <c:pt idx="1977">
                  <c:v>0.567147219843809</c:v>
                </c:pt>
                <c:pt idx="1978">
                  <c:v>0.56674298416843893</c:v>
                </c:pt>
                <c:pt idx="1979">
                  <c:v>0.56633903004546404</c:v>
                </c:pt>
                <c:pt idx="1980">
                  <c:v>0.56594068375963802</c:v>
                </c:pt>
                <c:pt idx="1981">
                  <c:v>0.56553564669434397</c:v>
                </c:pt>
                <c:pt idx="1982">
                  <c:v>0.56503209354694195</c:v>
                </c:pt>
                <c:pt idx="1983">
                  <c:v>0.56449358996900101</c:v>
                </c:pt>
                <c:pt idx="1984">
                  <c:v>0.56396315880316694</c:v>
                </c:pt>
                <c:pt idx="1985">
                  <c:v>0.56342889701066301</c:v>
                </c:pt>
                <c:pt idx="1986">
                  <c:v>0.56288904745905699</c:v>
                </c:pt>
                <c:pt idx="1987">
                  <c:v>0.56235293502931805</c:v>
                </c:pt>
                <c:pt idx="1988">
                  <c:v>0.56182269560335596</c:v>
                </c:pt>
                <c:pt idx="1989">
                  <c:v>0.56128577632130106</c:v>
                </c:pt>
                <c:pt idx="1990">
                  <c:v>0.56074914620404404</c:v>
                </c:pt>
                <c:pt idx="1991">
                  <c:v>0.56021257088013998</c:v>
                </c:pt>
                <c:pt idx="1992">
                  <c:v>0.55968391047321797</c:v>
                </c:pt>
                <c:pt idx="1993">
                  <c:v>0.55914947029641804</c:v>
                </c:pt>
                <c:pt idx="1994">
                  <c:v>0.55861252493682001</c:v>
                </c:pt>
                <c:pt idx="1995">
                  <c:v>0.55807945183529106</c:v>
                </c:pt>
                <c:pt idx="1996">
                  <c:v>0.55754600553417999</c:v>
                </c:pt>
                <c:pt idx="1997">
                  <c:v>0.557010191322444</c:v>
                </c:pt>
                <c:pt idx="1998">
                  <c:v>0.55647496529227791</c:v>
                </c:pt>
                <c:pt idx="1999">
                  <c:v>0.55594341154996507</c:v>
                </c:pt>
                <c:pt idx="2000">
                  <c:v>0.5554083786671169</c:v>
                </c:pt>
                <c:pt idx="2001">
                  <c:v>0.55487762884414493</c:v>
                </c:pt>
                <c:pt idx="2002">
                  <c:v>0.55434812008298695</c:v>
                </c:pt>
                <c:pt idx="2003">
                  <c:v>0.55381757891408701</c:v>
                </c:pt>
                <c:pt idx="2004">
                  <c:v>0.55328893427895898</c:v>
                </c:pt>
                <c:pt idx="2005">
                  <c:v>0.55286051944978198</c:v>
                </c:pt>
                <c:pt idx="2006">
                  <c:v>0.55249602227461103</c:v>
                </c:pt>
                <c:pt idx="2007">
                  <c:v>0.55213137757875497</c:v>
                </c:pt>
                <c:pt idx="2008">
                  <c:v>0.55176566308790198</c:v>
                </c:pt>
                <c:pt idx="2009">
                  <c:v>0.55141086318721</c:v>
                </c:pt>
                <c:pt idx="2010">
                  <c:v>0.551052539841832</c:v>
                </c:pt>
                <c:pt idx="2011">
                  <c:v>0.55069100544393301</c:v>
                </c:pt>
                <c:pt idx="2012">
                  <c:v>0.55033475508270702</c:v>
                </c:pt>
                <c:pt idx="2013">
                  <c:v>0.54997826116524295</c:v>
                </c:pt>
                <c:pt idx="2014">
                  <c:v>0.54962496442379905</c:v>
                </c:pt>
                <c:pt idx="2015">
                  <c:v>0.54927177966221596</c:v>
                </c:pt>
                <c:pt idx="2016">
                  <c:v>0.54892145564341599</c:v>
                </c:pt>
                <c:pt idx="2017">
                  <c:v>0.54857230928170198</c:v>
                </c:pt>
                <c:pt idx="2018">
                  <c:v>0.54822268489579806</c:v>
                </c:pt>
                <c:pt idx="2019">
                  <c:v>0.5478759617266199</c:v>
                </c:pt>
                <c:pt idx="2020">
                  <c:v>0.54753110165518604</c:v>
                </c:pt>
                <c:pt idx="2021">
                  <c:v>0.54718288390514291</c:v>
                </c:pt>
                <c:pt idx="2022">
                  <c:v>0.54684046676237097</c:v>
                </c:pt>
                <c:pt idx="2023">
                  <c:v>0.54649722609519202</c:v>
                </c:pt>
                <c:pt idx="2024">
                  <c:v>0.54615448277494105</c:v>
                </c:pt>
                <c:pt idx="2025">
                  <c:v>0.54581664463877</c:v>
                </c:pt>
                <c:pt idx="2026">
                  <c:v>0.54545042761954299</c:v>
                </c:pt>
                <c:pt idx="2027">
                  <c:v>0.54497466102313197</c:v>
                </c:pt>
                <c:pt idx="2028">
                  <c:v>0.5444996837386139</c:v>
                </c:pt>
                <c:pt idx="2029">
                  <c:v>0.54402203800872806</c:v>
                </c:pt>
                <c:pt idx="2030">
                  <c:v>0.54355102055395699</c:v>
                </c:pt>
                <c:pt idx="2031">
                  <c:v>0.54307654261089999</c:v>
                </c:pt>
                <c:pt idx="2032">
                  <c:v>0.54260183458403699</c:v>
                </c:pt>
                <c:pt idx="2033">
                  <c:v>0.54213318966276092</c:v>
                </c:pt>
                <c:pt idx="2034">
                  <c:v>0.54165788616584409</c:v>
                </c:pt>
                <c:pt idx="2035">
                  <c:v>0.54118658704144607</c:v>
                </c:pt>
                <c:pt idx="2036">
                  <c:v>0.5407176021392549</c:v>
                </c:pt>
                <c:pt idx="2037">
                  <c:v>0.54024610730006806</c:v>
                </c:pt>
                <c:pt idx="2038">
                  <c:v>0.539777754309401</c:v>
                </c:pt>
                <c:pt idx="2039">
                  <c:v>0.53930971591960497</c:v>
                </c:pt>
                <c:pt idx="2040">
                  <c:v>0.53883896396898801</c:v>
                </c:pt>
                <c:pt idx="2041">
                  <c:v>0.53837303458699393</c:v>
                </c:pt>
                <c:pt idx="2042">
                  <c:v>0.53790369731016907</c:v>
                </c:pt>
                <c:pt idx="2043">
                  <c:v>0.53743647306857201</c:v>
                </c:pt>
                <c:pt idx="2044">
                  <c:v>0.53696944373548605</c:v>
                </c:pt>
                <c:pt idx="2045">
                  <c:v>0.53650105919793101</c:v>
                </c:pt>
                <c:pt idx="2046">
                  <c:v>0.53604179433831201</c:v>
                </c:pt>
                <c:pt idx="2047">
                  <c:v>0.53562849918643807</c:v>
                </c:pt>
                <c:pt idx="2048">
                  <c:v>0.53521676161542697</c:v>
                </c:pt>
                <c:pt idx="2049">
                  <c:v>0.53480479753111598</c:v>
                </c:pt>
                <c:pt idx="2050">
                  <c:v>0.53439167616448902</c:v>
                </c:pt>
                <c:pt idx="2051">
                  <c:v>0.53397860387493201</c:v>
                </c:pt>
                <c:pt idx="2052">
                  <c:v>0.53356948938771098</c:v>
                </c:pt>
                <c:pt idx="2053">
                  <c:v>0.53315950256005307</c:v>
                </c:pt>
                <c:pt idx="2054">
                  <c:v>0.53275112376807698</c:v>
                </c:pt>
                <c:pt idx="2055">
                  <c:v>0.53234224946392494</c:v>
                </c:pt>
                <c:pt idx="2056">
                  <c:v>0.53193357206170111</c:v>
                </c:pt>
                <c:pt idx="2057">
                  <c:v>0.53152755246920191</c:v>
                </c:pt>
                <c:pt idx="2058">
                  <c:v>0.53111835991807499</c:v>
                </c:pt>
                <c:pt idx="2059">
                  <c:v>0.53071100709338892</c:v>
                </c:pt>
                <c:pt idx="2060">
                  <c:v>0.53030772893156197</c:v>
                </c:pt>
                <c:pt idx="2061">
                  <c:v>0.52989992612687897</c:v>
                </c:pt>
                <c:pt idx="2062">
                  <c:v>0.52949732309227204</c:v>
                </c:pt>
                <c:pt idx="2063">
                  <c:v>0.52909386767822497</c:v>
                </c:pt>
                <c:pt idx="2064">
                  <c:v>0.52868765312868193</c:v>
                </c:pt>
                <c:pt idx="2065">
                  <c:v>0.52829610646276903</c:v>
                </c:pt>
                <c:pt idx="2066">
                  <c:v>0.52795498063061996</c:v>
                </c:pt>
                <c:pt idx="2067">
                  <c:v>0.52761790383396501</c:v>
                </c:pt>
                <c:pt idx="2068">
                  <c:v>0.52728145318186292</c:v>
                </c:pt>
                <c:pt idx="2069">
                  <c:v>0.52694365904756102</c:v>
                </c:pt>
                <c:pt idx="2070">
                  <c:v>0.52661179634206101</c:v>
                </c:pt>
                <c:pt idx="2071">
                  <c:v>0.5262782301402229</c:v>
                </c:pt>
                <c:pt idx="2072">
                  <c:v>0.52594251886343202</c:v>
                </c:pt>
                <c:pt idx="2073">
                  <c:v>0.52561398443887397</c:v>
                </c:pt>
                <c:pt idx="2074">
                  <c:v>0.52528326976235407</c:v>
                </c:pt>
                <c:pt idx="2075">
                  <c:v>0.52495107105731298</c:v>
                </c:pt>
                <c:pt idx="2076">
                  <c:v>0.52462611614135501</c:v>
                </c:pt>
                <c:pt idx="2077">
                  <c:v>0.52429741535271301</c:v>
                </c:pt>
                <c:pt idx="2078">
                  <c:v>0.52397042183630504</c:v>
                </c:pt>
                <c:pt idx="2079">
                  <c:v>0.52364854393793403</c:v>
                </c:pt>
                <c:pt idx="2080">
                  <c:v>0.52332070590091706</c:v>
                </c:pt>
                <c:pt idx="2081">
                  <c:v>0.52300054119779393</c:v>
                </c:pt>
                <c:pt idx="2082">
                  <c:v>0.52267796483140705</c:v>
                </c:pt>
                <c:pt idx="2083">
                  <c:v>0.52233384888923895</c:v>
                </c:pt>
                <c:pt idx="2084">
                  <c:v>0.52188462422222703</c:v>
                </c:pt>
                <c:pt idx="2085">
                  <c:v>0.52142993434279594</c:v>
                </c:pt>
                <c:pt idx="2086">
                  <c:v>0.52097971932717901</c:v>
                </c:pt>
                <c:pt idx="2087">
                  <c:v>0.520528986528633</c:v>
                </c:pt>
                <c:pt idx="2088">
                  <c:v>0.52008040582590997</c:v>
                </c:pt>
                <c:pt idx="2089">
                  <c:v>0.519630787518221</c:v>
                </c:pt>
                <c:pt idx="2090">
                  <c:v>0.51918201932006192</c:v>
                </c:pt>
                <c:pt idx="2091">
                  <c:v>0.51873205995262095</c:v>
                </c:pt>
                <c:pt idx="2092">
                  <c:v>0.51828757010033411</c:v>
                </c:pt>
                <c:pt idx="2093">
                  <c:v>0.51783791634051601</c:v>
                </c:pt>
                <c:pt idx="2094">
                  <c:v>0.51739205072796102</c:v>
                </c:pt>
                <c:pt idx="2095">
                  <c:v>0.51694623013150498</c:v>
                </c:pt>
                <c:pt idx="2096">
                  <c:v>0.51649774975975593</c:v>
                </c:pt>
                <c:pt idx="2097">
                  <c:v>0.51605372459522303</c:v>
                </c:pt>
                <c:pt idx="2098">
                  <c:v>0.51560972850944098</c:v>
                </c:pt>
                <c:pt idx="2099">
                  <c:v>0.51516428290579408</c:v>
                </c:pt>
                <c:pt idx="2100">
                  <c:v>0.51472203084084001</c:v>
                </c:pt>
                <c:pt idx="2101">
                  <c:v>0.51433556916011403</c:v>
                </c:pt>
                <c:pt idx="2102">
                  <c:v>0.51394846287959794</c:v>
                </c:pt>
                <c:pt idx="2103">
                  <c:v>0.51356675938407703</c:v>
                </c:pt>
                <c:pt idx="2104">
                  <c:v>0.51317873247537893</c:v>
                </c:pt>
                <c:pt idx="2105">
                  <c:v>0.512796643671798</c:v>
                </c:pt>
                <c:pt idx="2106">
                  <c:v>0.51240949003847502</c:v>
                </c:pt>
                <c:pt idx="2107">
                  <c:v>0.512023247045723</c:v>
                </c:pt>
                <c:pt idx="2108">
                  <c:v>0.51164113694507296</c:v>
                </c:pt>
                <c:pt idx="2109">
                  <c:v>0.51125561085123794</c:v>
                </c:pt>
                <c:pt idx="2110">
                  <c:v>0.51087023230413597</c:v>
                </c:pt>
                <c:pt idx="2111">
                  <c:v>0.51048708686920596</c:v>
                </c:pt>
                <c:pt idx="2112">
                  <c:v>0.51010353247988593</c:v>
                </c:pt>
                <c:pt idx="2113">
                  <c:v>0.50971983962604095</c:v>
                </c:pt>
                <c:pt idx="2114">
                  <c:v>0.50933854672553203</c:v>
                </c:pt>
                <c:pt idx="2115">
                  <c:v>0.50895532820198508</c:v>
                </c:pt>
                <c:pt idx="2116">
                  <c:v>0.50857437819059192</c:v>
                </c:pt>
                <c:pt idx="2117">
                  <c:v>0.50823639436371904</c:v>
                </c:pt>
                <c:pt idx="2118">
                  <c:v>0.50792693055437899</c:v>
                </c:pt>
                <c:pt idx="2119">
                  <c:v>0.50762068023400897</c:v>
                </c:pt>
                <c:pt idx="2120">
                  <c:v>0.50731211491744599</c:v>
                </c:pt>
                <c:pt idx="2121">
                  <c:v>0.50700428148515597</c:v>
                </c:pt>
                <c:pt idx="2122">
                  <c:v>0.50670045869583302</c:v>
                </c:pt>
                <c:pt idx="2123">
                  <c:v>0.50639409291735804</c:v>
                </c:pt>
                <c:pt idx="2124">
                  <c:v>0.50609072809532496</c:v>
                </c:pt>
                <c:pt idx="2125">
                  <c:v>0.50578584503303203</c:v>
                </c:pt>
                <c:pt idx="2126">
                  <c:v>0.50548286421537802</c:v>
                </c:pt>
                <c:pt idx="2127">
                  <c:v>0.505184153960338</c:v>
                </c:pt>
                <c:pt idx="2128">
                  <c:v>0.50487988615228607</c:v>
                </c:pt>
                <c:pt idx="2129">
                  <c:v>0.50458047727450006</c:v>
                </c:pt>
                <c:pt idx="2130">
                  <c:v>0.50428440669369501</c:v>
                </c:pt>
                <c:pt idx="2131">
                  <c:v>0.50398389235076102</c:v>
                </c:pt>
                <c:pt idx="2132">
                  <c:v>0.50369039232657797</c:v>
                </c:pt>
                <c:pt idx="2133">
                  <c:v>0.50330450618704803</c:v>
                </c:pt>
                <c:pt idx="2134">
                  <c:v>0.50290566703097395</c:v>
                </c:pt>
                <c:pt idx="2135">
                  <c:v>0.50251172371956399</c:v>
                </c:pt>
                <c:pt idx="2136">
                  <c:v>0.50211384920056701</c:v>
                </c:pt>
                <c:pt idx="2137">
                  <c:v>0.50172064425102303</c:v>
                </c:pt>
                <c:pt idx="2138">
                  <c:v>0.50132561249310903</c:v>
                </c:pt>
                <c:pt idx="2139">
                  <c:v>0.50093179154593404</c:v>
                </c:pt>
                <c:pt idx="2140">
                  <c:v>0.50053932081706498</c:v>
                </c:pt>
                <c:pt idx="2141">
                  <c:v>0.50014535520268599</c:v>
                </c:pt>
                <c:pt idx="2142">
                  <c:v>0.49975118791719303</c:v>
                </c:pt>
                <c:pt idx="2143">
                  <c:v>0.49936145828622697</c:v>
                </c:pt>
                <c:pt idx="2144">
                  <c:v>0.49897176235642698</c:v>
                </c:pt>
                <c:pt idx="2145">
                  <c:v>0.49857784008926598</c:v>
                </c:pt>
                <c:pt idx="2146">
                  <c:v>0.49818978133605102</c:v>
                </c:pt>
                <c:pt idx="2147">
                  <c:v>0.49779823332399897</c:v>
                </c:pt>
                <c:pt idx="2148">
                  <c:v>0.49740640884751702</c:v>
                </c:pt>
                <c:pt idx="2149">
                  <c:v>0.49700983032649998</c:v>
                </c:pt>
                <c:pt idx="2150">
                  <c:v>0.49661486995394105</c:v>
                </c:pt>
                <c:pt idx="2151">
                  <c:v>0.49622169945380501</c:v>
                </c:pt>
                <c:pt idx="2152">
                  <c:v>0.49582635035322103</c:v>
                </c:pt>
                <c:pt idx="2153">
                  <c:v>0.49543223746797099</c:v>
                </c:pt>
                <c:pt idx="2154">
                  <c:v>0.49504178450063302</c:v>
                </c:pt>
                <c:pt idx="2155">
                  <c:v>0.49464616853472898</c:v>
                </c:pt>
                <c:pt idx="2156">
                  <c:v>0.49425609813709703</c:v>
                </c:pt>
                <c:pt idx="2157">
                  <c:v>0.49386407076576105</c:v>
                </c:pt>
                <c:pt idx="2158">
                  <c:v>0.493470312369924</c:v>
                </c:pt>
                <c:pt idx="2159">
                  <c:v>0.493079939114346</c:v>
                </c:pt>
                <c:pt idx="2160">
                  <c:v>0.492688389938639</c:v>
                </c:pt>
                <c:pt idx="2161">
                  <c:v>0.49229378957244002</c:v>
                </c:pt>
                <c:pt idx="2162">
                  <c:v>0.491907715182481</c:v>
                </c:pt>
                <c:pt idx="2163">
                  <c:v>0.49157738842850895</c:v>
                </c:pt>
                <c:pt idx="2164">
                  <c:v>0.49124965039484997</c:v>
                </c:pt>
                <c:pt idx="2165">
                  <c:v>0.490923308464154</c:v>
                </c:pt>
                <c:pt idx="2166">
                  <c:v>0.490594229895226</c:v>
                </c:pt>
                <c:pt idx="2167">
                  <c:v>0.49026914206108102</c:v>
                </c:pt>
                <c:pt idx="2168">
                  <c:v>0.48994214175439299</c:v>
                </c:pt>
                <c:pt idx="2169">
                  <c:v>0.48961485986099201</c:v>
                </c:pt>
                <c:pt idx="2170">
                  <c:v>0.48929258652980201</c:v>
                </c:pt>
                <c:pt idx="2171">
                  <c:v>0.48896593743959399</c:v>
                </c:pt>
                <c:pt idx="2172">
                  <c:v>0.48863986878002497</c:v>
                </c:pt>
                <c:pt idx="2173">
                  <c:v>0.48831584442201897</c:v>
                </c:pt>
                <c:pt idx="2174">
                  <c:v>0.48799115652325004</c:v>
                </c:pt>
                <c:pt idx="2175">
                  <c:v>0.48766616157700998</c:v>
                </c:pt>
                <c:pt idx="2176">
                  <c:v>0.48734371142546901</c:v>
                </c:pt>
                <c:pt idx="2177">
                  <c:v>0.48702220869066098</c:v>
                </c:pt>
                <c:pt idx="2178">
                  <c:v>0.48670668744651902</c:v>
                </c:pt>
                <c:pt idx="2179">
                  <c:v>0.48638699285970105</c:v>
                </c:pt>
                <c:pt idx="2180">
                  <c:v>0.48607048271550402</c:v>
                </c:pt>
                <c:pt idx="2181">
                  <c:v>0.48575310712820197</c:v>
                </c:pt>
                <c:pt idx="2182">
                  <c:v>0.48543599792629999</c:v>
                </c:pt>
                <c:pt idx="2183">
                  <c:v>0.48512070430877496</c:v>
                </c:pt>
                <c:pt idx="2184">
                  <c:v>0.48480427368145096</c:v>
                </c:pt>
                <c:pt idx="2185">
                  <c:v>0.48449319202129698</c:v>
                </c:pt>
                <c:pt idx="2186">
                  <c:v>0.48418212618442696</c:v>
                </c:pt>
                <c:pt idx="2187">
                  <c:v>0.48387107688667902</c:v>
                </c:pt>
                <c:pt idx="2188">
                  <c:v>0.48355580675937998</c:v>
                </c:pt>
                <c:pt idx="2189">
                  <c:v>0.48325069575364499</c:v>
                </c:pt>
                <c:pt idx="2190">
                  <c:v>0.48293757442944096</c:v>
                </c:pt>
                <c:pt idx="2191">
                  <c:v>0.482585204284116</c:v>
                </c:pt>
                <c:pt idx="2192">
                  <c:v>0.48223353742824898</c:v>
                </c:pt>
                <c:pt idx="2193">
                  <c:v>0.481876298927636</c:v>
                </c:pt>
                <c:pt idx="2194">
                  <c:v>0.48152492313819101</c:v>
                </c:pt>
                <c:pt idx="2195">
                  <c:v>0.48117181799088399</c:v>
                </c:pt>
                <c:pt idx="2196">
                  <c:v>0.48081618338325199</c:v>
                </c:pt>
                <c:pt idx="2197">
                  <c:v>0.48046539567658603</c:v>
                </c:pt>
                <c:pt idx="2198">
                  <c:v>0.48011015908673099</c:v>
                </c:pt>
                <c:pt idx="2199">
                  <c:v>0.47975943456034903</c:v>
                </c:pt>
                <c:pt idx="2200">
                  <c:v>0.47940759520895998</c:v>
                </c:pt>
                <c:pt idx="2201">
                  <c:v>0.47905511613543</c:v>
                </c:pt>
                <c:pt idx="2202">
                  <c:v>0.47870433036833798</c:v>
                </c:pt>
                <c:pt idx="2203">
                  <c:v>0.47835383216466298</c:v>
                </c:pt>
                <c:pt idx="2204">
                  <c:v>0.478000954319382</c:v>
                </c:pt>
                <c:pt idx="2205">
                  <c:v>0.47765350592793998</c:v>
                </c:pt>
                <c:pt idx="2206">
                  <c:v>0.47729843222997903</c:v>
                </c:pt>
                <c:pt idx="2207">
                  <c:v>0.47694869582390098</c:v>
                </c:pt>
                <c:pt idx="2208">
                  <c:v>0.47659978526039404</c:v>
                </c:pt>
                <c:pt idx="2209">
                  <c:v>0.476246550241056</c:v>
                </c:pt>
                <c:pt idx="2210">
                  <c:v>0.47589849818084295</c:v>
                </c:pt>
                <c:pt idx="2211">
                  <c:v>0.47554991391235701</c:v>
                </c:pt>
                <c:pt idx="2212">
                  <c:v>0.47519885489157399</c:v>
                </c:pt>
                <c:pt idx="2213">
                  <c:v>0.47485243333491295</c:v>
                </c:pt>
                <c:pt idx="2214">
                  <c:v>0.47450561494876303</c:v>
                </c:pt>
                <c:pt idx="2215">
                  <c:v>0.47416050836711299</c:v>
                </c:pt>
                <c:pt idx="2216">
                  <c:v>0.47381475158207598</c:v>
                </c:pt>
                <c:pt idx="2217">
                  <c:v>0.47347139452338</c:v>
                </c:pt>
                <c:pt idx="2218">
                  <c:v>0.47313499498990202</c:v>
                </c:pt>
                <c:pt idx="2219">
                  <c:v>0.47279493158580299</c:v>
                </c:pt>
                <c:pt idx="2220">
                  <c:v>0.47245526229059998</c:v>
                </c:pt>
                <c:pt idx="2221">
                  <c:v>0.47212201100442797</c:v>
                </c:pt>
                <c:pt idx="2222">
                  <c:v>0.47178486335459702</c:v>
                </c:pt>
                <c:pt idx="2223">
                  <c:v>0.47144747435544504</c:v>
                </c:pt>
                <c:pt idx="2224">
                  <c:v>0.47111520945194002</c:v>
                </c:pt>
                <c:pt idx="2225">
                  <c:v>0.47078005615339102</c:v>
                </c:pt>
                <c:pt idx="2226">
                  <c:v>0.47044729718477701</c:v>
                </c:pt>
                <c:pt idx="2227">
                  <c:v>0.47011782412081798</c:v>
                </c:pt>
                <c:pt idx="2228">
                  <c:v>0.46978301213432699</c:v>
                </c:pt>
                <c:pt idx="2229">
                  <c:v>0.46945304327933096</c:v>
                </c:pt>
                <c:pt idx="2230">
                  <c:v>0.46907441768734703</c:v>
                </c:pt>
                <c:pt idx="2231">
                  <c:v>0.46869735969887699</c:v>
                </c:pt>
                <c:pt idx="2232">
                  <c:v>0.46832284302479399</c:v>
                </c:pt>
                <c:pt idx="2233">
                  <c:v>0.46794752253262301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71-4381-AC8C-3854421A27EF}"/>
            </c:ext>
          </c:extLst>
        </c:ser>
        <c:ser>
          <c:idx val="1"/>
          <c:order val="2"/>
          <c:tx>
            <c:strRef>
              <c:f>'[1]Correct EI'!$B$1</c:f>
              <c:strCache>
                <c:ptCount val="1"/>
                <c:pt idx="0">
                  <c:v>MTB07 (Wind)</c:v>
                </c:pt>
              </c:strCache>
            </c:strRef>
          </c:tx>
          <c:marker>
            <c:symbol val="none"/>
          </c:marker>
          <c:xVal>
            <c:numRef>
              <c:f>'[1]Correct EI'!$A$2:$A$9950</c:f>
              <c:numCache>
                <c:formatCode>General</c:formatCode>
                <c:ptCount val="9949"/>
                <c:pt idx="0">
                  <c:v>-371.20924100000002</c:v>
                </c:pt>
                <c:pt idx="1">
                  <c:v>-371.14674100000002</c:v>
                </c:pt>
                <c:pt idx="2">
                  <c:v>-371.08424100000002</c:v>
                </c:pt>
                <c:pt idx="3">
                  <c:v>-371.02174100000002</c:v>
                </c:pt>
                <c:pt idx="4">
                  <c:v>-370.95924100000002</c:v>
                </c:pt>
                <c:pt idx="5">
                  <c:v>-370.89674100000002</c:v>
                </c:pt>
                <c:pt idx="6">
                  <c:v>-370.83424100000002</c:v>
                </c:pt>
                <c:pt idx="7">
                  <c:v>-370.77174100000002</c:v>
                </c:pt>
                <c:pt idx="8">
                  <c:v>-370.70924100000002</c:v>
                </c:pt>
                <c:pt idx="9">
                  <c:v>-370.64674100000002</c:v>
                </c:pt>
                <c:pt idx="10">
                  <c:v>-370.58424100000002</c:v>
                </c:pt>
                <c:pt idx="11">
                  <c:v>-370.52174100000002</c:v>
                </c:pt>
                <c:pt idx="12">
                  <c:v>-370.45924100000002</c:v>
                </c:pt>
                <c:pt idx="13">
                  <c:v>-370.39674100000002</c:v>
                </c:pt>
                <c:pt idx="14">
                  <c:v>-370.33424100000002</c:v>
                </c:pt>
                <c:pt idx="15">
                  <c:v>-370.27174100000002</c:v>
                </c:pt>
                <c:pt idx="16">
                  <c:v>-370.20924100000002</c:v>
                </c:pt>
                <c:pt idx="17">
                  <c:v>-370.14674100000002</c:v>
                </c:pt>
                <c:pt idx="18">
                  <c:v>-370.08424100000002</c:v>
                </c:pt>
                <c:pt idx="19">
                  <c:v>-370.02174100000002</c:v>
                </c:pt>
                <c:pt idx="20">
                  <c:v>-369.95924100000002</c:v>
                </c:pt>
                <c:pt idx="21">
                  <c:v>-369.89674100000002</c:v>
                </c:pt>
                <c:pt idx="22">
                  <c:v>-369.83424100000002</c:v>
                </c:pt>
                <c:pt idx="23">
                  <c:v>-369.77174100000002</c:v>
                </c:pt>
                <c:pt idx="24">
                  <c:v>-369.70924100000002</c:v>
                </c:pt>
                <c:pt idx="25">
                  <c:v>-369.64674100000002</c:v>
                </c:pt>
                <c:pt idx="26">
                  <c:v>-369.58424100000002</c:v>
                </c:pt>
                <c:pt idx="27">
                  <c:v>-369.52174100000002</c:v>
                </c:pt>
                <c:pt idx="28">
                  <c:v>-369.45924100000002</c:v>
                </c:pt>
                <c:pt idx="29">
                  <c:v>-369.39674100000002</c:v>
                </c:pt>
                <c:pt idx="30">
                  <c:v>-369.33424100000002</c:v>
                </c:pt>
                <c:pt idx="31">
                  <c:v>-369.27174100000002</c:v>
                </c:pt>
                <c:pt idx="32">
                  <c:v>-369.20924100000002</c:v>
                </c:pt>
                <c:pt idx="33">
                  <c:v>-369.14674100000002</c:v>
                </c:pt>
                <c:pt idx="34">
                  <c:v>-369.08424100000002</c:v>
                </c:pt>
                <c:pt idx="35">
                  <c:v>-369.02174100000002</c:v>
                </c:pt>
                <c:pt idx="36">
                  <c:v>-368.95924100000002</c:v>
                </c:pt>
                <c:pt idx="37">
                  <c:v>-368.89674100000002</c:v>
                </c:pt>
                <c:pt idx="38">
                  <c:v>-368.83424100000002</c:v>
                </c:pt>
                <c:pt idx="39">
                  <c:v>-368.77174100000002</c:v>
                </c:pt>
                <c:pt idx="40">
                  <c:v>-368.70924100000002</c:v>
                </c:pt>
                <c:pt idx="41">
                  <c:v>-368.64674100000002</c:v>
                </c:pt>
                <c:pt idx="42">
                  <c:v>-368.58424100000002</c:v>
                </c:pt>
                <c:pt idx="43">
                  <c:v>-368.52174100000002</c:v>
                </c:pt>
                <c:pt idx="44">
                  <c:v>-368.45924100000002</c:v>
                </c:pt>
                <c:pt idx="45">
                  <c:v>-368.39674100000002</c:v>
                </c:pt>
                <c:pt idx="46">
                  <c:v>-368.33424100000002</c:v>
                </c:pt>
                <c:pt idx="47">
                  <c:v>-368.27174100000002</c:v>
                </c:pt>
                <c:pt idx="48">
                  <c:v>-368.20924100000002</c:v>
                </c:pt>
                <c:pt idx="49">
                  <c:v>-368.14674100000002</c:v>
                </c:pt>
                <c:pt idx="50">
                  <c:v>-368.08424100000002</c:v>
                </c:pt>
                <c:pt idx="51">
                  <c:v>-368.02174100000002</c:v>
                </c:pt>
                <c:pt idx="52">
                  <c:v>-367.95924100000002</c:v>
                </c:pt>
                <c:pt idx="53">
                  <c:v>-367.89674100000002</c:v>
                </c:pt>
                <c:pt idx="54">
                  <c:v>-367.83424100000002</c:v>
                </c:pt>
                <c:pt idx="55">
                  <c:v>-367.77174100000002</c:v>
                </c:pt>
                <c:pt idx="56">
                  <c:v>-367.70924100000002</c:v>
                </c:pt>
                <c:pt idx="57">
                  <c:v>-367.64674100000002</c:v>
                </c:pt>
                <c:pt idx="58">
                  <c:v>-367.58424100000002</c:v>
                </c:pt>
                <c:pt idx="59">
                  <c:v>-367.52174100000002</c:v>
                </c:pt>
                <c:pt idx="60">
                  <c:v>-367.45924100000002</c:v>
                </c:pt>
                <c:pt idx="61">
                  <c:v>-367.39674100000002</c:v>
                </c:pt>
                <c:pt idx="62">
                  <c:v>-367.33424100000002</c:v>
                </c:pt>
                <c:pt idx="63">
                  <c:v>-367.27174100000002</c:v>
                </c:pt>
                <c:pt idx="64">
                  <c:v>-367.20924100000002</c:v>
                </c:pt>
                <c:pt idx="65">
                  <c:v>-367.14674100000002</c:v>
                </c:pt>
                <c:pt idx="66">
                  <c:v>-367.08424100000002</c:v>
                </c:pt>
                <c:pt idx="67">
                  <c:v>-367.02174100000002</c:v>
                </c:pt>
                <c:pt idx="68">
                  <c:v>-366.95924100000002</c:v>
                </c:pt>
                <c:pt idx="69">
                  <c:v>-366.89674100000002</c:v>
                </c:pt>
                <c:pt idx="70">
                  <c:v>-366.83424100000002</c:v>
                </c:pt>
                <c:pt idx="71">
                  <c:v>-366.77174100000002</c:v>
                </c:pt>
                <c:pt idx="72">
                  <c:v>-366.70924100000002</c:v>
                </c:pt>
                <c:pt idx="73">
                  <c:v>-366.64674100000002</c:v>
                </c:pt>
                <c:pt idx="74">
                  <c:v>-366.58424100000002</c:v>
                </c:pt>
                <c:pt idx="75">
                  <c:v>-366.52174100000002</c:v>
                </c:pt>
                <c:pt idx="76">
                  <c:v>-366.45924100000002</c:v>
                </c:pt>
                <c:pt idx="77">
                  <c:v>-366.39674100000002</c:v>
                </c:pt>
                <c:pt idx="78">
                  <c:v>-366.33424100000002</c:v>
                </c:pt>
                <c:pt idx="79">
                  <c:v>-366.27174100000002</c:v>
                </c:pt>
                <c:pt idx="80">
                  <c:v>-366.20924100000002</c:v>
                </c:pt>
                <c:pt idx="81">
                  <c:v>-366.14674100000002</c:v>
                </c:pt>
                <c:pt idx="82">
                  <c:v>-366.08424100000002</c:v>
                </c:pt>
                <c:pt idx="83">
                  <c:v>-366.02174100000002</c:v>
                </c:pt>
                <c:pt idx="84">
                  <c:v>-365.95924100000002</c:v>
                </c:pt>
                <c:pt idx="85">
                  <c:v>-365.89674100000002</c:v>
                </c:pt>
                <c:pt idx="86">
                  <c:v>-365.83424100000002</c:v>
                </c:pt>
                <c:pt idx="87">
                  <c:v>-365.77174100000002</c:v>
                </c:pt>
                <c:pt idx="88">
                  <c:v>-365.70924100000002</c:v>
                </c:pt>
                <c:pt idx="89">
                  <c:v>-365.64674100000002</c:v>
                </c:pt>
                <c:pt idx="90">
                  <c:v>-365.58424100000002</c:v>
                </c:pt>
                <c:pt idx="91">
                  <c:v>-365.52174100000002</c:v>
                </c:pt>
                <c:pt idx="92">
                  <c:v>-365.45924100000002</c:v>
                </c:pt>
                <c:pt idx="93">
                  <c:v>-365.39674100000002</c:v>
                </c:pt>
                <c:pt idx="94">
                  <c:v>-365.33424100000002</c:v>
                </c:pt>
                <c:pt idx="95">
                  <c:v>-365.27174100000002</c:v>
                </c:pt>
                <c:pt idx="96">
                  <c:v>-365.20924100000002</c:v>
                </c:pt>
                <c:pt idx="97">
                  <c:v>-365.14674100000002</c:v>
                </c:pt>
                <c:pt idx="98">
                  <c:v>-365.08424100000002</c:v>
                </c:pt>
                <c:pt idx="99">
                  <c:v>-365.02174100000002</c:v>
                </c:pt>
                <c:pt idx="100">
                  <c:v>-364.95924100000002</c:v>
                </c:pt>
                <c:pt idx="101">
                  <c:v>-364.89674100000002</c:v>
                </c:pt>
                <c:pt idx="102">
                  <c:v>-364.83424100000002</c:v>
                </c:pt>
                <c:pt idx="103">
                  <c:v>-364.77174100000002</c:v>
                </c:pt>
                <c:pt idx="104">
                  <c:v>-364.70924100000002</c:v>
                </c:pt>
                <c:pt idx="105">
                  <c:v>-364.64674100000002</c:v>
                </c:pt>
                <c:pt idx="106">
                  <c:v>-364.58424100000002</c:v>
                </c:pt>
                <c:pt idx="107">
                  <c:v>-364.52174100000002</c:v>
                </c:pt>
                <c:pt idx="108">
                  <c:v>-364.45924100000002</c:v>
                </c:pt>
                <c:pt idx="109">
                  <c:v>-364.39674100000002</c:v>
                </c:pt>
                <c:pt idx="110">
                  <c:v>-364.33424100000002</c:v>
                </c:pt>
                <c:pt idx="111">
                  <c:v>-364.27174100000002</c:v>
                </c:pt>
                <c:pt idx="112">
                  <c:v>-364.20924100000002</c:v>
                </c:pt>
                <c:pt idx="113">
                  <c:v>-364.14674100000002</c:v>
                </c:pt>
                <c:pt idx="114">
                  <c:v>-364.08424100000002</c:v>
                </c:pt>
                <c:pt idx="115">
                  <c:v>-364.02174100000002</c:v>
                </c:pt>
                <c:pt idx="116">
                  <c:v>-363.95924100000002</c:v>
                </c:pt>
                <c:pt idx="117">
                  <c:v>-363.89674100000002</c:v>
                </c:pt>
                <c:pt idx="118">
                  <c:v>-363.83424100000002</c:v>
                </c:pt>
                <c:pt idx="119">
                  <c:v>-363.77174100000002</c:v>
                </c:pt>
                <c:pt idx="120">
                  <c:v>-363.70924100000002</c:v>
                </c:pt>
                <c:pt idx="121">
                  <c:v>-363.64674100000002</c:v>
                </c:pt>
                <c:pt idx="122">
                  <c:v>-363.58424100000002</c:v>
                </c:pt>
                <c:pt idx="123">
                  <c:v>-363.52174100000002</c:v>
                </c:pt>
                <c:pt idx="124">
                  <c:v>-363.45924100000002</c:v>
                </c:pt>
                <c:pt idx="125">
                  <c:v>-363.39674100000002</c:v>
                </c:pt>
                <c:pt idx="126">
                  <c:v>-363.33424100000002</c:v>
                </c:pt>
                <c:pt idx="127">
                  <c:v>-363.27174100000002</c:v>
                </c:pt>
                <c:pt idx="128">
                  <c:v>-363.20924100000002</c:v>
                </c:pt>
                <c:pt idx="129">
                  <c:v>-363.14674100000002</c:v>
                </c:pt>
                <c:pt idx="130">
                  <c:v>-363.08424100000002</c:v>
                </c:pt>
                <c:pt idx="131">
                  <c:v>-363.02174100000002</c:v>
                </c:pt>
                <c:pt idx="132">
                  <c:v>-362.95924100000002</c:v>
                </c:pt>
                <c:pt idx="133">
                  <c:v>-362.89674100000002</c:v>
                </c:pt>
                <c:pt idx="134">
                  <c:v>-362.83424100000002</c:v>
                </c:pt>
                <c:pt idx="135">
                  <c:v>-362.77174100000002</c:v>
                </c:pt>
                <c:pt idx="136">
                  <c:v>-362.70924100000002</c:v>
                </c:pt>
                <c:pt idx="137">
                  <c:v>-362.64674100000002</c:v>
                </c:pt>
                <c:pt idx="138">
                  <c:v>-362.58424100000002</c:v>
                </c:pt>
                <c:pt idx="139">
                  <c:v>-362.52174100000002</c:v>
                </c:pt>
                <c:pt idx="140">
                  <c:v>-362.45924100000002</c:v>
                </c:pt>
                <c:pt idx="141">
                  <c:v>-362.39674100000002</c:v>
                </c:pt>
                <c:pt idx="142">
                  <c:v>-362.33424100000002</c:v>
                </c:pt>
                <c:pt idx="143">
                  <c:v>-362.27174100000002</c:v>
                </c:pt>
                <c:pt idx="144">
                  <c:v>-362.20924100000002</c:v>
                </c:pt>
                <c:pt idx="145">
                  <c:v>-362.14674100000002</c:v>
                </c:pt>
                <c:pt idx="146">
                  <c:v>-362.08424100000002</c:v>
                </c:pt>
                <c:pt idx="147">
                  <c:v>-362.02174100000002</c:v>
                </c:pt>
                <c:pt idx="148">
                  <c:v>-361.95924100000002</c:v>
                </c:pt>
                <c:pt idx="149">
                  <c:v>-361.89674100000002</c:v>
                </c:pt>
                <c:pt idx="150">
                  <c:v>-361.83424100000002</c:v>
                </c:pt>
                <c:pt idx="151">
                  <c:v>-361.77174100000002</c:v>
                </c:pt>
                <c:pt idx="152">
                  <c:v>-361.70924100000002</c:v>
                </c:pt>
                <c:pt idx="153">
                  <c:v>-361.64674100000002</c:v>
                </c:pt>
                <c:pt idx="154">
                  <c:v>-361.58424100000002</c:v>
                </c:pt>
                <c:pt idx="155">
                  <c:v>-361.52174100000002</c:v>
                </c:pt>
                <c:pt idx="156">
                  <c:v>-361.45924100000002</c:v>
                </c:pt>
                <c:pt idx="157">
                  <c:v>-361.39674100000002</c:v>
                </c:pt>
                <c:pt idx="158">
                  <c:v>-361.33424100000002</c:v>
                </c:pt>
                <c:pt idx="159">
                  <c:v>-361.27174100000002</c:v>
                </c:pt>
                <c:pt idx="160">
                  <c:v>-361.20924100000002</c:v>
                </c:pt>
                <c:pt idx="161">
                  <c:v>-361.14674100000002</c:v>
                </c:pt>
                <c:pt idx="162">
                  <c:v>-361.08424100000002</c:v>
                </c:pt>
                <c:pt idx="163">
                  <c:v>-361.02174100000002</c:v>
                </c:pt>
                <c:pt idx="164">
                  <c:v>-360.95924100000002</c:v>
                </c:pt>
                <c:pt idx="165">
                  <c:v>-360.89674100000002</c:v>
                </c:pt>
                <c:pt idx="166">
                  <c:v>-360.83424100000002</c:v>
                </c:pt>
                <c:pt idx="167">
                  <c:v>-360.77174100000002</c:v>
                </c:pt>
                <c:pt idx="168">
                  <c:v>-360.70924100000002</c:v>
                </c:pt>
                <c:pt idx="169">
                  <c:v>-360.64674100000002</c:v>
                </c:pt>
                <c:pt idx="170">
                  <c:v>-360.58424100000002</c:v>
                </c:pt>
                <c:pt idx="171">
                  <c:v>-360.52174100000002</c:v>
                </c:pt>
                <c:pt idx="172">
                  <c:v>-360.45924100000002</c:v>
                </c:pt>
                <c:pt idx="173">
                  <c:v>-360.39674100000002</c:v>
                </c:pt>
                <c:pt idx="174">
                  <c:v>-360.33424100000002</c:v>
                </c:pt>
                <c:pt idx="175">
                  <c:v>-360.27174100000002</c:v>
                </c:pt>
                <c:pt idx="176">
                  <c:v>-360.20924100000002</c:v>
                </c:pt>
                <c:pt idx="177">
                  <c:v>-360.14674100000002</c:v>
                </c:pt>
                <c:pt idx="178">
                  <c:v>-360.08424100000002</c:v>
                </c:pt>
                <c:pt idx="179">
                  <c:v>-360.02174100000002</c:v>
                </c:pt>
                <c:pt idx="180">
                  <c:v>-359.95924100000002</c:v>
                </c:pt>
                <c:pt idx="181">
                  <c:v>-359.89674100000002</c:v>
                </c:pt>
                <c:pt idx="182">
                  <c:v>-359.83424100000002</c:v>
                </c:pt>
                <c:pt idx="183">
                  <c:v>-359.77174100000002</c:v>
                </c:pt>
                <c:pt idx="184">
                  <c:v>-359.70924100000002</c:v>
                </c:pt>
                <c:pt idx="185">
                  <c:v>-359.64674100000002</c:v>
                </c:pt>
                <c:pt idx="186">
                  <c:v>-359.58424100000002</c:v>
                </c:pt>
                <c:pt idx="187">
                  <c:v>-359.52174100000002</c:v>
                </c:pt>
                <c:pt idx="188">
                  <c:v>-359.45924100000002</c:v>
                </c:pt>
                <c:pt idx="189">
                  <c:v>-359.39674100000002</c:v>
                </c:pt>
                <c:pt idx="190">
                  <c:v>-359.33424100000002</c:v>
                </c:pt>
                <c:pt idx="191">
                  <c:v>-359.27174100000002</c:v>
                </c:pt>
                <c:pt idx="192">
                  <c:v>-359.20924100000002</c:v>
                </c:pt>
                <c:pt idx="193">
                  <c:v>-359.14674100000002</c:v>
                </c:pt>
                <c:pt idx="194">
                  <c:v>-359.08424100000002</c:v>
                </c:pt>
                <c:pt idx="195">
                  <c:v>-359.02174100000002</c:v>
                </c:pt>
                <c:pt idx="196">
                  <c:v>-358.95924100000002</c:v>
                </c:pt>
                <c:pt idx="197">
                  <c:v>-358.89674100000002</c:v>
                </c:pt>
                <c:pt idx="198">
                  <c:v>-358.83424100000002</c:v>
                </c:pt>
                <c:pt idx="199">
                  <c:v>-358.77174100000002</c:v>
                </c:pt>
                <c:pt idx="200">
                  <c:v>-358.70924100000002</c:v>
                </c:pt>
                <c:pt idx="201">
                  <c:v>-358.64674100000002</c:v>
                </c:pt>
                <c:pt idx="202">
                  <c:v>-358.58424100000002</c:v>
                </c:pt>
                <c:pt idx="203">
                  <c:v>-358.52174100000002</c:v>
                </c:pt>
                <c:pt idx="204">
                  <c:v>-358.45924100000002</c:v>
                </c:pt>
                <c:pt idx="205">
                  <c:v>-358.39674100000002</c:v>
                </c:pt>
                <c:pt idx="206">
                  <c:v>-358.33424100000002</c:v>
                </c:pt>
                <c:pt idx="207">
                  <c:v>-358.27174100000002</c:v>
                </c:pt>
                <c:pt idx="208">
                  <c:v>-358.20924100000002</c:v>
                </c:pt>
                <c:pt idx="209">
                  <c:v>-358.14674100000002</c:v>
                </c:pt>
                <c:pt idx="210">
                  <c:v>-358.08424100000002</c:v>
                </c:pt>
                <c:pt idx="211">
                  <c:v>-358.02174100000002</c:v>
                </c:pt>
                <c:pt idx="212">
                  <c:v>-357.95924100000002</c:v>
                </c:pt>
                <c:pt idx="213">
                  <c:v>-357.89674100000002</c:v>
                </c:pt>
                <c:pt idx="214">
                  <c:v>-357.83424100000002</c:v>
                </c:pt>
                <c:pt idx="215">
                  <c:v>-357.77174100000002</c:v>
                </c:pt>
                <c:pt idx="216">
                  <c:v>-357.70924100000002</c:v>
                </c:pt>
                <c:pt idx="217">
                  <c:v>-357.64674100000002</c:v>
                </c:pt>
                <c:pt idx="218">
                  <c:v>-357.58424100000002</c:v>
                </c:pt>
                <c:pt idx="219">
                  <c:v>-357.52174100000002</c:v>
                </c:pt>
                <c:pt idx="220">
                  <c:v>-357.45924100000002</c:v>
                </c:pt>
                <c:pt idx="221">
                  <c:v>-357.39674100000002</c:v>
                </c:pt>
                <c:pt idx="222">
                  <c:v>-357.33424100000002</c:v>
                </c:pt>
                <c:pt idx="223">
                  <c:v>-357.27174100000002</c:v>
                </c:pt>
                <c:pt idx="224">
                  <c:v>-357.20924100000002</c:v>
                </c:pt>
                <c:pt idx="225">
                  <c:v>-357.14674100000002</c:v>
                </c:pt>
                <c:pt idx="226">
                  <c:v>-357.08424100000002</c:v>
                </c:pt>
                <c:pt idx="227">
                  <c:v>-357.02174100000002</c:v>
                </c:pt>
                <c:pt idx="228">
                  <c:v>-356.95924100000002</c:v>
                </c:pt>
                <c:pt idx="229">
                  <c:v>-356.89674100000002</c:v>
                </c:pt>
                <c:pt idx="230">
                  <c:v>-356.83424100000002</c:v>
                </c:pt>
                <c:pt idx="231">
                  <c:v>-356.77174100000002</c:v>
                </c:pt>
                <c:pt idx="232">
                  <c:v>-356.70924100000002</c:v>
                </c:pt>
                <c:pt idx="233">
                  <c:v>-356.64674100000002</c:v>
                </c:pt>
                <c:pt idx="234">
                  <c:v>-356.58424100000002</c:v>
                </c:pt>
                <c:pt idx="235">
                  <c:v>-356.52174100000002</c:v>
                </c:pt>
                <c:pt idx="236">
                  <c:v>-356.45924100000002</c:v>
                </c:pt>
                <c:pt idx="237">
                  <c:v>-356.39674100000002</c:v>
                </c:pt>
                <c:pt idx="238">
                  <c:v>-356.33424100000002</c:v>
                </c:pt>
                <c:pt idx="239">
                  <c:v>-356.27174100000002</c:v>
                </c:pt>
                <c:pt idx="240">
                  <c:v>-356.20924100000002</c:v>
                </c:pt>
                <c:pt idx="241">
                  <c:v>-356.14674100000002</c:v>
                </c:pt>
                <c:pt idx="242">
                  <c:v>-356.08424100000002</c:v>
                </c:pt>
                <c:pt idx="243">
                  <c:v>-356.02174100000002</c:v>
                </c:pt>
                <c:pt idx="244">
                  <c:v>-355.95924100000002</c:v>
                </c:pt>
                <c:pt idx="245">
                  <c:v>-355.89674100000002</c:v>
                </c:pt>
                <c:pt idx="246">
                  <c:v>-355.83424100000002</c:v>
                </c:pt>
                <c:pt idx="247">
                  <c:v>-355.77174100000002</c:v>
                </c:pt>
                <c:pt idx="248">
                  <c:v>-355.70924100000002</c:v>
                </c:pt>
                <c:pt idx="249">
                  <c:v>-355.64674100000002</c:v>
                </c:pt>
                <c:pt idx="250">
                  <c:v>-355.58424100000002</c:v>
                </c:pt>
                <c:pt idx="251">
                  <c:v>-355.52174100000002</c:v>
                </c:pt>
                <c:pt idx="252">
                  <c:v>-355.45924100000002</c:v>
                </c:pt>
                <c:pt idx="253">
                  <c:v>-355.39674100000002</c:v>
                </c:pt>
                <c:pt idx="254">
                  <c:v>-355.33424100000002</c:v>
                </c:pt>
                <c:pt idx="255">
                  <c:v>-355.27174100000002</c:v>
                </c:pt>
                <c:pt idx="256">
                  <c:v>-355.20924100000002</c:v>
                </c:pt>
                <c:pt idx="257">
                  <c:v>-355.14674100000002</c:v>
                </c:pt>
                <c:pt idx="258">
                  <c:v>-355.08424100000002</c:v>
                </c:pt>
                <c:pt idx="259">
                  <c:v>-355.02174100000002</c:v>
                </c:pt>
                <c:pt idx="260">
                  <c:v>-354.95924100000002</c:v>
                </c:pt>
                <c:pt idx="261">
                  <c:v>-354.89674100000002</c:v>
                </c:pt>
                <c:pt idx="262">
                  <c:v>-354.83424100000002</c:v>
                </c:pt>
                <c:pt idx="263">
                  <c:v>-354.77174100000002</c:v>
                </c:pt>
                <c:pt idx="264">
                  <c:v>-354.70924100000002</c:v>
                </c:pt>
                <c:pt idx="265">
                  <c:v>-354.64674100000002</c:v>
                </c:pt>
                <c:pt idx="266">
                  <c:v>-354.58424100000002</c:v>
                </c:pt>
                <c:pt idx="267">
                  <c:v>-354.52174100000002</c:v>
                </c:pt>
                <c:pt idx="268">
                  <c:v>-354.45924100000002</c:v>
                </c:pt>
                <c:pt idx="269">
                  <c:v>-354.39674100000002</c:v>
                </c:pt>
                <c:pt idx="270">
                  <c:v>-354.33424100000002</c:v>
                </c:pt>
                <c:pt idx="271">
                  <c:v>-354.27174100000002</c:v>
                </c:pt>
                <c:pt idx="272">
                  <c:v>-354.20924100000002</c:v>
                </c:pt>
                <c:pt idx="273">
                  <c:v>-354.14674100000002</c:v>
                </c:pt>
                <c:pt idx="274">
                  <c:v>-354.08424100000002</c:v>
                </c:pt>
                <c:pt idx="275">
                  <c:v>-354.02174100000002</c:v>
                </c:pt>
                <c:pt idx="276">
                  <c:v>-353.95924100000002</c:v>
                </c:pt>
                <c:pt idx="277">
                  <c:v>-353.89674100000002</c:v>
                </c:pt>
                <c:pt idx="278">
                  <c:v>-353.83424100000002</c:v>
                </c:pt>
                <c:pt idx="279">
                  <c:v>-353.77174100000002</c:v>
                </c:pt>
                <c:pt idx="280">
                  <c:v>-353.70924100000002</c:v>
                </c:pt>
                <c:pt idx="281">
                  <c:v>-353.64674100000002</c:v>
                </c:pt>
                <c:pt idx="282">
                  <c:v>-353.58424100000002</c:v>
                </c:pt>
                <c:pt idx="283">
                  <c:v>-353.52174100000002</c:v>
                </c:pt>
                <c:pt idx="284">
                  <c:v>-353.45924100000002</c:v>
                </c:pt>
                <c:pt idx="285">
                  <c:v>-353.39674100000002</c:v>
                </c:pt>
                <c:pt idx="286">
                  <c:v>-353.33424100000002</c:v>
                </c:pt>
                <c:pt idx="287">
                  <c:v>-353.27174100000002</c:v>
                </c:pt>
                <c:pt idx="288">
                  <c:v>-353.20924100000002</c:v>
                </c:pt>
                <c:pt idx="289">
                  <c:v>-353.14674100000002</c:v>
                </c:pt>
                <c:pt idx="290">
                  <c:v>-353.08424100000002</c:v>
                </c:pt>
                <c:pt idx="291">
                  <c:v>-353.02174100000002</c:v>
                </c:pt>
                <c:pt idx="292">
                  <c:v>-352.95924100000002</c:v>
                </c:pt>
                <c:pt idx="293">
                  <c:v>-352.89674100000002</c:v>
                </c:pt>
                <c:pt idx="294">
                  <c:v>-352.83424100000002</c:v>
                </c:pt>
                <c:pt idx="295">
                  <c:v>-352.77174100000002</c:v>
                </c:pt>
                <c:pt idx="296">
                  <c:v>-352.70924100000002</c:v>
                </c:pt>
                <c:pt idx="297">
                  <c:v>-352.64674100000002</c:v>
                </c:pt>
                <c:pt idx="298">
                  <c:v>-352.58424100000002</c:v>
                </c:pt>
                <c:pt idx="299">
                  <c:v>-352.52174100000002</c:v>
                </c:pt>
                <c:pt idx="300">
                  <c:v>-352.45924100000002</c:v>
                </c:pt>
                <c:pt idx="301">
                  <c:v>-352.39674100000002</c:v>
                </c:pt>
                <c:pt idx="302">
                  <c:v>-352.33424100000002</c:v>
                </c:pt>
                <c:pt idx="303">
                  <c:v>-352.27174100000002</c:v>
                </c:pt>
                <c:pt idx="304">
                  <c:v>-352.20924100000002</c:v>
                </c:pt>
                <c:pt idx="305">
                  <c:v>-352.14674100000002</c:v>
                </c:pt>
                <c:pt idx="306">
                  <c:v>-352.08424100000002</c:v>
                </c:pt>
                <c:pt idx="307">
                  <c:v>-352.02174100000002</c:v>
                </c:pt>
                <c:pt idx="308">
                  <c:v>-351.95924100000002</c:v>
                </c:pt>
                <c:pt idx="309">
                  <c:v>-351.89674100000002</c:v>
                </c:pt>
                <c:pt idx="310">
                  <c:v>-351.83424100000002</c:v>
                </c:pt>
                <c:pt idx="311">
                  <c:v>-351.77174100000002</c:v>
                </c:pt>
                <c:pt idx="312">
                  <c:v>-351.70924100000002</c:v>
                </c:pt>
                <c:pt idx="313">
                  <c:v>-351.64674100000002</c:v>
                </c:pt>
                <c:pt idx="314">
                  <c:v>-351.58424100000002</c:v>
                </c:pt>
                <c:pt idx="315">
                  <c:v>-351.52174100000002</c:v>
                </c:pt>
                <c:pt idx="316">
                  <c:v>-351.45924100000002</c:v>
                </c:pt>
                <c:pt idx="317">
                  <c:v>-351.39674100000002</c:v>
                </c:pt>
                <c:pt idx="318">
                  <c:v>-351.33424100000002</c:v>
                </c:pt>
                <c:pt idx="319">
                  <c:v>-351.27174100000002</c:v>
                </c:pt>
                <c:pt idx="320">
                  <c:v>-351.20924100000002</c:v>
                </c:pt>
                <c:pt idx="321">
                  <c:v>-351.14674100000002</c:v>
                </c:pt>
                <c:pt idx="322">
                  <c:v>-351.08424100000002</c:v>
                </c:pt>
                <c:pt idx="323">
                  <c:v>-351.02174100000002</c:v>
                </c:pt>
                <c:pt idx="324">
                  <c:v>-350.95924100000002</c:v>
                </c:pt>
                <c:pt idx="325">
                  <c:v>-350.89674100000002</c:v>
                </c:pt>
                <c:pt idx="326">
                  <c:v>-350.83424100000002</c:v>
                </c:pt>
                <c:pt idx="327">
                  <c:v>-350.77174100000002</c:v>
                </c:pt>
                <c:pt idx="328">
                  <c:v>-350.70924100000002</c:v>
                </c:pt>
                <c:pt idx="329">
                  <c:v>-350.64674100000002</c:v>
                </c:pt>
                <c:pt idx="330">
                  <c:v>-350.58424100000002</c:v>
                </c:pt>
                <c:pt idx="331">
                  <c:v>-350.52174100000002</c:v>
                </c:pt>
                <c:pt idx="332">
                  <c:v>-350.45924100000002</c:v>
                </c:pt>
                <c:pt idx="333">
                  <c:v>-350.39674100000002</c:v>
                </c:pt>
                <c:pt idx="334">
                  <c:v>-350.33424100000002</c:v>
                </c:pt>
                <c:pt idx="335">
                  <c:v>-350.27174100000002</c:v>
                </c:pt>
                <c:pt idx="336">
                  <c:v>-350.20924100000002</c:v>
                </c:pt>
                <c:pt idx="337">
                  <c:v>-350.14674100000002</c:v>
                </c:pt>
                <c:pt idx="338">
                  <c:v>-350.08424100000002</c:v>
                </c:pt>
                <c:pt idx="339">
                  <c:v>-350.02174100000002</c:v>
                </c:pt>
                <c:pt idx="340">
                  <c:v>-349.95924100000002</c:v>
                </c:pt>
                <c:pt idx="341">
                  <c:v>-349.89674100000002</c:v>
                </c:pt>
                <c:pt idx="342">
                  <c:v>-349.83424100000002</c:v>
                </c:pt>
                <c:pt idx="343">
                  <c:v>-349.77174100000002</c:v>
                </c:pt>
                <c:pt idx="344">
                  <c:v>-349.70924100000002</c:v>
                </c:pt>
                <c:pt idx="345">
                  <c:v>-349.64674100000002</c:v>
                </c:pt>
                <c:pt idx="346">
                  <c:v>-349.58424100000002</c:v>
                </c:pt>
                <c:pt idx="347">
                  <c:v>-349.52174100000002</c:v>
                </c:pt>
                <c:pt idx="348">
                  <c:v>-349.45924100000002</c:v>
                </c:pt>
                <c:pt idx="349">
                  <c:v>-349.39674100000002</c:v>
                </c:pt>
                <c:pt idx="350">
                  <c:v>-349.33424100000002</c:v>
                </c:pt>
                <c:pt idx="351">
                  <c:v>-349.27174100000002</c:v>
                </c:pt>
                <c:pt idx="352">
                  <c:v>-349.20924100000002</c:v>
                </c:pt>
                <c:pt idx="353">
                  <c:v>-349.14674100000002</c:v>
                </c:pt>
                <c:pt idx="354">
                  <c:v>-349.08424100000002</c:v>
                </c:pt>
                <c:pt idx="355">
                  <c:v>-349.02174100000002</c:v>
                </c:pt>
                <c:pt idx="356">
                  <c:v>-348.95924100000002</c:v>
                </c:pt>
                <c:pt idx="357">
                  <c:v>-348.89674100000002</c:v>
                </c:pt>
                <c:pt idx="358">
                  <c:v>-348.83424100000002</c:v>
                </c:pt>
                <c:pt idx="359">
                  <c:v>-348.77174100000002</c:v>
                </c:pt>
                <c:pt idx="360">
                  <c:v>-348.70924100000002</c:v>
                </c:pt>
                <c:pt idx="361">
                  <c:v>-348.64674100000002</c:v>
                </c:pt>
                <c:pt idx="362">
                  <c:v>-348.58424100000002</c:v>
                </c:pt>
                <c:pt idx="363">
                  <c:v>-348.52174100000002</c:v>
                </c:pt>
                <c:pt idx="364">
                  <c:v>-348.45924100000002</c:v>
                </c:pt>
                <c:pt idx="365">
                  <c:v>-348.39674100000002</c:v>
                </c:pt>
                <c:pt idx="366">
                  <c:v>-348.33424100000002</c:v>
                </c:pt>
                <c:pt idx="367">
                  <c:v>-348.27174100000002</c:v>
                </c:pt>
                <c:pt idx="368">
                  <c:v>-348.20924100000002</c:v>
                </c:pt>
                <c:pt idx="369">
                  <c:v>-348.14674100000002</c:v>
                </c:pt>
                <c:pt idx="370">
                  <c:v>-348.08424100000002</c:v>
                </c:pt>
                <c:pt idx="371">
                  <c:v>-348.02174100000002</c:v>
                </c:pt>
                <c:pt idx="372">
                  <c:v>-347.95924100000002</c:v>
                </c:pt>
                <c:pt idx="373">
                  <c:v>-347.89674100000002</c:v>
                </c:pt>
                <c:pt idx="374">
                  <c:v>-347.83424100000002</c:v>
                </c:pt>
                <c:pt idx="375">
                  <c:v>-347.77174100000002</c:v>
                </c:pt>
                <c:pt idx="376">
                  <c:v>-347.70924100000002</c:v>
                </c:pt>
                <c:pt idx="377">
                  <c:v>-347.64674100000002</c:v>
                </c:pt>
                <c:pt idx="378">
                  <c:v>-347.58424100000002</c:v>
                </c:pt>
                <c:pt idx="379">
                  <c:v>-347.52174100000002</c:v>
                </c:pt>
                <c:pt idx="380">
                  <c:v>-347.45924100000002</c:v>
                </c:pt>
                <c:pt idx="381">
                  <c:v>-347.39674100000002</c:v>
                </c:pt>
                <c:pt idx="382">
                  <c:v>-347.33424100000002</c:v>
                </c:pt>
                <c:pt idx="383">
                  <c:v>-347.27174100000002</c:v>
                </c:pt>
                <c:pt idx="384">
                  <c:v>-347.20924100000002</c:v>
                </c:pt>
                <c:pt idx="385">
                  <c:v>-347.14674100000002</c:v>
                </c:pt>
                <c:pt idx="386">
                  <c:v>-347.08424100000002</c:v>
                </c:pt>
                <c:pt idx="387">
                  <c:v>-347.02174100000002</c:v>
                </c:pt>
                <c:pt idx="388">
                  <c:v>-346.95924100000002</c:v>
                </c:pt>
                <c:pt idx="389">
                  <c:v>-346.89674100000002</c:v>
                </c:pt>
                <c:pt idx="390">
                  <c:v>-346.83424100000002</c:v>
                </c:pt>
                <c:pt idx="391">
                  <c:v>-346.77174100000002</c:v>
                </c:pt>
                <c:pt idx="392">
                  <c:v>-346.70924100000002</c:v>
                </c:pt>
                <c:pt idx="393">
                  <c:v>-346.64674100000002</c:v>
                </c:pt>
                <c:pt idx="394">
                  <c:v>-346.58424100000002</c:v>
                </c:pt>
                <c:pt idx="395">
                  <c:v>-346.52174100000002</c:v>
                </c:pt>
                <c:pt idx="396">
                  <c:v>-346.45924100000002</c:v>
                </c:pt>
                <c:pt idx="397">
                  <c:v>-346.39674100000002</c:v>
                </c:pt>
                <c:pt idx="398">
                  <c:v>-346.33424100000002</c:v>
                </c:pt>
                <c:pt idx="399">
                  <c:v>-346.27174100000002</c:v>
                </c:pt>
                <c:pt idx="400">
                  <c:v>-346.20924100000002</c:v>
                </c:pt>
                <c:pt idx="401">
                  <c:v>-346.14674100000002</c:v>
                </c:pt>
                <c:pt idx="402">
                  <c:v>-346.08424100000002</c:v>
                </c:pt>
                <c:pt idx="403">
                  <c:v>-346.02174100000002</c:v>
                </c:pt>
                <c:pt idx="404">
                  <c:v>-345.95924100000002</c:v>
                </c:pt>
                <c:pt idx="405">
                  <c:v>-345.89674100000002</c:v>
                </c:pt>
                <c:pt idx="406">
                  <c:v>-345.83424100000002</c:v>
                </c:pt>
                <c:pt idx="407">
                  <c:v>-345.77174100000002</c:v>
                </c:pt>
                <c:pt idx="408">
                  <c:v>-345.70924100000002</c:v>
                </c:pt>
                <c:pt idx="409">
                  <c:v>-345.64674100000002</c:v>
                </c:pt>
                <c:pt idx="410">
                  <c:v>-345.58424100000002</c:v>
                </c:pt>
                <c:pt idx="411">
                  <c:v>-345.52174100000002</c:v>
                </c:pt>
                <c:pt idx="412">
                  <c:v>-345.45924100000002</c:v>
                </c:pt>
                <c:pt idx="413">
                  <c:v>-345.39674100000002</c:v>
                </c:pt>
                <c:pt idx="414">
                  <c:v>-345.33424100000002</c:v>
                </c:pt>
                <c:pt idx="415">
                  <c:v>-345.27174100000002</c:v>
                </c:pt>
                <c:pt idx="416">
                  <c:v>-345.20924100000002</c:v>
                </c:pt>
                <c:pt idx="417">
                  <c:v>-345.14674100000002</c:v>
                </c:pt>
                <c:pt idx="418">
                  <c:v>-345.08424100000002</c:v>
                </c:pt>
                <c:pt idx="419">
                  <c:v>-345.02174100000002</c:v>
                </c:pt>
                <c:pt idx="420">
                  <c:v>-344.95924100000002</c:v>
                </c:pt>
                <c:pt idx="421">
                  <c:v>-344.89674100000002</c:v>
                </c:pt>
                <c:pt idx="422">
                  <c:v>-344.83424100000002</c:v>
                </c:pt>
                <c:pt idx="423">
                  <c:v>-344.77174100000002</c:v>
                </c:pt>
                <c:pt idx="424">
                  <c:v>-344.70924100000002</c:v>
                </c:pt>
                <c:pt idx="425">
                  <c:v>-344.64674100000002</c:v>
                </c:pt>
                <c:pt idx="426">
                  <c:v>-344.58424100000002</c:v>
                </c:pt>
                <c:pt idx="427">
                  <c:v>-344.52174100000002</c:v>
                </c:pt>
                <c:pt idx="428">
                  <c:v>-344.45924100000002</c:v>
                </c:pt>
                <c:pt idx="429">
                  <c:v>-344.39674100000002</c:v>
                </c:pt>
                <c:pt idx="430">
                  <c:v>-344.33424100000002</c:v>
                </c:pt>
                <c:pt idx="431">
                  <c:v>-344.27174100000002</c:v>
                </c:pt>
                <c:pt idx="432">
                  <c:v>-344.20924100000002</c:v>
                </c:pt>
                <c:pt idx="433">
                  <c:v>-344.14674100000002</c:v>
                </c:pt>
                <c:pt idx="434">
                  <c:v>-344.08424100000002</c:v>
                </c:pt>
                <c:pt idx="435">
                  <c:v>-344.02174100000002</c:v>
                </c:pt>
                <c:pt idx="436">
                  <c:v>-343.95924100000002</c:v>
                </c:pt>
                <c:pt idx="437">
                  <c:v>-343.89674100000002</c:v>
                </c:pt>
                <c:pt idx="438">
                  <c:v>-343.83424100000002</c:v>
                </c:pt>
                <c:pt idx="439">
                  <c:v>-343.77174100000002</c:v>
                </c:pt>
                <c:pt idx="440">
                  <c:v>-343.70924100000002</c:v>
                </c:pt>
                <c:pt idx="441">
                  <c:v>-343.64674100000002</c:v>
                </c:pt>
                <c:pt idx="442">
                  <c:v>-343.58424100000002</c:v>
                </c:pt>
                <c:pt idx="443">
                  <c:v>-343.52174100000002</c:v>
                </c:pt>
                <c:pt idx="444">
                  <c:v>-343.45924100000002</c:v>
                </c:pt>
                <c:pt idx="445">
                  <c:v>-343.39674100000002</c:v>
                </c:pt>
                <c:pt idx="446">
                  <c:v>-343.33424100000002</c:v>
                </c:pt>
                <c:pt idx="447">
                  <c:v>-343.27174100000002</c:v>
                </c:pt>
                <c:pt idx="448">
                  <c:v>-343.20924100000002</c:v>
                </c:pt>
                <c:pt idx="449">
                  <c:v>-343.14674100000002</c:v>
                </c:pt>
                <c:pt idx="450">
                  <c:v>-343.08424100000002</c:v>
                </c:pt>
                <c:pt idx="451">
                  <c:v>-343.02174100000002</c:v>
                </c:pt>
                <c:pt idx="452">
                  <c:v>-342.95924100000002</c:v>
                </c:pt>
                <c:pt idx="453">
                  <c:v>-342.89674100000002</c:v>
                </c:pt>
                <c:pt idx="454">
                  <c:v>-342.83424100000002</c:v>
                </c:pt>
                <c:pt idx="455">
                  <c:v>-342.77174100000002</c:v>
                </c:pt>
                <c:pt idx="456">
                  <c:v>-342.70924100000002</c:v>
                </c:pt>
                <c:pt idx="457">
                  <c:v>-342.64674100000002</c:v>
                </c:pt>
                <c:pt idx="458">
                  <c:v>-342.58424100000002</c:v>
                </c:pt>
                <c:pt idx="459">
                  <c:v>-342.52174100000002</c:v>
                </c:pt>
                <c:pt idx="460">
                  <c:v>-342.45924100000002</c:v>
                </c:pt>
                <c:pt idx="461">
                  <c:v>-342.39674100000002</c:v>
                </c:pt>
                <c:pt idx="462">
                  <c:v>-342.33424100000002</c:v>
                </c:pt>
                <c:pt idx="463">
                  <c:v>-342.27174100000002</c:v>
                </c:pt>
                <c:pt idx="464">
                  <c:v>-342.20924100000002</c:v>
                </c:pt>
                <c:pt idx="465">
                  <c:v>-342.14674100000002</c:v>
                </c:pt>
                <c:pt idx="466">
                  <c:v>-342.08424100000002</c:v>
                </c:pt>
                <c:pt idx="467">
                  <c:v>-342.02174100000002</c:v>
                </c:pt>
                <c:pt idx="468">
                  <c:v>-341.95924100000002</c:v>
                </c:pt>
                <c:pt idx="469">
                  <c:v>-341.89674100000002</c:v>
                </c:pt>
                <c:pt idx="470">
                  <c:v>-341.83424100000002</c:v>
                </c:pt>
                <c:pt idx="471">
                  <c:v>-341.77174100000002</c:v>
                </c:pt>
                <c:pt idx="472">
                  <c:v>-341.70924100000002</c:v>
                </c:pt>
                <c:pt idx="473">
                  <c:v>-341.64674100000002</c:v>
                </c:pt>
                <c:pt idx="474">
                  <c:v>-341.58424100000002</c:v>
                </c:pt>
                <c:pt idx="475">
                  <c:v>-341.52174100000002</c:v>
                </c:pt>
                <c:pt idx="476">
                  <c:v>-341.45924100000002</c:v>
                </c:pt>
                <c:pt idx="477">
                  <c:v>-341.39674100000002</c:v>
                </c:pt>
                <c:pt idx="478">
                  <c:v>-341.33424100000002</c:v>
                </c:pt>
                <c:pt idx="479">
                  <c:v>-341.27174100000002</c:v>
                </c:pt>
                <c:pt idx="480">
                  <c:v>-341.20924100000002</c:v>
                </c:pt>
                <c:pt idx="481">
                  <c:v>-341.14674100000002</c:v>
                </c:pt>
                <c:pt idx="482">
                  <c:v>-341.08424100000002</c:v>
                </c:pt>
                <c:pt idx="483">
                  <c:v>-341.02174100000002</c:v>
                </c:pt>
                <c:pt idx="484">
                  <c:v>-340.95924100000002</c:v>
                </c:pt>
                <c:pt idx="485">
                  <c:v>-340.89674100000002</c:v>
                </c:pt>
                <c:pt idx="486">
                  <c:v>-340.83424100000002</c:v>
                </c:pt>
                <c:pt idx="487">
                  <c:v>-340.77174100000002</c:v>
                </c:pt>
                <c:pt idx="488">
                  <c:v>-340.70924100000002</c:v>
                </c:pt>
                <c:pt idx="489">
                  <c:v>-340.64674100000002</c:v>
                </c:pt>
                <c:pt idx="490">
                  <c:v>-340.58424100000002</c:v>
                </c:pt>
                <c:pt idx="491">
                  <c:v>-340.52174100000002</c:v>
                </c:pt>
                <c:pt idx="492">
                  <c:v>-340.45924100000002</c:v>
                </c:pt>
                <c:pt idx="493">
                  <c:v>-340.39674100000002</c:v>
                </c:pt>
                <c:pt idx="494">
                  <c:v>-340.33424100000002</c:v>
                </c:pt>
                <c:pt idx="495">
                  <c:v>-340.27174100000002</c:v>
                </c:pt>
                <c:pt idx="496">
                  <c:v>-340.20924100000002</c:v>
                </c:pt>
                <c:pt idx="497">
                  <c:v>-340.14674100000002</c:v>
                </c:pt>
                <c:pt idx="498">
                  <c:v>-340.08424100000002</c:v>
                </c:pt>
                <c:pt idx="499">
                  <c:v>-340.02174100000002</c:v>
                </c:pt>
                <c:pt idx="500">
                  <c:v>-339.95924100000002</c:v>
                </c:pt>
                <c:pt idx="501">
                  <c:v>-339.89674100000002</c:v>
                </c:pt>
                <c:pt idx="502">
                  <c:v>-339.83424100000002</c:v>
                </c:pt>
                <c:pt idx="503">
                  <c:v>-339.77174100000002</c:v>
                </c:pt>
                <c:pt idx="504">
                  <c:v>-339.70924100000002</c:v>
                </c:pt>
                <c:pt idx="505">
                  <c:v>-339.64674100000002</c:v>
                </c:pt>
                <c:pt idx="506">
                  <c:v>-339.58424100000002</c:v>
                </c:pt>
                <c:pt idx="507">
                  <c:v>-339.52174100000002</c:v>
                </c:pt>
                <c:pt idx="508">
                  <c:v>-339.45924100000002</c:v>
                </c:pt>
                <c:pt idx="509">
                  <c:v>-339.39674100000002</c:v>
                </c:pt>
                <c:pt idx="510">
                  <c:v>-339.33424100000002</c:v>
                </c:pt>
                <c:pt idx="511">
                  <c:v>-339.27174100000002</c:v>
                </c:pt>
                <c:pt idx="512">
                  <c:v>-339.20924100000002</c:v>
                </c:pt>
                <c:pt idx="513">
                  <c:v>-339.14674100000002</c:v>
                </c:pt>
                <c:pt idx="514">
                  <c:v>-339.08424100000002</c:v>
                </c:pt>
                <c:pt idx="515">
                  <c:v>-339.02174100000002</c:v>
                </c:pt>
                <c:pt idx="516">
                  <c:v>-338.95924100000002</c:v>
                </c:pt>
                <c:pt idx="517">
                  <c:v>-338.89674100000002</c:v>
                </c:pt>
                <c:pt idx="518">
                  <c:v>-338.83424100000002</c:v>
                </c:pt>
                <c:pt idx="519">
                  <c:v>-338.77174100000002</c:v>
                </c:pt>
                <c:pt idx="520">
                  <c:v>-338.70924100000002</c:v>
                </c:pt>
                <c:pt idx="521">
                  <c:v>-338.64674100000002</c:v>
                </c:pt>
                <c:pt idx="522">
                  <c:v>-338.58424100000002</c:v>
                </c:pt>
                <c:pt idx="523">
                  <c:v>-338.52174100000002</c:v>
                </c:pt>
                <c:pt idx="524">
                  <c:v>-338.45924100000002</c:v>
                </c:pt>
                <c:pt idx="525">
                  <c:v>-338.39674100000002</c:v>
                </c:pt>
                <c:pt idx="526">
                  <c:v>-338.33424100000002</c:v>
                </c:pt>
                <c:pt idx="527">
                  <c:v>-338.27174100000002</c:v>
                </c:pt>
                <c:pt idx="528">
                  <c:v>-338.20924100000002</c:v>
                </c:pt>
                <c:pt idx="529">
                  <c:v>-338.14674100000002</c:v>
                </c:pt>
                <c:pt idx="530">
                  <c:v>-338.08424100000002</c:v>
                </c:pt>
                <c:pt idx="531">
                  <c:v>-338.02174100000002</c:v>
                </c:pt>
                <c:pt idx="532">
                  <c:v>-337.95924100000002</c:v>
                </c:pt>
                <c:pt idx="533">
                  <c:v>-337.89674100000002</c:v>
                </c:pt>
                <c:pt idx="534">
                  <c:v>-337.83424100000002</c:v>
                </c:pt>
                <c:pt idx="535">
                  <c:v>-337.77174100000002</c:v>
                </c:pt>
                <c:pt idx="536">
                  <c:v>-337.70924100000002</c:v>
                </c:pt>
                <c:pt idx="537">
                  <c:v>-337.64674100000002</c:v>
                </c:pt>
                <c:pt idx="538">
                  <c:v>-337.58424100000002</c:v>
                </c:pt>
                <c:pt idx="539">
                  <c:v>-337.52174100000002</c:v>
                </c:pt>
                <c:pt idx="540">
                  <c:v>-337.45924100000002</c:v>
                </c:pt>
                <c:pt idx="541">
                  <c:v>-337.39674100000002</c:v>
                </c:pt>
                <c:pt idx="542">
                  <c:v>-337.33424100000002</c:v>
                </c:pt>
                <c:pt idx="543">
                  <c:v>-337.27174100000002</c:v>
                </c:pt>
                <c:pt idx="544">
                  <c:v>-337.20924100000002</c:v>
                </c:pt>
                <c:pt idx="545">
                  <c:v>-337.14674100000002</c:v>
                </c:pt>
                <c:pt idx="546">
                  <c:v>-337.08424100000002</c:v>
                </c:pt>
                <c:pt idx="547">
                  <c:v>-337.02174100000002</c:v>
                </c:pt>
                <c:pt idx="548">
                  <c:v>-336.95924100000002</c:v>
                </c:pt>
                <c:pt idx="549">
                  <c:v>-336.89674100000002</c:v>
                </c:pt>
                <c:pt idx="550">
                  <c:v>-336.83424100000002</c:v>
                </c:pt>
                <c:pt idx="551">
                  <c:v>-336.77174100000002</c:v>
                </c:pt>
                <c:pt idx="552">
                  <c:v>-336.70924100000002</c:v>
                </c:pt>
                <c:pt idx="553">
                  <c:v>-336.64674100000002</c:v>
                </c:pt>
                <c:pt idx="554">
                  <c:v>-336.58424100000002</c:v>
                </c:pt>
                <c:pt idx="555">
                  <c:v>-336.52174100000002</c:v>
                </c:pt>
                <c:pt idx="556">
                  <c:v>-336.45924100000002</c:v>
                </c:pt>
                <c:pt idx="557">
                  <c:v>-336.39674100000002</c:v>
                </c:pt>
                <c:pt idx="558">
                  <c:v>-336.33424100000002</c:v>
                </c:pt>
                <c:pt idx="559">
                  <c:v>-336.27174100000002</c:v>
                </c:pt>
                <c:pt idx="560">
                  <c:v>-336.20924100000002</c:v>
                </c:pt>
                <c:pt idx="561">
                  <c:v>-336.14674100000002</c:v>
                </c:pt>
                <c:pt idx="562">
                  <c:v>-336.08424100000002</c:v>
                </c:pt>
                <c:pt idx="563">
                  <c:v>-336.02174100000002</c:v>
                </c:pt>
                <c:pt idx="564">
                  <c:v>-335.95924100000002</c:v>
                </c:pt>
                <c:pt idx="565">
                  <c:v>-335.89674100000002</c:v>
                </c:pt>
                <c:pt idx="566">
                  <c:v>-335.83424100000002</c:v>
                </c:pt>
                <c:pt idx="567">
                  <c:v>-335.77174100000002</c:v>
                </c:pt>
                <c:pt idx="568">
                  <c:v>-335.70924100000002</c:v>
                </c:pt>
                <c:pt idx="569">
                  <c:v>-335.64674100000002</c:v>
                </c:pt>
                <c:pt idx="570">
                  <c:v>-335.58424100000002</c:v>
                </c:pt>
                <c:pt idx="571">
                  <c:v>-335.52174100000002</c:v>
                </c:pt>
                <c:pt idx="572">
                  <c:v>-335.45924100000002</c:v>
                </c:pt>
                <c:pt idx="573">
                  <c:v>-335.39674100000002</c:v>
                </c:pt>
                <c:pt idx="574">
                  <c:v>-335.33424100000002</c:v>
                </c:pt>
                <c:pt idx="575">
                  <c:v>-335.27174100000002</c:v>
                </c:pt>
                <c:pt idx="576">
                  <c:v>-335.20924100000002</c:v>
                </c:pt>
                <c:pt idx="577">
                  <c:v>-335.14674100000002</c:v>
                </c:pt>
                <c:pt idx="578">
                  <c:v>-335.08424100000002</c:v>
                </c:pt>
                <c:pt idx="579">
                  <c:v>-335.02174100000002</c:v>
                </c:pt>
                <c:pt idx="580">
                  <c:v>-334.95924100000002</c:v>
                </c:pt>
                <c:pt idx="581">
                  <c:v>-334.89674100000002</c:v>
                </c:pt>
                <c:pt idx="582">
                  <c:v>-334.83424100000002</c:v>
                </c:pt>
                <c:pt idx="583">
                  <c:v>-334.77174100000002</c:v>
                </c:pt>
                <c:pt idx="584">
                  <c:v>-334.70924100000002</c:v>
                </c:pt>
                <c:pt idx="585">
                  <c:v>-334.64674100000002</c:v>
                </c:pt>
                <c:pt idx="586">
                  <c:v>-334.58424100000002</c:v>
                </c:pt>
                <c:pt idx="587">
                  <c:v>-334.52174100000002</c:v>
                </c:pt>
                <c:pt idx="588">
                  <c:v>-334.45924100000002</c:v>
                </c:pt>
                <c:pt idx="589">
                  <c:v>-334.39674100000002</c:v>
                </c:pt>
                <c:pt idx="590">
                  <c:v>-334.33424100000002</c:v>
                </c:pt>
                <c:pt idx="591">
                  <c:v>-334.27174100000002</c:v>
                </c:pt>
                <c:pt idx="592">
                  <c:v>-334.20924100000002</c:v>
                </c:pt>
                <c:pt idx="593">
                  <c:v>-334.14674100000002</c:v>
                </c:pt>
                <c:pt idx="594">
                  <c:v>-334.08424100000002</c:v>
                </c:pt>
                <c:pt idx="595">
                  <c:v>-334.02174100000002</c:v>
                </c:pt>
                <c:pt idx="596">
                  <c:v>-333.95924100000002</c:v>
                </c:pt>
                <c:pt idx="597">
                  <c:v>-333.89674100000002</c:v>
                </c:pt>
                <c:pt idx="598">
                  <c:v>-333.83424100000002</c:v>
                </c:pt>
                <c:pt idx="599">
                  <c:v>-333.77174100000002</c:v>
                </c:pt>
                <c:pt idx="600">
                  <c:v>-333.70924100000002</c:v>
                </c:pt>
                <c:pt idx="601">
                  <c:v>-333.64674100000002</c:v>
                </c:pt>
                <c:pt idx="602">
                  <c:v>-333.58424100000002</c:v>
                </c:pt>
                <c:pt idx="603">
                  <c:v>-333.52174100000002</c:v>
                </c:pt>
                <c:pt idx="604">
                  <c:v>-333.45924100000002</c:v>
                </c:pt>
                <c:pt idx="605">
                  <c:v>-333.39674100000002</c:v>
                </c:pt>
                <c:pt idx="606">
                  <c:v>-333.33424100000002</c:v>
                </c:pt>
                <c:pt idx="607">
                  <c:v>-333.27174100000002</c:v>
                </c:pt>
                <c:pt idx="608">
                  <c:v>-333.20924100000002</c:v>
                </c:pt>
                <c:pt idx="609">
                  <c:v>-333.14674100000002</c:v>
                </c:pt>
                <c:pt idx="610">
                  <c:v>-333.08424100000002</c:v>
                </c:pt>
                <c:pt idx="611">
                  <c:v>-333.02174100000002</c:v>
                </c:pt>
                <c:pt idx="612">
                  <c:v>-332.95924100000002</c:v>
                </c:pt>
                <c:pt idx="613">
                  <c:v>-332.89674100000002</c:v>
                </c:pt>
                <c:pt idx="614">
                  <c:v>-332.83424100000002</c:v>
                </c:pt>
                <c:pt idx="615">
                  <c:v>-332.77174100000002</c:v>
                </c:pt>
                <c:pt idx="616">
                  <c:v>-332.70924100000002</c:v>
                </c:pt>
                <c:pt idx="617">
                  <c:v>-332.64674100000002</c:v>
                </c:pt>
                <c:pt idx="618">
                  <c:v>-332.58424100000002</c:v>
                </c:pt>
                <c:pt idx="619">
                  <c:v>-332.52174100000002</c:v>
                </c:pt>
                <c:pt idx="620">
                  <c:v>-332.45924100000002</c:v>
                </c:pt>
                <c:pt idx="621">
                  <c:v>-332.39674100000002</c:v>
                </c:pt>
                <c:pt idx="622">
                  <c:v>-332.33424100000002</c:v>
                </c:pt>
                <c:pt idx="623">
                  <c:v>-332.27174100000002</c:v>
                </c:pt>
                <c:pt idx="624">
                  <c:v>-332.20924100000002</c:v>
                </c:pt>
                <c:pt idx="625">
                  <c:v>-332.14674100000002</c:v>
                </c:pt>
                <c:pt idx="626">
                  <c:v>-332.08424100000002</c:v>
                </c:pt>
                <c:pt idx="627">
                  <c:v>-332.02174100000002</c:v>
                </c:pt>
                <c:pt idx="628">
                  <c:v>-331.95924100000002</c:v>
                </c:pt>
                <c:pt idx="629">
                  <c:v>-331.89674100000002</c:v>
                </c:pt>
                <c:pt idx="630">
                  <c:v>-331.83424100000002</c:v>
                </c:pt>
                <c:pt idx="631">
                  <c:v>-331.77174100000002</c:v>
                </c:pt>
                <c:pt idx="632">
                  <c:v>-331.70924100000002</c:v>
                </c:pt>
                <c:pt idx="633">
                  <c:v>-331.64674100000002</c:v>
                </c:pt>
                <c:pt idx="634">
                  <c:v>-331.58424100000002</c:v>
                </c:pt>
                <c:pt idx="635">
                  <c:v>-331.52174100000002</c:v>
                </c:pt>
                <c:pt idx="636">
                  <c:v>-331.45924100000002</c:v>
                </c:pt>
                <c:pt idx="637">
                  <c:v>-331.39674100000002</c:v>
                </c:pt>
                <c:pt idx="638">
                  <c:v>-331.33424100000002</c:v>
                </c:pt>
                <c:pt idx="639">
                  <c:v>-331.27174100000002</c:v>
                </c:pt>
                <c:pt idx="640">
                  <c:v>-331.20924100000002</c:v>
                </c:pt>
                <c:pt idx="641">
                  <c:v>-331.14674100000002</c:v>
                </c:pt>
                <c:pt idx="642">
                  <c:v>-331.08424100000002</c:v>
                </c:pt>
                <c:pt idx="643">
                  <c:v>-331.02174100000002</c:v>
                </c:pt>
                <c:pt idx="644">
                  <c:v>-330.95924100000002</c:v>
                </c:pt>
                <c:pt idx="645">
                  <c:v>-330.89674100000002</c:v>
                </c:pt>
                <c:pt idx="646">
                  <c:v>-330.83424100000002</c:v>
                </c:pt>
                <c:pt idx="647">
                  <c:v>-330.77174100000002</c:v>
                </c:pt>
                <c:pt idx="648">
                  <c:v>-330.70924100000002</c:v>
                </c:pt>
                <c:pt idx="649">
                  <c:v>-330.64674100000002</c:v>
                </c:pt>
                <c:pt idx="650">
                  <c:v>-330.58424100000002</c:v>
                </c:pt>
                <c:pt idx="651">
                  <c:v>-330.52174100000002</c:v>
                </c:pt>
                <c:pt idx="652">
                  <c:v>-330.45924100000002</c:v>
                </c:pt>
                <c:pt idx="653">
                  <c:v>-330.39674100000002</c:v>
                </c:pt>
                <c:pt idx="654">
                  <c:v>-330.33424100000002</c:v>
                </c:pt>
                <c:pt idx="655">
                  <c:v>-330.27174100000002</c:v>
                </c:pt>
                <c:pt idx="656">
                  <c:v>-330.20924100000002</c:v>
                </c:pt>
                <c:pt idx="657">
                  <c:v>-330.14674100000002</c:v>
                </c:pt>
                <c:pt idx="658">
                  <c:v>-330.08424100000002</c:v>
                </c:pt>
                <c:pt idx="659">
                  <c:v>-330.02174100000002</c:v>
                </c:pt>
                <c:pt idx="660">
                  <c:v>-329.95924100000002</c:v>
                </c:pt>
                <c:pt idx="661">
                  <c:v>-329.89674100000002</c:v>
                </c:pt>
                <c:pt idx="662">
                  <c:v>-329.83424100000002</c:v>
                </c:pt>
                <c:pt idx="663">
                  <c:v>-329.77174100000002</c:v>
                </c:pt>
                <c:pt idx="664">
                  <c:v>-329.70924100000002</c:v>
                </c:pt>
                <c:pt idx="665">
                  <c:v>-329.64674100000002</c:v>
                </c:pt>
                <c:pt idx="666">
                  <c:v>-329.58424100000002</c:v>
                </c:pt>
                <c:pt idx="667">
                  <c:v>-329.52174100000002</c:v>
                </c:pt>
                <c:pt idx="668">
                  <c:v>-329.45924100000002</c:v>
                </c:pt>
                <c:pt idx="669">
                  <c:v>-329.39674100000002</c:v>
                </c:pt>
                <c:pt idx="670">
                  <c:v>-329.33424100000002</c:v>
                </c:pt>
                <c:pt idx="671">
                  <c:v>-329.27174100000002</c:v>
                </c:pt>
                <c:pt idx="672">
                  <c:v>-329.20924100000002</c:v>
                </c:pt>
                <c:pt idx="673">
                  <c:v>-329.14674100000002</c:v>
                </c:pt>
                <c:pt idx="674">
                  <c:v>-329.08424100000002</c:v>
                </c:pt>
                <c:pt idx="675">
                  <c:v>-329.02174100000002</c:v>
                </c:pt>
                <c:pt idx="676">
                  <c:v>-328.95924100000002</c:v>
                </c:pt>
                <c:pt idx="677">
                  <c:v>-328.89674100000002</c:v>
                </c:pt>
                <c:pt idx="678">
                  <c:v>-328.83424100000002</c:v>
                </c:pt>
                <c:pt idx="679">
                  <c:v>-328.77174100000002</c:v>
                </c:pt>
                <c:pt idx="680">
                  <c:v>-328.70924100000002</c:v>
                </c:pt>
                <c:pt idx="681">
                  <c:v>-328.64674100000002</c:v>
                </c:pt>
                <c:pt idx="682">
                  <c:v>-328.58424100000002</c:v>
                </c:pt>
                <c:pt idx="683">
                  <c:v>-328.52174100000002</c:v>
                </c:pt>
                <c:pt idx="684">
                  <c:v>-328.45924100000002</c:v>
                </c:pt>
                <c:pt idx="685">
                  <c:v>-328.39674100000002</c:v>
                </c:pt>
                <c:pt idx="686">
                  <c:v>-328.33424100000002</c:v>
                </c:pt>
                <c:pt idx="687">
                  <c:v>-328.27174100000002</c:v>
                </c:pt>
                <c:pt idx="688">
                  <c:v>-328.20924100000002</c:v>
                </c:pt>
                <c:pt idx="689">
                  <c:v>-328.14674100000002</c:v>
                </c:pt>
                <c:pt idx="690">
                  <c:v>-328.08424100000002</c:v>
                </c:pt>
                <c:pt idx="691">
                  <c:v>-328.02174100000002</c:v>
                </c:pt>
                <c:pt idx="692">
                  <c:v>-327.95924100000002</c:v>
                </c:pt>
                <c:pt idx="693">
                  <c:v>-327.89674100000002</c:v>
                </c:pt>
                <c:pt idx="694">
                  <c:v>-327.83424100000002</c:v>
                </c:pt>
                <c:pt idx="695">
                  <c:v>-327.77174100000002</c:v>
                </c:pt>
                <c:pt idx="696">
                  <c:v>-327.70924100000002</c:v>
                </c:pt>
                <c:pt idx="697">
                  <c:v>-327.64674100000002</c:v>
                </c:pt>
                <c:pt idx="698">
                  <c:v>-327.58424100000002</c:v>
                </c:pt>
                <c:pt idx="699">
                  <c:v>-327.52174100000002</c:v>
                </c:pt>
                <c:pt idx="700">
                  <c:v>-327.45924100000002</c:v>
                </c:pt>
                <c:pt idx="701">
                  <c:v>-327.39674100000002</c:v>
                </c:pt>
                <c:pt idx="702">
                  <c:v>-327.33424100000002</c:v>
                </c:pt>
                <c:pt idx="703">
                  <c:v>-327.27174100000002</c:v>
                </c:pt>
                <c:pt idx="704">
                  <c:v>-327.20924100000002</c:v>
                </c:pt>
                <c:pt idx="705">
                  <c:v>-327.14674100000002</c:v>
                </c:pt>
                <c:pt idx="706">
                  <c:v>-327.08424100000002</c:v>
                </c:pt>
                <c:pt idx="707">
                  <c:v>-327.02174100000002</c:v>
                </c:pt>
                <c:pt idx="708">
                  <c:v>-326.95924100000002</c:v>
                </c:pt>
                <c:pt idx="709">
                  <c:v>-326.89674100000002</c:v>
                </c:pt>
                <c:pt idx="710">
                  <c:v>-326.83424100000002</c:v>
                </c:pt>
                <c:pt idx="711">
                  <c:v>-326.77174100000002</c:v>
                </c:pt>
                <c:pt idx="712">
                  <c:v>-326.70924100000002</c:v>
                </c:pt>
                <c:pt idx="713">
                  <c:v>-326.64674100000002</c:v>
                </c:pt>
                <c:pt idx="714">
                  <c:v>-326.58424100000002</c:v>
                </c:pt>
                <c:pt idx="715">
                  <c:v>-326.52174100000002</c:v>
                </c:pt>
                <c:pt idx="716">
                  <c:v>-326.45924100000002</c:v>
                </c:pt>
                <c:pt idx="717">
                  <c:v>-326.39674100000002</c:v>
                </c:pt>
                <c:pt idx="718">
                  <c:v>-326.33424100000002</c:v>
                </c:pt>
                <c:pt idx="719">
                  <c:v>-326.27174100000002</c:v>
                </c:pt>
                <c:pt idx="720">
                  <c:v>-326.20924100000002</c:v>
                </c:pt>
                <c:pt idx="721">
                  <c:v>-326.14674100000002</c:v>
                </c:pt>
                <c:pt idx="722">
                  <c:v>-326.08424100000002</c:v>
                </c:pt>
                <c:pt idx="723">
                  <c:v>-326.02174100000002</c:v>
                </c:pt>
                <c:pt idx="724">
                  <c:v>-325.95924100000002</c:v>
                </c:pt>
                <c:pt idx="725">
                  <c:v>-325.89674100000002</c:v>
                </c:pt>
                <c:pt idx="726">
                  <c:v>-325.83424100000002</c:v>
                </c:pt>
                <c:pt idx="727">
                  <c:v>-325.77174100000002</c:v>
                </c:pt>
                <c:pt idx="728">
                  <c:v>-325.70924100000002</c:v>
                </c:pt>
                <c:pt idx="729">
                  <c:v>-325.64674100000002</c:v>
                </c:pt>
                <c:pt idx="730">
                  <c:v>-325.58424100000002</c:v>
                </c:pt>
                <c:pt idx="731">
                  <c:v>-325.52174100000002</c:v>
                </c:pt>
                <c:pt idx="732">
                  <c:v>-325.45924100000002</c:v>
                </c:pt>
                <c:pt idx="733">
                  <c:v>-325.39674100000002</c:v>
                </c:pt>
                <c:pt idx="734">
                  <c:v>-325.33424100000002</c:v>
                </c:pt>
                <c:pt idx="735">
                  <c:v>-325.27174100000002</c:v>
                </c:pt>
                <c:pt idx="736">
                  <c:v>-325.20924100000002</c:v>
                </c:pt>
                <c:pt idx="737">
                  <c:v>-325.14674100000002</c:v>
                </c:pt>
                <c:pt idx="738">
                  <c:v>-325.08424100000002</c:v>
                </c:pt>
                <c:pt idx="739">
                  <c:v>-325.02174100000002</c:v>
                </c:pt>
                <c:pt idx="740">
                  <c:v>-324.95924100000002</c:v>
                </c:pt>
                <c:pt idx="741">
                  <c:v>-324.89674100000002</c:v>
                </c:pt>
                <c:pt idx="742">
                  <c:v>-324.83424100000002</c:v>
                </c:pt>
                <c:pt idx="743">
                  <c:v>-324.77174100000002</c:v>
                </c:pt>
                <c:pt idx="744">
                  <c:v>-324.70924100000002</c:v>
                </c:pt>
                <c:pt idx="745">
                  <c:v>-324.64674100000002</c:v>
                </c:pt>
                <c:pt idx="746">
                  <c:v>-324.58424100000002</c:v>
                </c:pt>
                <c:pt idx="747">
                  <c:v>-324.52174100000002</c:v>
                </c:pt>
                <c:pt idx="748">
                  <c:v>-324.45924100000002</c:v>
                </c:pt>
                <c:pt idx="749">
                  <c:v>-324.39674100000002</c:v>
                </c:pt>
                <c:pt idx="750">
                  <c:v>-324.33424100000002</c:v>
                </c:pt>
                <c:pt idx="751">
                  <c:v>-324.27174100000002</c:v>
                </c:pt>
                <c:pt idx="752">
                  <c:v>-324.20924100000002</c:v>
                </c:pt>
                <c:pt idx="753">
                  <c:v>-324.14674100000002</c:v>
                </c:pt>
                <c:pt idx="754">
                  <c:v>-324.08424100000002</c:v>
                </c:pt>
                <c:pt idx="755">
                  <c:v>-324.02174100000002</c:v>
                </c:pt>
                <c:pt idx="756">
                  <c:v>-323.95924100000002</c:v>
                </c:pt>
                <c:pt idx="757">
                  <c:v>-323.89674100000002</c:v>
                </c:pt>
                <c:pt idx="758">
                  <c:v>-323.83424100000002</c:v>
                </c:pt>
                <c:pt idx="759">
                  <c:v>-323.77174100000002</c:v>
                </c:pt>
                <c:pt idx="760">
                  <c:v>-323.70924100000002</c:v>
                </c:pt>
                <c:pt idx="761">
                  <c:v>-323.64674100000002</c:v>
                </c:pt>
                <c:pt idx="762">
                  <c:v>-323.58424100000002</c:v>
                </c:pt>
                <c:pt idx="763">
                  <c:v>-323.52174100000002</c:v>
                </c:pt>
                <c:pt idx="764">
                  <c:v>-323.45924100000002</c:v>
                </c:pt>
                <c:pt idx="765">
                  <c:v>-323.39674100000002</c:v>
                </c:pt>
                <c:pt idx="766">
                  <c:v>-323.33424100000002</c:v>
                </c:pt>
                <c:pt idx="767">
                  <c:v>-323.27174100000002</c:v>
                </c:pt>
                <c:pt idx="768">
                  <c:v>-323.20924100000002</c:v>
                </c:pt>
                <c:pt idx="769">
                  <c:v>-323.14674100000002</c:v>
                </c:pt>
                <c:pt idx="770">
                  <c:v>-323.08424100000002</c:v>
                </c:pt>
                <c:pt idx="771">
                  <c:v>-323.02174100000002</c:v>
                </c:pt>
                <c:pt idx="772">
                  <c:v>-322.95924100000002</c:v>
                </c:pt>
                <c:pt idx="773">
                  <c:v>-322.89674100000002</c:v>
                </c:pt>
                <c:pt idx="774">
                  <c:v>-322.83424100000002</c:v>
                </c:pt>
                <c:pt idx="775">
                  <c:v>-322.77174100000002</c:v>
                </c:pt>
                <c:pt idx="776">
                  <c:v>-322.70924100000002</c:v>
                </c:pt>
                <c:pt idx="777">
                  <c:v>-322.64674100000002</c:v>
                </c:pt>
                <c:pt idx="778">
                  <c:v>-322.58424100000002</c:v>
                </c:pt>
                <c:pt idx="779">
                  <c:v>-322.52174100000002</c:v>
                </c:pt>
                <c:pt idx="780">
                  <c:v>-322.45924100000002</c:v>
                </c:pt>
                <c:pt idx="781">
                  <c:v>-322.39674100000002</c:v>
                </c:pt>
                <c:pt idx="782">
                  <c:v>-322.33424100000002</c:v>
                </c:pt>
                <c:pt idx="783">
                  <c:v>-322.27174100000002</c:v>
                </c:pt>
                <c:pt idx="784">
                  <c:v>-322.20924100000002</c:v>
                </c:pt>
                <c:pt idx="785">
                  <c:v>-322.14674100000002</c:v>
                </c:pt>
                <c:pt idx="786">
                  <c:v>-322.08424100000002</c:v>
                </c:pt>
                <c:pt idx="787">
                  <c:v>-322.02174100000002</c:v>
                </c:pt>
                <c:pt idx="788">
                  <c:v>-321.95924100000002</c:v>
                </c:pt>
                <c:pt idx="789">
                  <c:v>-321.89674100000002</c:v>
                </c:pt>
                <c:pt idx="790">
                  <c:v>-321.83424100000002</c:v>
                </c:pt>
                <c:pt idx="791">
                  <c:v>-321.77174100000002</c:v>
                </c:pt>
                <c:pt idx="792">
                  <c:v>-321.70924100000002</c:v>
                </c:pt>
                <c:pt idx="793">
                  <c:v>-321.64674100000002</c:v>
                </c:pt>
                <c:pt idx="794">
                  <c:v>-321.58424100000002</c:v>
                </c:pt>
                <c:pt idx="795">
                  <c:v>-321.52174100000002</c:v>
                </c:pt>
                <c:pt idx="796">
                  <c:v>-321.45924100000002</c:v>
                </c:pt>
                <c:pt idx="797">
                  <c:v>-321.39674100000002</c:v>
                </c:pt>
                <c:pt idx="798">
                  <c:v>-321.33424100000002</c:v>
                </c:pt>
                <c:pt idx="799">
                  <c:v>-321.27174100000002</c:v>
                </c:pt>
                <c:pt idx="800">
                  <c:v>-321.20924100000002</c:v>
                </c:pt>
                <c:pt idx="801">
                  <c:v>-321.14674100000002</c:v>
                </c:pt>
                <c:pt idx="802">
                  <c:v>-321.08424100000002</c:v>
                </c:pt>
                <c:pt idx="803">
                  <c:v>-321.02174100000002</c:v>
                </c:pt>
                <c:pt idx="804">
                  <c:v>-320.95924100000002</c:v>
                </c:pt>
                <c:pt idx="805">
                  <c:v>-320.89674100000002</c:v>
                </c:pt>
                <c:pt idx="806">
                  <c:v>-320.83424100000002</c:v>
                </c:pt>
                <c:pt idx="807">
                  <c:v>-320.77174100000002</c:v>
                </c:pt>
                <c:pt idx="808">
                  <c:v>-320.70924100000002</c:v>
                </c:pt>
                <c:pt idx="809">
                  <c:v>-320.64674100000002</c:v>
                </c:pt>
                <c:pt idx="810">
                  <c:v>-320.58424100000002</c:v>
                </c:pt>
                <c:pt idx="811">
                  <c:v>-320.52174100000002</c:v>
                </c:pt>
                <c:pt idx="812">
                  <c:v>-320.45924100000002</c:v>
                </c:pt>
                <c:pt idx="813">
                  <c:v>-320.39674100000002</c:v>
                </c:pt>
                <c:pt idx="814">
                  <c:v>-320.33424100000002</c:v>
                </c:pt>
                <c:pt idx="815">
                  <c:v>-320.27174100000002</c:v>
                </c:pt>
                <c:pt idx="816">
                  <c:v>-320.20924100000002</c:v>
                </c:pt>
                <c:pt idx="817">
                  <c:v>-320.14674100000002</c:v>
                </c:pt>
                <c:pt idx="818">
                  <c:v>-320.08424100000002</c:v>
                </c:pt>
                <c:pt idx="819">
                  <c:v>-320.02174100000002</c:v>
                </c:pt>
                <c:pt idx="820">
                  <c:v>-319.95924100000002</c:v>
                </c:pt>
                <c:pt idx="821">
                  <c:v>-319.89674100000002</c:v>
                </c:pt>
                <c:pt idx="822">
                  <c:v>-319.83424100000002</c:v>
                </c:pt>
                <c:pt idx="823">
                  <c:v>-319.77174100000002</c:v>
                </c:pt>
                <c:pt idx="824">
                  <c:v>-319.70924100000002</c:v>
                </c:pt>
                <c:pt idx="825">
                  <c:v>-319.64674100000002</c:v>
                </c:pt>
                <c:pt idx="826">
                  <c:v>-319.58424100000002</c:v>
                </c:pt>
                <c:pt idx="827">
                  <c:v>-319.52174100000002</c:v>
                </c:pt>
                <c:pt idx="828">
                  <c:v>-319.45924100000002</c:v>
                </c:pt>
                <c:pt idx="829">
                  <c:v>-319.39674100000002</c:v>
                </c:pt>
                <c:pt idx="830">
                  <c:v>-319.33424100000002</c:v>
                </c:pt>
                <c:pt idx="831">
                  <c:v>-319.27174100000002</c:v>
                </c:pt>
                <c:pt idx="832">
                  <c:v>-319.20924100000002</c:v>
                </c:pt>
                <c:pt idx="833">
                  <c:v>-319.14674100000002</c:v>
                </c:pt>
                <c:pt idx="834">
                  <c:v>-319.08424100000002</c:v>
                </c:pt>
                <c:pt idx="835">
                  <c:v>-319.02174100000002</c:v>
                </c:pt>
                <c:pt idx="836">
                  <c:v>-318.95924100000002</c:v>
                </c:pt>
                <c:pt idx="837">
                  <c:v>-318.89674100000002</c:v>
                </c:pt>
                <c:pt idx="838">
                  <c:v>-318.83424100000002</c:v>
                </c:pt>
                <c:pt idx="839">
                  <c:v>-318.77174100000002</c:v>
                </c:pt>
                <c:pt idx="840">
                  <c:v>-318.70924100000002</c:v>
                </c:pt>
                <c:pt idx="841">
                  <c:v>-318.64674100000002</c:v>
                </c:pt>
                <c:pt idx="842">
                  <c:v>-318.58424100000002</c:v>
                </c:pt>
                <c:pt idx="843">
                  <c:v>-318.52174100000002</c:v>
                </c:pt>
                <c:pt idx="844">
                  <c:v>-318.45924100000002</c:v>
                </c:pt>
                <c:pt idx="845">
                  <c:v>-318.39674100000002</c:v>
                </c:pt>
                <c:pt idx="846">
                  <c:v>-318.33424100000002</c:v>
                </c:pt>
                <c:pt idx="847">
                  <c:v>-318.27174100000002</c:v>
                </c:pt>
                <c:pt idx="848">
                  <c:v>-318.20924100000002</c:v>
                </c:pt>
                <c:pt idx="849">
                  <c:v>-318.14674100000002</c:v>
                </c:pt>
                <c:pt idx="850">
                  <c:v>-318.08424100000002</c:v>
                </c:pt>
                <c:pt idx="851">
                  <c:v>-318.02174100000002</c:v>
                </c:pt>
                <c:pt idx="852">
                  <c:v>-317.95924100000002</c:v>
                </c:pt>
                <c:pt idx="853">
                  <c:v>-317.89674100000002</c:v>
                </c:pt>
                <c:pt idx="854">
                  <c:v>-317.83424100000002</c:v>
                </c:pt>
                <c:pt idx="855">
                  <c:v>-317.77174100000002</c:v>
                </c:pt>
                <c:pt idx="856">
                  <c:v>-317.70924100000002</c:v>
                </c:pt>
                <c:pt idx="857">
                  <c:v>-317.64674100000002</c:v>
                </c:pt>
                <c:pt idx="858">
                  <c:v>-317.58424100000002</c:v>
                </c:pt>
                <c:pt idx="859">
                  <c:v>-317.52174100000002</c:v>
                </c:pt>
                <c:pt idx="860">
                  <c:v>-317.45924100000002</c:v>
                </c:pt>
                <c:pt idx="861">
                  <c:v>-317.39674100000002</c:v>
                </c:pt>
                <c:pt idx="862">
                  <c:v>-317.33424100000002</c:v>
                </c:pt>
                <c:pt idx="863">
                  <c:v>-317.27174100000002</c:v>
                </c:pt>
                <c:pt idx="864">
                  <c:v>-317.20924100000002</c:v>
                </c:pt>
                <c:pt idx="865">
                  <c:v>-317.14674100000002</c:v>
                </c:pt>
                <c:pt idx="866">
                  <c:v>-317.08424100000002</c:v>
                </c:pt>
                <c:pt idx="867">
                  <c:v>-317.02174100000002</c:v>
                </c:pt>
                <c:pt idx="868">
                  <c:v>-316.95924100000002</c:v>
                </c:pt>
                <c:pt idx="869">
                  <c:v>-316.89674100000002</c:v>
                </c:pt>
                <c:pt idx="870">
                  <c:v>-316.83424100000002</c:v>
                </c:pt>
                <c:pt idx="871">
                  <c:v>-316.77174100000002</c:v>
                </c:pt>
                <c:pt idx="872">
                  <c:v>-316.70924100000002</c:v>
                </c:pt>
                <c:pt idx="873">
                  <c:v>-316.64674100000002</c:v>
                </c:pt>
                <c:pt idx="874">
                  <c:v>-316.58424100000002</c:v>
                </c:pt>
                <c:pt idx="875">
                  <c:v>-316.52174100000002</c:v>
                </c:pt>
                <c:pt idx="876">
                  <c:v>-316.45924100000002</c:v>
                </c:pt>
                <c:pt idx="877">
                  <c:v>-316.39674100000002</c:v>
                </c:pt>
                <c:pt idx="878">
                  <c:v>-316.33424100000002</c:v>
                </c:pt>
                <c:pt idx="879">
                  <c:v>-316.27174100000002</c:v>
                </c:pt>
                <c:pt idx="880">
                  <c:v>-316.20924100000002</c:v>
                </c:pt>
                <c:pt idx="881">
                  <c:v>-316.14674100000002</c:v>
                </c:pt>
                <c:pt idx="882">
                  <c:v>-316.08424100000002</c:v>
                </c:pt>
                <c:pt idx="883">
                  <c:v>-316.02174100000002</c:v>
                </c:pt>
                <c:pt idx="884">
                  <c:v>-315.95924100000002</c:v>
                </c:pt>
                <c:pt idx="885">
                  <c:v>-315.89674100000002</c:v>
                </c:pt>
                <c:pt idx="886">
                  <c:v>-315.83424100000002</c:v>
                </c:pt>
                <c:pt idx="887">
                  <c:v>-315.77174100000002</c:v>
                </c:pt>
                <c:pt idx="888">
                  <c:v>-315.70924100000002</c:v>
                </c:pt>
                <c:pt idx="889">
                  <c:v>-315.64674100000002</c:v>
                </c:pt>
                <c:pt idx="890">
                  <c:v>-315.58424100000002</c:v>
                </c:pt>
                <c:pt idx="891">
                  <c:v>-315.52174100000002</c:v>
                </c:pt>
                <c:pt idx="892">
                  <c:v>-315.45924100000002</c:v>
                </c:pt>
                <c:pt idx="893">
                  <c:v>-315.39674100000002</c:v>
                </c:pt>
                <c:pt idx="894">
                  <c:v>-315.33424100000002</c:v>
                </c:pt>
                <c:pt idx="895">
                  <c:v>-315.27174100000002</c:v>
                </c:pt>
                <c:pt idx="896">
                  <c:v>-315.20924100000002</c:v>
                </c:pt>
                <c:pt idx="897">
                  <c:v>-315.14674100000002</c:v>
                </c:pt>
                <c:pt idx="898">
                  <c:v>-315.08424100000002</c:v>
                </c:pt>
                <c:pt idx="899">
                  <c:v>-315.02174100000002</c:v>
                </c:pt>
                <c:pt idx="900">
                  <c:v>-314.95924100000002</c:v>
                </c:pt>
                <c:pt idx="901">
                  <c:v>-314.89674100000002</c:v>
                </c:pt>
                <c:pt idx="902">
                  <c:v>-314.83424100000002</c:v>
                </c:pt>
                <c:pt idx="903">
                  <c:v>-314.77174100000002</c:v>
                </c:pt>
                <c:pt idx="904">
                  <c:v>-314.70924100000002</c:v>
                </c:pt>
                <c:pt idx="905">
                  <c:v>-314.64674100000002</c:v>
                </c:pt>
                <c:pt idx="906">
                  <c:v>-314.58424100000002</c:v>
                </c:pt>
                <c:pt idx="907">
                  <c:v>-314.52174100000002</c:v>
                </c:pt>
                <c:pt idx="908">
                  <c:v>-314.45924100000002</c:v>
                </c:pt>
                <c:pt idx="909">
                  <c:v>-314.39674100000002</c:v>
                </c:pt>
                <c:pt idx="910">
                  <c:v>-314.33424100000002</c:v>
                </c:pt>
                <c:pt idx="911">
                  <c:v>-314.27174100000002</c:v>
                </c:pt>
                <c:pt idx="912">
                  <c:v>-314.20924100000002</c:v>
                </c:pt>
                <c:pt idx="913">
                  <c:v>-314.14674100000002</c:v>
                </c:pt>
                <c:pt idx="914">
                  <c:v>-314.08424100000002</c:v>
                </c:pt>
                <c:pt idx="915">
                  <c:v>-314.02174100000002</c:v>
                </c:pt>
                <c:pt idx="916">
                  <c:v>-313.95924100000002</c:v>
                </c:pt>
                <c:pt idx="917">
                  <c:v>-313.89674100000002</c:v>
                </c:pt>
                <c:pt idx="918">
                  <c:v>-313.83424100000002</c:v>
                </c:pt>
                <c:pt idx="919">
                  <c:v>-313.77174100000002</c:v>
                </c:pt>
                <c:pt idx="920">
                  <c:v>-313.70924100000002</c:v>
                </c:pt>
                <c:pt idx="921">
                  <c:v>-313.64674100000002</c:v>
                </c:pt>
                <c:pt idx="922">
                  <c:v>-313.58424100000002</c:v>
                </c:pt>
                <c:pt idx="923">
                  <c:v>-313.52174100000002</c:v>
                </c:pt>
                <c:pt idx="924">
                  <c:v>-313.45924100000002</c:v>
                </c:pt>
                <c:pt idx="925">
                  <c:v>-313.39674100000002</c:v>
                </c:pt>
                <c:pt idx="926">
                  <c:v>-313.33424100000002</c:v>
                </c:pt>
                <c:pt idx="927">
                  <c:v>-313.27174100000002</c:v>
                </c:pt>
                <c:pt idx="928">
                  <c:v>-313.20924100000002</c:v>
                </c:pt>
                <c:pt idx="929">
                  <c:v>-313.14674100000002</c:v>
                </c:pt>
                <c:pt idx="930">
                  <c:v>-313.08424100000002</c:v>
                </c:pt>
                <c:pt idx="931">
                  <c:v>-313.02174100000002</c:v>
                </c:pt>
                <c:pt idx="932">
                  <c:v>-312.95924100000002</c:v>
                </c:pt>
                <c:pt idx="933">
                  <c:v>-312.89674100000002</c:v>
                </c:pt>
                <c:pt idx="934">
                  <c:v>-312.83424100000002</c:v>
                </c:pt>
                <c:pt idx="935">
                  <c:v>-312.77174100000002</c:v>
                </c:pt>
                <c:pt idx="936">
                  <c:v>-312.70924100000002</c:v>
                </c:pt>
                <c:pt idx="937">
                  <c:v>-312.64674100000002</c:v>
                </c:pt>
                <c:pt idx="938">
                  <c:v>-312.58424100000002</c:v>
                </c:pt>
                <c:pt idx="939">
                  <c:v>-312.52174100000002</c:v>
                </c:pt>
                <c:pt idx="940">
                  <c:v>-312.45924100000002</c:v>
                </c:pt>
                <c:pt idx="941">
                  <c:v>-312.39674100000002</c:v>
                </c:pt>
                <c:pt idx="942">
                  <c:v>-312.33424100000002</c:v>
                </c:pt>
                <c:pt idx="943">
                  <c:v>-312.27174100000002</c:v>
                </c:pt>
                <c:pt idx="944">
                  <c:v>-312.20924100000002</c:v>
                </c:pt>
                <c:pt idx="945">
                  <c:v>-312.14674100000002</c:v>
                </c:pt>
                <c:pt idx="946">
                  <c:v>-312.08424100000002</c:v>
                </c:pt>
                <c:pt idx="947">
                  <c:v>-312.02174100000002</c:v>
                </c:pt>
                <c:pt idx="948">
                  <c:v>-311.95924100000002</c:v>
                </c:pt>
                <c:pt idx="949">
                  <c:v>-311.89674100000002</c:v>
                </c:pt>
                <c:pt idx="950">
                  <c:v>-311.83424100000002</c:v>
                </c:pt>
                <c:pt idx="951">
                  <c:v>-311.77174100000002</c:v>
                </c:pt>
                <c:pt idx="952">
                  <c:v>-311.70924100000002</c:v>
                </c:pt>
                <c:pt idx="953">
                  <c:v>-311.64674100000002</c:v>
                </c:pt>
                <c:pt idx="954">
                  <c:v>-311.58424100000002</c:v>
                </c:pt>
                <c:pt idx="955">
                  <c:v>-311.52174100000002</c:v>
                </c:pt>
                <c:pt idx="956">
                  <c:v>-311.45924100000002</c:v>
                </c:pt>
                <c:pt idx="957">
                  <c:v>-311.39674100000002</c:v>
                </c:pt>
                <c:pt idx="958">
                  <c:v>-311.33424100000002</c:v>
                </c:pt>
                <c:pt idx="959">
                  <c:v>-311.27174100000002</c:v>
                </c:pt>
                <c:pt idx="960">
                  <c:v>-311.20924100000002</c:v>
                </c:pt>
                <c:pt idx="961">
                  <c:v>-311.14674100000002</c:v>
                </c:pt>
                <c:pt idx="962">
                  <c:v>-311.08424100000002</c:v>
                </c:pt>
                <c:pt idx="963">
                  <c:v>-311.02174100000002</c:v>
                </c:pt>
                <c:pt idx="964">
                  <c:v>-310.95924100000002</c:v>
                </c:pt>
                <c:pt idx="965">
                  <c:v>-310.89674100000002</c:v>
                </c:pt>
                <c:pt idx="966">
                  <c:v>-310.83424100000002</c:v>
                </c:pt>
                <c:pt idx="967">
                  <c:v>-310.77174100000002</c:v>
                </c:pt>
                <c:pt idx="968">
                  <c:v>-310.70924100000002</c:v>
                </c:pt>
                <c:pt idx="969">
                  <c:v>-310.64674100000002</c:v>
                </c:pt>
                <c:pt idx="970">
                  <c:v>-310.58424100000002</c:v>
                </c:pt>
                <c:pt idx="971">
                  <c:v>-310.52174100000002</c:v>
                </c:pt>
                <c:pt idx="972">
                  <c:v>-310.45924100000002</c:v>
                </c:pt>
                <c:pt idx="973">
                  <c:v>-310.39674100000002</c:v>
                </c:pt>
                <c:pt idx="974">
                  <c:v>-310.33424100000002</c:v>
                </c:pt>
                <c:pt idx="975">
                  <c:v>-310.27174100000002</c:v>
                </c:pt>
                <c:pt idx="976">
                  <c:v>-310.20924100000002</c:v>
                </c:pt>
                <c:pt idx="977">
                  <c:v>-310.14674100000002</c:v>
                </c:pt>
                <c:pt idx="978">
                  <c:v>-310.08424100000002</c:v>
                </c:pt>
                <c:pt idx="979">
                  <c:v>-310.02174100000002</c:v>
                </c:pt>
                <c:pt idx="980">
                  <c:v>-309.95924100000002</c:v>
                </c:pt>
                <c:pt idx="981">
                  <c:v>-309.89674100000002</c:v>
                </c:pt>
                <c:pt idx="982">
                  <c:v>-309.83424100000002</c:v>
                </c:pt>
                <c:pt idx="983">
                  <c:v>-309.77174100000002</c:v>
                </c:pt>
                <c:pt idx="984">
                  <c:v>-309.70924100000002</c:v>
                </c:pt>
                <c:pt idx="985">
                  <c:v>-309.64674100000002</c:v>
                </c:pt>
                <c:pt idx="986">
                  <c:v>-309.58424100000002</c:v>
                </c:pt>
                <c:pt idx="987">
                  <c:v>-309.52174100000002</c:v>
                </c:pt>
                <c:pt idx="988">
                  <c:v>-309.45924100000002</c:v>
                </c:pt>
                <c:pt idx="989">
                  <c:v>-309.39674100000002</c:v>
                </c:pt>
                <c:pt idx="990">
                  <c:v>-309.33424100000002</c:v>
                </c:pt>
                <c:pt idx="991">
                  <c:v>-309.27174100000002</c:v>
                </c:pt>
                <c:pt idx="992">
                  <c:v>-309.20924100000002</c:v>
                </c:pt>
                <c:pt idx="993">
                  <c:v>-309.14674100000002</c:v>
                </c:pt>
                <c:pt idx="994">
                  <c:v>-309.08424100000002</c:v>
                </c:pt>
                <c:pt idx="995">
                  <c:v>-309.02174100000002</c:v>
                </c:pt>
                <c:pt idx="996">
                  <c:v>-308.95924100000002</c:v>
                </c:pt>
                <c:pt idx="997">
                  <c:v>-308.89674100000002</c:v>
                </c:pt>
                <c:pt idx="998">
                  <c:v>-308.83424100000002</c:v>
                </c:pt>
                <c:pt idx="999">
                  <c:v>-308.77174100000002</c:v>
                </c:pt>
                <c:pt idx="1000">
                  <c:v>-308.70924100000002</c:v>
                </c:pt>
                <c:pt idx="1001">
                  <c:v>-308.64674100000002</c:v>
                </c:pt>
                <c:pt idx="1002">
                  <c:v>-308.58424100000002</c:v>
                </c:pt>
                <c:pt idx="1003">
                  <c:v>-308.52174100000002</c:v>
                </c:pt>
                <c:pt idx="1004">
                  <c:v>-308.45924100000002</c:v>
                </c:pt>
                <c:pt idx="1005">
                  <c:v>-308.39674100000002</c:v>
                </c:pt>
                <c:pt idx="1006">
                  <c:v>-308.33424100000002</c:v>
                </c:pt>
                <c:pt idx="1007">
                  <c:v>-308.27174100000002</c:v>
                </c:pt>
                <c:pt idx="1008">
                  <c:v>-308.20924100000002</c:v>
                </c:pt>
                <c:pt idx="1009">
                  <c:v>-308.14674100000002</c:v>
                </c:pt>
                <c:pt idx="1010">
                  <c:v>-308.08424100000002</c:v>
                </c:pt>
                <c:pt idx="1011">
                  <c:v>-308.02174100000002</c:v>
                </c:pt>
                <c:pt idx="1012">
                  <c:v>-307.95924100000002</c:v>
                </c:pt>
                <c:pt idx="1013">
                  <c:v>-307.89674100000002</c:v>
                </c:pt>
                <c:pt idx="1014">
                  <c:v>-307.83424100000002</c:v>
                </c:pt>
                <c:pt idx="1015">
                  <c:v>-307.77174100000002</c:v>
                </c:pt>
                <c:pt idx="1016">
                  <c:v>-307.70924100000002</c:v>
                </c:pt>
                <c:pt idx="1017">
                  <c:v>-307.64674100000002</c:v>
                </c:pt>
                <c:pt idx="1018">
                  <c:v>-307.58424100000002</c:v>
                </c:pt>
                <c:pt idx="1019">
                  <c:v>-307.52174100000002</c:v>
                </c:pt>
                <c:pt idx="1020">
                  <c:v>-307.45924100000002</c:v>
                </c:pt>
                <c:pt idx="1021">
                  <c:v>-307.39674100000002</c:v>
                </c:pt>
                <c:pt idx="1022">
                  <c:v>-307.33424100000002</c:v>
                </c:pt>
                <c:pt idx="1023">
                  <c:v>-307.27174100000002</c:v>
                </c:pt>
                <c:pt idx="1024">
                  <c:v>-307.20924100000002</c:v>
                </c:pt>
                <c:pt idx="1025">
                  <c:v>-307.14674100000002</c:v>
                </c:pt>
                <c:pt idx="1026">
                  <c:v>-307.08424100000002</c:v>
                </c:pt>
                <c:pt idx="1027">
                  <c:v>-307.02174100000002</c:v>
                </c:pt>
                <c:pt idx="1028">
                  <c:v>-306.95924100000002</c:v>
                </c:pt>
                <c:pt idx="1029">
                  <c:v>-306.89674100000002</c:v>
                </c:pt>
                <c:pt idx="1030">
                  <c:v>-306.83424100000002</c:v>
                </c:pt>
                <c:pt idx="1031">
                  <c:v>-306.77174100000002</c:v>
                </c:pt>
                <c:pt idx="1032">
                  <c:v>-306.70924100000002</c:v>
                </c:pt>
                <c:pt idx="1033">
                  <c:v>-306.64674100000002</c:v>
                </c:pt>
                <c:pt idx="1034">
                  <c:v>-306.58424100000002</c:v>
                </c:pt>
                <c:pt idx="1035">
                  <c:v>-306.52174100000002</c:v>
                </c:pt>
                <c:pt idx="1036">
                  <c:v>-306.45924100000002</c:v>
                </c:pt>
                <c:pt idx="1037">
                  <c:v>-306.39674100000002</c:v>
                </c:pt>
                <c:pt idx="1038">
                  <c:v>-306.33424100000002</c:v>
                </c:pt>
                <c:pt idx="1039">
                  <c:v>-306.27174100000002</c:v>
                </c:pt>
                <c:pt idx="1040">
                  <c:v>-306.20924100000002</c:v>
                </c:pt>
                <c:pt idx="1041">
                  <c:v>-306.14674100000002</c:v>
                </c:pt>
                <c:pt idx="1042">
                  <c:v>-306.08424100000002</c:v>
                </c:pt>
                <c:pt idx="1043">
                  <c:v>-306.02174100000002</c:v>
                </c:pt>
                <c:pt idx="1044">
                  <c:v>-305.95924100000002</c:v>
                </c:pt>
                <c:pt idx="1045">
                  <c:v>-305.89674100000002</c:v>
                </c:pt>
                <c:pt idx="1046">
                  <c:v>-305.83424100000002</c:v>
                </c:pt>
                <c:pt idx="1047">
                  <c:v>-305.77174100000002</c:v>
                </c:pt>
                <c:pt idx="1048">
                  <c:v>-305.70924100000002</c:v>
                </c:pt>
                <c:pt idx="1049">
                  <c:v>-305.64674100000002</c:v>
                </c:pt>
                <c:pt idx="1050">
                  <c:v>-305.58424100000002</c:v>
                </c:pt>
                <c:pt idx="1051">
                  <c:v>-305.52174100000002</c:v>
                </c:pt>
                <c:pt idx="1052">
                  <c:v>-305.45924100000002</c:v>
                </c:pt>
                <c:pt idx="1053">
                  <c:v>-305.39674100000002</c:v>
                </c:pt>
                <c:pt idx="1054">
                  <c:v>-305.33424100000002</c:v>
                </c:pt>
                <c:pt idx="1055">
                  <c:v>-305.27174100000002</c:v>
                </c:pt>
                <c:pt idx="1056">
                  <c:v>-305.20924100000002</c:v>
                </c:pt>
                <c:pt idx="1057">
                  <c:v>-305.14674100000002</c:v>
                </c:pt>
                <c:pt idx="1058">
                  <c:v>-305.08424100000002</c:v>
                </c:pt>
                <c:pt idx="1059">
                  <c:v>-305.02174100000002</c:v>
                </c:pt>
                <c:pt idx="1060">
                  <c:v>-304.95924100000002</c:v>
                </c:pt>
                <c:pt idx="1061">
                  <c:v>-304.89674100000002</c:v>
                </c:pt>
                <c:pt idx="1062">
                  <c:v>-304.83424100000002</c:v>
                </c:pt>
                <c:pt idx="1063">
                  <c:v>-304.77174100000002</c:v>
                </c:pt>
                <c:pt idx="1064">
                  <c:v>-304.70924100000002</c:v>
                </c:pt>
                <c:pt idx="1065">
                  <c:v>-304.64674100000002</c:v>
                </c:pt>
                <c:pt idx="1066">
                  <c:v>-304.58424100000002</c:v>
                </c:pt>
                <c:pt idx="1067">
                  <c:v>-304.52174100000002</c:v>
                </c:pt>
                <c:pt idx="1068">
                  <c:v>-304.45924100000002</c:v>
                </c:pt>
                <c:pt idx="1069">
                  <c:v>-304.39674100000002</c:v>
                </c:pt>
                <c:pt idx="1070">
                  <c:v>-304.33424100000002</c:v>
                </c:pt>
                <c:pt idx="1071">
                  <c:v>-304.27174100000002</c:v>
                </c:pt>
                <c:pt idx="1072">
                  <c:v>-304.20924100000002</c:v>
                </c:pt>
                <c:pt idx="1073">
                  <c:v>-304.14674100000002</c:v>
                </c:pt>
                <c:pt idx="1074">
                  <c:v>-304.08424100000002</c:v>
                </c:pt>
                <c:pt idx="1075">
                  <c:v>-304.02174100000002</c:v>
                </c:pt>
                <c:pt idx="1076">
                  <c:v>-303.95924100000002</c:v>
                </c:pt>
                <c:pt idx="1077">
                  <c:v>-303.89674100000002</c:v>
                </c:pt>
                <c:pt idx="1078">
                  <c:v>-303.83424100000002</c:v>
                </c:pt>
                <c:pt idx="1079">
                  <c:v>-303.77174100000002</c:v>
                </c:pt>
                <c:pt idx="1080">
                  <c:v>-303.70924100000002</c:v>
                </c:pt>
                <c:pt idx="1081">
                  <c:v>-303.64674100000002</c:v>
                </c:pt>
                <c:pt idx="1082">
                  <c:v>-303.58424100000002</c:v>
                </c:pt>
                <c:pt idx="1083">
                  <c:v>-303.52174100000002</c:v>
                </c:pt>
                <c:pt idx="1084">
                  <c:v>-303.45924100000002</c:v>
                </c:pt>
                <c:pt idx="1085">
                  <c:v>-303.39674100000002</c:v>
                </c:pt>
                <c:pt idx="1086">
                  <c:v>-303.33424100000002</c:v>
                </c:pt>
                <c:pt idx="1087">
                  <c:v>-303.27174100000002</c:v>
                </c:pt>
                <c:pt idx="1088">
                  <c:v>-303.20924100000002</c:v>
                </c:pt>
                <c:pt idx="1089">
                  <c:v>-303.14674100000002</c:v>
                </c:pt>
                <c:pt idx="1090">
                  <c:v>-303.08424100000002</c:v>
                </c:pt>
                <c:pt idx="1091">
                  <c:v>-303.02174100000002</c:v>
                </c:pt>
                <c:pt idx="1092">
                  <c:v>-302.95924100000002</c:v>
                </c:pt>
                <c:pt idx="1093">
                  <c:v>-302.89674100000002</c:v>
                </c:pt>
                <c:pt idx="1094">
                  <c:v>-302.83424100000002</c:v>
                </c:pt>
                <c:pt idx="1095">
                  <c:v>-302.77174100000002</c:v>
                </c:pt>
                <c:pt idx="1096">
                  <c:v>-302.70924100000002</c:v>
                </c:pt>
                <c:pt idx="1097">
                  <c:v>-302.64674100000002</c:v>
                </c:pt>
                <c:pt idx="1098">
                  <c:v>-302.58424100000002</c:v>
                </c:pt>
                <c:pt idx="1099">
                  <c:v>-302.52174100000002</c:v>
                </c:pt>
                <c:pt idx="1100">
                  <c:v>-302.45924100000002</c:v>
                </c:pt>
                <c:pt idx="1101">
                  <c:v>-302.39674100000002</c:v>
                </c:pt>
                <c:pt idx="1102">
                  <c:v>-302.33424100000002</c:v>
                </c:pt>
                <c:pt idx="1103">
                  <c:v>-302.27174100000002</c:v>
                </c:pt>
                <c:pt idx="1104">
                  <c:v>-302.20924100000002</c:v>
                </c:pt>
                <c:pt idx="1105">
                  <c:v>-302.14674100000002</c:v>
                </c:pt>
                <c:pt idx="1106">
                  <c:v>-302.08424100000002</c:v>
                </c:pt>
                <c:pt idx="1107">
                  <c:v>-302.02174100000002</c:v>
                </c:pt>
                <c:pt idx="1108">
                  <c:v>-301.95924100000002</c:v>
                </c:pt>
                <c:pt idx="1109">
                  <c:v>-301.89674100000002</c:v>
                </c:pt>
                <c:pt idx="1110">
                  <c:v>-301.83424100000002</c:v>
                </c:pt>
                <c:pt idx="1111">
                  <c:v>-301.77174100000002</c:v>
                </c:pt>
                <c:pt idx="1112">
                  <c:v>-301.70924100000002</c:v>
                </c:pt>
                <c:pt idx="1113">
                  <c:v>-301.64674100000002</c:v>
                </c:pt>
                <c:pt idx="1114">
                  <c:v>-301.58424100000002</c:v>
                </c:pt>
                <c:pt idx="1115">
                  <c:v>-301.52174100000002</c:v>
                </c:pt>
                <c:pt idx="1116">
                  <c:v>-301.45924100000002</c:v>
                </c:pt>
                <c:pt idx="1117">
                  <c:v>-301.39674100000002</c:v>
                </c:pt>
                <c:pt idx="1118">
                  <c:v>-301.33424100000002</c:v>
                </c:pt>
                <c:pt idx="1119">
                  <c:v>-301.27174100000002</c:v>
                </c:pt>
                <c:pt idx="1120">
                  <c:v>-301.20924100000002</c:v>
                </c:pt>
                <c:pt idx="1121">
                  <c:v>-301.14674100000002</c:v>
                </c:pt>
                <c:pt idx="1122">
                  <c:v>-301.08424100000002</c:v>
                </c:pt>
                <c:pt idx="1123">
                  <c:v>-301.02174100000002</c:v>
                </c:pt>
                <c:pt idx="1124">
                  <c:v>-300.95924100000002</c:v>
                </c:pt>
                <c:pt idx="1125">
                  <c:v>-300.89674100000002</c:v>
                </c:pt>
                <c:pt idx="1126">
                  <c:v>-300.83424100000002</c:v>
                </c:pt>
                <c:pt idx="1127">
                  <c:v>-300.77174100000002</c:v>
                </c:pt>
                <c:pt idx="1128">
                  <c:v>-300.70924100000002</c:v>
                </c:pt>
                <c:pt idx="1129">
                  <c:v>-300.64674100000002</c:v>
                </c:pt>
                <c:pt idx="1130">
                  <c:v>-300.58424100000002</c:v>
                </c:pt>
                <c:pt idx="1131">
                  <c:v>-300.52174100000002</c:v>
                </c:pt>
                <c:pt idx="1132">
                  <c:v>-300.45924100000002</c:v>
                </c:pt>
                <c:pt idx="1133">
                  <c:v>-300.39674100000002</c:v>
                </c:pt>
                <c:pt idx="1134">
                  <c:v>-300.33424100000002</c:v>
                </c:pt>
                <c:pt idx="1135">
                  <c:v>-300.27174100000002</c:v>
                </c:pt>
                <c:pt idx="1136">
                  <c:v>-300.20924100000002</c:v>
                </c:pt>
                <c:pt idx="1137">
                  <c:v>-300.14674100000002</c:v>
                </c:pt>
                <c:pt idx="1138">
                  <c:v>-300.08424100000002</c:v>
                </c:pt>
                <c:pt idx="1139">
                  <c:v>-300.02174100000002</c:v>
                </c:pt>
                <c:pt idx="1140">
                  <c:v>-299.95924100000002</c:v>
                </c:pt>
                <c:pt idx="1141">
                  <c:v>-299.89674100000002</c:v>
                </c:pt>
                <c:pt idx="1142">
                  <c:v>-299.83424100000002</c:v>
                </c:pt>
                <c:pt idx="1143">
                  <c:v>-299.77174100000002</c:v>
                </c:pt>
                <c:pt idx="1144">
                  <c:v>-299.70924100000002</c:v>
                </c:pt>
                <c:pt idx="1145">
                  <c:v>-299.64674100000002</c:v>
                </c:pt>
                <c:pt idx="1146">
                  <c:v>-299.58424100000002</c:v>
                </c:pt>
                <c:pt idx="1147">
                  <c:v>-299.52174100000002</c:v>
                </c:pt>
                <c:pt idx="1148">
                  <c:v>-299.45924100000002</c:v>
                </c:pt>
                <c:pt idx="1149">
                  <c:v>-299.39674100000002</c:v>
                </c:pt>
                <c:pt idx="1150">
                  <c:v>-299.33424100000002</c:v>
                </c:pt>
                <c:pt idx="1151">
                  <c:v>-299.27174100000002</c:v>
                </c:pt>
                <c:pt idx="1152">
                  <c:v>-299.20924100000002</c:v>
                </c:pt>
                <c:pt idx="1153">
                  <c:v>-299.14674100000002</c:v>
                </c:pt>
                <c:pt idx="1154">
                  <c:v>-299.08424100000002</c:v>
                </c:pt>
                <c:pt idx="1155">
                  <c:v>-299.02174100000002</c:v>
                </c:pt>
                <c:pt idx="1156">
                  <c:v>-298.95924100000002</c:v>
                </c:pt>
                <c:pt idx="1157">
                  <c:v>-298.89674100000002</c:v>
                </c:pt>
                <c:pt idx="1158">
                  <c:v>-298.83424100000002</c:v>
                </c:pt>
                <c:pt idx="1159">
                  <c:v>-298.77174100000002</c:v>
                </c:pt>
                <c:pt idx="1160">
                  <c:v>-298.70924100000002</c:v>
                </c:pt>
                <c:pt idx="1161">
                  <c:v>-298.64674100000002</c:v>
                </c:pt>
                <c:pt idx="1162">
                  <c:v>-298.58424100000002</c:v>
                </c:pt>
                <c:pt idx="1163">
                  <c:v>-298.52174100000002</c:v>
                </c:pt>
                <c:pt idx="1164">
                  <c:v>-298.45924100000002</c:v>
                </c:pt>
                <c:pt idx="1165">
                  <c:v>-298.39674100000002</c:v>
                </c:pt>
                <c:pt idx="1166">
                  <c:v>-298.33424100000002</c:v>
                </c:pt>
                <c:pt idx="1167">
                  <c:v>-298.27174100000002</c:v>
                </c:pt>
                <c:pt idx="1168">
                  <c:v>-298.20924100000002</c:v>
                </c:pt>
                <c:pt idx="1169">
                  <c:v>-298.14674100000002</c:v>
                </c:pt>
                <c:pt idx="1170">
                  <c:v>-298.08424100000002</c:v>
                </c:pt>
                <c:pt idx="1171">
                  <c:v>-298.02174100000002</c:v>
                </c:pt>
                <c:pt idx="1172">
                  <c:v>-297.95924100000002</c:v>
                </c:pt>
                <c:pt idx="1173">
                  <c:v>-297.89674100000002</c:v>
                </c:pt>
                <c:pt idx="1174">
                  <c:v>-297.83424100000002</c:v>
                </c:pt>
                <c:pt idx="1175">
                  <c:v>-297.77174100000002</c:v>
                </c:pt>
                <c:pt idx="1176">
                  <c:v>-297.70924100000002</c:v>
                </c:pt>
                <c:pt idx="1177">
                  <c:v>-297.64674100000002</c:v>
                </c:pt>
                <c:pt idx="1178">
                  <c:v>-297.58424100000002</c:v>
                </c:pt>
                <c:pt idx="1179">
                  <c:v>-297.52174100000002</c:v>
                </c:pt>
                <c:pt idx="1180">
                  <c:v>-297.45924100000002</c:v>
                </c:pt>
                <c:pt idx="1181">
                  <c:v>-297.39674100000002</c:v>
                </c:pt>
                <c:pt idx="1182">
                  <c:v>-297.33424100000002</c:v>
                </c:pt>
                <c:pt idx="1183">
                  <c:v>-297.27174100000002</c:v>
                </c:pt>
                <c:pt idx="1184">
                  <c:v>-297.20924100000002</c:v>
                </c:pt>
                <c:pt idx="1185">
                  <c:v>-297.14674100000002</c:v>
                </c:pt>
                <c:pt idx="1186">
                  <c:v>-297.08424100000002</c:v>
                </c:pt>
                <c:pt idx="1187">
                  <c:v>-297.02174100000002</c:v>
                </c:pt>
                <c:pt idx="1188">
                  <c:v>-296.95924100000002</c:v>
                </c:pt>
                <c:pt idx="1189">
                  <c:v>-296.89674100000002</c:v>
                </c:pt>
                <c:pt idx="1190">
                  <c:v>-296.83424100000002</c:v>
                </c:pt>
                <c:pt idx="1191">
                  <c:v>-296.77174100000002</c:v>
                </c:pt>
                <c:pt idx="1192">
                  <c:v>-296.70924100000002</c:v>
                </c:pt>
                <c:pt idx="1193">
                  <c:v>-296.64674100000002</c:v>
                </c:pt>
                <c:pt idx="1194">
                  <c:v>-296.58424100000002</c:v>
                </c:pt>
                <c:pt idx="1195">
                  <c:v>-296.52174100000002</c:v>
                </c:pt>
                <c:pt idx="1196">
                  <c:v>-296.45924100000002</c:v>
                </c:pt>
                <c:pt idx="1197">
                  <c:v>-296.39674100000002</c:v>
                </c:pt>
                <c:pt idx="1198">
                  <c:v>-296.33424100000002</c:v>
                </c:pt>
                <c:pt idx="1199">
                  <c:v>-296.27174100000002</c:v>
                </c:pt>
                <c:pt idx="1200">
                  <c:v>-296.20924100000002</c:v>
                </c:pt>
                <c:pt idx="1201">
                  <c:v>-296.14674100000002</c:v>
                </c:pt>
                <c:pt idx="1202">
                  <c:v>-296.08424100000002</c:v>
                </c:pt>
                <c:pt idx="1203">
                  <c:v>-296.02174100000002</c:v>
                </c:pt>
                <c:pt idx="1204">
                  <c:v>-295.95924100000002</c:v>
                </c:pt>
                <c:pt idx="1205">
                  <c:v>-295.89674100000002</c:v>
                </c:pt>
                <c:pt idx="1206">
                  <c:v>-295.83424100000002</c:v>
                </c:pt>
                <c:pt idx="1207">
                  <c:v>-295.77174100000002</c:v>
                </c:pt>
                <c:pt idx="1208">
                  <c:v>-295.70924100000002</c:v>
                </c:pt>
                <c:pt idx="1209">
                  <c:v>-295.64674100000002</c:v>
                </c:pt>
                <c:pt idx="1210">
                  <c:v>-295.58424100000002</c:v>
                </c:pt>
                <c:pt idx="1211">
                  <c:v>-295.52174100000002</c:v>
                </c:pt>
                <c:pt idx="1212">
                  <c:v>-295.45924100000002</c:v>
                </c:pt>
                <c:pt idx="1213">
                  <c:v>-295.39674100000002</c:v>
                </c:pt>
                <c:pt idx="1214">
                  <c:v>-295.33424100000002</c:v>
                </c:pt>
                <c:pt idx="1215">
                  <c:v>-295.27174100000002</c:v>
                </c:pt>
                <c:pt idx="1216">
                  <c:v>-295.20924100000002</c:v>
                </c:pt>
                <c:pt idx="1217">
                  <c:v>-295.14674100000002</c:v>
                </c:pt>
                <c:pt idx="1218">
                  <c:v>-295.08424100000002</c:v>
                </c:pt>
                <c:pt idx="1219">
                  <c:v>-295.02174100000002</c:v>
                </c:pt>
                <c:pt idx="1220">
                  <c:v>-294.95924100000002</c:v>
                </c:pt>
                <c:pt idx="1221">
                  <c:v>-294.89674100000002</c:v>
                </c:pt>
                <c:pt idx="1222">
                  <c:v>-294.83424100000002</c:v>
                </c:pt>
                <c:pt idx="1223">
                  <c:v>-294.77174100000002</c:v>
                </c:pt>
                <c:pt idx="1224">
                  <c:v>-294.70924100000002</c:v>
                </c:pt>
                <c:pt idx="1225">
                  <c:v>-294.64674100000002</c:v>
                </c:pt>
                <c:pt idx="1226">
                  <c:v>-294.58424100000002</c:v>
                </c:pt>
                <c:pt idx="1227">
                  <c:v>-294.52174100000002</c:v>
                </c:pt>
                <c:pt idx="1228">
                  <c:v>-294.45924100000002</c:v>
                </c:pt>
                <c:pt idx="1229">
                  <c:v>-294.39674100000002</c:v>
                </c:pt>
                <c:pt idx="1230">
                  <c:v>-294.33424100000002</c:v>
                </c:pt>
                <c:pt idx="1231">
                  <c:v>-294.27174100000002</c:v>
                </c:pt>
                <c:pt idx="1232">
                  <c:v>-294.20924100000002</c:v>
                </c:pt>
                <c:pt idx="1233">
                  <c:v>-294.14674100000002</c:v>
                </c:pt>
                <c:pt idx="1234">
                  <c:v>-294.08424100000002</c:v>
                </c:pt>
                <c:pt idx="1235">
                  <c:v>-294.02174100000002</c:v>
                </c:pt>
                <c:pt idx="1236">
                  <c:v>-293.95924100000002</c:v>
                </c:pt>
                <c:pt idx="1237">
                  <c:v>-293.89674100000002</c:v>
                </c:pt>
                <c:pt idx="1238">
                  <c:v>-293.83424100000002</c:v>
                </c:pt>
                <c:pt idx="1239">
                  <c:v>-293.77174100000002</c:v>
                </c:pt>
                <c:pt idx="1240">
                  <c:v>-293.70924100000002</c:v>
                </c:pt>
                <c:pt idx="1241">
                  <c:v>-293.64674100000002</c:v>
                </c:pt>
                <c:pt idx="1242">
                  <c:v>-293.58424100000002</c:v>
                </c:pt>
                <c:pt idx="1243">
                  <c:v>-293.52174100000002</c:v>
                </c:pt>
                <c:pt idx="1244">
                  <c:v>-293.45924100000002</c:v>
                </c:pt>
                <c:pt idx="1245">
                  <c:v>-293.39674100000002</c:v>
                </c:pt>
                <c:pt idx="1246">
                  <c:v>-293.33424100000002</c:v>
                </c:pt>
                <c:pt idx="1247">
                  <c:v>-293.27174100000002</c:v>
                </c:pt>
                <c:pt idx="1248">
                  <c:v>-293.20924100000002</c:v>
                </c:pt>
                <c:pt idx="1249">
                  <c:v>-293.14674100000002</c:v>
                </c:pt>
                <c:pt idx="1250">
                  <c:v>-293.08424100000002</c:v>
                </c:pt>
                <c:pt idx="1251">
                  <c:v>-293.02174100000002</c:v>
                </c:pt>
                <c:pt idx="1252">
                  <c:v>-292.95924100000002</c:v>
                </c:pt>
                <c:pt idx="1253">
                  <c:v>-292.89674100000002</c:v>
                </c:pt>
                <c:pt idx="1254">
                  <c:v>-292.83424100000002</c:v>
                </c:pt>
                <c:pt idx="1255">
                  <c:v>-292.77174100000002</c:v>
                </c:pt>
                <c:pt idx="1256">
                  <c:v>-292.70924100000002</c:v>
                </c:pt>
                <c:pt idx="1257">
                  <c:v>-292.64674100000002</c:v>
                </c:pt>
                <c:pt idx="1258">
                  <c:v>-292.58424100000002</c:v>
                </c:pt>
                <c:pt idx="1259">
                  <c:v>-292.52174100000002</c:v>
                </c:pt>
                <c:pt idx="1260">
                  <c:v>-292.45924100000002</c:v>
                </c:pt>
                <c:pt idx="1261">
                  <c:v>-292.39674100000002</c:v>
                </c:pt>
                <c:pt idx="1262">
                  <c:v>-292.33424100000002</c:v>
                </c:pt>
                <c:pt idx="1263">
                  <c:v>-292.27174100000002</c:v>
                </c:pt>
                <c:pt idx="1264">
                  <c:v>-292.20924100000002</c:v>
                </c:pt>
                <c:pt idx="1265">
                  <c:v>-292.14674100000002</c:v>
                </c:pt>
                <c:pt idx="1266">
                  <c:v>-292.08424100000002</c:v>
                </c:pt>
                <c:pt idx="1267">
                  <c:v>-292.02174100000002</c:v>
                </c:pt>
                <c:pt idx="1268">
                  <c:v>-291.95924100000002</c:v>
                </c:pt>
                <c:pt idx="1269">
                  <c:v>-291.89674100000002</c:v>
                </c:pt>
                <c:pt idx="1270">
                  <c:v>-291.83424100000002</c:v>
                </c:pt>
                <c:pt idx="1271">
                  <c:v>-291.77174100000002</c:v>
                </c:pt>
                <c:pt idx="1272">
                  <c:v>-291.70924100000002</c:v>
                </c:pt>
                <c:pt idx="1273">
                  <c:v>-291.64674100000002</c:v>
                </c:pt>
                <c:pt idx="1274">
                  <c:v>-291.58424100000002</c:v>
                </c:pt>
                <c:pt idx="1275">
                  <c:v>-291.52174100000002</c:v>
                </c:pt>
                <c:pt idx="1276">
                  <c:v>-291.45924100000002</c:v>
                </c:pt>
                <c:pt idx="1277">
                  <c:v>-291.39674100000002</c:v>
                </c:pt>
                <c:pt idx="1278">
                  <c:v>-291.33424100000002</c:v>
                </c:pt>
                <c:pt idx="1279">
                  <c:v>-291.27174100000002</c:v>
                </c:pt>
                <c:pt idx="1280">
                  <c:v>-291.20924100000002</c:v>
                </c:pt>
                <c:pt idx="1281">
                  <c:v>-291.14674100000002</c:v>
                </c:pt>
                <c:pt idx="1282">
                  <c:v>-291.08424100000002</c:v>
                </c:pt>
                <c:pt idx="1283">
                  <c:v>-291.02174100000002</c:v>
                </c:pt>
                <c:pt idx="1284">
                  <c:v>-290.95924100000002</c:v>
                </c:pt>
                <c:pt idx="1285">
                  <c:v>-290.89674100000002</c:v>
                </c:pt>
                <c:pt idx="1286">
                  <c:v>-290.83424100000002</c:v>
                </c:pt>
                <c:pt idx="1287">
                  <c:v>-290.77174100000002</c:v>
                </c:pt>
                <c:pt idx="1288">
                  <c:v>-290.70924100000002</c:v>
                </c:pt>
                <c:pt idx="1289">
                  <c:v>-290.64674100000002</c:v>
                </c:pt>
                <c:pt idx="1290">
                  <c:v>-290.58424100000002</c:v>
                </c:pt>
                <c:pt idx="1291">
                  <c:v>-290.52174100000002</c:v>
                </c:pt>
                <c:pt idx="1292">
                  <c:v>-290.45924100000002</c:v>
                </c:pt>
                <c:pt idx="1293">
                  <c:v>-290.39674100000002</c:v>
                </c:pt>
                <c:pt idx="1294">
                  <c:v>-290.33424100000002</c:v>
                </c:pt>
                <c:pt idx="1295">
                  <c:v>-290.27174100000002</c:v>
                </c:pt>
                <c:pt idx="1296">
                  <c:v>-290.20924100000002</c:v>
                </c:pt>
                <c:pt idx="1297">
                  <c:v>-290.14674100000002</c:v>
                </c:pt>
                <c:pt idx="1298">
                  <c:v>-290.08424100000002</c:v>
                </c:pt>
                <c:pt idx="1299">
                  <c:v>-290.02174100000002</c:v>
                </c:pt>
                <c:pt idx="1300">
                  <c:v>-289.95924100000002</c:v>
                </c:pt>
                <c:pt idx="1301">
                  <c:v>-289.89674100000002</c:v>
                </c:pt>
                <c:pt idx="1302">
                  <c:v>-289.83424100000002</c:v>
                </c:pt>
                <c:pt idx="1303">
                  <c:v>-289.77174100000002</c:v>
                </c:pt>
                <c:pt idx="1304">
                  <c:v>-289.70924100000002</c:v>
                </c:pt>
                <c:pt idx="1305">
                  <c:v>-289.64674100000002</c:v>
                </c:pt>
                <c:pt idx="1306">
                  <c:v>-289.58424100000002</c:v>
                </c:pt>
                <c:pt idx="1307">
                  <c:v>-289.52174100000002</c:v>
                </c:pt>
                <c:pt idx="1308">
                  <c:v>-289.45924100000002</c:v>
                </c:pt>
                <c:pt idx="1309">
                  <c:v>-289.39674100000002</c:v>
                </c:pt>
                <c:pt idx="1310">
                  <c:v>-289.33424100000002</c:v>
                </c:pt>
                <c:pt idx="1311">
                  <c:v>-289.27174100000002</c:v>
                </c:pt>
                <c:pt idx="1312">
                  <c:v>-289.20924100000002</c:v>
                </c:pt>
                <c:pt idx="1313">
                  <c:v>-289.14674100000002</c:v>
                </c:pt>
                <c:pt idx="1314">
                  <c:v>-289.08424100000002</c:v>
                </c:pt>
                <c:pt idx="1315">
                  <c:v>-289.02174100000002</c:v>
                </c:pt>
                <c:pt idx="1316">
                  <c:v>-288.95924100000002</c:v>
                </c:pt>
                <c:pt idx="1317">
                  <c:v>-288.89674100000002</c:v>
                </c:pt>
                <c:pt idx="1318">
                  <c:v>-288.83424100000002</c:v>
                </c:pt>
                <c:pt idx="1319">
                  <c:v>-288.77174100000002</c:v>
                </c:pt>
                <c:pt idx="1320">
                  <c:v>-288.70924100000002</c:v>
                </c:pt>
                <c:pt idx="1321">
                  <c:v>-288.64674100000002</c:v>
                </c:pt>
                <c:pt idx="1322">
                  <c:v>-288.58424100000002</c:v>
                </c:pt>
                <c:pt idx="1323">
                  <c:v>-288.52174100000002</c:v>
                </c:pt>
                <c:pt idx="1324">
                  <c:v>-288.45924100000002</c:v>
                </c:pt>
                <c:pt idx="1325">
                  <c:v>-288.39674100000002</c:v>
                </c:pt>
                <c:pt idx="1326">
                  <c:v>-288.33424100000002</c:v>
                </c:pt>
                <c:pt idx="1327">
                  <c:v>-288.27174100000002</c:v>
                </c:pt>
                <c:pt idx="1328">
                  <c:v>-288.20924100000002</c:v>
                </c:pt>
                <c:pt idx="1329">
                  <c:v>-288.14674100000002</c:v>
                </c:pt>
                <c:pt idx="1330">
                  <c:v>-288.08424100000002</c:v>
                </c:pt>
                <c:pt idx="1331">
                  <c:v>-288.02174100000002</c:v>
                </c:pt>
                <c:pt idx="1332">
                  <c:v>-287.95924100000002</c:v>
                </c:pt>
                <c:pt idx="1333">
                  <c:v>-287.89674100000002</c:v>
                </c:pt>
                <c:pt idx="1334">
                  <c:v>-287.83424100000002</c:v>
                </c:pt>
                <c:pt idx="1335">
                  <c:v>-287.77174100000002</c:v>
                </c:pt>
                <c:pt idx="1336">
                  <c:v>-287.70924100000002</c:v>
                </c:pt>
                <c:pt idx="1337">
                  <c:v>-287.64674100000002</c:v>
                </c:pt>
                <c:pt idx="1338">
                  <c:v>-287.58424100000002</c:v>
                </c:pt>
                <c:pt idx="1339">
                  <c:v>-287.52174100000002</c:v>
                </c:pt>
                <c:pt idx="1340">
                  <c:v>-287.45924100000002</c:v>
                </c:pt>
                <c:pt idx="1341">
                  <c:v>-287.39674100000002</c:v>
                </c:pt>
                <c:pt idx="1342">
                  <c:v>-287.33424100000002</c:v>
                </c:pt>
                <c:pt idx="1343">
                  <c:v>-287.27174100000002</c:v>
                </c:pt>
                <c:pt idx="1344">
                  <c:v>-287.20924100000002</c:v>
                </c:pt>
                <c:pt idx="1345">
                  <c:v>-287.14674100000002</c:v>
                </c:pt>
                <c:pt idx="1346">
                  <c:v>-287.08424100000002</c:v>
                </c:pt>
                <c:pt idx="1347">
                  <c:v>-287.02174100000002</c:v>
                </c:pt>
                <c:pt idx="1348">
                  <c:v>-286.95924100000002</c:v>
                </c:pt>
                <c:pt idx="1349">
                  <c:v>-286.89674100000002</c:v>
                </c:pt>
                <c:pt idx="1350">
                  <c:v>-286.83424100000002</c:v>
                </c:pt>
                <c:pt idx="1351">
                  <c:v>-286.77174100000002</c:v>
                </c:pt>
                <c:pt idx="1352">
                  <c:v>-286.70924100000002</c:v>
                </c:pt>
                <c:pt idx="1353">
                  <c:v>-286.64674100000002</c:v>
                </c:pt>
                <c:pt idx="1354">
                  <c:v>-286.58424100000002</c:v>
                </c:pt>
                <c:pt idx="1355">
                  <c:v>-286.52174100000002</c:v>
                </c:pt>
                <c:pt idx="1356">
                  <c:v>-286.45924100000002</c:v>
                </c:pt>
                <c:pt idx="1357">
                  <c:v>-286.39674100000002</c:v>
                </c:pt>
                <c:pt idx="1358">
                  <c:v>-286.33424100000002</c:v>
                </c:pt>
                <c:pt idx="1359">
                  <c:v>-286.27174100000002</c:v>
                </c:pt>
                <c:pt idx="1360">
                  <c:v>-286.20924100000002</c:v>
                </c:pt>
                <c:pt idx="1361">
                  <c:v>-286.14674100000002</c:v>
                </c:pt>
                <c:pt idx="1362">
                  <c:v>-286.08424100000002</c:v>
                </c:pt>
                <c:pt idx="1363">
                  <c:v>-286.02174100000002</c:v>
                </c:pt>
                <c:pt idx="1364">
                  <c:v>-285.95924100000002</c:v>
                </c:pt>
                <c:pt idx="1365">
                  <c:v>-285.89674100000002</c:v>
                </c:pt>
                <c:pt idx="1366">
                  <c:v>-285.83424100000002</c:v>
                </c:pt>
                <c:pt idx="1367">
                  <c:v>-285.77174100000002</c:v>
                </c:pt>
                <c:pt idx="1368">
                  <c:v>-285.70924100000002</c:v>
                </c:pt>
                <c:pt idx="1369">
                  <c:v>-285.64674100000002</c:v>
                </c:pt>
                <c:pt idx="1370">
                  <c:v>-285.58424100000002</c:v>
                </c:pt>
                <c:pt idx="1371">
                  <c:v>-285.52174100000002</c:v>
                </c:pt>
                <c:pt idx="1372">
                  <c:v>-285.45924100000002</c:v>
                </c:pt>
                <c:pt idx="1373">
                  <c:v>-285.39674100000002</c:v>
                </c:pt>
                <c:pt idx="1374">
                  <c:v>-285.33424100000002</c:v>
                </c:pt>
                <c:pt idx="1375">
                  <c:v>-285.27174100000002</c:v>
                </c:pt>
                <c:pt idx="1376">
                  <c:v>-285.20924100000002</c:v>
                </c:pt>
                <c:pt idx="1377">
                  <c:v>-285.14674100000002</c:v>
                </c:pt>
                <c:pt idx="1378">
                  <c:v>-285.08424100000002</c:v>
                </c:pt>
                <c:pt idx="1379">
                  <c:v>-285.02174100000002</c:v>
                </c:pt>
                <c:pt idx="1380">
                  <c:v>-284.95924100000002</c:v>
                </c:pt>
                <c:pt idx="1381">
                  <c:v>-284.89674100000002</c:v>
                </c:pt>
                <c:pt idx="1382">
                  <c:v>-284.83424100000002</c:v>
                </c:pt>
                <c:pt idx="1383">
                  <c:v>-284.77174100000002</c:v>
                </c:pt>
                <c:pt idx="1384">
                  <c:v>-284.70924100000002</c:v>
                </c:pt>
                <c:pt idx="1385">
                  <c:v>-284.64674100000002</c:v>
                </c:pt>
                <c:pt idx="1386">
                  <c:v>-284.58424100000002</c:v>
                </c:pt>
                <c:pt idx="1387">
                  <c:v>-284.52174100000002</c:v>
                </c:pt>
                <c:pt idx="1388">
                  <c:v>-284.45924100000002</c:v>
                </c:pt>
                <c:pt idx="1389">
                  <c:v>-284.39674100000002</c:v>
                </c:pt>
                <c:pt idx="1390">
                  <c:v>-284.33424100000002</c:v>
                </c:pt>
                <c:pt idx="1391">
                  <c:v>-284.27174100000002</c:v>
                </c:pt>
                <c:pt idx="1392">
                  <c:v>-284.20924100000002</c:v>
                </c:pt>
                <c:pt idx="1393">
                  <c:v>-284.14674100000002</c:v>
                </c:pt>
                <c:pt idx="1394">
                  <c:v>-284.08424100000002</c:v>
                </c:pt>
                <c:pt idx="1395">
                  <c:v>-284.02174100000002</c:v>
                </c:pt>
                <c:pt idx="1396">
                  <c:v>-283.95924100000002</c:v>
                </c:pt>
                <c:pt idx="1397">
                  <c:v>-283.89674100000002</c:v>
                </c:pt>
                <c:pt idx="1398">
                  <c:v>-283.83424100000002</c:v>
                </c:pt>
                <c:pt idx="1399">
                  <c:v>-283.77174100000002</c:v>
                </c:pt>
                <c:pt idx="1400">
                  <c:v>-283.70924100000002</c:v>
                </c:pt>
                <c:pt idx="1401">
                  <c:v>-283.64674100000002</c:v>
                </c:pt>
                <c:pt idx="1402">
                  <c:v>-283.58424100000002</c:v>
                </c:pt>
                <c:pt idx="1403">
                  <c:v>-283.52174100000002</c:v>
                </c:pt>
                <c:pt idx="1404">
                  <c:v>-283.45924100000002</c:v>
                </c:pt>
                <c:pt idx="1405">
                  <c:v>-283.39674100000002</c:v>
                </c:pt>
                <c:pt idx="1406">
                  <c:v>-283.33424100000002</c:v>
                </c:pt>
                <c:pt idx="1407">
                  <c:v>-283.27174100000002</c:v>
                </c:pt>
                <c:pt idx="1408">
                  <c:v>-283.20924100000002</c:v>
                </c:pt>
                <c:pt idx="1409">
                  <c:v>-283.14674100000002</c:v>
                </c:pt>
                <c:pt idx="1410">
                  <c:v>-283.08424100000002</c:v>
                </c:pt>
                <c:pt idx="1411">
                  <c:v>-283.02174100000002</c:v>
                </c:pt>
                <c:pt idx="1412">
                  <c:v>-282.95924100000002</c:v>
                </c:pt>
                <c:pt idx="1413">
                  <c:v>-282.89674100000002</c:v>
                </c:pt>
                <c:pt idx="1414">
                  <c:v>-282.83424100000002</c:v>
                </c:pt>
                <c:pt idx="1415">
                  <c:v>-282.77174100000002</c:v>
                </c:pt>
                <c:pt idx="1416">
                  <c:v>-282.70924100000002</c:v>
                </c:pt>
                <c:pt idx="1417">
                  <c:v>-282.64674100000002</c:v>
                </c:pt>
                <c:pt idx="1418">
                  <c:v>-282.58424100000002</c:v>
                </c:pt>
                <c:pt idx="1419">
                  <c:v>-282.52174100000002</c:v>
                </c:pt>
                <c:pt idx="1420">
                  <c:v>-282.45924100000002</c:v>
                </c:pt>
                <c:pt idx="1421">
                  <c:v>-282.39674100000002</c:v>
                </c:pt>
                <c:pt idx="1422">
                  <c:v>-282.33424100000002</c:v>
                </c:pt>
                <c:pt idx="1423">
                  <c:v>-282.27174100000002</c:v>
                </c:pt>
                <c:pt idx="1424">
                  <c:v>-282.20924100000002</c:v>
                </c:pt>
                <c:pt idx="1425">
                  <c:v>-282.14674100000002</c:v>
                </c:pt>
                <c:pt idx="1426">
                  <c:v>-282.08424100000002</c:v>
                </c:pt>
                <c:pt idx="1427">
                  <c:v>-282.02174100000002</c:v>
                </c:pt>
                <c:pt idx="1428">
                  <c:v>-281.95924100000002</c:v>
                </c:pt>
                <c:pt idx="1429">
                  <c:v>-281.89674100000002</c:v>
                </c:pt>
                <c:pt idx="1430">
                  <c:v>-281.83424100000002</c:v>
                </c:pt>
                <c:pt idx="1431">
                  <c:v>-281.77174100000002</c:v>
                </c:pt>
                <c:pt idx="1432">
                  <c:v>-281.70924100000002</c:v>
                </c:pt>
                <c:pt idx="1433">
                  <c:v>-281.64674100000002</c:v>
                </c:pt>
                <c:pt idx="1434">
                  <c:v>-281.58424100000002</c:v>
                </c:pt>
                <c:pt idx="1435">
                  <c:v>-281.52174100000002</c:v>
                </c:pt>
                <c:pt idx="1436">
                  <c:v>-281.45924100000002</c:v>
                </c:pt>
                <c:pt idx="1437">
                  <c:v>-281.39674100000002</c:v>
                </c:pt>
                <c:pt idx="1438">
                  <c:v>-281.33424100000002</c:v>
                </c:pt>
                <c:pt idx="1439">
                  <c:v>-281.27174100000002</c:v>
                </c:pt>
                <c:pt idx="1440">
                  <c:v>-281.20924100000002</c:v>
                </c:pt>
                <c:pt idx="1441">
                  <c:v>-281.14674100000002</c:v>
                </c:pt>
                <c:pt idx="1442">
                  <c:v>-281.08424100000002</c:v>
                </c:pt>
                <c:pt idx="1443">
                  <c:v>-281.02174100000002</c:v>
                </c:pt>
                <c:pt idx="1444">
                  <c:v>-280.95924100000002</c:v>
                </c:pt>
                <c:pt idx="1445">
                  <c:v>-280.89674100000002</c:v>
                </c:pt>
                <c:pt idx="1446">
                  <c:v>-280.83424100000002</c:v>
                </c:pt>
                <c:pt idx="1447">
                  <c:v>-280.77174100000002</c:v>
                </c:pt>
                <c:pt idx="1448">
                  <c:v>-280.70924100000002</c:v>
                </c:pt>
                <c:pt idx="1449">
                  <c:v>-280.64674100000002</c:v>
                </c:pt>
                <c:pt idx="1450">
                  <c:v>-280.58424100000002</c:v>
                </c:pt>
                <c:pt idx="1451">
                  <c:v>-280.52174100000002</c:v>
                </c:pt>
                <c:pt idx="1452">
                  <c:v>-280.45924100000002</c:v>
                </c:pt>
                <c:pt idx="1453">
                  <c:v>-280.39674100000002</c:v>
                </c:pt>
                <c:pt idx="1454">
                  <c:v>-280.33424100000002</c:v>
                </c:pt>
                <c:pt idx="1455">
                  <c:v>-280.27174100000002</c:v>
                </c:pt>
                <c:pt idx="1456">
                  <c:v>-280.20924100000002</c:v>
                </c:pt>
                <c:pt idx="1457">
                  <c:v>-280.14674100000002</c:v>
                </c:pt>
                <c:pt idx="1458">
                  <c:v>-280.08424100000002</c:v>
                </c:pt>
                <c:pt idx="1459">
                  <c:v>-280.02174100000002</c:v>
                </c:pt>
                <c:pt idx="1460">
                  <c:v>-279.95924100000002</c:v>
                </c:pt>
                <c:pt idx="1461">
                  <c:v>-279.89674100000002</c:v>
                </c:pt>
                <c:pt idx="1462">
                  <c:v>-279.83424100000002</c:v>
                </c:pt>
                <c:pt idx="1463">
                  <c:v>-279.77174100000002</c:v>
                </c:pt>
                <c:pt idx="1464">
                  <c:v>-279.70924100000002</c:v>
                </c:pt>
                <c:pt idx="1465">
                  <c:v>-279.64674100000002</c:v>
                </c:pt>
                <c:pt idx="1466">
                  <c:v>-279.58424100000002</c:v>
                </c:pt>
                <c:pt idx="1467">
                  <c:v>-279.52174100000002</c:v>
                </c:pt>
                <c:pt idx="1468">
                  <c:v>-279.45924100000002</c:v>
                </c:pt>
                <c:pt idx="1469">
                  <c:v>-279.39674100000002</c:v>
                </c:pt>
                <c:pt idx="1470">
                  <c:v>-279.33424100000002</c:v>
                </c:pt>
                <c:pt idx="1471">
                  <c:v>-279.27174100000002</c:v>
                </c:pt>
                <c:pt idx="1472">
                  <c:v>-279.20924100000002</c:v>
                </c:pt>
                <c:pt idx="1473">
                  <c:v>-279.14674100000002</c:v>
                </c:pt>
                <c:pt idx="1474">
                  <c:v>-279.08424100000002</c:v>
                </c:pt>
                <c:pt idx="1475">
                  <c:v>-279.02174100000002</c:v>
                </c:pt>
                <c:pt idx="1476">
                  <c:v>-278.95924100000002</c:v>
                </c:pt>
                <c:pt idx="1477">
                  <c:v>-278.89674100000002</c:v>
                </c:pt>
                <c:pt idx="1478">
                  <c:v>-278.83424100000002</c:v>
                </c:pt>
                <c:pt idx="1479">
                  <c:v>-278.77174100000002</c:v>
                </c:pt>
                <c:pt idx="1480">
                  <c:v>-278.70924100000002</c:v>
                </c:pt>
                <c:pt idx="1481">
                  <c:v>-278.64674100000002</c:v>
                </c:pt>
                <c:pt idx="1482">
                  <c:v>-278.58424100000002</c:v>
                </c:pt>
                <c:pt idx="1483">
                  <c:v>-278.52174100000002</c:v>
                </c:pt>
                <c:pt idx="1484">
                  <c:v>-278.45924100000002</c:v>
                </c:pt>
                <c:pt idx="1485">
                  <c:v>-278.39674100000002</c:v>
                </c:pt>
                <c:pt idx="1486">
                  <c:v>-278.33424100000002</c:v>
                </c:pt>
                <c:pt idx="1487">
                  <c:v>-278.27174100000002</c:v>
                </c:pt>
                <c:pt idx="1488">
                  <c:v>-278.20924100000002</c:v>
                </c:pt>
                <c:pt idx="1489">
                  <c:v>-278.14674100000002</c:v>
                </c:pt>
                <c:pt idx="1490">
                  <c:v>-278.08424100000002</c:v>
                </c:pt>
                <c:pt idx="1491">
                  <c:v>-278.02174100000002</c:v>
                </c:pt>
                <c:pt idx="1492">
                  <c:v>-277.95924100000002</c:v>
                </c:pt>
                <c:pt idx="1493">
                  <c:v>-277.89674100000002</c:v>
                </c:pt>
                <c:pt idx="1494">
                  <c:v>-277.83424100000002</c:v>
                </c:pt>
                <c:pt idx="1495">
                  <c:v>-277.77174100000002</c:v>
                </c:pt>
                <c:pt idx="1496">
                  <c:v>-277.70924100000002</c:v>
                </c:pt>
                <c:pt idx="1497">
                  <c:v>-277.64674100000002</c:v>
                </c:pt>
                <c:pt idx="1498">
                  <c:v>-277.58424100000002</c:v>
                </c:pt>
                <c:pt idx="1499">
                  <c:v>-277.52174100000002</c:v>
                </c:pt>
                <c:pt idx="1500">
                  <c:v>-277.45924100000002</c:v>
                </c:pt>
                <c:pt idx="1501">
                  <c:v>-277.39674100000002</c:v>
                </c:pt>
                <c:pt idx="1502">
                  <c:v>-277.33424100000002</c:v>
                </c:pt>
                <c:pt idx="1503">
                  <c:v>-277.27174100000002</c:v>
                </c:pt>
                <c:pt idx="1504">
                  <c:v>-277.20924100000002</c:v>
                </c:pt>
                <c:pt idx="1505">
                  <c:v>-277.14674100000002</c:v>
                </c:pt>
                <c:pt idx="1506">
                  <c:v>-277.08424100000002</c:v>
                </c:pt>
                <c:pt idx="1507">
                  <c:v>-277.02174100000002</c:v>
                </c:pt>
                <c:pt idx="1508">
                  <c:v>-276.95924100000002</c:v>
                </c:pt>
                <c:pt idx="1509">
                  <c:v>-276.89674100000002</c:v>
                </c:pt>
                <c:pt idx="1510">
                  <c:v>-276.83424100000002</c:v>
                </c:pt>
                <c:pt idx="1511">
                  <c:v>-276.77174100000002</c:v>
                </c:pt>
                <c:pt idx="1512">
                  <c:v>-276.70924100000002</c:v>
                </c:pt>
                <c:pt idx="1513">
                  <c:v>-276.64674100000002</c:v>
                </c:pt>
                <c:pt idx="1514">
                  <c:v>-276.58424100000002</c:v>
                </c:pt>
                <c:pt idx="1515">
                  <c:v>-276.52174100000002</c:v>
                </c:pt>
                <c:pt idx="1516">
                  <c:v>-276.45924100000002</c:v>
                </c:pt>
                <c:pt idx="1517">
                  <c:v>-276.39674100000002</c:v>
                </c:pt>
                <c:pt idx="1518">
                  <c:v>-276.33424100000002</c:v>
                </c:pt>
                <c:pt idx="1519">
                  <c:v>-276.27174100000002</c:v>
                </c:pt>
                <c:pt idx="1520">
                  <c:v>-276.20924100000002</c:v>
                </c:pt>
                <c:pt idx="1521">
                  <c:v>-276.14674100000002</c:v>
                </c:pt>
                <c:pt idx="1522">
                  <c:v>-276.08424100000002</c:v>
                </c:pt>
                <c:pt idx="1523">
                  <c:v>-276.02174100000002</c:v>
                </c:pt>
                <c:pt idx="1524">
                  <c:v>-275.95924100000002</c:v>
                </c:pt>
                <c:pt idx="1525">
                  <c:v>-275.89674100000002</c:v>
                </c:pt>
                <c:pt idx="1526">
                  <c:v>-275.83424100000002</c:v>
                </c:pt>
                <c:pt idx="1527">
                  <c:v>-275.77174100000002</c:v>
                </c:pt>
                <c:pt idx="1528">
                  <c:v>-275.70924100000002</c:v>
                </c:pt>
                <c:pt idx="1529">
                  <c:v>-275.64674100000002</c:v>
                </c:pt>
                <c:pt idx="1530">
                  <c:v>-275.58424100000002</c:v>
                </c:pt>
                <c:pt idx="1531">
                  <c:v>-275.52174100000002</c:v>
                </c:pt>
                <c:pt idx="1532">
                  <c:v>-275.45924100000002</c:v>
                </c:pt>
                <c:pt idx="1533">
                  <c:v>-275.39674100000002</c:v>
                </c:pt>
                <c:pt idx="1534">
                  <c:v>-275.33424100000002</c:v>
                </c:pt>
                <c:pt idx="1535">
                  <c:v>-275.27174100000002</c:v>
                </c:pt>
                <c:pt idx="1536">
                  <c:v>-275.20924100000002</c:v>
                </c:pt>
                <c:pt idx="1537">
                  <c:v>-275.14674100000002</c:v>
                </c:pt>
                <c:pt idx="1538">
                  <c:v>-275.08424100000002</c:v>
                </c:pt>
                <c:pt idx="1539">
                  <c:v>-275.02174100000002</c:v>
                </c:pt>
                <c:pt idx="1540">
                  <c:v>-274.95924100000002</c:v>
                </c:pt>
                <c:pt idx="1541">
                  <c:v>-274.89674100000002</c:v>
                </c:pt>
                <c:pt idx="1542">
                  <c:v>-274.83424100000002</c:v>
                </c:pt>
                <c:pt idx="1543">
                  <c:v>-274.77174100000002</c:v>
                </c:pt>
                <c:pt idx="1544">
                  <c:v>-274.70924100000002</c:v>
                </c:pt>
                <c:pt idx="1545">
                  <c:v>-274.64674100000002</c:v>
                </c:pt>
                <c:pt idx="1546">
                  <c:v>-274.58424100000002</c:v>
                </c:pt>
                <c:pt idx="1547">
                  <c:v>-274.52174100000002</c:v>
                </c:pt>
                <c:pt idx="1548">
                  <c:v>-274.45924100000002</c:v>
                </c:pt>
                <c:pt idx="1549">
                  <c:v>-274.39674100000002</c:v>
                </c:pt>
                <c:pt idx="1550">
                  <c:v>-274.33424100000002</c:v>
                </c:pt>
                <c:pt idx="1551">
                  <c:v>-274.27174100000002</c:v>
                </c:pt>
                <c:pt idx="1552">
                  <c:v>-274.20924100000002</c:v>
                </c:pt>
                <c:pt idx="1553">
                  <c:v>-274.14674100000002</c:v>
                </c:pt>
                <c:pt idx="1554">
                  <c:v>-274.08424100000002</c:v>
                </c:pt>
                <c:pt idx="1555">
                  <c:v>-274.02174100000002</c:v>
                </c:pt>
                <c:pt idx="1556">
                  <c:v>-273.95924100000002</c:v>
                </c:pt>
                <c:pt idx="1557">
                  <c:v>-273.89674100000002</c:v>
                </c:pt>
                <c:pt idx="1558">
                  <c:v>-273.83424100000002</c:v>
                </c:pt>
                <c:pt idx="1559">
                  <c:v>-273.77174100000002</c:v>
                </c:pt>
                <c:pt idx="1560">
                  <c:v>-273.70924100000002</c:v>
                </c:pt>
                <c:pt idx="1561">
                  <c:v>-273.64674100000002</c:v>
                </c:pt>
                <c:pt idx="1562">
                  <c:v>-273.58424100000002</c:v>
                </c:pt>
                <c:pt idx="1563">
                  <c:v>-273.52174100000002</c:v>
                </c:pt>
                <c:pt idx="1564">
                  <c:v>-273.45924100000002</c:v>
                </c:pt>
                <c:pt idx="1565">
                  <c:v>-273.39674100000002</c:v>
                </c:pt>
                <c:pt idx="1566">
                  <c:v>-273.33424100000002</c:v>
                </c:pt>
                <c:pt idx="1567">
                  <c:v>-273.27174100000002</c:v>
                </c:pt>
                <c:pt idx="1568">
                  <c:v>-273.20924100000002</c:v>
                </c:pt>
                <c:pt idx="1569">
                  <c:v>-273.14674100000002</c:v>
                </c:pt>
                <c:pt idx="1570">
                  <c:v>-273.08424100000002</c:v>
                </c:pt>
                <c:pt idx="1571">
                  <c:v>-273.02174100000002</c:v>
                </c:pt>
                <c:pt idx="1572">
                  <c:v>-272.95924100000002</c:v>
                </c:pt>
                <c:pt idx="1573">
                  <c:v>-272.89674100000002</c:v>
                </c:pt>
                <c:pt idx="1574">
                  <c:v>-272.83424100000002</c:v>
                </c:pt>
                <c:pt idx="1575">
                  <c:v>-272.77174100000002</c:v>
                </c:pt>
                <c:pt idx="1576">
                  <c:v>-272.70924100000002</c:v>
                </c:pt>
                <c:pt idx="1577">
                  <c:v>-272.64674100000002</c:v>
                </c:pt>
                <c:pt idx="1578">
                  <c:v>-272.58424100000002</c:v>
                </c:pt>
                <c:pt idx="1579">
                  <c:v>-272.52174100000002</c:v>
                </c:pt>
                <c:pt idx="1580">
                  <c:v>-272.45924100000002</c:v>
                </c:pt>
                <c:pt idx="1581">
                  <c:v>-272.39674100000002</c:v>
                </c:pt>
                <c:pt idx="1582">
                  <c:v>-272.33424100000002</c:v>
                </c:pt>
                <c:pt idx="1583">
                  <c:v>-272.27174100000002</c:v>
                </c:pt>
                <c:pt idx="1584">
                  <c:v>-272.20924100000002</c:v>
                </c:pt>
                <c:pt idx="1585">
                  <c:v>-272.14674100000002</c:v>
                </c:pt>
                <c:pt idx="1586">
                  <c:v>-272.08424100000002</c:v>
                </c:pt>
                <c:pt idx="1587">
                  <c:v>-272.02174100000002</c:v>
                </c:pt>
                <c:pt idx="1588">
                  <c:v>-271.95924100000002</c:v>
                </c:pt>
                <c:pt idx="1589">
                  <c:v>-271.89674100000002</c:v>
                </c:pt>
                <c:pt idx="1590">
                  <c:v>-271.83424100000002</c:v>
                </c:pt>
                <c:pt idx="1591">
                  <c:v>-271.77174100000002</c:v>
                </c:pt>
                <c:pt idx="1592">
                  <c:v>-271.70924100000002</c:v>
                </c:pt>
                <c:pt idx="1593">
                  <c:v>-271.64674100000002</c:v>
                </c:pt>
                <c:pt idx="1594">
                  <c:v>-271.58424100000002</c:v>
                </c:pt>
                <c:pt idx="1595">
                  <c:v>-271.52174100000002</c:v>
                </c:pt>
                <c:pt idx="1596">
                  <c:v>-271.45924100000002</c:v>
                </c:pt>
                <c:pt idx="1597">
                  <c:v>-271.39674100000002</c:v>
                </c:pt>
                <c:pt idx="1598">
                  <c:v>-271.33424100000002</c:v>
                </c:pt>
                <c:pt idx="1599">
                  <c:v>-271.27174100000002</c:v>
                </c:pt>
                <c:pt idx="1600">
                  <c:v>-271.20924100000002</c:v>
                </c:pt>
                <c:pt idx="1601">
                  <c:v>-271.14674100000002</c:v>
                </c:pt>
                <c:pt idx="1602">
                  <c:v>-271.08424100000002</c:v>
                </c:pt>
                <c:pt idx="1603">
                  <c:v>-271.02174100000002</c:v>
                </c:pt>
                <c:pt idx="1604">
                  <c:v>-270.95924100000002</c:v>
                </c:pt>
                <c:pt idx="1605">
                  <c:v>-270.89674100000002</c:v>
                </c:pt>
                <c:pt idx="1606">
                  <c:v>-270.83424100000002</c:v>
                </c:pt>
                <c:pt idx="1607">
                  <c:v>-270.77174100000002</c:v>
                </c:pt>
                <c:pt idx="1608">
                  <c:v>-270.70924100000002</c:v>
                </c:pt>
                <c:pt idx="1609">
                  <c:v>-270.64674100000002</c:v>
                </c:pt>
                <c:pt idx="1610">
                  <c:v>-270.58424100000002</c:v>
                </c:pt>
                <c:pt idx="1611">
                  <c:v>-270.52174100000002</c:v>
                </c:pt>
                <c:pt idx="1612">
                  <c:v>-270.45924100000002</c:v>
                </c:pt>
                <c:pt idx="1613">
                  <c:v>-270.39674100000002</c:v>
                </c:pt>
                <c:pt idx="1614">
                  <c:v>-270.33424100000002</c:v>
                </c:pt>
                <c:pt idx="1615">
                  <c:v>-270.27174100000002</c:v>
                </c:pt>
                <c:pt idx="1616">
                  <c:v>-270.20924100000002</c:v>
                </c:pt>
                <c:pt idx="1617">
                  <c:v>-270.14674100000002</c:v>
                </c:pt>
                <c:pt idx="1618">
                  <c:v>-270.08424100000002</c:v>
                </c:pt>
                <c:pt idx="1619">
                  <c:v>-270.02174100000002</c:v>
                </c:pt>
                <c:pt idx="1620">
                  <c:v>-269.95924100000002</c:v>
                </c:pt>
                <c:pt idx="1621">
                  <c:v>-269.89674100000002</c:v>
                </c:pt>
                <c:pt idx="1622">
                  <c:v>-269.83424100000002</c:v>
                </c:pt>
                <c:pt idx="1623">
                  <c:v>-269.77174100000002</c:v>
                </c:pt>
                <c:pt idx="1624">
                  <c:v>-269.70924100000002</c:v>
                </c:pt>
                <c:pt idx="1625">
                  <c:v>-269.64674100000002</c:v>
                </c:pt>
                <c:pt idx="1626">
                  <c:v>-269.58424100000002</c:v>
                </c:pt>
                <c:pt idx="1627">
                  <c:v>-269.52174100000002</c:v>
                </c:pt>
                <c:pt idx="1628">
                  <c:v>-269.45924100000002</c:v>
                </c:pt>
                <c:pt idx="1629">
                  <c:v>-269.39674100000002</c:v>
                </c:pt>
                <c:pt idx="1630">
                  <c:v>-269.33424100000002</c:v>
                </c:pt>
                <c:pt idx="1631">
                  <c:v>-269.27174100000002</c:v>
                </c:pt>
                <c:pt idx="1632">
                  <c:v>-269.20924100000002</c:v>
                </c:pt>
                <c:pt idx="1633">
                  <c:v>-269.14674100000002</c:v>
                </c:pt>
                <c:pt idx="1634">
                  <c:v>-269.08424100000002</c:v>
                </c:pt>
                <c:pt idx="1635">
                  <c:v>-269.02174100000002</c:v>
                </c:pt>
                <c:pt idx="1636">
                  <c:v>-268.95924100000002</c:v>
                </c:pt>
                <c:pt idx="1637">
                  <c:v>-268.89674100000002</c:v>
                </c:pt>
                <c:pt idx="1638">
                  <c:v>-268.83424100000002</c:v>
                </c:pt>
                <c:pt idx="1639">
                  <c:v>-268.77174100000002</c:v>
                </c:pt>
                <c:pt idx="1640">
                  <c:v>-268.70924100000002</c:v>
                </c:pt>
                <c:pt idx="1641">
                  <c:v>-268.64674100000002</c:v>
                </c:pt>
                <c:pt idx="1642">
                  <c:v>-268.58424100000002</c:v>
                </c:pt>
                <c:pt idx="1643">
                  <c:v>-268.52174100000002</c:v>
                </c:pt>
                <c:pt idx="1644">
                  <c:v>-268.45924100000002</c:v>
                </c:pt>
                <c:pt idx="1645">
                  <c:v>-268.39674100000002</c:v>
                </c:pt>
                <c:pt idx="1646">
                  <c:v>-268.33424100000002</c:v>
                </c:pt>
                <c:pt idx="1647">
                  <c:v>-268.27174100000002</c:v>
                </c:pt>
                <c:pt idx="1648">
                  <c:v>-268.20924100000002</c:v>
                </c:pt>
                <c:pt idx="1649">
                  <c:v>-268.14674100000002</c:v>
                </c:pt>
                <c:pt idx="1650">
                  <c:v>-268.08424100000002</c:v>
                </c:pt>
                <c:pt idx="1651">
                  <c:v>-268.02174100000002</c:v>
                </c:pt>
                <c:pt idx="1652">
                  <c:v>-267.95924100000002</c:v>
                </c:pt>
                <c:pt idx="1653">
                  <c:v>-267.89674100000002</c:v>
                </c:pt>
                <c:pt idx="1654">
                  <c:v>-267.83424100000002</c:v>
                </c:pt>
                <c:pt idx="1655">
                  <c:v>-267.77174100000002</c:v>
                </c:pt>
                <c:pt idx="1656">
                  <c:v>-267.70924100000002</c:v>
                </c:pt>
                <c:pt idx="1657">
                  <c:v>-267.64674100000002</c:v>
                </c:pt>
                <c:pt idx="1658">
                  <c:v>-267.58424100000002</c:v>
                </c:pt>
                <c:pt idx="1659">
                  <c:v>-267.52174100000002</c:v>
                </c:pt>
                <c:pt idx="1660">
                  <c:v>-267.45924100000002</c:v>
                </c:pt>
                <c:pt idx="1661">
                  <c:v>-267.39674100000002</c:v>
                </c:pt>
                <c:pt idx="1662">
                  <c:v>-267.33424100000002</c:v>
                </c:pt>
                <c:pt idx="1663">
                  <c:v>-267.27174100000002</c:v>
                </c:pt>
                <c:pt idx="1664">
                  <c:v>-267.20924100000002</c:v>
                </c:pt>
                <c:pt idx="1665">
                  <c:v>-267.14674100000002</c:v>
                </c:pt>
                <c:pt idx="1666">
                  <c:v>-267.08424100000002</c:v>
                </c:pt>
                <c:pt idx="1667">
                  <c:v>-267.02174100000002</c:v>
                </c:pt>
                <c:pt idx="1668">
                  <c:v>-266.95924100000002</c:v>
                </c:pt>
                <c:pt idx="1669">
                  <c:v>-266.89674100000002</c:v>
                </c:pt>
                <c:pt idx="1670">
                  <c:v>-266.83424100000002</c:v>
                </c:pt>
                <c:pt idx="1671">
                  <c:v>-266.77174100000002</c:v>
                </c:pt>
                <c:pt idx="1672">
                  <c:v>-266.70924100000002</c:v>
                </c:pt>
                <c:pt idx="1673">
                  <c:v>-266.64674100000002</c:v>
                </c:pt>
                <c:pt idx="1674">
                  <c:v>-266.58424100000002</c:v>
                </c:pt>
                <c:pt idx="1675">
                  <c:v>-266.52174100000002</c:v>
                </c:pt>
                <c:pt idx="1676">
                  <c:v>-266.45924100000002</c:v>
                </c:pt>
                <c:pt idx="1677">
                  <c:v>-266.39674100000002</c:v>
                </c:pt>
                <c:pt idx="1678">
                  <c:v>-266.33424100000002</c:v>
                </c:pt>
                <c:pt idx="1679">
                  <c:v>-266.27174100000002</c:v>
                </c:pt>
                <c:pt idx="1680">
                  <c:v>-266.20924100000002</c:v>
                </c:pt>
                <c:pt idx="1681">
                  <c:v>-266.14674100000002</c:v>
                </c:pt>
                <c:pt idx="1682">
                  <c:v>-266.08424100000002</c:v>
                </c:pt>
                <c:pt idx="1683">
                  <c:v>-266.02174100000002</c:v>
                </c:pt>
                <c:pt idx="1684">
                  <c:v>-265.95924100000002</c:v>
                </c:pt>
                <c:pt idx="1685">
                  <c:v>-265.89674100000002</c:v>
                </c:pt>
                <c:pt idx="1686">
                  <c:v>-265.83424100000002</c:v>
                </c:pt>
                <c:pt idx="1687">
                  <c:v>-265.77174100000002</c:v>
                </c:pt>
                <c:pt idx="1688">
                  <c:v>-265.70924100000002</c:v>
                </c:pt>
                <c:pt idx="1689">
                  <c:v>-265.64674100000002</c:v>
                </c:pt>
                <c:pt idx="1690">
                  <c:v>-265.58424100000002</c:v>
                </c:pt>
                <c:pt idx="1691">
                  <c:v>-265.52174100000002</c:v>
                </c:pt>
                <c:pt idx="1692">
                  <c:v>-265.45924100000002</c:v>
                </c:pt>
                <c:pt idx="1693">
                  <c:v>-265.39674100000002</c:v>
                </c:pt>
                <c:pt idx="1694">
                  <c:v>-265.33424100000002</c:v>
                </c:pt>
                <c:pt idx="1695">
                  <c:v>-265.27174100000002</c:v>
                </c:pt>
                <c:pt idx="1696">
                  <c:v>-265.20924100000002</c:v>
                </c:pt>
                <c:pt idx="1697">
                  <c:v>-265.14674100000002</c:v>
                </c:pt>
                <c:pt idx="1698">
                  <c:v>-265.08424100000002</c:v>
                </c:pt>
                <c:pt idx="1699">
                  <c:v>-265.02174100000002</c:v>
                </c:pt>
                <c:pt idx="1700">
                  <c:v>-264.95924100000002</c:v>
                </c:pt>
                <c:pt idx="1701">
                  <c:v>-264.89674100000002</c:v>
                </c:pt>
                <c:pt idx="1702">
                  <c:v>-264.83424100000002</c:v>
                </c:pt>
                <c:pt idx="1703">
                  <c:v>-264.77174100000002</c:v>
                </c:pt>
                <c:pt idx="1704">
                  <c:v>-264.70924100000002</c:v>
                </c:pt>
                <c:pt idx="1705">
                  <c:v>-264.64674100000002</c:v>
                </c:pt>
                <c:pt idx="1706">
                  <c:v>-264.58424100000002</c:v>
                </c:pt>
                <c:pt idx="1707">
                  <c:v>-264.52174100000002</c:v>
                </c:pt>
                <c:pt idx="1708">
                  <c:v>-264.45924100000002</c:v>
                </c:pt>
                <c:pt idx="1709">
                  <c:v>-264.39674100000002</c:v>
                </c:pt>
                <c:pt idx="1710">
                  <c:v>-264.33424100000002</c:v>
                </c:pt>
                <c:pt idx="1711">
                  <c:v>-264.27174100000002</c:v>
                </c:pt>
                <c:pt idx="1712">
                  <c:v>-264.20924100000002</c:v>
                </c:pt>
                <c:pt idx="1713">
                  <c:v>-264.14674100000002</c:v>
                </c:pt>
                <c:pt idx="1714">
                  <c:v>-264.08424100000002</c:v>
                </c:pt>
                <c:pt idx="1715">
                  <c:v>-264.02174100000002</c:v>
                </c:pt>
                <c:pt idx="1716">
                  <c:v>-263.95924100000002</c:v>
                </c:pt>
                <c:pt idx="1717">
                  <c:v>-263.89674100000002</c:v>
                </c:pt>
                <c:pt idx="1718">
                  <c:v>-263.83424100000002</c:v>
                </c:pt>
                <c:pt idx="1719">
                  <c:v>-263.77174100000002</c:v>
                </c:pt>
                <c:pt idx="1720">
                  <c:v>-263.70924100000002</c:v>
                </c:pt>
                <c:pt idx="1721">
                  <c:v>-263.64674100000002</c:v>
                </c:pt>
                <c:pt idx="1722">
                  <c:v>-263.58424100000002</c:v>
                </c:pt>
                <c:pt idx="1723">
                  <c:v>-263.52174100000002</c:v>
                </c:pt>
                <c:pt idx="1724">
                  <c:v>-263.45924100000002</c:v>
                </c:pt>
                <c:pt idx="1725">
                  <c:v>-263.39674100000002</c:v>
                </c:pt>
                <c:pt idx="1726">
                  <c:v>-263.33424100000002</c:v>
                </c:pt>
                <c:pt idx="1727">
                  <c:v>-263.27174100000002</c:v>
                </c:pt>
                <c:pt idx="1728">
                  <c:v>-263.20924100000002</c:v>
                </c:pt>
                <c:pt idx="1729">
                  <c:v>-263.14674100000002</c:v>
                </c:pt>
                <c:pt idx="1730">
                  <c:v>-263.08424100000002</c:v>
                </c:pt>
                <c:pt idx="1731">
                  <c:v>-263.02174100000002</c:v>
                </c:pt>
                <c:pt idx="1732">
                  <c:v>-262.95924100000002</c:v>
                </c:pt>
                <c:pt idx="1733">
                  <c:v>-262.89674100000002</c:v>
                </c:pt>
                <c:pt idx="1734">
                  <c:v>-262.83424100000002</c:v>
                </c:pt>
                <c:pt idx="1735">
                  <c:v>-262.77174100000002</c:v>
                </c:pt>
                <c:pt idx="1736">
                  <c:v>-262.70924100000002</c:v>
                </c:pt>
                <c:pt idx="1737">
                  <c:v>-262.64674100000002</c:v>
                </c:pt>
                <c:pt idx="1738">
                  <c:v>-262.58424100000002</c:v>
                </c:pt>
                <c:pt idx="1739">
                  <c:v>-262.52174100000002</c:v>
                </c:pt>
                <c:pt idx="1740">
                  <c:v>-262.45924100000002</c:v>
                </c:pt>
                <c:pt idx="1741">
                  <c:v>-262.39674100000002</c:v>
                </c:pt>
                <c:pt idx="1742">
                  <c:v>-262.33424100000002</c:v>
                </c:pt>
                <c:pt idx="1743">
                  <c:v>-262.27174100000002</c:v>
                </c:pt>
                <c:pt idx="1744">
                  <c:v>-262.20924100000002</c:v>
                </c:pt>
                <c:pt idx="1745">
                  <c:v>-262.14674100000002</c:v>
                </c:pt>
                <c:pt idx="1746">
                  <c:v>-262.08424100000002</c:v>
                </c:pt>
                <c:pt idx="1747">
                  <c:v>-262.02174100000002</c:v>
                </c:pt>
                <c:pt idx="1748">
                  <c:v>-261.95924100000002</c:v>
                </c:pt>
                <c:pt idx="1749">
                  <c:v>-261.89674100000002</c:v>
                </c:pt>
                <c:pt idx="1750">
                  <c:v>-261.83424100000002</c:v>
                </c:pt>
                <c:pt idx="1751">
                  <c:v>-261.77174100000002</c:v>
                </c:pt>
                <c:pt idx="1752">
                  <c:v>-261.70924100000002</c:v>
                </c:pt>
                <c:pt idx="1753">
                  <c:v>-261.64674100000002</c:v>
                </c:pt>
                <c:pt idx="1754">
                  <c:v>-261.58424100000002</c:v>
                </c:pt>
                <c:pt idx="1755">
                  <c:v>-261.52174100000002</c:v>
                </c:pt>
                <c:pt idx="1756">
                  <c:v>-261.45924100000002</c:v>
                </c:pt>
                <c:pt idx="1757">
                  <c:v>-261.39674100000002</c:v>
                </c:pt>
                <c:pt idx="1758">
                  <c:v>-261.33424100000002</c:v>
                </c:pt>
                <c:pt idx="1759">
                  <c:v>-261.27174100000002</c:v>
                </c:pt>
                <c:pt idx="1760">
                  <c:v>-261.20924100000002</c:v>
                </c:pt>
                <c:pt idx="1761">
                  <c:v>-261.14674100000002</c:v>
                </c:pt>
                <c:pt idx="1762">
                  <c:v>-261.08424100000002</c:v>
                </c:pt>
                <c:pt idx="1763">
                  <c:v>-261.02174100000002</c:v>
                </c:pt>
                <c:pt idx="1764">
                  <c:v>-260.95924100000002</c:v>
                </c:pt>
                <c:pt idx="1765">
                  <c:v>-260.89674100000002</c:v>
                </c:pt>
                <c:pt idx="1766">
                  <c:v>-260.83424100000002</c:v>
                </c:pt>
                <c:pt idx="1767">
                  <c:v>-260.77174100000002</c:v>
                </c:pt>
                <c:pt idx="1768">
                  <c:v>-260.70924100000002</c:v>
                </c:pt>
                <c:pt idx="1769">
                  <c:v>-260.64674100000002</c:v>
                </c:pt>
                <c:pt idx="1770">
                  <c:v>-260.58424100000002</c:v>
                </c:pt>
                <c:pt idx="1771">
                  <c:v>-260.52174100000002</c:v>
                </c:pt>
                <c:pt idx="1772">
                  <c:v>-260.45924100000002</c:v>
                </c:pt>
                <c:pt idx="1773">
                  <c:v>-260.39674100000002</c:v>
                </c:pt>
                <c:pt idx="1774">
                  <c:v>-260.33424100000002</c:v>
                </c:pt>
                <c:pt idx="1775">
                  <c:v>-260.27174100000002</c:v>
                </c:pt>
                <c:pt idx="1776">
                  <c:v>-260.20924100000002</c:v>
                </c:pt>
                <c:pt idx="1777">
                  <c:v>-260.14674100000002</c:v>
                </c:pt>
                <c:pt idx="1778">
                  <c:v>-260.08424100000002</c:v>
                </c:pt>
                <c:pt idx="1779">
                  <c:v>-260.02174100000002</c:v>
                </c:pt>
                <c:pt idx="1780">
                  <c:v>-259.95924100000002</c:v>
                </c:pt>
                <c:pt idx="1781">
                  <c:v>-259.89674100000002</c:v>
                </c:pt>
                <c:pt idx="1782">
                  <c:v>-259.83424100000002</c:v>
                </c:pt>
                <c:pt idx="1783">
                  <c:v>-259.77174100000002</c:v>
                </c:pt>
                <c:pt idx="1784">
                  <c:v>-259.70924100000002</c:v>
                </c:pt>
                <c:pt idx="1785">
                  <c:v>-259.64674100000002</c:v>
                </c:pt>
                <c:pt idx="1786">
                  <c:v>-259.58424100000002</c:v>
                </c:pt>
                <c:pt idx="1787">
                  <c:v>-259.52174100000002</c:v>
                </c:pt>
                <c:pt idx="1788">
                  <c:v>-259.45924100000002</c:v>
                </c:pt>
                <c:pt idx="1789">
                  <c:v>-259.39674100000002</c:v>
                </c:pt>
                <c:pt idx="1790">
                  <c:v>-259.33424100000002</c:v>
                </c:pt>
                <c:pt idx="1791">
                  <c:v>-259.27174100000002</c:v>
                </c:pt>
                <c:pt idx="1792">
                  <c:v>-259.20924100000002</c:v>
                </c:pt>
                <c:pt idx="1793">
                  <c:v>-259.14674100000002</c:v>
                </c:pt>
                <c:pt idx="1794">
                  <c:v>-259.08424100000002</c:v>
                </c:pt>
                <c:pt idx="1795">
                  <c:v>-259.02174100000002</c:v>
                </c:pt>
                <c:pt idx="1796">
                  <c:v>-258.95924100000002</c:v>
                </c:pt>
                <c:pt idx="1797">
                  <c:v>-258.89674100000002</c:v>
                </c:pt>
                <c:pt idx="1798">
                  <c:v>-258.83424100000002</c:v>
                </c:pt>
                <c:pt idx="1799">
                  <c:v>-258.77174100000002</c:v>
                </c:pt>
                <c:pt idx="1800">
                  <c:v>-258.70924100000002</c:v>
                </c:pt>
                <c:pt idx="1801">
                  <c:v>-258.64674100000002</c:v>
                </c:pt>
                <c:pt idx="1802">
                  <c:v>-258.58424100000002</c:v>
                </c:pt>
                <c:pt idx="1803">
                  <c:v>-258.52174100000002</c:v>
                </c:pt>
                <c:pt idx="1804">
                  <c:v>-258.45924100000002</c:v>
                </c:pt>
                <c:pt idx="1805">
                  <c:v>-258.39674100000002</c:v>
                </c:pt>
                <c:pt idx="1806">
                  <c:v>-258.33424100000002</c:v>
                </c:pt>
                <c:pt idx="1807">
                  <c:v>-258.27174100000002</c:v>
                </c:pt>
                <c:pt idx="1808">
                  <c:v>-258.20924100000002</c:v>
                </c:pt>
                <c:pt idx="1809">
                  <c:v>-258.14674100000002</c:v>
                </c:pt>
                <c:pt idx="1810">
                  <c:v>-258.08424100000002</c:v>
                </c:pt>
                <c:pt idx="1811">
                  <c:v>-258.02174100000002</c:v>
                </c:pt>
                <c:pt idx="1812">
                  <c:v>-257.95924100000002</c:v>
                </c:pt>
                <c:pt idx="1813">
                  <c:v>-257.89674100000002</c:v>
                </c:pt>
                <c:pt idx="1814">
                  <c:v>-257.83424100000002</c:v>
                </c:pt>
                <c:pt idx="1815">
                  <c:v>-257.77174100000002</c:v>
                </c:pt>
                <c:pt idx="1816">
                  <c:v>-257.70924100000002</c:v>
                </c:pt>
                <c:pt idx="1817">
                  <c:v>-257.64674100000002</c:v>
                </c:pt>
                <c:pt idx="1818">
                  <c:v>-257.58424100000002</c:v>
                </c:pt>
                <c:pt idx="1819">
                  <c:v>-257.52174100000002</c:v>
                </c:pt>
                <c:pt idx="1820">
                  <c:v>-257.45924100000002</c:v>
                </c:pt>
                <c:pt idx="1821">
                  <c:v>-257.39674100000002</c:v>
                </c:pt>
                <c:pt idx="1822">
                  <c:v>-257.33424100000002</c:v>
                </c:pt>
                <c:pt idx="1823">
                  <c:v>-257.27174100000002</c:v>
                </c:pt>
                <c:pt idx="1824">
                  <c:v>-257.20924100000002</c:v>
                </c:pt>
                <c:pt idx="1825">
                  <c:v>-257.14674100000002</c:v>
                </c:pt>
                <c:pt idx="1826">
                  <c:v>-257.08424100000002</c:v>
                </c:pt>
                <c:pt idx="1827">
                  <c:v>-257.02174100000002</c:v>
                </c:pt>
                <c:pt idx="1828">
                  <c:v>-256.95924100000002</c:v>
                </c:pt>
                <c:pt idx="1829">
                  <c:v>-256.89674100000002</c:v>
                </c:pt>
                <c:pt idx="1830">
                  <c:v>-256.83424100000002</c:v>
                </c:pt>
                <c:pt idx="1831">
                  <c:v>-256.77174100000002</c:v>
                </c:pt>
                <c:pt idx="1832">
                  <c:v>-256.70924100000002</c:v>
                </c:pt>
                <c:pt idx="1833">
                  <c:v>-256.64674100000002</c:v>
                </c:pt>
                <c:pt idx="1834">
                  <c:v>-256.58424100000002</c:v>
                </c:pt>
                <c:pt idx="1835">
                  <c:v>-256.52174100000002</c:v>
                </c:pt>
                <c:pt idx="1836">
                  <c:v>-256.45924100000002</c:v>
                </c:pt>
                <c:pt idx="1837">
                  <c:v>-256.39674100000002</c:v>
                </c:pt>
                <c:pt idx="1838">
                  <c:v>-256.33424100000002</c:v>
                </c:pt>
                <c:pt idx="1839">
                  <c:v>-256.27174100000002</c:v>
                </c:pt>
                <c:pt idx="1840">
                  <c:v>-256.20924100000002</c:v>
                </c:pt>
                <c:pt idx="1841">
                  <c:v>-256.14674100000002</c:v>
                </c:pt>
                <c:pt idx="1842">
                  <c:v>-256.08424100000002</c:v>
                </c:pt>
                <c:pt idx="1843">
                  <c:v>-256.02174100000002</c:v>
                </c:pt>
                <c:pt idx="1844">
                  <c:v>-255.95924100000002</c:v>
                </c:pt>
                <c:pt idx="1845">
                  <c:v>-255.89674100000002</c:v>
                </c:pt>
                <c:pt idx="1846">
                  <c:v>-255.83424100000002</c:v>
                </c:pt>
                <c:pt idx="1847">
                  <c:v>-255.77174100000002</c:v>
                </c:pt>
                <c:pt idx="1848">
                  <c:v>-255.70924100000002</c:v>
                </c:pt>
                <c:pt idx="1849">
                  <c:v>-255.64674100000002</c:v>
                </c:pt>
                <c:pt idx="1850">
                  <c:v>-255.58424100000002</c:v>
                </c:pt>
                <c:pt idx="1851">
                  <c:v>-255.52174100000002</c:v>
                </c:pt>
                <c:pt idx="1852">
                  <c:v>-255.45924100000002</c:v>
                </c:pt>
                <c:pt idx="1853">
                  <c:v>-255.39674100000002</c:v>
                </c:pt>
                <c:pt idx="1854">
                  <c:v>-255.33424100000002</c:v>
                </c:pt>
                <c:pt idx="1855">
                  <c:v>-255.27174100000002</c:v>
                </c:pt>
                <c:pt idx="1856">
                  <c:v>-255.20924100000002</c:v>
                </c:pt>
                <c:pt idx="1857">
                  <c:v>-255.14674100000002</c:v>
                </c:pt>
                <c:pt idx="1858">
                  <c:v>-255.08424100000002</c:v>
                </c:pt>
                <c:pt idx="1859">
                  <c:v>-255.02174100000002</c:v>
                </c:pt>
                <c:pt idx="1860">
                  <c:v>-254.95924100000002</c:v>
                </c:pt>
                <c:pt idx="1861">
                  <c:v>-254.89674100000002</c:v>
                </c:pt>
                <c:pt idx="1862">
                  <c:v>-254.83424100000002</c:v>
                </c:pt>
                <c:pt idx="1863">
                  <c:v>-254.77174100000002</c:v>
                </c:pt>
                <c:pt idx="1864">
                  <c:v>-254.70924100000002</c:v>
                </c:pt>
                <c:pt idx="1865">
                  <c:v>-254.64674100000002</c:v>
                </c:pt>
                <c:pt idx="1866">
                  <c:v>-254.58424100000002</c:v>
                </c:pt>
                <c:pt idx="1867">
                  <c:v>-254.52174100000002</c:v>
                </c:pt>
                <c:pt idx="1868">
                  <c:v>-254.45924100000002</c:v>
                </c:pt>
                <c:pt idx="1869">
                  <c:v>-254.39674100000002</c:v>
                </c:pt>
                <c:pt idx="1870">
                  <c:v>-254.33424100000002</c:v>
                </c:pt>
                <c:pt idx="1871">
                  <c:v>-254.27174100000002</c:v>
                </c:pt>
                <c:pt idx="1872">
                  <c:v>-254.20924100000002</c:v>
                </c:pt>
                <c:pt idx="1873">
                  <c:v>-254.14674100000002</c:v>
                </c:pt>
                <c:pt idx="1874">
                  <c:v>-254.08424100000002</c:v>
                </c:pt>
                <c:pt idx="1875">
                  <c:v>-254.02174100000002</c:v>
                </c:pt>
                <c:pt idx="1876">
                  <c:v>-253.95924100000002</c:v>
                </c:pt>
                <c:pt idx="1877">
                  <c:v>-253.89674100000002</c:v>
                </c:pt>
                <c:pt idx="1878">
                  <c:v>-253.83424100000002</c:v>
                </c:pt>
                <c:pt idx="1879">
                  <c:v>-253.77174100000002</c:v>
                </c:pt>
                <c:pt idx="1880">
                  <c:v>-253.70924100000002</c:v>
                </c:pt>
                <c:pt idx="1881">
                  <c:v>-253.64674100000002</c:v>
                </c:pt>
                <c:pt idx="1882">
                  <c:v>-253.58424100000002</c:v>
                </c:pt>
                <c:pt idx="1883">
                  <c:v>-253.52174100000002</c:v>
                </c:pt>
                <c:pt idx="1884">
                  <c:v>-253.45924100000002</c:v>
                </c:pt>
                <c:pt idx="1885">
                  <c:v>-253.39674100000002</c:v>
                </c:pt>
                <c:pt idx="1886">
                  <c:v>-253.33424100000002</c:v>
                </c:pt>
                <c:pt idx="1887">
                  <c:v>-253.27174100000002</c:v>
                </c:pt>
                <c:pt idx="1888">
                  <c:v>-253.20924100000002</c:v>
                </c:pt>
                <c:pt idx="1889">
                  <c:v>-253.14674100000002</c:v>
                </c:pt>
                <c:pt idx="1890">
                  <c:v>-253.08424100000002</c:v>
                </c:pt>
                <c:pt idx="1891">
                  <c:v>-253.02174100000002</c:v>
                </c:pt>
                <c:pt idx="1892">
                  <c:v>-252.95924100000002</c:v>
                </c:pt>
                <c:pt idx="1893">
                  <c:v>-252.89674100000002</c:v>
                </c:pt>
                <c:pt idx="1894">
                  <c:v>-252.83424100000002</c:v>
                </c:pt>
                <c:pt idx="1895">
                  <c:v>-252.77174100000002</c:v>
                </c:pt>
                <c:pt idx="1896">
                  <c:v>-252.70924100000002</c:v>
                </c:pt>
                <c:pt idx="1897">
                  <c:v>-252.64674100000002</c:v>
                </c:pt>
                <c:pt idx="1898">
                  <c:v>-252.58424100000002</c:v>
                </c:pt>
                <c:pt idx="1899">
                  <c:v>-252.52174100000002</c:v>
                </c:pt>
                <c:pt idx="1900">
                  <c:v>-252.45924100000002</c:v>
                </c:pt>
                <c:pt idx="1901">
                  <c:v>-252.39674100000002</c:v>
                </c:pt>
                <c:pt idx="1902">
                  <c:v>-252.33424100000002</c:v>
                </c:pt>
                <c:pt idx="1903">
                  <c:v>-252.27174100000002</c:v>
                </c:pt>
                <c:pt idx="1904">
                  <c:v>-252.20924100000002</c:v>
                </c:pt>
                <c:pt idx="1905">
                  <c:v>-252.14674100000002</c:v>
                </c:pt>
                <c:pt idx="1906">
                  <c:v>-252.08424100000002</c:v>
                </c:pt>
                <c:pt idx="1907">
                  <c:v>-252.02174100000002</c:v>
                </c:pt>
                <c:pt idx="1908">
                  <c:v>-251.95924100000002</c:v>
                </c:pt>
                <c:pt idx="1909">
                  <c:v>-251.89674100000002</c:v>
                </c:pt>
                <c:pt idx="1910">
                  <c:v>-251.83424100000002</c:v>
                </c:pt>
                <c:pt idx="1911">
                  <c:v>-251.77174100000002</c:v>
                </c:pt>
                <c:pt idx="1912">
                  <c:v>-251.70924100000002</c:v>
                </c:pt>
                <c:pt idx="1913">
                  <c:v>-251.64674100000002</c:v>
                </c:pt>
                <c:pt idx="1914">
                  <c:v>-251.58424100000002</c:v>
                </c:pt>
                <c:pt idx="1915">
                  <c:v>-251.52174100000002</c:v>
                </c:pt>
                <c:pt idx="1916">
                  <c:v>-251.45924100000002</c:v>
                </c:pt>
                <c:pt idx="1917">
                  <c:v>-251.39674100000002</c:v>
                </c:pt>
                <c:pt idx="1918">
                  <c:v>-251.33424100000002</c:v>
                </c:pt>
                <c:pt idx="1919">
                  <c:v>-251.27174100000002</c:v>
                </c:pt>
                <c:pt idx="1920">
                  <c:v>-251.20924100000002</c:v>
                </c:pt>
                <c:pt idx="1921">
                  <c:v>-251.14674100000002</c:v>
                </c:pt>
                <c:pt idx="1922">
                  <c:v>-251.08424100000002</c:v>
                </c:pt>
                <c:pt idx="1923">
                  <c:v>-251.02174100000002</c:v>
                </c:pt>
                <c:pt idx="1924">
                  <c:v>-250.95924100000002</c:v>
                </c:pt>
                <c:pt idx="1925">
                  <c:v>-250.89674100000002</c:v>
                </c:pt>
                <c:pt idx="1926">
                  <c:v>-250.83424100000002</c:v>
                </c:pt>
                <c:pt idx="1927">
                  <c:v>-250.77174100000002</c:v>
                </c:pt>
                <c:pt idx="1928">
                  <c:v>-250.70924100000002</c:v>
                </c:pt>
                <c:pt idx="1929">
                  <c:v>-250.64674100000002</c:v>
                </c:pt>
                <c:pt idx="1930">
                  <c:v>-250.58424100000002</c:v>
                </c:pt>
                <c:pt idx="1931">
                  <c:v>-250.52174100000002</c:v>
                </c:pt>
                <c:pt idx="1932">
                  <c:v>-250.45924100000002</c:v>
                </c:pt>
                <c:pt idx="1933">
                  <c:v>-250.39674100000002</c:v>
                </c:pt>
                <c:pt idx="1934">
                  <c:v>-250.33424100000002</c:v>
                </c:pt>
                <c:pt idx="1935">
                  <c:v>-250.27174100000002</c:v>
                </c:pt>
                <c:pt idx="1936">
                  <c:v>-250.20924100000002</c:v>
                </c:pt>
                <c:pt idx="1937">
                  <c:v>-250.14674100000002</c:v>
                </c:pt>
                <c:pt idx="1938">
                  <c:v>-250.08424100000002</c:v>
                </c:pt>
                <c:pt idx="1939">
                  <c:v>-250.02174100000002</c:v>
                </c:pt>
                <c:pt idx="1940">
                  <c:v>-249.95924100000002</c:v>
                </c:pt>
                <c:pt idx="1941">
                  <c:v>-249.89674100000002</c:v>
                </c:pt>
                <c:pt idx="1942">
                  <c:v>-249.83424100000002</c:v>
                </c:pt>
                <c:pt idx="1943">
                  <c:v>-249.77174100000002</c:v>
                </c:pt>
                <c:pt idx="1944">
                  <c:v>-249.70924100000002</c:v>
                </c:pt>
                <c:pt idx="1945">
                  <c:v>-249.64674100000002</c:v>
                </c:pt>
                <c:pt idx="1946">
                  <c:v>-249.58424100000002</c:v>
                </c:pt>
                <c:pt idx="1947">
                  <c:v>-249.52174100000002</c:v>
                </c:pt>
                <c:pt idx="1948">
                  <c:v>-249.45924100000002</c:v>
                </c:pt>
                <c:pt idx="1949">
                  <c:v>-249.39674100000002</c:v>
                </c:pt>
                <c:pt idx="1950">
                  <c:v>-249.33424100000002</c:v>
                </c:pt>
                <c:pt idx="1951">
                  <c:v>-249.27174100000002</c:v>
                </c:pt>
                <c:pt idx="1952">
                  <c:v>-249.20924100000002</c:v>
                </c:pt>
                <c:pt idx="1953">
                  <c:v>-249.14674100000002</c:v>
                </c:pt>
                <c:pt idx="1954">
                  <c:v>-249.08424100000002</c:v>
                </c:pt>
                <c:pt idx="1955">
                  <c:v>-249.02174100000002</c:v>
                </c:pt>
                <c:pt idx="1956">
                  <c:v>-248.95924100000002</c:v>
                </c:pt>
                <c:pt idx="1957">
                  <c:v>-248.89674100000002</c:v>
                </c:pt>
                <c:pt idx="1958">
                  <c:v>-248.83424100000002</c:v>
                </c:pt>
                <c:pt idx="1959">
                  <c:v>-248.77174100000002</c:v>
                </c:pt>
                <c:pt idx="1960">
                  <c:v>-248.70924100000002</c:v>
                </c:pt>
                <c:pt idx="1961">
                  <c:v>-248.64674100000002</c:v>
                </c:pt>
                <c:pt idx="1962">
                  <c:v>-248.58424100000002</c:v>
                </c:pt>
                <c:pt idx="1963">
                  <c:v>-248.52174100000002</c:v>
                </c:pt>
                <c:pt idx="1964">
                  <c:v>-248.45924100000002</c:v>
                </c:pt>
                <c:pt idx="1965">
                  <c:v>-248.39674100000002</c:v>
                </c:pt>
                <c:pt idx="1966">
                  <c:v>-248.33424100000002</c:v>
                </c:pt>
                <c:pt idx="1967">
                  <c:v>-248.27174100000002</c:v>
                </c:pt>
                <c:pt idx="1968">
                  <c:v>-248.20924100000002</c:v>
                </c:pt>
                <c:pt idx="1969">
                  <c:v>-248.14674100000002</c:v>
                </c:pt>
                <c:pt idx="1970">
                  <c:v>-248.08424100000002</c:v>
                </c:pt>
                <c:pt idx="1971">
                  <c:v>-248.02174100000002</c:v>
                </c:pt>
                <c:pt idx="1972">
                  <c:v>-247.95924100000002</c:v>
                </c:pt>
                <c:pt idx="1973">
                  <c:v>-247.89674100000002</c:v>
                </c:pt>
                <c:pt idx="1974">
                  <c:v>-247.83424100000002</c:v>
                </c:pt>
                <c:pt idx="1975">
                  <c:v>-247.77174100000002</c:v>
                </c:pt>
                <c:pt idx="1976">
                  <c:v>-247.70924100000002</c:v>
                </c:pt>
                <c:pt idx="1977">
                  <c:v>-247.64674100000002</c:v>
                </c:pt>
                <c:pt idx="1978">
                  <c:v>-247.58424100000002</c:v>
                </c:pt>
                <c:pt idx="1979">
                  <c:v>-247.52174100000002</c:v>
                </c:pt>
                <c:pt idx="1980">
                  <c:v>-247.45924100000002</c:v>
                </c:pt>
                <c:pt idx="1981">
                  <c:v>-247.39674100000002</c:v>
                </c:pt>
                <c:pt idx="1982">
                  <c:v>-247.33424100000002</c:v>
                </c:pt>
                <c:pt idx="1983">
                  <c:v>-247.27174100000002</c:v>
                </c:pt>
                <c:pt idx="1984">
                  <c:v>-247.20924100000002</c:v>
                </c:pt>
                <c:pt idx="1985">
                  <c:v>-247.14674100000002</c:v>
                </c:pt>
                <c:pt idx="1986">
                  <c:v>-247.08424100000002</c:v>
                </c:pt>
                <c:pt idx="1987">
                  <c:v>-247.02174100000002</c:v>
                </c:pt>
                <c:pt idx="1988">
                  <c:v>-246.95924100000002</c:v>
                </c:pt>
                <c:pt idx="1989">
                  <c:v>-246.89674100000002</c:v>
                </c:pt>
                <c:pt idx="1990">
                  <c:v>-246.83424100000002</c:v>
                </c:pt>
                <c:pt idx="1991">
                  <c:v>-246.77174100000002</c:v>
                </c:pt>
                <c:pt idx="1992">
                  <c:v>-246.70924100000002</c:v>
                </c:pt>
                <c:pt idx="1993">
                  <c:v>-246.64674100000002</c:v>
                </c:pt>
                <c:pt idx="1994">
                  <c:v>-246.58424100000002</c:v>
                </c:pt>
                <c:pt idx="1995">
                  <c:v>-246.52174100000002</c:v>
                </c:pt>
                <c:pt idx="1996">
                  <c:v>-246.45924100000002</c:v>
                </c:pt>
                <c:pt idx="1997">
                  <c:v>-246.39674100000002</c:v>
                </c:pt>
                <c:pt idx="1998">
                  <c:v>-246.33424100000002</c:v>
                </c:pt>
                <c:pt idx="1999">
                  <c:v>-246.27174100000002</c:v>
                </c:pt>
                <c:pt idx="2000">
                  <c:v>-246.20924100000002</c:v>
                </c:pt>
                <c:pt idx="2001">
                  <c:v>-246.14674100000002</c:v>
                </c:pt>
                <c:pt idx="2002">
                  <c:v>-246.08424100000002</c:v>
                </c:pt>
                <c:pt idx="2003">
                  <c:v>-246.02174100000002</c:v>
                </c:pt>
                <c:pt idx="2004">
                  <c:v>-245.95924100000002</c:v>
                </c:pt>
                <c:pt idx="2005">
                  <c:v>-245.89674100000002</c:v>
                </c:pt>
                <c:pt idx="2006">
                  <c:v>-245.83424100000002</c:v>
                </c:pt>
                <c:pt idx="2007">
                  <c:v>-245.77174100000002</c:v>
                </c:pt>
                <c:pt idx="2008">
                  <c:v>-245.70924100000002</c:v>
                </c:pt>
                <c:pt idx="2009">
                  <c:v>-245.64674100000002</c:v>
                </c:pt>
                <c:pt idx="2010">
                  <c:v>-245.58424100000002</c:v>
                </c:pt>
                <c:pt idx="2011">
                  <c:v>-245.52174100000002</c:v>
                </c:pt>
                <c:pt idx="2012">
                  <c:v>-245.45924100000002</c:v>
                </c:pt>
                <c:pt idx="2013">
                  <c:v>-245.39674100000002</c:v>
                </c:pt>
                <c:pt idx="2014">
                  <c:v>-245.33424100000002</c:v>
                </c:pt>
                <c:pt idx="2015">
                  <c:v>-245.27174100000002</c:v>
                </c:pt>
                <c:pt idx="2016">
                  <c:v>-245.20924100000002</c:v>
                </c:pt>
                <c:pt idx="2017">
                  <c:v>-245.14674100000002</c:v>
                </c:pt>
                <c:pt idx="2018">
                  <c:v>-245.08424100000002</c:v>
                </c:pt>
                <c:pt idx="2019">
                  <c:v>-245.02174100000002</c:v>
                </c:pt>
                <c:pt idx="2020">
                  <c:v>-244.95924100000002</c:v>
                </c:pt>
                <c:pt idx="2021">
                  <c:v>-244.89674100000002</c:v>
                </c:pt>
                <c:pt idx="2022">
                  <c:v>-244.83424100000002</c:v>
                </c:pt>
                <c:pt idx="2023">
                  <c:v>-244.77174100000002</c:v>
                </c:pt>
                <c:pt idx="2024">
                  <c:v>-244.70924100000002</c:v>
                </c:pt>
                <c:pt idx="2025">
                  <c:v>-244.64674100000002</c:v>
                </c:pt>
                <c:pt idx="2026">
                  <c:v>-244.58424100000002</c:v>
                </c:pt>
                <c:pt idx="2027">
                  <c:v>-244.52174100000002</c:v>
                </c:pt>
                <c:pt idx="2028">
                  <c:v>-244.45924100000002</c:v>
                </c:pt>
                <c:pt idx="2029">
                  <c:v>-244.39674100000002</c:v>
                </c:pt>
                <c:pt idx="2030">
                  <c:v>-244.33424100000002</c:v>
                </c:pt>
                <c:pt idx="2031">
                  <c:v>-244.27174100000002</c:v>
                </c:pt>
                <c:pt idx="2032">
                  <c:v>-244.20924100000002</c:v>
                </c:pt>
                <c:pt idx="2033">
                  <c:v>-244.14674100000002</c:v>
                </c:pt>
                <c:pt idx="2034">
                  <c:v>-244.08424100000002</c:v>
                </c:pt>
                <c:pt idx="2035">
                  <c:v>-244.02174100000002</c:v>
                </c:pt>
                <c:pt idx="2036">
                  <c:v>-243.95924100000002</c:v>
                </c:pt>
                <c:pt idx="2037">
                  <c:v>-243.89674100000002</c:v>
                </c:pt>
                <c:pt idx="2038">
                  <c:v>-243.83424100000002</c:v>
                </c:pt>
                <c:pt idx="2039">
                  <c:v>-243.77174100000002</c:v>
                </c:pt>
                <c:pt idx="2040">
                  <c:v>-243.70924100000002</c:v>
                </c:pt>
                <c:pt idx="2041">
                  <c:v>-243.64674100000002</c:v>
                </c:pt>
                <c:pt idx="2042">
                  <c:v>-243.58424100000002</c:v>
                </c:pt>
                <c:pt idx="2043">
                  <c:v>-243.52174100000002</c:v>
                </c:pt>
                <c:pt idx="2044">
                  <c:v>-243.45924100000002</c:v>
                </c:pt>
                <c:pt idx="2045">
                  <c:v>-243.39674100000002</c:v>
                </c:pt>
                <c:pt idx="2046">
                  <c:v>-243.33424100000002</c:v>
                </c:pt>
                <c:pt idx="2047">
                  <c:v>-243.27174100000002</c:v>
                </c:pt>
                <c:pt idx="2048">
                  <c:v>-243.20924100000002</c:v>
                </c:pt>
                <c:pt idx="2049">
                  <c:v>-243.14674100000002</c:v>
                </c:pt>
                <c:pt idx="2050">
                  <c:v>-243.08424100000002</c:v>
                </c:pt>
                <c:pt idx="2051">
                  <c:v>-243.02174100000002</c:v>
                </c:pt>
                <c:pt idx="2052">
                  <c:v>-242.95924100000002</c:v>
                </c:pt>
                <c:pt idx="2053">
                  <c:v>-242.89674100000002</c:v>
                </c:pt>
                <c:pt idx="2054">
                  <c:v>-242.83424100000002</c:v>
                </c:pt>
                <c:pt idx="2055">
                  <c:v>-242.77174100000002</c:v>
                </c:pt>
                <c:pt idx="2056">
                  <c:v>-242.70924100000002</c:v>
                </c:pt>
                <c:pt idx="2057">
                  <c:v>-242.64674100000002</c:v>
                </c:pt>
                <c:pt idx="2058">
                  <c:v>-242.58424100000002</c:v>
                </c:pt>
                <c:pt idx="2059">
                  <c:v>-242.52174100000002</c:v>
                </c:pt>
                <c:pt idx="2060">
                  <c:v>-242.45924100000002</c:v>
                </c:pt>
                <c:pt idx="2061">
                  <c:v>-242.39674100000002</c:v>
                </c:pt>
                <c:pt idx="2062">
                  <c:v>-242.33424100000002</c:v>
                </c:pt>
                <c:pt idx="2063">
                  <c:v>-242.27174100000002</c:v>
                </c:pt>
                <c:pt idx="2064">
                  <c:v>-242.20924100000002</c:v>
                </c:pt>
                <c:pt idx="2065">
                  <c:v>-242.14674100000002</c:v>
                </c:pt>
                <c:pt idx="2066">
                  <c:v>-242.08424100000002</c:v>
                </c:pt>
                <c:pt idx="2067">
                  <c:v>-242.02174100000002</c:v>
                </c:pt>
                <c:pt idx="2068">
                  <c:v>-241.95924100000002</c:v>
                </c:pt>
                <c:pt idx="2069">
                  <c:v>-241.89674100000002</c:v>
                </c:pt>
                <c:pt idx="2070">
                  <c:v>-241.83424100000002</c:v>
                </c:pt>
                <c:pt idx="2071">
                  <c:v>-241.77174100000002</c:v>
                </c:pt>
                <c:pt idx="2072">
                  <c:v>-241.70924100000002</c:v>
                </c:pt>
                <c:pt idx="2073">
                  <c:v>-241.64674100000002</c:v>
                </c:pt>
                <c:pt idx="2074">
                  <c:v>-241.58424100000002</c:v>
                </c:pt>
                <c:pt idx="2075">
                  <c:v>-241.52174100000002</c:v>
                </c:pt>
                <c:pt idx="2076">
                  <c:v>-241.45924100000002</c:v>
                </c:pt>
                <c:pt idx="2077">
                  <c:v>-241.39674100000002</c:v>
                </c:pt>
                <c:pt idx="2078">
                  <c:v>-241.33424100000002</c:v>
                </c:pt>
                <c:pt idx="2079">
                  <c:v>-241.27174100000002</c:v>
                </c:pt>
                <c:pt idx="2080">
                  <c:v>-241.20924100000002</c:v>
                </c:pt>
                <c:pt idx="2081">
                  <c:v>-241.14674100000002</c:v>
                </c:pt>
                <c:pt idx="2082">
                  <c:v>-241.08424100000002</c:v>
                </c:pt>
                <c:pt idx="2083">
                  <c:v>-241.02174100000002</c:v>
                </c:pt>
                <c:pt idx="2084">
                  <c:v>-240.95924100000002</c:v>
                </c:pt>
                <c:pt idx="2085">
                  <c:v>-240.89674100000002</c:v>
                </c:pt>
                <c:pt idx="2086">
                  <c:v>-240.83424100000002</c:v>
                </c:pt>
                <c:pt idx="2087">
                  <c:v>-240.77174100000002</c:v>
                </c:pt>
                <c:pt idx="2088">
                  <c:v>-240.70924100000002</c:v>
                </c:pt>
                <c:pt idx="2089">
                  <c:v>-240.64674100000002</c:v>
                </c:pt>
                <c:pt idx="2090">
                  <c:v>-240.58424100000002</c:v>
                </c:pt>
                <c:pt idx="2091">
                  <c:v>-240.52174100000002</c:v>
                </c:pt>
                <c:pt idx="2092">
                  <c:v>-240.45924100000002</c:v>
                </c:pt>
                <c:pt idx="2093">
                  <c:v>-240.39674100000002</c:v>
                </c:pt>
                <c:pt idx="2094">
                  <c:v>-240.33424100000002</c:v>
                </c:pt>
                <c:pt idx="2095">
                  <c:v>-240.27174100000002</c:v>
                </c:pt>
                <c:pt idx="2096">
                  <c:v>-240.20924100000002</c:v>
                </c:pt>
                <c:pt idx="2097">
                  <c:v>-240.14674100000002</c:v>
                </c:pt>
                <c:pt idx="2098">
                  <c:v>-240.08424100000002</c:v>
                </c:pt>
                <c:pt idx="2099">
                  <c:v>-240.02174100000002</c:v>
                </c:pt>
                <c:pt idx="2100">
                  <c:v>-239.95924100000002</c:v>
                </c:pt>
                <c:pt idx="2101">
                  <c:v>-239.89674100000002</c:v>
                </c:pt>
                <c:pt idx="2102">
                  <c:v>-239.83424100000002</c:v>
                </c:pt>
                <c:pt idx="2103">
                  <c:v>-239.77174100000002</c:v>
                </c:pt>
                <c:pt idx="2104">
                  <c:v>-239.70924100000002</c:v>
                </c:pt>
                <c:pt idx="2105">
                  <c:v>-239.64674100000002</c:v>
                </c:pt>
                <c:pt idx="2106">
                  <c:v>-239.58424100000002</c:v>
                </c:pt>
                <c:pt idx="2107">
                  <c:v>-239.52174100000002</c:v>
                </c:pt>
                <c:pt idx="2108">
                  <c:v>-239.45924100000002</c:v>
                </c:pt>
                <c:pt idx="2109">
                  <c:v>-239.39674100000002</c:v>
                </c:pt>
                <c:pt idx="2110">
                  <c:v>-239.33424100000002</c:v>
                </c:pt>
                <c:pt idx="2111">
                  <c:v>-239.27174100000002</c:v>
                </c:pt>
                <c:pt idx="2112">
                  <c:v>-239.20924100000002</c:v>
                </c:pt>
                <c:pt idx="2113">
                  <c:v>-239.14674100000002</c:v>
                </c:pt>
                <c:pt idx="2114">
                  <c:v>-239.08424100000002</c:v>
                </c:pt>
                <c:pt idx="2115">
                  <c:v>-239.02174100000002</c:v>
                </c:pt>
                <c:pt idx="2116">
                  <c:v>-238.95924100000002</c:v>
                </c:pt>
                <c:pt idx="2117">
                  <c:v>-238.89674100000002</c:v>
                </c:pt>
                <c:pt idx="2118">
                  <c:v>-238.83424100000002</c:v>
                </c:pt>
                <c:pt idx="2119">
                  <c:v>-238.77174100000002</c:v>
                </c:pt>
                <c:pt idx="2120">
                  <c:v>-238.70924100000002</c:v>
                </c:pt>
                <c:pt idx="2121">
                  <c:v>-238.64674100000002</c:v>
                </c:pt>
                <c:pt idx="2122">
                  <c:v>-238.58424100000002</c:v>
                </c:pt>
                <c:pt idx="2123">
                  <c:v>-238.52174100000002</c:v>
                </c:pt>
                <c:pt idx="2124">
                  <c:v>-238.45924100000002</c:v>
                </c:pt>
                <c:pt idx="2125">
                  <c:v>-238.39674100000002</c:v>
                </c:pt>
                <c:pt idx="2126">
                  <c:v>-238.33424100000002</c:v>
                </c:pt>
                <c:pt idx="2127">
                  <c:v>-238.27174100000002</c:v>
                </c:pt>
                <c:pt idx="2128">
                  <c:v>-238.20924100000002</c:v>
                </c:pt>
                <c:pt idx="2129">
                  <c:v>-238.14674100000002</c:v>
                </c:pt>
                <c:pt idx="2130">
                  <c:v>-238.08424100000002</c:v>
                </c:pt>
                <c:pt idx="2131">
                  <c:v>-238.02174100000002</c:v>
                </c:pt>
                <c:pt idx="2132">
                  <c:v>-237.95924100000002</c:v>
                </c:pt>
                <c:pt idx="2133">
                  <c:v>-237.89674100000002</c:v>
                </c:pt>
                <c:pt idx="2134">
                  <c:v>-237.83424100000002</c:v>
                </c:pt>
                <c:pt idx="2135">
                  <c:v>-237.77174100000002</c:v>
                </c:pt>
                <c:pt idx="2136">
                  <c:v>-237.70924100000002</c:v>
                </c:pt>
                <c:pt idx="2137">
                  <c:v>-237.64674100000002</c:v>
                </c:pt>
                <c:pt idx="2138">
                  <c:v>-237.58424100000002</c:v>
                </c:pt>
                <c:pt idx="2139">
                  <c:v>-237.52174100000002</c:v>
                </c:pt>
                <c:pt idx="2140">
                  <c:v>-237.45924100000002</c:v>
                </c:pt>
                <c:pt idx="2141">
                  <c:v>-237.39674100000002</c:v>
                </c:pt>
                <c:pt idx="2142">
                  <c:v>-237.33424100000002</c:v>
                </c:pt>
                <c:pt idx="2143">
                  <c:v>-237.27174100000002</c:v>
                </c:pt>
                <c:pt idx="2144">
                  <c:v>-237.20924100000002</c:v>
                </c:pt>
                <c:pt idx="2145">
                  <c:v>-237.14674100000002</c:v>
                </c:pt>
                <c:pt idx="2146">
                  <c:v>-237.08424100000002</c:v>
                </c:pt>
                <c:pt idx="2147">
                  <c:v>-237.02174100000002</c:v>
                </c:pt>
                <c:pt idx="2148">
                  <c:v>-236.95924100000002</c:v>
                </c:pt>
                <c:pt idx="2149">
                  <c:v>-236.89674100000002</c:v>
                </c:pt>
                <c:pt idx="2150">
                  <c:v>-236.83424100000002</c:v>
                </c:pt>
                <c:pt idx="2151">
                  <c:v>-236.77174100000002</c:v>
                </c:pt>
                <c:pt idx="2152">
                  <c:v>-236.70924100000002</c:v>
                </c:pt>
                <c:pt idx="2153">
                  <c:v>-236.64674100000002</c:v>
                </c:pt>
                <c:pt idx="2154">
                  <c:v>-236.58424100000002</c:v>
                </c:pt>
                <c:pt idx="2155">
                  <c:v>-236.52174100000002</c:v>
                </c:pt>
                <c:pt idx="2156">
                  <c:v>-236.45924100000002</c:v>
                </c:pt>
                <c:pt idx="2157">
                  <c:v>-236.39674100000002</c:v>
                </c:pt>
                <c:pt idx="2158">
                  <c:v>-236.33424100000002</c:v>
                </c:pt>
                <c:pt idx="2159">
                  <c:v>-236.27174100000002</c:v>
                </c:pt>
                <c:pt idx="2160">
                  <c:v>-236.20924100000002</c:v>
                </c:pt>
                <c:pt idx="2161">
                  <c:v>-236.14674100000002</c:v>
                </c:pt>
                <c:pt idx="2162">
                  <c:v>-236.08424100000002</c:v>
                </c:pt>
                <c:pt idx="2163">
                  <c:v>-236.02174100000002</c:v>
                </c:pt>
                <c:pt idx="2164">
                  <c:v>-235.95924100000002</c:v>
                </c:pt>
                <c:pt idx="2165">
                  <c:v>-235.89674100000002</c:v>
                </c:pt>
                <c:pt idx="2166">
                  <c:v>-235.83424100000002</c:v>
                </c:pt>
                <c:pt idx="2167">
                  <c:v>-235.77174100000002</c:v>
                </c:pt>
                <c:pt idx="2168">
                  <c:v>-235.70924100000002</c:v>
                </c:pt>
                <c:pt idx="2169">
                  <c:v>-235.64674100000002</c:v>
                </c:pt>
                <c:pt idx="2170">
                  <c:v>-235.58424100000002</c:v>
                </c:pt>
                <c:pt idx="2171">
                  <c:v>-235.52174100000002</c:v>
                </c:pt>
                <c:pt idx="2172">
                  <c:v>-235.45924100000002</c:v>
                </c:pt>
                <c:pt idx="2173">
                  <c:v>-235.39674100000002</c:v>
                </c:pt>
                <c:pt idx="2174">
                  <c:v>-235.33424100000002</c:v>
                </c:pt>
                <c:pt idx="2175">
                  <c:v>-235.27174100000002</c:v>
                </c:pt>
                <c:pt idx="2176">
                  <c:v>-235.20924100000002</c:v>
                </c:pt>
                <c:pt idx="2177">
                  <c:v>-235.14674100000002</c:v>
                </c:pt>
                <c:pt idx="2178">
                  <c:v>-235.08424100000002</c:v>
                </c:pt>
                <c:pt idx="2179">
                  <c:v>-235.02174100000002</c:v>
                </c:pt>
                <c:pt idx="2180">
                  <c:v>-234.95924100000002</c:v>
                </c:pt>
                <c:pt idx="2181">
                  <c:v>-234.89674100000002</c:v>
                </c:pt>
                <c:pt idx="2182">
                  <c:v>-234.83424100000002</c:v>
                </c:pt>
                <c:pt idx="2183">
                  <c:v>-234.77174100000002</c:v>
                </c:pt>
                <c:pt idx="2184">
                  <c:v>-234.70924100000002</c:v>
                </c:pt>
                <c:pt idx="2185">
                  <c:v>-234.64674100000002</c:v>
                </c:pt>
                <c:pt idx="2186">
                  <c:v>-234.58424100000002</c:v>
                </c:pt>
                <c:pt idx="2187">
                  <c:v>-234.52174100000002</c:v>
                </c:pt>
                <c:pt idx="2188">
                  <c:v>-234.45924100000002</c:v>
                </c:pt>
                <c:pt idx="2189">
                  <c:v>-234.39674100000002</c:v>
                </c:pt>
                <c:pt idx="2190">
                  <c:v>-234.33424100000002</c:v>
                </c:pt>
                <c:pt idx="2191">
                  <c:v>-234.27174100000002</c:v>
                </c:pt>
                <c:pt idx="2192">
                  <c:v>-234.20924100000002</c:v>
                </c:pt>
                <c:pt idx="2193">
                  <c:v>-234.14674100000002</c:v>
                </c:pt>
                <c:pt idx="2194">
                  <c:v>-234.08424100000002</c:v>
                </c:pt>
                <c:pt idx="2195">
                  <c:v>-234.02174100000002</c:v>
                </c:pt>
                <c:pt idx="2196">
                  <c:v>-233.95924100000002</c:v>
                </c:pt>
                <c:pt idx="2197">
                  <c:v>-233.89674100000002</c:v>
                </c:pt>
                <c:pt idx="2198">
                  <c:v>-233.83424100000002</c:v>
                </c:pt>
                <c:pt idx="2199">
                  <c:v>-233.77174100000002</c:v>
                </c:pt>
                <c:pt idx="2200">
                  <c:v>-233.70924100000002</c:v>
                </c:pt>
                <c:pt idx="2201">
                  <c:v>-233.64674100000002</c:v>
                </c:pt>
                <c:pt idx="2202">
                  <c:v>-233.58424100000002</c:v>
                </c:pt>
                <c:pt idx="2203">
                  <c:v>-233.52174100000002</c:v>
                </c:pt>
                <c:pt idx="2204">
                  <c:v>-233.45924100000002</c:v>
                </c:pt>
                <c:pt idx="2205">
                  <c:v>-233.39674100000002</c:v>
                </c:pt>
                <c:pt idx="2206">
                  <c:v>-233.33424100000002</c:v>
                </c:pt>
                <c:pt idx="2207">
                  <c:v>-233.27174100000002</c:v>
                </c:pt>
                <c:pt idx="2208">
                  <c:v>-233.20924100000002</c:v>
                </c:pt>
                <c:pt idx="2209">
                  <c:v>-233.14674100000002</c:v>
                </c:pt>
                <c:pt idx="2210">
                  <c:v>-233.08424100000002</c:v>
                </c:pt>
                <c:pt idx="2211">
                  <c:v>-233.02174100000002</c:v>
                </c:pt>
                <c:pt idx="2212">
                  <c:v>-232.95924100000002</c:v>
                </c:pt>
                <c:pt idx="2213">
                  <c:v>-232.89674100000002</c:v>
                </c:pt>
                <c:pt idx="2214">
                  <c:v>-232.83424100000002</c:v>
                </c:pt>
                <c:pt idx="2215">
                  <c:v>-232.77174100000002</c:v>
                </c:pt>
                <c:pt idx="2216">
                  <c:v>-232.70924100000002</c:v>
                </c:pt>
                <c:pt idx="2217">
                  <c:v>-232.64674100000002</c:v>
                </c:pt>
                <c:pt idx="2218">
                  <c:v>-232.58424100000002</c:v>
                </c:pt>
                <c:pt idx="2219">
                  <c:v>-232.52174100000002</c:v>
                </c:pt>
                <c:pt idx="2220">
                  <c:v>-232.45924100000002</c:v>
                </c:pt>
                <c:pt idx="2221">
                  <c:v>-232.39674100000002</c:v>
                </c:pt>
                <c:pt idx="2222">
                  <c:v>-232.33424100000002</c:v>
                </c:pt>
                <c:pt idx="2223">
                  <c:v>-232.27174100000002</c:v>
                </c:pt>
                <c:pt idx="2224">
                  <c:v>-232.20924100000002</c:v>
                </c:pt>
                <c:pt idx="2225">
                  <c:v>-232.14674100000002</c:v>
                </c:pt>
                <c:pt idx="2226">
                  <c:v>-232.08424100000002</c:v>
                </c:pt>
                <c:pt idx="2227">
                  <c:v>-232.02174100000002</c:v>
                </c:pt>
                <c:pt idx="2228">
                  <c:v>-231.95924100000002</c:v>
                </c:pt>
                <c:pt idx="2229">
                  <c:v>-231.89674100000002</c:v>
                </c:pt>
                <c:pt idx="2230">
                  <c:v>-231.83424100000002</c:v>
                </c:pt>
                <c:pt idx="2231">
                  <c:v>-231.77174100000002</c:v>
                </c:pt>
                <c:pt idx="2232">
                  <c:v>-231.70924100000002</c:v>
                </c:pt>
                <c:pt idx="2233">
                  <c:v>-231.64674100000002</c:v>
                </c:pt>
                <c:pt idx="2234">
                  <c:v>-231.58424100000002</c:v>
                </c:pt>
                <c:pt idx="2235">
                  <c:v>-231.52174100000002</c:v>
                </c:pt>
                <c:pt idx="2236">
                  <c:v>-231.45924100000002</c:v>
                </c:pt>
                <c:pt idx="2237">
                  <c:v>-231.39674100000002</c:v>
                </c:pt>
                <c:pt idx="2238">
                  <c:v>-231.33424100000002</c:v>
                </c:pt>
                <c:pt idx="2239">
                  <c:v>-231.27174100000002</c:v>
                </c:pt>
                <c:pt idx="2240">
                  <c:v>-231.20924100000002</c:v>
                </c:pt>
                <c:pt idx="2241">
                  <c:v>-231.14674100000002</c:v>
                </c:pt>
                <c:pt idx="2242">
                  <c:v>-231.08424100000002</c:v>
                </c:pt>
                <c:pt idx="2243">
                  <c:v>-231.02174100000002</c:v>
                </c:pt>
                <c:pt idx="2244">
                  <c:v>-230.95924100000002</c:v>
                </c:pt>
                <c:pt idx="2245">
                  <c:v>-230.89674100000002</c:v>
                </c:pt>
                <c:pt idx="2246">
                  <c:v>-230.83424100000002</c:v>
                </c:pt>
                <c:pt idx="2247">
                  <c:v>-230.77174100000002</c:v>
                </c:pt>
                <c:pt idx="2248">
                  <c:v>-230.70924100000002</c:v>
                </c:pt>
                <c:pt idx="2249">
                  <c:v>-230.64674100000002</c:v>
                </c:pt>
                <c:pt idx="2250">
                  <c:v>-230.58424100000002</c:v>
                </c:pt>
                <c:pt idx="2251">
                  <c:v>-230.52174100000002</c:v>
                </c:pt>
                <c:pt idx="2252">
                  <c:v>-230.45924100000002</c:v>
                </c:pt>
                <c:pt idx="2253">
                  <c:v>-230.39674100000002</c:v>
                </c:pt>
                <c:pt idx="2254">
                  <c:v>-230.33424100000002</c:v>
                </c:pt>
                <c:pt idx="2255">
                  <c:v>-230.27174100000002</c:v>
                </c:pt>
                <c:pt idx="2256">
                  <c:v>-230.20924100000002</c:v>
                </c:pt>
                <c:pt idx="2257">
                  <c:v>-230.14674100000002</c:v>
                </c:pt>
                <c:pt idx="2258">
                  <c:v>-230.08424100000002</c:v>
                </c:pt>
                <c:pt idx="2259">
                  <c:v>-230.02174100000002</c:v>
                </c:pt>
                <c:pt idx="2260">
                  <c:v>-229.95924100000002</c:v>
                </c:pt>
                <c:pt idx="2261">
                  <c:v>-229.89674100000002</c:v>
                </c:pt>
                <c:pt idx="2262">
                  <c:v>-229.83424100000002</c:v>
                </c:pt>
                <c:pt idx="2263">
                  <c:v>-229.77174100000002</c:v>
                </c:pt>
                <c:pt idx="2264">
                  <c:v>-229.70924100000002</c:v>
                </c:pt>
                <c:pt idx="2265">
                  <c:v>-229.64674100000002</c:v>
                </c:pt>
                <c:pt idx="2266">
                  <c:v>-229.58424100000002</c:v>
                </c:pt>
                <c:pt idx="2267">
                  <c:v>-229.52174100000002</c:v>
                </c:pt>
                <c:pt idx="2268">
                  <c:v>-229.45924100000002</c:v>
                </c:pt>
                <c:pt idx="2269">
                  <c:v>-229.39674100000002</c:v>
                </c:pt>
                <c:pt idx="2270">
                  <c:v>-229.33424100000002</c:v>
                </c:pt>
                <c:pt idx="2271">
                  <c:v>-229.27174100000002</c:v>
                </c:pt>
                <c:pt idx="2272">
                  <c:v>-229.20924100000002</c:v>
                </c:pt>
                <c:pt idx="2273">
                  <c:v>-229.14674100000002</c:v>
                </c:pt>
                <c:pt idx="2274">
                  <c:v>-229.08424100000002</c:v>
                </c:pt>
                <c:pt idx="2275">
                  <c:v>-229.02174100000002</c:v>
                </c:pt>
                <c:pt idx="2276">
                  <c:v>-228.95924100000002</c:v>
                </c:pt>
                <c:pt idx="2277">
                  <c:v>-228.89674100000002</c:v>
                </c:pt>
                <c:pt idx="2278">
                  <c:v>-228.83424100000002</c:v>
                </c:pt>
                <c:pt idx="2279">
                  <c:v>-228.77174100000002</c:v>
                </c:pt>
                <c:pt idx="2280">
                  <c:v>-228.70924100000002</c:v>
                </c:pt>
                <c:pt idx="2281">
                  <c:v>-228.64674100000002</c:v>
                </c:pt>
                <c:pt idx="2282">
                  <c:v>-228.58424100000002</c:v>
                </c:pt>
                <c:pt idx="2283">
                  <c:v>-228.52174100000002</c:v>
                </c:pt>
                <c:pt idx="2284">
                  <c:v>-228.45924100000002</c:v>
                </c:pt>
                <c:pt idx="2285">
                  <c:v>-228.39674100000002</c:v>
                </c:pt>
                <c:pt idx="2286">
                  <c:v>-228.33424100000002</c:v>
                </c:pt>
                <c:pt idx="2287">
                  <c:v>-228.27174100000002</c:v>
                </c:pt>
                <c:pt idx="2288">
                  <c:v>-228.20924100000002</c:v>
                </c:pt>
                <c:pt idx="2289">
                  <c:v>-228.14674100000002</c:v>
                </c:pt>
                <c:pt idx="2290">
                  <c:v>-228.08424100000002</c:v>
                </c:pt>
                <c:pt idx="2291">
                  <c:v>-228.02174100000002</c:v>
                </c:pt>
                <c:pt idx="2292">
                  <c:v>-227.95924100000002</c:v>
                </c:pt>
                <c:pt idx="2293">
                  <c:v>-227.89674100000002</c:v>
                </c:pt>
                <c:pt idx="2294">
                  <c:v>-227.83424100000002</c:v>
                </c:pt>
                <c:pt idx="2295">
                  <c:v>-227.77174100000002</c:v>
                </c:pt>
                <c:pt idx="2296">
                  <c:v>-227.70924100000002</c:v>
                </c:pt>
                <c:pt idx="2297">
                  <c:v>-227.64674100000002</c:v>
                </c:pt>
                <c:pt idx="2298">
                  <c:v>-227.58424100000002</c:v>
                </c:pt>
                <c:pt idx="2299">
                  <c:v>-227.52174100000002</c:v>
                </c:pt>
                <c:pt idx="2300">
                  <c:v>-227.45924100000002</c:v>
                </c:pt>
                <c:pt idx="2301">
                  <c:v>-227.39674100000002</c:v>
                </c:pt>
                <c:pt idx="2302">
                  <c:v>-227.33424100000002</c:v>
                </c:pt>
                <c:pt idx="2303">
                  <c:v>-227.27174100000002</c:v>
                </c:pt>
                <c:pt idx="2304">
                  <c:v>-227.20924100000002</c:v>
                </c:pt>
                <c:pt idx="2305">
                  <c:v>-227.14674100000002</c:v>
                </c:pt>
                <c:pt idx="2306">
                  <c:v>-227.08424100000002</c:v>
                </c:pt>
                <c:pt idx="2307">
                  <c:v>-227.02174100000002</c:v>
                </c:pt>
                <c:pt idx="2308">
                  <c:v>-226.95924100000002</c:v>
                </c:pt>
                <c:pt idx="2309">
                  <c:v>-226.89674100000002</c:v>
                </c:pt>
                <c:pt idx="2310">
                  <c:v>-226.83424100000002</c:v>
                </c:pt>
                <c:pt idx="2311">
                  <c:v>-226.77174100000002</c:v>
                </c:pt>
                <c:pt idx="2312">
                  <c:v>-226.70924100000002</c:v>
                </c:pt>
                <c:pt idx="2313">
                  <c:v>-226.64674100000002</c:v>
                </c:pt>
                <c:pt idx="2314">
                  <c:v>-226.58424100000002</c:v>
                </c:pt>
                <c:pt idx="2315">
                  <c:v>-226.52174100000002</c:v>
                </c:pt>
                <c:pt idx="2316">
                  <c:v>-226.45924100000002</c:v>
                </c:pt>
                <c:pt idx="2317">
                  <c:v>-226.39674100000002</c:v>
                </c:pt>
                <c:pt idx="2318">
                  <c:v>-226.33424100000002</c:v>
                </c:pt>
                <c:pt idx="2319">
                  <c:v>-226.27174100000002</c:v>
                </c:pt>
                <c:pt idx="2320">
                  <c:v>-226.20924100000002</c:v>
                </c:pt>
                <c:pt idx="2321">
                  <c:v>-226.14674100000002</c:v>
                </c:pt>
                <c:pt idx="2322">
                  <c:v>-226.08424100000002</c:v>
                </c:pt>
                <c:pt idx="2323">
                  <c:v>-226.02174100000002</c:v>
                </c:pt>
                <c:pt idx="2324">
                  <c:v>-225.95924100000002</c:v>
                </c:pt>
                <c:pt idx="2325">
                  <c:v>-225.89674100000002</c:v>
                </c:pt>
                <c:pt idx="2326">
                  <c:v>-225.83424100000002</c:v>
                </c:pt>
                <c:pt idx="2327">
                  <c:v>-225.77174100000002</c:v>
                </c:pt>
                <c:pt idx="2328">
                  <c:v>-225.70924100000002</c:v>
                </c:pt>
                <c:pt idx="2329">
                  <c:v>-225.64674100000002</c:v>
                </c:pt>
                <c:pt idx="2330">
                  <c:v>-225.58424100000002</c:v>
                </c:pt>
                <c:pt idx="2331">
                  <c:v>-225.52174100000002</c:v>
                </c:pt>
                <c:pt idx="2332">
                  <c:v>-225.45924100000002</c:v>
                </c:pt>
                <c:pt idx="2333">
                  <c:v>-225.39674100000002</c:v>
                </c:pt>
                <c:pt idx="2334">
                  <c:v>-225.33424100000002</c:v>
                </c:pt>
                <c:pt idx="2335">
                  <c:v>-225.27174100000002</c:v>
                </c:pt>
                <c:pt idx="2336">
                  <c:v>-225.20924100000002</c:v>
                </c:pt>
                <c:pt idx="2337">
                  <c:v>-225.14674100000002</c:v>
                </c:pt>
                <c:pt idx="2338">
                  <c:v>-225.08424100000002</c:v>
                </c:pt>
                <c:pt idx="2339">
                  <c:v>-225.02174100000002</c:v>
                </c:pt>
                <c:pt idx="2340">
                  <c:v>-224.95924100000002</c:v>
                </c:pt>
                <c:pt idx="2341">
                  <c:v>-224.89674100000002</c:v>
                </c:pt>
                <c:pt idx="2342">
                  <c:v>-224.83424100000002</c:v>
                </c:pt>
                <c:pt idx="2343">
                  <c:v>-224.77174100000002</c:v>
                </c:pt>
                <c:pt idx="2344">
                  <c:v>-224.70924100000002</c:v>
                </c:pt>
                <c:pt idx="2345">
                  <c:v>-224.64674100000002</c:v>
                </c:pt>
                <c:pt idx="2346">
                  <c:v>-224.58424100000002</c:v>
                </c:pt>
                <c:pt idx="2347">
                  <c:v>-224.52174100000002</c:v>
                </c:pt>
                <c:pt idx="2348">
                  <c:v>-224.45924100000002</c:v>
                </c:pt>
                <c:pt idx="2349">
                  <c:v>-224.39674100000002</c:v>
                </c:pt>
                <c:pt idx="2350">
                  <c:v>-224.33424100000002</c:v>
                </c:pt>
                <c:pt idx="2351">
                  <c:v>-224.27174100000002</c:v>
                </c:pt>
                <c:pt idx="2352">
                  <c:v>-224.20924100000002</c:v>
                </c:pt>
                <c:pt idx="2353">
                  <c:v>-224.14674100000002</c:v>
                </c:pt>
                <c:pt idx="2354">
                  <c:v>-224.08424100000002</c:v>
                </c:pt>
                <c:pt idx="2355">
                  <c:v>-224.02174100000002</c:v>
                </c:pt>
                <c:pt idx="2356">
                  <c:v>-223.95924100000002</c:v>
                </c:pt>
                <c:pt idx="2357">
                  <c:v>-223.89674100000002</c:v>
                </c:pt>
                <c:pt idx="2358">
                  <c:v>-223.83424100000002</c:v>
                </c:pt>
                <c:pt idx="2359">
                  <c:v>-223.77174100000002</c:v>
                </c:pt>
                <c:pt idx="2360">
                  <c:v>-223.70924100000002</c:v>
                </c:pt>
                <c:pt idx="2361">
                  <c:v>-223.64674100000002</c:v>
                </c:pt>
                <c:pt idx="2362">
                  <c:v>-223.58424100000002</c:v>
                </c:pt>
                <c:pt idx="2363">
                  <c:v>-223.52174100000002</c:v>
                </c:pt>
                <c:pt idx="2364">
                  <c:v>-223.45924100000002</c:v>
                </c:pt>
                <c:pt idx="2365">
                  <c:v>-223.39674100000002</c:v>
                </c:pt>
                <c:pt idx="2366">
                  <c:v>-223.33424100000002</c:v>
                </c:pt>
                <c:pt idx="2367">
                  <c:v>-223.27174100000002</c:v>
                </c:pt>
                <c:pt idx="2368">
                  <c:v>-223.20924100000002</c:v>
                </c:pt>
                <c:pt idx="2369">
                  <c:v>-223.14674100000002</c:v>
                </c:pt>
                <c:pt idx="2370">
                  <c:v>-223.08424100000002</c:v>
                </c:pt>
                <c:pt idx="2371">
                  <c:v>-223.02174100000002</c:v>
                </c:pt>
                <c:pt idx="2372">
                  <c:v>-222.95924100000002</c:v>
                </c:pt>
                <c:pt idx="2373">
                  <c:v>-222.89674100000002</c:v>
                </c:pt>
                <c:pt idx="2374">
                  <c:v>-222.83424100000002</c:v>
                </c:pt>
                <c:pt idx="2375">
                  <c:v>-222.77174100000002</c:v>
                </c:pt>
                <c:pt idx="2376">
                  <c:v>-222.70924100000002</c:v>
                </c:pt>
                <c:pt idx="2377">
                  <c:v>-222.64674100000002</c:v>
                </c:pt>
                <c:pt idx="2378">
                  <c:v>-222.58424100000002</c:v>
                </c:pt>
                <c:pt idx="2379">
                  <c:v>-222.52174100000002</c:v>
                </c:pt>
                <c:pt idx="2380">
                  <c:v>-222.45924100000002</c:v>
                </c:pt>
                <c:pt idx="2381">
                  <c:v>-222.39674100000002</c:v>
                </c:pt>
                <c:pt idx="2382">
                  <c:v>-222.33424100000002</c:v>
                </c:pt>
                <c:pt idx="2383">
                  <c:v>-222.27174100000002</c:v>
                </c:pt>
                <c:pt idx="2384">
                  <c:v>-222.20924100000002</c:v>
                </c:pt>
                <c:pt idx="2385">
                  <c:v>-222.14674100000002</c:v>
                </c:pt>
                <c:pt idx="2386">
                  <c:v>-222.08424100000002</c:v>
                </c:pt>
                <c:pt idx="2387">
                  <c:v>-222.02174100000002</c:v>
                </c:pt>
                <c:pt idx="2388">
                  <c:v>-221.95924100000002</c:v>
                </c:pt>
                <c:pt idx="2389">
                  <c:v>-221.89674100000002</c:v>
                </c:pt>
                <c:pt idx="2390">
                  <c:v>-221.83424100000002</c:v>
                </c:pt>
                <c:pt idx="2391">
                  <c:v>-221.77174100000002</c:v>
                </c:pt>
                <c:pt idx="2392">
                  <c:v>-221.70924100000002</c:v>
                </c:pt>
                <c:pt idx="2393">
                  <c:v>-221.64674100000002</c:v>
                </c:pt>
                <c:pt idx="2394">
                  <c:v>-221.58424100000002</c:v>
                </c:pt>
                <c:pt idx="2395">
                  <c:v>-221.52174100000002</c:v>
                </c:pt>
                <c:pt idx="2396">
                  <c:v>-221.45924100000002</c:v>
                </c:pt>
                <c:pt idx="2397">
                  <c:v>-221.39674100000002</c:v>
                </c:pt>
                <c:pt idx="2398">
                  <c:v>-221.33424100000002</c:v>
                </c:pt>
                <c:pt idx="2399">
                  <c:v>-221.27174100000002</c:v>
                </c:pt>
                <c:pt idx="2400">
                  <c:v>-221.20924100000002</c:v>
                </c:pt>
                <c:pt idx="2401">
                  <c:v>-221.14674100000002</c:v>
                </c:pt>
                <c:pt idx="2402">
                  <c:v>-221.08424100000002</c:v>
                </c:pt>
                <c:pt idx="2403">
                  <c:v>-221.02174100000002</c:v>
                </c:pt>
                <c:pt idx="2404">
                  <c:v>-220.95924100000002</c:v>
                </c:pt>
                <c:pt idx="2405">
                  <c:v>-220.89674100000002</c:v>
                </c:pt>
                <c:pt idx="2406">
                  <c:v>-220.83424100000002</c:v>
                </c:pt>
                <c:pt idx="2407">
                  <c:v>-220.77174100000002</c:v>
                </c:pt>
                <c:pt idx="2408">
                  <c:v>-220.70924100000002</c:v>
                </c:pt>
                <c:pt idx="2409">
                  <c:v>-220.64674100000002</c:v>
                </c:pt>
                <c:pt idx="2410">
                  <c:v>-220.58424100000002</c:v>
                </c:pt>
                <c:pt idx="2411">
                  <c:v>-220.52174100000002</c:v>
                </c:pt>
                <c:pt idx="2412">
                  <c:v>-220.45924100000002</c:v>
                </c:pt>
                <c:pt idx="2413">
                  <c:v>-220.39674100000002</c:v>
                </c:pt>
                <c:pt idx="2414">
                  <c:v>-220.33424100000002</c:v>
                </c:pt>
                <c:pt idx="2415">
                  <c:v>-220.27174100000002</c:v>
                </c:pt>
                <c:pt idx="2416">
                  <c:v>-220.20924100000002</c:v>
                </c:pt>
                <c:pt idx="2417">
                  <c:v>-220.14674100000002</c:v>
                </c:pt>
                <c:pt idx="2418">
                  <c:v>-220.08424100000002</c:v>
                </c:pt>
                <c:pt idx="2419">
                  <c:v>-220.02174100000002</c:v>
                </c:pt>
                <c:pt idx="2420">
                  <c:v>-219.95924100000002</c:v>
                </c:pt>
                <c:pt idx="2421">
                  <c:v>-219.89674100000002</c:v>
                </c:pt>
                <c:pt idx="2422">
                  <c:v>-219.83424100000002</c:v>
                </c:pt>
                <c:pt idx="2423">
                  <c:v>-219.77174100000002</c:v>
                </c:pt>
                <c:pt idx="2424">
                  <c:v>-219.70924100000002</c:v>
                </c:pt>
                <c:pt idx="2425">
                  <c:v>-219.64674100000002</c:v>
                </c:pt>
                <c:pt idx="2426">
                  <c:v>-219.58424100000002</c:v>
                </c:pt>
                <c:pt idx="2427">
                  <c:v>-219.52174100000002</c:v>
                </c:pt>
                <c:pt idx="2428">
                  <c:v>-219.45924100000002</c:v>
                </c:pt>
                <c:pt idx="2429">
                  <c:v>-219.39674100000002</c:v>
                </c:pt>
                <c:pt idx="2430">
                  <c:v>-219.33424100000002</c:v>
                </c:pt>
                <c:pt idx="2431">
                  <c:v>-219.27174100000002</c:v>
                </c:pt>
                <c:pt idx="2432">
                  <c:v>-219.20924100000002</c:v>
                </c:pt>
                <c:pt idx="2433">
                  <c:v>-219.14674100000002</c:v>
                </c:pt>
                <c:pt idx="2434">
                  <c:v>-219.08424100000002</c:v>
                </c:pt>
                <c:pt idx="2435">
                  <c:v>-219.02174100000002</c:v>
                </c:pt>
                <c:pt idx="2436">
                  <c:v>-218.95924100000002</c:v>
                </c:pt>
                <c:pt idx="2437">
                  <c:v>-218.89674100000002</c:v>
                </c:pt>
                <c:pt idx="2438">
                  <c:v>-218.83424100000002</c:v>
                </c:pt>
                <c:pt idx="2439">
                  <c:v>-218.77174100000002</c:v>
                </c:pt>
                <c:pt idx="2440">
                  <c:v>-218.70924100000002</c:v>
                </c:pt>
                <c:pt idx="2441">
                  <c:v>-218.64674100000002</c:v>
                </c:pt>
                <c:pt idx="2442">
                  <c:v>-218.58424100000002</c:v>
                </c:pt>
                <c:pt idx="2443">
                  <c:v>-218.52174100000002</c:v>
                </c:pt>
                <c:pt idx="2444">
                  <c:v>-218.45924100000002</c:v>
                </c:pt>
                <c:pt idx="2445">
                  <c:v>-218.39674100000002</c:v>
                </c:pt>
                <c:pt idx="2446">
                  <c:v>-218.33424100000002</c:v>
                </c:pt>
                <c:pt idx="2447">
                  <c:v>-218.27174100000002</c:v>
                </c:pt>
                <c:pt idx="2448">
                  <c:v>-218.20924100000002</c:v>
                </c:pt>
                <c:pt idx="2449">
                  <c:v>-218.14674100000002</c:v>
                </c:pt>
                <c:pt idx="2450">
                  <c:v>-218.08424100000002</c:v>
                </c:pt>
                <c:pt idx="2451">
                  <c:v>-218.02174100000002</c:v>
                </c:pt>
                <c:pt idx="2452">
                  <c:v>-217.95924100000002</c:v>
                </c:pt>
                <c:pt idx="2453">
                  <c:v>-217.89674100000002</c:v>
                </c:pt>
                <c:pt idx="2454">
                  <c:v>-217.83424100000002</c:v>
                </c:pt>
                <c:pt idx="2455">
                  <c:v>-217.77174100000002</c:v>
                </c:pt>
                <c:pt idx="2456">
                  <c:v>-217.70924100000002</c:v>
                </c:pt>
                <c:pt idx="2457">
                  <c:v>-217.64674100000002</c:v>
                </c:pt>
                <c:pt idx="2458">
                  <c:v>-217.58424100000002</c:v>
                </c:pt>
                <c:pt idx="2459">
                  <c:v>-217.52174100000002</c:v>
                </c:pt>
                <c:pt idx="2460">
                  <c:v>-217.45924100000002</c:v>
                </c:pt>
                <c:pt idx="2461">
                  <c:v>-217.39674100000002</c:v>
                </c:pt>
                <c:pt idx="2462">
                  <c:v>-217.33424100000002</c:v>
                </c:pt>
                <c:pt idx="2463">
                  <c:v>-217.27174100000002</c:v>
                </c:pt>
                <c:pt idx="2464">
                  <c:v>-217.20924100000002</c:v>
                </c:pt>
                <c:pt idx="2465">
                  <c:v>-217.14674100000002</c:v>
                </c:pt>
                <c:pt idx="2466">
                  <c:v>-217.08424100000002</c:v>
                </c:pt>
                <c:pt idx="2467">
                  <c:v>-217.02174100000002</c:v>
                </c:pt>
                <c:pt idx="2468">
                  <c:v>-216.95924100000002</c:v>
                </c:pt>
                <c:pt idx="2469">
                  <c:v>-216.89674100000002</c:v>
                </c:pt>
                <c:pt idx="2470">
                  <c:v>-216.83424100000002</c:v>
                </c:pt>
                <c:pt idx="2471">
                  <c:v>-216.77174100000002</c:v>
                </c:pt>
                <c:pt idx="2472">
                  <c:v>-216.70924100000002</c:v>
                </c:pt>
                <c:pt idx="2473">
                  <c:v>-216.64674100000002</c:v>
                </c:pt>
                <c:pt idx="2474">
                  <c:v>-216.58424100000002</c:v>
                </c:pt>
                <c:pt idx="2475">
                  <c:v>-216.52174100000002</c:v>
                </c:pt>
                <c:pt idx="2476">
                  <c:v>-216.45924100000002</c:v>
                </c:pt>
                <c:pt idx="2477">
                  <c:v>-216.39674100000002</c:v>
                </c:pt>
                <c:pt idx="2478">
                  <c:v>-216.33424100000002</c:v>
                </c:pt>
                <c:pt idx="2479">
                  <c:v>-216.27174100000002</c:v>
                </c:pt>
                <c:pt idx="2480">
                  <c:v>-216.20924100000002</c:v>
                </c:pt>
                <c:pt idx="2481">
                  <c:v>-216.14674100000002</c:v>
                </c:pt>
                <c:pt idx="2482">
                  <c:v>-216.08424100000002</c:v>
                </c:pt>
                <c:pt idx="2483">
                  <c:v>-216.02174100000002</c:v>
                </c:pt>
                <c:pt idx="2484">
                  <c:v>-215.95924100000002</c:v>
                </c:pt>
                <c:pt idx="2485">
                  <c:v>-215.89674100000002</c:v>
                </c:pt>
                <c:pt idx="2486">
                  <c:v>-215.83424100000002</c:v>
                </c:pt>
                <c:pt idx="2487">
                  <c:v>-215.77174100000002</c:v>
                </c:pt>
                <c:pt idx="2488">
                  <c:v>-215.70924100000002</c:v>
                </c:pt>
                <c:pt idx="2489">
                  <c:v>-215.64674100000002</c:v>
                </c:pt>
                <c:pt idx="2490">
                  <c:v>-215.58424100000002</c:v>
                </c:pt>
                <c:pt idx="2491">
                  <c:v>-215.52174100000002</c:v>
                </c:pt>
                <c:pt idx="2492">
                  <c:v>-215.45924100000002</c:v>
                </c:pt>
                <c:pt idx="2493">
                  <c:v>-215.39674100000002</c:v>
                </c:pt>
                <c:pt idx="2494">
                  <c:v>-215.33424100000002</c:v>
                </c:pt>
                <c:pt idx="2495">
                  <c:v>-215.27174100000002</c:v>
                </c:pt>
                <c:pt idx="2496">
                  <c:v>-215.20924100000002</c:v>
                </c:pt>
                <c:pt idx="2497">
                  <c:v>-215.14674100000002</c:v>
                </c:pt>
                <c:pt idx="2498">
                  <c:v>-215.08424100000002</c:v>
                </c:pt>
                <c:pt idx="2499">
                  <c:v>-215.02174100000002</c:v>
                </c:pt>
                <c:pt idx="2500">
                  <c:v>-214.95924100000002</c:v>
                </c:pt>
                <c:pt idx="2501">
                  <c:v>-214.89674100000002</c:v>
                </c:pt>
                <c:pt idx="2502">
                  <c:v>-214.83424100000002</c:v>
                </c:pt>
                <c:pt idx="2503">
                  <c:v>-214.77174100000002</c:v>
                </c:pt>
                <c:pt idx="2504">
                  <c:v>-214.70924100000002</c:v>
                </c:pt>
                <c:pt idx="2505">
                  <c:v>-214.64674100000002</c:v>
                </c:pt>
                <c:pt idx="2506">
                  <c:v>-214.58424100000002</c:v>
                </c:pt>
                <c:pt idx="2507">
                  <c:v>-214.52174100000002</c:v>
                </c:pt>
                <c:pt idx="2508">
                  <c:v>-214.45924100000002</c:v>
                </c:pt>
                <c:pt idx="2509">
                  <c:v>-214.39674100000002</c:v>
                </c:pt>
                <c:pt idx="2510">
                  <c:v>-214.33424100000002</c:v>
                </c:pt>
                <c:pt idx="2511">
                  <c:v>-214.27174100000002</c:v>
                </c:pt>
                <c:pt idx="2512">
                  <c:v>-214.20924100000002</c:v>
                </c:pt>
                <c:pt idx="2513">
                  <c:v>-214.14674100000002</c:v>
                </c:pt>
                <c:pt idx="2514">
                  <c:v>-214.08424100000002</c:v>
                </c:pt>
                <c:pt idx="2515">
                  <c:v>-214.02174100000002</c:v>
                </c:pt>
                <c:pt idx="2516">
                  <c:v>-213.95924100000002</c:v>
                </c:pt>
                <c:pt idx="2517">
                  <c:v>-213.89674100000002</c:v>
                </c:pt>
                <c:pt idx="2518">
                  <c:v>-213.83424100000002</c:v>
                </c:pt>
                <c:pt idx="2519">
                  <c:v>-213.77174100000002</c:v>
                </c:pt>
                <c:pt idx="2520">
                  <c:v>-213.70924100000002</c:v>
                </c:pt>
                <c:pt idx="2521">
                  <c:v>-213.64674100000002</c:v>
                </c:pt>
                <c:pt idx="2522">
                  <c:v>-213.58424100000002</c:v>
                </c:pt>
                <c:pt idx="2523">
                  <c:v>-213.52174100000002</c:v>
                </c:pt>
                <c:pt idx="2524">
                  <c:v>-213.45924100000002</c:v>
                </c:pt>
                <c:pt idx="2525">
                  <c:v>-213.39674100000002</c:v>
                </c:pt>
                <c:pt idx="2526">
                  <c:v>-213.33424100000002</c:v>
                </c:pt>
                <c:pt idx="2527">
                  <c:v>-213.27174100000002</c:v>
                </c:pt>
                <c:pt idx="2528">
                  <c:v>-213.20924100000002</c:v>
                </c:pt>
                <c:pt idx="2529">
                  <c:v>-213.14674100000002</c:v>
                </c:pt>
                <c:pt idx="2530">
                  <c:v>-213.08424100000002</c:v>
                </c:pt>
                <c:pt idx="2531">
                  <c:v>-213.02174100000002</c:v>
                </c:pt>
                <c:pt idx="2532">
                  <c:v>-212.95924100000002</c:v>
                </c:pt>
                <c:pt idx="2533">
                  <c:v>-212.89674100000002</c:v>
                </c:pt>
                <c:pt idx="2534">
                  <c:v>-212.83424100000002</c:v>
                </c:pt>
                <c:pt idx="2535">
                  <c:v>-212.77174100000002</c:v>
                </c:pt>
                <c:pt idx="2536">
                  <c:v>-212.70924100000002</c:v>
                </c:pt>
                <c:pt idx="2537">
                  <c:v>-212.64674100000002</c:v>
                </c:pt>
                <c:pt idx="2538">
                  <c:v>-212.58424100000002</c:v>
                </c:pt>
                <c:pt idx="2539">
                  <c:v>-212.52174100000002</c:v>
                </c:pt>
                <c:pt idx="2540">
                  <c:v>-212.45924100000002</c:v>
                </c:pt>
                <c:pt idx="2541">
                  <c:v>-212.39674100000002</c:v>
                </c:pt>
                <c:pt idx="2542">
                  <c:v>-212.33424100000002</c:v>
                </c:pt>
                <c:pt idx="2543">
                  <c:v>-212.27174100000002</c:v>
                </c:pt>
                <c:pt idx="2544">
                  <c:v>-212.20924100000002</c:v>
                </c:pt>
                <c:pt idx="2545">
                  <c:v>-212.14674100000002</c:v>
                </c:pt>
                <c:pt idx="2546">
                  <c:v>-212.08424100000002</c:v>
                </c:pt>
                <c:pt idx="2547">
                  <c:v>-212.02174100000002</c:v>
                </c:pt>
                <c:pt idx="2548">
                  <c:v>-211.95924100000002</c:v>
                </c:pt>
                <c:pt idx="2549">
                  <c:v>-211.89674100000002</c:v>
                </c:pt>
                <c:pt idx="2550">
                  <c:v>-211.83424100000002</c:v>
                </c:pt>
                <c:pt idx="2551">
                  <c:v>-211.77174100000002</c:v>
                </c:pt>
                <c:pt idx="2552">
                  <c:v>-211.70924100000002</c:v>
                </c:pt>
                <c:pt idx="2553">
                  <c:v>-211.64674100000002</c:v>
                </c:pt>
                <c:pt idx="2554">
                  <c:v>-211.58424100000002</c:v>
                </c:pt>
                <c:pt idx="2555">
                  <c:v>-211.52174100000002</c:v>
                </c:pt>
                <c:pt idx="2556">
                  <c:v>-211.45924100000002</c:v>
                </c:pt>
                <c:pt idx="2557">
                  <c:v>-211.39674100000002</c:v>
                </c:pt>
                <c:pt idx="2558">
                  <c:v>-211.33424100000002</c:v>
                </c:pt>
                <c:pt idx="2559">
                  <c:v>-211.27174100000002</c:v>
                </c:pt>
                <c:pt idx="2560">
                  <c:v>-211.20924100000002</c:v>
                </c:pt>
                <c:pt idx="2561">
                  <c:v>-211.14674100000002</c:v>
                </c:pt>
                <c:pt idx="2562">
                  <c:v>-211.08424100000002</c:v>
                </c:pt>
                <c:pt idx="2563">
                  <c:v>-211.02174100000002</c:v>
                </c:pt>
                <c:pt idx="2564">
                  <c:v>-210.95924100000002</c:v>
                </c:pt>
                <c:pt idx="2565">
                  <c:v>-210.89674100000002</c:v>
                </c:pt>
                <c:pt idx="2566">
                  <c:v>-210.83424100000002</c:v>
                </c:pt>
                <c:pt idx="2567">
                  <c:v>-210.77174100000002</c:v>
                </c:pt>
                <c:pt idx="2568">
                  <c:v>-210.70924100000002</c:v>
                </c:pt>
                <c:pt idx="2569">
                  <c:v>-210.64674100000002</c:v>
                </c:pt>
                <c:pt idx="2570">
                  <c:v>-210.58424100000002</c:v>
                </c:pt>
                <c:pt idx="2571">
                  <c:v>-210.52174100000002</c:v>
                </c:pt>
                <c:pt idx="2572">
                  <c:v>-210.45924100000002</c:v>
                </c:pt>
                <c:pt idx="2573">
                  <c:v>-210.39674100000002</c:v>
                </c:pt>
                <c:pt idx="2574">
                  <c:v>-210.33424100000002</c:v>
                </c:pt>
                <c:pt idx="2575">
                  <c:v>-210.27174100000002</c:v>
                </c:pt>
                <c:pt idx="2576">
                  <c:v>-210.20924100000002</c:v>
                </c:pt>
                <c:pt idx="2577">
                  <c:v>-210.14674100000002</c:v>
                </c:pt>
                <c:pt idx="2578">
                  <c:v>-210.08424100000002</c:v>
                </c:pt>
                <c:pt idx="2579">
                  <c:v>-210.02174100000002</c:v>
                </c:pt>
                <c:pt idx="2580">
                  <c:v>-209.95924100000002</c:v>
                </c:pt>
                <c:pt idx="2581">
                  <c:v>-209.89674100000002</c:v>
                </c:pt>
                <c:pt idx="2582">
                  <c:v>-209.83424100000002</c:v>
                </c:pt>
                <c:pt idx="2583">
                  <c:v>-209.77174100000002</c:v>
                </c:pt>
                <c:pt idx="2584">
                  <c:v>-209.70924100000002</c:v>
                </c:pt>
                <c:pt idx="2585">
                  <c:v>-209.64674100000002</c:v>
                </c:pt>
                <c:pt idx="2586">
                  <c:v>-209.58424100000002</c:v>
                </c:pt>
                <c:pt idx="2587">
                  <c:v>-209.52174100000002</c:v>
                </c:pt>
                <c:pt idx="2588">
                  <c:v>-209.45924100000002</c:v>
                </c:pt>
                <c:pt idx="2589">
                  <c:v>-209.39674100000002</c:v>
                </c:pt>
                <c:pt idx="2590">
                  <c:v>-209.33424100000002</c:v>
                </c:pt>
                <c:pt idx="2591">
                  <c:v>-209.27174100000002</c:v>
                </c:pt>
                <c:pt idx="2592">
                  <c:v>-209.20924100000002</c:v>
                </c:pt>
                <c:pt idx="2593">
                  <c:v>-209.14674100000002</c:v>
                </c:pt>
                <c:pt idx="2594">
                  <c:v>-209.08424100000002</c:v>
                </c:pt>
                <c:pt idx="2595">
                  <c:v>-209.02174100000002</c:v>
                </c:pt>
                <c:pt idx="2596">
                  <c:v>-208.95924100000002</c:v>
                </c:pt>
                <c:pt idx="2597">
                  <c:v>-208.89674100000002</c:v>
                </c:pt>
                <c:pt idx="2598">
                  <c:v>-208.83424100000002</c:v>
                </c:pt>
                <c:pt idx="2599">
                  <c:v>-208.77174100000002</c:v>
                </c:pt>
                <c:pt idx="2600">
                  <c:v>-208.70924100000002</c:v>
                </c:pt>
                <c:pt idx="2601">
                  <c:v>-208.64674100000002</c:v>
                </c:pt>
                <c:pt idx="2602">
                  <c:v>-208.58424100000002</c:v>
                </c:pt>
                <c:pt idx="2603">
                  <c:v>-208.52174100000002</c:v>
                </c:pt>
                <c:pt idx="2604">
                  <c:v>-208.45924100000002</c:v>
                </c:pt>
                <c:pt idx="2605">
                  <c:v>-208.39674100000002</c:v>
                </c:pt>
                <c:pt idx="2606">
                  <c:v>-208.33424100000002</c:v>
                </c:pt>
                <c:pt idx="2607">
                  <c:v>-208.27174100000002</c:v>
                </c:pt>
                <c:pt idx="2608">
                  <c:v>-208.20924100000002</c:v>
                </c:pt>
                <c:pt idx="2609">
                  <c:v>-208.14674100000002</c:v>
                </c:pt>
                <c:pt idx="2610">
                  <c:v>-208.08424100000002</c:v>
                </c:pt>
                <c:pt idx="2611">
                  <c:v>-208.02174100000002</c:v>
                </c:pt>
                <c:pt idx="2612">
                  <c:v>-207.95924100000002</c:v>
                </c:pt>
                <c:pt idx="2613">
                  <c:v>-207.89674100000002</c:v>
                </c:pt>
                <c:pt idx="2614">
                  <c:v>-207.83424100000002</c:v>
                </c:pt>
                <c:pt idx="2615">
                  <c:v>-207.77174100000002</c:v>
                </c:pt>
                <c:pt idx="2616">
                  <c:v>-207.70924100000002</c:v>
                </c:pt>
                <c:pt idx="2617">
                  <c:v>-207.64674100000002</c:v>
                </c:pt>
                <c:pt idx="2618">
                  <c:v>-207.58424100000002</c:v>
                </c:pt>
                <c:pt idx="2619">
                  <c:v>-207.52174100000002</c:v>
                </c:pt>
                <c:pt idx="2620">
                  <c:v>-207.45924100000002</c:v>
                </c:pt>
                <c:pt idx="2621">
                  <c:v>-207.39674100000002</c:v>
                </c:pt>
                <c:pt idx="2622">
                  <c:v>-207.33424100000002</c:v>
                </c:pt>
                <c:pt idx="2623">
                  <c:v>-207.27174100000002</c:v>
                </c:pt>
                <c:pt idx="2624">
                  <c:v>-207.20924100000002</c:v>
                </c:pt>
                <c:pt idx="2625">
                  <c:v>-207.14674100000002</c:v>
                </c:pt>
                <c:pt idx="2626">
                  <c:v>-207.08424100000002</c:v>
                </c:pt>
                <c:pt idx="2627">
                  <c:v>-207.02174100000002</c:v>
                </c:pt>
                <c:pt idx="2628">
                  <c:v>-206.95924100000002</c:v>
                </c:pt>
                <c:pt idx="2629">
                  <c:v>-206.89674100000002</c:v>
                </c:pt>
                <c:pt idx="2630">
                  <c:v>-206.83424100000002</c:v>
                </c:pt>
                <c:pt idx="2631">
                  <c:v>-206.77174100000002</c:v>
                </c:pt>
                <c:pt idx="2632">
                  <c:v>-206.70924100000002</c:v>
                </c:pt>
                <c:pt idx="2633">
                  <c:v>-206.64674100000002</c:v>
                </c:pt>
                <c:pt idx="2634">
                  <c:v>-206.58424100000002</c:v>
                </c:pt>
                <c:pt idx="2635">
                  <c:v>-206.52174100000002</c:v>
                </c:pt>
                <c:pt idx="2636">
                  <c:v>-206.45924100000002</c:v>
                </c:pt>
                <c:pt idx="2637">
                  <c:v>-206.39674100000002</c:v>
                </c:pt>
                <c:pt idx="2638">
                  <c:v>-206.33424100000002</c:v>
                </c:pt>
                <c:pt idx="2639">
                  <c:v>-206.27174100000002</c:v>
                </c:pt>
                <c:pt idx="2640">
                  <c:v>-206.20924100000002</c:v>
                </c:pt>
                <c:pt idx="2641">
                  <c:v>-206.14674100000002</c:v>
                </c:pt>
                <c:pt idx="2642">
                  <c:v>-206.08424100000002</c:v>
                </c:pt>
                <c:pt idx="2643">
                  <c:v>-206.02174100000002</c:v>
                </c:pt>
                <c:pt idx="2644">
                  <c:v>-205.95924100000002</c:v>
                </c:pt>
                <c:pt idx="2645">
                  <c:v>-205.89674100000002</c:v>
                </c:pt>
                <c:pt idx="2646">
                  <c:v>-205.83424100000002</c:v>
                </c:pt>
                <c:pt idx="2647">
                  <c:v>-205.77174100000002</c:v>
                </c:pt>
                <c:pt idx="2648">
                  <c:v>-205.70924100000002</c:v>
                </c:pt>
                <c:pt idx="2649">
                  <c:v>-205.64674100000002</c:v>
                </c:pt>
                <c:pt idx="2650">
                  <c:v>-205.58424100000002</c:v>
                </c:pt>
                <c:pt idx="2651">
                  <c:v>-205.52174100000002</c:v>
                </c:pt>
                <c:pt idx="2652">
                  <c:v>-205.45924100000002</c:v>
                </c:pt>
                <c:pt idx="2653">
                  <c:v>-205.39674100000002</c:v>
                </c:pt>
                <c:pt idx="2654">
                  <c:v>-205.33424100000002</c:v>
                </c:pt>
                <c:pt idx="2655">
                  <c:v>-205.27174100000002</c:v>
                </c:pt>
                <c:pt idx="2656">
                  <c:v>-205.20924100000002</c:v>
                </c:pt>
                <c:pt idx="2657">
                  <c:v>-205.14674100000002</c:v>
                </c:pt>
                <c:pt idx="2658">
                  <c:v>-205.08424100000002</c:v>
                </c:pt>
                <c:pt idx="2659">
                  <c:v>-205.02174100000002</c:v>
                </c:pt>
                <c:pt idx="2660">
                  <c:v>-204.95924100000002</c:v>
                </c:pt>
                <c:pt idx="2661">
                  <c:v>-204.89674100000002</c:v>
                </c:pt>
                <c:pt idx="2662">
                  <c:v>-204.83424100000002</c:v>
                </c:pt>
                <c:pt idx="2663">
                  <c:v>-204.77174100000002</c:v>
                </c:pt>
                <c:pt idx="2664">
                  <c:v>-204.70924100000002</c:v>
                </c:pt>
                <c:pt idx="2665">
                  <c:v>-204.64674100000002</c:v>
                </c:pt>
                <c:pt idx="2666">
                  <c:v>-204.58424100000002</c:v>
                </c:pt>
                <c:pt idx="2667">
                  <c:v>-204.52174100000002</c:v>
                </c:pt>
                <c:pt idx="2668">
                  <c:v>-204.45924100000002</c:v>
                </c:pt>
                <c:pt idx="2669">
                  <c:v>-204.39674100000002</c:v>
                </c:pt>
                <c:pt idx="2670">
                  <c:v>-204.33424100000002</c:v>
                </c:pt>
                <c:pt idx="2671">
                  <c:v>-204.27174100000002</c:v>
                </c:pt>
                <c:pt idx="2672">
                  <c:v>-204.20924100000002</c:v>
                </c:pt>
                <c:pt idx="2673">
                  <c:v>-204.14674100000002</c:v>
                </c:pt>
                <c:pt idx="2674">
                  <c:v>-204.08424100000002</c:v>
                </c:pt>
                <c:pt idx="2675">
                  <c:v>-204.02174100000002</c:v>
                </c:pt>
                <c:pt idx="2676">
                  <c:v>-203.95924100000002</c:v>
                </c:pt>
                <c:pt idx="2677">
                  <c:v>-203.89674100000002</c:v>
                </c:pt>
                <c:pt idx="2678">
                  <c:v>-203.83424100000002</c:v>
                </c:pt>
                <c:pt idx="2679">
                  <c:v>-203.77174100000002</c:v>
                </c:pt>
                <c:pt idx="2680">
                  <c:v>-203.70924100000002</c:v>
                </c:pt>
                <c:pt idx="2681">
                  <c:v>-203.64674100000002</c:v>
                </c:pt>
                <c:pt idx="2682">
                  <c:v>-203.58424100000002</c:v>
                </c:pt>
                <c:pt idx="2683">
                  <c:v>-203.52174100000002</c:v>
                </c:pt>
                <c:pt idx="2684">
                  <c:v>-203.45924100000002</c:v>
                </c:pt>
                <c:pt idx="2685">
                  <c:v>-203.39674100000002</c:v>
                </c:pt>
                <c:pt idx="2686">
                  <c:v>-203.33424100000002</c:v>
                </c:pt>
                <c:pt idx="2687">
                  <c:v>-203.27174100000002</c:v>
                </c:pt>
                <c:pt idx="2688">
                  <c:v>-203.20924100000002</c:v>
                </c:pt>
                <c:pt idx="2689">
                  <c:v>-203.14674100000002</c:v>
                </c:pt>
                <c:pt idx="2690">
                  <c:v>-203.08424100000002</c:v>
                </c:pt>
                <c:pt idx="2691">
                  <c:v>-203.02174100000002</c:v>
                </c:pt>
                <c:pt idx="2692">
                  <c:v>-202.95924100000002</c:v>
                </c:pt>
                <c:pt idx="2693">
                  <c:v>-202.89674100000002</c:v>
                </c:pt>
                <c:pt idx="2694">
                  <c:v>-202.83424100000002</c:v>
                </c:pt>
                <c:pt idx="2695">
                  <c:v>-202.77174100000002</c:v>
                </c:pt>
                <c:pt idx="2696">
                  <c:v>-202.70924100000002</c:v>
                </c:pt>
                <c:pt idx="2697">
                  <c:v>-202.64674100000002</c:v>
                </c:pt>
                <c:pt idx="2698">
                  <c:v>-202.58424100000002</c:v>
                </c:pt>
                <c:pt idx="2699">
                  <c:v>-202.52174100000002</c:v>
                </c:pt>
                <c:pt idx="2700">
                  <c:v>-202.45924100000002</c:v>
                </c:pt>
                <c:pt idx="2701">
                  <c:v>-202.39674100000002</c:v>
                </c:pt>
                <c:pt idx="2702">
                  <c:v>-202.33424100000002</c:v>
                </c:pt>
                <c:pt idx="2703">
                  <c:v>-202.27174100000002</c:v>
                </c:pt>
                <c:pt idx="2704">
                  <c:v>-202.20924100000002</c:v>
                </c:pt>
                <c:pt idx="2705">
                  <c:v>-202.14674100000002</c:v>
                </c:pt>
                <c:pt idx="2706">
                  <c:v>-202.08424100000002</c:v>
                </c:pt>
                <c:pt idx="2707">
                  <c:v>-202.02174100000002</c:v>
                </c:pt>
                <c:pt idx="2708">
                  <c:v>-201.95924100000002</c:v>
                </c:pt>
                <c:pt idx="2709">
                  <c:v>-201.89674100000002</c:v>
                </c:pt>
                <c:pt idx="2710">
                  <c:v>-201.83424100000002</c:v>
                </c:pt>
                <c:pt idx="2711">
                  <c:v>-201.77174100000002</c:v>
                </c:pt>
                <c:pt idx="2712">
                  <c:v>-201.70924100000002</c:v>
                </c:pt>
                <c:pt idx="2713">
                  <c:v>-201.64674100000002</c:v>
                </c:pt>
                <c:pt idx="2714">
                  <c:v>-201.58424100000002</c:v>
                </c:pt>
                <c:pt idx="2715">
                  <c:v>-201.52174100000002</c:v>
                </c:pt>
                <c:pt idx="2716">
                  <c:v>-201.45924100000002</c:v>
                </c:pt>
                <c:pt idx="2717">
                  <c:v>-201.39674100000002</c:v>
                </c:pt>
                <c:pt idx="2718">
                  <c:v>-201.33424100000002</c:v>
                </c:pt>
                <c:pt idx="2719">
                  <c:v>-201.27174100000002</c:v>
                </c:pt>
                <c:pt idx="2720">
                  <c:v>-201.20924100000002</c:v>
                </c:pt>
                <c:pt idx="2721">
                  <c:v>-201.14674100000002</c:v>
                </c:pt>
                <c:pt idx="2722">
                  <c:v>-201.08424100000002</c:v>
                </c:pt>
                <c:pt idx="2723">
                  <c:v>-201.02174100000002</c:v>
                </c:pt>
                <c:pt idx="2724">
                  <c:v>-200.95924100000002</c:v>
                </c:pt>
                <c:pt idx="2725">
                  <c:v>-200.89674100000002</c:v>
                </c:pt>
                <c:pt idx="2726">
                  <c:v>-200.83424100000002</c:v>
                </c:pt>
                <c:pt idx="2727">
                  <c:v>-200.77174100000002</c:v>
                </c:pt>
                <c:pt idx="2728">
                  <c:v>-200.70924100000002</c:v>
                </c:pt>
                <c:pt idx="2729">
                  <c:v>-200.64674100000002</c:v>
                </c:pt>
                <c:pt idx="2730">
                  <c:v>-200.58424100000002</c:v>
                </c:pt>
                <c:pt idx="2731">
                  <c:v>-200.52174100000002</c:v>
                </c:pt>
                <c:pt idx="2732">
                  <c:v>-200.45924100000002</c:v>
                </c:pt>
                <c:pt idx="2733">
                  <c:v>-200.39674100000002</c:v>
                </c:pt>
                <c:pt idx="2734">
                  <c:v>-200.33424100000002</c:v>
                </c:pt>
                <c:pt idx="2735">
                  <c:v>-200.27174100000002</c:v>
                </c:pt>
                <c:pt idx="2736">
                  <c:v>-200.20924100000002</c:v>
                </c:pt>
                <c:pt idx="2737">
                  <c:v>-200.14674100000002</c:v>
                </c:pt>
                <c:pt idx="2738">
                  <c:v>-200.08424100000002</c:v>
                </c:pt>
                <c:pt idx="2739">
                  <c:v>-200.02174100000002</c:v>
                </c:pt>
                <c:pt idx="2740">
                  <c:v>-199.95924100000002</c:v>
                </c:pt>
                <c:pt idx="2741">
                  <c:v>-199.89674100000002</c:v>
                </c:pt>
                <c:pt idx="2742">
                  <c:v>-199.83424100000002</c:v>
                </c:pt>
                <c:pt idx="2743">
                  <c:v>-199.77174100000002</c:v>
                </c:pt>
                <c:pt idx="2744">
                  <c:v>-199.70924100000002</c:v>
                </c:pt>
                <c:pt idx="2745">
                  <c:v>-199.64674100000002</c:v>
                </c:pt>
                <c:pt idx="2746">
                  <c:v>-199.58424100000002</c:v>
                </c:pt>
                <c:pt idx="2747">
                  <c:v>-199.52174100000002</c:v>
                </c:pt>
                <c:pt idx="2748">
                  <c:v>-199.45924100000002</c:v>
                </c:pt>
                <c:pt idx="2749">
                  <c:v>-199.39674100000002</c:v>
                </c:pt>
                <c:pt idx="2750">
                  <c:v>-199.33424100000002</c:v>
                </c:pt>
                <c:pt idx="2751">
                  <c:v>-199.27174100000002</c:v>
                </c:pt>
                <c:pt idx="2752">
                  <c:v>-199.20924100000002</c:v>
                </c:pt>
                <c:pt idx="2753">
                  <c:v>-199.14674100000002</c:v>
                </c:pt>
                <c:pt idx="2754">
                  <c:v>-199.08424100000002</c:v>
                </c:pt>
                <c:pt idx="2755">
                  <c:v>-199.02174100000002</c:v>
                </c:pt>
                <c:pt idx="2756">
                  <c:v>-198.95924100000002</c:v>
                </c:pt>
                <c:pt idx="2757">
                  <c:v>-198.89674100000002</c:v>
                </c:pt>
                <c:pt idx="2758">
                  <c:v>-198.83424100000002</c:v>
                </c:pt>
                <c:pt idx="2759">
                  <c:v>-198.77174100000002</c:v>
                </c:pt>
                <c:pt idx="2760">
                  <c:v>-198.70924100000002</c:v>
                </c:pt>
                <c:pt idx="2761">
                  <c:v>-198.64674100000002</c:v>
                </c:pt>
                <c:pt idx="2762">
                  <c:v>-198.58424100000002</c:v>
                </c:pt>
                <c:pt idx="2763">
                  <c:v>-198.52174100000002</c:v>
                </c:pt>
                <c:pt idx="2764">
                  <c:v>-198.45924100000002</c:v>
                </c:pt>
                <c:pt idx="2765">
                  <c:v>-198.39674100000002</c:v>
                </c:pt>
                <c:pt idx="2766">
                  <c:v>-198.33424100000002</c:v>
                </c:pt>
                <c:pt idx="2767">
                  <c:v>-198.27174100000002</c:v>
                </c:pt>
                <c:pt idx="2768">
                  <c:v>-198.20924100000002</c:v>
                </c:pt>
                <c:pt idx="2769">
                  <c:v>-198.14674100000002</c:v>
                </c:pt>
                <c:pt idx="2770">
                  <c:v>-198.08424100000002</c:v>
                </c:pt>
                <c:pt idx="2771">
                  <c:v>-198.02174100000002</c:v>
                </c:pt>
                <c:pt idx="2772">
                  <c:v>-197.95924100000002</c:v>
                </c:pt>
                <c:pt idx="2773">
                  <c:v>-197.89674100000002</c:v>
                </c:pt>
                <c:pt idx="2774">
                  <c:v>-197.83424100000002</c:v>
                </c:pt>
                <c:pt idx="2775">
                  <c:v>-197.77174100000002</c:v>
                </c:pt>
                <c:pt idx="2776">
                  <c:v>-197.70924100000002</c:v>
                </c:pt>
                <c:pt idx="2777">
                  <c:v>-197.64674100000002</c:v>
                </c:pt>
                <c:pt idx="2778">
                  <c:v>-197.58424100000002</c:v>
                </c:pt>
                <c:pt idx="2779">
                  <c:v>-197.52174100000002</c:v>
                </c:pt>
                <c:pt idx="2780">
                  <c:v>-197.45924100000002</c:v>
                </c:pt>
                <c:pt idx="2781">
                  <c:v>-197.39674100000002</c:v>
                </c:pt>
                <c:pt idx="2782">
                  <c:v>-197.33424100000002</c:v>
                </c:pt>
                <c:pt idx="2783">
                  <c:v>-197.27174100000002</c:v>
                </c:pt>
                <c:pt idx="2784">
                  <c:v>-197.20924100000002</c:v>
                </c:pt>
                <c:pt idx="2785">
                  <c:v>-197.14674100000002</c:v>
                </c:pt>
                <c:pt idx="2786">
                  <c:v>-197.08424100000002</c:v>
                </c:pt>
                <c:pt idx="2787">
                  <c:v>-197.02174100000002</c:v>
                </c:pt>
                <c:pt idx="2788">
                  <c:v>-196.95924100000002</c:v>
                </c:pt>
                <c:pt idx="2789">
                  <c:v>-196.89674100000002</c:v>
                </c:pt>
                <c:pt idx="2790">
                  <c:v>-196.83424100000002</c:v>
                </c:pt>
                <c:pt idx="2791">
                  <c:v>-196.77174100000002</c:v>
                </c:pt>
                <c:pt idx="2792">
                  <c:v>-196.70924100000002</c:v>
                </c:pt>
                <c:pt idx="2793">
                  <c:v>-196.64674100000002</c:v>
                </c:pt>
                <c:pt idx="2794">
                  <c:v>-196.58424100000002</c:v>
                </c:pt>
                <c:pt idx="2795">
                  <c:v>-196.52174100000002</c:v>
                </c:pt>
                <c:pt idx="2796">
                  <c:v>-196.45924100000002</c:v>
                </c:pt>
                <c:pt idx="2797">
                  <c:v>-196.39674100000002</c:v>
                </c:pt>
                <c:pt idx="2798">
                  <c:v>-196.33424100000002</c:v>
                </c:pt>
                <c:pt idx="2799">
                  <c:v>-196.27174100000002</c:v>
                </c:pt>
                <c:pt idx="2800">
                  <c:v>-196.20924100000002</c:v>
                </c:pt>
                <c:pt idx="2801">
                  <c:v>-196.14674100000002</c:v>
                </c:pt>
                <c:pt idx="2802">
                  <c:v>-196.08424100000002</c:v>
                </c:pt>
                <c:pt idx="2803">
                  <c:v>-196.02174100000002</c:v>
                </c:pt>
                <c:pt idx="2804">
                  <c:v>-195.95924100000002</c:v>
                </c:pt>
                <c:pt idx="2805">
                  <c:v>-195.89674100000002</c:v>
                </c:pt>
                <c:pt idx="2806">
                  <c:v>-195.83424100000002</c:v>
                </c:pt>
                <c:pt idx="2807">
                  <c:v>-195.77174100000002</c:v>
                </c:pt>
                <c:pt idx="2808">
                  <c:v>-195.70924100000002</c:v>
                </c:pt>
                <c:pt idx="2809">
                  <c:v>-195.64674100000002</c:v>
                </c:pt>
                <c:pt idx="2810">
                  <c:v>-195.58424100000002</c:v>
                </c:pt>
                <c:pt idx="2811">
                  <c:v>-195.52174100000002</c:v>
                </c:pt>
                <c:pt idx="2812">
                  <c:v>-195.45924100000002</c:v>
                </c:pt>
                <c:pt idx="2813">
                  <c:v>-195.39674100000002</c:v>
                </c:pt>
                <c:pt idx="2814">
                  <c:v>-195.33424100000002</c:v>
                </c:pt>
                <c:pt idx="2815">
                  <c:v>-195.27174100000002</c:v>
                </c:pt>
                <c:pt idx="2816">
                  <c:v>-195.20924100000002</c:v>
                </c:pt>
                <c:pt idx="2817">
                  <c:v>-195.14674100000002</c:v>
                </c:pt>
                <c:pt idx="2818">
                  <c:v>-195.08424100000002</c:v>
                </c:pt>
                <c:pt idx="2819">
                  <c:v>-195.02174100000002</c:v>
                </c:pt>
                <c:pt idx="2820">
                  <c:v>-194.95924100000002</c:v>
                </c:pt>
                <c:pt idx="2821">
                  <c:v>-194.89674100000002</c:v>
                </c:pt>
                <c:pt idx="2822">
                  <c:v>-194.83424100000002</c:v>
                </c:pt>
                <c:pt idx="2823">
                  <c:v>-194.77174100000002</c:v>
                </c:pt>
                <c:pt idx="2824">
                  <c:v>-194.70924100000002</c:v>
                </c:pt>
                <c:pt idx="2825">
                  <c:v>-194.64674100000002</c:v>
                </c:pt>
                <c:pt idx="2826">
                  <c:v>-194.58424100000002</c:v>
                </c:pt>
                <c:pt idx="2827">
                  <c:v>-194.52174100000002</c:v>
                </c:pt>
                <c:pt idx="2828">
                  <c:v>-194.45924100000002</c:v>
                </c:pt>
                <c:pt idx="2829">
                  <c:v>-194.39674100000002</c:v>
                </c:pt>
                <c:pt idx="2830">
                  <c:v>-194.33424100000002</c:v>
                </c:pt>
                <c:pt idx="2831">
                  <c:v>-194.27174100000002</c:v>
                </c:pt>
                <c:pt idx="2832">
                  <c:v>-194.20924100000002</c:v>
                </c:pt>
                <c:pt idx="2833">
                  <c:v>-194.14674100000002</c:v>
                </c:pt>
                <c:pt idx="2834">
                  <c:v>-194.08424100000002</c:v>
                </c:pt>
                <c:pt idx="2835">
                  <c:v>-194.02174100000002</c:v>
                </c:pt>
                <c:pt idx="2836">
                  <c:v>-193.95924100000002</c:v>
                </c:pt>
                <c:pt idx="2837">
                  <c:v>-193.89674100000002</c:v>
                </c:pt>
                <c:pt idx="2838">
                  <c:v>-193.83424100000002</c:v>
                </c:pt>
                <c:pt idx="2839">
                  <c:v>-193.77174100000002</c:v>
                </c:pt>
                <c:pt idx="2840">
                  <c:v>-193.70924100000002</c:v>
                </c:pt>
                <c:pt idx="2841">
                  <c:v>-193.64674100000002</c:v>
                </c:pt>
                <c:pt idx="2842">
                  <c:v>-193.58424100000002</c:v>
                </c:pt>
                <c:pt idx="2843">
                  <c:v>-193.52174100000002</c:v>
                </c:pt>
                <c:pt idx="2844">
                  <c:v>-193.45924100000002</c:v>
                </c:pt>
                <c:pt idx="2845">
                  <c:v>-193.39674100000002</c:v>
                </c:pt>
                <c:pt idx="2846">
                  <c:v>-193.33424100000002</c:v>
                </c:pt>
                <c:pt idx="2847">
                  <c:v>-193.27174100000002</c:v>
                </c:pt>
                <c:pt idx="2848">
                  <c:v>-193.20924100000002</c:v>
                </c:pt>
                <c:pt idx="2849">
                  <c:v>-193.14674100000002</c:v>
                </c:pt>
                <c:pt idx="2850">
                  <c:v>-193.08424100000002</c:v>
                </c:pt>
                <c:pt idx="2851">
                  <c:v>-193.02174100000002</c:v>
                </c:pt>
                <c:pt idx="2852">
                  <c:v>-192.95924100000002</c:v>
                </c:pt>
                <c:pt idx="2853">
                  <c:v>-192.89674100000002</c:v>
                </c:pt>
                <c:pt idx="2854">
                  <c:v>-192.83424100000002</c:v>
                </c:pt>
                <c:pt idx="2855">
                  <c:v>-192.77174100000002</c:v>
                </c:pt>
                <c:pt idx="2856">
                  <c:v>-192.70924100000002</c:v>
                </c:pt>
                <c:pt idx="2857">
                  <c:v>-192.64674100000002</c:v>
                </c:pt>
                <c:pt idx="2858">
                  <c:v>-192.58424100000002</c:v>
                </c:pt>
                <c:pt idx="2859">
                  <c:v>-192.52174100000002</c:v>
                </c:pt>
                <c:pt idx="2860">
                  <c:v>-192.45924100000002</c:v>
                </c:pt>
                <c:pt idx="2861">
                  <c:v>-192.39674100000002</c:v>
                </c:pt>
                <c:pt idx="2862">
                  <c:v>-192.33424100000002</c:v>
                </c:pt>
                <c:pt idx="2863">
                  <c:v>-192.27174100000002</c:v>
                </c:pt>
                <c:pt idx="2864">
                  <c:v>-192.20924100000002</c:v>
                </c:pt>
                <c:pt idx="2865">
                  <c:v>-192.14674100000002</c:v>
                </c:pt>
                <c:pt idx="2866">
                  <c:v>-192.08424100000002</c:v>
                </c:pt>
                <c:pt idx="2867">
                  <c:v>-192.02174100000002</c:v>
                </c:pt>
                <c:pt idx="2868">
                  <c:v>-191.95924100000002</c:v>
                </c:pt>
                <c:pt idx="2869">
                  <c:v>-191.89674100000002</c:v>
                </c:pt>
                <c:pt idx="2870">
                  <c:v>-191.83424100000002</c:v>
                </c:pt>
                <c:pt idx="2871">
                  <c:v>-191.77174100000002</c:v>
                </c:pt>
                <c:pt idx="2872">
                  <c:v>-191.70924100000002</c:v>
                </c:pt>
                <c:pt idx="2873">
                  <c:v>-191.64674100000002</c:v>
                </c:pt>
                <c:pt idx="2874">
                  <c:v>-191.58424100000002</c:v>
                </c:pt>
                <c:pt idx="2875">
                  <c:v>-191.52174100000002</c:v>
                </c:pt>
                <c:pt idx="2876">
                  <c:v>-191.45924100000002</c:v>
                </c:pt>
                <c:pt idx="2877">
                  <c:v>-191.39674100000002</c:v>
                </c:pt>
                <c:pt idx="2878">
                  <c:v>-191.33424100000002</c:v>
                </c:pt>
                <c:pt idx="2879">
                  <c:v>-191.27174100000002</c:v>
                </c:pt>
                <c:pt idx="2880">
                  <c:v>-191.20924100000002</c:v>
                </c:pt>
                <c:pt idx="2881">
                  <c:v>-191.14674100000002</c:v>
                </c:pt>
                <c:pt idx="2882">
                  <c:v>-191.08424100000002</c:v>
                </c:pt>
                <c:pt idx="2883">
                  <c:v>-191.02174100000002</c:v>
                </c:pt>
                <c:pt idx="2884">
                  <c:v>-190.95924100000002</c:v>
                </c:pt>
                <c:pt idx="2885">
                  <c:v>-190.89674100000002</c:v>
                </c:pt>
                <c:pt idx="2886">
                  <c:v>-190.83424100000002</c:v>
                </c:pt>
                <c:pt idx="2887">
                  <c:v>-190.77174100000002</c:v>
                </c:pt>
                <c:pt idx="2888">
                  <c:v>-190.70924100000002</c:v>
                </c:pt>
                <c:pt idx="2889">
                  <c:v>-190.64674100000002</c:v>
                </c:pt>
                <c:pt idx="2890">
                  <c:v>-190.58424100000002</c:v>
                </c:pt>
                <c:pt idx="2891">
                  <c:v>-190.52174100000002</c:v>
                </c:pt>
                <c:pt idx="2892">
                  <c:v>-190.45924100000002</c:v>
                </c:pt>
                <c:pt idx="2893">
                  <c:v>-190.39674100000002</c:v>
                </c:pt>
                <c:pt idx="2894">
                  <c:v>-190.33424100000002</c:v>
                </c:pt>
                <c:pt idx="2895">
                  <c:v>-190.27174100000002</c:v>
                </c:pt>
                <c:pt idx="2896">
                  <c:v>-190.20924100000002</c:v>
                </c:pt>
                <c:pt idx="2897">
                  <c:v>-190.14674100000002</c:v>
                </c:pt>
                <c:pt idx="2898">
                  <c:v>-190.08424100000002</c:v>
                </c:pt>
                <c:pt idx="2899">
                  <c:v>-190.02174100000002</c:v>
                </c:pt>
                <c:pt idx="2900">
                  <c:v>-189.95924100000002</c:v>
                </c:pt>
                <c:pt idx="2901">
                  <c:v>-189.89674100000002</c:v>
                </c:pt>
                <c:pt idx="2902">
                  <c:v>-189.83424100000002</c:v>
                </c:pt>
                <c:pt idx="2903">
                  <c:v>-189.77174100000002</c:v>
                </c:pt>
                <c:pt idx="2904">
                  <c:v>-189.70924100000002</c:v>
                </c:pt>
                <c:pt idx="2905">
                  <c:v>-189.64674100000002</c:v>
                </c:pt>
                <c:pt idx="2906">
                  <c:v>-189.58424100000002</c:v>
                </c:pt>
                <c:pt idx="2907">
                  <c:v>-189.52174100000002</c:v>
                </c:pt>
                <c:pt idx="2908">
                  <c:v>-189.45924100000002</c:v>
                </c:pt>
                <c:pt idx="2909">
                  <c:v>-189.39674100000002</c:v>
                </c:pt>
                <c:pt idx="2910">
                  <c:v>-189.33424100000002</c:v>
                </c:pt>
                <c:pt idx="2911">
                  <c:v>-189.27174100000002</c:v>
                </c:pt>
                <c:pt idx="2912">
                  <c:v>-189.20924100000002</c:v>
                </c:pt>
                <c:pt idx="2913">
                  <c:v>-189.14674100000002</c:v>
                </c:pt>
                <c:pt idx="2914">
                  <c:v>-189.08424100000002</c:v>
                </c:pt>
                <c:pt idx="2915">
                  <c:v>-189.02174100000002</c:v>
                </c:pt>
                <c:pt idx="2916">
                  <c:v>-188.95924100000002</c:v>
                </c:pt>
                <c:pt idx="2917">
                  <c:v>-188.89674100000002</c:v>
                </c:pt>
                <c:pt idx="2918">
                  <c:v>-188.83424100000002</c:v>
                </c:pt>
                <c:pt idx="2919">
                  <c:v>-188.77174100000002</c:v>
                </c:pt>
                <c:pt idx="2920">
                  <c:v>-188.70924100000002</c:v>
                </c:pt>
                <c:pt idx="2921">
                  <c:v>-188.64674100000002</c:v>
                </c:pt>
                <c:pt idx="2922">
                  <c:v>-188.58424100000002</c:v>
                </c:pt>
                <c:pt idx="2923">
                  <c:v>-188.52174100000002</c:v>
                </c:pt>
                <c:pt idx="2924">
                  <c:v>-188.45924100000002</c:v>
                </c:pt>
                <c:pt idx="2925">
                  <c:v>-188.39674100000002</c:v>
                </c:pt>
                <c:pt idx="2926">
                  <c:v>-188.33424100000002</c:v>
                </c:pt>
                <c:pt idx="2927">
                  <c:v>-188.27174100000002</c:v>
                </c:pt>
                <c:pt idx="2928">
                  <c:v>-188.20924100000002</c:v>
                </c:pt>
                <c:pt idx="2929">
                  <c:v>-188.14674100000002</c:v>
                </c:pt>
                <c:pt idx="2930">
                  <c:v>-188.08424100000002</c:v>
                </c:pt>
                <c:pt idx="2931">
                  <c:v>-188.02174100000002</c:v>
                </c:pt>
                <c:pt idx="2932">
                  <c:v>-187.95924100000002</c:v>
                </c:pt>
                <c:pt idx="2933">
                  <c:v>-187.89674100000002</c:v>
                </c:pt>
                <c:pt idx="2934">
                  <c:v>-187.83424100000002</c:v>
                </c:pt>
                <c:pt idx="2935">
                  <c:v>-187.77174100000002</c:v>
                </c:pt>
                <c:pt idx="2936">
                  <c:v>-187.70924100000002</c:v>
                </c:pt>
                <c:pt idx="2937">
                  <c:v>-187.64674100000002</c:v>
                </c:pt>
                <c:pt idx="2938">
                  <c:v>-187.58424100000002</c:v>
                </c:pt>
                <c:pt idx="2939">
                  <c:v>-187.52174100000002</c:v>
                </c:pt>
                <c:pt idx="2940">
                  <c:v>-187.45924100000002</c:v>
                </c:pt>
                <c:pt idx="2941">
                  <c:v>-187.39674100000002</c:v>
                </c:pt>
                <c:pt idx="2942">
                  <c:v>-187.33424100000002</c:v>
                </c:pt>
                <c:pt idx="2943">
                  <c:v>-187.27174100000002</c:v>
                </c:pt>
                <c:pt idx="2944">
                  <c:v>-187.20924100000002</c:v>
                </c:pt>
                <c:pt idx="2945">
                  <c:v>-187.14674100000002</c:v>
                </c:pt>
                <c:pt idx="2946">
                  <c:v>-187.08424100000002</c:v>
                </c:pt>
                <c:pt idx="2947">
                  <c:v>-187.02174100000002</c:v>
                </c:pt>
                <c:pt idx="2948">
                  <c:v>-186.95924100000002</c:v>
                </c:pt>
                <c:pt idx="2949">
                  <c:v>-186.89674100000002</c:v>
                </c:pt>
                <c:pt idx="2950">
                  <c:v>-186.83424100000002</c:v>
                </c:pt>
                <c:pt idx="2951">
                  <c:v>-186.77174100000002</c:v>
                </c:pt>
                <c:pt idx="2952">
                  <c:v>-186.70924100000002</c:v>
                </c:pt>
                <c:pt idx="2953">
                  <c:v>-186.64674100000002</c:v>
                </c:pt>
                <c:pt idx="2954">
                  <c:v>-186.58424100000002</c:v>
                </c:pt>
                <c:pt idx="2955">
                  <c:v>-186.52174100000002</c:v>
                </c:pt>
                <c:pt idx="2956">
                  <c:v>-186.45924100000002</c:v>
                </c:pt>
                <c:pt idx="2957">
                  <c:v>-186.39674100000002</c:v>
                </c:pt>
                <c:pt idx="2958">
                  <c:v>-186.33424100000002</c:v>
                </c:pt>
                <c:pt idx="2959">
                  <c:v>-186.27174100000002</c:v>
                </c:pt>
                <c:pt idx="2960">
                  <c:v>-186.20924100000002</c:v>
                </c:pt>
                <c:pt idx="2961">
                  <c:v>-186.14674100000002</c:v>
                </c:pt>
                <c:pt idx="2962">
                  <c:v>-186.08424100000002</c:v>
                </c:pt>
                <c:pt idx="2963">
                  <c:v>-186.02174100000002</c:v>
                </c:pt>
                <c:pt idx="2964">
                  <c:v>-185.95924100000002</c:v>
                </c:pt>
                <c:pt idx="2965">
                  <c:v>-185.89674100000002</c:v>
                </c:pt>
                <c:pt idx="2966">
                  <c:v>-185.83424100000002</c:v>
                </c:pt>
                <c:pt idx="2967">
                  <c:v>-185.77174100000002</c:v>
                </c:pt>
                <c:pt idx="2968">
                  <c:v>-185.70924100000002</c:v>
                </c:pt>
                <c:pt idx="2969">
                  <c:v>-185.64674100000002</c:v>
                </c:pt>
                <c:pt idx="2970">
                  <c:v>-185.58424100000002</c:v>
                </c:pt>
                <c:pt idx="2971">
                  <c:v>-185.52174100000002</c:v>
                </c:pt>
                <c:pt idx="2972">
                  <c:v>-185.45924100000002</c:v>
                </c:pt>
                <c:pt idx="2973">
                  <c:v>-185.39674100000002</c:v>
                </c:pt>
                <c:pt idx="2974">
                  <c:v>-185.33424100000002</c:v>
                </c:pt>
                <c:pt idx="2975">
                  <c:v>-185.27174100000002</c:v>
                </c:pt>
                <c:pt idx="2976">
                  <c:v>-185.20924100000002</c:v>
                </c:pt>
                <c:pt idx="2977">
                  <c:v>-185.14674100000002</c:v>
                </c:pt>
                <c:pt idx="2978">
                  <c:v>-185.08424100000002</c:v>
                </c:pt>
                <c:pt idx="2979">
                  <c:v>-185.02174100000002</c:v>
                </c:pt>
                <c:pt idx="2980">
                  <c:v>-184.95924100000002</c:v>
                </c:pt>
                <c:pt idx="2981">
                  <c:v>-184.89674100000002</c:v>
                </c:pt>
                <c:pt idx="2982">
                  <c:v>-184.83424100000002</c:v>
                </c:pt>
                <c:pt idx="2983">
                  <c:v>-184.77174100000002</c:v>
                </c:pt>
                <c:pt idx="2984">
                  <c:v>-184.70924100000002</c:v>
                </c:pt>
                <c:pt idx="2985">
                  <c:v>-184.64674100000002</c:v>
                </c:pt>
                <c:pt idx="2986">
                  <c:v>-184.58424100000002</c:v>
                </c:pt>
                <c:pt idx="2987">
                  <c:v>-184.52174100000002</c:v>
                </c:pt>
                <c:pt idx="2988">
                  <c:v>-184.45924100000002</c:v>
                </c:pt>
                <c:pt idx="2989">
                  <c:v>-184.39674100000002</c:v>
                </c:pt>
                <c:pt idx="2990">
                  <c:v>-184.33424100000002</c:v>
                </c:pt>
                <c:pt idx="2991">
                  <c:v>-184.27174100000002</c:v>
                </c:pt>
                <c:pt idx="2992">
                  <c:v>-184.20924100000002</c:v>
                </c:pt>
                <c:pt idx="2993">
                  <c:v>-184.14674100000002</c:v>
                </c:pt>
                <c:pt idx="2994">
                  <c:v>-184.08424100000002</c:v>
                </c:pt>
                <c:pt idx="2995">
                  <c:v>-184.02174100000002</c:v>
                </c:pt>
                <c:pt idx="2996">
                  <c:v>-183.95924100000002</c:v>
                </c:pt>
                <c:pt idx="2997">
                  <c:v>-183.89674100000002</c:v>
                </c:pt>
                <c:pt idx="2998">
                  <c:v>-183.83424100000002</c:v>
                </c:pt>
                <c:pt idx="2999">
                  <c:v>-183.77174100000002</c:v>
                </c:pt>
                <c:pt idx="3000">
                  <c:v>-183.70924100000002</c:v>
                </c:pt>
                <c:pt idx="3001">
                  <c:v>-183.64674100000002</c:v>
                </c:pt>
                <c:pt idx="3002">
                  <c:v>-183.58424100000002</c:v>
                </c:pt>
                <c:pt idx="3003">
                  <c:v>-183.52174100000002</c:v>
                </c:pt>
                <c:pt idx="3004">
                  <c:v>-183.45924100000002</c:v>
                </c:pt>
                <c:pt idx="3005">
                  <c:v>-183.39674100000002</c:v>
                </c:pt>
                <c:pt idx="3006">
                  <c:v>-183.33424100000002</c:v>
                </c:pt>
                <c:pt idx="3007">
                  <c:v>-183.27174100000002</c:v>
                </c:pt>
                <c:pt idx="3008">
                  <c:v>-183.20924100000002</c:v>
                </c:pt>
                <c:pt idx="3009">
                  <c:v>-183.14674100000002</c:v>
                </c:pt>
                <c:pt idx="3010">
                  <c:v>-183.08424100000002</c:v>
                </c:pt>
                <c:pt idx="3011">
                  <c:v>-183.02174100000002</c:v>
                </c:pt>
                <c:pt idx="3012">
                  <c:v>-182.95924100000002</c:v>
                </c:pt>
                <c:pt idx="3013">
                  <c:v>-182.89674100000002</c:v>
                </c:pt>
                <c:pt idx="3014">
                  <c:v>-182.83424100000002</c:v>
                </c:pt>
                <c:pt idx="3015">
                  <c:v>-182.77174100000002</c:v>
                </c:pt>
                <c:pt idx="3016">
                  <c:v>-182.70924100000002</c:v>
                </c:pt>
                <c:pt idx="3017">
                  <c:v>-182.64674100000002</c:v>
                </c:pt>
                <c:pt idx="3018">
                  <c:v>-182.58424100000002</c:v>
                </c:pt>
                <c:pt idx="3019">
                  <c:v>-182.52174100000002</c:v>
                </c:pt>
                <c:pt idx="3020">
                  <c:v>-182.45924100000002</c:v>
                </c:pt>
                <c:pt idx="3021">
                  <c:v>-182.39674100000002</c:v>
                </c:pt>
                <c:pt idx="3022">
                  <c:v>-182.33424100000002</c:v>
                </c:pt>
                <c:pt idx="3023">
                  <c:v>-182.27174100000002</c:v>
                </c:pt>
                <c:pt idx="3024">
                  <c:v>-182.20924100000002</c:v>
                </c:pt>
                <c:pt idx="3025">
                  <c:v>-182.14674100000002</c:v>
                </c:pt>
                <c:pt idx="3026">
                  <c:v>-182.08424100000002</c:v>
                </c:pt>
                <c:pt idx="3027">
                  <c:v>-182.02174100000002</c:v>
                </c:pt>
                <c:pt idx="3028">
                  <c:v>-181.95924100000002</c:v>
                </c:pt>
                <c:pt idx="3029">
                  <c:v>-181.89674100000002</c:v>
                </c:pt>
                <c:pt idx="3030">
                  <c:v>-181.83424100000002</c:v>
                </c:pt>
                <c:pt idx="3031">
                  <c:v>-181.77174100000002</c:v>
                </c:pt>
                <c:pt idx="3032">
                  <c:v>-181.70924100000002</c:v>
                </c:pt>
                <c:pt idx="3033">
                  <c:v>-181.64674100000002</c:v>
                </c:pt>
                <c:pt idx="3034">
                  <c:v>-181.58424100000002</c:v>
                </c:pt>
                <c:pt idx="3035">
                  <c:v>-181.52174100000002</c:v>
                </c:pt>
                <c:pt idx="3036">
                  <c:v>-181.45924100000002</c:v>
                </c:pt>
                <c:pt idx="3037">
                  <c:v>-181.39674100000002</c:v>
                </c:pt>
                <c:pt idx="3038">
                  <c:v>-181.33424100000002</c:v>
                </c:pt>
                <c:pt idx="3039">
                  <c:v>-181.27174100000002</c:v>
                </c:pt>
                <c:pt idx="3040">
                  <c:v>-181.20924100000002</c:v>
                </c:pt>
                <c:pt idx="3041">
                  <c:v>-181.14674100000002</c:v>
                </c:pt>
                <c:pt idx="3042">
                  <c:v>-181.08424100000002</c:v>
                </c:pt>
                <c:pt idx="3043">
                  <c:v>-181.02174100000002</c:v>
                </c:pt>
                <c:pt idx="3044">
                  <c:v>-180.95924100000002</c:v>
                </c:pt>
                <c:pt idx="3045">
                  <c:v>-180.89674100000002</c:v>
                </c:pt>
                <c:pt idx="3046">
                  <c:v>-180.83424100000002</c:v>
                </c:pt>
                <c:pt idx="3047">
                  <c:v>-180.77174100000002</c:v>
                </c:pt>
                <c:pt idx="3048">
                  <c:v>-180.70924100000002</c:v>
                </c:pt>
                <c:pt idx="3049">
                  <c:v>-180.64674100000002</c:v>
                </c:pt>
                <c:pt idx="3050">
                  <c:v>-180.58424100000002</c:v>
                </c:pt>
                <c:pt idx="3051">
                  <c:v>-180.52174100000002</c:v>
                </c:pt>
                <c:pt idx="3052">
                  <c:v>-180.45924100000002</c:v>
                </c:pt>
                <c:pt idx="3053">
                  <c:v>-180.39674100000002</c:v>
                </c:pt>
                <c:pt idx="3054">
                  <c:v>-180.33424100000002</c:v>
                </c:pt>
                <c:pt idx="3055">
                  <c:v>-180.27174100000002</c:v>
                </c:pt>
                <c:pt idx="3056">
                  <c:v>-180.20924100000002</c:v>
                </c:pt>
                <c:pt idx="3057">
                  <c:v>-180.14674100000002</c:v>
                </c:pt>
                <c:pt idx="3058">
                  <c:v>-180.08424100000002</c:v>
                </c:pt>
                <c:pt idx="3059">
                  <c:v>-180.02174100000002</c:v>
                </c:pt>
                <c:pt idx="3060">
                  <c:v>-179.95924100000002</c:v>
                </c:pt>
                <c:pt idx="3061">
                  <c:v>-179.89674100000002</c:v>
                </c:pt>
                <c:pt idx="3062">
                  <c:v>-179.83424100000002</c:v>
                </c:pt>
                <c:pt idx="3063">
                  <c:v>-179.77174100000002</c:v>
                </c:pt>
                <c:pt idx="3064">
                  <c:v>-179.70924100000002</c:v>
                </c:pt>
                <c:pt idx="3065">
                  <c:v>-179.64674100000002</c:v>
                </c:pt>
                <c:pt idx="3066">
                  <c:v>-179.58424100000002</c:v>
                </c:pt>
                <c:pt idx="3067">
                  <c:v>-179.52174100000002</c:v>
                </c:pt>
                <c:pt idx="3068">
                  <c:v>-179.45924100000002</c:v>
                </c:pt>
                <c:pt idx="3069">
                  <c:v>-179.39674100000002</c:v>
                </c:pt>
                <c:pt idx="3070">
                  <c:v>-179.33424100000002</c:v>
                </c:pt>
                <c:pt idx="3071">
                  <c:v>-179.27174100000002</c:v>
                </c:pt>
                <c:pt idx="3072">
                  <c:v>-179.20924100000002</c:v>
                </c:pt>
                <c:pt idx="3073">
                  <c:v>-179.14674100000002</c:v>
                </c:pt>
                <c:pt idx="3074">
                  <c:v>-179.08424100000002</c:v>
                </c:pt>
                <c:pt idx="3075">
                  <c:v>-179.02174100000002</c:v>
                </c:pt>
                <c:pt idx="3076">
                  <c:v>-178.95924100000002</c:v>
                </c:pt>
                <c:pt idx="3077">
                  <c:v>-178.89674100000002</c:v>
                </c:pt>
                <c:pt idx="3078">
                  <c:v>-178.83424100000002</c:v>
                </c:pt>
                <c:pt idx="3079">
                  <c:v>-178.77174100000002</c:v>
                </c:pt>
                <c:pt idx="3080">
                  <c:v>-178.70924100000002</c:v>
                </c:pt>
                <c:pt idx="3081">
                  <c:v>-178.64674100000002</c:v>
                </c:pt>
                <c:pt idx="3082">
                  <c:v>-178.58424100000002</c:v>
                </c:pt>
                <c:pt idx="3083">
                  <c:v>-178.52174100000002</c:v>
                </c:pt>
                <c:pt idx="3084">
                  <c:v>-178.45924100000002</c:v>
                </c:pt>
                <c:pt idx="3085">
                  <c:v>-178.39674100000002</c:v>
                </c:pt>
                <c:pt idx="3086">
                  <c:v>-178.33424100000002</c:v>
                </c:pt>
                <c:pt idx="3087">
                  <c:v>-178.27174100000002</c:v>
                </c:pt>
                <c:pt idx="3088">
                  <c:v>-178.20924100000002</c:v>
                </c:pt>
                <c:pt idx="3089">
                  <c:v>-178.14674100000002</c:v>
                </c:pt>
                <c:pt idx="3090">
                  <c:v>-178.08424100000002</c:v>
                </c:pt>
                <c:pt idx="3091">
                  <c:v>-178.02174100000002</c:v>
                </c:pt>
                <c:pt idx="3092">
                  <c:v>-177.95924100000002</c:v>
                </c:pt>
                <c:pt idx="3093">
                  <c:v>-177.89674100000002</c:v>
                </c:pt>
                <c:pt idx="3094">
                  <c:v>-177.83424100000002</c:v>
                </c:pt>
                <c:pt idx="3095">
                  <c:v>-177.77174100000002</c:v>
                </c:pt>
                <c:pt idx="3096">
                  <c:v>-177.70924100000002</c:v>
                </c:pt>
                <c:pt idx="3097">
                  <c:v>-177.64674100000002</c:v>
                </c:pt>
                <c:pt idx="3098">
                  <c:v>-177.58424100000002</c:v>
                </c:pt>
                <c:pt idx="3099">
                  <c:v>-177.52174100000002</c:v>
                </c:pt>
                <c:pt idx="3100">
                  <c:v>-177.45924100000002</c:v>
                </c:pt>
                <c:pt idx="3101">
                  <c:v>-177.39674100000002</c:v>
                </c:pt>
                <c:pt idx="3102">
                  <c:v>-177.33424100000002</c:v>
                </c:pt>
                <c:pt idx="3103">
                  <c:v>-177.27174100000002</c:v>
                </c:pt>
                <c:pt idx="3104">
                  <c:v>-177.20924100000002</c:v>
                </c:pt>
                <c:pt idx="3105">
                  <c:v>-177.14674100000002</c:v>
                </c:pt>
                <c:pt idx="3106">
                  <c:v>-177.08424100000002</c:v>
                </c:pt>
                <c:pt idx="3107">
                  <c:v>-177.02174100000002</c:v>
                </c:pt>
                <c:pt idx="3108">
                  <c:v>-176.95924100000002</c:v>
                </c:pt>
                <c:pt idx="3109">
                  <c:v>-176.89674100000002</c:v>
                </c:pt>
                <c:pt idx="3110">
                  <c:v>-176.83424100000002</c:v>
                </c:pt>
                <c:pt idx="3111">
                  <c:v>-176.77174100000002</c:v>
                </c:pt>
                <c:pt idx="3112">
                  <c:v>-176.70924100000002</c:v>
                </c:pt>
                <c:pt idx="3113">
                  <c:v>-176.64674100000002</c:v>
                </c:pt>
                <c:pt idx="3114">
                  <c:v>-176.58424100000002</c:v>
                </c:pt>
                <c:pt idx="3115">
                  <c:v>-176.52174100000002</c:v>
                </c:pt>
                <c:pt idx="3116">
                  <c:v>-176.45924100000002</c:v>
                </c:pt>
                <c:pt idx="3117">
                  <c:v>-176.39674100000002</c:v>
                </c:pt>
                <c:pt idx="3118">
                  <c:v>-176.33424100000002</c:v>
                </c:pt>
                <c:pt idx="3119">
                  <c:v>-176.27174100000002</c:v>
                </c:pt>
                <c:pt idx="3120">
                  <c:v>-176.20924100000002</c:v>
                </c:pt>
                <c:pt idx="3121">
                  <c:v>-176.14674100000002</c:v>
                </c:pt>
                <c:pt idx="3122">
                  <c:v>-176.08424100000002</c:v>
                </c:pt>
                <c:pt idx="3123">
                  <c:v>-176.02174100000002</c:v>
                </c:pt>
                <c:pt idx="3124">
                  <c:v>-175.95924100000002</c:v>
                </c:pt>
                <c:pt idx="3125">
                  <c:v>-175.89674100000002</c:v>
                </c:pt>
                <c:pt idx="3126">
                  <c:v>-175.83424100000002</c:v>
                </c:pt>
                <c:pt idx="3127">
                  <c:v>-175.77174100000002</c:v>
                </c:pt>
                <c:pt idx="3128">
                  <c:v>-175.70924100000002</c:v>
                </c:pt>
                <c:pt idx="3129">
                  <c:v>-175.64674100000002</c:v>
                </c:pt>
                <c:pt idx="3130">
                  <c:v>-175.58424100000002</c:v>
                </c:pt>
                <c:pt idx="3131">
                  <c:v>-175.52174100000002</c:v>
                </c:pt>
                <c:pt idx="3132">
                  <c:v>-175.45924100000002</c:v>
                </c:pt>
                <c:pt idx="3133">
                  <c:v>-175.39674100000002</c:v>
                </c:pt>
                <c:pt idx="3134">
                  <c:v>-175.33424100000002</c:v>
                </c:pt>
                <c:pt idx="3135">
                  <c:v>-175.27174100000002</c:v>
                </c:pt>
                <c:pt idx="3136">
                  <c:v>-175.20924100000002</c:v>
                </c:pt>
                <c:pt idx="3137">
                  <c:v>-175.14674100000002</c:v>
                </c:pt>
                <c:pt idx="3138">
                  <c:v>-175.08424100000002</c:v>
                </c:pt>
                <c:pt idx="3139">
                  <c:v>-175.02174100000002</c:v>
                </c:pt>
                <c:pt idx="3140">
                  <c:v>-174.95924100000002</c:v>
                </c:pt>
                <c:pt idx="3141">
                  <c:v>-174.89674100000002</c:v>
                </c:pt>
                <c:pt idx="3142">
                  <c:v>-174.83424100000002</c:v>
                </c:pt>
                <c:pt idx="3143">
                  <c:v>-174.77174100000002</c:v>
                </c:pt>
                <c:pt idx="3144">
                  <c:v>-174.70924100000002</c:v>
                </c:pt>
                <c:pt idx="3145">
                  <c:v>-174.64674100000002</c:v>
                </c:pt>
                <c:pt idx="3146">
                  <c:v>-174.58424100000002</c:v>
                </c:pt>
                <c:pt idx="3147">
                  <c:v>-174.52174100000002</c:v>
                </c:pt>
                <c:pt idx="3148">
                  <c:v>-174.45924100000002</c:v>
                </c:pt>
                <c:pt idx="3149">
                  <c:v>-174.39674100000002</c:v>
                </c:pt>
                <c:pt idx="3150">
                  <c:v>-174.33424100000002</c:v>
                </c:pt>
                <c:pt idx="3151">
                  <c:v>-174.27174100000002</c:v>
                </c:pt>
                <c:pt idx="3152">
                  <c:v>-174.20924100000002</c:v>
                </c:pt>
                <c:pt idx="3153">
                  <c:v>-174.14674100000002</c:v>
                </c:pt>
                <c:pt idx="3154">
                  <c:v>-174.08424100000002</c:v>
                </c:pt>
                <c:pt idx="3155">
                  <c:v>-174.02174100000002</c:v>
                </c:pt>
                <c:pt idx="3156">
                  <c:v>-173.95924100000002</c:v>
                </c:pt>
                <c:pt idx="3157">
                  <c:v>-173.89674100000002</c:v>
                </c:pt>
                <c:pt idx="3158">
                  <c:v>-173.83424100000002</c:v>
                </c:pt>
                <c:pt idx="3159">
                  <c:v>-173.77174100000002</c:v>
                </c:pt>
                <c:pt idx="3160">
                  <c:v>-173.70924100000002</c:v>
                </c:pt>
                <c:pt idx="3161">
                  <c:v>-173.64674100000002</c:v>
                </c:pt>
                <c:pt idx="3162">
                  <c:v>-173.58424100000002</c:v>
                </c:pt>
                <c:pt idx="3163">
                  <c:v>-173.52174100000002</c:v>
                </c:pt>
                <c:pt idx="3164">
                  <c:v>-173.45924100000002</c:v>
                </c:pt>
                <c:pt idx="3165">
                  <c:v>-173.39674100000002</c:v>
                </c:pt>
                <c:pt idx="3166">
                  <c:v>-173.33424100000002</c:v>
                </c:pt>
                <c:pt idx="3167">
                  <c:v>-173.27174100000002</c:v>
                </c:pt>
                <c:pt idx="3168">
                  <c:v>-173.20924100000002</c:v>
                </c:pt>
                <c:pt idx="3169">
                  <c:v>-173.14674100000002</c:v>
                </c:pt>
                <c:pt idx="3170">
                  <c:v>-173.08424100000002</c:v>
                </c:pt>
                <c:pt idx="3171">
                  <c:v>-173.02174100000002</c:v>
                </c:pt>
                <c:pt idx="3172">
                  <c:v>-172.95924100000002</c:v>
                </c:pt>
                <c:pt idx="3173">
                  <c:v>-172.89674100000002</c:v>
                </c:pt>
                <c:pt idx="3174">
                  <c:v>-172.83424100000002</c:v>
                </c:pt>
                <c:pt idx="3175">
                  <c:v>-172.77174100000002</c:v>
                </c:pt>
                <c:pt idx="3176">
                  <c:v>-172.70924100000002</c:v>
                </c:pt>
                <c:pt idx="3177">
                  <c:v>-172.64674100000002</c:v>
                </c:pt>
                <c:pt idx="3178">
                  <c:v>-172.58424100000002</c:v>
                </c:pt>
                <c:pt idx="3179">
                  <c:v>-172.52174100000002</c:v>
                </c:pt>
                <c:pt idx="3180">
                  <c:v>-172.45924100000002</c:v>
                </c:pt>
                <c:pt idx="3181">
                  <c:v>-172.39674100000002</c:v>
                </c:pt>
                <c:pt idx="3182">
                  <c:v>-172.33424100000002</c:v>
                </c:pt>
                <c:pt idx="3183">
                  <c:v>-172.27174100000002</c:v>
                </c:pt>
                <c:pt idx="3184">
                  <c:v>-172.20924100000002</c:v>
                </c:pt>
                <c:pt idx="3185">
                  <c:v>-172.14674100000002</c:v>
                </c:pt>
                <c:pt idx="3186">
                  <c:v>-172.08424100000002</c:v>
                </c:pt>
                <c:pt idx="3187">
                  <c:v>-172.02174100000002</c:v>
                </c:pt>
                <c:pt idx="3188">
                  <c:v>-171.95924100000002</c:v>
                </c:pt>
                <c:pt idx="3189">
                  <c:v>-171.89674100000002</c:v>
                </c:pt>
                <c:pt idx="3190">
                  <c:v>-171.83424100000002</c:v>
                </c:pt>
                <c:pt idx="3191">
                  <c:v>-171.77174100000002</c:v>
                </c:pt>
                <c:pt idx="3192">
                  <c:v>-171.70924100000002</c:v>
                </c:pt>
                <c:pt idx="3193">
                  <c:v>-171.64674100000002</c:v>
                </c:pt>
                <c:pt idx="3194">
                  <c:v>-171.58424100000002</c:v>
                </c:pt>
                <c:pt idx="3195">
                  <c:v>-171.52174100000002</c:v>
                </c:pt>
                <c:pt idx="3196">
                  <c:v>-171.45924100000002</c:v>
                </c:pt>
                <c:pt idx="3197">
                  <c:v>-171.39674100000002</c:v>
                </c:pt>
                <c:pt idx="3198">
                  <c:v>-171.33424100000002</c:v>
                </c:pt>
                <c:pt idx="3199">
                  <c:v>-171.27174100000002</c:v>
                </c:pt>
                <c:pt idx="3200">
                  <c:v>-171.20924100000002</c:v>
                </c:pt>
                <c:pt idx="3201">
                  <c:v>-171.14674100000002</c:v>
                </c:pt>
                <c:pt idx="3202">
                  <c:v>-171.08424100000002</c:v>
                </c:pt>
                <c:pt idx="3203">
                  <c:v>-171.02174100000002</c:v>
                </c:pt>
                <c:pt idx="3204">
                  <c:v>-170.95924100000002</c:v>
                </c:pt>
                <c:pt idx="3205">
                  <c:v>-170.89674100000002</c:v>
                </c:pt>
                <c:pt idx="3206">
                  <c:v>-170.83424100000002</c:v>
                </c:pt>
                <c:pt idx="3207">
                  <c:v>-170.77174100000002</c:v>
                </c:pt>
                <c:pt idx="3208">
                  <c:v>-170.70924100000002</c:v>
                </c:pt>
                <c:pt idx="3209">
                  <c:v>-170.64674100000002</c:v>
                </c:pt>
                <c:pt idx="3210">
                  <c:v>-170.58424100000002</c:v>
                </c:pt>
                <c:pt idx="3211">
                  <c:v>-170.52174100000002</c:v>
                </c:pt>
                <c:pt idx="3212">
                  <c:v>-170.45924100000002</c:v>
                </c:pt>
                <c:pt idx="3213">
                  <c:v>-170.39674100000002</c:v>
                </c:pt>
                <c:pt idx="3214">
                  <c:v>-170.33424100000002</c:v>
                </c:pt>
                <c:pt idx="3215">
                  <c:v>-170.27174100000002</c:v>
                </c:pt>
                <c:pt idx="3216">
                  <c:v>-170.20924100000002</c:v>
                </c:pt>
                <c:pt idx="3217">
                  <c:v>-170.14674100000002</c:v>
                </c:pt>
                <c:pt idx="3218">
                  <c:v>-170.08424100000002</c:v>
                </c:pt>
                <c:pt idx="3219">
                  <c:v>-170.02174100000002</c:v>
                </c:pt>
                <c:pt idx="3220">
                  <c:v>-169.95924100000002</c:v>
                </c:pt>
                <c:pt idx="3221">
                  <c:v>-169.89674100000002</c:v>
                </c:pt>
                <c:pt idx="3222">
                  <c:v>-169.83424100000002</c:v>
                </c:pt>
                <c:pt idx="3223">
                  <c:v>-169.77174100000002</c:v>
                </c:pt>
                <c:pt idx="3224">
                  <c:v>-169.70924100000002</c:v>
                </c:pt>
                <c:pt idx="3225">
                  <c:v>-169.64674100000002</c:v>
                </c:pt>
                <c:pt idx="3226">
                  <c:v>-169.58424100000002</c:v>
                </c:pt>
                <c:pt idx="3227">
                  <c:v>-169.52174100000002</c:v>
                </c:pt>
                <c:pt idx="3228">
                  <c:v>-169.45924100000002</c:v>
                </c:pt>
                <c:pt idx="3229">
                  <c:v>-169.39674100000002</c:v>
                </c:pt>
                <c:pt idx="3230">
                  <c:v>-169.33424100000002</c:v>
                </c:pt>
                <c:pt idx="3231">
                  <c:v>-169.27174100000002</c:v>
                </c:pt>
                <c:pt idx="3232">
                  <c:v>-169.20924100000002</c:v>
                </c:pt>
                <c:pt idx="3233">
                  <c:v>-169.14674100000002</c:v>
                </c:pt>
                <c:pt idx="3234">
                  <c:v>-169.08424100000002</c:v>
                </c:pt>
                <c:pt idx="3235">
                  <c:v>-169.02174100000002</c:v>
                </c:pt>
                <c:pt idx="3236">
                  <c:v>-168.95924100000002</c:v>
                </c:pt>
                <c:pt idx="3237">
                  <c:v>-168.89674100000002</c:v>
                </c:pt>
                <c:pt idx="3238">
                  <c:v>-168.83424100000002</c:v>
                </c:pt>
                <c:pt idx="3239">
                  <c:v>-168.77174100000002</c:v>
                </c:pt>
                <c:pt idx="3240">
                  <c:v>-168.70924100000002</c:v>
                </c:pt>
                <c:pt idx="3241">
                  <c:v>-168.64674100000002</c:v>
                </c:pt>
                <c:pt idx="3242">
                  <c:v>-168.58424100000002</c:v>
                </c:pt>
                <c:pt idx="3243">
                  <c:v>-168.52174100000002</c:v>
                </c:pt>
                <c:pt idx="3244">
                  <c:v>-168.45924100000002</c:v>
                </c:pt>
                <c:pt idx="3245">
                  <c:v>-168.39674100000002</c:v>
                </c:pt>
                <c:pt idx="3246">
                  <c:v>-168.33424100000002</c:v>
                </c:pt>
                <c:pt idx="3247">
                  <c:v>-168.27174100000002</c:v>
                </c:pt>
                <c:pt idx="3248">
                  <c:v>-168.20924100000002</c:v>
                </c:pt>
                <c:pt idx="3249">
                  <c:v>-168.14674100000002</c:v>
                </c:pt>
                <c:pt idx="3250">
                  <c:v>-168.08424100000002</c:v>
                </c:pt>
                <c:pt idx="3251">
                  <c:v>-168.02174100000002</c:v>
                </c:pt>
                <c:pt idx="3252">
                  <c:v>-167.95924100000002</c:v>
                </c:pt>
                <c:pt idx="3253">
                  <c:v>-167.89674100000002</c:v>
                </c:pt>
                <c:pt idx="3254">
                  <c:v>-167.83424100000002</c:v>
                </c:pt>
                <c:pt idx="3255">
                  <c:v>-167.77174100000002</c:v>
                </c:pt>
                <c:pt idx="3256">
                  <c:v>-167.70924100000002</c:v>
                </c:pt>
                <c:pt idx="3257">
                  <c:v>-167.64674100000002</c:v>
                </c:pt>
                <c:pt idx="3258">
                  <c:v>-167.58424100000002</c:v>
                </c:pt>
                <c:pt idx="3259">
                  <c:v>-167.52174100000002</c:v>
                </c:pt>
                <c:pt idx="3260">
                  <c:v>-167.45924100000002</c:v>
                </c:pt>
                <c:pt idx="3261">
                  <c:v>-167.39674100000002</c:v>
                </c:pt>
                <c:pt idx="3262">
                  <c:v>-167.33424100000002</c:v>
                </c:pt>
                <c:pt idx="3263">
                  <c:v>-167.27174100000002</c:v>
                </c:pt>
                <c:pt idx="3264">
                  <c:v>-167.20924100000002</c:v>
                </c:pt>
                <c:pt idx="3265">
                  <c:v>-167.14674100000002</c:v>
                </c:pt>
                <c:pt idx="3266">
                  <c:v>-167.08424100000002</c:v>
                </c:pt>
                <c:pt idx="3267">
                  <c:v>-167.02174100000002</c:v>
                </c:pt>
                <c:pt idx="3268">
                  <c:v>-166.95924100000002</c:v>
                </c:pt>
                <c:pt idx="3269">
                  <c:v>-166.89674100000002</c:v>
                </c:pt>
                <c:pt idx="3270">
                  <c:v>-166.83424100000002</c:v>
                </c:pt>
                <c:pt idx="3271">
                  <c:v>-166.77174100000002</c:v>
                </c:pt>
                <c:pt idx="3272">
                  <c:v>-166.70924100000002</c:v>
                </c:pt>
                <c:pt idx="3273">
                  <c:v>-166.64674100000002</c:v>
                </c:pt>
                <c:pt idx="3274">
                  <c:v>-166.58424100000002</c:v>
                </c:pt>
                <c:pt idx="3275">
                  <c:v>-166.52174100000002</c:v>
                </c:pt>
                <c:pt idx="3276">
                  <c:v>-166.45924100000002</c:v>
                </c:pt>
                <c:pt idx="3277">
                  <c:v>-166.39674100000002</c:v>
                </c:pt>
                <c:pt idx="3278">
                  <c:v>-166.33424100000002</c:v>
                </c:pt>
                <c:pt idx="3279">
                  <c:v>-166.27174100000002</c:v>
                </c:pt>
                <c:pt idx="3280">
                  <c:v>-166.20924100000002</c:v>
                </c:pt>
                <c:pt idx="3281">
                  <c:v>-166.14674100000002</c:v>
                </c:pt>
                <c:pt idx="3282">
                  <c:v>-166.08424100000002</c:v>
                </c:pt>
                <c:pt idx="3283">
                  <c:v>-166.02174100000002</c:v>
                </c:pt>
                <c:pt idx="3284">
                  <c:v>-165.95924100000002</c:v>
                </c:pt>
                <c:pt idx="3285">
                  <c:v>-165.89674100000002</c:v>
                </c:pt>
                <c:pt idx="3286">
                  <c:v>-165.83424100000002</c:v>
                </c:pt>
                <c:pt idx="3287">
                  <c:v>-165.77174100000002</c:v>
                </c:pt>
                <c:pt idx="3288">
                  <c:v>-165.70924100000002</c:v>
                </c:pt>
                <c:pt idx="3289">
                  <c:v>-165.64674100000002</c:v>
                </c:pt>
                <c:pt idx="3290">
                  <c:v>-165.58424100000002</c:v>
                </c:pt>
                <c:pt idx="3291">
                  <c:v>-165.52174100000002</c:v>
                </c:pt>
                <c:pt idx="3292">
                  <c:v>-165.45924100000002</c:v>
                </c:pt>
                <c:pt idx="3293">
                  <c:v>-165.39674100000002</c:v>
                </c:pt>
                <c:pt idx="3294">
                  <c:v>-165.33424100000002</c:v>
                </c:pt>
                <c:pt idx="3295">
                  <c:v>-165.27174100000002</c:v>
                </c:pt>
                <c:pt idx="3296">
                  <c:v>-165.20924100000002</c:v>
                </c:pt>
                <c:pt idx="3297">
                  <c:v>-165.14674100000002</c:v>
                </c:pt>
                <c:pt idx="3298">
                  <c:v>-165.08424100000002</c:v>
                </c:pt>
                <c:pt idx="3299">
                  <c:v>-165.02174100000002</c:v>
                </c:pt>
                <c:pt idx="3300">
                  <c:v>-164.95924100000002</c:v>
                </c:pt>
                <c:pt idx="3301">
                  <c:v>-164.89674100000002</c:v>
                </c:pt>
                <c:pt idx="3302">
                  <c:v>-164.83424100000002</c:v>
                </c:pt>
                <c:pt idx="3303">
                  <c:v>-164.77174100000002</c:v>
                </c:pt>
                <c:pt idx="3304">
                  <c:v>-164.70924100000002</c:v>
                </c:pt>
                <c:pt idx="3305">
                  <c:v>-164.64674100000002</c:v>
                </c:pt>
                <c:pt idx="3306">
                  <c:v>-164.58424100000002</c:v>
                </c:pt>
                <c:pt idx="3307">
                  <c:v>-164.52174100000002</c:v>
                </c:pt>
                <c:pt idx="3308">
                  <c:v>-164.45924100000002</c:v>
                </c:pt>
                <c:pt idx="3309">
                  <c:v>-164.39674100000002</c:v>
                </c:pt>
                <c:pt idx="3310">
                  <c:v>-164.33424100000002</c:v>
                </c:pt>
                <c:pt idx="3311">
                  <c:v>-164.27174100000002</c:v>
                </c:pt>
                <c:pt idx="3312">
                  <c:v>-164.20924100000002</c:v>
                </c:pt>
                <c:pt idx="3313">
                  <c:v>-164.14674100000002</c:v>
                </c:pt>
                <c:pt idx="3314">
                  <c:v>-164.08424100000002</c:v>
                </c:pt>
                <c:pt idx="3315">
                  <c:v>-164.02174100000002</c:v>
                </c:pt>
                <c:pt idx="3316">
                  <c:v>-163.95924100000002</c:v>
                </c:pt>
                <c:pt idx="3317">
                  <c:v>-163.89674100000002</c:v>
                </c:pt>
                <c:pt idx="3318">
                  <c:v>-163.83424100000002</c:v>
                </c:pt>
                <c:pt idx="3319">
                  <c:v>-163.77174100000002</c:v>
                </c:pt>
                <c:pt idx="3320">
                  <c:v>-163.70924100000002</c:v>
                </c:pt>
                <c:pt idx="3321">
                  <c:v>-163.64674100000002</c:v>
                </c:pt>
                <c:pt idx="3322">
                  <c:v>-163.58424100000002</c:v>
                </c:pt>
                <c:pt idx="3323">
                  <c:v>-163.52174100000002</c:v>
                </c:pt>
                <c:pt idx="3324">
                  <c:v>-163.45924100000002</c:v>
                </c:pt>
                <c:pt idx="3325">
                  <c:v>-163.39674100000002</c:v>
                </c:pt>
                <c:pt idx="3326">
                  <c:v>-163.33424100000002</c:v>
                </c:pt>
                <c:pt idx="3327">
                  <c:v>-163.27174100000002</c:v>
                </c:pt>
                <c:pt idx="3328">
                  <c:v>-163.20924100000002</c:v>
                </c:pt>
                <c:pt idx="3329">
                  <c:v>-163.14674100000002</c:v>
                </c:pt>
                <c:pt idx="3330">
                  <c:v>-163.08424100000002</c:v>
                </c:pt>
                <c:pt idx="3331">
                  <c:v>-163.02174100000002</c:v>
                </c:pt>
                <c:pt idx="3332">
                  <c:v>-162.95924100000002</c:v>
                </c:pt>
                <c:pt idx="3333">
                  <c:v>-162.89674100000002</c:v>
                </c:pt>
                <c:pt idx="3334">
                  <c:v>-162.83424100000002</c:v>
                </c:pt>
                <c:pt idx="3335">
                  <c:v>-162.77174100000002</c:v>
                </c:pt>
                <c:pt idx="3336">
                  <c:v>-162.70924100000002</c:v>
                </c:pt>
                <c:pt idx="3337">
                  <c:v>-162.64674100000002</c:v>
                </c:pt>
                <c:pt idx="3338">
                  <c:v>-162.58424100000002</c:v>
                </c:pt>
                <c:pt idx="3339">
                  <c:v>-162.52174100000002</c:v>
                </c:pt>
                <c:pt idx="3340">
                  <c:v>-162.45924100000002</c:v>
                </c:pt>
                <c:pt idx="3341">
                  <c:v>-162.39674100000002</c:v>
                </c:pt>
                <c:pt idx="3342">
                  <c:v>-162.33424100000002</c:v>
                </c:pt>
                <c:pt idx="3343">
                  <c:v>-162.27174100000002</c:v>
                </c:pt>
                <c:pt idx="3344">
                  <c:v>-162.20924100000002</c:v>
                </c:pt>
                <c:pt idx="3345">
                  <c:v>-162.14674100000002</c:v>
                </c:pt>
                <c:pt idx="3346">
                  <c:v>-162.08424100000002</c:v>
                </c:pt>
                <c:pt idx="3347">
                  <c:v>-162.02174100000002</c:v>
                </c:pt>
                <c:pt idx="3348">
                  <c:v>-161.95924100000002</c:v>
                </c:pt>
                <c:pt idx="3349">
                  <c:v>-161.89674100000002</c:v>
                </c:pt>
                <c:pt idx="3350">
                  <c:v>-161.83424100000002</c:v>
                </c:pt>
                <c:pt idx="3351">
                  <c:v>-161.77174100000002</c:v>
                </c:pt>
                <c:pt idx="3352">
                  <c:v>-161.70924100000002</c:v>
                </c:pt>
                <c:pt idx="3353">
                  <c:v>-161.64674100000002</c:v>
                </c:pt>
                <c:pt idx="3354">
                  <c:v>-161.58424100000002</c:v>
                </c:pt>
                <c:pt idx="3355">
                  <c:v>-161.52174100000002</c:v>
                </c:pt>
                <c:pt idx="3356">
                  <c:v>-161.45924100000002</c:v>
                </c:pt>
                <c:pt idx="3357">
                  <c:v>-161.39674100000002</c:v>
                </c:pt>
                <c:pt idx="3358">
                  <c:v>-161.33424100000002</c:v>
                </c:pt>
                <c:pt idx="3359">
                  <c:v>-161.27174100000002</c:v>
                </c:pt>
                <c:pt idx="3360">
                  <c:v>-161.20924100000002</c:v>
                </c:pt>
                <c:pt idx="3361">
                  <c:v>-161.14674100000002</c:v>
                </c:pt>
                <c:pt idx="3362">
                  <c:v>-161.08424100000002</c:v>
                </c:pt>
                <c:pt idx="3363">
                  <c:v>-161.02174100000002</c:v>
                </c:pt>
                <c:pt idx="3364">
                  <c:v>-160.95924100000002</c:v>
                </c:pt>
                <c:pt idx="3365">
                  <c:v>-160.89674100000002</c:v>
                </c:pt>
                <c:pt idx="3366">
                  <c:v>-160.83424100000002</c:v>
                </c:pt>
                <c:pt idx="3367">
                  <c:v>-160.77174100000002</c:v>
                </c:pt>
                <c:pt idx="3368">
                  <c:v>-160.70924100000002</c:v>
                </c:pt>
                <c:pt idx="3369">
                  <c:v>-160.64674100000002</c:v>
                </c:pt>
                <c:pt idx="3370">
                  <c:v>-160.58424100000002</c:v>
                </c:pt>
                <c:pt idx="3371">
                  <c:v>-160.52174100000002</c:v>
                </c:pt>
                <c:pt idx="3372">
                  <c:v>-160.45924100000002</c:v>
                </c:pt>
                <c:pt idx="3373">
                  <c:v>-160.39674100000002</c:v>
                </c:pt>
                <c:pt idx="3374">
                  <c:v>-160.33424100000002</c:v>
                </c:pt>
                <c:pt idx="3375">
                  <c:v>-160.27174100000002</c:v>
                </c:pt>
                <c:pt idx="3376">
                  <c:v>-160.20924100000002</c:v>
                </c:pt>
                <c:pt idx="3377">
                  <c:v>-160.14674100000002</c:v>
                </c:pt>
                <c:pt idx="3378">
                  <c:v>-160.08424100000002</c:v>
                </c:pt>
                <c:pt idx="3379">
                  <c:v>-160.02174100000002</c:v>
                </c:pt>
                <c:pt idx="3380">
                  <c:v>-159.95924100000002</c:v>
                </c:pt>
                <c:pt idx="3381">
                  <c:v>-159.89674100000002</c:v>
                </c:pt>
                <c:pt idx="3382">
                  <c:v>-159.83424100000002</c:v>
                </c:pt>
                <c:pt idx="3383">
                  <c:v>-159.77174100000002</c:v>
                </c:pt>
                <c:pt idx="3384">
                  <c:v>-159.70924100000002</c:v>
                </c:pt>
                <c:pt idx="3385">
                  <c:v>-159.64674100000002</c:v>
                </c:pt>
                <c:pt idx="3386">
                  <c:v>-159.58424100000002</c:v>
                </c:pt>
                <c:pt idx="3387">
                  <c:v>-159.52174100000002</c:v>
                </c:pt>
                <c:pt idx="3388">
                  <c:v>-159.45924100000002</c:v>
                </c:pt>
                <c:pt idx="3389">
                  <c:v>-159.39674100000002</c:v>
                </c:pt>
                <c:pt idx="3390">
                  <c:v>-159.33424100000002</c:v>
                </c:pt>
                <c:pt idx="3391">
                  <c:v>-159.27174100000002</c:v>
                </c:pt>
                <c:pt idx="3392">
                  <c:v>-159.20924100000002</c:v>
                </c:pt>
                <c:pt idx="3393">
                  <c:v>-159.14674100000002</c:v>
                </c:pt>
                <c:pt idx="3394">
                  <c:v>-159.08424100000002</c:v>
                </c:pt>
                <c:pt idx="3395">
                  <c:v>-159.02174100000002</c:v>
                </c:pt>
                <c:pt idx="3396">
                  <c:v>-158.95924100000002</c:v>
                </c:pt>
                <c:pt idx="3397">
                  <c:v>-158.89674100000002</c:v>
                </c:pt>
                <c:pt idx="3398">
                  <c:v>-158.83424100000002</c:v>
                </c:pt>
                <c:pt idx="3399">
                  <c:v>-158.77174100000002</c:v>
                </c:pt>
                <c:pt idx="3400">
                  <c:v>-158.70924100000002</c:v>
                </c:pt>
                <c:pt idx="3401">
                  <c:v>-158.64674100000002</c:v>
                </c:pt>
                <c:pt idx="3402">
                  <c:v>-158.58424100000002</c:v>
                </c:pt>
                <c:pt idx="3403">
                  <c:v>-158.52174100000002</c:v>
                </c:pt>
                <c:pt idx="3404">
                  <c:v>-158.45924100000002</c:v>
                </c:pt>
                <c:pt idx="3405">
                  <c:v>-158.39674100000002</c:v>
                </c:pt>
                <c:pt idx="3406">
                  <c:v>-158.33424100000002</c:v>
                </c:pt>
                <c:pt idx="3407">
                  <c:v>-158.27174100000002</c:v>
                </c:pt>
                <c:pt idx="3408">
                  <c:v>-158.20924100000002</c:v>
                </c:pt>
                <c:pt idx="3409">
                  <c:v>-158.14674100000002</c:v>
                </c:pt>
                <c:pt idx="3410">
                  <c:v>-158.08424100000002</c:v>
                </c:pt>
                <c:pt idx="3411">
                  <c:v>-158.02174100000002</c:v>
                </c:pt>
                <c:pt idx="3412">
                  <c:v>-157.95924100000002</c:v>
                </c:pt>
                <c:pt idx="3413">
                  <c:v>-157.89674100000002</c:v>
                </c:pt>
                <c:pt idx="3414">
                  <c:v>-157.83424100000002</c:v>
                </c:pt>
                <c:pt idx="3415">
                  <c:v>-157.77174100000002</c:v>
                </c:pt>
                <c:pt idx="3416">
                  <c:v>-157.70924100000002</c:v>
                </c:pt>
                <c:pt idx="3417">
                  <c:v>-157.64674100000002</c:v>
                </c:pt>
                <c:pt idx="3418">
                  <c:v>-157.58424100000002</c:v>
                </c:pt>
                <c:pt idx="3419">
                  <c:v>-157.52174100000002</c:v>
                </c:pt>
                <c:pt idx="3420">
                  <c:v>-157.45924100000002</c:v>
                </c:pt>
                <c:pt idx="3421">
                  <c:v>-157.39674100000002</c:v>
                </c:pt>
                <c:pt idx="3422">
                  <c:v>-157.33424100000002</c:v>
                </c:pt>
                <c:pt idx="3423">
                  <c:v>-157.27174100000002</c:v>
                </c:pt>
                <c:pt idx="3424">
                  <c:v>-157.20924100000002</c:v>
                </c:pt>
                <c:pt idx="3425">
                  <c:v>-157.14674100000002</c:v>
                </c:pt>
                <c:pt idx="3426">
                  <c:v>-157.08424100000002</c:v>
                </c:pt>
                <c:pt idx="3427">
                  <c:v>-157.02174100000002</c:v>
                </c:pt>
                <c:pt idx="3428">
                  <c:v>-156.95924100000002</c:v>
                </c:pt>
                <c:pt idx="3429">
                  <c:v>-156.89674100000002</c:v>
                </c:pt>
                <c:pt idx="3430">
                  <c:v>-156.83424100000002</c:v>
                </c:pt>
                <c:pt idx="3431">
                  <c:v>-156.77174100000002</c:v>
                </c:pt>
                <c:pt idx="3432">
                  <c:v>-156.70924100000002</c:v>
                </c:pt>
                <c:pt idx="3433">
                  <c:v>-156.64674100000002</c:v>
                </c:pt>
                <c:pt idx="3434">
                  <c:v>-156.58424100000002</c:v>
                </c:pt>
                <c:pt idx="3435">
                  <c:v>-156.52174100000002</c:v>
                </c:pt>
                <c:pt idx="3436">
                  <c:v>-156.45924100000002</c:v>
                </c:pt>
                <c:pt idx="3437">
                  <c:v>-156.39674100000002</c:v>
                </c:pt>
                <c:pt idx="3438">
                  <c:v>-156.33424100000002</c:v>
                </c:pt>
                <c:pt idx="3439">
                  <c:v>-156.27174100000002</c:v>
                </c:pt>
                <c:pt idx="3440">
                  <c:v>-156.20924100000002</c:v>
                </c:pt>
                <c:pt idx="3441">
                  <c:v>-156.14674100000002</c:v>
                </c:pt>
                <c:pt idx="3442">
                  <c:v>-156.08424100000002</c:v>
                </c:pt>
                <c:pt idx="3443">
                  <c:v>-156.02174100000002</c:v>
                </c:pt>
                <c:pt idx="3444">
                  <c:v>-155.95924100000002</c:v>
                </c:pt>
                <c:pt idx="3445">
                  <c:v>-155.89674100000002</c:v>
                </c:pt>
                <c:pt idx="3446">
                  <c:v>-155.83424100000002</c:v>
                </c:pt>
                <c:pt idx="3447">
                  <c:v>-155.77174100000002</c:v>
                </c:pt>
                <c:pt idx="3448">
                  <c:v>-155.70924100000002</c:v>
                </c:pt>
                <c:pt idx="3449">
                  <c:v>-155.64674100000002</c:v>
                </c:pt>
                <c:pt idx="3450">
                  <c:v>-155.58424100000002</c:v>
                </c:pt>
                <c:pt idx="3451">
                  <c:v>-155.52174100000002</c:v>
                </c:pt>
                <c:pt idx="3452">
                  <c:v>-155.45924100000002</c:v>
                </c:pt>
                <c:pt idx="3453">
                  <c:v>-155.39674100000002</c:v>
                </c:pt>
                <c:pt idx="3454">
                  <c:v>-155.33424100000002</c:v>
                </c:pt>
                <c:pt idx="3455">
                  <c:v>-155.27174100000002</c:v>
                </c:pt>
                <c:pt idx="3456">
                  <c:v>-155.20924100000002</c:v>
                </c:pt>
                <c:pt idx="3457">
                  <c:v>-155.14674100000002</c:v>
                </c:pt>
                <c:pt idx="3458">
                  <c:v>-155.08424100000002</c:v>
                </c:pt>
                <c:pt idx="3459">
                  <c:v>-155.02174100000002</c:v>
                </c:pt>
                <c:pt idx="3460">
                  <c:v>-154.95924100000002</c:v>
                </c:pt>
                <c:pt idx="3461">
                  <c:v>-154.89674100000002</c:v>
                </c:pt>
                <c:pt idx="3462">
                  <c:v>-154.83424100000002</c:v>
                </c:pt>
                <c:pt idx="3463">
                  <c:v>-154.77174100000002</c:v>
                </c:pt>
                <c:pt idx="3464">
                  <c:v>-154.70924100000002</c:v>
                </c:pt>
                <c:pt idx="3465">
                  <c:v>-154.64674100000002</c:v>
                </c:pt>
                <c:pt idx="3466">
                  <c:v>-154.58424100000002</c:v>
                </c:pt>
                <c:pt idx="3467">
                  <c:v>-154.52174100000002</c:v>
                </c:pt>
                <c:pt idx="3468">
                  <c:v>-154.45924100000002</c:v>
                </c:pt>
                <c:pt idx="3469">
                  <c:v>-154.39674100000002</c:v>
                </c:pt>
                <c:pt idx="3470">
                  <c:v>-154.33424100000002</c:v>
                </c:pt>
                <c:pt idx="3471">
                  <c:v>-154.27174100000002</c:v>
                </c:pt>
                <c:pt idx="3472">
                  <c:v>-154.20924100000002</c:v>
                </c:pt>
                <c:pt idx="3473">
                  <c:v>-154.14674100000002</c:v>
                </c:pt>
                <c:pt idx="3474">
                  <c:v>-154.08424100000002</c:v>
                </c:pt>
                <c:pt idx="3475">
                  <c:v>-154.02174100000002</c:v>
                </c:pt>
                <c:pt idx="3476">
                  <c:v>-153.95924100000002</c:v>
                </c:pt>
                <c:pt idx="3477">
                  <c:v>-153.89674100000002</c:v>
                </c:pt>
                <c:pt idx="3478">
                  <c:v>-153.83424100000002</c:v>
                </c:pt>
                <c:pt idx="3479">
                  <c:v>-153.77174100000002</c:v>
                </c:pt>
                <c:pt idx="3480">
                  <c:v>-153.70924100000002</c:v>
                </c:pt>
                <c:pt idx="3481">
                  <c:v>-153.64674100000002</c:v>
                </c:pt>
                <c:pt idx="3482">
                  <c:v>-153.58424100000002</c:v>
                </c:pt>
                <c:pt idx="3483">
                  <c:v>-153.52174100000002</c:v>
                </c:pt>
                <c:pt idx="3484">
                  <c:v>-153.45924100000002</c:v>
                </c:pt>
                <c:pt idx="3485">
                  <c:v>-153.39674100000002</c:v>
                </c:pt>
                <c:pt idx="3486">
                  <c:v>-153.33424100000002</c:v>
                </c:pt>
                <c:pt idx="3487">
                  <c:v>-153.27174100000002</c:v>
                </c:pt>
                <c:pt idx="3488">
                  <c:v>-153.20924100000002</c:v>
                </c:pt>
                <c:pt idx="3489">
                  <c:v>-153.14674100000002</c:v>
                </c:pt>
                <c:pt idx="3490">
                  <c:v>-153.08424100000002</c:v>
                </c:pt>
                <c:pt idx="3491">
                  <c:v>-153.02174100000002</c:v>
                </c:pt>
                <c:pt idx="3492">
                  <c:v>-152.95924100000002</c:v>
                </c:pt>
                <c:pt idx="3493">
                  <c:v>-152.89674100000002</c:v>
                </c:pt>
                <c:pt idx="3494">
                  <c:v>-152.83424100000002</c:v>
                </c:pt>
                <c:pt idx="3495">
                  <c:v>-152.77174100000002</c:v>
                </c:pt>
                <c:pt idx="3496">
                  <c:v>-152.70924100000002</c:v>
                </c:pt>
                <c:pt idx="3497">
                  <c:v>-152.64674100000002</c:v>
                </c:pt>
                <c:pt idx="3498">
                  <c:v>-152.58424100000002</c:v>
                </c:pt>
                <c:pt idx="3499">
                  <c:v>-152.52174100000002</c:v>
                </c:pt>
                <c:pt idx="3500">
                  <c:v>-152.45924100000002</c:v>
                </c:pt>
                <c:pt idx="3501">
                  <c:v>-152.39674100000002</c:v>
                </c:pt>
                <c:pt idx="3502">
                  <c:v>-152.33424100000002</c:v>
                </c:pt>
                <c:pt idx="3503">
                  <c:v>-152.27174100000002</c:v>
                </c:pt>
                <c:pt idx="3504">
                  <c:v>-152.20924100000002</c:v>
                </c:pt>
                <c:pt idx="3505">
                  <c:v>-152.14674100000002</c:v>
                </c:pt>
                <c:pt idx="3506">
                  <c:v>-152.08424100000002</c:v>
                </c:pt>
                <c:pt idx="3507">
                  <c:v>-152.02174100000002</c:v>
                </c:pt>
                <c:pt idx="3508">
                  <c:v>-151.95924100000002</c:v>
                </c:pt>
                <c:pt idx="3509">
                  <c:v>-151.89674100000002</c:v>
                </c:pt>
                <c:pt idx="3510">
                  <c:v>-151.83424100000002</c:v>
                </c:pt>
                <c:pt idx="3511">
                  <c:v>-151.77174100000002</c:v>
                </c:pt>
                <c:pt idx="3512">
                  <c:v>-151.70924100000002</c:v>
                </c:pt>
                <c:pt idx="3513">
                  <c:v>-151.64674100000002</c:v>
                </c:pt>
                <c:pt idx="3514">
                  <c:v>-151.58424100000002</c:v>
                </c:pt>
                <c:pt idx="3515">
                  <c:v>-151.52174100000002</c:v>
                </c:pt>
                <c:pt idx="3516">
                  <c:v>-151.45924100000002</c:v>
                </c:pt>
                <c:pt idx="3517">
                  <c:v>-151.39674100000002</c:v>
                </c:pt>
                <c:pt idx="3518">
                  <c:v>-151.33424100000002</c:v>
                </c:pt>
                <c:pt idx="3519">
                  <c:v>-151.27174100000002</c:v>
                </c:pt>
                <c:pt idx="3520">
                  <c:v>-151.20924100000002</c:v>
                </c:pt>
                <c:pt idx="3521">
                  <c:v>-151.14674100000002</c:v>
                </c:pt>
                <c:pt idx="3522">
                  <c:v>-151.08424100000002</c:v>
                </c:pt>
                <c:pt idx="3523">
                  <c:v>-151.02174100000002</c:v>
                </c:pt>
                <c:pt idx="3524">
                  <c:v>-150.95924100000002</c:v>
                </c:pt>
                <c:pt idx="3525">
                  <c:v>-150.89674100000002</c:v>
                </c:pt>
                <c:pt idx="3526">
                  <c:v>-150.83424100000002</c:v>
                </c:pt>
                <c:pt idx="3527">
                  <c:v>-150.77174100000002</c:v>
                </c:pt>
                <c:pt idx="3528">
                  <c:v>-150.70924100000002</c:v>
                </c:pt>
                <c:pt idx="3529">
                  <c:v>-150.64674100000002</c:v>
                </c:pt>
                <c:pt idx="3530">
                  <c:v>-150.58424100000002</c:v>
                </c:pt>
                <c:pt idx="3531">
                  <c:v>-150.52174100000002</c:v>
                </c:pt>
                <c:pt idx="3532">
                  <c:v>-150.45924100000002</c:v>
                </c:pt>
                <c:pt idx="3533">
                  <c:v>-150.39674100000002</c:v>
                </c:pt>
                <c:pt idx="3534">
                  <c:v>-150.33424100000002</c:v>
                </c:pt>
                <c:pt idx="3535">
                  <c:v>-150.27174100000002</c:v>
                </c:pt>
                <c:pt idx="3536">
                  <c:v>-150.20924100000002</c:v>
                </c:pt>
                <c:pt idx="3537">
                  <c:v>-150.14674100000002</c:v>
                </c:pt>
                <c:pt idx="3538">
                  <c:v>-150.08424100000002</c:v>
                </c:pt>
                <c:pt idx="3539">
                  <c:v>-150.02174100000002</c:v>
                </c:pt>
                <c:pt idx="3540">
                  <c:v>-149.95924100000002</c:v>
                </c:pt>
                <c:pt idx="3541">
                  <c:v>-149.89674100000002</c:v>
                </c:pt>
                <c:pt idx="3542">
                  <c:v>-149.83424100000002</c:v>
                </c:pt>
                <c:pt idx="3543">
                  <c:v>-149.77174100000002</c:v>
                </c:pt>
                <c:pt idx="3544">
                  <c:v>-149.70924100000002</c:v>
                </c:pt>
                <c:pt idx="3545">
                  <c:v>-149.64674100000002</c:v>
                </c:pt>
                <c:pt idx="3546">
                  <c:v>-149.58424100000002</c:v>
                </c:pt>
                <c:pt idx="3547">
                  <c:v>-149.52174100000002</c:v>
                </c:pt>
                <c:pt idx="3548">
                  <c:v>-149.45924100000002</c:v>
                </c:pt>
                <c:pt idx="3549">
                  <c:v>-149.39674100000002</c:v>
                </c:pt>
                <c:pt idx="3550">
                  <c:v>-149.33424100000002</c:v>
                </c:pt>
                <c:pt idx="3551">
                  <c:v>-149.27174100000002</c:v>
                </c:pt>
                <c:pt idx="3552">
                  <c:v>-149.20924100000002</c:v>
                </c:pt>
                <c:pt idx="3553">
                  <c:v>-149.14674100000002</c:v>
                </c:pt>
                <c:pt idx="3554">
                  <c:v>-149.08424100000002</c:v>
                </c:pt>
                <c:pt idx="3555">
                  <c:v>-149.02174100000002</c:v>
                </c:pt>
                <c:pt idx="3556">
                  <c:v>-148.95924100000002</c:v>
                </c:pt>
                <c:pt idx="3557">
                  <c:v>-148.89674100000002</c:v>
                </c:pt>
                <c:pt idx="3558">
                  <c:v>-148.83424100000002</c:v>
                </c:pt>
                <c:pt idx="3559">
                  <c:v>-148.77174100000002</c:v>
                </c:pt>
                <c:pt idx="3560">
                  <c:v>-148.70924100000002</c:v>
                </c:pt>
                <c:pt idx="3561">
                  <c:v>-148.64674100000002</c:v>
                </c:pt>
                <c:pt idx="3562">
                  <c:v>-148.58424100000002</c:v>
                </c:pt>
                <c:pt idx="3563">
                  <c:v>-148.52174100000002</c:v>
                </c:pt>
                <c:pt idx="3564">
                  <c:v>-148.45924100000002</c:v>
                </c:pt>
                <c:pt idx="3565">
                  <c:v>-148.39674100000002</c:v>
                </c:pt>
                <c:pt idx="3566">
                  <c:v>-148.33424100000002</c:v>
                </c:pt>
                <c:pt idx="3567">
                  <c:v>-148.27174100000002</c:v>
                </c:pt>
                <c:pt idx="3568">
                  <c:v>-148.20924100000002</c:v>
                </c:pt>
                <c:pt idx="3569">
                  <c:v>-148.14674100000002</c:v>
                </c:pt>
                <c:pt idx="3570">
                  <c:v>-148.08424100000002</c:v>
                </c:pt>
                <c:pt idx="3571">
                  <c:v>-148.02174100000002</c:v>
                </c:pt>
                <c:pt idx="3572">
                  <c:v>-147.95924100000002</c:v>
                </c:pt>
                <c:pt idx="3573">
                  <c:v>-147.89674100000002</c:v>
                </c:pt>
                <c:pt idx="3574">
                  <c:v>-147.83424100000002</c:v>
                </c:pt>
                <c:pt idx="3575">
                  <c:v>-147.77174100000002</c:v>
                </c:pt>
                <c:pt idx="3576">
                  <c:v>-147.70924100000002</c:v>
                </c:pt>
                <c:pt idx="3577">
                  <c:v>-147.64674100000002</c:v>
                </c:pt>
                <c:pt idx="3578">
                  <c:v>-147.58424100000002</c:v>
                </c:pt>
                <c:pt idx="3579">
                  <c:v>-147.52174100000002</c:v>
                </c:pt>
                <c:pt idx="3580">
                  <c:v>-147.45924100000002</c:v>
                </c:pt>
                <c:pt idx="3581">
                  <c:v>-147.39674100000002</c:v>
                </c:pt>
                <c:pt idx="3582">
                  <c:v>-147.33424100000002</c:v>
                </c:pt>
                <c:pt idx="3583">
                  <c:v>-147.27174100000002</c:v>
                </c:pt>
                <c:pt idx="3584">
                  <c:v>-147.20924100000002</c:v>
                </c:pt>
                <c:pt idx="3585">
                  <c:v>-147.14674100000002</c:v>
                </c:pt>
                <c:pt idx="3586">
                  <c:v>-147.08424100000002</c:v>
                </c:pt>
                <c:pt idx="3587">
                  <c:v>-147.02174100000002</c:v>
                </c:pt>
                <c:pt idx="3588">
                  <c:v>-146.95924100000002</c:v>
                </c:pt>
                <c:pt idx="3589">
                  <c:v>-146.89674100000002</c:v>
                </c:pt>
                <c:pt idx="3590">
                  <c:v>-146.83424100000002</c:v>
                </c:pt>
                <c:pt idx="3591">
                  <c:v>-146.77174100000002</c:v>
                </c:pt>
                <c:pt idx="3592">
                  <c:v>-146.70924100000002</c:v>
                </c:pt>
                <c:pt idx="3593">
                  <c:v>-146.64674100000002</c:v>
                </c:pt>
                <c:pt idx="3594">
                  <c:v>-146.58424100000002</c:v>
                </c:pt>
                <c:pt idx="3595">
                  <c:v>-146.52174100000002</c:v>
                </c:pt>
                <c:pt idx="3596">
                  <c:v>-146.45924100000002</c:v>
                </c:pt>
                <c:pt idx="3597">
                  <c:v>-146.39674100000002</c:v>
                </c:pt>
                <c:pt idx="3598">
                  <c:v>-146.33424100000002</c:v>
                </c:pt>
                <c:pt idx="3599">
                  <c:v>-146.27174100000002</c:v>
                </c:pt>
                <c:pt idx="3600">
                  <c:v>-146.20924100000002</c:v>
                </c:pt>
                <c:pt idx="3601">
                  <c:v>-146.14674100000002</c:v>
                </c:pt>
                <c:pt idx="3602">
                  <c:v>-146.08424100000002</c:v>
                </c:pt>
                <c:pt idx="3603">
                  <c:v>-146.02174100000002</c:v>
                </c:pt>
                <c:pt idx="3604">
                  <c:v>-145.95924100000002</c:v>
                </c:pt>
                <c:pt idx="3605">
                  <c:v>-145.89674100000002</c:v>
                </c:pt>
                <c:pt idx="3606">
                  <c:v>-145.83424100000002</c:v>
                </c:pt>
                <c:pt idx="3607">
                  <c:v>-145.77174100000002</c:v>
                </c:pt>
                <c:pt idx="3608">
                  <c:v>-145.70924100000002</c:v>
                </c:pt>
                <c:pt idx="3609">
                  <c:v>-145.64674100000002</c:v>
                </c:pt>
                <c:pt idx="3610">
                  <c:v>-145.58424100000002</c:v>
                </c:pt>
                <c:pt idx="3611">
                  <c:v>-145.52174100000002</c:v>
                </c:pt>
                <c:pt idx="3612">
                  <c:v>-145.45924100000002</c:v>
                </c:pt>
                <c:pt idx="3613">
                  <c:v>-145.39674100000002</c:v>
                </c:pt>
                <c:pt idx="3614">
                  <c:v>-145.33424100000002</c:v>
                </c:pt>
                <c:pt idx="3615">
                  <c:v>-145.27174100000002</c:v>
                </c:pt>
                <c:pt idx="3616">
                  <c:v>-145.20924100000002</c:v>
                </c:pt>
                <c:pt idx="3617">
                  <c:v>-145.14674100000002</c:v>
                </c:pt>
                <c:pt idx="3618">
                  <c:v>-145.08424100000002</c:v>
                </c:pt>
                <c:pt idx="3619">
                  <c:v>-145.02174100000002</c:v>
                </c:pt>
                <c:pt idx="3620">
                  <c:v>-144.95924100000002</c:v>
                </c:pt>
                <c:pt idx="3621">
                  <c:v>-144.89674100000002</c:v>
                </c:pt>
                <c:pt idx="3622">
                  <c:v>-144.83424100000002</c:v>
                </c:pt>
                <c:pt idx="3623">
                  <c:v>-144.77174100000002</c:v>
                </c:pt>
                <c:pt idx="3624">
                  <c:v>-144.70924100000002</c:v>
                </c:pt>
                <c:pt idx="3625">
                  <c:v>-144.64674100000002</c:v>
                </c:pt>
                <c:pt idx="3626">
                  <c:v>-144.58424100000002</c:v>
                </c:pt>
                <c:pt idx="3627">
                  <c:v>-144.52174100000002</c:v>
                </c:pt>
                <c:pt idx="3628">
                  <c:v>-144.45924100000002</c:v>
                </c:pt>
                <c:pt idx="3629">
                  <c:v>-144.39674100000002</c:v>
                </c:pt>
                <c:pt idx="3630">
                  <c:v>-144.33424100000002</c:v>
                </c:pt>
                <c:pt idx="3631">
                  <c:v>-144.27174100000002</c:v>
                </c:pt>
                <c:pt idx="3632">
                  <c:v>-144.20924100000002</c:v>
                </c:pt>
                <c:pt idx="3633">
                  <c:v>-144.14674100000002</c:v>
                </c:pt>
                <c:pt idx="3634">
                  <c:v>-144.08424100000002</c:v>
                </c:pt>
                <c:pt idx="3635">
                  <c:v>-144.02174100000002</c:v>
                </c:pt>
                <c:pt idx="3636">
                  <c:v>-143.95924100000002</c:v>
                </c:pt>
                <c:pt idx="3637">
                  <c:v>-143.89674100000002</c:v>
                </c:pt>
                <c:pt idx="3638">
                  <c:v>-143.83424100000002</c:v>
                </c:pt>
                <c:pt idx="3639">
                  <c:v>-143.77174100000002</c:v>
                </c:pt>
                <c:pt idx="3640">
                  <c:v>-143.70924100000002</c:v>
                </c:pt>
                <c:pt idx="3641">
                  <c:v>-143.64674100000002</c:v>
                </c:pt>
                <c:pt idx="3642">
                  <c:v>-143.58424100000002</c:v>
                </c:pt>
                <c:pt idx="3643">
                  <c:v>-143.52174100000002</c:v>
                </c:pt>
                <c:pt idx="3644">
                  <c:v>-143.45924100000002</c:v>
                </c:pt>
                <c:pt idx="3645">
                  <c:v>-143.39674100000002</c:v>
                </c:pt>
                <c:pt idx="3646">
                  <c:v>-143.33424100000002</c:v>
                </c:pt>
                <c:pt idx="3647">
                  <c:v>-143.27174100000002</c:v>
                </c:pt>
                <c:pt idx="3648">
                  <c:v>-143.20924100000002</c:v>
                </c:pt>
                <c:pt idx="3649">
                  <c:v>-143.14674100000002</c:v>
                </c:pt>
                <c:pt idx="3650">
                  <c:v>-143.08424100000002</c:v>
                </c:pt>
                <c:pt idx="3651">
                  <c:v>-143.02174100000002</c:v>
                </c:pt>
                <c:pt idx="3652">
                  <c:v>-142.95924100000002</c:v>
                </c:pt>
                <c:pt idx="3653">
                  <c:v>-142.89674100000002</c:v>
                </c:pt>
                <c:pt idx="3654">
                  <c:v>-142.83424100000002</c:v>
                </c:pt>
                <c:pt idx="3655">
                  <c:v>-142.77174100000002</c:v>
                </c:pt>
                <c:pt idx="3656">
                  <c:v>-142.70924100000002</c:v>
                </c:pt>
                <c:pt idx="3657">
                  <c:v>-142.64674100000002</c:v>
                </c:pt>
                <c:pt idx="3658">
                  <c:v>-142.58424100000002</c:v>
                </c:pt>
                <c:pt idx="3659">
                  <c:v>-142.52174100000002</c:v>
                </c:pt>
                <c:pt idx="3660">
                  <c:v>-142.45924100000002</c:v>
                </c:pt>
                <c:pt idx="3661">
                  <c:v>-142.39674100000002</c:v>
                </c:pt>
                <c:pt idx="3662">
                  <c:v>-142.33424100000002</c:v>
                </c:pt>
                <c:pt idx="3663">
                  <c:v>-142.27174100000002</c:v>
                </c:pt>
                <c:pt idx="3664">
                  <c:v>-142.20924100000002</c:v>
                </c:pt>
                <c:pt idx="3665">
                  <c:v>-142.14674100000002</c:v>
                </c:pt>
                <c:pt idx="3666">
                  <c:v>-142.08424100000002</c:v>
                </c:pt>
                <c:pt idx="3667">
                  <c:v>-142.02174100000002</c:v>
                </c:pt>
                <c:pt idx="3668">
                  <c:v>-141.95924100000002</c:v>
                </c:pt>
                <c:pt idx="3669">
                  <c:v>-141.89674100000002</c:v>
                </c:pt>
                <c:pt idx="3670">
                  <c:v>-141.83424100000002</c:v>
                </c:pt>
                <c:pt idx="3671">
                  <c:v>-141.77174100000002</c:v>
                </c:pt>
                <c:pt idx="3672">
                  <c:v>-141.70924100000002</c:v>
                </c:pt>
                <c:pt idx="3673">
                  <c:v>-141.64674100000002</c:v>
                </c:pt>
                <c:pt idx="3674">
                  <c:v>-141.58424100000002</c:v>
                </c:pt>
                <c:pt idx="3675">
                  <c:v>-141.52174100000002</c:v>
                </c:pt>
                <c:pt idx="3676">
                  <c:v>-141.45924100000002</c:v>
                </c:pt>
                <c:pt idx="3677">
                  <c:v>-141.39674100000002</c:v>
                </c:pt>
                <c:pt idx="3678">
                  <c:v>-141.33424100000002</c:v>
                </c:pt>
                <c:pt idx="3679">
                  <c:v>-141.27174100000002</c:v>
                </c:pt>
                <c:pt idx="3680">
                  <c:v>-141.20924100000002</c:v>
                </c:pt>
                <c:pt idx="3681">
                  <c:v>-141.14674100000002</c:v>
                </c:pt>
                <c:pt idx="3682">
                  <c:v>-141.08424100000002</c:v>
                </c:pt>
                <c:pt idx="3683">
                  <c:v>-141.02174100000002</c:v>
                </c:pt>
                <c:pt idx="3684">
                  <c:v>-140.95924100000002</c:v>
                </c:pt>
                <c:pt idx="3685">
                  <c:v>-140.89674100000002</c:v>
                </c:pt>
                <c:pt idx="3686">
                  <c:v>-140.83424100000002</c:v>
                </c:pt>
                <c:pt idx="3687">
                  <c:v>-140.77174100000002</c:v>
                </c:pt>
                <c:pt idx="3688">
                  <c:v>-140.70924100000002</c:v>
                </c:pt>
                <c:pt idx="3689">
                  <c:v>-140.64674100000002</c:v>
                </c:pt>
                <c:pt idx="3690">
                  <c:v>-140.58424100000002</c:v>
                </c:pt>
                <c:pt idx="3691">
                  <c:v>-140.52174100000002</c:v>
                </c:pt>
                <c:pt idx="3692">
                  <c:v>-140.45924100000002</c:v>
                </c:pt>
                <c:pt idx="3693">
                  <c:v>-140.39674100000002</c:v>
                </c:pt>
                <c:pt idx="3694">
                  <c:v>-140.33424100000002</c:v>
                </c:pt>
                <c:pt idx="3695">
                  <c:v>-140.27174100000002</c:v>
                </c:pt>
                <c:pt idx="3696">
                  <c:v>-140.20924100000002</c:v>
                </c:pt>
                <c:pt idx="3697">
                  <c:v>-140.14674100000002</c:v>
                </c:pt>
                <c:pt idx="3698">
                  <c:v>-140.08424100000002</c:v>
                </c:pt>
                <c:pt idx="3699">
                  <c:v>-140.02174100000002</c:v>
                </c:pt>
                <c:pt idx="3700">
                  <c:v>-139.95924100000002</c:v>
                </c:pt>
                <c:pt idx="3701">
                  <c:v>-139.89674100000002</c:v>
                </c:pt>
                <c:pt idx="3702">
                  <c:v>-139.83424100000002</c:v>
                </c:pt>
                <c:pt idx="3703">
                  <c:v>-139.77174100000002</c:v>
                </c:pt>
                <c:pt idx="3704">
                  <c:v>-139.70924100000002</c:v>
                </c:pt>
                <c:pt idx="3705">
                  <c:v>-139.64674100000002</c:v>
                </c:pt>
                <c:pt idx="3706">
                  <c:v>-139.58424100000002</c:v>
                </c:pt>
                <c:pt idx="3707">
                  <c:v>-139.52174100000002</c:v>
                </c:pt>
                <c:pt idx="3708">
                  <c:v>-139.45924100000002</c:v>
                </c:pt>
                <c:pt idx="3709">
                  <c:v>-139.39674100000002</c:v>
                </c:pt>
                <c:pt idx="3710">
                  <c:v>-139.33424100000002</c:v>
                </c:pt>
                <c:pt idx="3711">
                  <c:v>-139.27174100000002</c:v>
                </c:pt>
                <c:pt idx="3712">
                  <c:v>-139.20924100000002</c:v>
                </c:pt>
                <c:pt idx="3713">
                  <c:v>-139.14674100000002</c:v>
                </c:pt>
                <c:pt idx="3714">
                  <c:v>-139.08424100000002</c:v>
                </c:pt>
                <c:pt idx="3715">
                  <c:v>-139.02174100000002</c:v>
                </c:pt>
                <c:pt idx="3716">
                  <c:v>-138.95924100000002</c:v>
                </c:pt>
                <c:pt idx="3717">
                  <c:v>-138.89674100000002</c:v>
                </c:pt>
                <c:pt idx="3718">
                  <c:v>-138.83424100000002</c:v>
                </c:pt>
                <c:pt idx="3719">
                  <c:v>-138.77174100000002</c:v>
                </c:pt>
                <c:pt idx="3720">
                  <c:v>-138.70924100000002</c:v>
                </c:pt>
                <c:pt idx="3721">
                  <c:v>-138.64674100000002</c:v>
                </c:pt>
                <c:pt idx="3722">
                  <c:v>-138.58424100000002</c:v>
                </c:pt>
                <c:pt idx="3723">
                  <c:v>-138.52174100000002</c:v>
                </c:pt>
                <c:pt idx="3724">
                  <c:v>-138.45924100000002</c:v>
                </c:pt>
                <c:pt idx="3725">
                  <c:v>-138.39674100000002</c:v>
                </c:pt>
                <c:pt idx="3726">
                  <c:v>-138.33424100000002</c:v>
                </c:pt>
                <c:pt idx="3727">
                  <c:v>-138.27174100000002</c:v>
                </c:pt>
                <c:pt idx="3728">
                  <c:v>-138.20924100000002</c:v>
                </c:pt>
                <c:pt idx="3729">
                  <c:v>-138.14674100000002</c:v>
                </c:pt>
                <c:pt idx="3730">
                  <c:v>-138.08424100000002</c:v>
                </c:pt>
                <c:pt idx="3731">
                  <c:v>-138.02174100000002</c:v>
                </c:pt>
                <c:pt idx="3732">
                  <c:v>-137.95924100000002</c:v>
                </c:pt>
                <c:pt idx="3733">
                  <c:v>-137.89674100000002</c:v>
                </c:pt>
                <c:pt idx="3734">
                  <c:v>-137.83424100000002</c:v>
                </c:pt>
                <c:pt idx="3735">
                  <c:v>-137.77174100000002</c:v>
                </c:pt>
                <c:pt idx="3736">
                  <c:v>-137.70924100000002</c:v>
                </c:pt>
                <c:pt idx="3737">
                  <c:v>-137.64674100000002</c:v>
                </c:pt>
                <c:pt idx="3738">
                  <c:v>-137.58424100000002</c:v>
                </c:pt>
                <c:pt idx="3739">
                  <c:v>-137.52174100000002</c:v>
                </c:pt>
                <c:pt idx="3740">
                  <c:v>-137.45924100000002</c:v>
                </c:pt>
                <c:pt idx="3741">
                  <c:v>-137.39674100000002</c:v>
                </c:pt>
                <c:pt idx="3742">
                  <c:v>-137.33424100000002</c:v>
                </c:pt>
                <c:pt idx="3743">
                  <c:v>-137.27174100000002</c:v>
                </c:pt>
                <c:pt idx="3744">
                  <c:v>-137.20924100000002</c:v>
                </c:pt>
                <c:pt idx="3745">
                  <c:v>-137.14674100000002</c:v>
                </c:pt>
                <c:pt idx="3746">
                  <c:v>-137.08424100000002</c:v>
                </c:pt>
                <c:pt idx="3747">
                  <c:v>-137.02174100000002</c:v>
                </c:pt>
                <c:pt idx="3748">
                  <c:v>-136.95924100000002</c:v>
                </c:pt>
                <c:pt idx="3749">
                  <c:v>-136.89674100000002</c:v>
                </c:pt>
                <c:pt idx="3750">
                  <c:v>-136.83424100000002</c:v>
                </c:pt>
                <c:pt idx="3751">
                  <c:v>-136.77174100000002</c:v>
                </c:pt>
                <c:pt idx="3752">
                  <c:v>-136.70924100000002</c:v>
                </c:pt>
                <c:pt idx="3753">
                  <c:v>-136.64674100000002</c:v>
                </c:pt>
                <c:pt idx="3754">
                  <c:v>-136.58424100000002</c:v>
                </c:pt>
                <c:pt idx="3755">
                  <c:v>-136.52174100000002</c:v>
                </c:pt>
                <c:pt idx="3756">
                  <c:v>-136.45924100000002</c:v>
                </c:pt>
                <c:pt idx="3757">
                  <c:v>-136.39674100000002</c:v>
                </c:pt>
                <c:pt idx="3758">
                  <c:v>-136.33424100000002</c:v>
                </c:pt>
                <c:pt idx="3759">
                  <c:v>-136.27174100000002</c:v>
                </c:pt>
                <c:pt idx="3760">
                  <c:v>-136.20924100000002</c:v>
                </c:pt>
                <c:pt idx="3761">
                  <c:v>-136.14674100000002</c:v>
                </c:pt>
                <c:pt idx="3762">
                  <c:v>-136.08424100000002</c:v>
                </c:pt>
                <c:pt idx="3763">
                  <c:v>-136.02174100000002</c:v>
                </c:pt>
                <c:pt idx="3764">
                  <c:v>-135.95924100000002</c:v>
                </c:pt>
                <c:pt idx="3765">
                  <c:v>-135.89674100000002</c:v>
                </c:pt>
                <c:pt idx="3766">
                  <c:v>-135.83424100000002</c:v>
                </c:pt>
                <c:pt idx="3767">
                  <c:v>-135.77174100000002</c:v>
                </c:pt>
                <c:pt idx="3768">
                  <c:v>-135.70924100000002</c:v>
                </c:pt>
                <c:pt idx="3769">
                  <c:v>-135.64674100000002</c:v>
                </c:pt>
                <c:pt idx="3770">
                  <c:v>-135.58424100000002</c:v>
                </c:pt>
                <c:pt idx="3771">
                  <c:v>-135.52174100000002</c:v>
                </c:pt>
                <c:pt idx="3772">
                  <c:v>-135.45924100000002</c:v>
                </c:pt>
                <c:pt idx="3773">
                  <c:v>-135.39674100000002</c:v>
                </c:pt>
                <c:pt idx="3774">
                  <c:v>-135.33424100000002</c:v>
                </c:pt>
                <c:pt idx="3775">
                  <c:v>-135.27174100000002</c:v>
                </c:pt>
                <c:pt idx="3776">
                  <c:v>-135.20924100000002</c:v>
                </c:pt>
                <c:pt idx="3777">
                  <c:v>-135.14674100000002</c:v>
                </c:pt>
                <c:pt idx="3778">
                  <c:v>-135.08424100000002</c:v>
                </c:pt>
                <c:pt idx="3779">
                  <c:v>-135.02174100000002</c:v>
                </c:pt>
                <c:pt idx="3780">
                  <c:v>-134.95924100000002</c:v>
                </c:pt>
                <c:pt idx="3781">
                  <c:v>-134.89674100000002</c:v>
                </c:pt>
                <c:pt idx="3782">
                  <c:v>-134.83424100000002</c:v>
                </c:pt>
                <c:pt idx="3783">
                  <c:v>-134.77174100000002</c:v>
                </c:pt>
                <c:pt idx="3784">
                  <c:v>-134.70924100000002</c:v>
                </c:pt>
                <c:pt idx="3785">
                  <c:v>-134.64674100000002</c:v>
                </c:pt>
                <c:pt idx="3786">
                  <c:v>-134.58424100000002</c:v>
                </c:pt>
                <c:pt idx="3787">
                  <c:v>-134.52174100000002</c:v>
                </c:pt>
                <c:pt idx="3788">
                  <c:v>-134.45924100000002</c:v>
                </c:pt>
                <c:pt idx="3789">
                  <c:v>-134.39674100000002</c:v>
                </c:pt>
                <c:pt idx="3790">
                  <c:v>-134.33424100000002</c:v>
                </c:pt>
                <c:pt idx="3791">
                  <c:v>-134.27174100000002</c:v>
                </c:pt>
                <c:pt idx="3792">
                  <c:v>-134.20924100000002</c:v>
                </c:pt>
                <c:pt idx="3793">
                  <c:v>-134.14674100000002</c:v>
                </c:pt>
                <c:pt idx="3794">
                  <c:v>-134.08424100000002</c:v>
                </c:pt>
                <c:pt idx="3795">
                  <c:v>-134.02174100000002</c:v>
                </c:pt>
                <c:pt idx="3796">
                  <c:v>-133.95924100000002</c:v>
                </c:pt>
                <c:pt idx="3797">
                  <c:v>-133.89674100000002</c:v>
                </c:pt>
                <c:pt idx="3798">
                  <c:v>-133.83424100000002</c:v>
                </c:pt>
                <c:pt idx="3799">
                  <c:v>-133.77174100000002</c:v>
                </c:pt>
                <c:pt idx="3800">
                  <c:v>-133.70924100000002</c:v>
                </c:pt>
                <c:pt idx="3801">
                  <c:v>-133.64674100000002</c:v>
                </c:pt>
                <c:pt idx="3802">
                  <c:v>-133.58424100000002</c:v>
                </c:pt>
                <c:pt idx="3803">
                  <c:v>-133.52174100000002</c:v>
                </c:pt>
                <c:pt idx="3804">
                  <c:v>-133.45924100000002</c:v>
                </c:pt>
                <c:pt idx="3805">
                  <c:v>-133.39674100000002</c:v>
                </c:pt>
                <c:pt idx="3806">
                  <c:v>-133.33424100000002</c:v>
                </c:pt>
                <c:pt idx="3807">
                  <c:v>-133.27174100000002</c:v>
                </c:pt>
                <c:pt idx="3808">
                  <c:v>-133.20924100000002</c:v>
                </c:pt>
                <c:pt idx="3809">
                  <c:v>-133.14674100000002</c:v>
                </c:pt>
                <c:pt idx="3810">
                  <c:v>-133.08424100000002</c:v>
                </c:pt>
                <c:pt idx="3811">
                  <c:v>-133.02174100000002</c:v>
                </c:pt>
                <c:pt idx="3812">
                  <c:v>-132.95924100000002</c:v>
                </c:pt>
                <c:pt idx="3813">
                  <c:v>-132.89674100000002</c:v>
                </c:pt>
                <c:pt idx="3814">
                  <c:v>-132.83424100000002</c:v>
                </c:pt>
                <c:pt idx="3815">
                  <c:v>-132.77174100000002</c:v>
                </c:pt>
                <c:pt idx="3816">
                  <c:v>-132.70924100000002</c:v>
                </c:pt>
                <c:pt idx="3817">
                  <c:v>-132.64674100000002</c:v>
                </c:pt>
                <c:pt idx="3818">
                  <c:v>-132.58424100000002</c:v>
                </c:pt>
                <c:pt idx="3819">
                  <c:v>-132.52174100000002</c:v>
                </c:pt>
                <c:pt idx="3820">
                  <c:v>-132.45924100000002</c:v>
                </c:pt>
                <c:pt idx="3821">
                  <c:v>-132.39674100000002</c:v>
                </c:pt>
                <c:pt idx="3822">
                  <c:v>-132.33424100000002</c:v>
                </c:pt>
                <c:pt idx="3823">
                  <c:v>-132.27174100000002</c:v>
                </c:pt>
                <c:pt idx="3824">
                  <c:v>-132.20924100000002</c:v>
                </c:pt>
                <c:pt idx="3825">
                  <c:v>-132.14674100000002</c:v>
                </c:pt>
                <c:pt idx="3826">
                  <c:v>-132.08424100000002</c:v>
                </c:pt>
                <c:pt idx="3827">
                  <c:v>-132.02174100000002</c:v>
                </c:pt>
                <c:pt idx="3828">
                  <c:v>-131.95924100000002</c:v>
                </c:pt>
                <c:pt idx="3829">
                  <c:v>-131.89674100000002</c:v>
                </c:pt>
                <c:pt idx="3830">
                  <c:v>-131.83424100000002</c:v>
                </c:pt>
                <c:pt idx="3831">
                  <c:v>-131.77174100000002</c:v>
                </c:pt>
                <c:pt idx="3832">
                  <c:v>-131.70924100000002</c:v>
                </c:pt>
                <c:pt idx="3833">
                  <c:v>-131.64674100000002</c:v>
                </c:pt>
                <c:pt idx="3834">
                  <c:v>-131.58424100000002</c:v>
                </c:pt>
                <c:pt idx="3835">
                  <c:v>-131.52174100000002</c:v>
                </c:pt>
                <c:pt idx="3836">
                  <c:v>-131.45924100000002</c:v>
                </c:pt>
                <c:pt idx="3837">
                  <c:v>-131.39674100000002</c:v>
                </c:pt>
                <c:pt idx="3838">
                  <c:v>-131.33424100000002</c:v>
                </c:pt>
                <c:pt idx="3839">
                  <c:v>-131.27174100000002</c:v>
                </c:pt>
                <c:pt idx="3840">
                  <c:v>-131.20924100000002</c:v>
                </c:pt>
                <c:pt idx="3841">
                  <c:v>-131.14674100000002</c:v>
                </c:pt>
                <c:pt idx="3842">
                  <c:v>-131.08424100000002</c:v>
                </c:pt>
                <c:pt idx="3843">
                  <c:v>-131.02174100000002</c:v>
                </c:pt>
                <c:pt idx="3844">
                  <c:v>-130.95924100000002</c:v>
                </c:pt>
                <c:pt idx="3845">
                  <c:v>-130.89674100000002</c:v>
                </c:pt>
                <c:pt idx="3846">
                  <c:v>-130.83424100000002</c:v>
                </c:pt>
                <c:pt idx="3847">
                  <c:v>-130.77174100000002</c:v>
                </c:pt>
                <c:pt idx="3848">
                  <c:v>-130.70924100000002</c:v>
                </c:pt>
                <c:pt idx="3849">
                  <c:v>-130.64674100000002</c:v>
                </c:pt>
                <c:pt idx="3850">
                  <c:v>-130.58424100000002</c:v>
                </c:pt>
                <c:pt idx="3851">
                  <c:v>-130.52174100000002</c:v>
                </c:pt>
                <c:pt idx="3852">
                  <c:v>-130.45924100000002</c:v>
                </c:pt>
                <c:pt idx="3853">
                  <c:v>-130.39674100000002</c:v>
                </c:pt>
                <c:pt idx="3854">
                  <c:v>-130.33424100000002</c:v>
                </c:pt>
                <c:pt idx="3855">
                  <c:v>-130.27174100000002</c:v>
                </c:pt>
                <c:pt idx="3856">
                  <c:v>-130.20924100000002</c:v>
                </c:pt>
                <c:pt idx="3857">
                  <c:v>-130.14674100000002</c:v>
                </c:pt>
                <c:pt idx="3858">
                  <c:v>-130.08424100000002</c:v>
                </c:pt>
                <c:pt idx="3859">
                  <c:v>-130.02174100000002</c:v>
                </c:pt>
                <c:pt idx="3860">
                  <c:v>-129.95924100000002</c:v>
                </c:pt>
                <c:pt idx="3861">
                  <c:v>-129.89674100000002</c:v>
                </c:pt>
                <c:pt idx="3862">
                  <c:v>-129.83424100000002</c:v>
                </c:pt>
                <c:pt idx="3863">
                  <c:v>-129.77174100000002</c:v>
                </c:pt>
                <c:pt idx="3864">
                  <c:v>-129.70924100000002</c:v>
                </c:pt>
                <c:pt idx="3865">
                  <c:v>-129.64674100000002</c:v>
                </c:pt>
                <c:pt idx="3866">
                  <c:v>-129.58424100000002</c:v>
                </c:pt>
                <c:pt idx="3867">
                  <c:v>-129.52174100000002</c:v>
                </c:pt>
                <c:pt idx="3868">
                  <c:v>-129.45924100000002</c:v>
                </c:pt>
                <c:pt idx="3869">
                  <c:v>-129.39674100000002</c:v>
                </c:pt>
                <c:pt idx="3870">
                  <c:v>-129.33424100000002</c:v>
                </c:pt>
                <c:pt idx="3871">
                  <c:v>-129.27174100000002</c:v>
                </c:pt>
                <c:pt idx="3872">
                  <c:v>-129.20924100000002</c:v>
                </c:pt>
                <c:pt idx="3873">
                  <c:v>-129.14674100000002</c:v>
                </c:pt>
                <c:pt idx="3874">
                  <c:v>-129.08424100000002</c:v>
                </c:pt>
                <c:pt idx="3875">
                  <c:v>-129.02174100000002</c:v>
                </c:pt>
                <c:pt idx="3876">
                  <c:v>-128.95924100000002</c:v>
                </c:pt>
                <c:pt idx="3877">
                  <c:v>-128.89674100000002</c:v>
                </c:pt>
                <c:pt idx="3878">
                  <c:v>-128.83424100000002</c:v>
                </c:pt>
                <c:pt idx="3879">
                  <c:v>-128.77174100000002</c:v>
                </c:pt>
                <c:pt idx="3880">
                  <c:v>-128.70924100000002</c:v>
                </c:pt>
                <c:pt idx="3881">
                  <c:v>-128.64674100000002</c:v>
                </c:pt>
                <c:pt idx="3882">
                  <c:v>-128.58424100000002</c:v>
                </c:pt>
                <c:pt idx="3883">
                  <c:v>-128.52174100000002</c:v>
                </c:pt>
                <c:pt idx="3884">
                  <c:v>-128.45924100000002</c:v>
                </c:pt>
                <c:pt idx="3885">
                  <c:v>-128.39674100000002</c:v>
                </c:pt>
                <c:pt idx="3886">
                  <c:v>-128.33424100000002</c:v>
                </c:pt>
                <c:pt idx="3887">
                  <c:v>-128.27174100000002</c:v>
                </c:pt>
                <c:pt idx="3888">
                  <c:v>-128.20924100000002</c:v>
                </c:pt>
                <c:pt idx="3889">
                  <c:v>-128.14674100000002</c:v>
                </c:pt>
                <c:pt idx="3890">
                  <c:v>-128.08424100000002</c:v>
                </c:pt>
                <c:pt idx="3891">
                  <c:v>-128.02174100000002</c:v>
                </c:pt>
                <c:pt idx="3892">
                  <c:v>-127.95924100000002</c:v>
                </c:pt>
                <c:pt idx="3893">
                  <c:v>-127.89674100000002</c:v>
                </c:pt>
                <c:pt idx="3894">
                  <c:v>-127.83424100000002</c:v>
                </c:pt>
                <c:pt idx="3895">
                  <c:v>-127.77174100000002</c:v>
                </c:pt>
                <c:pt idx="3896">
                  <c:v>-127.70924100000002</c:v>
                </c:pt>
                <c:pt idx="3897">
                  <c:v>-127.64674100000002</c:v>
                </c:pt>
                <c:pt idx="3898">
                  <c:v>-127.58424100000002</c:v>
                </c:pt>
                <c:pt idx="3899">
                  <c:v>-127.52174100000002</c:v>
                </c:pt>
                <c:pt idx="3900">
                  <c:v>-127.45924100000002</c:v>
                </c:pt>
                <c:pt idx="3901">
                  <c:v>-127.39674100000002</c:v>
                </c:pt>
                <c:pt idx="3902">
                  <c:v>-127.33424100000002</c:v>
                </c:pt>
                <c:pt idx="3903">
                  <c:v>-127.27174100000002</c:v>
                </c:pt>
                <c:pt idx="3904">
                  <c:v>-127.20924100000002</c:v>
                </c:pt>
                <c:pt idx="3905">
                  <c:v>-127.14674100000002</c:v>
                </c:pt>
                <c:pt idx="3906">
                  <c:v>-127.08424100000002</c:v>
                </c:pt>
                <c:pt idx="3907">
                  <c:v>-127.02174100000002</c:v>
                </c:pt>
                <c:pt idx="3908">
                  <c:v>-126.95924100000002</c:v>
                </c:pt>
                <c:pt idx="3909">
                  <c:v>-126.89674100000002</c:v>
                </c:pt>
                <c:pt idx="3910">
                  <c:v>-126.83424100000002</c:v>
                </c:pt>
                <c:pt idx="3911">
                  <c:v>-126.77174100000002</c:v>
                </c:pt>
                <c:pt idx="3912">
                  <c:v>-126.70924100000002</c:v>
                </c:pt>
                <c:pt idx="3913">
                  <c:v>-126.64674100000002</c:v>
                </c:pt>
                <c:pt idx="3914">
                  <c:v>-126.58424100000002</c:v>
                </c:pt>
                <c:pt idx="3915">
                  <c:v>-126.52174100000002</c:v>
                </c:pt>
                <c:pt idx="3916">
                  <c:v>-126.45924100000002</c:v>
                </c:pt>
                <c:pt idx="3917">
                  <c:v>-126.39674100000002</c:v>
                </c:pt>
                <c:pt idx="3918">
                  <c:v>-126.33424100000002</c:v>
                </c:pt>
                <c:pt idx="3919">
                  <c:v>-126.27174100000002</c:v>
                </c:pt>
                <c:pt idx="3920">
                  <c:v>-126.20924100000002</c:v>
                </c:pt>
                <c:pt idx="3921">
                  <c:v>-126.14674100000002</c:v>
                </c:pt>
                <c:pt idx="3922">
                  <c:v>-126.08424100000002</c:v>
                </c:pt>
                <c:pt idx="3923">
                  <c:v>-126.02174100000002</c:v>
                </c:pt>
                <c:pt idx="3924">
                  <c:v>-125.95924100000002</c:v>
                </c:pt>
                <c:pt idx="3925">
                  <c:v>-125.89674100000002</c:v>
                </c:pt>
                <c:pt idx="3926">
                  <c:v>-125.83424100000002</c:v>
                </c:pt>
                <c:pt idx="3927">
                  <c:v>-125.77174100000002</c:v>
                </c:pt>
                <c:pt idx="3928">
                  <c:v>-125.70924100000002</c:v>
                </c:pt>
                <c:pt idx="3929">
                  <c:v>-125.64674100000002</c:v>
                </c:pt>
                <c:pt idx="3930">
                  <c:v>-125.58424100000002</c:v>
                </c:pt>
                <c:pt idx="3931">
                  <c:v>-125.52174100000002</c:v>
                </c:pt>
                <c:pt idx="3932">
                  <c:v>-125.45924100000002</c:v>
                </c:pt>
                <c:pt idx="3933">
                  <c:v>-125.39674100000002</c:v>
                </c:pt>
                <c:pt idx="3934">
                  <c:v>-125.33424100000002</c:v>
                </c:pt>
                <c:pt idx="3935">
                  <c:v>-125.27174100000002</c:v>
                </c:pt>
                <c:pt idx="3936">
                  <c:v>-125.20924100000002</c:v>
                </c:pt>
                <c:pt idx="3937">
                  <c:v>-125.14674100000002</c:v>
                </c:pt>
                <c:pt idx="3938">
                  <c:v>-125.08424100000002</c:v>
                </c:pt>
                <c:pt idx="3939">
                  <c:v>-125.02174100000002</c:v>
                </c:pt>
                <c:pt idx="3940">
                  <c:v>-124.95924100000002</c:v>
                </c:pt>
                <c:pt idx="3941">
                  <c:v>-124.89674100000002</c:v>
                </c:pt>
                <c:pt idx="3942">
                  <c:v>-124.83424100000002</c:v>
                </c:pt>
                <c:pt idx="3943">
                  <c:v>-124.77174100000002</c:v>
                </c:pt>
                <c:pt idx="3944">
                  <c:v>-124.70924100000002</c:v>
                </c:pt>
                <c:pt idx="3945">
                  <c:v>-124.64674100000002</c:v>
                </c:pt>
                <c:pt idx="3946">
                  <c:v>-124.58424100000002</c:v>
                </c:pt>
                <c:pt idx="3947">
                  <c:v>-124.52174100000002</c:v>
                </c:pt>
                <c:pt idx="3948">
                  <c:v>-124.45924100000002</c:v>
                </c:pt>
                <c:pt idx="3949">
                  <c:v>-124.39674100000002</c:v>
                </c:pt>
                <c:pt idx="3950">
                  <c:v>-124.33424100000002</c:v>
                </c:pt>
                <c:pt idx="3951">
                  <c:v>-124.27174100000002</c:v>
                </c:pt>
                <c:pt idx="3952">
                  <c:v>-124.20924100000002</c:v>
                </c:pt>
                <c:pt idx="3953">
                  <c:v>-124.14674100000002</c:v>
                </c:pt>
                <c:pt idx="3954">
                  <c:v>-124.08424100000002</c:v>
                </c:pt>
                <c:pt idx="3955">
                  <c:v>-124.02174100000002</c:v>
                </c:pt>
                <c:pt idx="3956">
                  <c:v>-123.95924100000002</c:v>
                </c:pt>
                <c:pt idx="3957">
                  <c:v>-123.89674100000002</c:v>
                </c:pt>
                <c:pt idx="3958">
                  <c:v>-123.83424100000002</c:v>
                </c:pt>
                <c:pt idx="3959">
                  <c:v>-123.77174100000002</c:v>
                </c:pt>
                <c:pt idx="3960">
                  <c:v>-123.70924100000002</c:v>
                </c:pt>
                <c:pt idx="3961">
                  <c:v>-123.64674100000002</c:v>
                </c:pt>
                <c:pt idx="3962">
                  <c:v>-123.58424100000002</c:v>
                </c:pt>
                <c:pt idx="3963">
                  <c:v>-123.52174100000002</c:v>
                </c:pt>
                <c:pt idx="3964">
                  <c:v>-123.45924100000002</c:v>
                </c:pt>
                <c:pt idx="3965">
                  <c:v>-123.39674100000002</c:v>
                </c:pt>
                <c:pt idx="3966">
                  <c:v>-123.33424100000002</c:v>
                </c:pt>
                <c:pt idx="3967">
                  <c:v>-123.27174100000002</c:v>
                </c:pt>
                <c:pt idx="3968">
                  <c:v>-123.20924100000002</c:v>
                </c:pt>
                <c:pt idx="3969">
                  <c:v>-123.14674100000002</c:v>
                </c:pt>
                <c:pt idx="3970">
                  <c:v>-123.08424100000002</c:v>
                </c:pt>
                <c:pt idx="3971">
                  <c:v>-123.02174100000002</c:v>
                </c:pt>
                <c:pt idx="3972">
                  <c:v>-122.95924100000002</c:v>
                </c:pt>
                <c:pt idx="3973">
                  <c:v>-122.89674100000002</c:v>
                </c:pt>
                <c:pt idx="3974">
                  <c:v>-122.83424100000002</c:v>
                </c:pt>
                <c:pt idx="3975">
                  <c:v>-122.77174100000002</c:v>
                </c:pt>
                <c:pt idx="3976">
                  <c:v>-122.70924100000002</c:v>
                </c:pt>
                <c:pt idx="3977">
                  <c:v>-122.64674100000002</c:v>
                </c:pt>
                <c:pt idx="3978">
                  <c:v>-122.58424100000002</c:v>
                </c:pt>
                <c:pt idx="3979">
                  <c:v>-122.52174100000002</c:v>
                </c:pt>
                <c:pt idx="3980">
                  <c:v>-122.45924100000002</c:v>
                </c:pt>
                <c:pt idx="3981">
                  <c:v>-122.39674100000002</c:v>
                </c:pt>
                <c:pt idx="3982">
                  <c:v>-122.33424100000002</c:v>
                </c:pt>
                <c:pt idx="3983">
                  <c:v>-122.27174100000002</c:v>
                </c:pt>
                <c:pt idx="3984">
                  <c:v>-122.20924100000002</c:v>
                </c:pt>
                <c:pt idx="3985">
                  <c:v>-122.14674100000002</c:v>
                </c:pt>
                <c:pt idx="3986">
                  <c:v>-122.08424100000002</c:v>
                </c:pt>
                <c:pt idx="3987">
                  <c:v>-122.02174100000002</c:v>
                </c:pt>
                <c:pt idx="3988">
                  <c:v>-121.95924100000002</c:v>
                </c:pt>
                <c:pt idx="3989">
                  <c:v>-121.89674100000002</c:v>
                </c:pt>
                <c:pt idx="3990">
                  <c:v>-121.83424100000002</c:v>
                </c:pt>
                <c:pt idx="3991">
                  <c:v>-121.77174100000002</c:v>
                </c:pt>
                <c:pt idx="3992">
                  <c:v>-121.70924100000002</c:v>
                </c:pt>
                <c:pt idx="3993">
                  <c:v>-121.64674100000002</c:v>
                </c:pt>
                <c:pt idx="3994">
                  <c:v>-121.58424100000002</c:v>
                </c:pt>
                <c:pt idx="3995">
                  <c:v>-121.52174100000002</c:v>
                </c:pt>
                <c:pt idx="3996">
                  <c:v>-121.45924100000002</c:v>
                </c:pt>
                <c:pt idx="3997">
                  <c:v>-121.39674100000002</c:v>
                </c:pt>
                <c:pt idx="3998">
                  <c:v>-121.33424100000002</c:v>
                </c:pt>
                <c:pt idx="3999">
                  <c:v>-121.27174100000002</c:v>
                </c:pt>
                <c:pt idx="4000">
                  <c:v>-121.20924100000002</c:v>
                </c:pt>
                <c:pt idx="4001">
                  <c:v>-121.14674100000002</c:v>
                </c:pt>
                <c:pt idx="4002">
                  <c:v>-121.08424100000002</c:v>
                </c:pt>
                <c:pt idx="4003">
                  <c:v>-121.02174100000002</c:v>
                </c:pt>
                <c:pt idx="4004">
                  <c:v>-120.95924100000002</c:v>
                </c:pt>
                <c:pt idx="4005">
                  <c:v>-120.89674100000002</c:v>
                </c:pt>
                <c:pt idx="4006">
                  <c:v>-120.83424100000002</c:v>
                </c:pt>
                <c:pt idx="4007">
                  <c:v>-120.77174100000002</c:v>
                </c:pt>
                <c:pt idx="4008">
                  <c:v>-120.70924100000002</c:v>
                </c:pt>
                <c:pt idx="4009">
                  <c:v>-120.64674100000002</c:v>
                </c:pt>
                <c:pt idx="4010">
                  <c:v>-120.58424100000002</c:v>
                </c:pt>
                <c:pt idx="4011">
                  <c:v>-120.52174100000002</c:v>
                </c:pt>
                <c:pt idx="4012">
                  <c:v>-120.45924100000002</c:v>
                </c:pt>
                <c:pt idx="4013">
                  <c:v>-120.39674100000002</c:v>
                </c:pt>
                <c:pt idx="4014">
                  <c:v>-120.33424100000002</c:v>
                </c:pt>
                <c:pt idx="4015">
                  <c:v>-120.27174100000002</c:v>
                </c:pt>
                <c:pt idx="4016">
                  <c:v>-120.20924100000002</c:v>
                </c:pt>
                <c:pt idx="4017">
                  <c:v>-120.14674100000002</c:v>
                </c:pt>
                <c:pt idx="4018">
                  <c:v>-120.08424100000002</c:v>
                </c:pt>
                <c:pt idx="4019">
                  <c:v>-120.02174100000002</c:v>
                </c:pt>
                <c:pt idx="4020">
                  <c:v>-119.95924100000002</c:v>
                </c:pt>
                <c:pt idx="4021">
                  <c:v>-119.89674100000002</c:v>
                </c:pt>
                <c:pt idx="4022">
                  <c:v>-119.83424100000002</c:v>
                </c:pt>
                <c:pt idx="4023">
                  <c:v>-119.77174100000002</c:v>
                </c:pt>
                <c:pt idx="4024">
                  <c:v>-119.70924100000002</c:v>
                </c:pt>
                <c:pt idx="4025">
                  <c:v>-119.64674100000002</c:v>
                </c:pt>
                <c:pt idx="4026">
                  <c:v>-119.58424100000002</c:v>
                </c:pt>
                <c:pt idx="4027">
                  <c:v>-119.52174100000002</c:v>
                </c:pt>
                <c:pt idx="4028">
                  <c:v>-119.45924100000002</c:v>
                </c:pt>
                <c:pt idx="4029">
                  <c:v>-119.39674100000002</c:v>
                </c:pt>
                <c:pt idx="4030">
                  <c:v>-119.33424100000002</c:v>
                </c:pt>
                <c:pt idx="4031">
                  <c:v>-119.27174100000002</c:v>
                </c:pt>
                <c:pt idx="4032">
                  <c:v>-119.20924100000002</c:v>
                </c:pt>
                <c:pt idx="4033">
                  <c:v>-119.14674100000002</c:v>
                </c:pt>
                <c:pt idx="4034">
                  <c:v>-119.08424100000002</c:v>
                </c:pt>
                <c:pt idx="4035">
                  <c:v>-119.02174100000002</c:v>
                </c:pt>
                <c:pt idx="4036">
                  <c:v>-118.95924100000002</c:v>
                </c:pt>
                <c:pt idx="4037">
                  <c:v>-118.89674100000002</c:v>
                </c:pt>
                <c:pt idx="4038">
                  <c:v>-118.83424100000002</c:v>
                </c:pt>
                <c:pt idx="4039">
                  <c:v>-118.77174100000002</c:v>
                </c:pt>
                <c:pt idx="4040">
                  <c:v>-118.70924100000002</c:v>
                </c:pt>
                <c:pt idx="4041">
                  <c:v>-118.64674100000002</c:v>
                </c:pt>
                <c:pt idx="4042">
                  <c:v>-118.58424100000002</c:v>
                </c:pt>
                <c:pt idx="4043">
                  <c:v>-118.52174100000002</c:v>
                </c:pt>
                <c:pt idx="4044">
                  <c:v>-118.45924100000002</c:v>
                </c:pt>
                <c:pt idx="4045">
                  <c:v>-118.39674100000002</c:v>
                </c:pt>
                <c:pt idx="4046">
                  <c:v>-118.33424100000002</c:v>
                </c:pt>
                <c:pt idx="4047">
                  <c:v>-118.27174100000002</c:v>
                </c:pt>
                <c:pt idx="4048">
                  <c:v>-118.20924100000002</c:v>
                </c:pt>
                <c:pt idx="4049">
                  <c:v>-118.14674100000002</c:v>
                </c:pt>
                <c:pt idx="4050">
                  <c:v>-118.08424100000002</c:v>
                </c:pt>
                <c:pt idx="4051">
                  <c:v>-118.02174100000002</c:v>
                </c:pt>
                <c:pt idx="4052">
                  <c:v>-117.95924100000002</c:v>
                </c:pt>
                <c:pt idx="4053">
                  <c:v>-117.89674100000002</c:v>
                </c:pt>
                <c:pt idx="4054">
                  <c:v>-117.83424100000002</c:v>
                </c:pt>
                <c:pt idx="4055">
                  <c:v>-117.77174100000002</c:v>
                </c:pt>
                <c:pt idx="4056">
                  <c:v>-117.70924100000002</c:v>
                </c:pt>
                <c:pt idx="4057">
                  <c:v>-117.64674100000002</c:v>
                </c:pt>
                <c:pt idx="4058">
                  <c:v>-117.58424100000002</c:v>
                </c:pt>
                <c:pt idx="4059">
                  <c:v>-117.52174100000002</c:v>
                </c:pt>
                <c:pt idx="4060">
                  <c:v>-117.45924100000002</c:v>
                </c:pt>
                <c:pt idx="4061">
                  <c:v>-117.39674100000002</c:v>
                </c:pt>
                <c:pt idx="4062">
                  <c:v>-117.33424100000002</c:v>
                </c:pt>
                <c:pt idx="4063">
                  <c:v>-117.27174100000002</c:v>
                </c:pt>
                <c:pt idx="4064">
                  <c:v>-117.20924100000002</c:v>
                </c:pt>
                <c:pt idx="4065">
                  <c:v>-117.14674100000002</c:v>
                </c:pt>
                <c:pt idx="4066">
                  <c:v>-117.08424100000002</c:v>
                </c:pt>
                <c:pt idx="4067">
                  <c:v>-117.02174100000002</c:v>
                </c:pt>
                <c:pt idx="4068">
                  <c:v>-116.95924100000002</c:v>
                </c:pt>
                <c:pt idx="4069">
                  <c:v>-116.89674100000002</c:v>
                </c:pt>
                <c:pt idx="4070">
                  <c:v>-116.83424100000002</c:v>
                </c:pt>
                <c:pt idx="4071">
                  <c:v>-116.77174100000002</c:v>
                </c:pt>
                <c:pt idx="4072">
                  <c:v>-116.70924100000002</c:v>
                </c:pt>
                <c:pt idx="4073">
                  <c:v>-116.64674100000002</c:v>
                </c:pt>
                <c:pt idx="4074">
                  <c:v>-116.58424100000002</c:v>
                </c:pt>
                <c:pt idx="4075">
                  <c:v>-116.52174100000002</c:v>
                </c:pt>
                <c:pt idx="4076">
                  <c:v>-116.45924100000002</c:v>
                </c:pt>
                <c:pt idx="4077">
                  <c:v>-116.39674100000002</c:v>
                </c:pt>
                <c:pt idx="4078">
                  <c:v>-116.33424100000002</c:v>
                </c:pt>
                <c:pt idx="4079">
                  <c:v>-116.27174100000002</c:v>
                </c:pt>
                <c:pt idx="4080">
                  <c:v>-116.20924100000002</c:v>
                </c:pt>
                <c:pt idx="4081">
                  <c:v>-116.14674100000002</c:v>
                </c:pt>
                <c:pt idx="4082">
                  <c:v>-116.08424100000002</c:v>
                </c:pt>
                <c:pt idx="4083">
                  <c:v>-116.02174100000002</c:v>
                </c:pt>
                <c:pt idx="4084">
                  <c:v>-115.95924100000002</c:v>
                </c:pt>
                <c:pt idx="4085">
                  <c:v>-115.89674100000002</c:v>
                </c:pt>
                <c:pt idx="4086">
                  <c:v>-115.83424100000002</c:v>
                </c:pt>
                <c:pt idx="4087">
                  <c:v>-115.77174100000002</c:v>
                </c:pt>
                <c:pt idx="4088">
                  <c:v>-115.70924100000002</c:v>
                </c:pt>
                <c:pt idx="4089">
                  <c:v>-115.64674100000002</c:v>
                </c:pt>
                <c:pt idx="4090">
                  <c:v>-115.58424100000002</c:v>
                </c:pt>
                <c:pt idx="4091">
                  <c:v>-115.52174100000002</c:v>
                </c:pt>
                <c:pt idx="4092">
                  <c:v>-115.45924100000002</c:v>
                </c:pt>
                <c:pt idx="4093">
                  <c:v>-115.39674100000002</c:v>
                </c:pt>
                <c:pt idx="4094">
                  <c:v>-115.33424100000002</c:v>
                </c:pt>
                <c:pt idx="4095">
                  <c:v>-115.27174100000002</c:v>
                </c:pt>
                <c:pt idx="4096">
                  <c:v>-115.20924100000002</c:v>
                </c:pt>
                <c:pt idx="4097">
                  <c:v>-115.14674100000002</c:v>
                </c:pt>
                <c:pt idx="4098">
                  <c:v>-115.08424100000002</c:v>
                </c:pt>
                <c:pt idx="4099">
                  <c:v>-115.02174100000002</c:v>
                </c:pt>
                <c:pt idx="4100">
                  <c:v>-114.95924100000002</c:v>
                </c:pt>
                <c:pt idx="4101">
                  <c:v>-114.89674100000002</c:v>
                </c:pt>
                <c:pt idx="4102">
                  <c:v>-114.83424100000002</c:v>
                </c:pt>
                <c:pt idx="4103">
                  <c:v>-114.77174100000002</c:v>
                </c:pt>
                <c:pt idx="4104">
                  <c:v>-114.70924100000002</c:v>
                </c:pt>
                <c:pt idx="4105">
                  <c:v>-114.64674100000002</c:v>
                </c:pt>
                <c:pt idx="4106">
                  <c:v>-114.58424100000002</c:v>
                </c:pt>
                <c:pt idx="4107">
                  <c:v>-114.52174100000002</c:v>
                </c:pt>
                <c:pt idx="4108">
                  <c:v>-114.45924100000002</c:v>
                </c:pt>
                <c:pt idx="4109">
                  <c:v>-114.39674100000002</c:v>
                </c:pt>
                <c:pt idx="4110">
                  <c:v>-114.33424100000002</c:v>
                </c:pt>
                <c:pt idx="4111">
                  <c:v>-114.27174100000002</c:v>
                </c:pt>
                <c:pt idx="4112">
                  <c:v>-114.20924100000002</c:v>
                </c:pt>
                <c:pt idx="4113">
                  <c:v>-114.14674100000002</c:v>
                </c:pt>
                <c:pt idx="4114">
                  <c:v>-114.08424100000002</c:v>
                </c:pt>
                <c:pt idx="4115">
                  <c:v>-114.02174100000002</c:v>
                </c:pt>
                <c:pt idx="4116">
                  <c:v>-113.95924100000002</c:v>
                </c:pt>
                <c:pt idx="4117">
                  <c:v>-113.89674100000002</c:v>
                </c:pt>
                <c:pt idx="4118">
                  <c:v>-113.83424100000002</c:v>
                </c:pt>
                <c:pt idx="4119">
                  <c:v>-113.77174100000002</c:v>
                </c:pt>
                <c:pt idx="4120">
                  <c:v>-113.70924100000002</c:v>
                </c:pt>
                <c:pt idx="4121">
                  <c:v>-113.64674100000002</c:v>
                </c:pt>
                <c:pt idx="4122">
                  <c:v>-113.58424100000002</c:v>
                </c:pt>
                <c:pt idx="4123">
                  <c:v>-113.52174100000002</c:v>
                </c:pt>
                <c:pt idx="4124">
                  <c:v>-113.45924100000002</c:v>
                </c:pt>
                <c:pt idx="4125">
                  <c:v>-113.39674100000002</c:v>
                </c:pt>
                <c:pt idx="4126">
                  <c:v>-113.33424100000002</c:v>
                </c:pt>
                <c:pt idx="4127">
                  <c:v>-113.27174100000002</c:v>
                </c:pt>
                <c:pt idx="4128">
                  <c:v>-113.20924100000002</c:v>
                </c:pt>
                <c:pt idx="4129">
                  <c:v>-113.14674100000002</c:v>
                </c:pt>
                <c:pt idx="4130">
                  <c:v>-113.08424100000002</c:v>
                </c:pt>
                <c:pt idx="4131">
                  <c:v>-113.02174100000002</c:v>
                </c:pt>
                <c:pt idx="4132">
                  <c:v>-112.95924100000002</c:v>
                </c:pt>
                <c:pt idx="4133">
                  <c:v>-112.89674100000002</c:v>
                </c:pt>
                <c:pt idx="4134">
                  <c:v>-112.83424100000002</c:v>
                </c:pt>
                <c:pt idx="4135">
                  <c:v>-112.77174100000002</c:v>
                </c:pt>
                <c:pt idx="4136">
                  <c:v>-112.70924100000002</c:v>
                </c:pt>
                <c:pt idx="4137">
                  <c:v>-112.64674100000002</c:v>
                </c:pt>
                <c:pt idx="4138">
                  <c:v>-112.58424100000002</c:v>
                </c:pt>
                <c:pt idx="4139">
                  <c:v>-112.52174100000002</c:v>
                </c:pt>
                <c:pt idx="4140">
                  <c:v>-112.45924100000002</c:v>
                </c:pt>
                <c:pt idx="4141">
                  <c:v>-112.39674100000002</c:v>
                </c:pt>
                <c:pt idx="4142">
                  <c:v>-112.33424100000002</c:v>
                </c:pt>
                <c:pt idx="4143">
                  <c:v>-112.27174100000002</c:v>
                </c:pt>
                <c:pt idx="4144">
                  <c:v>-112.20924100000002</c:v>
                </c:pt>
                <c:pt idx="4145">
                  <c:v>-112.14674100000002</c:v>
                </c:pt>
                <c:pt idx="4146">
                  <c:v>-112.08424100000002</c:v>
                </c:pt>
                <c:pt idx="4147">
                  <c:v>-112.02174100000002</c:v>
                </c:pt>
                <c:pt idx="4148">
                  <c:v>-111.95924100000002</c:v>
                </c:pt>
                <c:pt idx="4149">
                  <c:v>-111.89674100000002</c:v>
                </c:pt>
                <c:pt idx="4150">
                  <c:v>-111.83424100000002</c:v>
                </c:pt>
                <c:pt idx="4151">
                  <c:v>-111.77174100000002</c:v>
                </c:pt>
                <c:pt idx="4152">
                  <c:v>-111.70924100000002</c:v>
                </c:pt>
                <c:pt idx="4153">
                  <c:v>-111.64674100000002</c:v>
                </c:pt>
                <c:pt idx="4154">
                  <c:v>-111.58424100000002</c:v>
                </c:pt>
                <c:pt idx="4155">
                  <c:v>-111.52174100000002</c:v>
                </c:pt>
                <c:pt idx="4156">
                  <c:v>-111.45924100000002</c:v>
                </c:pt>
                <c:pt idx="4157">
                  <c:v>-111.39674100000002</c:v>
                </c:pt>
                <c:pt idx="4158">
                  <c:v>-111.33424100000002</c:v>
                </c:pt>
                <c:pt idx="4159">
                  <c:v>-111.27174100000002</c:v>
                </c:pt>
                <c:pt idx="4160">
                  <c:v>-111.20924100000002</c:v>
                </c:pt>
                <c:pt idx="4161">
                  <c:v>-111.14674100000002</c:v>
                </c:pt>
                <c:pt idx="4162">
                  <c:v>-111.08424100000002</c:v>
                </c:pt>
                <c:pt idx="4163">
                  <c:v>-111.02174100000002</c:v>
                </c:pt>
                <c:pt idx="4164">
                  <c:v>-110.95924100000002</c:v>
                </c:pt>
                <c:pt idx="4165">
                  <c:v>-110.89674100000002</c:v>
                </c:pt>
                <c:pt idx="4166">
                  <c:v>-110.83424100000002</c:v>
                </c:pt>
                <c:pt idx="4167">
                  <c:v>-110.77174100000002</c:v>
                </c:pt>
                <c:pt idx="4168">
                  <c:v>-110.70924100000002</c:v>
                </c:pt>
                <c:pt idx="4169">
                  <c:v>-110.64674100000002</c:v>
                </c:pt>
                <c:pt idx="4170">
                  <c:v>-110.58424100000002</c:v>
                </c:pt>
                <c:pt idx="4171">
                  <c:v>-110.52174100000002</c:v>
                </c:pt>
                <c:pt idx="4172">
                  <c:v>-110.45924100000002</c:v>
                </c:pt>
                <c:pt idx="4173">
                  <c:v>-110.39674100000002</c:v>
                </c:pt>
                <c:pt idx="4174">
                  <c:v>-110.33424100000002</c:v>
                </c:pt>
                <c:pt idx="4175">
                  <c:v>-110.27174100000002</c:v>
                </c:pt>
                <c:pt idx="4176">
                  <c:v>-110.20924100000002</c:v>
                </c:pt>
                <c:pt idx="4177">
                  <c:v>-110.14674100000002</c:v>
                </c:pt>
                <c:pt idx="4178">
                  <c:v>-110.08424100000002</c:v>
                </c:pt>
                <c:pt idx="4179">
                  <c:v>-110.02174100000002</c:v>
                </c:pt>
                <c:pt idx="4180">
                  <c:v>-109.95924100000002</c:v>
                </c:pt>
                <c:pt idx="4181">
                  <c:v>-109.89674100000002</c:v>
                </c:pt>
                <c:pt idx="4182">
                  <c:v>-109.83424100000002</c:v>
                </c:pt>
                <c:pt idx="4183">
                  <c:v>-109.77174100000002</c:v>
                </c:pt>
                <c:pt idx="4184">
                  <c:v>-109.70924100000002</c:v>
                </c:pt>
                <c:pt idx="4185">
                  <c:v>-109.64674100000002</c:v>
                </c:pt>
                <c:pt idx="4186">
                  <c:v>-109.58424100000002</c:v>
                </c:pt>
                <c:pt idx="4187">
                  <c:v>-109.52174100000002</c:v>
                </c:pt>
                <c:pt idx="4188">
                  <c:v>-109.45924100000002</c:v>
                </c:pt>
                <c:pt idx="4189">
                  <c:v>-109.39674100000002</c:v>
                </c:pt>
                <c:pt idx="4190">
                  <c:v>-109.33424100000002</c:v>
                </c:pt>
                <c:pt idx="4191">
                  <c:v>-109.27174100000002</c:v>
                </c:pt>
                <c:pt idx="4192">
                  <c:v>-109.20924100000002</c:v>
                </c:pt>
                <c:pt idx="4193">
                  <c:v>-109.14674100000002</c:v>
                </c:pt>
                <c:pt idx="4194">
                  <c:v>-109.08424100000002</c:v>
                </c:pt>
                <c:pt idx="4195">
                  <c:v>-109.02174100000002</c:v>
                </c:pt>
                <c:pt idx="4196">
                  <c:v>-108.95924100000002</c:v>
                </c:pt>
                <c:pt idx="4197">
                  <c:v>-108.89674100000002</c:v>
                </c:pt>
                <c:pt idx="4198">
                  <c:v>-108.83424100000002</c:v>
                </c:pt>
                <c:pt idx="4199">
                  <c:v>-108.77174100000002</c:v>
                </c:pt>
                <c:pt idx="4200">
                  <c:v>-108.70924100000002</c:v>
                </c:pt>
                <c:pt idx="4201">
                  <c:v>-108.64674100000002</c:v>
                </c:pt>
                <c:pt idx="4202">
                  <c:v>-108.58424100000002</c:v>
                </c:pt>
                <c:pt idx="4203">
                  <c:v>-108.52174100000002</c:v>
                </c:pt>
                <c:pt idx="4204">
                  <c:v>-108.45924100000002</c:v>
                </c:pt>
                <c:pt idx="4205">
                  <c:v>-108.39674100000002</c:v>
                </c:pt>
                <c:pt idx="4206">
                  <c:v>-108.33424100000002</c:v>
                </c:pt>
                <c:pt idx="4207">
                  <c:v>-108.27174100000002</c:v>
                </c:pt>
                <c:pt idx="4208">
                  <c:v>-108.20924100000002</c:v>
                </c:pt>
                <c:pt idx="4209">
                  <c:v>-108.14674100000002</c:v>
                </c:pt>
                <c:pt idx="4210">
                  <c:v>-108.08424100000002</c:v>
                </c:pt>
                <c:pt idx="4211">
                  <c:v>-108.02174100000002</c:v>
                </c:pt>
                <c:pt idx="4212">
                  <c:v>-107.95924100000002</c:v>
                </c:pt>
                <c:pt idx="4213">
                  <c:v>-107.89674100000002</c:v>
                </c:pt>
                <c:pt idx="4214">
                  <c:v>-107.83424100000002</c:v>
                </c:pt>
                <c:pt idx="4215">
                  <c:v>-107.77174100000002</c:v>
                </c:pt>
                <c:pt idx="4216">
                  <c:v>-107.70924100000002</c:v>
                </c:pt>
                <c:pt idx="4217">
                  <c:v>-107.64674100000002</c:v>
                </c:pt>
                <c:pt idx="4218">
                  <c:v>-107.58424100000002</c:v>
                </c:pt>
                <c:pt idx="4219">
                  <c:v>-107.52174100000002</c:v>
                </c:pt>
                <c:pt idx="4220">
                  <c:v>-107.45924100000002</c:v>
                </c:pt>
                <c:pt idx="4221">
                  <c:v>-107.39674100000002</c:v>
                </c:pt>
                <c:pt idx="4222">
                  <c:v>-107.33424100000002</c:v>
                </c:pt>
                <c:pt idx="4223">
                  <c:v>-107.27174100000002</c:v>
                </c:pt>
                <c:pt idx="4224">
                  <c:v>-107.20924100000002</c:v>
                </c:pt>
                <c:pt idx="4225">
                  <c:v>-107.14674100000002</c:v>
                </c:pt>
                <c:pt idx="4226">
                  <c:v>-107.08424100000002</c:v>
                </c:pt>
                <c:pt idx="4227">
                  <c:v>-107.02174100000002</c:v>
                </c:pt>
                <c:pt idx="4228">
                  <c:v>-106.95924100000002</c:v>
                </c:pt>
                <c:pt idx="4229">
                  <c:v>-106.89674100000002</c:v>
                </c:pt>
                <c:pt idx="4230">
                  <c:v>-106.83424100000002</c:v>
                </c:pt>
                <c:pt idx="4231">
                  <c:v>-106.77174100000002</c:v>
                </c:pt>
                <c:pt idx="4232">
                  <c:v>-106.70924100000002</c:v>
                </c:pt>
                <c:pt idx="4233">
                  <c:v>-106.64674100000002</c:v>
                </c:pt>
                <c:pt idx="4234">
                  <c:v>-106.58424100000002</c:v>
                </c:pt>
                <c:pt idx="4235">
                  <c:v>-106.52174100000002</c:v>
                </c:pt>
                <c:pt idx="4236">
                  <c:v>-106.45924100000002</c:v>
                </c:pt>
                <c:pt idx="4237">
                  <c:v>-106.39674100000002</c:v>
                </c:pt>
                <c:pt idx="4238">
                  <c:v>-106.33424100000002</c:v>
                </c:pt>
                <c:pt idx="4239">
                  <c:v>-106.27174100000002</c:v>
                </c:pt>
                <c:pt idx="4240">
                  <c:v>-106.20924100000002</c:v>
                </c:pt>
                <c:pt idx="4241">
                  <c:v>-106.14674100000002</c:v>
                </c:pt>
                <c:pt idx="4242">
                  <c:v>-106.08424100000002</c:v>
                </c:pt>
                <c:pt idx="4243">
                  <c:v>-106.02174100000002</c:v>
                </c:pt>
                <c:pt idx="4244">
                  <c:v>-105.95924100000002</c:v>
                </c:pt>
                <c:pt idx="4245">
                  <c:v>-105.89674100000002</c:v>
                </c:pt>
                <c:pt idx="4246">
                  <c:v>-105.83424100000002</c:v>
                </c:pt>
                <c:pt idx="4247">
                  <c:v>-105.77174100000002</c:v>
                </c:pt>
                <c:pt idx="4248">
                  <c:v>-105.70924100000002</c:v>
                </c:pt>
                <c:pt idx="4249">
                  <c:v>-105.64674100000002</c:v>
                </c:pt>
                <c:pt idx="4250">
                  <c:v>-105.58424100000002</c:v>
                </c:pt>
                <c:pt idx="4251">
                  <c:v>-105.52174100000002</c:v>
                </c:pt>
                <c:pt idx="4252">
                  <c:v>-105.45924100000002</c:v>
                </c:pt>
                <c:pt idx="4253">
                  <c:v>-105.39674100000002</c:v>
                </c:pt>
                <c:pt idx="4254">
                  <c:v>-105.33424100000002</c:v>
                </c:pt>
                <c:pt idx="4255">
                  <c:v>-105.27174100000002</c:v>
                </c:pt>
                <c:pt idx="4256">
                  <c:v>-105.20924100000002</c:v>
                </c:pt>
                <c:pt idx="4257">
                  <c:v>-105.14674100000002</c:v>
                </c:pt>
                <c:pt idx="4258">
                  <c:v>-105.08424100000002</c:v>
                </c:pt>
                <c:pt idx="4259">
                  <c:v>-105.02174100000002</c:v>
                </c:pt>
                <c:pt idx="4260">
                  <c:v>-104.95924100000002</c:v>
                </c:pt>
                <c:pt idx="4261">
                  <c:v>-104.89674100000002</c:v>
                </c:pt>
                <c:pt idx="4262">
                  <c:v>-104.83424100000002</c:v>
                </c:pt>
                <c:pt idx="4263">
                  <c:v>-104.77174100000002</c:v>
                </c:pt>
                <c:pt idx="4264">
                  <c:v>-104.70924100000002</c:v>
                </c:pt>
                <c:pt idx="4265">
                  <c:v>-104.64674100000002</c:v>
                </c:pt>
                <c:pt idx="4266">
                  <c:v>-104.58424100000002</c:v>
                </c:pt>
                <c:pt idx="4267">
                  <c:v>-104.52174100000002</c:v>
                </c:pt>
                <c:pt idx="4268">
                  <c:v>-104.45924100000002</c:v>
                </c:pt>
                <c:pt idx="4269">
                  <c:v>-104.39674100000002</c:v>
                </c:pt>
                <c:pt idx="4270">
                  <c:v>-104.33424100000002</c:v>
                </c:pt>
                <c:pt idx="4271">
                  <c:v>-104.27174100000002</c:v>
                </c:pt>
                <c:pt idx="4272">
                  <c:v>-104.20924100000002</c:v>
                </c:pt>
                <c:pt idx="4273">
                  <c:v>-104.14674100000002</c:v>
                </c:pt>
                <c:pt idx="4274">
                  <c:v>-104.08424100000002</c:v>
                </c:pt>
                <c:pt idx="4275">
                  <c:v>-104.02174100000002</c:v>
                </c:pt>
                <c:pt idx="4276">
                  <c:v>-103.95924100000002</c:v>
                </c:pt>
                <c:pt idx="4277">
                  <c:v>-103.89674100000002</c:v>
                </c:pt>
                <c:pt idx="4278">
                  <c:v>-103.83424100000002</c:v>
                </c:pt>
                <c:pt idx="4279">
                  <c:v>-103.77174100000002</c:v>
                </c:pt>
                <c:pt idx="4280">
                  <c:v>-103.70924100000002</c:v>
                </c:pt>
                <c:pt idx="4281">
                  <c:v>-103.64674100000002</c:v>
                </c:pt>
                <c:pt idx="4282">
                  <c:v>-103.58424100000002</c:v>
                </c:pt>
                <c:pt idx="4283">
                  <c:v>-103.52174100000002</c:v>
                </c:pt>
                <c:pt idx="4284">
                  <c:v>-103.45924100000002</c:v>
                </c:pt>
                <c:pt idx="4285">
                  <c:v>-103.39674100000002</c:v>
                </c:pt>
                <c:pt idx="4286">
                  <c:v>-103.33424100000002</c:v>
                </c:pt>
                <c:pt idx="4287">
                  <c:v>-103.27174100000002</c:v>
                </c:pt>
                <c:pt idx="4288">
                  <c:v>-103.20924100000002</c:v>
                </c:pt>
                <c:pt idx="4289">
                  <c:v>-103.14674100000002</c:v>
                </c:pt>
                <c:pt idx="4290">
                  <c:v>-103.08424100000002</c:v>
                </c:pt>
                <c:pt idx="4291">
                  <c:v>-103.02174100000002</c:v>
                </c:pt>
                <c:pt idx="4292">
                  <c:v>-102.95924100000002</c:v>
                </c:pt>
                <c:pt idx="4293">
                  <c:v>-102.89674100000002</c:v>
                </c:pt>
                <c:pt idx="4294">
                  <c:v>-102.83424100000002</c:v>
                </c:pt>
                <c:pt idx="4295">
                  <c:v>-102.77174100000002</c:v>
                </c:pt>
                <c:pt idx="4296">
                  <c:v>-102.70924100000002</c:v>
                </c:pt>
                <c:pt idx="4297">
                  <c:v>-102.64674100000002</c:v>
                </c:pt>
                <c:pt idx="4298">
                  <c:v>-102.58424100000002</c:v>
                </c:pt>
                <c:pt idx="4299">
                  <c:v>-102.52174100000002</c:v>
                </c:pt>
                <c:pt idx="4300">
                  <c:v>-102.45924100000002</c:v>
                </c:pt>
                <c:pt idx="4301">
                  <c:v>-102.39674100000002</c:v>
                </c:pt>
                <c:pt idx="4302">
                  <c:v>-102.33424100000002</c:v>
                </c:pt>
                <c:pt idx="4303">
                  <c:v>-102.27174100000002</c:v>
                </c:pt>
                <c:pt idx="4304">
                  <c:v>-102.20924100000002</c:v>
                </c:pt>
                <c:pt idx="4305">
                  <c:v>-102.14674100000002</c:v>
                </c:pt>
                <c:pt idx="4306">
                  <c:v>-102.08424100000002</c:v>
                </c:pt>
                <c:pt idx="4307">
                  <c:v>-102.02174100000002</c:v>
                </c:pt>
                <c:pt idx="4308">
                  <c:v>-101.95924100000002</c:v>
                </c:pt>
                <c:pt idx="4309">
                  <c:v>-101.89674100000002</c:v>
                </c:pt>
                <c:pt idx="4310">
                  <c:v>-101.83424100000002</c:v>
                </c:pt>
                <c:pt idx="4311">
                  <c:v>-101.77174100000002</c:v>
                </c:pt>
                <c:pt idx="4312">
                  <c:v>-101.70924100000002</c:v>
                </c:pt>
                <c:pt idx="4313">
                  <c:v>-101.64674100000002</c:v>
                </c:pt>
                <c:pt idx="4314">
                  <c:v>-101.58424100000002</c:v>
                </c:pt>
                <c:pt idx="4315">
                  <c:v>-101.52174100000002</c:v>
                </c:pt>
                <c:pt idx="4316">
                  <c:v>-101.45924100000002</c:v>
                </c:pt>
                <c:pt idx="4317">
                  <c:v>-101.39674100000002</c:v>
                </c:pt>
                <c:pt idx="4318">
                  <c:v>-101.33424100000002</c:v>
                </c:pt>
                <c:pt idx="4319">
                  <c:v>-101.27174100000002</c:v>
                </c:pt>
                <c:pt idx="4320">
                  <c:v>-101.20924100000002</c:v>
                </c:pt>
                <c:pt idx="4321">
                  <c:v>-101.14674100000002</c:v>
                </c:pt>
                <c:pt idx="4322">
                  <c:v>-101.08424100000002</c:v>
                </c:pt>
                <c:pt idx="4323">
                  <c:v>-101.02174100000002</c:v>
                </c:pt>
                <c:pt idx="4324">
                  <c:v>-100.95924100000002</c:v>
                </c:pt>
                <c:pt idx="4325">
                  <c:v>-100.89674100000002</c:v>
                </c:pt>
                <c:pt idx="4326">
                  <c:v>-100.83424100000002</c:v>
                </c:pt>
                <c:pt idx="4327">
                  <c:v>-100.77174100000002</c:v>
                </c:pt>
                <c:pt idx="4328">
                  <c:v>-100.70924100000002</c:v>
                </c:pt>
                <c:pt idx="4329">
                  <c:v>-100.64674100000002</c:v>
                </c:pt>
                <c:pt idx="4330">
                  <c:v>-100.58424100000002</c:v>
                </c:pt>
                <c:pt idx="4331">
                  <c:v>-100.52174100000002</c:v>
                </c:pt>
                <c:pt idx="4332">
                  <c:v>-100.45924100000002</c:v>
                </c:pt>
                <c:pt idx="4333">
                  <c:v>-100.39674100000002</c:v>
                </c:pt>
                <c:pt idx="4334">
                  <c:v>-100.33424100000002</c:v>
                </c:pt>
                <c:pt idx="4335">
                  <c:v>-100.27174100000002</c:v>
                </c:pt>
                <c:pt idx="4336">
                  <c:v>-100.20924100000002</c:v>
                </c:pt>
                <c:pt idx="4337">
                  <c:v>-100.14674100000002</c:v>
                </c:pt>
                <c:pt idx="4338">
                  <c:v>-100.08424100000002</c:v>
                </c:pt>
                <c:pt idx="4339">
                  <c:v>-100.02174100000002</c:v>
                </c:pt>
                <c:pt idx="4340">
                  <c:v>-99.95924100000002</c:v>
                </c:pt>
                <c:pt idx="4341">
                  <c:v>-99.89674100000002</c:v>
                </c:pt>
                <c:pt idx="4342">
                  <c:v>-99.83424100000002</c:v>
                </c:pt>
                <c:pt idx="4343">
                  <c:v>-99.77174100000002</c:v>
                </c:pt>
                <c:pt idx="4344">
                  <c:v>-99.70924100000002</c:v>
                </c:pt>
                <c:pt idx="4345">
                  <c:v>-99.64674100000002</c:v>
                </c:pt>
                <c:pt idx="4346">
                  <c:v>-99.58424100000002</c:v>
                </c:pt>
                <c:pt idx="4347">
                  <c:v>-99.52174100000002</c:v>
                </c:pt>
                <c:pt idx="4348">
                  <c:v>-99.45924100000002</c:v>
                </c:pt>
                <c:pt idx="4349">
                  <c:v>-99.39674100000002</c:v>
                </c:pt>
                <c:pt idx="4350">
                  <c:v>-99.33424100000002</c:v>
                </c:pt>
                <c:pt idx="4351">
                  <c:v>-99.27174100000002</c:v>
                </c:pt>
                <c:pt idx="4352">
                  <c:v>-99.20924100000002</c:v>
                </c:pt>
                <c:pt idx="4353">
                  <c:v>-99.14674100000002</c:v>
                </c:pt>
                <c:pt idx="4354">
                  <c:v>-99.08424100000002</c:v>
                </c:pt>
                <c:pt idx="4355">
                  <c:v>-99.02174100000002</c:v>
                </c:pt>
                <c:pt idx="4356">
                  <c:v>-98.95924100000002</c:v>
                </c:pt>
                <c:pt idx="4357">
                  <c:v>-98.89674100000002</c:v>
                </c:pt>
                <c:pt idx="4358">
                  <c:v>-98.83424100000002</c:v>
                </c:pt>
                <c:pt idx="4359">
                  <c:v>-98.77174100000002</c:v>
                </c:pt>
                <c:pt idx="4360">
                  <c:v>-98.70924100000002</c:v>
                </c:pt>
                <c:pt idx="4361">
                  <c:v>-98.64674100000002</c:v>
                </c:pt>
                <c:pt idx="4362">
                  <c:v>-98.58424100000002</c:v>
                </c:pt>
                <c:pt idx="4363">
                  <c:v>-98.52174100000002</c:v>
                </c:pt>
                <c:pt idx="4364">
                  <c:v>-98.45924100000002</c:v>
                </c:pt>
                <c:pt idx="4365">
                  <c:v>-98.39674100000002</c:v>
                </c:pt>
                <c:pt idx="4366">
                  <c:v>-98.33424100000002</c:v>
                </c:pt>
                <c:pt idx="4367">
                  <c:v>-98.27174100000002</c:v>
                </c:pt>
                <c:pt idx="4368">
                  <c:v>-98.20924100000002</c:v>
                </c:pt>
                <c:pt idx="4369">
                  <c:v>-98.14674100000002</c:v>
                </c:pt>
                <c:pt idx="4370">
                  <c:v>-98.08424100000002</c:v>
                </c:pt>
                <c:pt idx="4371">
                  <c:v>-98.02174100000002</c:v>
                </c:pt>
                <c:pt idx="4372">
                  <c:v>-97.95924100000002</c:v>
                </c:pt>
                <c:pt idx="4373">
                  <c:v>-97.89674100000002</c:v>
                </c:pt>
                <c:pt idx="4374">
                  <c:v>-97.83424100000002</c:v>
                </c:pt>
                <c:pt idx="4375">
                  <c:v>-97.77174100000002</c:v>
                </c:pt>
                <c:pt idx="4376">
                  <c:v>-97.70924100000002</c:v>
                </c:pt>
                <c:pt idx="4377">
                  <c:v>-97.64674100000002</c:v>
                </c:pt>
                <c:pt idx="4378">
                  <c:v>-97.58424100000002</c:v>
                </c:pt>
                <c:pt idx="4379">
                  <c:v>-97.52174100000002</c:v>
                </c:pt>
                <c:pt idx="4380">
                  <c:v>-97.45924100000002</c:v>
                </c:pt>
                <c:pt idx="4381">
                  <c:v>-97.39674100000002</c:v>
                </c:pt>
                <c:pt idx="4382">
                  <c:v>-97.33424100000002</c:v>
                </c:pt>
                <c:pt idx="4383">
                  <c:v>-97.27174100000002</c:v>
                </c:pt>
                <c:pt idx="4384">
                  <c:v>-97.20924100000002</c:v>
                </c:pt>
                <c:pt idx="4385">
                  <c:v>-97.14674100000002</c:v>
                </c:pt>
                <c:pt idx="4386">
                  <c:v>-97.08424100000002</c:v>
                </c:pt>
                <c:pt idx="4387">
                  <c:v>-97.02174100000002</c:v>
                </c:pt>
                <c:pt idx="4388">
                  <c:v>-96.95924100000002</c:v>
                </c:pt>
                <c:pt idx="4389">
                  <c:v>-96.89674100000002</c:v>
                </c:pt>
                <c:pt idx="4390">
                  <c:v>-96.83424100000002</c:v>
                </c:pt>
                <c:pt idx="4391">
                  <c:v>-96.77174100000002</c:v>
                </c:pt>
                <c:pt idx="4392">
                  <c:v>-96.70924100000002</c:v>
                </c:pt>
                <c:pt idx="4393">
                  <c:v>-96.64674100000002</c:v>
                </c:pt>
                <c:pt idx="4394">
                  <c:v>-96.58424100000002</c:v>
                </c:pt>
                <c:pt idx="4395">
                  <c:v>-96.52174100000002</c:v>
                </c:pt>
                <c:pt idx="4396">
                  <c:v>-96.45924100000002</c:v>
                </c:pt>
                <c:pt idx="4397">
                  <c:v>-96.39674100000002</c:v>
                </c:pt>
                <c:pt idx="4398">
                  <c:v>-96.33424100000002</c:v>
                </c:pt>
                <c:pt idx="4399">
                  <c:v>-96.27174100000002</c:v>
                </c:pt>
                <c:pt idx="4400">
                  <c:v>-96.20924100000002</c:v>
                </c:pt>
                <c:pt idx="4401">
                  <c:v>-96.14674100000002</c:v>
                </c:pt>
                <c:pt idx="4402">
                  <c:v>-96.08424100000002</c:v>
                </c:pt>
                <c:pt idx="4403">
                  <c:v>-96.02174100000002</c:v>
                </c:pt>
                <c:pt idx="4404">
                  <c:v>-95.95924100000002</c:v>
                </c:pt>
                <c:pt idx="4405">
                  <c:v>-95.89674100000002</c:v>
                </c:pt>
                <c:pt idx="4406">
                  <c:v>-95.83424100000002</c:v>
                </c:pt>
                <c:pt idx="4407">
                  <c:v>-95.77174100000002</c:v>
                </c:pt>
                <c:pt idx="4408">
                  <c:v>-95.70924100000002</c:v>
                </c:pt>
                <c:pt idx="4409">
                  <c:v>-95.64674100000002</c:v>
                </c:pt>
                <c:pt idx="4410">
                  <c:v>-95.58424100000002</c:v>
                </c:pt>
                <c:pt idx="4411">
                  <c:v>-95.52174100000002</c:v>
                </c:pt>
                <c:pt idx="4412">
                  <c:v>-95.45924100000002</c:v>
                </c:pt>
                <c:pt idx="4413">
                  <c:v>-95.39674100000002</c:v>
                </c:pt>
                <c:pt idx="4414">
                  <c:v>-95.33424100000002</c:v>
                </c:pt>
                <c:pt idx="4415">
                  <c:v>-95.27174100000002</c:v>
                </c:pt>
                <c:pt idx="4416">
                  <c:v>-95.20924100000002</c:v>
                </c:pt>
                <c:pt idx="4417">
                  <c:v>-95.14674100000002</c:v>
                </c:pt>
                <c:pt idx="4418">
                  <c:v>-95.08424100000002</c:v>
                </c:pt>
                <c:pt idx="4419">
                  <c:v>-95.02174100000002</c:v>
                </c:pt>
                <c:pt idx="4420">
                  <c:v>-94.95924100000002</c:v>
                </c:pt>
                <c:pt idx="4421">
                  <c:v>-94.89674100000002</c:v>
                </c:pt>
                <c:pt idx="4422">
                  <c:v>-94.83424100000002</c:v>
                </c:pt>
                <c:pt idx="4423">
                  <c:v>-94.77174100000002</c:v>
                </c:pt>
                <c:pt idx="4424">
                  <c:v>-94.70924100000002</c:v>
                </c:pt>
                <c:pt idx="4425">
                  <c:v>-94.64674100000002</c:v>
                </c:pt>
                <c:pt idx="4426">
                  <c:v>-94.58424100000002</c:v>
                </c:pt>
                <c:pt idx="4427">
                  <c:v>-94.52174100000002</c:v>
                </c:pt>
                <c:pt idx="4428">
                  <c:v>-94.45924100000002</c:v>
                </c:pt>
                <c:pt idx="4429">
                  <c:v>-94.39674100000002</c:v>
                </c:pt>
                <c:pt idx="4430">
                  <c:v>-94.33424100000002</c:v>
                </c:pt>
                <c:pt idx="4431">
                  <c:v>-94.27174100000002</c:v>
                </c:pt>
                <c:pt idx="4432">
                  <c:v>-94.20924100000002</c:v>
                </c:pt>
                <c:pt idx="4433">
                  <c:v>-94.14674100000002</c:v>
                </c:pt>
                <c:pt idx="4434">
                  <c:v>-94.08424100000002</c:v>
                </c:pt>
                <c:pt idx="4435">
                  <c:v>-94.02174100000002</c:v>
                </c:pt>
                <c:pt idx="4436">
                  <c:v>-93.95924100000002</c:v>
                </c:pt>
                <c:pt idx="4437">
                  <c:v>-93.89674100000002</c:v>
                </c:pt>
                <c:pt idx="4438">
                  <c:v>-93.83424100000002</c:v>
                </c:pt>
                <c:pt idx="4439">
                  <c:v>-93.77174100000002</c:v>
                </c:pt>
                <c:pt idx="4440">
                  <c:v>-93.70924100000002</c:v>
                </c:pt>
                <c:pt idx="4441">
                  <c:v>-93.64674100000002</c:v>
                </c:pt>
                <c:pt idx="4442">
                  <c:v>-93.58424100000002</c:v>
                </c:pt>
                <c:pt idx="4443">
                  <c:v>-93.52174100000002</c:v>
                </c:pt>
                <c:pt idx="4444">
                  <c:v>-93.45924100000002</c:v>
                </c:pt>
                <c:pt idx="4445">
                  <c:v>-93.39674100000002</c:v>
                </c:pt>
                <c:pt idx="4446">
                  <c:v>-93.33424100000002</c:v>
                </c:pt>
                <c:pt idx="4447">
                  <c:v>-93.27174100000002</c:v>
                </c:pt>
                <c:pt idx="4448">
                  <c:v>-93.20924100000002</c:v>
                </c:pt>
                <c:pt idx="4449">
                  <c:v>-93.14674100000002</c:v>
                </c:pt>
                <c:pt idx="4450">
                  <c:v>-93.08424100000002</c:v>
                </c:pt>
                <c:pt idx="4451">
                  <c:v>-93.02174100000002</c:v>
                </c:pt>
                <c:pt idx="4452">
                  <c:v>-92.95924100000002</c:v>
                </c:pt>
                <c:pt idx="4453">
                  <c:v>-92.89674100000002</c:v>
                </c:pt>
                <c:pt idx="4454">
                  <c:v>-92.83424100000002</c:v>
                </c:pt>
                <c:pt idx="4455">
                  <c:v>-92.77174100000002</c:v>
                </c:pt>
                <c:pt idx="4456">
                  <c:v>-92.70924100000002</c:v>
                </c:pt>
                <c:pt idx="4457">
                  <c:v>-92.64674100000002</c:v>
                </c:pt>
                <c:pt idx="4458">
                  <c:v>-92.58424100000002</c:v>
                </c:pt>
                <c:pt idx="4459">
                  <c:v>-92.52174100000002</c:v>
                </c:pt>
                <c:pt idx="4460">
                  <c:v>-92.45924100000002</c:v>
                </c:pt>
                <c:pt idx="4461">
                  <c:v>-92.39674100000002</c:v>
                </c:pt>
                <c:pt idx="4462">
                  <c:v>-92.33424100000002</c:v>
                </c:pt>
                <c:pt idx="4463">
                  <c:v>-92.27174100000002</c:v>
                </c:pt>
                <c:pt idx="4464">
                  <c:v>-92.20924100000002</c:v>
                </c:pt>
                <c:pt idx="4465">
                  <c:v>-92.14674100000002</c:v>
                </c:pt>
                <c:pt idx="4466">
                  <c:v>-92.08424100000002</c:v>
                </c:pt>
                <c:pt idx="4467">
                  <c:v>-92.02174100000002</c:v>
                </c:pt>
                <c:pt idx="4468">
                  <c:v>-91.95924100000002</c:v>
                </c:pt>
                <c:pt idx="4469">
                  <c:v>-91.89674100000002</c:v>
                </c:pt>
                <c:pt idx="4470">
                  <c:v>-91.83424100000002</c:v>
                </c:pt>
                <c:pt idx="4471">
                  <c:v>-91.77174100000002</c:v>
                </c:pt>
                <c:pt idx="4472">
                  <c:v>-91.70924100000002</c:v>
                </c:pt>
                <c:pt idx="4473">
                  <c:v>-91.64674100000002</c:v>
                </c:pt>
                <c:pt idx="4474">
                  <c:v>-91.58424100000002</c:v>
                </c:pt>
                <c:pt idx="4475">
                  <c:v>-91.52174100000002</c:v>
                </c:pt>
                <c:pt idx="4476">
                  <c:v>-91.45924100000002</c:v>
                </c:pt>
                <c:pt idx="4477">
                  <c:v>-91.39674100000002</c:v>
                </c:pt>
                <c:pt idx="4478">
                  <c:v>-91.33424100000002</c:v>
                </c:pt>
                <c:pt idx="4479">
                  <c:v>-91.27174100000002</c:v>
                </c:pt>
                <c:pt idx="4480">
                  <c:v>-91.20924100000002</c:v>
                </c:pt>
                <c:pt idx="4481">
                  <c:v>-91.14674100000002</c:v>
                </c:pt>
                <c:pt idx="4482">
                  <c:v>-91.08424100000002</c:v>
                </c:pt>
                <c:pt idx="4483">
                  <c:v>-91.02174100000002</c:v>
                </c:pt>
                <c:pt idx="4484">
                  <c:v>-90.95924100000002</c:v>
                </c:pt>
                <c:pt idx="4485">
                  <c:v>-90.89674100000002</c:v>
                </c:pt>
                <c:pt idx="4486">
                  <c:v>-90.83424100000002</c:v>
                </c:pt>
                <c:pt idx="4487">
                  <c:v>-90.77174100000002</c:v>
                </c:pt>
                <c:pt idx="4488">
                  <c:v>-90.70924100000002</c:v>
                </c:pt>
                <c:pt idx="4489">
                  <c:v>-90.64674100000002</c:v>
                </c:pt>
                <c:pt idx="4490">
                  <c:v>-90.58424100000002</c:v>
                </c:pt>
                <c:pt idx="4491">
                  <c:v>-90.52174100000002</c:v>
                </c:pt>
                <c:pt idx="4492">
                  <c:v>-90.45924100000002</c:v>
                </c:pt>
                <c:pt idx="4493">
                  <c:v>-90.39674100000002</c:v>
                </c:pt>
                <c:pt idx="4494">
                  <c:v>-90.33424100000002</c:v>
                </c:pt>
                <c:pt idx="4495">
                  <c:v>-90.27174100000002</c:v>
                </c:pt>
                <c:pt idx="4496">
                  <c:v>-90.20924100000002</c:v>
                </c:pt>
                <c:pt idx="4497">
                  <c:v>-90.14674100000002</c:v>
                </c:pt>
                <c:pt idx="4498">
                  <c:v>-90.08424100000002</c:v>
                </c:pt>
                <c:pt idx="4499">
                  <c:v>-90.02174100000002</c:v>
                </c:pt>
                <c:pt idx="4500">
                  <c:v>-89.95924100000002</c:v>
                </c:pt>
                <c:pt idx="4501">
                  <c:v>-89.89674100000002</c:v>
                </c:pt>
                <c:pt idx="4502">
                  <c:v>-89.83424100000002</c:v>
                </c:pt>
                <c:pt idx="4503">
                  <c:v>-89.77174100000002</c:v>
                </c:pt>
                <c:pt idx="4504">
                  <c:v>-89.70924100000002</c:v>
                </c:pt>
                <c:pt idx="4505">
                  <c:v>-89.64674100000002</c:v>
                </c:pt>
                <c:pt idx="4506">
                  <c:v>-89.58424100000002</c:v>
                </c:pt>
                <c:pt idx="4507">
                  <c:v>-89.52174100000002</c:v>
                </c:pt>
                <c:pt idx="4508">
                  <c:v>-89.45924100000002</c:v>
                </c:pt>
                <c:pt idx="4509">
                  <c:v>-89.39674100000002</c:v>
                </c:pt>
                <c:pt idx="4510">
                  <c:v>-89.33424100000002</c:v>
                </c:pt>
                <c:pt idx="4511">
                  <c:v>-89.27174100000002</c:v>
                </c:pt>
                <c:pt idx="4512">
                  <c:v>-89.20924100000002</c:v>
                </c:pt>
                <c:pt idx="4513">
                  <c:v>-89.14674100000002</c:v>
                </c:pt>
                <c:pt idx="4514">
                  <c:v>-89.08424100000002</c:v>
                </c:pt>
                <c:pt idx="4515">
                  <c:v>-89.02174100000002</c:v>
                </c:pt>
                <c:pt idx="4516">
                  <c:v>-88.95924100000002</c:v>
                </c:pt>
                <c:pt idx="4517">
                  <c:v>-88.89674100000002</c:v>
                </c:pt>
                <c:pt idx="4518">
                  <c:v>-88.83424100000002</c:v>
                </c:pt>
                <c:pt idx="4519">
                  <c:v>-88.77174100000002</c:v>
                </c:pt>
                <c:pt idx="4520">
                  <c:v>-88.70924100000002</c:v>
                </c:pt>
                <c:pt idx="4521">
                  <c:v>-88.64674100000002</c:v>
                </c:pt>
                <c:pt idx="4522">
                  <c:v>-88.58424100000002</c:v>
                </c:pt>
                <c:pt idx="4523">
                  <c:v>-88.52174100000002</c:v>
                </c:pt>
                <c:pt idx="4524">
                  <c:v>-88.45924100000002</c:v>
                </c:pt>
                <c:pt idx="4525">
                  <c:v>-88.39674100000002</c:v>
                </c:pt>
                <c:pt idx="4526">
                  <c:v>-88.33424100000002</c:v>
                </c:pt>
                <c:pt idx="4527">
                  <c:v>-88.27174100000002</c:v>
                </c:pt>
                <c:pt idx="4528">
                  <c:v>-88.20924100000002</c:v>
                </c:pt>
                <c:pt idx="4529">
                  <c:v>-88.14674100000002</c:v>
                </c:pt>
                <c:pt idx="4530">
                  <c:v>-88.08424100000002</c:v>
                </c:pt>
                <c:pt idx="4531">
                  <c:v>-88.02174100000002</c:v>
                </c:pt>
                <c:pt idx="4532">
                  <c:v>-87.95924100000002</c:v>
                </c:pt>
                <c:pt idx="4533">
                  <c:v>-87.89674100000002</c:v>
                </c:pt>
                <c:pt idx="4534">
                  <c:v>-87.83424100000002</c:v>
                </c:pt>
                <c:pt idx="4535">
                  <c:v>-87.77174100000002</c:v>
                </c:pt>
                <c:pt idx="4536">
                  <c:v>-87.70924100000002</c:v>
                </c:pt>
                <c:pt idx="4537">
                  <c:v>-87.64674100000002</c:v>
                </c:pt>
                <c:pt idx="4538">
                  <c:v>-87.58424100000002</c:v>
                </c:pt>
                <c:pt idx="4539">
                  <c:v>-87.52174100000002</c:v>
                </c:pt>
                <c:pt idx="4540">
                  <c:v>-87.45924100000002</c:v>
                </c:pt>
                <c:pt idx="4541">
                  <c:v>-87.39674100000002</c:v>
                </c:pt>
                <c:pt idx="4542">
                  <c:v>-87.33424100000002</c:v>
                </c:pt>
                <c:pt idx="4543">
                  <c:v>-87.27174100000002</c:v>
                </c:pt>
                <c:pt idx="4544">
                  <c:v>-87.20924100000002</c:v>
                </c:pt>
                <c:pt idx="4545">
                  <c:v>-87.14674100000002</c:v>
                </c:pt>
                <c:pt idx="4546">
                  <c:v>-87.08424100000002</c:v>
                </c:pt>
                <c:pt idx="4547">
                  <c:v>-87.02174100000002</c:v>
                </c:pt>
                <c:pt idx="4548">
                  <c:v>-86.95924100000002</c:v>
                </c:pt>
                <c:pt idx="4549">
                  <c:v>-86.89674100000002</c:v>
                </c:pt>
                <c:pt idx="4550">
                  <c:v>-86.83424100000002</c:v>
                </c:pt>
                <c:pt idx="4551">
                  <c:v>-86.77174100000002</c:v>
                </c:pt>
                <c:pt idx="4552">
                  <c:v>-86.70924100000002</c:v>
                </c:pt>
                <c:pt idx="4553">
                  <c:v>-86.64674100000002</c:v>
                </c:pt>
                <c:pt idx="4554">
                  <c:v>-86.58424100000002</c:v>
                </c:pt>
                <c:pt idx="4555">
                  <c:v>-86.52174100000002</c:v>
                </c:pt>
                <c:pt idx="4556">
                  <c:v>-86.45924100000002</c:v>
                </c:pt>
                <c:pt idx="4557">
                  <c:v>-86.39674100000002</c:v>
                </c:pt>
                <c:pt idx="4558">
                  <c:v>-86.33424100000002</c:v>
                </c:pt>
                <c:pt idx="4559">
                  <c:v>-86.27174100000002</c:v>
                </c:pt>
                <c:pt idx="4560">
                  <c:v>-86.20924100000002</c:v>
                </c:pt>
                <c:pt idx="4561">
                  <c:v>-86.14674100000002</c:v>
                </c:pt>
                <c:pt idx="4562">
                  <c:v>-86.08424100000002</c:v>
                </c:pt>
                <c:pt idx="4563">
                  <c:v>-86.02174100000002</c:v>
                </c:pt>
                <c:pt idx="4564">
                  <c:v>-85.95924100000002</c:v>
                </c:pt>
                <c:pt idx="4565">
                  <c:v>-85.89674100000002</c:v>
                </c:pt>
                <c:pt idx="4566">
                  <c:v>-85.83424100000002</c:v>
                </c:pt>
                <c:pt idx="4567">
                  <c:v>-85.77174100000002</c:v>
                </c:pt>
                <c:pt idx="4568">
                  <c:v>-85.70924100000002</c:v>
                </c:pt>
                <c:pt idx="4569">
                  <c:v>-85.64674100000002</c:v>
                </c:pt>
                <c:pt idx="4570">
                  <c:v>-85.58424100000002</c:v>
                </c:pt>
                <c:pt idx="4571">
                  <c:v>-85.52174100000002</c:v>
                </c:pt>
                <c:pt idx="4572">
                  <c:v>-85.45924100000002</c:v>
                </c:pt>
                <c:pt idx="4573">
                  <c:v>-85.39674100000002</c:v>
                </c:pt>
                <c:pt idx="4574">
                  <c:v>-85.33424100000002</c:v>
                </c:pt>
                <c:pt idx="4575">
                  <c:v>-85.27174100000002</c:v>
                </c:pt>
                <c:pt idx="4576">
                  <c:v>-85.20924100000002</c:v>
                </c:pt>
                <c:pt idx="4577">
                  <c:v>-85.14674100000002</c:v>
                </c:pt>
                <c:pt idx="4578">
                  <c:v>-85.08424100000002</c:v>
                </c:pt>
                <c:pt idx="4579">
                  <c:v>-85.02174100000002</c:v>
                </c:pt>
                <c:pt idx="4580">
                  <c:v>-84.95924100000002</c:v>
                </c:pt>
                <c:pt idx="4581">
                  <c:v>-84.89674100000002</c:v>
                </c:pt>
                <c:pt idx="4582">
                  <c:v>-84.83424100000002</c:v>
                </c:pt>
                <c:pt idx="4583">
                  <c:v>-84.77174100000002</c:v>
                </c:pt>
                <c:pt idx="4584">
                  <c:v>-84.70924100000002</c:v>
                </c:pt>
                <c:pt idx="4585">
                  <c:v>-84.64674100000002</c:v>
                </c:pt>
                <c:pt idx="4586">
                  <c:v>-84.58424100000002</c:v>
                </c:pt>
                <c:pt idx="4587">
                  <c:v>-84.52174100000002</c:v>
                </c:pt>
                <c:pt idx="4588">
                  <c:v>-84.45924100000002</c:v>
                </c:pt>
                <c:pt idx="4589">
                  <c:v>-84.39674100000002</c:v>
                </c:pt>
                <c:pt idx="4590">
                  <c:v>-84.33424100000002</c:v>
                </c:pt>
                <c:pt idx="4591">
                  <c:v>-84.27174100000002</c:v>
                </c:pt>
                <c:pt idx="4592">
                  <c:v>-84.20924100000002</c:v>
                </c:pt>
                <c:pt idx="4593">
                  <c:v>-84.14674100000002</c:v>
                </c:pt>
                <c:pt idx="4594">
                  <c:v>-84.08424100000002</c:v>
                </c:pt>
                <c:pt idx="4595">
                  <c:v>-84.02174100000002</c:v>
                </c:pt>
                <c:pt idx="4596">
                  <c:v>-83.95924100000002</c:v>
                </c:pt>
                <c:pt idx="4597">
                  <c:v>-83.89674100000002</c:v>
                </c:pt>
                <c:pt idx="4598">
                  <c:v>-83.83424100000002</c:v>
                </c:pt>
                <c:pt idx="4599">
                  <c:v>-83.77174100000002</c:v>
                </c:pt>
                <c:pt idx="4600">
                  <c:v>-83.70924100000002</c:v>
                </c:pt>
                <c:pt idx="4601">
                  <c:v>-83.64674100000002</c:v>
                </c:pt>
                <c:pt idx="4602">
                  <c:v>-83.58424100000002</c:v>
                </c:pt>
                <c:pt idx="4603">
                  <c:v>-83.52174100000002</c:v>
                </c:pt>
                <c:pt idx="4604">
                  <c:v>-83.45924100000002</c:v>
                </c:pt>
                <c:pt idx="4605">
                  <c:v>-83.39674100000002</c:v>
                </c:pt>
                <c:pt idx="4606">
                  <c:v>-83.33424100000002</c:v>
                </c:pt>
                <c:pt idx="4607">
                  <c:v>-83.27174100000002</c:v>
                </c:pt>
                <c:pt idx="4608">
                  <c:v>-83.20924100000002</c:v>
                </c:pt>
                <c:pt idx="4609">
                  <c:v>-83.14674100000002</c:v>
                </c:pt>
                <c:pt idx="4610">
                  <c:v>-83.08424100000002</c:v>
                </c:pt>
                <c:pt idx="4611">
                  <c:v>-83.02174100000002</c:v>
                </c:pt>
                <c:pt idx="4612">
                  <c:v>-82.95924100000002</c:v>
                </c:pt>
                <c:pt idx="4613">
                  <c:v>-82.89674100000002</c:v>
                </c:pt>
                <c:pt idx="4614">
                  <c:v>-82.83424100000002</c:v>
                </c:pt>
                <c:pt idx="4615">
                  <c:v>-82.77174100000002</c:v>
                </c:pt>
                <c:pt idx="4616">
                  <c:v>-82.70924100000002</c:v>
                </c:pt>
                <c:pt idx="4617">
                  <c:v>-82.64674100000002</c:v>
                </c:pt>
                <c:pt idx="4618">
                  <c:v>-82.58424100000002</c:v>
                </c:pt>
                <c:pt idx="4619">
                  <c:v>-82.52174100000002</c:v>
                </c:pt>
                <c:pt idx="4620">
                  <c:v>-82.45924100000002</c:v>
                </c:pt>
                <c:pt idx="4621">
                  <c:v>-82.39674100000002</c:v>
                </c:pt>
                <c:pt idx="4622">
                  <c:v>-82.33424100000002</c:v>
                </c:pt>
                <c:pt idx="4623">
                  <c:v>-82.27174100000002</c:v>
                </c:pt>
                <c:pt idx="4624">
                  <c:v>-82.20924100000002</c:v>
                </c:pt>
                <c:pt idx="4625">
                  <c:v>-82.14674100000002</c:v>
                </c:pt>
                <c:pt idx="4626">
                  <c:v>-82.08424100000002</c:v>
                </c:pt>
                <c:pt idx="4627">
                  <c:v>-82.02174100000002</c:v>
                </c:pt>
                <c:pt idx="4628">
                  <c:v>-81.95924100000002</c:v>
                </c:pt>
                <c:pt idx="4629">
                  <c:v>-81.89674100000002</c:v>
                </c:pt>
                <c:pt idx="4630">
                  <c:v>-81.83424100000002</c:v>
                </c:pt>
                <c:pt idx="4631">
                  <c:v>-81.77174100000002</c:v>
                </c:pt>
                <c:pt idx="4632">
                  <c:v>-81.70924100000002</c:v>
                </c:pt>
                <c:pt idx="4633">
                  <c:v>-81.64674100000002</c:v>
                </c:pt>
                <c:pt idx="4634">
                  <c:v>-81.58424100000002</c:v>
                </c:pt>
                <c:pt idx="4635">
                  <c:v>-81.52174100000002</c:v>
                </c:pt>
                <c:pt idx="4636">
                  <c:v>-81.45924100000002</c:v>
                </c:pt>
                <c:pt idx="4637">
                  <c:v>-81.39674100000002</c:v>
                </c:pt>
                <c:pt idx="4638">
                  <c:v>-81.33424100000002</c:v>
                </c:pt>
                <c:pt idx="4639">
                  <c:v>-81.27174100000002</c:v>
                </c:pt>
                <c:pt idx="4640">
                  <c:v>-81.20924100000002</c:v>
                </c:pt>
                <c:pt idx="4641">
                  <c:v>-81.14674100000002</c:v>
                </c:pt>
                <c:pt idx="4642">
                  <c:v>-81.08424100000002</c:v>
                </c:pt>
                <c:pt idx="4643">
                  <c:v>-81.02174100000002</c:v>
                </c:pt>
                <c:pt idx="4644">
                  <c:v>-80.95924100000002</c:v>
                </c:pt>
                <c:pt idx="4645">
                  <c:v>-80.89674100000002</c:v>
                </c:pt>
                <c:pt idx="4646">
                  <c:v>-80.83424100000002</c:v>
                </c:pt>
                <c:pt idx="4647">
                  <c:v>-80.77174100000002</c:v>
                </c:pt>
                <c:pt idx="4648">
                  <c:v>-80.70924100000002</c:v>
                </c:pt>
                <c:pt idx="4649">
                  <c:v>-80.64674100000002</c:v>
                </c:pt>
                <c:pt idx="4650">
                  <c:v>-80.58424100000002</c:v>
                </c:pt>
                <c:pt idx="4651">
                  <c:v>-80.52174100000002</c:v>
                </c:pt>
                <c:pt idx="4652">
                  <c:v>-80.45924100000002</c:v>
                </c:pt>
                <c:pt idx="4653">
                  <c:v>-80.39674100000002</c:v>
                </c:pt>
                <c:pt idx="4654">
                  <c:v>-80.33424100000002</c:v>
                </c:pt>
                <c:pt idx="4655">
                  <c:v>-80.27174100000002</c:v>
                </c:pt>
                <c:pt idx="4656">
                  <c:v>-80.20924100000002</c:v>
                </c:pt>
                <c:pt idx="4657">
                  <c:v>-80.14674100000002</c:v>
                </c:pt>
                <c:pt idx="4658">
                  <c:v>-80.08424100000002</c:v>
                </c:pt>
                <c:pt idx="4659">
                  <c:v>-80.02174100000002</c:v>
                </c:pt>
                <c:pt idx="4660">
                  <c:v>-79.95924100000002</c:v>
                </c:pt>
                <c:pt idx="4661">
                  <c:v>-79.89674100000002</c:v>
                </c:pt>
                <c:pt idx="4662">
                  <c:v>-79.83424100000002</c:v>
                </c:pt>
                <c:pt idx="4663">
                  <c:v>-79.77174100000002</c:v>
                </c:pt>
                <c:pt idx="4664">
                  <c:v>-79.70924100000002</c:v>
                </c:pt>
                <c:pt idx="4665">
                  <c:v>-79.64674100000002</c:v>
                </c:pt>
                <c:pt idx="4666">
                  <c:v>-79.58424100000002</c:v>
                </c:pt>
                <c:pt idx="4667">
                  <c:v>-79.52174100000002</c:v>
                </c:pt>
                <c:pt idx="4668">
                  <c:v>-79.45924100000002</c:v>
                </c:pt>
                <c:pt idx="4669">
                  <c:v>-79.39674100000002</c:v>
                </c:pt>
                <c:pt idx="4670">
                  <c:v>-79.33424100000002</c:v>
                </c:pt>
                <c:pt idx="4671">
                  <c:v>-79.27174100000002</c:v>
                </c:pt>
                <c:pt idx="4672">
                  <c:v>-79.20924100000002</c:v>
                </c:pt>
                <c:pt idx="4673">
                  <c:v>-79.14674100000002</c:v>
                </c:pt>
                <c:pt idx="4674">
                  <c:v>-79.08424100000002</c:v>
                </c:pt>
                <c:pt idx="4675">
                  <c:v>-79.02174100000002</c:v>
                </c:pt>
                <c:pt idx="4676">
                  <c:v>-78.95924100000002</c:v>
                </c:pt>
                <c:pt idx="4677">
                  <c:v>-78.89674100000002</c:v>
                </c:pt>
                <c:pt idx="4678">
                  <c:v>-78.83424100000002</c:v>
                </c:pt>
                <c:pt idx="4679">
                  <c:v>-78.77174100000002</c:v>
                </c:pt>
                <c:pt idx="4680">
                  <c:v>-78.70924100000002</c:v>
                </c:pt>
                <c:pt idx="4681">
                  <c:v>-78.64674100000002</c:v>
                </c:pt>
                <c:pt idx="4682">
                  <c:v>-78.58424100000002</c:v>
                </c:pt>
                <c:pt idx="4683">
                  <c:v>-78.52174100000002</c:v>
                </c:pt>
                <c:pt idx="4684">
                  <c:v>-78.45924100000002</c:v>
                </c:pt>
                <c:pt idx="4685">
                  <c:v>-78.39674100000002</c:v>
                </c:pt>
                <c:pt idx="4686">
                  <c:v>-78.33424100000002</c:v>
                </c:pt>
                <c:pt idx="4687">
                  <c:v>-78.27174100000002</c:v>
                </c:pt>
                <c:pt idx="4688">
                  <c:v>-78.20924100000002</c:v>
                </c:pt>
                <c:pt idx="4689">
                  <c:v>-78.14674100000002</c:v>
                </c:pt>
                <c:pt idx="4690">
                  <c:v>-78.08424100000002</c:v>
                </c:pt>
                <c:pt idx="4691">
                  <c:v>-78.02174100000002</c:v>
                </c:pt>
                <c:pt idx="4692">
                  <c:v>-77.95924100000002</c:v>
                </c:pt>
                <c:pt idx="4693">
                  <c:v>-77.89674100000002</c:v>
                </c:pt>
                <c:pt idx="4694">
                  <c:v>-77.83424100000002</c:v>
                </c:pt>
                <c:pt idx="4695">
                  <c:v>-77.77174100000002</c:v>
                </c:pt>
                <c:pt idx="4696">
                  <c:v>-77.70924100000002</c:v>
                </c:pt>
                <c:pt idx="4697">
                  <c:v>-77.64674100000002</c:v>
                </c:pt>
                <c:pt idx="4698">
                  <c:v>-77.58424100000002</c:v>
                </c:pt>
                <c:pt idx="4699">
                  <c:v>-77.52174100000002</c:v>
                </c:pt>
                <c:pt idx="4700">
                  <c:v>-77.45924100000002</c:v>
                </c:pt>
                <c:pt idx="4701">
                  <c:v>-77.39674100000002</c:v>
                </c:pt>
                <c:pt idx="4702">
                  <c:v>-77.33424100000002</c:v>
                </c:pt>
                <c:pt idx="4703">
                  <c:v>-77.27174100000002</c:v>
                </c:pt>
                <c:pt idx="4704">
                  <c:v>-77.20924100000002</c:v>
                </c:pt>
                <c:pt idx="4705">
                  <c:v>-77.14674100000002</c:v>
                </c:pt>
                <c:pt idx="4706">
                  <c:v>-77.08424100000002</c:v>
                </c:pt>
                <c:pt idx="4707">
                  <c:v>-77.02174100000002</c:v>
                </c:pt>
                <c:pt idx="4708">
                  <c:v>-76.95924100000002</c:v>
                </c:pt>
                <c:pt idx="4709">
                  <c:v>-76.89674100000002</c:v>
                </c:pt>
                <c:pt idx="4710">
                  <c:v>-76.83424100000002</c:v>
                </c:pt>
                <c:pt idx="4711">
                  <c:v>-76.77174100000002</c:v>
                </c:pt>
                <c:pt idx="4712">
                  <c:v>-76.70924100000002</c:v>
                </c:pt>
                <c:pt idx="4713">
                  <c:v>-76.64674100000002</c:v>
                </c:pt>
                <c:pt idx="4714">
                  <c:v>-76.58424100000002</c:v>
                </c:pt>
                <c:pt idx="4715">
                  <c:v>-76.52174100000002</c:v>
                </c:pt>
                <c:pt idx="4716">
                  <c:v>-76.45924100000002</c:v>
                </c:pt>
                <c:pt idx="4717">
                  <c:v>-76.39674100000002</c:v>
                </c:pt>
                <c:pt idx="4718">
                  <c:v>-76.33424100000002</c:v>
                </c:pt>
                <c:pt idx="4719">
                  <c:v>-76.27174100000002</c:v>
                </c:pt>
                <c:pt idx="4720">
                  <c:v>-76.20924100000002</c:v>
                </c:pt>
                <c:pt idx="4721">
                  <c:v>-76.14674100000002</c:v>
                </c:pt>
                <c:pt idx="4722">
                  <c:v>-76.08424100000002</c:v>
                </c:pt>
                <c:pt idx="4723">
                  <c:v>-76.02174100000002</c:v>
                </c:pt>
                <c:pt idx="4724">
                  <c:v>-75.95924100000002</c:v>
                </c:pt>
                <c:pt idx="4725">
                  <c:v>-75.89674100000002</c:v>
                </c:pt>
                <c:pt idx="4726">
                  <c:v>-75.83424100000002</c:v>
                </c:pt>
                <c:pt idx="4727">
                  <c:v>-75.77174100000002</c:v>
                </c:pt>
                <c:pt idx="4728">
                  <c:v>-75.70924100000002</c:v>
                </c:pt>
                <c:pt idx="4729">
                  <c:v>-75.64674100000002</c:v>
                </c:pt>
                <c:pt idx="4730">
                  <c:v>-75.58424100000002</c:v>
                </c:pt>
                <c:pt idx="4731">
                  <c:v>-75.52174100000002</c:v>
                </c:pt>
                <c:pt idx="4732">
                  <c:v>-75.45924100000002</c:v>
                </c:pt>
                <c:pt idx="4733">
                  <c:v>-75.39674100000002</c:v>
                </c:pt>
                <c:pt idx="4734">
                  <c:v>-75.33424100000002</c:v>
                </c:pt>
                <c:pt idx="4735">
                  <c:v>-75.27174100000002</c:v>
                </c:pt>
                <c:pt idx="4736">
                  <c:v>-75.20924100000002</c:v>
                </c:pt>
                <c:pt idx="4737">
                  <c:v>-75.14674100000002</c:v>
                </c:pt>
                <c:pt idx="4738">
                  <c:v>-75.08424100000002</c:v>
                </c:pt>
                <c:pt idx="4739">
                  <c:v>-75.02174100000002</c:v>
                </c:pt>
                <c:pt idx="4740">
                  <c:v>-74.95924100000002</c:v>
                </c:pt>
                <c:pt idx="4741">
                  <c:v>-74.89674100000002</c:v>
                </c:pt>
                <c:pt idx="4742">
                  <c:v>-74.83424100000002</c:v>
                </c:pt>
                <c:pt idx="4743">
                  <c:v>-74.77174100000002</c:v>
                </c:pt>
                <c:pt idx="4744">
                  <c:v>-74.70924100000002</c:v>
                </c:pt>
                <c:pt idx="4745">
                  <c:v>-74.64674100000002</c:v>
                </c:pt>
                <c:pt idx="4746">
                  <c:v>-74.58424100000002</c:v>
                </c:pt>
                <c:pt idx="4747">
                  <c:v>-74.52174100000002</c:v>
                </c:pt>
                <c:pt idx="4748">
                  <c:v>-74.45924100000002</c:v>
                </c:pt>
                <c:pt idx="4749">
                  <c:v>-74.39674100000002</c:v>
                </c:pt>
                <c:pt idx="4750">
                  <c:v>-74.33424100000002</c:v>
                </c:pt>
                <c:pt idx="4751">
                  <c:v>-74.27174100000002</c:v>
                </c:pt>
                <c:pt idx="4752">
                  <c:v>-74.20924100000002</c:v>
                </c:pt>
                <c:pt idx="4753">
                  <c:v>-74.14674100000002</c:v>
                </c:pt>
                <c:pt idx="4754">
                  <c:v>-74.08424100000002</c:v>
                </c:pt>
                <c:pt idx="4755">
                  <c:v>-74.02174100000002</c:v>
                </c:pt>
                <c:pt idx="4756">
                  <c:v>-73.95924100000002</c:v>
                </c:pt>
                <c:pt idx="4757">
                  <c:v>-73.89674100000002</c:v>
                </c:pt>
                <c:pt idx="4758">
                  <c:v>-73.83424100000002</c:v>
                </c:pt>
                <c:pt idx="4759">
                  <c:v>-73.77174100000002</c:v>
                </c:pt>
                <c:pt idx="4760">
                  <c:v>-73.70924100000002</c:v>
                </c:pt>
                <c:pt idx="4761">
                  <c:v>-73.64674100000002</c:v>
                </c:pt>
                <c:pt idx="4762">
                  <c:v>-73.58424100000002</c:v>
                </c:pt>
                <c:pt idx="4763">
                  <c:v>-73.52174100000002</c:v>
                </c:pt>
                <c:pt idx="4764">
                  <c:v>-73.45924100000002</c:v>
                </c:pt>
                <c:pt idx="4765">
                  <c:v>-73.39674100000002</c:v>
                </c:pt>
                <c:pt idx="4766">
                  <c:v>-73.33424100000002</c:v>
                </c:pt>
                <c:pt idx="4767">
                  <c:v>-73.27174100000002</c:v>
                </c:pt>
                <c:pt idx="4768">
                  <c:v>-73.20924100000002</c:v>
                </c:pt>
                <c:pt idx="4769">
                  <c:v>-73.14674100000002</c:v>
                </c:pt>
                <c:pt idx="4770">
                  <c:v>-73.08424100000002</c:v>
                </c:pt>
                <c:pt idx="4771">
                  <c:v>-73.02174100000002</c:v>
                </c:pt>
                <c:pt idx="4772">
                  <c:v>-72.95924100000002</c:v>
                </c:pt>
                <c:pt idx="4773">
                  <c:v>-72.89674100000002</c:v>
                </c:pt>
                <c:pt idx="4774">
                  <c:v>-72.83424100000002</c:v>
                </c:pt>
                <c:pt idx="4775">
                  <c:v>-72.77174100000002</c:v>
                </c:pt>
                <c:pt idx="4776">
                  <c:v>-72.70924100000002</c:v>
                </c:pt>
                <c:pt idx="4777">
                  <c:v>-72.64674100000002</c:v>
                </c:pt>
                <c:pt idx="4778">
                  <c:v>-72.58424100000002</c:v>
                </c:pt>
                <c:pt idx="4779">
                  <c:v>-72.52174100000002</c:v>
                </c:pt>
                <c:pt idx="4780">
                  <c:v>-72.45924100000002</c:v>
                </c:pt>
                <c:pt idx="4781">
                  <c:v>-72.39674100000002</c:v>
                </c:pt>
                <c:pt idx="4782">
                  <c:v>-72.33424100000002</c:v>
                </c:pt>
                <c:pt idx="4783">
                  <c:v>-72.27174100000002</c:v>
                </c:pt>
                <c:pt idx="4784">
                  <c:v>-72.20924100000002</c:v>
                </c:pt>
                <c:pt idx="4785">
                  <c:v>-72.14674100000002</c:v>
                </c:pt>
                <c:pt idx="4786">
                  <c:v>-72.08424100000002</c:v>
                </c:pt>
                <c:pt idx="4787">
                  <c:v>-72.02174100000002</c:v>
                </c:pt>
                <c:pt idx="4788">
                  <c:v>-71.95924100000002</c:v>
                </c:pt>
                <c:pt idx="4789">
                  <c:v>-71.89674100000002</c:v>
                </c:pt>
                <c:pt idx="4790">
                  <c:v>-71.83424100000002</c:v>
                </c:pt>
                <c:pt idx="4791">
                  <c:v>-71.77174100000002</c:v>
                </c:pt>
                <c:pt idx="4792">
                  <c:v>-71.70924100000002</c:v>
                </c:pt>
                <c:pt idx="4793">
                  <c:v>-71.64674100000002</c:v>
                </c:pt>
                <c:pt idx="4794">
                  <c:v>-71.58424100000002</c:v>
                </c:pt>
                <c:pt idx="4795">
                  <c:v>-71.52174100000002</c:v>
                </c:pt>
                <c:pt idx="4796">
                  <c:v>-71.45924100000002</c:v>
                </c:pt>
                <c:pt idx="4797">
                  <c:v>-71.39674100000002</c:v>
                </c:pt>
                <c:pt idx="4798">
                  <c:v>-71.33424100000002</c:v>
                </c:pt>
                <c:pt idx="4799">
                  <c:v>-71.27174100000002</c:v>
                </c:pt>
                <c:pt idx="4800">
                  <c:v>-71.20924100000002</c:v>
                </c:pt>
                <c:pt idx="4801">
                  <c:v>-71.14674100000002</c:v>
                </c:pt>
                <c:pt idx="4802">
                  <c:v>-71.08424100000002</c:v>
                </c:pt>
                <c:pt idx="4803">
                  <c:v>-71.02174100000002</c:v>
                </c:pt>
                <c:pt idx="4804">
                  <c:v>-70.95924100000002</c:v>
                </c:pt>
                <c:pt idx="4805">
                  <c:v>-70.89674100000002</c:v>
                </c:pt>
                <c:pt idx="4806">
                  <c:v>-70.83424100000002</c:v>
                </c:pt>
                <c:pt idx="4807">
                  <c:v>-70.77174100000002</c:v>
                </c:pt>
                <c:pt idx="4808">
                  <c:v>-70.70924100000002</c:v>
                </c:pt>
                <c:pt idx="4809">
                  <c:v>-70.64674100000002</c:v>
                </c:pt>
                <c:pt idx="4810">
                  <c:v>-70.58424100000002</c:v>
                </c:pt>
                <c:pt idx="4811">
                  <c:v>-70.52174100000002</c:v>
                </c:pt>
                <c:pt idx="4812">
                  <c:v>-70.45924100000002</c:v>
                </c:pt>
                <c:pt idx="4813">
                  <c:v>-70.39674100000002</c:v>
                </c:pt>
                <c:pt idx="4814">
                  <c:v>-70.33424100000002</c:v>
                </c:pt>
                <c:pt idx="4815">
                  <c:v>-70.27174100000002</c:v>
                </c:pt>
                <c:pt idx="4816">
                  <c:v>-70.20924100000002</c:v>
                </c:pt>
                <c:pt idx="4817">
                  <c:v>-70.14674100000002</c:v>
                </c:pt>
                <c:pt idx="4818">
                  <c:v>-70.08424100000002</c:v>
                </c:pt>
                <c:pt idx="4819">
                  <c:v>-70.02174100000002</c:v>
                </c:pt>
                <c:pt idx="4820">
                  <c:v>-69.95924100000002</c:v>
                </c:pt>
                <c:pt idx="4821">
                  <c:v>-69.89674100000002</c:v>
                </c:pt>
                <c:pt idx="4822">
                  <c:v>-69.83424100000002</c:v>
                </c:pt>
                <c:pt idx="4823">
                  <c:v>-69.77174100000002</c:v>
                </c:pt>
                <c:pt idx="4824">
                  <c:v>-69.70924100000002</c:v>
                </c:pt>
                <c:pt idx="4825">
                  <c:v>-69.64674100000002</c:v>
                </c:pt>
                <c:pt idx="4826">
                  <c:v>-69.58424100000002</c:v>
                </c:pt>
                <c:pt idx="4827">
                  <c:v>-69.52174100000002</c:v>
                </c:pt>
                <c:pt idx="4828">
                  <c:v>-69.45924100000002</c:v>
                </c:pt>
                <c:pt idx="4829">
                  <c:v>-69.39674100000002</c:v>
                </c:pt>
                <c:pt idx="4830">
                  <c:v>-69.33424100000002</c:v>
                </c:pt>
                <c:pt idx="4831">
                  <c:v>-69.27174100000002</c:v>
                </c:pt>
                <c:pt idx="4832">
                  <c:v>-69.20924100000002</c:v>
                </c:pt>
                <c:pt idx="4833">
                  <c:v>-69.14674100000002</c:v>
                </c:pt>
                <c:pt idx="4834">
                  <c:v>-69.08424100000002</c:v>
                </c:pt>
                <c:pt idx="4835">
                  <c:v>-69.02174100000002</c:v>
                </c:pt>
                <c:pt idx="4836">
                  <c:v>-68.95924100000002</c:v>
                </c:pt>
                <c:pt idx="4837">
                  <c:v>-68.89674100000002</c:v>
                </c:pt>
                <c:pt idx="4838">
                  <c:v>-68.83424100000002</c:v>
                </c:pt>
                <c:pt idx="4839">
                  <c:v>-68.77174100000002</c:v>
                </c:pt>
                <c:pt idx="4840">
                  <c:v>-68.70924100000002</c:v>
                </c:pt>
                <c:pt idx="4841">
                  <c:v>-68.64674100000002</c:v>
                </c:pt>
                <c:pt idx="4842">
                  <c:v>-68.58424100000002</c:v>
                </c:pt>
                <c:pt idx="4843">
                  <c:v>-68.52174100000002</c:v>
                </c:pt>
                <c:pt idx="4844">
                  <c:v>-68.45924100000002</c:v>
                </c:pt>
                <c:pt idx="4845">
                  <c:v>-68.39674100000002</c:v>
                </c:pt>
                <c:pt idx="4846">
                  <c:v>-68.33424100000002</c:v>
                </c:pt>
                <c:pt idx="4847">
                  <c:v>-68.27174100000002</c:v>
                </c:pt>
                <c:pt idx="4848">
                  <c:v>-68.20924100000002</c:v>
                </c:pt>
                <c:pt idx="4849">
                  <c:v>-68.14674100000002</c:v>
                </c:pt>
                <c:pt idx="4850">
                  <c:v>-68.08424100000002</c:v>
                </c:pt>
                <c:pt idx="4851">
                  <c:v>-68.02174100000002</c:v>
                </c:pt>
                <c:pt idx="4852">
                  <c:v>-67.95924100000002</c:v>
                </c:pt>
                <c:pt idx="4853">
                  <c:v>-67.89674100000002</c:v>
                </c:pt>
                <c:pt idx="4854">
                  <c:v>-67.83424100000002</c:v>
                </c:pt>
                <c:pt idx="4855">
                  <c:v>-67.77174100000002</c:v>
                </c:pt>
                <c:pt idx="4856">
                  <c:v>-67.70924100000002</c:v>
                </c:pt>
                <c:pt idx="4857">
                  <c:v>-67.64674100000002</c:v>
                </c:pt>
                <c:pt idx="4858">
                  <c:v>-67.58424100000002</c:v>
                </c:pt>
                <c:pt idx="4859">
                  <c:v>-67.52174100000002</c:v>
                </c:pt>
                <c:pt idx="4860">
                  <c:v>-67.45924100000002</c:v>
                </c:pt>
                <c:pt idx="4861">
                  <c:v>-67.39674100000002</c:v>
                </c:pt>
                <c:pt idx="4862">
                  <c:v>-67.33424100000002</c:v>
                </c:pt>
                <c:pt idx="4863">
                  <c:v>-67.27174100000002</c:v>
                </c:pt>
                <c:pt idx="4864">
                  <c:v>-67.20924100000002</c:v>
                </c:pt>
                <c:pt idx="4865">
                  <c:v>-67.14674100000002</c:v>
                </c:pt>
                <c:pt idx="4866">
                  <c:v>-67.08424100000002</c:v>
                </c:pt>
                <c:pt idx="4867">
                  <c:v>-67.02174100000002</c:v>
                </c:pt>
                <c:pt idx="4868">
                  <c:v>-66.95924100000002</c:v>
                </c:pt>
                <c:pt idx="4869">
                  <c:v>-66.89674100000002</c:v>
                </c:pt>
                <c:pt idx="4870">
                  <c:v>-66.83424100000002</c:v>
                </c:pt>
                <c:pt idx="4871">
                  <c:v>-66.77174100000002</c:v>
                </c:pt>
                <c:pt idx="4872">
                  <c:v>-66.70924100000002</c:v>
                </c:pt>
                <c:pt idx="4873">
                  <c:v>-66.64674100000002</c:v>
                </c:pt>
                <c:pt idx="4874">
                  <c:v>-66.58424100000002</c:v>
                </c:pt>
                <c:pt idx="4875">
                  <c:v>-66.52174100000002</c:v>
                </c:pt>
                <c:pt idx="4876">
                  <c:v>-66.45924100000002</c:v>
                </c:pt>
                <c:pt idx="4877">
                  <c:v>-66.39674100000002</c:v>
                </c:pt>
                <c:pt idx="4878">
                  <c:v>-66.33424100000002</c:v>
                </c:pt>
                <c:pt idx="4879">
                  <c:v>-66.27174100000002</c:v>
                </c:pt>
                <c:pt idx="4880">
                  <c:v>-66.20924100000002</c:v>
                </c:pt>
                <c:pt idx="4881">
                  <c:v>-66.14674100000002</c:v>
                </c:pt>
                <c:pt idx="4882">
                  <c:v>-66.08424100000002</c:v>
                </c:pt>
                <c:pt idx="4883">
                  <c:v>-66.02174100000002</c:v>
                </c:pt>
                <c:pt idx="4884">
                  <c:v>-65.95924100000002</c:v>
                </c:pt>
                <c:pt idx="4885">
                  <c:v>-65.89674100000002</c:v>
                </c:pt>
                <c:pt idx="4886">
                  <c:v>-65.83424100000002</c:v>
                </c:pt>
                <c:pt idx="4887">
                  <c:v>-65.77174100000002</c:v>
                </c:pt>
                <c:pt idx="4888">
                  <c:v>-65.70924100000002</c:v>
                </c:pt>
                <c:pt idx="4889">
                  <c:v>-65.64674100000002</c:v>
                </c:pt>
                <c:pt idx="4890">
                  <c:v>-65.58424100000002</c:v>
                </c:pt>
                <c:pt idx="4891">
                  <c:v>-65.52174100000002</c:v>
                </c:pt>
                <c:pt idx="4892">
                  <c:v>-65.45924100000002</c:v>
                </c:pt>
                <c:pt idx="4893">
                  <c:v>-65.39674100000002</c:v>
                </c:pt>
                <c:pt idx="4894">
                  <c:v>-65.33424100000002</c:v>
                </c:pt>
                <c:pt idx="4895">
                  <c:v>-65.27174100000002</c:v>
                </c:pt>
                <c:pt idx="4896">
                  <c:v>-65.20924100000002</c:v>
                </c:pt>
                <c:pt idx="4897">
                  <c:v>-65.14674100000002</c:v>
                </c:pt>
                <c:pt idx="4898">
                  <c:v>-65.08424100000002</c:v>
                </c:pt>
                <c:pt idx="4899">
                  <c:v>-65.02174100000002</c:v>
                </c:pt>
                <c:pt idx="4900">
                  <c:v>-64.95924100000002</c:v>
                </c:pt>
                <c:pt idx="4901">
                  <c:v>-64.89674100000002</c:v>
                </c:pt>
                <c:pt idx="4902">
                  <c:v>-64.83424100000002</c:v>
                </c:pt>
                <c:pt idx="4903">
                  <c:v>-64.77174100000002</c:v>
                </c:pt>
                <c:pt idx="4904">
                  <c:v>-64.70924100000002</c:v>
                </c:pt>
                <c:pt idx="4905">
                  <c:v>-64.64674100000002</c:v>
                </c:pt>
                <c:pt idx="4906">
                  <c:v>-64.58424100000002</c:v>
                </c:pt>
                <c:pt idx="4907">
                  <c:v>-64.52174100000002</c:v>
                </c:pt>
                <c:pt idx="4908">
                  <c:v>-64.45924100000002</c:v>
                </c:pt>
                <c:pt idx="4909">
                  <c:v>-64.39674100000002</c:v>
                </c:pt>
                <c:pt idx="4910">
                  <c:v>-64.33424100000002</c:v>
                </c:pt>
                <c:pt idx="4911">
                  <c:v>-64.27174100000002</c:v>
                </c:pt>
                <c:pt idx="4912">
                  <c:v>-64.20924100000002</c:v>
                </c:pt>
                <c:pt idx="4913">
                  <c:v>-64.14674100000002</c:v>
                </c:pt>
                <c:pt idx="4914">
                  <c:v>-64.08424100000002</c:v>
                </c:pt>
                <c:pt idx="4915">
                  <c:v>-64.02174100000002</c:v>
                </c:pt>
                <c:pt idx="4916">
                  <c:v>-63.95924100000002</c:v>
                </c:pt>
                <c:pt idx="4917">
                  <c:v>-63.89674100000002</c:v>
                </c:pt>
                <c:pt idx="4918">
                  <c:v>-63.83424100000002</c:v>
                </c:pt>
                <c:pt idx="4919">
                  <c:v>-63.77174100000002</c:v>
                </c:pt>
                <c:pt idx="4920">
                  <c:v>-63.70924100000002</c:v>
                </c:pt>
                <c:pt idx="4921">
                  <c:v>-63.64674100000002</c:v>
                </c:pt>
                <c:pt idx="4922">
                  <c:v>-63.58424100000002</c:v>
                </c:pt>
                <c:pt idx="4923">
                  <c:v>-63.52174100000002</c:v>
                </c:pt>
                <c:pt idx="4924">
                  <c:v>-63.45924100000002</c:v>
                </c:pt>
                <c:pt idx="4925">
                  <c:v>-63.39674100000002</c:v>
                </c:pt>
                <c:pt idx="4926">
                  <c:v>-63.33424100000002</c:v>
                </c:pt>
                <c:pt idx="4927">
                  <c:v>-63.27174100000002</c:v>
                </c:pt>
                <c:pt idx="4928">
                  <c:v>-63.20924100000002</c:v>
                </c:pt>
                <c:pt idx="4929">
                  <c:v>-63.14674100000002</c:v>
                </c:pt>
                <c:pt idx="4930">
                  <c:v>-63.08424100000002</c:v>
                </c:pt>
                <c:pt idx="4931">
                  <c:v>-63.02174100000002</c:v>
                </c:pt>
                <c:pt idx="4932">
                  <c:v>-62.95924100000002</c:v>
                </c:pt>
                <c:pt idx="4933">
                  <c:v>-62.89674100000002</c:v>
                </c:pt>
                <c:pt idx="4934">
                  <c:v>-62.83424100000002</c:v>
                </c:pt>
                <c:pt idx="4935">
                  <c:v>-62.77174100000002</c:v>
                </c:pt>
                <c:pt idx="4936">
                  <c:v>-62.70924100000002</c:v>
                </c:pt>
                <c:pt idx="4937">
                  <c:v>-62.64674100000002</c:v>
                </c:pt>
                <c:pt idx="4938">
                  <c:v>-62.58424100000002</c:v>
                </c:pt>
                <c:pt idx="4939">
                  <c:v>-62.52174100000002</c:v>
                </c:pt>
                <c:pt idx="4940">
                  <c:v>-62.45924100000002</c:v>
                </c:pt>
                <c:pt idx="4941">
                  <c:v>-62.39674100000002</c:v>
                </c:pt>
                <c:pt idx="4942">
                  <c:v>-62.33424100000002</c:v>
                </c:pt>
                <c:pt idx="4943">
                  <c:v>-62.27174100000002</c:v>
                </c:pt>
                <c:pt idx="4944">
                  <c:v>-62.20924100000002</c:v>
                </c:pt>
                <c:pt idx="4945">
                  <c:v>-62.14674100000002</c:v>
                </c:pt>
                <c:pt idx="4946">
                  <c:v>-62.08424100000002</c:v>
                </c:pt>
                <c:pt idx="4947">
                  <c:v>-62.02174100000002</c:v>
                </c:pt>
                <c:pt idx="4948">
                  <c:v>-61.95924100000002</c:v>
                </c:pt>
                <c:pt idx="4949">
                  <c:v>-61.89674100000002</c:v>
                </c:pt>
                <c:pt idx="4950">
                  <c:v>-61.83424100000002</c:v>
                </c:pt>
                <c:pt idx="4951">
                  <c:v>-61.77174100000002</c:v>
                </c:pt>
                <c:pt idx="4952">
                  <c:v>-61.70924100000002</c:v>
                </c:pt>
                <c:pt idx="4953">
                  <c:v>-61.64674100000002</c:v>
                </c:pt>
                <c:pt idx="4954">
                  <c:v>-61.58424100000002</c:v>
                </c:pt>
                <c:pt idx="4955">
                  <c:v>-61.52174100000002</c:v>
                </c:pt>
                <c:pt idx="4956">
                  <c:v>-61.45924100000002</c:v>
                </c:pt>
                <c:pt idx="4957">
                  <c:v>-61.39674100000002</c:v>
                </c:pt>
                <c:pt idx="4958">
                  <c:v>-61.33424100000002</c:v>
                </c:pt>
                <c:pt idx="4959">
                  <c:v>-61.27174100000002</c:v>
                </c:pt>
                <c:pt idx="4960">
                  <c:v>-61.20924100000002</c:v>
                </c:pt>
                <c:pt idx="4961">
                  <c:v>-61.14674100000002</c:v>
                </c:pt>
                <c:pt idx="4962">
                  <c:v>-61.08424100000002</c:v>
                </c:pt>
                <c:pt idx="4963">
                  <c:v>-61.02174100000002</c:v>
                </c:pt>
                <c:pt idx="4964">
                  <c:v>-60.95924100000002</c:v>
                </c:pt>
                <c:pt idx="4965">
                  <c:v>-60.89674100000002</c:v>
                </c:pt>
                <c:pt idx="4966">
                  <c:v>-60.83424100000002</c:v>
                </c:pt>
                <c:pt idx="4967">
                  <c:v>-60.77174100000002</c:v>
                </c:pt>
                <c:pt idx="4968">
                  <c:v>-60.70924100000002</c:v>
                </c:pt>
                <c:pt idx="4969">
                  <c:v>-60.64674100000002</c:v>
                </c:pt>
                <c:pt idx="4970">
                  <c:v>-60.58424100000002</c:v>
                </c:pt>
                <c:pt idx="4971">
                  <c:v>-60.52174100000002</c:v>
                </c:pt>
                <c:pt idx="4972">
                  <c:v>-60.45924100000002</c:v>
                </c:pt>
                <c:pt idx="4973">
                  <c:v>-60.39674100000002</c:v>
                </c:pt>
                <c:pt idx="4974">
                  <c:v>-60.33424100000002</c:v>
                </c:pt>
                <c:pt idx="4975">
                  <c:v>-60.27174100000002</c:v>
                </c:pt>
                <c:pt idx="4976">
                  <c:v>-60.20924100000002</c:v>
                </c:pt>
                <c:pt idx="4977">
                  <c:v>-60.14674100000002</c:v>
                </c:pt>
                <c:pt idx="4978">
                  <c:v>-60.08424100000002</c:v>
                </c:pt>
                <c:pt idx="4979">
                  <c:v>-60.02174100000002</c:v>
                </c:pt>
                <c:pt idx="4980">
                  <c:v>-59.95924100000002</c:v>
                </c:pt>
                <c:pt idx="4981">
                  <c:v>-59.89674100000002</c:v>
                </c:pt>
                <c:pt idx="4982">
                  <c:v>-59.83424100000002</c:v>
                </c:pt>
                <c:pt idx="4983">
                  <c:v>-59.77174100000002</c:v>
                </c:pt>
                <c:pt idx="4984">
                  <c:v>-59.70924100000002</c:v>
                </c:pt>
                <c:pt idx="4985">
                  <c:v>-59.64674100000002</c:v>
                </c:pt>
                <c:pt idx="4986">
                  <c:v>-59.58424100000002</c:v>
                </c:pt>
                <c:pt idx="4987">
                  <c:v>-59.52174100000002</c:v>
                </c:pt>
                <c:pt idx="4988">
                  <c:v>-59.45924100000002</c:v>
                </c:pt>
                <c:pt idx="4989">
                  <c:v>-59.39674100000002</c:v>
                </c:pt>
                <c:pt idx="4990">
                  <c:v>-59.33424100000002</c:v>
                </c:pt>
                <c:pt idx="4991">
                  <c:v>-59.27174100000002</c:v>
                </c:pt>
                <c:pt idx="4992">
                  <c:v>-59.20924100000002</c:v>
                </c:pt>
                <c:pt idx="4993">
                  <c:v>-59.14674100000002</c:v>
                </c:pt>
                <c:pt idx="4994">
                  <c:v>-59.08424100000002</c:v>
                </c:pt>
                <c:pt idx="4995">
                  <c:v>-59.02174100000002</c:v>
                </c:pt>
                <c:pt idx="4996">
                  <c:v>-58.95924100000002</c:v>
                </c:pt>
                <c:pt idx="4997">
                  <c:v>-58.89674100000002</c:v>
                </c:pt>
                <c:pt idx="4998">
                  <c:v>-58.83424100000002</c:v>
                </c:pt>
                <c:pt idx="4999">
                  <c:v>-58.77174100000002</c:v>
                </c:pt>
                <c:pt idx="5000">
                  <c:v>-58.70924100000002</c:v>
                </c:pt>
                <c:pt idx="5001">
                  <c:v>-58.64674100000002</c:v>
                </c:pt>
                <c:pt idx="5002">
                  <c:v>-58.58424100000002</c:v>
                </c:pt>
                <c:pt idx="5003">
                  <c:v>-58.52174100000002</c:v>
                </c:pt>
                <c:pt idx="5004">
                  <c:v>-58.45924100000002</c:v>
                </c:pt>
                <c:pt idx="5005">
                  <c:v>-58.39674100000002</c:v>
                </c:pt>
                <c:pt idx="5006">
                  <c:v>-58.33424100000002</c:v>
                </c:pt>
                <c:pt idx="5007">
                  <c:v>-58.27174100000002</c:v>
                </c:pt>
                <c:pt idx="5008">
                  <c:v>-58.20924100000002</c:v>
                </c:pt>
                <c:pt idx="5009">
                  <c:v>-58.14674100000002</c:v>
                </c:pt>
                <c:pt idx="5010">
                  <c:v>-58.08424100000002</c:v>
                </c:pt>
                <c:pt idx="5011">
                  <c:v>-58.02174100000002</c:v>
                </c:pt>
                <c:pt idx="5012">
                  <c:v>-57.95924100000002</c:v>
                </c:pt>
                <c:pt idx="5013">
                  <c:v>-57.89674100000002</c:v>
                </c:pt>
                <c:pt idx="5014">
                  <c:v>-57.83424100000002</c:v>
                </c:pt>
                <c:pt idx="5015">
                  <c:v>-57.77174100000002</c:v>
                </c:pt>
                <c:pt idx="5016">
                  <c:v>-57.70924100000002</c:v>
                </c:pt>
                <c:pt idx="5017">
                  <c:v>-57.64674100000002</c:v>
                </c:pt>
                <c:pt idx="5018">
                  <c:v>-57.58424100000002</c:v>
                </c:pt>
                <c:pt idx="5019">
                  <c:v>-57.52174100000002</c:v>
                </c:pt>
                <c:pt idx="5020">
                  <c:v>-57.45924100000002</c:v>
                </c:pt>
                <c:pt idx="5021">
                  <c:v>-57.39674100000002</c:v>
                </c:pt>
                <c:pt idx="5022">
                  <c:v>-57.33424100000002</c:v>
                </c:pt>
                <c:pt idx="5023">
                  <c:v>-57.27174100000002</c:v>
                </c:pt>
                <c:pt idx="5024">
                  <c:v>-57.20924100000002</c:v>
                </c:pt>
                <c:pt idx="5025">
                  <c:v>-57.14674100000002</c:v>
                </c:pt>
                <c:pt idx="5026">
                  <c:v>-57.08424100000002</c:v>
                </c:pt>
                <c:pt idx="5027">
                  <c:v>-57.02174100000002</c:v>
                </c:pt>
                <c:pt idx="5028">
                  <c:v>-56.95924100000002</c:v>
                </c:pt>
                <c:pt idx="5029">
                  <c:v>-56.89674100000002</c:v>
                </c:pt>
                <c:pt idx="5030">
                  <c:v>-56.83424100000002</c:v>
                </c:pt>
                <c:pt idx="5031">
                  <c:v>-56.77174100000002</c:v>
                </c:pt>
                <c:pt idx="5032">
                  <c:v>-56.70924100000002</c:v>
                </c:pt>
                <c:pt idx="5033">
                  <c:v>-56.64674100000002</c:v>
                </c:pt>
                <c:pt idx="5034">
                  <c:v>-56.58424100000002</c:v>
                </c:pt>
                <c:pt idx="5035">
                  <c:v>-56.52174100000002</c:v>
                </c:pt>
                <c:pt idx="5036">
                  <c:v>-56.45924100000002</c:v>
                </c:pt>
                <c:pt idx="5037">
                  <c:v>-56.39674100000002</c:v>
                </c:pt>
                <c:pt idx="5038">
                  <c:v>-56.33424100000002</c:v>
                </c:pt>
                <c:pt idx="5039">
                  <c:v>-56.27174100000002</c:v>
                </c:pt>
                <c:pt idx="5040">
                  <c:v>-56.20924100000002</c:v>
                </c:pt>
                <c:pt idx="5041">
                  <c:v>-56.14674100000002</c:v>
                </c:pt>
                <c:pt idx="5042">
                  <c:v>-56.08424100000002</c:v>
                </c:pt>
                <c:pt idx="5043">
                  <c:v>-56.02174100000002</c:v>
                </c:pt>
                <c:pt idx="5044">
                  <c:v>-55.95924100000002</c:v>
                </c:pt>
                <c:pt idx="5045">
                  <c:v>-55.89674100000002</c:v>
                </c:pt>
                <c:pt idx="5046">
                  <c:v>-55.83424100000002</c:v>
                </c:pt>
                <c:pt idx="5047">
                  <c:v>-55.77174100000002</c:v>
                </c:pt>
                <c:pt idx="5048">
                  <c:v>-55.70924100000002</c:v>
                </c:pt>
                <c:pt idx="5049">
                  <c:v>-55.64674100000002</c:v>
                </c:pt>
                <c:pt idx="5050">
                  <c:v>-55.58424100000002</c:v>
                </c:pt>
                <c:pt idx="5051">
                  <c:v>-55.52174100000002</c:v>
                </c:pt>
                <c:pt idx="5052">
                  <c:v>-55.45924100000002</c:v>
                </c:pt>
                <c:pt idx="5053">
                  <c:v>-55.39674100000002</c:v>
                </c:pt>
                <c:pt idx="5054">
                  <c:v>-55.33424100000002</c:v>
                </c:pt>
                <c:pt idx="5055">
                  <c:v>-55.27174100000002</c:v>
                </c:pt>
                <c:pt idx="5056">
                  <c:v>-55.20924100000002</c:v>
                </c:pt>
                <c:pt idx="5057">
                  <c:v>-55.14674100000002</c:v>
                </c:pt>
                <c:pt idx="5058">
                  <c:v>-55.08424100000002</c:v>
                </c:pt>
                <c:pt idx="5059">
                  <c:v>-55.02174100000002</c:v>
                </c:pt>
                <c:pt idx="5060">
                  <c:v>-54.95924100000002</c:v>
                </c:pt>
                <c:pt idx="5061">
                  <c:v>-54.89674100000002</c:v>
                </c:pt>
                <c:pt idx="5062">
                  <c:v>-54.83424100000002</c:v>
                </c:pt>
                <c:pt idx="5063">
                  <c:v>-54.77174100000002</c:v>
                </c:pt>
                <c:pt idx="5064">
                  <c:v>-54.70924100000002</c:v>
                </c:pt>
                <c:pt idx="5065">
                  <c:v>-54.64674100000002</c:v>
                </c:pt>
                <c:pt idx="5066">
                  <c:v>-54.58424100000002</c:v>
                </c:pt>
                <c:pt idx="5067">
                  <c:v>-54.52174100000002</c:v>
                </c:pt>
                <c:pt idx="5068">
                  <c:v>-54.45924100000002</c:v>
                </c:pt>
                <c:pt idx="5069">
                  <c:v>-54.39674100000002</c:v>
                </c:pt>
                <c:pt idx="5070">
                  <c:v>-54.33424100000002</c:v>
                </c:pt>
                <c:pt idx="5071">
                  <c:v>-54.27174100000002</c:v>
                </c:pt>
                <c:pt idx="5072">
                  <c:v>-54.20924100000002</c:v>
                </c:pt>
                <c:pt idx="5073">
                  <c:v>-54.14674100000002</c:v>
                </c:pt>
                <c:pt idx="5074">
                  <c:v>-54.08424100000002</c:v>
                </c:pt>
                <c:pt idx="5075">
                  <c:v>-54.02174100000002</c:v>
                </c:pt>
                <c:pt idx="5076">
                  <c:v>-53.95924100000002</c:v>
                </c:pt>
                <c:pt idx="5077">
                  <c:v>-53.89674100000002</c:v>
                </c:pt>
                <c:pt idx="5078">
                  <c:v>-53.83424100000002</c:v>
                </c:pt>
                <c:pt idx="5079">
                  <c:v>-53.77174100000002</c:v>
                </c:pt>
                <c:pt idx="5080">
                  <c:v>-53.70924100000002</c:v>
                </c:pt>
                <c:pt idx="5081">
                  <c:v>-53.64674100000002</c:v>
                </c:pt>
                <c:pt idx="5082">
                  <c:v>-53.58424100000002</c:v>
                </c:pt>
                <c:pt idx="5083">
                  <c:v>-53.52174100000002</c:v>
                </c:pt>
                <c:pt idx="5084">
                  <c:v>-53.45924100000002</c:v>
                </c:pt>
                <c:pt idx="5085">
                  <c:v>-53.39674100000002</c:v>
                </c:pt>
                <c:pt idx="5086">
                  <c:v>-53.33424100000002</c:v>
                </c:pt>
                <c:pt idx="5087">
                  <c:v>-53.27174100000002</c:v>
                </c:pt>
                <c:pt idx="5088">
                  <c:v>-53.20924100000002</c:v>
                </c:pt>
                <c:pt idx="5089">
                  <c:v>-53.14674100000002</c:v>
                </c:pt>
                <c:pt idx="5090">
                  <c:v>-53.08424100000002</c:v>
                </c:pt>
                <c:pt idx="5091">
                  <c:v>-53.02174100000002</c:v>
                </c:pt>
                <c:pt idx="5092">
                  <c:v>-52.95924100000002</c:v>
                </c:pt>
                <c:pt idx="5093">
                  <c:v>-52.89674100000002</c:v>
                </c:pt>
                <c:pt idx="5094">
                  <c:v>-52.83424100000002</c:v>
                </c:pt>
                <c:pt idx="5095">
                  <c:v>-52.77174100000002</c:v>
                </c:pt>
                <c:pt idx="5096">
                  <c:v>-52.70924100000002</c:v>
                </c:pt>
                <c:pt idx="5097">
                  <c:v>-52.64674100000002</c:v>
                </c:pt>
                <c:pt idx="5098">
                  <c:v>-52.58424100000002</c:v>
                </c:pt>
                <c:pt idx="5099">
                  <c:v>-52.52174100000002</c:v>
                </c:pt>
                <c:pt idx="5100">
                  <c:v>-52.45924100000002</c:v>
                </c:pt>
                <c:pt idx="5101">
                  <c:v>-52.39674100000002</c:v>
                </c:pt>
                <c:pt idx="5102">
                  <c:v>-52.33424100000002</c:v>
                </c:pt>
                <c:pt idx="5103">
                  <c:v>-52.27174100000002</c:v>
                </c:pt>
                <c:pt idx="5104">
                  <c:v>-52.20924100000002</c:v>
                </c:pt>
                <c:pt idx="5105">
                  <c:v>-52.14674100000002</c:v>
                </c:pt>
                <c:pt idx="5106">
                  <c:v>-52.08424100000002</c:v>
                </c:pt>
                <c:pt idx="5107">
                  <c:v>-52.02174100000002</c:v>
                </c:pt>
                <c:pt idx="5108">
                  <c:v>-51.95924100000002</c:v>
                </c:pt>
                <c:pt idx="5109">
                  <c:v>-51.89674100000002</c:v>
                </c:pt>
                <c:pt idx="5110">
                  <c:v>-51.83424100000002</c:v>
                </c:pt>
                <c:pt idx="5111">
                  <c:v>-51.77174100000002</c:v>
                </c:pt>
                <c:pt idx="5112">
                  <c:v>-51.70924100000002</c:v>
                </c:pt>
                <c:pt idx="5113">
                  <c:v>-51.64674100000002</c:v>
                </c:pt>
                <c:pt idx="5114">
                  <c:v>-51.58424100000002</c:v>
                </c:pt>
                <c:pt idx="5115">
                  <c:v>-51.52174100000002</c:v>
                </c:pt>
                <c:pt idx="5116">
                  <c:v>-51.45924100000002</c:v>
                </c:pt>
                <c:pt idx="5117">
                  <c:v>-51.39674100000002</c:v>
                </c:pt>
                <c:pt idx="5118">
                  <c:v>-51.33424100000002</c:v>
                </c:pt>
                <c:pt idx="5119">
                  <c:v>-51.27174100000002</c:v>
                </c:pt>
                <c:pt idx="5120">
                  <c:v>-51.20924100000002</c:v>
                </c:pt>
                <c:pt idx="5121">
                  <c:v>-51.14674100000002</c:v>
                </c:pt>
                <c:pt idx="5122">
                  <c:v>-51.08424100000002</c:v>
                </c:pt>
                <c:pt idx="5123">
                  <c:v>-51.02174100000002</c:v>
                </c:pt>
                <c:pt idx="5124">
                  <c:v>-50.95924100000002</c:v>
                </c:pt>
                <c:pt idx="5125">
                  <c:v>-50.89674100000002</c:v>
                </c:pt>
                <c:pt idx="5126">
                  <c:v>-50.83424100000002</c:v>
                </c:pt>
                <c:pt idx="5127">
                  <c:v>-50.77174100000002</c:v>
                </c:pt>
                <c:pt idx="5128">
                  <c:v>-50.70924100000002</c:v>
                </c:pt>
                <c:pt idx="5129">
                  <c:v>-50.64674100000002</c:v>
                </c:pt>
                <c:pt idx="5130">
                  <c:v>-50.58424100000002</c:v>
                </c:pt>
                <c:pt idx="5131">
                  <c:v>-50.52174100000002</c:v>
                </c:pt>
                <c:pt idx="5132">
                  <c:v>-50.45924100000002</c:v>
                </c:pt>
                <c:pt idx="5133">
                  <c:v>-50.39674100000002</c:v>
                </c:pt>
                <c:pt idx="5134">
                  <c:v>-50.33424100000002</c:v>
                </c:pt>
                <c:pt idx="5135">
                  <c:v>-50.27174100000002</c:v>
                </c:pt>
                <c:pt idx="5136">
                  <c:v>-50.20924100000002</c:v>
                </c:pt>
                <c:pt idx="5137">
                  <c:v>-50.14674100000002</c:v>
                </c:pt>
                <c:pt idx="5138">
                  <c:v>-50.08424100000002</c:v>
                </c:pt>
                <c:pt idx="5139">
                  <c:v>-50.02174100000002</c:v>
                </c:pt>
                <c:pt idx="5140">
                  <c:v>-49.95924100000002</c:v>
                </c:pt>
                <c:pt idx="5141">
                  <c:v>-49.89674100000002</c:v>
                </c:pt>
                <c:pt idx="5142">
                  <c:v>-49.83424100000002</c:v>
                </c:pt>
                <c:pt idx="5143">
                  <c:v>-49.77174100000002</c:v>
                </c:pt>
                <c:pt idx="5144">
                  <c:v>-49.70924100000002</c:v>
                </c:pt>
                <c:pt idx="5145">
                  <c:v>-49.64674100000002</c:v>
                </c:pt>
                <c:pt idx="5146">
                  <c:v>-49.58424100000002</c:v>
                </c:pt>
                <c:pt idx="5147">
                  <c:v>-49.52174100000002</c:v>
                </c:pt>
                <c:pt idx="5148">
                  <c:v>-49.45924100000002</c:v>
                </c:pt>
                <c:pt idx="5149">
                  <c:v>-49.39674100000002</c:v>
                </c:pt>
                <c:pt idx="5150">
                  <c:v>-49.33424100000002</c:v>
                </c:pt>
                <c:pt idx="5151">
                  <c:v>-49.27174100000002</c:v>
                </c:pt>
                <c:pt idx="5152">
                  <c:v>-49.20924100000002</c:v>
                </c:pt>
                <c:pt idx="5153">
                  <c:v>-49.14674100000002</c:v>
                </c:pt>
                <c:pt idx="5154">
                  <c:v>-49.08424100000002</c:v>
                </c:pt>
                <c:pt idx="5155">
                  <c:v>-49.02174100000002</c:v>
                </c:pt>
                <c:pt idx="5156">
                  <c:v>-48.95924100000002</c:v>
                </c:pt>
                <c:pt idx="5157">
                  <c:v>-48.89674100000002</c:v>
                </c:pt>
                <c:pt idx="5158">
                  <c:v>-48.83424100000002</c:v>
                </c:pt>
                <c:pt idx="5159">
                  <c:v>-48.77174100000002</c:v>
                </c:pt>
                <c:pt idx="5160">
                  <c:v>-48.70924100000002</c:v>
                </c:pt>
                <c:pt idx="5161">
                  <c:v>-48.64674100000002</c:v>
                </c:pt>
                <c:pt idx="5162">
                  <c:v>-48.58424100000002</c:v>
                </c:pt>
                <c:pt idx="5163">
                  <c:v>-48.52174100000002</c:v>
                </c:pt>
                <c:pt idx="5164">
                  <c:v>-48.45924100000002</c:v>
                </c:pt>
                <c:pt idx="5165">
                  <c:v>-48.39674100000002</c:v>
                </c:pt>
                <c:pt idx="5166">
                  <c:v>-48.33424100000002</c:v>
                </c:pt>
                <c:pt idx="5167">
                  <c:v>-48.27174100000002</c:v>
                </c:pt>
                <c:pt idx="5168">
                  <c:v>-48.20924100000002</c:v>
                </c:pt>
                <c:pt idx="5169">
                  <c:v>-48.14674100000002</c:v>
                </c:pt>
                <c:pt idx="5170">
                  <c:v>-48.08424100000002</c:v>
                </c:pt>
                <c:pt idx="5171">
                  <c:v>-48.02174100000002</c:v>
                </c:pt>
                <c:pt idx="5172">
                  <c:v>-47.95924100000002</c:v>
                </c:pt>
                <c:pt idx="5173">
                  <c:v>-47.89674100000002</c:v>
                </c:pt>
                <c:pt idx="5174">
                  <c:v>-47.83424100000002</c:v>
                </c:pt>
                <c:pt idx="5175">
                  <c:v>-47.77174100000002</c:v>
                </c:pt>
                <c:pt idx="5176">
                  <c:v>-47.70924100000002</c:v>
                </c:pt>
                <c:pt idx="5177">
                  <c:v>-47.64674100000002</c:v>
                </c:pt>
                <c:pt idx="5178">
                  <c:v>-47.58424100000002</c:v>
                </c:pt>
                <c:pt idx="5179">
                  <c:v>-47.52174100000002</c:v>
                </c:pt>
                <c:pt idx="5180">
                  <c:v>-47.45924100000002</c:v>
                </c:pt>
                <c:pt idx="5181">
                  <c:v>-47.39674100000002</c:v>
                </c:pt>
                <c:pt idx="5182">
                  <c:v>-47.33424100000002</c:v>
                </c:pt>
                <c:pt idx="5183">
                  <c:v>-47.27174100000002</c:v>
                </c:pt>
                <c:pt idx="5184">
                  <c:v>-47.20924100000002</c:v>
                </c:pt>
                <c:pt idx="5185">
                  <c:v>-47.14674100000002</c:v>
                </c:pt>
                <c:pt idx="5186">
                  <c:v>-47.08424100000002</c:v>
                </c:pt>
                <c:pt idx="5187">
                  <c:v>-47.02174100000002</c:v>
                </c:pt>
                <c:pt idx="5188">
                  <c:v>-46.95924100000002</c:v>
                </c:pt>
                <c:pt idx="5189">
                  <c:v>-46.89674100000002</c:v>
                </c:pt>
                <c:pt idx="5190">
                  <c:v>-46.83424100000002</c:v>
                </c:pt>
                <c:pt idx="5191">
                  <c:v>-46.77174100000002</c:v>
                </c:pt>
                <c:pt idx="5192">
                  <c:v>-46.70924100000002</c:v>
                </c:pt>
                <c:pt idx="5193">
                  <c:v>-46.64674100000002</c:v>
                </c:pt>
                <c:pt idx="5194">
                  <c:v>-46.58424100000002</c:v>
                </c:pt>
                <c:pt idx="5195">
                  <c:v>-46.52174100000002</c:v>
                </c:pt>
                <c:pt idx="5196">
                  <c:v>-46.45924100000002</c:v>
                </c:pt>
                <c:pt idx="5197">
                  <c:v>-46.39674100000002</c:v>
                </c:pt>
                <c:pt idx="5198">
                  <c:v>-46.33424100000002</c:v>
                </c:pt>
                <c:pt idx="5199">
                  <c:v>-46.27174100000002</c:v>
                </c:pt>
                <c:pt idx="5200">
                  <c:v>-46.20924100000002</c:v>
                </c:pt>
                <c:pt idx="5201">
                  <c:v>-46.14674100000002</c:v>
                </c:pt>
                <c:pt idx="5202">
                  <c:v>-46.08424100000002</c:v>
                </c:pt>
                <c:pt idx="5203">
                  <c:v>-46.02174100000002</c:v>
                </c:pt>
                <c:pt idx="5204">
                  <c:v>-45.95924100000002</c:v>
                </c:pt>
                <c:pt idx="5205">
                  <c:v>-45.89674100000002</c:v>
                </c:pt>
                <c:pt idx="5206">
                  <c:v>-45.83424100000002</c:v>
                </c:pt>
                <c:pt idx="5207">
                  <c:v>-45.77174100000002</c:v>
                </c:pt>
                <c:pt idx="5208">
                  <c:v>-45.70924100000002</c:v>
                </c:pt>
                <c:pt idx="5209">
                  <c:v>-45.64674100000002</c:v>
                </c:pt>
                <c:pt idx="5210">
                  <c:v>-45.58424100000002</c:v>
                </c:pt>
                <c:pt idx="5211">
                  <c:v>-45.52174100000002</c:v>
                </c:pt>
                <c:pt idx="5212">
                  <c:v>-45.45924100000002</c:v>
                </c:pt>
                <c:pt idx="5213">
                  <c:v>-45.39674100000002</c:v>
                </c:pt>
                <c:pt idx="5214">
                  <c:v>-45.33424100000002</c:v>
                </c:pt>
                <c:pt idx="5215">
                  <c:v>-45.27174100000002</c:v>
                </c:pt>
                <c:pt idx="5216">
                  <c:v>-45.20924100000002</c:v>
                </c:pt>
                <c:pt idx="5217">
                  <c:v>-45.14674100000002</c:v>
                </c:pt>
                <c:pt idx="5218">
                  <c:v>-45.08424100000002</c:v>
                </c:pt>
                <c:pt idx="5219">
                  <c:v>-45.02174100000002</c:v>
                </c:pt>
                <c:pt idx="5220">
                  <c:v>-44.95924100000002</c:v>
                </c:pt>
                <c:pt idx="5221">
                  <c:v>-44.89674100000002</c:v>
                </c:pt>
                <c:pt idx="5222">
                  <c:v>-44.83424100000002</c:v>
                </c:pt>
                <c:pt idx="5223">
                  <c:v>-44.77174100000002</c:v>
                </c:pt>
                <c:pt idx="5224">
                  <c:v>-44.70924100000002</c:v>
                </c:pt>
                <c:pt idx="5225">
                  <c:v>-44.64674100000002</c:v>
                </c:pt>
                <c:pt idx="5226">
                  <c:v>-44.58424100000002</c:v>
                </c:pt>
                <c:pt idx="5227">
                  <c:v>-44.52174100000002</c:v>
                </c:pt>
                <c:pt idx="5228">
                  <c:v>-44.45924100000002</c:v>
                </c:pt>
                <c:pt idx="5229">
                  <c:v>-44.39674100000002</c:v>
                </c:pt>
                <c:pt idx="5230">
                  <c:v>-44.33424100000002</c:v>
                </c:pt>
                <c:pt idx="5231">
                  <c:v>-44.27174100000002</c:v>
                </c:pt>
                <c:pt idx="5232">
                  <c:v>-44.20924100000002</c:v>
                </c:pt>
                <c:pt idx="5233">
                  <c:v>-44.14674100000002</c:v>
                </c:pt>
                <c:pt idx="5234">
                  <c:v>-44.08424100000002</c:v>
                </c:pt>
                <c:pt idx="5235">
                  <c:v>-44.02174100000002</c:v>
                </c:pt>
                <c:pt idx="5236">
                  <c:v>-43.95924100000002</c:v>
                </c:pt>
                <c:pt idx="5237">
                  <c:v>-43.89674100000002</c:v>
                </c:pt>
                <c:pt idx="5238">
                  <c:v>-43.83424100000002</c:v>
                </c:pt>
                <c:pt idx="5239">
                  <c:v>-43.77174100000002</c:v>
                </c:pt>
                <c:pt idx="5240">
                  <c:v>-43.70924100000002</c:v>
                </c:pt>
                <c:pt idx="5241">
                  <c:v>-43.64674100000002</c:v>
                </c:pt>
                <c:pt idx="5242">
                  <c:v>-43.58424100000002</c:v>
                </c:pt>
                <c:pt idx="5243">
                  <c:v>-43.52174100000002</c:v>
                </c:pt>
                <c:pt idx="5244">
                  <c:v>-43.45924100000002</c:v>
                </c:pt>
                <c:pt idx="5245">
                  <c:v>-43.39674100000002</c:v>
                </c:pt>
                <c:pt idx="5246">
                  <c:v>-43.33424100000002</c:v>
                </c:pt>
                <c:pt idx="5247">
                  <c:v>-43.27174100000002</c:v>
                </c:pt>
                <c:pt idx="5248">
                  <c:v>-43.20924100000002</c:v>
                </c:pt>
                <c:pt idx="5249">
                  <c:v>-43.14674100000002</c:v>
                </c:pt>
                <c:pt idx="5250">
                  <c:v>-43.08424100000002</c:v>
                </c:pt>
                <c:pt idx="5251">
                  <c:v>-43.02174100000002</c:v>
                </c:pt>
                <c:pt idx="5252">
                  <c:v>-42.95924100000002</c:v>
                </c:pt>
                <c:pt idx="5253">
                  <c:v>-42.89674100000002</c:v>
                </c:pt>
                <c:pt idx="5254">
                  <c:v>-42.83424100000002</c:v>
                </c:pt>
                <c:pt idx="5255">
                  <c:v>-42.77174100000002</c:v>
                </c:pt>
                <c:pt idx="5256">
                  <c:v>-42.70924100000002</c:v>
                </c:pt>
                <c:pt idx="5257">
                  <c:v>-42.64674100000002</c:v>
                </c:pt>
                <c:pt idx="5258">
                  <c:v>-42.58424100000002</c:v>
                </c:pt>
                <c:pt idx="5259">
                  <c:v>-42.52174100000002</c:v>
                </c:pt>
                <c:pt idx="5260">
                  <c:v>-42.45924100000002</c:v>
                </c:pt>
                <c:pt idx="5261">
                  <c:v>-42.39674100000002</c:v>
                </c:pt>
                <c:pt idx="5262">
                  <c:v>-42.33424100000002</c:v>
                </c:pt>
                <c:pt idx="5263">
                  <c:v>-42.27174100000002</c:v>
                </c:pt>
                <c:pt idx="5264">
                  <c:v>-42.20924100000002</c:v>
                </c:pt>
                <c:pt idx="5265">
                  <c:v>-42.14674100000002</c:v>
                </c:pt>
                <c:pt idx="5266">
                  <c:v>-42.08424100000002</c:v>
                </c:pt>
                <c:pt idx="5267">
                  <c:v>-42.02174100000002</c:v>
                </c:pt>
                <c:pt idx="5268">
                  <c:v>-41.95924100000002</c:v>
                </c:pt>
                <c:pt idx="5269">
                  <c:v>-41.89674100000002</c:v>
                </c:pt>
                <c:pt idx="5270">
                  <c:v>-41.83424100000002</c:v>
                </c:pt>
                <c:pt idx="5271">
                  <c:v>-41.77174100000002</c:v>
                </c:pt>
                <c:pt idx="5272">
                  <c:v>-41.70924100000002</c:v>
                </c:pt>
                <c:pt idx="5273">
                  <c:v>-41.64674100000002</c:v>
                </c:pt>
                <c:pt idx="5274">
                  <c:v>-41.58424100000002</c:v>
                </c:pt>
                <c:pt idx="5275">
                  <c:v>-41.52174100000002</c:v>
                </c:pt>
                <c:pt idx="5276">
                  <c:v>-41.45924100000002</c:v>
                </c:pt>
                <c:pt idx="5277">
                  <c:v>-41.39674100000002</c:v>
                </c:pt>
                <c:pt idx="5278">
                  <c:v>-41.33424100000002</c:v>
                </c:pt>
                <c:pt idx="5279">
                  <c:v>-41.27174100000002</c:v>
                </c:pt>
                <c:pt idx="5280">
                  <c:v>-41.20924100000002</c:v>
                </c:pt>
                <c:pt idx="5281">
                  <c:v>-41.14674100000002</c:v>
                </c:pt>
                <c:pt idx="5282">
                  <c:v>-41.08424100000002</c:v>
                </c:pt>
                <c:pt idx="5283">
                  <c:v>-41.02174100000002</c:v>
                </c:pt>
                <c:pt idx="5284">
                  <c:v>-40.95924100000002</c:v>
                </c:pt>
                <c:pt idx="5285">
                  <c:v>-40.89674100000002</c:v>
                </c:pt>
                <c:pt idx="5286">
                  <c:v>-40.83424100000002</c:v>
                </c:pt>
                <c:pt idx="5287">
                  <c:v>-40.77174100000002</c:v>
                </c:pt>
                <c:pt idx="5288">
                  <c:v>-40.70924100000002</c:v>
                </c:pt>
                <c:pt idx="5289">
                  <c:v>-40.64674100000002</c:v>
                </c:pt>
                <c:pt idx="5290">
                  <c:v>-40.58424100000002</c:v>
                </c:pt>
                <c:pt idx="5291">
                  <c:v>-40.52174100000002</c:v>
                </c:pt>
                <c:pt idx="5292">
                  <c:v>-40.45924100000002</c:v>
                </c:pt>
                <c:pt idx="5293">
                  <c:v>-40.39674100000002</c:v>
                </c:pt>
                <c:pt idx="5294">
                  <c:v>-40.33424100000002</c:v>
                </c:pt>
                <c:pt idx="5295">
                  <c:v>-40.27174100000002</c:v>
                </c:pt>
                <c:pt idx="5296">
                  <c:v>-40.20924100000002</c:v>
                </c:pt>
                <c:pt idx="5297">
                  <c:v>-40.14674100000002</c:v>
                </c:pt>
                <c:pt idx="5298">
                  <c:v>-40.08424100000002</c:v>
                </c:pt>
                <c:pt idx="5299">
                  <c:v>-40.02174100000002</c:v>
                </c:pt>
                <c:pt idx="5300">
                  <c:v>-39.95924100000002</c:v>
                </c:pt>
                <c:pt idx="5301">
                  <c:v>-39.89674100000002</c:v>
                </c:pt>
                <c:pt idx="5302">
                  <c:v>-39.83424100000002</c:v>
                </c:pt>
                <c:pt idx="5303">
                  <c:v>-39.77174100000002</c:v>
                </c:pt>
                <c:pt idx="5304">
                  <c:v>-39.70924100000002</c:v>
                </c:pt>
                <c:pt idx="5305">
                  <c:v>-39.64674100000002</c:v>
                </c:pt>
                <c:pt idx="5306">
                  <c:v>-39.58424100000002</c:v>
                </c:pt>
                <c:pt idx="5307">
                  <c:v>-39.52174100000002</c:v>
                </c:pt>
                <c:pt idx="5308">
                  <c:v>-39.45924100000002</c:v>
                </c:pt>
                <c:pt idx="5309">
                  <c:v>-39.39674100000002</c:v>
                </c:pt>
                <c:pt idx="5310">
                  <c:v>-39.33424100000002</c:v>
                </c:pt>
                <c:pt idx="5311">
                  <c:v>-39.27174100000002</c:v>
                </c:pt>
                <c:pt idx="5312">
                  <c:v>-39.20924100000002</c:v>
                </c:pt>
                <c:pt idx="5313">
                  <c:v>-39.14674100000002</c:v>
                </c:pt>
                <c:pt idx="5314">
                  <c:v>-39.08424100000002</c:v>
                </c:pt>
                <c:pt idx="5315">
                  <c:v>-39.02174100000002</c:v>
                </c:pt>
                <c:pt idx="5316">
                  <c:v>-38.95924100000002</c:v>
                </c:pt>
                <c:pt idx="5317">
                  <c:v>-38.89674100000002</c:v>
                </c:pt>
                <c:pt idx="5318">
                  <c:v>-38.83424100000002</c:v>
                </c:pt>
                <c:pt idx="5319">
                  <c:v>-38.77174100000002</c:v>
                </c:pt>
                <c:pt idx="5320">
                  <c:v>-38.70924100000002</c:v>
                </c:pt>
                <c:pt idx="5321">
                  <c:v>-38.64674100000002</c:v>
                </c:pt>
                <c:pt idx="5322">
                  <c:v>-38.58424100000002</c:v>
                </c:pt>
                <c:pt idx="5323">
                  <c:v>-38.52174100000002</c:v>
                </c:pt>
                <c:pt idx="5324">
                  <c:v>-38.45924100000002</c:v>
                </c:pt>
                <c:pt idx="5325">
                  <c:v>-38.39674100000002</c:v>
                </c:pt>
                <c:pt idx="5326">
                  <c:v>-38.33424100000002</c:v>
                </c:pt>
                <c:pt idx="5327">
                  <c:v>-38.27174100000002</c:v>
                </c:pt>
                <c:pt idx="5328">
                  <c:v>-38.20924100000002</c:v>
                </c:pt>
                <c:pt idx="5329">
                  <c:v>-38.14674100000002</c:v>
                </c:pt>
                <c:pt idx="5330">
                  <c:v>-38.08424100000002</c:v>
                </c:pt>
                <c:pt idx="5331">
                  <c:v>-38.02174100000002</c:v>
                </c:pt>
                <c:pt idx="5332">
                  <c:v>-37.95924100000002</c:v>
                </c:pt>
                <c:pt idx="5333">
                  <c:v>-37.89674100000002</c:v>
                </c:pt>
                <c:pt idx="5334">
                  <c:v>-37.83424100000002</c:v>
                </c:pt>
                <c:pt idx="5335">
                  <c:v>-37.77174100000002</c:v>
                </c:pt>
                <c:pt idx="5336">
                  <c:v>-37.70924100000002</c:v>
                </c:pt>
                <c:pt idx="5337">
                  <c:v>-37.64674100000002</c:v>
                </c:pt>
                <c:pt idx="5338">
                  <c:v>-37.58424100000002</c:v>
                </c:pt>
                <c:pt idx="5339">
                  <c:v>-37.52174100000002</c:v>
                </c:pt>
                <c:pt idx="5340">
                  <c:v>-37.45924100000002</c:v>
                </c:pt>
                <c:pt idx="5341">
                  <c:v>-37.39674100000002</c:v>
                </c:pt>
                <c:pt idx="5342">
                  <c:v>-37.33424100000002</c:v>
                </c:pt>
                <c:pt idx="5343">
                  <c:v>-37.27174100000002</c:v>
                </c:pt>
                <c:pt idx="5344">
                  <c:v>-37.20924100000002</c:v>
                </c:pt>
                <c:pt idx="5345">
                  <c:v>-37.14674100000002</c:v>
                </c:pt>
                <c:pt idx="5346">
                  <c:v>-37.08424100000002</c:v>
                </c:pt>
                <c:pt idx="5347">
                  <c:v>-37.02174100000002</c:v>
                </c:pt>
                <c:pt idx="5348">
                  <c:v>-36.95924100000002</c:v>
                </c:pt>
                <c:pt idx="5349">
                  <c:v>-36.89674100000002</c:v>
                </c:pt>
                <c:pt idx="5350">
                  <c:v>-36.83424100000002</c:v>
                </c:pt>
                <c:pt idx="5351">
                  <c:v>-36.77174100000002</c:v>
                </c:pt>
                <c:pt idx="5352">
                  <c:v>-36.70924100000002</c:v>
                </c:pt>
                <c:pt idx="5353">
                  <c:v>-36.64674100000002</c:v>
                </c:pt>
                <c:pt idx="5354">
                  <c:v>-36.58424100000002</c:v>
                </c:pt>
                <c:pt idx="5355">
                  <c:v>-36.52174100000002</c:v>
                </c:pt>
                <c:pt idx="5356">
                  <c:v>-36.45924100000002</c:v>
                </c:pt>
                <c:pt idx="5357">
                  <c:v>-36.39674100000002</c:v>
                </c:pt>
                <c:pt idx="5358">
                  <c:v>-36.33424100000002</c:v>
                </c:pt>
                <c:pt idx="5359">
                  <c:v>-36.27174100000002</c:v>
                </c:pt>
                <c:pt idx="5360">
                  <c:v>-36.20924100000002</c:v>
                </c:pt>
                <c:pt idx="5361">
                  <c:v>-36.14674100000002</c:v>
                </c:pt>
                <c:pt idx="5362">
                  <c:v>-36.08424100000002</c:v>
                </c:pt>
                <c:pt idx="5363">
                  <c:v>-36.02174100000002</c:v>
                </c:pt>
                <c:pt idx="5364">
                  <c:v>-35.95924100000002</c:v>
                </c:pt>
                <c:pt idx="5365">
                  <c:v>-35.89674100000002</c:v>
                </c:pt>
                <c:pt idx="5366">
                  <c:v>-35.83424100000002</c:v>
                </c:pt>
                <c:pt idx="5367">
                  <c:v>-35.77174100000002</c:v>
                </c:pt>
                <c:pt idx="5368">
                  <c:v>-35.70924100000002</c:v>
                </c:pt>
                <c:pt idx="5369">
                  <c:v>-35.64674100000002</c:v>
                </c:pt>
                <c:pt idx="5370">
                  <c:v>-35.58424100000002</c:v>
                </c:pt>
                <c:pt idx="5371">
                  <c:v>-35.52174100000002</c:v>
                </c:pt>
                <c:pt idx="5372">
                  <c:v>-35.45924100000002</c:v>
                </c:pt>
                <c:pt idx="5373">
                  <c:v>-35.39674100000002</c:v>
                </c:pt>
                <c:pt idx="5374">
                  <c:v>-35.33424100000002</c:v>
                </c:pt>
                <c:pt idx="5375">
                  <c:v>-35.27174100000002</c:v>
                </c:pt>
                <c:pt idx="5376">
                  <c:v>-35.20924100000002</c:v>
                </c:pt>
                <c:pt idx="5377">
                  <c:v>-35.14674100000002</c:v>
                </c:pt>
                <c:pt idx="5378">
                  <c:v>-35.08424100000002</c:v>
                </c:pt>
                <c:pt idx="5379">
                  <c:v>-35.02174100000002</c:v>
                </c:pt>
                <c:pt idx="5380">
                  <c:v>-34.95924100000002</c:v>
                </c:pt>
                <c:pt idx="5381">
                  <c:v>-34.89674100000002</c:v>
                </c:pt>
                <c:pt idx="5382">
                  <c:v>-34.83424100000002</c:v>
                </c:pt>
                <c:pt idx="5383">
                  <c:v>-34.77174100000002</c:v>
                </c:pt>
                <c:pt idx="5384">
                  <c:v>-34.70924100000002</c:v>
                </c:pt>
                <c:pt idx="5385">
                  <c:v>-34.64674100000002</c:v>
                </c:pt>
                <c:pt idx="5386">
                  <c:v>-34.58424100000002</c:v>
                </c:pt>
                <c:pt idx="5387">
                  <c:v>-34.52174100000002</c:v>
                </c:pt>
                <c:pt idx="5388">
                  <c:v>-34.45924100000002</c:v>
                </c:pt>
                <c:pt idx="5389">
                  <c:v>-34.39674100000002</c:v>
                </c:pt>
                <c:pt idx="5390">
                  <c:v>-34.33424100000002</c:v>
                </c:pt>
                <c:pt idx="5391">
                  <c:v>-34.27174100000002</c:v>
                </c:pt>
                <c:pt idx="5392">
                  <c:v>-34.20924100000002</c:v>
                </c:pt>
                <c:pt idx="5393">
                  <c:v>-34.14674100000002</c:v>
                </c:pt>
                <c:pt idx="5394">
                  <c:v>-34.08424100000002</c:v>
                </c:pt>
                <c:pt idx="5395">
                  <c:v>-34.02174100000002</c:v>
                </c:pt>
                <c:pt idx="5396">
                  <c:v>-33.95924100000002</c:v>
                </c:pt>
                <c:pt idx="5397">
                  <c:v>-33.89674100000002</c:v>
                </c:pt>
                <c:pt idx="5398">
                  <c:v>-33.83424100000002</c:v>
                </c:pt>
                <c:pt idx="5399">
                  <c:v>-33.77174100000002</c:v>
                </c:pt>
                <c:pt idx="5400">
                  <c:v>-33.70924100000002</c:v>
                </c:pt>
                <c:pt idx="5401">
                  <c:v>-33.64674100000002</c:v>
                </c:pt>
                <c:pt idx="5402">
                  <c:v>-33.58424100000002</c:v>
                </c:pt>
                <c:pt idx="5403">
                  <c:v>-33.52174100000002</c:v>
                </c:pt>
                <c:pt idx="5404">
                  <c:v>-33.45924100000002</c:v>
                </c:pt>
                <c:pt idx="5405">
                  <c:v>-33.39674100000002</c:v>
                </c:pt>
                <c:pt idx="5406">
                  <c:v>-33.33424100000002</c:v>
                </c:pt>
                <c:pt idx="5407">
                  <c:v>-33.27174100000002</c:v>
                </c:pt>
                <c:pt idx="5408">
                  <c:v>-33.20924100000002</c:v>
                </c:pt>
                <c:pt idx="5409">
                  <c:v>-33.14674100000002</c:v>
                </c:pt>
                <c:pt idx="5410">
                  <c:v>-33.08424100000002</c:v>
                </c:pt>
                <c:pt idx="5411">
                  <c:v>-33.02174100000002</c:v>
                </c:pt>
                <c:pt idx="5412">
                  <c:v>-32.95924100000002</c:v>
                </c:pt>
                <c:pt idx="5413">
                  <c:v>-32.89674100000002</c:v>
                </c:pt>
                <c:pt idx="5414">
                  <c:v>-32.83424100000002</c:v>
                </c:pt>
                <c:pt idx="5415">
                  <c:v>-32.77174100000002</c:v>
                </c:pt>
                <c:pt idx="5416">
                  <c:v>-32.70924100000002</c:v>
                </c:pt>
                <c:pt idx="5417">
                  <c:v>-32.64674100000002</c:v>
                </c:pt>
                <c:pt idx="5418">
                  <c:v>-32.58424100000002</c:v>
                </c:pt>
                <c:pt idx="5419">
                  <c:v>-32.52174100000002</c:v>
                </c:pt>
                <c:pt idx="5420">
                  <c:v>-32.45924100000002</c:v>
                </c:pt>
                <c:pt idx="5421">
                  <c:v>-32.39674100000002</c:v>
                </c:pt>
                <c:pt idx="5422">
                  <c:v>-32.33424100000002</c:v>
                </c:pt>
                <c:pt idx="5423">
                  <c:v>-32.27174100000002</c:v>
                </c:pt>
                <c:pt idx="5424">
                  <c:v>-32.20924100000002</c:v>
                </c:pt>
                <c:pt idx="5425">
                  <c:v>-32.14674100000002</c:v>
                </c:pt>
                <c:pt idx="5426">
                  <c:v>-32.08424100000002</c:v>
                </c:pt>
                <c:pt idx="5427">
                  <c:v>-32.02174100000002</c:v>
                </c:pt>
                <c:pt idx="5428">
                  <c:v>-31.95924100000002</c:v>
                </c:pt>
                <c:pt idx="5429">
                  <c:v>-31.89674100000002</c:v>
                </c:pt>
                <c:pt idx="5430">
                  <c:v>-31.83424100000002</c:v>
                </c:pt>
                <c:pt idx="5431">
                  <c:v>-31.77174100000002</c:v>
                </c:pt>
                <c:pt idx="5432">
                  <c:v>-31.70924100000002</c:v>
                </c:pt>
                <c:pt idx="5433">
                  <c:v>-31.64674100000002</c:v>
                </c:pt>
                <c:pt idx="5434">
                  <c:v>-31.58424100000002</c:v>
                </c:pt>
                <c:pt idx="5435">
                  <c:v>-31.52174100000002</c:v>
                </c:pt>
                <c:pt idx="5436">
                  <c:v>-31.45924100000002</c:v>
                </c:pt>
                <c:pt idx="5437">
                  <c:v>-31.39674100000002</c:v>
                </c:pt>
                <c:pt idx="5438">
                  <c:v>-31.33424100000002</c:v>
                </c:pt>
                <c:pt idx="5439">
                  <c:v>-31.27174100000002</c:v>
                </c:pt>
                <c:pt idx="5440">
                  <c:v>-31.20924100000002</c:v>
                </c:pt>
                <c:pt idx="5441">
                  <c:v>-31.14674100000002</c:v>
                </c:pt>
                <c:pt idx="5442">
                  <c:v>-31.08424100000002</c:v>
                </c:pt>
                <c:pt idx="5443">
                  <c:v>-31.02174100000002</c:v>
                </c:pt>
                <c:pt idx="5444">
                  <c:v>-30.95924100000002</c:v>
                </c:pt>
                <c:pt idx="5445">
                  <c:v>-30.89674100000002</c:v>
                </c:pt>
                <c:pt idx="5446">
                  <c:v>-30.83424100000002</c:v>
                </c:pt>
                <c:pt idx="5447">
                  <c:v>-30.77174100000002</c:v>
                </c:pt>
                <c:pt idx="5448">
                  <c:v>-30.70924100000002</c:v>
                </c:pt>
                <c:pt idx="5449">
                  <c:v>-30.64674100000002</c:v>
                </c:pt>
                <c:pt idx="5450">
                  <c:v>-30.58424100000002</c:v>
                </c:pt>
                <c:pt idx="5451">
                  <c:v>-30.52174100000002</c:v>
                </c:pt>
                <c:pt idx="5452">
                  <c:v>-30.45924100000002</c:v>
                </c:pt>
                <c:pt idx="5453">
                  <c:v>-30.39674100000002</c:v>
                </c:pt>
                <c:pt idx="5454">
                  <c:v>-30.33424100000002</c:v>
                </c:pt>
                <c:pt idx="5455">
                  <c:v>-30.27174100000002</c:v>
                </c:pt>
                <c:pt idx="5456">
                  <c:v>-30.20924100000002</c:v>
                </c:pt>
                <c:pt idx="5457">
                  <c:v>-30.14674100000002</c:v>
                </c:pt>
                <c:pt idx="5458">
                  <c:v>-30.08424100000002</c:v>
                </c:pt>
                <c:pt idx="5459">
                  <c:v>-30.02174100000002</c:v>
                </c:pt>
                <c:pt idx="5460">
                  <c:v>-29.95924100000002</c:v>
                </c:pt>
                <c:pt idx="5461">
                  <c:v>-29.89674100000002</c:v>
                </c:pt>
                <c:pt idx="5462">
                  <c:v>-29.83424100000002</c:v>
                </c:pt>
                <c:pt idx="5463">
                  <c:v>-29.77174100000002</c:v>
                </c:pt>
                <c:pt idx="5464">
                  <c:v>-29.70924100000002</c:v>
                </c:pt>
                <c:pt idx="5465">
                  <c:v>-29.64674100000002</c:v>
                </c:pt>
                <c:pt idx="5466">
                  <c:v>-29.58424100000002</c:v>
                </c:pt>
                <c:pt idx="5467">
                  <c:v>-29.52174100000002</c:v>
                </c:pt>
                <c:pt idx="5468">
                  <c:v>-29.45924100000002</c:v>
                </c:pt>
                <c:pt idx="5469">
                  <c:v>-29.39674100000002</c:v>
                </c:pt>
                <c:pt idx="5470">
                  <c:v>-29.33424100000002</c:v>
                </c:pt>
                <c:pt idx="5471">
                  <c:v>-29.27174100000002</c:v>
                </c:pt>
                <c:pt idx="5472">
                  <c:v>-29.20924100000002</c:v>
                </c:pt>
                <c:pt idx="5473">
                  <c:v>-29.14674100000002</c:v>
                </c:pt>
                <c:pt idx="5474">
                  <c:v>-29.08424100000002</c:v>
                </c:pt>
                <c:pt idx="5475">
                  <c:v>-29.02174100000002</c:v>
                </c:pt>
                <c:pt idx="5476">
                  <c:v>-28.95924100000002</c:v>
                </c:pt>
                <c:pt idx="5477">
                  <c:v>-28.89674100000002</c:v>
                </c:pt>
                <c:pt idx="5478">
                  <c:v>-28.83424100000002</c:v>
                </c:pt>
                <c:pt idx="5479">
                  <c:v>-28.77174100000002</c:v>
                </c:pt>
                <c:pt idx="5480">
                  <c:v>-28.70924100000002</c:v>
                </c:pt>
                <c:pt idx="5481">
                  <c:v>-28.64674100000002</c:v>
                </c:pt>
                <c:pt idx="5482">
                  <c:v>-28.58424100000002</c:v>
                </c:pt>
                <c:pt idx="5483">
                  <c:v>-28.52174100000002</c:v>
                </c:pt>
                <c:pt idx="5484">
                  <c:v>-28.45924100000002</c:v>
                </c:pt>
                <c:pt idx="5485">
                  <c:v>-28.39674100000002</c:v>
                </c:pt>
                <c:pt idx="5486">
                  <c:v>-28.33424100000002</c:v>
                </c:pt>
                <c:pt idx="5487">
                  <c:v>-28.27174100000002</c:v>
                </c:pt>
                <c:pt idx="5488">
                  <c:v>-28.20924100000002</c:v>
                </c:pt>
                <c:pt idx="5489">
                  <c:v>-28.14674100000002</c:v>
                </c:pt>
                <c:pt idx="5490">
                  <c:v>-28.08424100000002</c:v>
                </c:pt>
                <c:pt idx="5491">
                  <c:v>-28.02174100000002</c:v>
                </c:pt>
                <c:pt idx="5492">
                  <c:v>-27.95924100000002</c:v>
                </c:pt>
                <c:pt idx="5493">
                  <c:v>-27.89674100000002</c:v>
                </c:pt>
                <c:pt idx="5494">
                  <c:v>-27.83424100000002</c:v>
                </c:pt>
                <c:pt idx="5495">
                  <c:v>-27.77174100000002</c:v>
                </c:pt>
                <c:pt idx="5496">
                  <c:v>-27.70924100000002</c:v>
                </c:pt>
                <c:pt idx="5497">
                  <c:v>-27.64674100000002</c:v>
                </c:pt>
                <c:pt idx="5498">
                  <c:v>-27.58424100000002</c:v>
                </c:pt>
                <c:pt idx="5499">
                  <c:v>-27.52174100000002</c:v>
                </c:pt>
                <c:pt idx="5500">
                  <c:v>-27.45924100000002</c:v>
                </c:pt>
                <c:pt idx="5501">
                  <c:v>-27.39674100000002</c:v>
                </c:pt>
                <c:pt idx="5502">
                  <c:v>-27.33424100000002</c:v>
                </c:pt>
                <c:pt idx="5503">
                  <c:v>-27.27174100000002</c:v>
                </c:pt>
                <c:pt idx="5504">
                  <c:v>-27.20924100000002</c:v>
                </c:pt>
                <c:pt idx="5505">
                  <c:v>-27.14674100000002</c:v>
                </c:pt>
                <c:pt idx="5506">
                  <c:v>-27.08424100000002</c:v>
                </c:pt>
                <c:pt idx="5507">
                  <c:v>-27.02174100000002</c:v>
                </c:pt>
                <c:pt idx="5508">
                  <c:v>-26.95924100000002</c:v>
                </c:pt>
                <c:pt idx="5509">
                  <c:v>-26.89674100000002</c:v>
                </c:pt>
                <c:pt idx="5510">
                  <c:v>-26.83424100000002</c:v>
                </c:pt>
                <c:pt idx="5511">
                  <c:v>-26.77174100000002</c:v>
                </c:pt>
                <c:pt idx="5512">
                  <c:v>-26.70924100000002</c:v>
                </c:pt>
                <c:pt idx="5513">
                  <c:v>-26.64674100000002</c:v>
                </c:pt>
                <c:pt idx="5514">
                  <c:v>-26.58424100000002</c:v>
                </c:pt>
                <c:pt idx="5515">
                  <c:v>-26.52174100000002</c:v>
                </c:pt>
                <c:pt idx="5516">
                  <c:v>-26.45924100000002</c:v>
                </c:pt>
                <c:pt idx="5517">
                  <c:v>-26.39674100000002</c:v>
                </c:pt>
                <c:pt idx="5518">
                  <c:v>-26.33424100000002</c:v>
                </c:pt>
                <c:pt idx="5519">
                  <c:v>-26.27174100000002</c:v>
                </c:pt>
                <c:pt idx="5520">
                  <c:v>-26.20924100000002</c:v>
                </c:pt>
                <c:pt idx="5521">
                  <c:v>-26.14674100000002</c:v>
                </c:pt>
                <c:pt idx="5522">
                  <c:v>-26.08424100000002</c:v>
                </c:pt>
                <c:pt idx="5523">
                  <c:v>-26.02174100000002</c:v>
                </c:pt>
                <c:pt idx="5524">
                  <c:v>-25.95924100000002</c:v>
                </c:pt>
                <c:pt idx="5525">
                  <c:v>-25.89674100000002</c:v>
                </c:pt>
                <c:pt idx="5526">
                  <c:v>-25.83424100000002</c:v>
                </c:pt>
                <c:pt idx="5527">
                  <c:v>-25.77174100000002</c:v>
                </c:pt>
                <c:pt idx="5528">
                  <c:v>-25.70924100000002</c:v>
                </c:pt>
                <c:pt idx="5529">
                  <c:v>-25.64674100000002</c:v>
                </c:pt>
                <c:pt idx="5530">
                  <c:v>-25.58424100000002</c:v>
                </c:pt>
                <c:pt idx="5531">
                  <c:v>-25.52174100000002</c:v>
                </c:pt>
                <c:pt idx="5532">
                  <c:v>-25.45924100000002</c:v>
                </c:pt>
                <c:pt idx="5533">
                  <c:v>-25.39674100000002</c:v>
                </c:pt>
                <c:pt idx="5534">
                  <c:v>-25.33424100000002</c:v>
                </c:pt>
                <c:pt idx="5535">
                  <c:v>-25.27174100000002</c:v>
                </c:pt>
                <c:pt idx="5536">
                  <c:v>-25.20924100000002</c:v>
                </c:pt>
                <c:pt idx="5537">
                  <c:v>-25.14674100000002</c:v>
                </c:pt>
                <c:pt idx="5538">
                  <c:v>-25.08424100000002</c:v>
                </c:pt>
                <c:pt idx="5539">
                  <c:v>-25.02174100000002</c:v>
                </c:pt>
                <c:pt idx="5540">
                  <c:v>-24.95924100000002</c:v>
                </c:pt>
                <c:pt idx="5541">
                  <c:v>-24.89674100000002</c:v>
                </c:pt>
                <c:pt idx="5542">
                  <c:v>-24.83424100000002</c:v>
                </c:pt>
                <c:pt idx="5543">
                  <c:v>-24.77174100000002</c:v>
                </c:pt>
                <c:pt idx="5544">
                  <c:v>-24.70924100000002</c:v>
                </c:pt>
                <c:pt idx="5545">
                  <c:v>-24.64674100000002</c:v>
                </c:pt>
                <c:pt idx="5546">
                  <c:v>-24.58424100000002</c:v>
                </c:pt>
                <c:pt idx="5547">
                  <c:v>-24.52174100000002</c:v>
                </c:pt>
                <c:pt idx="5548">
                  <c:v>-24.45924100000002</c:v>
                </c:pt>
                <c:pt idx="5549">
                  <c:v>-24.39674100000002</c:v>
                </c:pt>
                <c:pt idx="5550">
                  <c:v>-24.33424100000002</c:v>
                </c:pt>
                <c:pt idx="5551">
                  <c:v>-24.27174100000002</c:v>
                </c:pt>
                <c:pt idx="5552">
                  <c:v>-24.20924100000002</c:v>
                </c:pt>
                <c:pt idx="5553">
                  <c:v>-24.14674100000002</c:v>
                </c:pt>
                <c:pt idx="5554">
                  <c:v>-24.08424100000002</c:v>
                </c:pt>
                <c:pt idx="5555">
                  <c:v>-24.02174100000002</c:v>
                </c:pt>
                <c:pt idx="5556">
                  <c:v>-23.95924100000002</c:v>
                </c:pt>
                <c:pt idx="5557">
                  <c:v>-23.89674100000002</c:v>
                </c:pt>
                <c:pt idx="5558">
                  <c:v>-23.83424100000002</c:v>
                </c:pt>
                <c:pt idx="5559">
                  <c:v>-23.77174100000002</c:v>
                </c:pt>
                <c:pt idx="5560">
                  <c:v>-23.70924100000002</c:v>
                </c:pt>
                <c:pt idx="5561">
                  <c:v>-23.64674100000002</c:v>
                </c:pt>
                <c:pt idx="5562">
                  <c:v>-23.58424100000002</c:v>
                </c:pt>
                <c:pt idx="5563">
                  <c:v>-23.52174100000002</c:v>
                </c:pt>
                <c:pt idx="5564">
                  <c:v>-23.45924100000002</c:v>
                </c:pt>
                <c:pt idx="5565">
                  <c:v>-23.39674100000002</c:v>
                </c:pt>
                <c:pt idx="5566">
                  <c:v>-23.33424100000002</c:v>
                </c:pt>
                <c:pt idx="5567">
                  <c:v>-23.27174100000002</c:v>
                </c:pt>
                <c:pt idx="5568">
                  <c:v>-23.20924100000002</c:v>
                </c:pt>
                <c:pt idx="5569">
                  <c:v>-23.14674100000002</c:v>
                </c:pt>
                <c:pt idx="5570">
                  <c:v>-23.08424100000002</c:v>
                </c:pt>
                <c:pt idx="5571">
                  <c:v>-23.02174100000002</c:v>
                </c:pt>
                <c:pt idx="5572">
                  <c:v>-22.95924100000002</c:v>
                </c:pt>
                <c:pt idx="5573">
                  <c:v>-22.89674100000002</c:v>
                </c:pt>
                <c:pt idx="5574">
                  <c:v>-22.83424100000002</c:v>
                </c:pt>
                <c:pt idx="5575">
                  <c:v>-22.77174100000002</c:v>
                </c:pt>
                <c:pt idx="5576">
                  <c:v>-22.70924100000002</c:v>
                </c:pt>
                <c:pt idx="5577">
                  <c:v>-22.64674100000002</c:v>
                </c:pt>
                <c:pt idx="5578">
                  <c:v>-22.58424100000002</c:v>
                </c:pt>
                <c:pt idx="5579">
                  <c:v>-22.52174100000002</c:v>
                </c:pt>
                <c:pt idx="5580">
                  <c:v>-22.45924100000002</c:v>
                </c:pt>
                <c:pt idx="5581">
                  <c:v>-22.39674100000002</c:v>
                </c:pt>
                <c:pt idx="5582">
                  <c:v>-22.33424100000002</c:v>
                </c:pt>
                <c:pt idx="5583">
                  <c:v>-22.27174100000002</c:v>
                </c:pt>
                <c:pt idx="5584">
                  <c:v>-22.20924100000002</c:v>
                </c:pt>
                <c:pt idx="5585">
                  <c:v>-22.14674100000002</c:v>
                </c:pt>
                <c:pt idx="5586">
                  <c:v>-22.08424100000002</c:v>
                </c:pt>
                <c:pt idx="5587">
                  <c:v>-22.02174100000002</c:v>
                </c:pt>
                <c:pt idx="5588">
                  <c:v>-21.95924100000002</c:v>
                </c:pt>
                <c:pt idx="5589">
                  <c:v>-21.89674100000002</c:v>
                </c:pt>
                <c:pt idx="5590">
                  <c:v>-21.83424100000002</c:v>
                </c:pt>
                <c:pt idx="5591">
                  <c:v>-21.77174100000002</c:v>
                </c:pt>
                <c:pt idx="5592">
                  <c:v>-21.70924100000002</c:v>
                </c:pt>
                <c:pt idx="5593">
                  <c:v>-21.64674100000002</c:v>
                </c:pt>
                <c:pt idx="5594">
                  <c:v>-21.58424100000002</c:v>
                </c:pt>
                <c:pt idx="5595">
                  <c:v>-21.52174100000002</c:v>
                </c:pt>
                <c:pt idx="5596">
                  <c:v>-21.45924100000002</c:v>
                </c:pt>
                <c:pt idx="5597">
                  <c:v>-21.39674100000002</c:v>
                </c:pt>
                <c:pt idx="5598">
                  <c:v>-21.33424100000002</c:v>
                </c:pt>
                <c:pt idx="5599">
                  <c:v>-21.27174100000002</c:v>
                </c:pt>
                <c:pt idx="5600">
                  <c:v>-21.20924100000002</c:v>
                </c:pt>
                <c:pt idx="5601">
                  <c:v>-21.14674100000002</c:v>
                </c:pt>
                <c:pt idx="5602">
                  <c:v>-21.08424100000002</c:v>
                </c:pt>
                <c:pt idx="5603">
                  <c:v>-21.02174100000002</c:v>
                </c:pt>
                <c:pt idx="5604">
                  <c:v>-20.95924100000002</c:v>
                </c:pt>
                <c:pt idx="5605">
                  <c:v>-20.89674100000002</c:v>
                </c:pt>
                <c:pt idx="5606">
                  <c:v>-20.83424100000002</c:v>
                </c:pt>
                <c:pt idx="5607">
                  <c:v>-20.77174100000002</c:v>
                </c:pt>
                <c:pt idx="5608">
                  <c:v>-20.70924100000002</c:v>
                </c:pt>
                <c:pt idx="5609">
                  <c:v>-20.64674100000002</c:v>
                </c:pt>
                <c:pt idx="5610">
                  <c:v>-20.58424100000002</c:v>
                </c:pt>
                <c:pt idx="5611">
                  <c:v>-20.52174100000002</c:v>
                </c:pt>
                <c:pt idx="5612">
                  <c:v>-20.45924100000002</c:v>
                </c:pt>
                <c:pt idx="5613">
                  <c:v>-20.39674100000002</c:v>
                </c:pt>
                <c:pt idx="5614">
                  <c:v>-20.33424100000002</c:v>
                </c:pt>
                <c:pt idx="5615">
                  <c:v>-20.27174100000002</c:v>
                </c:pt>
                <c:pt idx="5616">
                  <c:v>-20.20924100000002</c:v>
                </c:pt>
                <c:pt idx="5617">
                  <c:v>-20.14674100000002</c:v>
                </c:pt>
                <c:pt idx="5618">
                  <c:v>-20.08424100000002</c:v>
                </c:pt>
                <c:pt idx="5619">
                  <c:v>-20.02174100000002</c:v>
                </c:pt>
                <c:pt idx="5620">
                  <c:v>-19.95924100000002</c:v>
                </c:pt>
                <c:pt idx="5621">
                  <c:v>-19.89674100000002</c:v>
                </c:pt>
                <c:pt idx="5622">
                  <c:v>-19.83424100000002</c:v>
                </c:pt>
                <c:pt idx="5623">
                  <c:v>-19.77174100000002</c:v>
                </c:pt>
                <c:pt idx="5624">
                  <c:v>-19.70924100000002</c:v>
                </c:pt>
                <c:pt idx="5625">
                  <c:v>-19.64674100000002</c:v>
                </c:pt>
                <c:pt idx="5626">
                  <c:v>-19.58424100000002</c:v>
                </c:pt>
                <c:pt idx="5627">
                  <c:v>-19.52174100000002</c:v>
                </c:pt>
                <c:pt idx="5628">
                  <c:v>-19.45924100000002</c:v>
                </c:pt>
                <c:pt idx="5629">
                  <c:v>-19.39674100000002</c:v>
                </c:pt>
                <c:pt idx="5630">
                  <c:v>-19.33424100000002</c:v>
                </c:pt>
                <c:pt idx="5631">
                  <c:v>-19.27174100000002</c:v>
                </c:pt>
                <c:pt idx="5632">
                  <c:v>-19.20924100000002</c:v>
                </c:pt>
                <c:pt idx="5633">
                  <c:v>-19.14674100000002</c:v>
                </c:pt>
                <c:pt idx="5634">
                  <c:v>-19.08424100000002</c:v>
                </c:pt>
                <c:pt idx="5635">
                  <c:v>-19.02174100000002</c:v>
                </c:pt>
                <c:pt idx="5636">
                  <c:v>-18.95924100000002</c:v>
                </c:pt>
                <c:pt idx="5637">
                  <c:v>-18.89674100000002</c:v>
                </c:pt>
                <c:pt idx="5638">
                  <c:v>-18.83424100000002</c:v>
                </c:pt>
                <c:pt idx="5639">
                  <c:v>-18.77174100000002</c:v>
                </c:pt>
                <c:pt idx="5640">
                  <c:v>-18.70924100000002</c:v>
                </c:pt>
                <c:pt idx="5641">
                  <c:v>-18.64674100000002</c:v>
                </c:pt>
                <c:pt idx="5642">
                  <c:v>-18.58424100000002</c:v>
                </c:pt>
                <c:pt idx="5643">
                  <c:v>-18.52174100000002</c:v>
                </c:pt>
                <c:pt idx="5644">
                  <c:v>-18.45924100000002</c:v>
                </c:pt>
                <c:pt idx="5645">
                  <c:v>-18.39674100000002</c:v>
                </c:pt>
                <c:pt idx="5646">
                  <c:v>-18.33424100000002</c:v>
                </c:pt>
                <c:pt idx="5647">
                  <c:v>-18.27174100000002</c:v>
                </c:pt>
                <c:pt idx="5648">
                  <c:v>-18.20924100000002</c:v>
                </c:pt>
                <c:pt idx="5649">
                  <c:v>-18.14674100000002</c:v>
                </c:pt>
                <c:pt idx="5650">
                  <c:v>-18.08424100000002</c:v>
                </c:pt>
                <c:pt idx="5651">
                  <c:v>-18.02174100000002</c:v>
                </c:pt>
                <c:pt idx="5652">
                  <c:v>-17.95924100000002</c:v>
                </c:pt>
                <c:pt idx="5653">
                  <c:v>-17.89674100000002</c:v>
                </c:pt>
                <c:pt idx="5654">
                  <c:v>-17.83424100000002</c:v>
                </c:pt>
                <c:pt idx="5655">
                  <c:v>-17.77174100000002</c:v>
                </c:pt>
                <c:pt idx="5656">
                  <c:v>-17.70924100000002</c:v>
                </c:pt>
                <c:pt idx="5657">
                  <c:v>-17.64674100000002</c:v>
                </c:pt>
                <c:pt idx="5658">
                  <c:v>-17.58424100000002</c:v>
                </c:pt>
                <c:pt idx="5659">
                  <c:v>-17.52174100000002</c:v>
                </c:pt>
                <c:pt idx="5660">
                  <c:v>-17.45924100000002</c:v>
                </c:pt>
                <c:pt idx="5661">
                  <c:v>-17.39674100000002</c:v>
                </c:pt>
                <c:pt idx="5662">
                  <c:v>-17.33424100000002</c:v>
                </c:pt>
                <c:pt idx="5663">
                  <c:v>-17.27174100000002</c:v>
                </c:pt>
                <c:pt idx="5664">
                  <c:v>-17.20924100000002</c:v>
                </c:pt>
                <c:pt idx="5665">
                  <c:v>-17.14674100000002</c:v>
                </c:pt>
                <c:pt idx="5666">
                  <c:v>-17.08424100000002</c:v>
                </c:pt>
                <c:pt idx="5667">
                  <c:v>-17.02174100000002</c:v>
                </c:pt>
                <c:pt idx="5668">
                  <c:v>-16.95924100000002</c:v>
                </c:pt>
                <c:pt idx="5669">
                  <c:v>-16.89674100000002</c:v>
                </c:pt>
                <c:pt idx="5670">
                  <c:v>-16.83424100000002</c:v>
                </c:pt>
                <c:pt idx="5671">
                  <c:v>-16.77174100000002</c:v>
                </c:pt>
                <c:pt idx="5672">
                  <c:v>-16.70924100000002</c:v>
                </c:pt>
                <c:pt idx="5673">
                  <c:v>-16.64674100000002</c:v>
                </c:pt>
                <c:pt idx="5674">
                  <c:v>-16.58424100000002</c:v>
                </c:pt>
                <c:pt idx="5675">
                  <c:v>-16.52174100000002</c:v>
                </c:pt>
                <c:pt idx="5676">
                  <c:v>-16.45924100000002</c:v>
                </c:pt>
                <c:pt idx="5677">
                  <c:v>-16.39674100000002</c:v>
                </c:pt>
                <c:pt idx="5678">
                  <c:v>-16.33424100000002</c:v>
                </c:pt>
                <c:pt idx="5679">
                  <c:v>-16.27174100000002</c:v>
                </c:pt>
                <c:pt idx="5680">
                  <c:v>-16.20924100000002</c:v>
                </c:pt>
                <c:pt idx="5681">
                  <c:v>-16.14674100000002</c:v>
                </c:pt>
                <c:pt idx="5682">
                  <c:v>-16.08424100000002</c:v>
                </c:pt>
                <c:pt idx="5683">
                  <c:v>-16.02174100000002</c:v>
                </c:pt>
                <c:pt idx="5684">
                  <c:v>-15.95924100000002</c:v>
                </c:pt>
                <c:pt idx="5685">
                  <c:v>-15.89674100000002</c:v>
                </c:pt>
                <c:pt idx="5686">
                  <c:v>-15.83424100000002</c:v>
                </c:pt>
                <c:pt idx="5687">
                  <c:v>-15.77174100000002</c:v>
                </c:pt>
                <c:pt idx="5688">
                  <c:v>-15.70924100000002</c:v>
                </c:pt>
                <c:pt idx="5689">
                  <c:v>-15.64674100000002</c:v>
                </c:pt>
                <c:pt idx="5690">
                  <c:v>-15.58424100000002</c:v>
                </c:pt>
                <c:pt idx="5691">
                  <c:v>-15.52174100000002</c:v>
                </c:pt>
                <c:pt idx="5692">
                  <c:v>-15.45924100000002</c:v>
                </c:pt>
                <c:pt idx="5693">
                  <c:v>-15.39674100000002</c:v>
                </c:pt>
                <c:pt idx="5694">
                  <c:v>-15.33424100000002</c:v>
                </c:pt>
                <c:pt idx="5695">
                  <c:v>-15.27174100000002</c:v>
                </c:pt>
                <c:pt idx="5696">
                  <c:v>-15.20924100000002</c:v>
                </c:pt>
                <c:pt idx="5697">
                  <c:v>-15.14674100000002</c:v>
                </c:pt>
                <c:pt idx="5698">
                  <c:v>-15.08424100000002</c:v>
                </c:pt>
                <c:pt idx="5699">
                  <c:v>-15.02174100000002</c:v>
                </c:pt>
                <c:pt idx="5700">
                  <c:v>-14.95924100000002</c:v>
                </c:pt>
                <c:pt idx="5701">
                  <c:v>-14.89674100000002</c:v>
                </c:pt>
                <c:pt idx="5702">
                  <c:v>-14.83424100000002</c:v>
                </c:pt>
                <c:pt idx="5703">
                  <c:v>-14.77174100000002</c:v>
                </c:pt>
                <c:pt idx="5704">
                  <c:v>-14.70924100000002</c:v>
                </c:pt>
                <c:pt idx="5705">
                  <c:v>-14.64674100000002</c:v>
                </c:pt>
                <c:pt idx="5706">
                  <c:v>-14.58424100000002</c:v>
                </c:pt>
                <c:pt idx="5707">
                  <c:v>-14.52174100000002</c:v>
                </c:pt>
                <c:pt idx="5708">
                  <c:v>-14.45924100000002</c:v>
                </c:pt>
                <c:pt idx="5709">
                  <c:v>-14.39674100000002</c:v>
                </c:pt>
                <c:pt idx="5710">
                  <c:v>-14.33424100000002</c:v>
                </c:pt>
                <c:pt idx="5711">
                  <c:v>-14.27174100000002</c:v>
                </c:pt>
                <c:pt idx="5712">
                  <c:v>-14.20924100000002</c:v>
                </c:pt>
                <c:pt idx="5713">
                  <c:v>-14.14674100000002</c:v>
                </c:pt>
                <c:pt idx="5714">
                  <c:v>-14.08424100000002</c:v>
                </c:pt>
                <c:pt idx="5715">
                  <c:v>-14.02174100000002</c:v>
                </c:pt>
                <c:pt idx="5716">
                  <c:v>-13.95924100000002</c:v>
                </c:pt>
                <c:pt idx="5717">
                  <c:v>-13.89674100000002</c:v>
                </c:pt>
                <c:pt idx="5718">
                  <c:v>-13.83424100000002</c:v>
                </c:pt>
                <c:pt idx="5719">
                  <c:v>-13.77174100000002</c:v>
                </c:pt>
                <c:pt idx="5720">
                  <c:v>-13.70924100000002</c:v>
                </c:pt>
                <c:pt idx="5721">
                  <c:v>-13.64674100000002</c:v>
                </c:pt>
                <c:pt idx="5722">
                  <c:v>-13.58424100000002</c:v>
                </c:pt>
                <c:pt idx="5723">
                  <c:v>-13.52174100000002</c:v>
                </c:pt>
                <c:pt idx="5724">
                  <c:v>-13.45924100000002</c:v>
                </c:pt>
                <c:pt idx="5725">
                  <c:v>-13.39674100000002</c:v>
                </c:pt>
                <c:pt idx="5726">
                  <c:v>-13.33424100000002</c:v>
                </c:pt>
                <c:pt idx="5727">
                  <c:v>-13.27174100000002</c:v>
                </c:pt>
                <c:pt idx="5728">
                  <c:v>-13.20924100000002</c:v>
                </c:pt>
                <c:pt idx="5729">
                  <c:v>-13.14674100000002</c:v>
                </c:pt>
                <c:pt idx="5730">
                  <c:v>-13.08424100000002</c:v>
                </c:pt>
                <c:pt idx="5731">
                  <c:v>-13.02174100000002</c:v>
                </c:pt>
                <c:pt idx="5732">
                  <c:v>-12.95924100000002</c:v>
                </c:pt>
                <c:pt idx="5733">
                  <c:v>-12.89674100000002</c:v>
                </c:pt>
                <c:pt idx="5734">
                  <c:v>-12.83424100000002</c:v>
                </c:pt>
                <c:pt idx="5735">
                  <c:v>-12.77174100000002</c:v>
                </c:pt>
                <c:pt idx="5736">
                  <c:v>-12.70924100000002</c:v>
                </c:pt>
                <c:pt idx="5737">
                  <c:v>-12.64674100000002</c:v>
                </c:pt>
                <c:pt idx="5738">
                  <c:v>-12.58424100000002</c:v>
                </c:pt>
                <c:pt idx="5739">
                  <c:v>-12.52174100000002</c:v>
                </c:pt>
                <c:pt idx="5740">
                  <c:v>-12.45924100000002</c:v>
                </c:pt>
                <c:pt idx="5741">
                  <c:v>-12.39674100000002</c:v>
                </c:pt>
                <c:pt idx="5742">
                  <c:v>-12.33424100000002</c:v>
                </c:pt>
                <c:pt idx="5743">
                  <c:v>-12.27174100000002</c:v>
                </c:pt>
                <c:pt idx="5744">
                  <c:v>-12.20924100000002</c:v>
                </c:pt>
                <c:pt idx="5745">
                  <c:v>-12.14674100000002</c:v>
                </c:pt>
                <c:pt idx="5746">
                  <c:v>-12.08424100000002</c:v>
                </c:pt>
                <c:pt idx="5747">
                  <c:v>-12.02174100000002</c:v>
                </c:pt>
                <c:pt idx="5748">
                  <c:v>-11.95924100000002</c:v>
                </c:pt>
                <c:pt idx="5749">
                  <c:v>-11.89674100000002</c:v>
                </c:pt>
                <c:pt idx="5750">
                  <c:v>-11.83424100000002</c:v>
                </c:pt>
                <c:pt idx="5751">
                  <c:v>-11.77174100000002</c:v>
                </c:pt>
                <c:pt idx="5752">
                  <c:v>-11.70924100000002</c:v>
                </c:pt>
                <c:pt idx="5753">
                  <c:v>-11.64674100000002</c:v>
                </c:pt>
                <c:pt idx="5754">
                  <c:v>-11.58424100000002</c:v>
                </c:pt>
                <c:pt idx="5755">
                  <c:v>-11.52174100000002</c:v>
                </c:pt>
                <c:pt idx="5756">
                  <c:v>-11.45924100000002</c:v>
                </c:pt>
                <c:pt idx="5757">
                  <c:v>-11.39674100000002</c:v>
                </c:pt>
                <c:pt idx="5758">
                  <c:v>-11.33424100000002</c:v>
                </c:pt>
                <c:pt idx="5759">
                  <c:v>-11.27174100000002</c:v>
                </c:pt>
                <c:pt idx="5760">
                  <c:v>-11.20924100000002</c:v>
                </c:pt>
                <c:pt idx="5761">
                  <c:v>-11.14674100000002</c:v>
                </c:pt>
                <c:pt idx="5762">
                  <c:v>-11.08424100000002</c:v>
                </c:pt>
                <c:pt idx="5763">
                  <c:v>-11.02174100000002</c:v>
                </c:pt>
                <c:pt idx="5764">
                  <c:v>-10.95924100000002</c:v>
                </c:pt>
                <c:pt idx="5765">
                  <c:v>-10.89674100000002</c:v>
                </c:pt>
                <c:pt idx="5766">
                  <c:v>-10.83424100000002</c:v>
                </c:pt>
                <c:pt idx="5767">
                  <c:v>-10.77174100000002</c:v>
                </c:pt>
                <c:pt idx="5768">
                  <c:v>-10.70924100000002</c:v>
                </c:pt>
                <c:pt idx="5769">
                  <c:v>-10.64674100000002</c:v>
                </c:pt>
                <c:pt idx="5770">
                  <c:v>-10.58424100000002</c:v>
                </c:pt>
                <c:pt idx="5771">
                  <c:v>-10.52174100000002</c:v>
                </c:pt>
                <c:pt idx="5772">
                  <c:v>-10.45924100000002</c:v>
                </c:pt>
                <c:pt idx="5773">
                  <c:v>-10.39674100000002</c:v>
                </c:pt>
                <c:pt idx="5774">
                  <c:v>-10.33424100000002</c:v>
                </c:pt>
                <c:pt idx="5775">
                  <c:v>-10.27174100000002</c:v>
                </c:pt>
                <c:pt idx="5776">
                  <c:v>-10.20924100000002</c:v>
                </c:pt>
                <c:pt idx="5777">
                  <c:v>-10.14674100000002</c:v>
                </c:pt>
                <c:pt idx="5778">
                  <c:v>-10.08424100000002</c:v>
                </c:pt>
                <c:pt idx="5779">
                  <c:v>-10.02174100000002</c:v>
                </c:pt>
                <c:pt idx="5780">
                  <c:v>-9.95924100000002</c:v>
                </c:pt>
                <c:pt idx="5781">
                  <c:v>-9.89674100000002</c:v>
                </c:pt>
                <c:pt idx="5782">
                  <c:v>-9.83424100000002</c:v>
                </c:pt>
                <c:pt idx="5783">
                  <c:v>-9.77174100000002</c:v>
                </c:pt>
                <c:pt idx="5784">
                  <c:v>-9.70924100000002</c:v>
                </c:pt>
                <c:pt idx="5785">
                  <c:v>-9.64674100000002</c:v>
                </c:pt>
                <c:pt idx="5786">
                  <c:v>-9.58424100000002</c:v>
                </c:pt>
                <c:pt idx="5787">
                  <c:v>-9.52174100000002</c:v>
                </c:pt>
                <c:pt idx="5788">
                  <c:v>-9.45924100000002</c:v>
                </c:pt>
                <c:pt idx="5789">
                  <c:v>-9.39674100000002</c:v>
                </c:pt>
                <c:pt idx="5790">
                  <c:v>-9.33424100000002</c:v>
                </c:pt>
                <c:pt idx="5791">
                  <c:v>-9.27174100000002</c:v>
                </c:pt>
                <c:pt idx="5792">
                  <c:v>-9.20924100000002</c:v>
                </c:pt>
                <c:pt idx="5793">
                  <c:v>-9.14674100000002</c:v>
                </c:pt>
                <c:pt idx="5794">
                  <c:v>-9.08424100000002</c:v>
                </c:pt>
                <c:pt idx="5795">
                  <c:v>-9.02174100000002</c:v>
                </c:pt>
                <c:pt idx="5796">
                  <c:v>-8.95924100000002</c:v>
                </c:pt>
                <c:pt idx="5797">
                  <c:v>-8.89674100000002</c:v>
                </c:pt>
                <c:pt idx="5798">
                  <c:v>-8.83424100000002</c:v>
                </c:pt>
                <c:pt idx="5799">
                  <c:v>-8.77174100000002</c:v>
                </c:pt>
                <c:pt idx="5800">
                  <c:v>-8.70924100000002</c:v>
                </c:pt>
                <c:pt idx="5801">
                  <c:v>-8.64674100000002</c:v>
                </c:pt>
                <c:pt idx="5802">
                  <c:v>-8.58424100000002</c:v>
                </c:pt>
                <c:pt idx="5803">
                  <c:v>-8.52174100000002</c:v>
                </c:pt>
                <c:pt idx="5804">
                  <c:v>-8.45924100000002</c:v>
                </c:pt>
                <c:pt idx="5805">
                  <c:v>-8.39674100000002</c:v>
                </c:pt>
                <c:pt idx="5806">
                  <c:v>-8.33424100000002</c:v>
                </c:pt>
                <c:pt idx="5807">
                  <c:v>-8.27174100000002</c:v>
                </c:pt>
                <c:pt idx="5808">
                  <c:v>-8.20924100000002</c:v>
                </c:pt>
                <c:pt idx="5809">
                  <c:v>-8.14674100000002</c:v>
                </c:pt>
                <c:pt idx="5810">
                  <c:v>-8.08424100000002</c:v>
                </c:pt>
                <c:pt idx="5811">
                  <c:v>-8.02174100000002</c:v>
                </c:pt>
                <c:pt idx="5812">
                  <c:v>-7.95924100000002</c:v>
                </c:pt>
                <c:pt idx="5813">
                  <c:v>-7.89674100000002</c:v>
                </c:pt>
                <c:pt idx="5814">
                  <c:v>-7.83424100000002</c:v>
                </c:pt>
                <c:pt idx="5815">
                  <c:v>-7.77174100000002</c:v>
                </c:pt>
                <c:pt idx="5816">
                  <c:v>-7.70924100000002</c:v>
                </c:pt>
                <c:pt idx="5817">
                  <c:v>-7.64674100000002</c:v>
                </c:pt>
                <c:pt idx="5818">
                  <c:v>-7.58424100000002</c:v>
                </c:pt>
                <c:pt idx="5819">
                  <c:v>-7.52174100000002</c:v>
                </c:pt>
                <c:pt idx="5820">
                  <c:v>-7.45924100000002</c:v>
                </c:pt>
                <c:pt idx="5821">
                  <c:v>-7.39674100000002</c:v>
                </c:pt>
                <c:pt idx="5822">
                  <c:v>-7.33424100000002</c:v>
                </c:pt>
                <c:pt idx="5823">
                  <c:v>-7.27174100000002</c:v>
                </c:pt>
                <c:pt idx="5824">
                  <c:v>-7.20924100000002</c:v>
                </c:pt>
                <c:pt idx="5825">
                  <c:v>-7.14674100000002</c:v>
                </c:pt>
                <c:pt idx="5826">
                  <c:v>-7.08424100000002</c:v>
                </c:pt>
                <c:pt idx="5827">
                  <c:v>-7.02174100000002</c:v>
                </c:pt>
                <c:pt idx="5828">
                  <c:v>-6.95924100000002</c:v>
                </c:pt>
                <c:pt idx="5829">
                  <c:v>-6.89674100000002</c:v>
                </c:pt>
                <c:pt idx="5830">
                  <c:v>-6.83424100000002</c:v>
                </c:pt>
                <c:pt idx="5831">
                  <c:v>-6.77174100000002</c:v>
                </c:pt>
                <c:pt idx="5832">
                  <c:v>-6.70924100000002</c:v>
                </c:pt>
                <c:pt idx="5833">
                  <c:v>-6.64674100000002</c:v>
                </c:pt>
                <c:pt idx="5834">
                  <c:v>-6.58424100000002</c:v>
                </c:pt>
                <c:pt idx="5835">
                  <c:v>-6.52174100000002</c:v>
                </c:pt>
                <c:pt idx="5836">
                  <c:v>-6.45924100000002</c:v>
                </c:pt>
                <c:pt idx="5837">
                  <c:v>-6.39674100000002</c:v>
                </c:pt>
                <c:pt idx="5838">
                  <c:v>-6.33424100000002</c:v>
                </c:pt>
                <c:pt idx="5839">
                  <c:v>-6.27174100000002</c:v>
                </c:pt>
                <c:pt idx="5840">
                  <c:v>-6.20924100000002</c:v>
                </c:pt>
                <c:pt idx="5841">
                  <c:v>-6.14674100000002</c:v>
                </c:pt>
                <c:pt idx="5842">
                  <c:v>-6.08424100000002</c:v>
                </c:pt>
                <c:pt idx="5843">
                  <c:v>-6.02174100000002</c:v>
                </c:pt>
                <c:pt idx="5844">
                  <c:v>-5.95924100000002</c:v>
                </c:pt>
                <c:pt idx="5845">
                  <c:v>-5.89674100000002</c:v>
                </c:pt>
                <c:pt idx="5846">
                  <c:v>-5.83424100000002</c:v>
                </c:pt>
                <c:pt idx="5847">
                  <c:v>-5.77174100000002</c:v>
                </c:pt>
                <c:pt idx="5848">
                  <c:v>-5.70924100000002</c:v>
                </c:pt>
                <c:pt idx="5849">
                  <c:v>-5.64674100000002</c:v>
                </c:pt>
                <c:pt idx="5850">
                  <c:v>-5.58424100000002</c:v>
                </c:pt>
                <c:pt idx="5851">
                  <c:v>-5.52174100000002</c:v>
                </c:pt>
                <c:pt idx="5852">
                  <c:v>-5.45924100000002</c:v>
                </c:pt>
                <c:pt idx="5853">
                  <c:v>-5.39674100000002</c:v>
                </c:pt>
                <c:pt idx="5854">
                  <c:v>-5.33424100000002</c:v>
                </c:pt>
                <c:pt idx="5855">
                  <c:v>-5.27174100000002</c:v>
                </c:pt>
                <c:pt idx="5856">
                  <c:v>-5.20924100000002</c:v>
                </c:pt>
                <c:pt idx="5857">
                  <c:v>-5.14674100000002</c:v>
                </c:pt>
                <c:pt idx="5858">
                  <c:v>-5.08424100000002</c:v>
                </c:pt>
                <c:pt idx="5859">
                  <c:v>-5.02174100000002</c:v>
                </c:pt>
                <c:pt idx="5860">
                  <c:v>-4.95924100000002</c:v>
                </c:pt>
                <c:pt idx="5861">
                  <c:v>-4.89674100000002</c:v>
                </c:pt>
                <c:pt idx="5862">
                  <c:v>-4.83424100000002</c:v>
                </c:pt>
                <c:pt idx="5863">
                  <c:v>-4.77174100000002</c:v>
                </c:pt>
                <c:pt idx="5864">
                  <c:v>-4.70924100000002</c:v>
                </c:pt>
                <c:pt idx="5865">
                  <c:v>-4.64674100000002</c:v>
                </c:pt>
                <c:pt idx="5866">
                  <c:v>-4.58424100000002</c:v>
                </c:pt>
                <c:pt idx="5867">
                  <c:v>-4.52174100000002</c:v>
                </c:pt>
                <c:pt idx="5868">
                  <c:v>-4.45924100000002</c:v>
                </c:pt>
                <c:pt idx="5869">
                  <c:v>-4.39674100000002</c:v>
                </c:pt>
                <c:pt idx="5870">
                  <c:v>-4.33424100000002</c:v>
                </c:pt>
                <c:pt idx="5871">
                  <c:v>-4.27174100000002</c:v>
                </c:pt>
                <c:pt idx="5872">
                  <c:v>-4.20924100000002</c:v>
                </c:pt>
                <c:pt idx="5873">
                  <c:v>-4.14674100000002</c:v>
                </c:pt>
                <c:pt idx="5874">
                  <c:v>-4.08424100000002</c:v>
                </c:pt>
                <c:pt idx="5875">
                  <c:v>-4.02174100000002</c:v>
                </c:pt>
                <c:pt idx="5876">
                  <c:v>-3.95924100000002</c:v>
                </c:pt>
                <c:pt idx="5877">
                  <c:v>-3.89674100000002</c:v>
                </c:pt>
                <c:pt idx="5878">
                  <c:v>-3.83424100000002</c:v>
                </c:pt>
                <c:pt idx="5879">
                  <c:v>-3.77174100000002</c:v>
                </c:pt>
                <c:pt idx="5880">
                  <c:v>-3.70924100000002</c:v>
                </c:pt>
                <c:pt idx="5881">
                  <c:v>-3.64674100000002</c:v>
                </c:pt>
                <c:pt idx="5882">
                  <c:v>-3.58424100000002</c:v>
                </c:pt>
                <c:pt idx="5883">
                  <c:v>-3.52174100000002</c:v>
                </c:pt>
                <c:pt idx="5884">
                  <c:v>-3.45924100000002</c:v>
                </c:pt>
                <c:pt idx="5885">
                  <c:v>-3.39674100000002</c:v>
                </c:pt>
                <c:pt idx="5886">
                  <c:v>-3.33424100000002</c:v>
                </c:pt>
                <c:pt idx="5887">
                  <c:v>-3.27174100000002</c:v>
                </c:pt>
                <c:pt idx="5888">
                  <c:v>-3.20924100000002</c:v>
                </c:pt>
                <c:pt idx="5889">
                  <c:v>-3.14674100000002</c:v>
                </c:pt>
                <c:pt idx="5890">
                  <c:v>-3.08424100000002</c:v>
                </c:pt>
                <c:pt idx="5891">
                  <c:v>-3.02174100000002</c:v>
                </c:pt>
                <c:pt idx="5892">
                  <c:v>-2.95924100000002</c:v>
                </c:pt>
                <c:pt idx="5893">
                  <c:v>-2.89674100000002</c:v>
                </c:pt>
                <c:pt idx="5894">
                  <c:v>-2.83424100000002</c:v>
                </c:pt>
                <c:pt idx="5895">
                  <c:v>-2.77174100000002</c:v>
                </c:pt>
                <c:pt idx="5896">
                  <c:v>-2.70924100000002</c:v>
                </c:pt>
                <c:pt idx="5897">
                  <c:v>-2.64674100000002</c:v>
                </c:pt>
                <c:pt idx="5898">
                  <c:v>-2.58424100000002</c:v>
                </c:pt>
                <c:pt idx="5899">
                  <c:v>-2.52174100000002</c:v>
                </c:pt>
                <c:pt idx="5900">
                  <c:v>-2.45924100000002</c:v>
                </c:pt>
                <c:pt idx="5901">
                  <c:v>-2.39674100000002</c:v>
                </c:pt>
                <c:pt idx="5902">
                  <c:v>-2.33424100000002</c:v>
                </c:pt>
                <c:pt idx="5903">
                  <c:v>-2.27174100000002</c:v>
                </c:pt>
                <c:pt idx="5904">
                  <c:v>-2.20924100000002</c:v>
                </c:pt>
                <c:pt idx="5905">
                  <c:v>-2.14674100000002</c:v>
                </c:pt>
                <c:pt idx="5906">
                  <c:v>-2.08424100000002</c:v>
                </c:pt>
                <c:pt idx="5907">
                  <c:v>-2.02174100000002</c:v>
                </c:pt>
                <c:pt idx="5908">
                  <c:v>-1.95924100000002</c:v>
                </c:pt>
                <c:pt idx="5909">
                  <c:v>-1.89674100000002</c:v>
                </c:pt>
                <c:pt idx="5910">
                  <c:v>-1.83424100000002</c:v>
                </c:pt>
                <c:pt idx="5911">
                  <c:v>-1.77174100000002</c:v>
                </c:pt>
                <c:pt idx="5912">
                  <c:v>-1.70924100000002</c:v>
                </c:pt>
                <c:pt idx="5913">
                  <c:v>-1.64674100000002</c:v>
                </c:pt>
                <c:pt idx="5914">
                  <c:v>-1.58424100000002</c:v>
                </c:pt>
                <c:pt idx="5915">
                  <c:v>-1.52174100000002</c:v>
                </c:pt>
                <c:pt idx="5916">
                  <c:v>-1.45924100000002</c:v>
                </c:pt>
                <c:pt idx="5917">
                  <c:v>-1.39674100000002</c:v>
                </c:pt>
                <c:pt idx="5918">
                  <c:v>-1.33424100000002</c:v>
                </c:pt>
                <c:pt idx="5919">
                  <c:v>-1.27174100000002</c:v>
                </c:pt>
                <c:pt idx="5920">
                  <c:v>-1.20924100000002</c:v>
                </c:pt>
                <c:pt idx="5921">
                  <c:v>-1.14674100000002</c:v>
                </c:pt>
                <c:pt idx="5922">
                  <c:v>-1.08424100000002</c:v>
                </c:pt>
                <c:pt idx="5923">
                  <c:v>-1.02174100000002</c:v>
                </c:pt>
                <c:pt idx="5924">
                  <c:v>-0.95924100000001999</c:v>
                </c:pt>
                <c:pt idx="5925">
                  <c:v>-0.89674100000001999</c:v>
                </c:pt>
                <c:pt idx="5926">
                  <c:v>-0.83424100000001999</c:v>
                </c:pt>
                <c:pt idx="5927">
                  <c:v>-0.77174100000001999</c:v>
                </c:pt>
                <c:pt idx="5928">
                  <c:v>-0.70924100000001999</c:v>
                </c:pt>
                <c:pt idx="5929">
                  <c:v>-0.64674100000001999</c:v>
                </c:pt>
                <c:pt idx="5930">
                  <c:v>-0.58424100000001999</c:v>
                </c:pt>
                <c:pt idx="5931">
                  <c:v>-0.52174100000001999</c:v>
                </c:pt>
                <c:pt idx="5932">
                  <c:v>-0.45924100000001999</c:v>
                </c:pt>
                <c:pt idx="5933">
                  <c:v>-0.39674100000001999</c:v>
                </c:pt>
                <c:pt idx="5934">
                  <c:v>-0.33424100000001999</c:v>
                </c:pt>
                <c:pt idx="5935">
                  <c:v>-0.27174100000001999</c:v>
                </c:pt>
                <c:pt idx="5936">
                  <c:v>-0.20924100000001999</c:v>
                </c:pt>
                <c:pt idx="5937">
                  <c:v>-0.14674100000001999</c:v>
                </c:pt>
                <c:pt idx="5938">
                  <c:v>-8.4241000000019994E-2</c:v>
                </c:pt>
                <c:pt idx="5939">
                  <c:v>-2.1741000000019994E-2</c:v>
                </c:pt>
                <c:pt idx="5940">
                  <c:v>4.0758999999980006E-2</c:v>
                </c:pt>
                <c:pt idx="5941">
                  <c:v>0.10325899999998001</c:v>
                </c:pt>
                <c:pt idx="5942">
                  <c:v>0.16575899999998001</c:v>
                </c:pt>
                <c:pt idx="5943">
                  <c:v>0.22825899999998001</c:v>
                </c:pt>
                <c:pt idx="5944">
                  <c:v>0.29075899999998001</c:v>
                </c:pt>
                <c:pt idx="5945">
                  <c:v>0.35325899999998001</c:v>
                </c:pt>
                <c:pt idx="5946">
                  <c:v>0.41575899999998001</c:v>
                </c:pt>
                <c:pt idx="5947">
                  <c:v>0.47825899999998001</c:v>
                </c:pt>
                <c:pt idx="5948">
                  <c:v>0.54075899999998001</c:v>
                </c:pt>
                <c:pt idx="5949">
                  <c:v>0.60325899999998001</c:v>
                </c:pt>
                <c:pt idx="5950">
                  <c:v>0.66575899999998001</c:v>
                </c:pt>
                <c:pt idx="5951">
                  <c:v>0.72825899999998001</c:v>
                </c:pt>
                <c:pt idx="5952">
                  <c:v>0.79075899999998001</c:v>
                </c:pt>
                <c:pt idx="5953">
                  <c:v>0.85325899999998001</c:v>
                </c:pt>
                <c:pt idx="5954">
                  <c:v>0.91575899999998001</c:v>
                </c:pt>
                <c:pt idx="5955">
                  <c:v>0.97825899999998001</c:v>
                </c:pt>
                <c:pt idx="5956">
                  <c:v>1.04075899999998</c:v>
                </c:pt>
                <c:pt idx="5957">
                  <c:v>1.10325899999998</c:v>
                </c:pt>
                <c:pt idx="5958">
                  <c:v>1.16575899999998</c:v>
                </c:pt>
                <c:pt idx="5959">
                  <c:v>1.22825899999998</c:v>
                </c:pt>
                <c:pt idx="5960">
                  <c:v>1.29075899999998</c:v>
                </c:pt>
                <c:pt idx="5961">
                  <c:v>1.35325899999998</c:v>
                </c:pt>
                <c:pt idx="5962">
                  <c:v>1.41575899999998</c:v>
                </c:pt>
                <c:pt idx="5963">
                  <c:v>1.47825899999998</c:v>
                </c:pt>
                <c:pt idx="5964">
                  <c:v>1.54075899999998</c:v>
                </c:pt>
                <c:pt idx="5965">
                  <c:v>1.60325899999998</c:v>
                </c:pt>
                <c:pt idx="5966">
                  <c:v>1.66575899999998</c:v>
                </c:pt>
                <c:pt idx="5967">
                  <c:v>1.72825899999998</c:v>
                </c:pt>
                <c:pt idx="5968">
                  <c:v>1.79075899999998</c:v>
                </c:pt>
                <c:pt idx="5969">
                  <c:v>1.85325899999998</c:v>
                </c:pt>
                <c:pt idx="5970">
                  <c:v>1.91575899999998</c:v>
                </c:pt>
                <c:pt idx="5971">
                  <c:v>1.97825899999998</c:v>
                </c:pt>
                <c:pt idx="5972">
                  <c:v>2.04075899999998</c:v>
                </c:pt>
                <c:pt idx="5973">
                  <c:v>2.10325899999998</c:v>
                </c:pt>
                <c:pt idx="5974">
                  <c:v>2.16575899999998</c:v>
                </c:pt>
                <c:pt idx="5975">
                  <c:v>2.22825899999998</c:v>
                </c:pt>
                <c:pt idx="5976">
                  <c:v>2.29075899999998</c:v>
                </c:pt>
                <c:pt idx="5977">
                  <c:v>2.35325899999998</c:v>
                </c:pt>
                <c:pt idx="5978">
                  <c:v>2.41575899999998</c:v>
                </c:pt>
                <c:pt idx="5979">
                  <c:v>2.47825899999998</c:v>
                </c:pt>
                <c:pt idx="5980">
                  <c:v>2.54075899999998</c:v>
                </c:pt>
                <c:pt idx="5981">
                  <c:v>2.60325899999998</c:v>
                </c:pt>
                <c:pt idx="5982">
                  <c:v>2.66575899999998</c:v>
                </c:pt>
                <c:pt idx="5983">
                  <c:v>2.72825899999998</c:v>
                </c:pt>
                <c:pt idx="5984">
                  <c:v>2.79075899999998</c:v>
                </c:pt>
                <c:pt idx="5985">
                  <c:v>2.85325899999998</c:v>
                </c:pt>
                <c:pt idx="5986">
                  <c:v>2.91575899999998</c:v>
                </c:pt>
                <c:pt idx="5987">
                  <c:v>2.97825899999998</c:v>
                </c:pt>
                <c:pt idx="5988">
                  <c:v>3.04075899999998</c:v>
                </c:pt>
                <c:pt idx="5989">
                  <c:v>3.10325899999998</c:v>
                </c:pt>
                <c:pt idx="5990">
                  <c:v>3.16575899999998</c:v>
                </c:pt>
                <c:pt idx="5991">
                  <c:v>3.22825899999998</c:v>
                </c:pt>
                <c:pt idx="5992">
                  <c:v>3.29075899999998</c:v>
                </c:pt>
                <c:pt idx="5993">
                  <c:v>3.35325899999998</c:v>
                </c:pt>
                <c:pt idx="5994">
                  <c:v>3.41575899999998</c:v>
                </c:pt>
                <c:pt idx="5995">
                  <c:v>3.47825899999998</c:v>
                </c:pt>
                <c:pt idx="5996">
                  <c:v>3.54075899999998</c:v>
                </c:pt>
                <c:pt idx="5997">
                  <c:v>3.60325899999998</c:v>
                </c:pt>
                <c:pt idx="5998">
                  <c:v>3.66575899999998</c:v>
                </c:pt>
                <c:pt idx="5999">
                  <c:v>3.72825899999998</c:v>
                </c:pt>
                <c:pt idx="6000">
                  <c:v>3.79075899999998</c:v>
                </c:pt>
                <c:pt idx="6001">
                  <c:v>3.85325899999998</c:v>
                </c:pt>
                <c:pt idx="6002">
                  <c:v>3.91575899999998</c:v>
                </c:pt>
                <c:pt idx="6003">
                  <c:v>3.97825899999998</c:v>
                </c:pt>
                <c:pt idx="6004">
                  <c:v>4.04075899999998</c:v>
                </c:pt>
                <c:pt idx="6005">
                  <c:v>4.10325899999998</c:v>
                </c:pt>
                <c:pt idx="6006">
                  <c:v>4.16575899999998</c:v>
                </c:pt>
                <c:pt idx="6007">
                  <c:v>4.22825899999998</c:v>
                </c:pt>
                <c:pt idx="6008">
                  <c:v>4.29075899999998</c:v>
                </c:pt>
                <c:pt idx="6009">
                  <c:v>4.35325899999998</c:v>
                </c:pt>
                <c:pt idx="6010">
                  <c:v>4.41575899999998</c:v>
                </c:pt>
                <c:pt idx="6011">
                  <c:v>4.47825899999998</c:v>
                </c:pt>
                <c:pt idx="6012">
                  <c:v>4.54075899999998</c:v>
                </c:pt>
                <c:pt idx="6013">
                  <c:v>4.60325899999998</c:v>
                </c:pt>
                <c:pt idx="6014">
                  <c:v>4.66575899999998</c:v>
                </c:pt>
                <c:pt idx="6015">
                  <c:v>4.72825899999998</c:v>
                </c:pt>
                <c:pt idx="6016">
                  <c:v>4.79075899999998</c:v>
                </c:pt>
                <c:pt idx="6017">
                  <c:v>4.85325899999998</c:v>
                </c:pt>
                <c:pt idx="6018">
                  <c:v>4.91575899999998</c:v>
                </c:pt>
                <c:pt idx="6019">
                  <c:v>4.97825899999998</c:v>
                </c:pt>
                <c:pt idx="6020">
                  <c:v>5.04075899999998</c:v>
                </c:pt>
                <c:pt idx="6021">
                  <c:v>5.10325899999998</c:v>
                </c:pt>
                <c:pt idx="6022">
                  <c:v>5.16575899999998</c:v>
                </c:pt>
                <c:pt idx="6023">
                  <c:v>5.22825899999998</c:v>
                </c:pt>
                <c:pt idx="6024">
                  <c:v>5.29075899999998</c:v>
                </c:pt>
                <c:pt idx="6025">
                  <c:v>5.35325899999998</c:v>
                </c:pt>
                <c:pt idx="6026">
                  <c:v>5.41575899999998</c:v>
                </c:pt>
                <c:pt idx="6027">
                  <c:v>5.47825899999998</c:v>
                </c:pt>
                <c:pt idx="6028">
                  <c:v>5.54075899999998</c:v>
                </c:pt>
                <c:pt idx="6029">
                  <c:v>5.60325899999998</c:v>
                </c:pt>
                <c:pt idx="6030">
                  <c:v>5.66575899999998</c:v>
                </c:pt>
                <c:pt idx="6031">
                  <c:v>5.72825899999998</c:v>
                </c:pt>
                <c:pt idx="6032">
                  <c:v>5.79075899999998</c:v>
                </c:pt>
                <c:pt idx="6033">
                  <c:v>5.85325899999998</c:v>
                </c:pt>
                <c:pt idx="6034">
                  <c:v>5.91575899999998</c:v>
                </c:pt>
                <c:pt idx="6035">
                  <c:v>5.97825899999998</c:v>
                </c:pt>
                <c:pt idx="6036">
                  <c:v>6.04075899999998</c:v>
                </c:pt>
                <c:pt idx="6037">
                  <c:v>6.10325899999998</c:v>
                </c:pt>
                <c:pt idx="6038">
                  <c:v>6.16575899999998</c:v>
                </c:pt>
                <c:pt idx="6039">
                  <c:v>6.22825899999998</c:v>
                </c:pt>
                <c:pt idx="6040">
                  <c:v>6.29075899999998</c:v>
                </c:pt>
                <c:pt idx="6041">
                  <c:v>6.35325899999998</c:v>
                </c:pt>
                <c:pt idx="6042">
                  <c:v>6.41575899999998</c:v>
                </c:pt>
                <c:pt idx="6043">
                  <c:v>6.47825899999998</c:v>
                </c:pt>
                <c:pt idx="6044">
                  <c:v>6.54075899999998</c:v>
                </c:pt>
                <c:pt idx="6045">
                  <c:v>6.60325899999998</c:v>
                </c:pt>
                <c:pt idx="6046">
                  <c:v>6.66575899999998</c:v>
                </c:pt>
                <c:pt idx="6047">
                  <c:v>6.72825899999998</c:v>
                </c:pt>
                <c:pt idx="6048">
                  <c:v>6.79075899999998</c:v>
                </c:pt>
                <c:pt idx="6049">
                  <c:v>6.85325899999998</c:v>
                </c:pt>
                <c:pt idx="6050">
                  <c:v>6.91575899999998</c:v>
                </c:pt>
                <c:pt idx="6051">
                  <c:v>6.97825899999998</c:v>
                </c:pt>
                <c:pt idx="6052">
                  <c:v>7.04075899999998</c:v>
                </c:pt>
                <c:pt idx="6053">
                  <c:v>7.10325899999998</c:v>
                </c:pt>
                <c:pt idx="6054">
                  <c:v>7.16575899999998</c:v>
                </c:pt>
                <c:pt idx="6055">
                  <c:v>7.22825899999998</c:v>
                </c:pt>
                <c:pt idx="6056">
                  <c:v>7.29075899999998</c:v>
                </c:pt>
                <c:pt idx="6057">
                  <c:v>7.35325899999998</c:v>
                </c:pt>
                <c:pt idx="6058">
                  <c:v>7.41575899999998</c:v>
                </c:pt>
                <c:pt idx="6059">
                  <c:v>7.47825899999998</c:v>
                </c:pt>
                <c:pt idx="6060">
                  <c:v>7.54075899999998</c:v>
                </c:pt>
                <c:pt idx="6061">
                  <c:v>7.60325899999998</c:v>
                </c:pt>
                <c:pt idx="6062">
                  <c:v>7.66575899999998</c:v>
                </c:pt>
                <c:pt idx="6063">
                  <c:v>7.72825899999998</c:v>
                </c:pt>
                <c:pt idx="6064">
                  <c:v>7.79075899999998</c:v>
                </c:pt>
                <c:pt idx="6065">
                  <c:v>7.85325899999998</c:v>
                </c:pt>
                <c:pt idx="6066">
                  <c:v>7.91575899999998</c:v>
                </c:pt>
                <c:pt idx="6067">
                  <c:v>7.97825899999998</c:v>
                </c:pt>
                <c:pt idx="6068">
                  <c:v>8.04075899999998</c:v>
                </c:pt>
                <c:pt idx="6069">
                  <c:v>8.10325899999998</c:v>
                </c:pt>
                <c:pt idx="6070">
                  <c:v>8.16575899999998</c:v>
                </c:pt>
                <c:pt idx="6071">
                  <c:v>8.22825899999998</c:v>
                </c:pt>
                <c:pt idx="6072">
                  <c:v>8.29075899999998</c:v>
                </c:pt>
                <c:pt idx="6073">
                  <c:v>8.35325899999998</c:v>
                </c:pt>
                <c:pt idx="6074">
                  <c:v>8.41575899999998</c:v>
                </c:pt>
                <c:pt idx="6075">
                  <c:v>8.47825899999998</c:v>
                </c:pt>
                <c:pt idx="6076">
                  <c:v>8.54075899999998</c:v>
                </c:pt>
                <c:pt idx="6077">
                  <c:v>8.60325899999998</c:v>
                </c:pt>
                <c:pt idx="6078">
                  <c:v>8.66575899999998</c:v>
                </c:pt>
                <c:pt idx="6079">
                  <c:v>8.72825899999998</c:v>
                </c:pt>
                <c:pt idx="6080">
                  <c:v>8.79075899999998</c:v>
                </c:pt>
                <c:pt idx="6081">
                  <c:v>8.85325899999998</c:v>
                </c:pt>
                <c:pt idx="6082">
                  <c:v>8.91575899999998</c:v>
                </c:pt>
                <c:pt idx="6083">
                  <c:v>8.97825899999998</c:v>
                </c:pt>
                <c:pt idx="6084">
                  <c:v>9.04075899999998</c:v>
                </c:pt>
                <c:pt idx="6085">
                  <c:v>9.10325899999998</c:v>
                </c:pt>
                <c:pt idx="6086">
                  <c:v>9.16575899999998</c:v>
                </c:pt>
                <c:pt idx="6087">
                  <c:v>9.22825899999998</c:v>
                </c:pt>
                <c:pt idx="6088">
                  <c:v>9.29075899999998</c:v>
                </c:pt>
                <c:pt idx="6089">
                  <c:v>9.35325899999998</c:v>
                </c:pt>
                <c:pt idx="6090">
                  <c:v>9.41575899999998</c:v>
                </c:pt>
                <c:pt idx="6091">
                  <c:v>9.47825899999998</c:v>
                </c:pt>
                <c:pt idx="6092">
                  <c:v>9.54075899999998</c:v>
                </c:pt>
                <c:pt idx="6093">
                  <c:v>9.60325899999998</c:v>
                </c:pt>
                <c:pt idx="6094">
                  <c:v>9.66575899999998</c:v>
                </c:pt>
                <c:pt idx="6095">
                  <c:v>9.72825899999998</c:v>
                </c:pt>
                <c:pt idx="6096">
                  <c:v>9.79075899999998</c:v>
                </c:pt>
                <c:pt idx="6097">
                  <c:v>9.85325899999998</c:v>
                </c:pt>
                <c:pt idx="6098">
                  <c:v>9.91575899999998</c:v>
                </c:pt>
                <c:pt idx="6099">
                  <c:v>9.97825899999998</c:v>
                </c:pt>
                <c:pt idx="6100">
                  <c:v>10.04075899999998</c:v>
                </c:pt>
                <c:pt idx="6101">
                  <c:v>10.10325899999998</c:v>
                </c:pt>
                <c:pt idx="6102">
                  <c:v>10.16575899999998</c:v>
                </c:pt>
                <c:pt idx="6103">
                  <c:v>10.22825899999998</c:v>
                </c:pt>
                <c:pt idx="6104">
                  <c:v>10.29075899999998</c:v>
                </c:pt>
                <c:pt idx="6105">
                  <c:v>10.35325899999998</c:v>
                </c:pt>
                <c:pt idx="6106">
                  <c:v>10.41575899999998</c:v>
                </c:pt>
                <c:pt idx="6107">
                  <c:v>10.47825899999998</c:v>
                </c:pt>
                <c:pt idx="6108">
                  <c:v>10.54075899999998</c:v>
                </c:pt>
                <c:pt idx="6109">
                  <c:v>10.60325899999998</c:v>
                </c:pt>
                <c:pt idx="6110">
                  <c:v>10.66575899999998</c:v>
                </c:pt>
                <c:pt idx="6111">
                  <c:v>10.72825899999998</c:v>
                </c:pt>
                <c:pt idx="6112">
                  <c:v>10.79075899999998</c:v>
                </c:pt>
                <c:pt idx="6113">
                  <c:v>10.85325899999998</c:v>
                </c:pt>
                <c:pt idx="6114">
                  <c:v>10.91575899999998</c:v>
                </c:pt>
                <c:pt idx="6115">
                  <c:v>10.97825899999998</c:v>
                </c:pt>
                <c:pt idx="6116">
                  <c:v>11.04075899999998</c:v>
                </c:pt>
                <c:pt idx="6117">
                  <c:v>11.10325899999998</c:v>
                </c:pt>
                <c:pt idx="6118">
                  <c:v>11.16575899999998</c:v>
                </c:pt>
                <c:pt idx="6119">
                  <c:v>11.22825899999998</c:v>
                </c:pt>
                <c:pt idx="6120">
                  <c:v>11.29075899999998</c:v>
                </c:pt>
                <c:pt idx="6121">
                  <c:v>11.35325899999998</c:v>
                </c:pt>
                <c:pt idx="6122">
                  <c:v>11.41575899999998</c:v>
                </c:pt>
                <c:pt idx="6123">
                  <c:v>11.47825899999998</c:v>
                </c:pt>
                <c:pt idx="6124">
                  <c:v>11.54075899999998</c:v>
                </c:pt>
                <c:pt idx="6125">
                  <c:v>11.60325899999998</c:v>
                </c:pt>
                <c:pt idx="6126">
                  <c:v>11.66575899999998</c:v>
                </c:pt>
                <c:pt idx="6127">
                  <c:v>11.72825899999998</c:v>
                </c:pt>
                <c:pt idx="6128">
                  <c:v>11.79075899999998</c:v>
                </c:pt>
                <c:pt idx="6129">
                  <c:v>11.85325899999998</c:v>
                </c:pt>
                <c:pt idx="6130">
                  <c:v>11.91575899999998</c:v>
                </c:pt>
                <c:pt idx="6131">
                  <c:v>11.97825899999998</c:v>
                </c:pt>
                <c:pt idx="6132">
                  <c:v>12.04075899999998</c:v>
                </c:pt>
                <c:pt idx="6133">
                  <c:v>12.10325899999998</c:v>
                </c:pt>
                <c:pt idx="6134">
                  <c:v>12.16575899999998</c:v>
                </c:pt>
                <c:pt idx="6135">
                  <c:v>12.22825899999998</c:v>
                </c:pt>
                <c:pt idx="6136">
                  <c:v>12.29075899999998</c:v>
                </c:pt>
                <c:pt idx="6137">
                  <c:v>12.35325899999998</c:v>
                </c:pt>
                <c:pt idx="6138">
                  <c:v>12.41575899999998</c:v>
                </c:pt>
                <c:pt idx="6139">
                  <c:v>12.47825899999998</c:v>
                </c:pt>
                <c:pt idx="6140">
                  <c:v>12.54075899999998</c:v>
                </c:pt>
                <c:pt idx="6141">
                  <c:v>12.60325899999998</c:v>
                </c:pt>
                <c:pt idx="6142">
                  <c:v>12.66575899999998</c:v>
                </c:pt>
                <c:pt idx="6143">
                  <c:v>12.72825899999998</c:v>
                </c:pt>
                <c:pt idx="6144">
                  <c:v>12.79075899999998</c:v>
                </c:pt>
                <c:pt idx="6145">
                  <c:v>12.85325899999998</c:v>
                </c:pt>
                <c:pt idx="6146">
                  <c:v>12.91575899999998</c:v>
                </c:pt>
                <c:pt idx="6147">
                  <c:v>12.97825899999998</c:v>
                </c:pt>
                <c:pt idx="6148">
                  <c:v>13.04075899999998</c:v>
                </c:pt>
                <c:pt idx="6149">
                  <c:v>13.10325899999998</c:v>
                </c:pt>
                <c:pt idx="6150">
                  <c:v>13.16575899999998</c:v>
                </c:pt>
                <c:pt idx="6151">
                  <c:v>13.22825899999998</c:v>
                </c:pt>
                <c:pt idx="6152">
                  <c:v>13.29075899999998</c:v>
                </c:pt>
                <c:pt idx="6153">
                  <c:v>13.35325899999998</c:v>
                </c:pt>
                <c:pt idx="6154">
                  <c:v>13.41575899999998</c:v>
                </c:pt>
                <c:pt idx="6155">
                  <c:v>13.47825899999998</c:v>
                </c:pt>
                <c:pt idx="6156">
                  <c:v>13.54075899999998</c:v>
                </c:pt>
                <c:pt idx="6157">
                  <c:v>13.60325899999998</c:v>
                </c:pt>
                <c:pt idx="6158">
                  <c:v>13.66575899999998</c:v>
                </c:pt>
                <c:pt idx="6159">
                  <c:v>13.72825899999998</c:v>
                </c:pt>
                <c:pt idx="6160">
                  <c:v>13.79075899999998</c:v>
                </c:pt>
                <c:pt idx="6161">
                  <c:v>13.85325899999998</c:v>
                </c:pt>
                <c:pt idx="6162">
                  <c:v>13.91575899999998</c:v>
                </c:pt>
                <c:pt idx="6163">
                  <c:v>13.97825899999998</c:v>
                </c:pt>
                <c:pt idx="6164">
                  <c:v>14.04075899999998</c:v>
                </c:pt>
                <c:pt idx="6165">
                  <c:v>14.10325899999998</c:v>
                </c:pt>
                <c:pt idx="6166">
                  <c:v>14.16575899999998</c:v>
                </c:pt>
                <c:pt idx="6167">
                  <c:v>14.22825899999998</c:v>
                </c:pt>
                <c:pt idx="6168">
                  <c:v>14.29075899999998</c:v>
                </c:pt>
                <c:pt idx="6169">
                  <c:v>14.35325899999998</c:v>
                </c:pt>
                <c:pt idx="6170">
                  <c:v>14.41575899999998</c:v>
                </c:pt>
                <c:pt idx="6171">
                  <c:v>14.47825899999998</c:v>
                </c:pt>
                <c:pt idx="6172">
                  <c:v>14.54075899999998</c:v>
                </c:pt>
                <c:pt idx="6173">
                  <c:v>14.60325899999998</c:v>
                </c:pt>
                <c:pt idx="6174">
                  <c:v>14.66575899999998</c:v>
                </c:pt>
                <c:pt idx="6175">
                  <c:v>14.72825899999998</c:v>
                </c:pt>
                <c:pt idx="6176">
                  <c:v>14.79075899999998</c:v>
                </c:pt>
                <c:pt idx="6177">
                  <c:v>14.85325899999998</c:v>
                </c:pt>
                <c:pt idx="6178">
                  <c:v>14.91575899999998</c:v>
                </c:pt>
                <c:pt idx="6179">
                  <c:v>14.97825899999998</c:v>
                </c:pt>
                <c:pt idx="6180">
                  <c:v>15.04075899999998</c:v>
                </c:pt>
                <c:pt idx="6181">
                  <c:v>15.10325899999998</c:v>
                </c:pt>
                <c:pt idx="6182">
                  <c:v>15.16575899999998</c:v>
                </c:pt>
                <c:pt idx="6183">
                  <c:v>15.22825899999998</c:v>
                </c:pt>
                <c:pt idx="6184">
                  <c:v>15.29075899999998</c:v>
                </c:pt>
                <c:pt idx="6185">
                  <c:v>15.35325899999998</c:v>
                </c:pt>
                <c:pt idx="6186">
                  <c:v>15.41575899999998</c:v>
                </c:pt>
                <c:pt idx="6187">
                  <c:v>15.47825899999998</c:v>
                </c:pt>
                <c:pt idx="6188">
                  <c:v>15.54075899999998</c:v>
                </c:pt>
                <c:pt idx="6189">
                  <c:v>15.60325899999998</c:v>
                </c:pt>
                <c:pt idx="6190">
                  <c:v>15.66575899999998</c:v>
                </c:pt>
                <c:pt idx="6191">
                  <c:v>15.72825899999998</c:v>
                </c:pt>
                <c:pt idx="6192">
                  <c:v>15.79075899999998</c:v>
                </c:pt>
                <c:pt idx="6193">
                  <c:v>15.85325899999998</c:v>
                </c:pt>
                <c:pt idx="6194">
                  <c:v>15.91575899999998</c:v>
                </c:pt>
                <c:pt idx="6195">
                  <c:v>15.97825899999998</c:v>
                </c:pt>
                <c:pt idx="6196">
                  <c:v>16.04075899999998</c:v>
                </c:pt>
                <c:pt idx="6197">
                  <c:v>16.10325899999998</c:v>
                </c:pt>
                <c:pt idx="6198">
                  <c:v>16.16575899999998</c:v>
                </c:pt>
                <c:pt idx="6199">
                  <c:v>16.22825899999998</c:v>
                </c:pt>
                <c:pt idx="6200">
                  <c:v>16.29075899999998</c:v>
                </c:pt>
                <c:pt idx="6201">
                  <c:v>16.35325899999998</c:v>
                </c:pt>
                <c:pt idx="6202">
                  <c:v>16.41575899999998</c:v>
                </c:pt>
                <c:pt idx="6203">
                  <c:v>16.47825899999998</c:v>
                </c:pt>
                <c:pt idx="6204">
                  <c:v>16.54075899999998</c:v>
                </c:pt>
                <c:pt idx="6205">
                  <c:v>16.60325899999998</c:v>
                </c:pt>
                <c:pt idx="6206">
                  <c:v>16.66575899999998</c:v>
                </c:pt>
                <c:pt idx="6207">
                  <c:v>16.72825899999998</c:v>
                </c:pt>
                <c:pt idx="6208">
                  <c:v>16.79075899999998</c:v>
                </c:pt>
                <c:pt idx="6209">
                  <c:v>16.85325899999998</c:v>
                </c:pt>
                <c:pt idx="6210">
                  <c:v>16.91575899999998</c:v>
                </c:pt>
                <c:pt idx="6211">
                  <c:v>16.97825899999998</c:v>
                </c:pt>
                <c:pt idx="6212">
                  <c:v>17.04075899999998</c:v>
                </c:pt>
                <c:pt idx="6213">
                  <c:v>17.10325899999998</c:v>
                </c:pt>
                <c:pt idx="6214">
                  <c:v>17.16575899999998</c:v>
                </c:pt>
                <c:pt idx="6215">
                  <c:v>17.22825899999998</c:v>
                </c:pt>
                <c:pt idx="6216">
                  <c:v>17.29075899999998</c:v>
                </c:pt>
                <c:pt idx="6217">
                  <c:v>17.35325899999998</c:v>
                </c:pt>
                <c:pt idx="6218">
                  <c:v>17.41575899999998</c:v>
                </c:pt>
                <c:pt idx="6219">
                  <c:v>17.47825899999998</c:v>
                </c:pt>
                <c:pt idx="6220">
                  <c:v>17.54075899999998</c:v>
                </c:pt>
                <c:pt idx="6221">
                  <c:v>17.60325899999998</c:v>
                </c:pt>
                <c:pt idx="6222">
                  <c:v>17.66575899999998</c:v>
                </c:pt>
                <c:pt idx="6223">
                  <c:v>17.72825899999998</c:v>
                </c:pt>
                <c:pt idx="6224">
                  <c:v>17.79075899999998</c:v>
                </c:pt>
                <c:pt idx="6225">
                  <c:v>17.85325899999998</c:v>
                </c:pt>
                <c:pt idx="6226">
                  <c:v>17.91575899999998</c:v>
                </c:pt>
                <c:pt idx="6227">
                  <c:v>17.97825899999998</c:v>
                </c:pt>
                <c:pt idx="6228">
                  <c:v>18.04075899999998</c:v>
                </c:pt>
                <c:pt idx="6229">
                  <c:v>18.10325899999998</c:v>
                </c:pt>
                <c:pt idx="6230">
                  <c:v>18.16575899999998</c:v>
                </c:pt>
                <c:pt idx="6231">
                  <c:v>18.22825899999998</c:v>
                </c:pt>
                <c:pt idx="6232">
                  <c:v>18.29075899999998</c:v>
                </c:pt>
                <c:pt idx="6233">
                  <c:v>18.35325899999998</c:v>
                </c:pt>
                <c:pt idx="6234">
                  <c:v>18.41575899999998</c:v>
                </c:pt>
                <c:pt idx="6235">
                  <c:v>18.47825899999998</c:v>
                </c:pt>
                <c:pt idx="6236">
                  <c:v>18.54075899999998</c:v>
                </c:pt>
                <c:pt idx="6237">
                  <c:v>18.60325899999998</c:v>
                </c:pt>
                <c:pt idx="6238">
                  <c:v>18.66575899999998</c:v>
                </c:pt>
                <c:pt idx="6239">
                  <c:v>18.72825899999998</c:v>
                </c:pt>
                <c:pt idx="6240">
                  <c:v>18.79075899999998</c:v>
                </c:pt>
                <c:pt idx="6241">
                  <c:v>18.85325899999998</c:v>
                </c:pt>
                <c:pt idx="6242">
                  <c:v>18.91575899999998</c:v>
                </c:pt>
                <c:pt idx="6243">
                  <c:v>18.97825899999998</c:v>
                </c:pt>
                <c:pt idx="6244">
                  <c:v>19.04075899999998</c:v>
                </c:pt>
                <c:pt idx="6245">
                  <c:v>19.10325899999998</c:v>
                </c:pt>
                <c:pt idx="6246">
                  <c:v>19.16575899999998</c:v>
                </c:pt>
                <c:pt idx="6247">
                  <c:v>19.22825899999998</c:v>
                </c:pt>
                <c:pt idx="6248">
                  <c:v>19.29075899999998</c:v>
                </c:pt>
                <c:pt idx="6249">
                  <c:v>19.35325899999998</c:v>
                </c:pt>
                <c:pt idx="6250">
                  <c:v>19.41575899999998</c:v>
                </c:pt>
                <c:pt idx="6251">
                  <c:v>19.47825899999998</c:v>
                </c:pt>
                <c:pt idx="6252">
                  <c:v>19.54075899999998</c:v>
                </c:pt>
                <c:pt idx="6253">
                  <c:v>19.60325899999998</c:v>
                </c:pt>
                <c:pt idx="6254">
                  <c:v>19.66575899999998</c:v>
                </c:pt>
                <c:pt idx="6255">
                  <c:v>19.72825899999998</c:v>
                </c:pt>
                <c:pt idx="6256">
                  <c:v>19.79075899999998</c:v>
                </c:pt>
                <c:pt idx="6257">
                  <c:v>19.85325899999998</c:v>
                </c:pt>
                <c:pt idx="6258">
                  <c:v>19.91575899999998</c:v>
                </c:pt>
                <c:pt idx="6259">
                  <c:v>19.97825899999998</c:v>
                </c:pt>
                <c:pt idx="6260">
                  <c:v>20.04075899999998</c:v>
                </c:pt>
                <c:pt idx="6261">
                  <c:v>20.10325899999998</c:v>
                </c:pt>
                <c:pt idx="6262">
                  <c:v>20.16575899999998</c:v>
                </c:pt>
                <c:pt idx="6263">
                  <c:v>20.22825899999998</c:v>
                </c:pt>
                <c:pt idx="6264">
                  <c:v>20.29075899999998</c:v>
                </c:pt>
                <c:pt idx="6265">
                  <c:v>20.35325899999998</c:v>
                </c:pt>
                <c:pt idx="6266">
                  <c:v>20.41575899999998</c:v>
                </c:pt>
                <c:pt idx="6267">
                  <c:v>20.47825899999998</c:v>
                </c:pt>
                <c:pt idx="6268">
                  <c:v>20.54075899999998</c:v>
                </c:pt>
                <c:pt idx="6269">
                  <c:v>20.60325899999998</c:v>
                </c:pt>
                <c:pt idx="6270">
                  <c:v>20.66575899999998</c:v>
                </c:pt>
                <c:pt idx="6271">
                  <c:v>20.72825899999998</c:v>
                </c:pt>
                <c:pt idx="6272">
                  <c:v>20.79075899999998</c:v>
                </c:pt>
                <c:pt idx="6273">
                  <c:v>20.85325899999998</c:v>
                </c:pt>
                <c:pt idx="6274">
                  <c:v>20.91575899999998</c:v>
                </c:pt>
                <c:pt idx="6275">
                  <c:v>20.97825899999998</c:v>
                </c:pt>
                <c:pt idx="6276">
                  <c:v>21.04075899999998</c:v>
                </c:pt>
                <c:pt idx="6277">
                  <c:v>21.10325899999998</c:v>
                </c:pt>
                <c:pt idx="6278">
                  <c:v>21.16575899999998</c:v>
                </c:pt>
                <c:pt idx="6279">
                  <c:v>21.22825899999998</c:v>
                </c:pt>
                <c:pt idx="6280">
                  <c:v>21.29075899999998</c:v>
                </c:pt>
                <c:pt idx="6281">
                  <c:v>21.35325899999998</c:v>
                </c:pt>
                <c:pt idx="6282">
                  <c:v>21.41575899999998</c:v>
                </c:pt>
                <c:pt idx="6283">
                  <c:v>21.47825899999998</c:v>
                </c:pt>
                <c:pt idx="6284">
                  <c:v>21.54075899999998</c:v>
                </c:pt>
                <c:pt idx="6285">
                  <c:v>21.60325899999998</c:v>
                </c:pt>
                <c:pt idx="6286">
                  <c:v>21.66575899999998</c:v>
                </c:pt>
                <c:pt idx="6287">
                  <c:v>21.72825899999998</c:v>
                </c:pt>
                <c:pt idx="6288">
                  <c:v>21.79075899999998</c:v>
                </c:pt>
                <c:pt idx="6289">
                  <c:v>21.85325899999998</c:v>
                </c:pt>
                <c:pt idx="6290">
                  <c:v>21.91575899999998</c:v>
                </c:pt>
                <c:pt idx="6291">
                  <c:v>21.97825899999998</c:v>
                </c:pt>
                <c:pt idx="6292">
                  <c:v>22.04075899999998</c:v>
                </c:pt>
                <c:pt idx="6293">
                  <c:v>22.10325899999998</c:v>
                </c:pt>
                <c:pt idx="6294">
                  <c:v>22.16575899999998</c:v>
                </c:pt>
                <c:pt idx="6295">
                  <c:v>22.22825899999998</c:v>
                </c:pt>
                <c:pt idx="6296">
                  <c:v>22.29075899999998</c:v>
                </c:pt>
                <c:pt idx="6297">
                  <c:v>22.35325899999998</c:v>
                </c:pt>
                <c:pt idx="6298">
                  <c:v>22.41575899999998</c:v>
                </c:pt>
                <c:pt idx="6299">
                  <c:v>22.47825899999998</c:v>
                </c:pt>
                <c:pt idx="6300">
                  <c:v>22.54075899999998</c:v>
                </c:pt>
                <c:pt idx="6301">
                  <c:v>22.60325899999998</c:v>
                </c:pt>
                <c:pt idx="6302">
                  <c:v>22.66575899999998</c:v>
                </c:pt>
                <c:pt idx="6303">
                  <c:v>22.72825899999998</c:v>
                </c:pt>
                <c:pt idx="6304">
                  <c:v>22.79075899999998</c:v>
                </c:pt>
                <c:pt idx="6305">
                  <c:v>22.85325899999998</c:v>
                </c:pt>
                <c:pt idx="6306">
                  <c:v>22.91575899999998</c:v>
                </c:pt>
                <c:pt idx="6307">
                  <c:v>22.97825899999998</c:v>
                </c:pt>
                <c:pt idx="6308">
                  <c:v>23.04075899999998</c:v>
                </c:pt>
                <c:pt idx="6309">
                  <c:v>23.10325899999998</c:v>
                </c:pt>
                <c:pt idx="6310">
                  <c:v>23.16575899999998</c:v>
                </c:pt>
                <c:pt idx="6311">
                  <c:v>23.22825899999998</c:v>
                </c:pt>
                <c:pt idx="6312">
                  <c:v>23.29075899999998</c:v>
                </c:pt>
                <c:pt idx="6313">
                  <c:v>23.35325899999998</c:v>
                </c:pt>
                <c:pt idx="6314">
                  <c:v>23.41575899999998</c:v>
                </c:pt>
                <c:pt idx="6315">
                  <c:v>23.47825899999998</c:v>
                </c:pt>
                <c:pt idx="6316">
                  <c:v>23.54075899999998</c:v>
                </c:pt>
                <c:pt idx="6317">
                  <c:v>23.60325899999998</c:v>
                </c:pt>
                <c:pt idx="6318">
                  <c:v>23.66575899999998</c:v>
                </c:pt>
                <c:pt idx="6319">
                  <c:v>23.72825899999998</c:v>
                </c:pt>
                <c:pt idx="6320">
                  <c:v>23.79075899999998</c:v>
                </c:pt>
                <c:pt idx="6321">
                  <c:v>23.85325899999998</c:v>
                </c:pt>
                <c:pt idx="6322">
                  <c:v>23.91575899999998</c:v>
                </c:pt>
                <c:pt idx="6323">
                  <c:v>23.97825899999998</c:v>
                </c:pt>
                <c:pt idx="6324">
                  <c:v>24.04075899999998</c:v>
                </c:pt>
                <c:pt idx="6325">
                  <c:v>24.10325899999998</c:v>
                </c:pt>
                <c:pt idx="6326">
                  <c:v>24.16575899999998</c:v>
                </c:pt>
                <c:pt idx="6327">
                  <c:v>24.22825899999998</c:v>
                </c:pt>
                <c:pt idx="6328">
                  <c:v>24.29075899999998</c:v>
                </c:pt>
                <c:pt idx="6329">
                  <c:v>24.35325899999998</c:v>
                </c:pt>
                <c:pt idx="6330">
                  <c:v>24.41575899999998</c:v>
                </c:pt>
                <c:pt idx="6331">
                  <c:v>24.47825899999998</c:v>
                </c:pt>
                <c:pt idx="6332">
                  <c:v>24.54075899999998</c:v>
                </c:pt>
                <c:pt idx="6333">
                  <c:v>24.60325899999998</c:v>
                </c:pt>
                <c:pt idx="6334">
                  <c:v>24.66575899999998</c:v>
                </c:pt>
                <c:pt idx="6335">
                  <c:v>24.72825899999998</c:v>
                </c:pt>
                <c:pt idx="6336">
                  <c:v>24.79075899999998</c:v>
                </c:pt>
                <c:pt idx="6337">
                  <c:v>24.85325899999998</c:v>
                </c:pt>
                <c:pt idx="6338">
                  <c:v>24.91575899999998</c:v>
                </c:pt>
                <c:pt idx="6339">
                  <c:v>24.97825899999998</c:v>
                </c:pt>
                <c:pt idx="6340">
                  <c:v>25.04075899999998</c:v>
                </c:pt>
                <c:pt idx="6341">
                  <c:v>25.10325899999998</c:v>
                </c:pt>
                <c:pt idx="6342">
                  <c:v>25.16575899999998</c:v>
                </c:pt>
                <c:pt idx="6343">
                  <c:v>25.22825899999998</c:v>
                </c:pt>
                <c:pt idx="6344">
                  <c:v>25.29075899999998</c:v>
                </c:pt>
                <c:pt idx="6345">
                  <c:v>25.35325899999998</c:v>
                </c:pt>
                <c:pt idx="6346">
                  <c:v>25.41575899999998</c:v>
                </c:pt>
                <c:pt idx="6347">
                  <c:v>25.47825899999998</c:v>
                </c:pt>
                <c:pt idx="6348">
                  <c:v>25.54075899999998</c:v>
                </c:pt>
                <c:pt idx="6349">
                  <c:v>25.60325899999998</c:v>
                </c:pt>
                <c:pt idx="6350">
                  <c:v>25.66575899999998</c:v>
                </c:pt>
                <c:pt idx="6351">
                  <c:v>25.72825899999998</c:v>
                </c:pt>
                <c:pt idx="6352">
                  <c:v>25.79075899999998</c:v>
                </c:pt>
                <c:pt idx="6353">
                  <c:v>25.85325899999998</c:v>
                </c:pt>
                <c:pt idx="6354">
                  <c:v>25.91575899999998</c:v>
                </c:pt>
                <c:pt idx="6355">
                  <c:v>25.97825899999998</c:v>
                </c:pt>
                <c:pt idx="6356">
                  <c:v>26.04075899999998</c:v>
                </c:pt>
                <c:pt idx="6357">
                  <c:v>26.10325899999998</c:v>
                </c:pt>
                <c:pt idx="6358">
                  <c:v>26.16575899999998</c:v>
                </c:pt>
                <c:pt idx="6359">
                  <c:v>26.22825899999998</c:v>
                </c:pt>
                <c:pt idx="6360">
                  <c:v>26.29075899999998</c:v>
                </c:pt>
                <c:pt idx="6361">
                  <c:v>26.35325899999998</c:v>
                </c:pt>
                <c:pt idx="6362">
                  <c:v>26.41575899999998</c:v>
                </c:pt>
                <c:pt idx="6363">
                  <c:v>26.47825899999998</c:v>
                </c:pt>
                <c:pt idx="6364">
                  <c:v>26.54075899999998</c:v>
                </c:pt>
                <c:pt idx="6365">
                  <c:v>26.60325899999998</c:v>
                </c:pt>
                <c:pt idx="6366">
                  <c:v>26.66575899999998</c:v>
                </c:pt>
                <c:pt idx="6367">
                  <c:v>26.72825899999998</c:v>
                </c:pt>
                <c:pt idx="6368">
                  <c:v>26.79075899999998</c:v>
                </c:pt>
                <c:pt idx="6369">
                  <c:v>26.85325899999998</c:v>
                </c:pt>
                <c:pt idx="6370">
                  <c:v>26.91575899999998</c:v>
                </c:pt>
                <c:pt idx="6371">
                  <c:v>26.97825899999998</c:v>
                </c:pt>
                <c:pt idx="6372">
                  <c:v>27.04075899999998</c:v>
                </c:pt>
                <c:pt idx="6373">
                  <c:v>27.10325899999998</c:v>
                </c:pt>
                <c:pt idx="6374">
                  <c:v>27.16575899999998</c:v>
                </c:pt>
                <c:pt idx="6375">
                  <c:v>27.22825899999998</c:v>
                </c:pt>
                <c:pt idx="6376">
                  <c:v>27.29075899999998</c:v>
                </c:pt>
                <c:pt idx="6377">
                  <c:v>27.35325899999998</c:v>
                </c:pt>
                <c:pt idx="6378">
                  <c:v>27.41575899999998</c:v>
                </c:pt>
                <c:pt idx="6379">
                  <c:v>27.47825899999998</c:v>
                </c:pt>
                <c:pt idx="6380">
                  <c:v>27.54075899999998</c:v>
                </c:pt>
                <c:pt idx="6381">
                  <c:v>27.60325899999998</c:v>
                </c:pt>
                <c:pt idx="6382">
                  <c:v>27.66575899999998</c:v>
                </c:pt>
                <c:pt idx="6383">
                  <c:v>27.72825899999998</c:v>
                </c:pt>
                <c:pt idx="6384">
                  <c:v>27.79075899999998</c:v>
                </c:pt>
                <c:pt idx="6385">
                  <c:v>27.85325899999998</c:v>
                </c:pt>
                <c:pt idx="6386">
                  <c:v>27.91575899999998</c:v>
                </c:pt>
                <c:pt idx="6387">
                  <c:v>27.97825899999998</c:v>
                </c:pt>
                <c:pt idx="6388">
                  <c:v>28.04075899999998</c:v>
                </c:pt>
                <c:pt idx="6389">
                  <c:v>28.10325899999998</c:v>
                </c:pt>
                <c:pt idx="6390">
                  <c:v>28.16575899999998</c:v>
                </c:pt>
                <c:pt idx="6391">
                  <c:v>28.22825899999998</c:v>
                </c:pt>
                <c:pt idx="6392">
                  <c:v>28.29075899999998</c:v>
                </c:pt>
                <c:pt idx="6393">
                  <c:v>28.35325899999998</c:v>
                </c:pt>
                <c:pt idx="6394">
                  <c:v>28.41575899999998</c:v>
                </c:pt>
                <c:pt idx="6395">
                  <c:v>28.47825899999998</c:v>
                </c:pt>
                <c:pt idx="6396">
                  <c:v>28.54075899999998</c:v>
                </c:pt>
                <c:pt idx="6397">
                  <c:v>28.60325899999998</c:v>
                </c:pt>
                <c:pt idx="6398">
                  <c:v>28.66575899999998</c:v>
                </c:pt>
                <c:pt idx="6399">
                  <c:v>28.72825899999998</c:v>
                </c:pt>
                <c:pt idx="6400">
                  <c:v>28.79075899999998</c:v>
                </c:pt>
                <c:pt idx="6401">
                  <c:v>28.85325899999998</c:v>
                </c:pt>
                <c:pt idx="6402">
                  <c:v>28.91575899999998</c:v>
                </c:pt>
                <c:pt idx="6403">
                  <c:v>28.97825899999998</c:v>
                </c:pt>
                <c:pt idx="6404">
                  <c:v>29.04075899999998</c:v>
                </c:pt>
                <c:pt idx="6405">
                  <c:v>29.10325899999998</c:v>
                </c:pt>
                <c:pt idx="6406">
                  <c:v>29.16575899999998</c:v>
                </c:pt>
                <c:pt idx="6407">
                  <c:v>29.22825899999998</c:v>
                </c:pt>
                <c:pt idx="6408">
                  <c:v>29.29075899999998</c:v>
                </c:pt>
                <c:pt idx="6409">
                  <c:v>29.35325899999998</c:v>
                </c:pt>
                <c:pt idx="6410">
                  <c:v>29.41575899999998</c:v>
                </c:pt>
                <c:pt idx="6411">
                  <c:v>29.47825899999998</c:v>
                </c:pt>
                <c:pt idx="6412">
                  <c:v>29.54075899999998</c:v>
                </c:pt>
                <c:pt idx="6413">
                  <c:v>29.60325899999998</c:v>
                </c:pt>
                <c:pt idx="6414">
                  <c:v>29.66575899999998</c:v>
                </c:pt>
                <c:pt idx="6415">
                  <c:v>29.72825899999998</c:v>
                </c:pt>
                <c:pt idx="6416">
                  <c:v>29.79075899999998</c:v>
                </c:pt>
                <c:pt idx="6417">
                  <c:v>29.85325899999998</c:v>
                </c:pt>
                <c:pt idx="6418">
                  <c:v>29.91575899999998</c:v>
                </c:pt>
                <c:pt idx="6419">
                  <c:v>29.97825899999998</c:v>
                </c:pt>
                <c:pt idx="6420">
                  <c:v>30.04075899999998</c:v>
                </c:pt>
                <c:pt idx="6421">
                  <c:v>30.10325899999998</c:v>
                </c:pt>
                <c:pt idx="6422">
                  <c:v>30.16575899999998</c:v>
                </c:pt>
                <c:pt idx="6423">
                  <c:v>30.22825899999998</c:v>
                </c:pt>
                <c:pt idx="6424">
                  <c:v>30.29075899999998</c:v>
                </c:pt>
                <c:pt idx="6425">
                  <c:v>30.35325899999998</c:v>
                </c:pt>
                <c:pt idx="6426">
                  <c:v>30.41575899999998</c:v>
                </c:pt>
                <c:pt idx="6427">
                  <c:v>30.47825899999998</c:v>
                </c:pt>
                <c:pt idx="6428">
                  <c:v>30.54075899999998</c:v>
                </c:pt>
                <c:pt idx="6429">
                  <c:v>30.60325899999998</c:v>
                </c:pt>
                <c:pt idx="6430">
                  <c:v>30.66575899999998</c:v>
                </c:pt>
                <c:pt idx="6431">
                  <c:v>30.72825899999998</c:v>
                </c:pt>
                <c:pt idx="6432">
                  <c:v>30.79075899999998</c:v>
                </c:pt>
                <c:pt idx="6433">
                  <c:v>30.85325899999998</c:v>
                </c:pt>
                <c:pt idx="6434">
                  <c:v>30.91575899999998</c:v>
                </c:pt>
                <c:pt idx="6435">
                  <c:v>30.97825899999998</c:v>
                </c:pt>
                <c:pt idx="6436">
                  <c:v>31.04075899999998</c:v>
                </c:pt>
                <c:pt idx="6437">
                  <c:v>31.10325899999998</c:v>
                </c:pt>
                <c:pt idx="6438">
                  <c:v>31.16575899999998</c:v>
                </c:pt>
                <c:pt idx="6439">
                  <c:v>31.22825899999998</c:v>
                </c:pt>
                <c:pt idx="6440">
                  <c:v>31.29075899999998</c:v>
                </c:pt>
                <c:pt idx="6441">
                  <c:v>31.35325899999998</c:v>
                </c:pt>
                <c:pt idx="6442">
                  <c:v>31.41575899999998</c:v>
                </c:pt>
                <c:pt idx="6443">
                  <c:v>31.47825899999998</c:v>
                </c:pt>
                <c:pt idx="6444">
                  <c:v>31.54075899999998</c:v>
                </c:pt>
                <c:pt idx="6445">
                  <c:v>31.60325899999998</c:v>
                </c:pt>
                <c:pt idx="6446">
                  <c:v>31.66575899999998</c:v>
                </c:pt>
                <c:pt idx="6447">
                  <c:v>31.72825899999998</c:v>
                </c:pt>
                <c:pt idx="6448">
                  <c:v>31.79075899999998</c:v>
                </c:pt>
                <c:pt idx="6449">
                  <c:v>31.85325899999998</c:v>
                </c:pt>
                <c:pt idx="6450">
                  <c:v>31.91575899999998</c:v>
                </c:pt>
                <c:pt idx="6451">
                  <c:v>31.97825899999998</c:v>
                </c:pt>
                <c:pt idx="6452">
                  <c:v>32.04075899999998</c:v>
                </c:pt>
                <c:pt idx="6453">
                  <c:v>32.10325899999998</c:v>
                </c:pt>
                <c:pt idx="6454">
                  <c:v>32.16575899999998</c:v>
                </c:pt>
                <c:pt idx="6455">
                  <c:v>32.22825899999998</c:v>
                </c:pt>
                <c:pt idx="6456">
                  <c:v>32.29075899999998</c:v>
                </c:pt>
                <c:pt idx="6457">
                  <c:v>32.35325899999998</c:v>
                </c:pt>
                <c:pt idx="6458">
                  <c:v>32.41575899999998</c:v>
                </c:pt>
                <c:pt idx="6459">
                  <c:v>32.47825899999998</c:v>
                </c:pt>
                <c:pt idx="6460">
                  <c:v>32.54075899999998</c:v>
                </c:pt>
                <c:pt idx="6461">
                  <c:v>32.60325899999998</c:v>
                </c:pt>
                <c:pt idx="6462">
                  <c:v>32.66575899999998</c:v>
                </c:pt>
                <c:pt idx="6463">
                  <c:v>32.72825899999998</c:v>
                </c:pt>
                <c:pt idx="6464">
                  <c:v>32.79075899999998</c:v>
                </c:pt>
                <c:pt idx="6465">
                  <c:v>32.85325899999998</c:v>
                </c:pt>
                <c:pt idx="6466">
                  <c:v>32.91575899999998</c:v>
                </c:pt>
                <c:pt idx="6467">
                  <c:v>32.97825899999998</c:v>
                </c:pt>
                <c:pt idx="6468">
                  <c:v>33.04075899999998</c:v>
                </c:pt>
                <c:pt idx="6469">
                  <c:v>33.10325899999998</c:v>
                </c:pt>
                <c:pt idx="6470">
                  <c:v>33.16575899999998</c:v>
                </c:pt>
                <c:pt idx="6471">
                  <c:v>33.22825899999998</c:v>
                </c:pt>
                <c:pt idx="6472">
                  <c:v>33.29075899999998</c:v>
                </c:pt>
                <c:pt idx="6473">
                  <c:v>33.35325899999998</c:v>
                </c:pt>
                <c:pt idx="6474">
                  <c:v>33.41575899999998</c:v>
                </c:pt>
                <c:pt idx="6475">
                  <c:v>33.47825899999998</c:v>
                </c:pt>
                <c:pt idx="6476">
                  <c:v>33.54075899999998</c:v>
                </c:pt>
                <c:pt idx="6477">
                  <c:v>33.60325899999998</c:v>
                </c:pt>
                <c:pt idx="6478">
                  <c:v>33.66575899999998</c:v>
                </c:pt>
                <c:pt idx="6479">
                  <c:v>33.72825899999998</c:v>
                </c:pt>
                <c:pt idx="6480">
                  <c:v>33.79075899999998</c:v>
                </c:pt>
                <c:pt idx="6481">
                  <c:v>33.85325899999998</c:v>
                </c:pt>
                <c:pt idx="6482">
                  <c:v>33.91575899999998</c:v>
                </c:pt>
                <c:pt idx="6483">
                  <c:v>33.97825899999998</c:v>
                </c:pt>
                <c:pt idx="6484">
                  <c:v>34.04075899999998</c:v>
                </c:pt>
                <c:pt idx="6485">
                  <c:v>34.10325899999998</c:v>
                </c:pt>
                <c:pt idx="6486">
                  <c:v>34.16575899999998</c:v>
                </c:pt>
                <c:pt idx="6487">
                  <c:v>34.22825899999998</c:v>
                </c:pt>
                <c:pt idx="6488">
                  <c:v>34.29075899999998</c:v>
                </c:pt>
                <c:pt idx="6489">
                  <c:v>34.35325899999998</c:v>
                </c:pt>
                <c:pt idx="6490">
                  <c:v>34.41575899999998</c:v>
                </c:pt>
                <c:pt idx="6491">
                  <c:v>34.47825899999998</c:v>
                </c:pt>
                <c:pt idx="6492">
                  <c:v>34.54075899999998</c:v>
                </c:pt>
                <c:pt idx="6493">
                  <c:v>34.60325899999998</c:v>
                </c:pt>
                <c:pt idx="6494">
                  <c:v>34.66575899999998</c:v>
                </c:pt>
                <c:pt idx="6495">
                  <c:v>34.72825899999998</c:v>
                </c:pt>
                <c:pt idx="6496">
                  <c:v>34.79075899999998</c:v>
                </c:pt>
                <c:pt idx="6497">
                  <c:v>34.85325899999998</c:v>
                </c:pt>
                <c:pt idx="6498">
                  <c:v>34.91575899999998</c:v>
                </c:pt>
                <c:pt idx="6499">
                  <c:v>34.97825899999998</c:v>
                </c:pt>
                <c:pt idx="6500">
                  <c:v>35.04075899999998</c:v>
                </c:pt>
                <c:pt idx="6501">
                  <c:v>35.10325899999998</c:v>
                </c:pt>
                <c:pt idx="6502">
                  <c:v>35.16575899999998</c:v>
                </c:pt>
                <c:pt idx="6503">
                  <c:v>35.22825899999998</c:v>
                </c:pt>
                <c:pt idx="6504">
                  <c:v>35.29075899999998</c:v>
                </c:pt>
                <c:pt idx="6505">
                  <c:v>35.35325899999998</c:v>
                </c:pt>
                <c:pt idx="6506">
                  <c:v>35.41575899999998</c:v>
                </c:pt>
                <c:pt idx="6507">
                  <c:v>35.47825899999998</c:v>
                </c:pt>
                <c:pt idx="6508">
                  <c:v>35.54075899999998</c:v>
                </c:pt>
                <c:pt idx="6509">
                  <c:v>35.60325899999998</c:v>
                </c:pt>
                <c:pt idx="6510">
                  <c:v>35.66575899999998</c:v>
                </c:pt>
                <c:pt idx="6511">
                  <c:v>35.72825899999998</c:v>
                </c:pt>
                <c:pt idx="6512">
                  <c:v>35.79075899999998</c:v>
                </c:pt>
                <c:pt idx="6513">
                  <c:v>35.85325899999998</c:v>
                </c:pt>
                <c:pt idx="6514">
                  <c:v>35.91575899999998</c:v>
                </c:pt>
                <c:pt idx="6515">
                  <c:v>35.97825899999998</c:v>
                </c:pt>
                <c:pt idx="6516">
                  <c:v>36.04075899999998</c:v>
                </c:pt>
                <c:pt idx="6517">
                  <c:v>36.10325899999998</c:v>
                </c:pt>
                <c:pt idx="6518">
                  <c:v>36.16575899999998</c:v>
                </c:pt>
                <c:pt idx="6519">
                  <c:v>36.22825899999998</c:v>
                </c:pt>
                <c:pt idx="6520">
                  <c:v>36.29075899999998</c:v>
                </c:pt>
                <c:pt idx="6521">
                  <c:v>36.35325899999998</c:v>
                </c:pt>
                <c:pt idx="6522">
                  <c:v>36.41575899999998</c:v>
                </c:pt>
                <c:pt idx="6523">
                  <c:v>36.47825899999998</c:v>
                </c:pt>
                <c:pt idx="6524">
                  <c:v>36.54075899999998</c:v>
                </c:pt>
                <c:pt idx="6525">
                  <c:v>36.60325899999998</c:v>
                </c:pt>
                <c:pt idx="6526">
                  <c:v>36.66575899999998</c:v>
                </c:pt>
                <c:pt idx="6527">
                  <c:v>36.72825899999998</c:v>
                </c:pt>
                <c:pt idx="6528">
                  <c:v>36.79075899999998</c:v>
                </c:pt>
                <c:pt idx="6529">
                  <c:v>36.85325899999998</c:v>
                </c:pt>
                <c:pt idx="6530">
                  <c:v>36.91575899999998</c:v>
                </c:pt>
                <c:pt idx="6531">
                  <c:v>36.97825899999998</c:v>
                </c:pt>
                <c:pt idx="6532">
                  <c:v>37.04075899999998</c:v>
                </c:pt>
                <c:pt idx="6533">
                  <c:v>37.10325899999998</c:v>
                </c:pt>
                <c:pt idx="6534">
                  <c:v>37.16575899999998</c:v>
                </c:pt>
                <c:pt idx="6535">
                  <c:v>37.22825899999998</c:v>
                </c:pt>
                <c:pt idx="6536">
                  <c:v>37.29075899999998</c:v>
                </c:pt>
                <c:pt idx="6537">
                  <c:v>37.35325899999998</c:v>
                </c:pt>
                <c:pt idx="6538">
                  <c:v>37.41575899999998</c:v>
                </c:pt>
                <c:pt idx="6539">
                  <c:v>37.47825899999998</c:v>
                </c:pt>
                <c:pt idx="6540">
                  <c:v>37.54075899999998</c:v>
                </c:pt>
                <c:pt idx="6541">
                  <c:v>37.60325899999998</c:v>
                </c:pt>
                <c:pt idx="6542">
                  <c:v>37.66575899999998</c:v>
                </c:pt>
                <c:pt idx="6543">
                  <c:v>37.72825899999998</c:v>
                </c:pt>
                <c:pt idx="6544">
                  <c:v>37.79075899999998</c:v>
                </c:pt>
                <c:pt idx="6545">
                  <c:v>37.85325899999998</c:v>
                </c:pt>
                <c:pt idx="6546">
                  <c:v>37.91575899999998</c:v>
                </c:pt>
                <c:pt idx="6547">
                  <c:v>37.97825899999998</c:v>
                </c:pt>
                <c:pt idx="6548">
                  <c:v>38.04075899999998</c:v>
                </c:pt>
                <c:pt idx="6549">
                  <c:v>38.10325899999998</c:v>
                </c:pt>
                <c:pt idx="6550">
                  <c:v>38.16575899999998</c:v>
                </c:pt>
                <c:pt idx="6551">
                  <c:v>38.22825899999998</c:v>
                </c:pt>
                <c:pt idx="6552">
                  <c:v>38.29075899999998</c:v>
                </c:pt>
                <c:pt idx="6553">
                  <c:v>38.35325899999998</c:v>
                </c:pt>
                <c:pt idx="6554">
                  <c:v>38.41575899999998</c:v>
                </c:pt>
                <c:pt idx="6555">
                  <c:v>38.47825899999998</c:v>
                </c:pt>
                <c:pt idx="6556">
                  <c:v>38.54075899999998</c:v>
                </c:pt>
                <c:pt idx="6557">
                  <c:v>38.60325899999998</c:v>
                </c:pt>
                <c:pt idx="6558">
                  <c:v>38.66575899999998</c:v>
                </c:pt>
                <c:pt idx="6559">
                  <c:v>38.72825899999998</c:v>
                </c:pt>
                <c:pt idx="6560">
                  <c:v>38.79075899999998</c:v>
                </c:pt>
                <c:pt idx="6561">
                  <c:v>38.85325899999998</c:v>
                </c:pt>
                <c:pt idx="6562">
                  <c:v>38.91575899999998</c:v>
                </c:pt>
                <c:pt idx="6563">
                  <c:v>38.97825899999998</c:v>
                </c:pt>
                <c:pt idx="6564">
                  <c:v>39.04075899999998</c:v>
                </c:pt>
                <c:pt idx="6565">
                  <c:v>39.10325899999998</c:v>
                </c:pt>
                <c:pt idx="6566">
                  <c:v>39.16575899999998</c:v>
                </c:pt>
                <c:pt idx="6567">
                  <c:v>39.22825899999998</c:v>
                </c:pt>
                <c:pt idx="6568">
                  <c:v>39.29075899999998</c:v>
                </c:pt>
                <c:pt idx="6569">
                  <c:v>39.35325899999998</c:v>
                </c:pt>
                <c:pt idx="6570">
                  <c:v>39.41575899999998</c:v>
                </c:pt>
                <c:pt idx="6571">
                  <c:v>39.47825899999998</c:v>
                </c:pt>
                <c:pt idx="6572">
                  <c:v>39.54075899999998</c:v>
                </c:pt>
                <c:pt idx="6573">
                  <c:v>39.60325899999998</c:v>
                </c:pt>
                <c:pt idx="6574">
                  <c:v>39.66575899999998</c:v>
                </c:pt>
                <c:pt idx="6575">
                  <c:v>39.72825899999998</c:v>
                </c:pt>
                <c:pt idx="6576">
                  <c:v>39.79075899999998</c:v>
                </c:pt>
                <c:pt idx="6577">
                  <c:v>39.85325899999998</c:v>
                </c:pt>
                <c:pt idx="6578">
                  <c:v>39.91575899999998</c:v>
                </c:pt>
                <c:pt idx="6579">
                  <c:v>39.97825899999998</c:v>
                </c:pt>
                <c:pt idx="6580">
                  <c:v>40.04075899999998</c:v>
                </c:pt>
                <c:pt idx="6581">
                  <c:v>40.10325899999998</c:v>
                </c:pt>
                <c:pt idx="6582">
                  <c:v>40.16575899999998</c:v>
                </c:pt>
                <c:pt idx="6583">
                  <c:v>40.22825899999998</c:v>
                </c:pt>
                <c:pt idx="6584">
                  <c:v>40.29075899999998</c:v>
                </c:pt>
                <c:pt idx="6585">
                  <c:v>40.35325899999998</c:v>
                </c:pt>
                <c:pt idx="6586">
                  <c:v>40.41575899999998</c:v>
                </c:pt>
                <c:pt idx="6587">
                  <c:v>40.47825899999998</c:v>
                </c:pt>
                <c:pt idx="6588">
                  <c:v>40.54075899999998</c:v>
                </c:pt>
                <c:pt idx="6589">
                  <c:v>40.60325899999998</c:v>
                </c:pt>
                <c:pt idx="6590">
                  <c:v>40.66575899999998</c:v>
                </c:pt>
                <c:pt idx="6591">
                  <c:v>40.72825899999998</c:v>
                </c:pt>
                <c:pt idx="6592">
                  <c:v>40.79075899999998</c:v>
                </c:pt>
                <c:pt idx="6593">
                  <c:v>40.85325899999998</c:v>
                </c:pt>
                <c:pt idx="6594">
                  <c:v>40.91575899999998</c:v>
                </c:pt>
                <c:pt idx="6595">
                  <c:v>40.97825899999998</c:v>
                </c:pt>
                <c:pt idx="6596">
                  <c:v>41.04075899999998</c:v>
                </c:pt>
                <c:pt idx="6597">
                  <c:v>41.10325899999998</c:v>
                </c:pt>
                <c:pt idx="6598">
                  <c:v>41.16575899999998</c:v>
                </c:pt>
                <c:pt idx="6599">
                  <c:v>41.22825899999998</c:v>
                </c:pt>
                <c:pt idx="6600">
                  <c:v>41.29075899999998</c:v>
                </c:pt>
                <c:pt idx="6601">
                  <c:v>41.35325899999998</c:v>
                </c:pt>
                <c:pt idx="6602">
                  <c:v>41.41575899999998</c:v>
                </c:pt>
                <c:pt idx="6603">
                  <c:v>41.47825899999998</c:v>
                </c:pt>
                <c:pt idx="6604">
                  <c:v>41.54075899999998</c:v>
                </c:pt>
                <c:pt idx="6605">
                  <c:v>41.60325899999998</c:v>
                </c:pt>
                <c:pt idx="6606">
                  <c:v>41.66575899999998</c:v>
                </c:pt>
                <c:pt idx="6607">
                  <c:v>41.72825899999998</c:v>
                </c:pt>
                <c:pt idx="6608">
                  <c:v>41.79075899999998</c:v>
                </c:pt>
                <c:pt idx="6609">
                  <c:v>41.85325899999998</c:v>
                </c:pt>
                <c:pt idx="6610">
                  <c:v>41.91575899999998</c:v>
                </c:pt>
                <c:pt idx="6611">
                  <c:v>41.97825899999998</c:v>
                </c:pt>
                <c:pt idx="6612">
                  <c:v>42.04075899999998</c:v>
                </c:pt>
                <c:pt idx="6613">
                  <c:v>42.10325899999998</c:v>
                </c:pt>
                <c:pt idx="6614">
                  <c:v>42.16575899999998</c:v>
                </c:pt>
                <c:pt idx="6615">
                  <c:v>42.22825899999998</c:v>
                </c:pt>
                <c:pt idx="6616">
                  <c:v>42.29075899999998</c:v>
                </c:pt>
                <c:pt idx="6617">
                  <c:v>42.35325899999998</c:v>
                </c:pt>
                <c:pt idx="6618">
                  <c:v>42.41575899999998</c:v>
                </c:pt>
                <c:pt idx="6619">
                  <c:v>42.47825899999998</c:v>
                </c:pt>
                <c:pt idx="6620">
                  <c:v>42.54075899999998</c:v>
                </c:pt>
                <c:pt idx="6621">
                  <c:v>42.60325899999998</c:v>
                </c:pt>
                <c:pt idx="6622">
                  <c:v>42.66575899999998</c:v>
                </c:pt>
                <c:pt idx="6623">
                  <c:v>42.72825899999998</c:v>
                </c:pt>
                <c:pt idx="6624">
                  <c:v>42.79075899999998</c:v>
                </c:pt>
                <c:pt idx="6625">
                  <c:v>42.85325899999998</c:v>
                </c:pt>
                <c:pt idx="6626">
                  <c:v>42.91575899999998</c:v>
                </c:pt>
                <c:pt idx="6627">
                  <c:v>42.97825899999998</c:v>
                </c:pt>
                <c:pt idx="6628">
                  <c:v>43.04075899999998</c:v>
                </c:pt>
                <c:pt idx="6629">
                  <c:v>43.10325899999998</c:v>
                </c:pt>
                <c:pt idx="6630">
                  <c:v>43.16575899999998</c:v>
                </c:pt>
                <c:pt idx="6631">
                  <c:v>43.22825899999998</c:v>
                </c:pt>
                <c:pt idx="6632">
                  <c:v>43.29075899999998</c:v>
                </c:pt>
                <c:pt idx="6633">
                  <c:v>43.35325899999998</c:v>
                </c:pt>
                <c:pt idx="6634">
                  <c:v>43.41575899999998</c:v>
                </c:pt>
                <c:pt idx="6635">
                  <c:v>43.47825899999998</c:v>
                </c:pt>
                <c:pt idx="6636">
                  <c:v>43.54075899999998</c:v>
                </c:pt>
                <c:pt idx="6637">
                  <c:v>43.60325899999998</c:v>
                </c:pt>
                <c:pt idx="6638">
                  <c:v>43.66575899999998</c:v>
                </c:pt>
                <c:pt idx="6639">
                  <c:v>43.72825899999998</c:v>
                </c:pt>
                <c:pt idx="6640">
                  <c:v>43.79075899999998</c:v>
                </c:pt>
                <c:pt idx="6641">
                  <c:v>43.85325899999998</c:v>
                </c:pt>
                <c:pt idx="6642">
                  <c:v>43.91575899999998</c:v>
                </c:pt>
                <c:pt idx="6643">
                  <c:v>43.97825899999998</c:v>
                </c:pt>
                <c:pt idx="6644">
                  <c:v>44.04075899999998</c:v>
                </c:pt>
                <c:pt idx="6645">
                  <c:v>44.10325899999998</c:v>
                </c:pt>
                <c:pt idx="6646">
                  <c:v>44.16575899999998</c:v>
                </c:pt>
                <c:pt idx="6647">
                  <c:v>44.22825899999998</c:v>
                </c:pt>
                <c:pt idx="6648">
                  <c:v>44.29075899999998</c:v>
                </c:pt>
                <c:pt idx="6649">
                  <c:v>44.35325899999998</c:v>
                </c:pt>
                <c:pt idx="6650">
                  <c:v>44.41575899999998</c:v>
                </c:pt>
                <c:pt idx="6651">
                  <c:v>44.47825899999998</c:v>
                </c:pt>
                <c:pt idx="6652">
                  <c:v>44.54075899999998</c:v>
                </c:pt>
                <c:pt idx="6653">
                  <c:v>44.60325899999998</c:v>
                </c:pt>
                <c:pt idx="6654">
                  <c:v>44.66575899999998</c:v>
                </c:pt>
                <c:pt idx="6655">
                  <c:v>44.72825899999998</c:v>
                </c:pt>
                <c:pt idx="6656">
                  <c:v>44.79075899999998</c:v>
                </c:pt>
                <c:pt idx="6657">
                  <c:v>44.85325899999998</c:v>
                </c:pt>
                <c:pt idx="6658">
                  <c:v>44.91575899999998</c:v>
                </c:pt>
                <c:pt idx="6659">
                  <c:v>44.97825899999998</c:v>
                </c:pt>
                <c:pt idx="6660">
                  <c:v>45.04075899999998</c:v>
                </c:pt>
                <c:pt idx="6661">
                  <c:v>45.10325899999998</c:v>
                </c:pt>
                <c:pt idx="6662">
                  <c:v>45.16575899999998</c:v>
                </c:pt>
                <c:pt idx="6663">
                  <c:v>45.22825899999998</c:v>
                </c:pt>
                <c:pt idx="6664">
                  <c:v>45.29075899999998</c:v>
                </c:pt>
                <c:pt idx="6665">
                  <c:v>45.35325899999998</c:v>
                </c:pt>
                <c:pt idx="6666">
                  <c:v>45.41575899999998</c:v>
                </c:pt>
                <c:pt idx="6667">
                  <c:v>45.47825899999998</c:v>
                </c:pt>
                <c:pt idx="6668">
                  <c:v>45.54075899999998</c:v>
                </c:pt>
                <c:pt idx="6669">
                  <c:v>45.60325899999998</c:v>
                </c:pt>
                <c:pt idx="6670">
                  <c:v>45.66575899999998</c:v>
                </c:pt>
                <c:pt idx="6671">
                  <c:v>45.72825899999998</c:v>
                </c:pt>
                <c:pt idx="6672">
                  <c:v>45.79075899999998</c:v>
                </c:pt>
                <c:pt idx="6673">
                  <c:v>45.85325899999998</c:v>
                </c:pt>
                <c:pt idx="6674">
                  <c:v>45.91575899999998</c:v>
                </c:pt>
                <c:pt idx="6675">
                  <c:v>45.97825899999998</c:v>
                </c:pt>
                <c:pt idx="6676">
                  <c:v>46.04075899999998</c:v>
                </c:pt>
                <c:pt idx="6677">
                  <c:v>46.10325899999998</c:v>
                </c:pt>
                <c:pt idx="6678">
                  <c:v>46.16575899999998</c:v>
                </c:pt>
                <c:pt idx="6679">
                  <c:v>46.22825899999998</c:v>
                </c:pt>
                <c:pt idx="6680">
                  <c:v>46.29075899999998</c:v>
                </c:pt>
                <c:pt idx="6681">
                  <c:v>46.35325899999998</c:v>
                </c:pt>
                <c:pt idx="6682">
                  <c:v>46.41575899999998</c:v>
                </c:pt>
                <c:pt idx="6683">
                  <c:v>46.47825899999998</c:v>
                </c:pt>
                <c:pt idx="6684">
                  <c:v>46.54075899999998</c:v>
                </c:pt>
                <c:pt idx="6685">
                  <c:v>46.60325899999998</c:v>
                </c:pt>
                <c:pt idx="6686">
                  <c:v>46.66575899999998</c:v>
                </c:pt>
                <c:pt idx="6687">
                  <c:v>46.72825899999998</c:v>
                </c:pt>
                <c:pt idx="6688">
                  <c:v>46.79075899999998</c:v>
                </c:pt>
                <c:pt idx="6689">
                  <c:v>46.85325899999998</c:v>
                </c:pt>
                <c:pt idx="6690">
                  <c:v>46.91575899999998</c:v>
                </c:pt>
                <c:pt idx="6691">
                  <c:v>46.97825899999998</c:v>
                </c:pt>
                <c:pt idx="6692">
                  <c:v>47.04075899999998</c:v>
                </c:pt>
                <c:pt idx="6693">
                  <c:v>47.10325899999998</c:v>
                </c:pt>
                <c:pt idx="6694">
                  <c:v>47.16575899999998</c:v>
                </c:pt>
                <c:pt idx="6695">
                  <c:v>47.22825899999998</c:v>
                </c:pt>
                <c:pt idx="6696">
                  <c:v>47.29075899999998</c:v>
                </c:pt>
                <c:pt idx="6697">
                  <c:v>47.35325899999998</c:v>
                </c:pt>
                <c:pt idx="6698">
                  <c:v>47.41575899999998</c:v>
                </c:pt>
                <c:pt idx="6699">
                  <c:v>47.47825899999998</c:v>
                </c:pt>
                <c:pt idx="6700">
                  <c:v>47.54075899999998</c:v>
                </c:pt>
                <c:pt idx="6701">
                  <c:v>47.60325899999998</c:v>
                </c:pt>
                <c:pt idx="6702">
                  <c:v>47.66575899999998</c:v>
                </c:pt>
                <c:pt idx="6703">
                  <c:v>47.72825899999998</c:v>
                </c:pt>
                <c:pt idx="6704">
                  <c:v>47.79075899999998</c:v>
                </c:pt>
                <c:pt idx="6705">
                  <c:v>47.85325899999998</c:v>
                </c:pt>
                <c:pt idx="6706">
                  <c:v>47.91575899999998</c:v>
                </c:pt>
                <c:pt idx="6707">
                  <c:v>47.97825899999998</c:v>
                </c:pt>
                <c:pt idx="6708">
                  <c:v>48.04075899999998</c:v>
                </c:pt>
                <c:pt idx="6709">
                  <c:v>48.10325899999998</c:v>
                </c:pt>
                <c:pt idx="6710">
                  <c:v>48.16575899999998</c:v>
                </c:pt>
                <c:pt idx="6711">
                  <c:v>48.22825899999998</c:v>
                </c:pt>
                <c:pt idx="6712">
                  <c:v>48.29075899999998</c:v>
                </c:pt>
                <c:pt idx="6713">
                  <c:v>48.35325899999998</c:v>
                </c:pt>
                <c:pt idx="6714">
                  <c:v>48.41575899999998</c:v>
                </c:pt>
                <c:pt idx="6715">
                  <c:v>48.47825899999998</c:v>
                </c:pt>
                <c:pt idx="6716">
                  <c:v>48.540759999999977</c:v>
                </c:pt>
                <c:pt idx="6717">
                  <c:v>48.603259999999977</c:v>
                </c:pt>
                <c:pt idx="6718">
                  <c:v>48.665759999999977</c:v>
                </c:pt>
                <c:pt idx="6719">
                  <c:v>48.728259999999977</c:v>
                </c:pt>
                <c:pt idx="6720">
                  <c:v>48.790759999999977</c:v>
                </c:pt>
                <c:pt idx="6721">
                  <c:v>48.853259999999977</c:v>
                </c:pt>
                <c:pt idx="6722">
                  <c:v>48.915759999999977</c:v>
                </c:pt>
                <c:pt idx="6723">
                  <c:v>48.978259999999977</c:v>
                </c:pt>
                <c:pt idx="6724">
                  <c:v>49.040759999999977</c:v>
                </c:pt>
                <c:pt idx="6725">
                  <c:v>49.103259999999977</c:v>
                </c:pt>
                <c:pt idx="6726">
                  <c:v>49.165759999999977</c:v>
                </c:pt>
                <c:pt idx="6727">
                  <c:v>49.228259999999977</c:v>
                </c:pt>
                <c:pt idx="6728">
                  <c:v>49.290759999999977</c:v>
                </c:pt>
                <c:pt idx="6729">
                  <c:v>49.353259999999977</c:v>
                </c:pt>
                <c:pt idx="6730">
                  <c:v>49.415759999999977</c:v>
                </c:pt>
                <c:pt idx="6731">
                  <c:v>49.478259999999977</c:v>
                </c:pt>
                <c:pt idx="6732">
                  <c:v>49.540759999999977</c:v>
                </c:pt>
                <c:pt idx="6733">
                  <c:v>49.603259999999977</c:v>
                </c:pt>
                <c:pt idx="6734">
                  <c:v>49.665759999999977</c:v>
                </c:pt>
                <c:pt idx="6735">
                  <c:v>49.728259999999977</c:v>
                </c:pt>
                <c:pt idx="6736">
                  <c:v>49.790759999999977</c:v>
                </c:pt>
                <c:pt idx="6737">
                  <c:v>49.853259999999977</c:v>
                </c:pt>
                <c:pt idx="6738">
                  <c:v>49.915759999999977</c:v>
                </c:pt>
                <c:pt idx="6739">
                  <c:v>49.978259999999977</c:v>
                </c:pt>
                <c:pt idx="6740">
                  <c:v>50.040759999999977</c:v>
                </c:pt>
                <c:pt idx="6741">
                  <c:v>50.103259999999977</c:v>
                </c:pt>
                <c:pt idx="6742">
                  <c:v>50.165759999999977</c:v>
                </c:pt>
                <c:pt idx="6743">
                  <c:v>50.228259999999977</c:v>
                </c:pt>
                <c:pt idx="6744">
                  <c:v>50.290759999999977</c:v>
                </c:pt>
                <c:pt idx="6745">
                  <c:v>50.353259999999977</c:v>
                </c:pt>
                <c:pt idx="6746">
                  <c:v>50.415759999999977</c:v>
                </c:pt>
                <c:pt idx="6747">
                  <c:v>50.478259999999977</c:v>
                </c:pt>
                <c:pt idx="6748">
                  <c:v>50.540759999999977</c:v>
                </c:pt>
                <c:pt idx="6749">
                  <c:v>50.603259999999977</c:v>
                </c:pt>
                <c:pt idx="6750">
                  <c:v>50.665759999999977</c:v>
                </c:pt>
                <c:pt idx="6751">
                  <c:v>50.728259999999977</c:v>
                </c:pt>
                <c:pt idx="6752">
                  <c:v>50.790759999999977</c:v>
                </c:pt>
                <c:pt idx="6753">
                  <c:v>50.853259999999977</c:v>
                </c:pt>
                <c:pt idx="6754">
                  <c:v>50.915759999999977</c:v>
                </c:pt>
                <c:pt idx="6755">
                  <c:v>50.978259999999977</c:v>
                </c:pt>
                <c:pt idx="6756">
                  <c:v>51.040759999999977</c:v>
                </c:pt>
                <c:pt idx="6757">
                  <c:v>51.103259999999977</c:v>
                </c:pt>
                <c:pt idx="6758">
                  <c:v>51.165759999999977</c:v>
                </c:pt>
                <c:pt idx="6759">
                  <c:v>51.228259999999977</c:v>
                </c:pt>
                <c:pt idx="6760">
                  <c:v>51.290759999999977</c:v>
                </c:pt>
                <c:pt idx="6761">
                  <c:v>51.353259999999977</c:v>
                </c:pt>
                <c:pt idx="6762">
                  <c:v>51.415759999999977</c:v>
                </c:pt>
                <c:pt idx="6763">
                  <c:v>51.478259999999977</c:v>
                </c:pt>
                <c:pt idx="6764">
                  <c:v>51.540759999999977</c:v>
                </c:pt>
                <c:pt idx="6765">
                  <c:v>51.603259999999977</c:v>
                </c:pt>
                <c:pt idx="6766">
                  <c:v>51.665759999999977</c:v>
                </c:pt>
                <c:pt idx="6767">
                  <c:v>51.728259999999977</c:v>
                </c:pt>
                <c:pt idx="6768">
                  <c:v>51.790759999999977</c:v>
                </c:pt>
                <c:pt idx="6769">
                  <c:v>51.853259999999977</c:v>
                </c:pt>
                <c:pt idx="6770">
                  <c:v>51.915759999999977</c:v>
                </c:pt>
                <c:pt idx="6771">
                  <c:v>51.978259999999977</c:v>
                </c:pt>
                <c:pt idx="6772">
                  <c:v>52.040759999999977</c:v>
                </c:pt>
                <c:pt idx="6773">
                  <c:v>52.103259999999977</c:v>
                </c:pt>
                <c:pt idx="6774">
                  <c:v>52.165759999999977</c:v>
                </c:pt>
                <c:pt idx="6775">
                  <c:v>52.228259999999977</c:v>
                </c:pt>
                <c:pt idx="6776">
                  <c:v>52.290759999999977</c:v>
                </c:pt>
                <c:pt idx="6777">
                  <c:v>52.353259999999977</c:v>
                </c:pt>
                <c:pt idx="6778">
                  <c:v>52.415759999999977</c:v>
                </c:pt>
                <c:pt idx="6779">
                  <c:v>52.478259999999977</c:v>
                </c:pt>
                <c:pt idx="6780">
                  <c:v>52.540759999999977</c:v>
                </c:pt>
                <c:pt idx="6781">
                  <c:v>52.603259999999977</c:v>
                </c:pt>
                <c:pt idx="6782">
                  <c:v>52.665759999999977</c:v>
                </c:pt>
                <c:pt idx="6783">
                  <c:v>52.728259999999977</c:v>
                </c:pt>
                <c:pt idx="6784">
                  <c:v>52.790759999999977</c:v>
                </c:pt>
                <c:pt idx="6785">
                  <c:v>52.853259999999977</c:v>
                </c:pt>
                <c:pt idx="6786">
                  <c:v>52.915759999999977</c:v>
                </c:pt>
                <c:pt idx="6787">
                  <c:v>52.978259999999977</c:v>
                </c:pt>
                <c:pt idx="6788">
                  <c:v>53.040759999999977</c:v>
                </c:pt>
                <c:pt idx="6789">
                  <c:v>53.103259999999977</c:v>
                </c:pt>
                <c:pt idx="6790">
                  <c:v>53.165759999999977</c:v>
                </c:pt>
                <c:pt idx="6791">
                  <c:v>53.228259999999977</c:v>
                </c:pt>
                <c:pt idx="6792">
                  <c:v>53.290759999999977</c:v>
                </c:pt>
                <c:pt idx="6793">
                  <c:v>53.353259999999977</c:v>
                </c:pt>
                <c:pt idx="6794">
                  <c:v>53.415759999999977</c:v>
                </c:pt>
                <c:pt idx="6795">
                  <c:v>53.478259999999977</c:v>
                </c:pt>
                <c:pt idx="6796">
                  <c:v>53.540759999999977</c:v>
                </c:pt>
                <c:pt idx="6797">
                  <c:v>53.603259999999977</c:v>
                </c:pt>
                <c:pt idx="6798">
                  <c:v>53.665759999999977</c:v>
                </c:pt>
                <c:pt idx="6799">
                  <c:v>53.728259999999977</c:v>
                </c:pt>
                <c:pt idx="6800">
                  <c:v>53.790759999999977</c:v>
                </c:pt>
                <c:pt idx="6801">
                  <c:v>53.853259999999977</c:v>
                </c:pt>
                <c:pt idx="6802">
                  <c:v>53.915759999999977</c:v>
                </c:pt>
                <c:pt idx="6803">
                  <c:v>53.978259999999977</c:v>
                </c:pt>
                <c:pt idx="6804">
                  <c:v>54.040759999999977</c:v>
                </c:pt>
                <c:pt idx="6805">
                  <c:v>54.103259999999977</c:v>
                </c:pt>
                <c:pt idx="6806">
                  <c:v>54.165759999999977</c:v>
                </c:pt>
                <c:pt idx="6807">
                  <c:v>54.228259999999977</c:v>
                </c:pt>
                <c:pt idx="6808">
                  <c:v>54.290759999999977</c:v>
                </c:pt>
                <c:pt idx="6809">
                  <c:v>54.353259999999977</c:v>
                </c:pt>
                <c:pt idx="6810">
                  <c:v>54.415759999999977</c:v>
                </c:pt>
                <c:pt idx="6811">
                  <c:v>54.478259999999977</c:v>
                </c:pt>
                <c:pt idx="6812">
                  <c:v>54.540759999999977</c:v>
                </c:pt>
                <c:pt idx="6813">
                  <c:v>54.603259999999977</c:v>
                </c:pt>
                <c:pt idx="6814">
                  <c:v>54.665759999999977</c:v>
                </c:pt>
                <c:pt idx="6815">
                  <c:v>54.728259999999977</c:v>
                </c:pt>
                <c:pt idx="6816">
                  <c:v>54.790759999999977</c:v>
                </c:pt>
                <c:pt idx="6817">
                  <c:v>54.853259999999977</c:v>
                </c:pt>
                <c:pt idx="6818">
                  <c:v>54.915759999999977</c:v>
                </c:pt>
                <c:pt idx="6819">
                  <c:v>54.978259999999977</c:v>
                </c:pt>
                <c:pt idx="6820">
                  <c:v>55.040759999999977</c:v>
                </c:pt>
                <c:pt idx="6821">
                  <c:v>55.103259999999977</c:v>
                </c:pt>
                <c:pt idx="6822">
                  <c:v>55.165759999999977</c:v>
                </c:pt>
                <c:pt idx="6823">
                  <c:v>55.228259999999977</c:v>
                </c:pt>
                <c:pt idx="6824">
                  <c:v>55.290759999999977</c:v>
                </c:pt>
                <c:pt idx="6825">
                  <c:v>55.353259999999977</c:v>
                </c:pt>
                <c:pt idx="6826">
                  <c:v>55.415759999999977</c:v>
                </c:pt>
                <c:pt idx="6827">
                  <c:v>55.478259999999977</c:v>
                </c:pt>
                <c:pt idx="6828">
                  <c:v>55.540759999999977</c:v>
                </c:pt>
                <c:pt idx="6829">
                  <c:v>55.603259999999977</c:v>
                </c:pt>
                <c:pt idx="6830">
                  <c:v>55.665759999999977</c:v>
                </c:pt>
                <c:pt idx="6831">
                  <c:v>55.728259999999977</c:v>
                </c:pt>
                <c:pt idx="6832">
                  <c:v>55.790759999999977</c:v>
                </c:pt>
                <c:pt idx="6833">
                  <c:v>55.853259999999977</c:v>
                </c:pt>
                <c:pt idx="6834">
                  <c:v>55.915759999999977</c:v>
                </c:pt>
                <c:pt idx="6835">
                  <c:v>55.978259999999977</c:v>
                </c:pt>
                <c:pt idx="6836">
                  <c:v>56.040759999999977</c:v>
                </c:pt>
                <c:pt idx="6837">
                  <c:v>56.103259999999977</c:v>
                </c:pt>
                <c:pt idx="6838">
                  <c:v>56.165759999999977</c:v>
                </c:pt>
                <c:pt idx="6839">
                  <c:v>56.228259999999977</c:v>
                </c:pt>
                <c:pt idx="6840">
                  <c:v>56.290759999999977</c:v>
                </c:pt>
                <c:pt idx="6841">
                  <c:v>56.353259999999977</c:v>
                </c:pt>
                <c:pt idx="6842">
                  <c:v>56.415759999999977</c:v>
                </c:pt>
                <c:pt idx="6843">
                  <c:v>56.478259999999977</c:v>
                </c:pt>
                <c:pt idx="6844">
                  <c:v>56.540759999999977</c:v>
                </c:pt>
                <c:pt idx="6845">
                  <c:v>56.603259999999977</c:v>
                </c:pt>
                <c:pt idx="6846">
                  <c:v>56.665759999999977</c:v>
                </c:pt>
                <c:pt idx="6847">
                  <c:v>56.728259999999977</c:v>
                </c:pt>
                <c:pt idx="6848">
                  <c:v>56.790759999999977</c:v>
                </c:pt>
                <c:pt idx="6849">
                  <c:v>56.853259999999977</c:v>
                </c:pt>
                <c:pt idx="6850">
                  <c:v>56.915759999999977</c:v>
                </c:pt>
                <c:pt idx="6851">
                  <c:v>56.978259999999977</c:v>
                </c:pt>
                <c:pt idx="6852">
                  <c:v>57.040759999999977</c:v>
                </c:pt>
                <c:pt idx="6853">
                  <c:v>57.103259999999977</c:v>
                </c:pt>
                <c:pt idx="6854">
                  <c:v>57.165759999999977</c:v>
                </c:pt>
                <c:pt idx="6855">
                  <c:v>57.228259999999977</c:v>
                </c:pt>
                <c:pt idx="6856">
                  <c:v>57.290759999999977</c:v>
                </c:pt>
                <c:pt idx="6857">
                  <c:v>57.353259999999977</c:v>
                </c:pt>
                <c:pt idx="6858">
                  <c:v>57.415759999999977</c:v>
                </c:pt>
                <c:pt idx="6859">
                  <c:v>57.478259999999977</c:v>
                </c:pt>
                <c:pt idx="6860">
                  <c:v>57.540759999999977</c:v>
                </c:pt>
                <c:pt idx="6861">
                  <c:v>57.603259999999977</c:v>
                </c:pt>
                <c:pt idx="6862">
                  <c:v>57.665759999999977</c:v>
                </c:pt>
                <c:pt idx="6863">
                  <c:v>57.728259999999977</c:v>
                </c:pt>
                <c:pt idx="6864">
                  <c:v>57.790759999999977</c:v>
                </c:pt>
                <c:pt idx="6865">
                  <c:v>57.853259999999977</c:v>
                </c:pt>
                <c:pt idx="6866">
                  <c:v>57.915759999999977</c:v>
                </c:pt>
                <c:pt idx="6867">
                  <c:v>57.978259999999977</c:v>
                </c:pt>
                <c:pt idx="6868">
                  <c:v>58.040759999999977</c:v>
                </c:pt>
                <c:pt idx="6869">
                  <c:v>58.103259999999977</c:v>
                </c:pt>
                <c:pt idx="6870">
                  <c:v>58.165759999999977</c:v>
                </c:pt>
                <c:pt idx="6871">
                  <c:v>58.228259999999977</c:v>
                </c:pt>
                <c:pt idx="6872">
                  <c:v>58.290759999999977</c:v>
                </c:pt>
                <c:pt idx="6873">
                  <c:v>58.353259999999977</c:v>
                </c:pt>
                <c:pt idx="6874">
                  <c:v>58.415759999999977</c:v>
                </c:pt>
                <c:pt idx="6875">
                  <c:v>58.478259999999977</c:v>
                </c:pt>
                <c:pt idx="6876">
                  <c:v>58.540759999999977</c:v>
                </c:pt>
                <c:pt idx="6877">
                  <c:v>58.603259999999977</c:v>
                </c:pt>
                <c:pt idx="6878">
                  <c:v>58.665759999999977</c:v>
                </c:pt>
                <c:pt idx="6879">
                  <c:v>58.728259999999977</c:v>
                </c:pt>
                <c:pt idx="6880">
                  <c:v>58.790759999999977</c:v>
                </c:pt>
                <c:pt idx="6881">
                  <c:v>58.853259999999977</c:v>
                </c:pt>
                <c:pt idx="6882">
                  <c:v>58.915759999999977</c:v>
                </c:pt>
                <c:pt idx="6883">
                  <c:v>58.978259999999977</c:v>
                </c:pt>
                <c:pt idx="6884">
                  <c:v>59.040759999999977</c:v>
                </c:pt>
                <c:pt idx="6885">
                  <c:v>59.103259999999977</c:v>
                </c:pt>
                <c:pt idx="6886">
                  <c:v>59.165759999999977</c:v>
                </c:pt>
                <c:pt idx="6887">
                  <c:v>59.228259999999977</c:v>
                </c:pt>
                <c:pt idx="6888">
                  <c:v>59.290759999999977</c:v>
                </c:pt>
                <c:pt idx="6889">
                  <c:v>59.353259999999977</c:v>
                </c:pt>
                <c:pt idx="6890">
                  <c:v>59.415759999999977</c:v>
                </c:pt>
                <c:pt idx="6891">
                  <c:v>59.478259999999977</c:v>
                </c:pt>
                <c:pt idx="6892">
                  <c:v>59.540759999999977</c:v>
                </c:pt>
                <c:pt idx="6893">
                  <c:v>59.603259999999977</c:v>
                </c:pt>
                <c:pt idx="6894">
                  <c:v>59.665759999999977</c:v>
                </c:pt>
                <c:pt idx="6895">
                  <c:v>59.728259999999977</c:v>
                </c:pt>
                <c:pt idx="6896">
                  <c:v>59.790759999999977</c:v>
                </c:pt>
                <c:pt idx="6897">
                  <c:v>59.853259999999977</c:v>
                </c:pt>
                <c:pt idx="6898">
                  <c:v>59.915759999999977</c:v>
                </c:pt>
                <c:pt idx="6899">
                  <c:v>59.978259999999977</c:v>
                </c:pt>
                <c:pt idx="6900">
                  <c:v>60.040759999999977</c:v>
                </c:pt>
                <c:pt idx="6901">
                  <c:v>60.103259999999977</c:v>
                </c:pt>
                <c:pt idx="6902">
                  <c:v>60.165759999999977</c:v>
                </c:pt>
                <c:pt idx="6903">
                  <c:v>60.228259999999977</c:v>
                </c:pt>
                <c:pt idx="6904">
                  <c:v>60.290759999999977</c:v>
                </c:pt>
                <c:pt idx="6905">
                  <c:v>60.353259999999977</c:v>
                </c:pt>
                <c:pt idx="6906">
                  <c:v>60.415759999999977</c:v>
                </c:pt>
                <c:pt idx="6907">
                  <c:v>60.478259999999977</c:v>
                </c:pt>
                <c:pt idx="6908">
                  <c:v>60.540759999999977</c:v>
                </c:pt>
                <c:pt idx="6909">
                  <c:v>60.603259999999977</c:v>
                </c:pt>
                <c:pt idx="6910">
                  <c:v>60.665759999999977</c:v>
                </c:pt>
                <c:pt idx="6911">
                  <c:v>60.728259999999977</c:v>
                </c:pt>
                <c:pt idx="6912">
                  <c:v>60.790759999999977</c:v>
                </c:pt>
                <c:pt idx="6913">
                  <c:v>60.853259999999977</c:v>
                </c:pt>
                <c:pt idx="6914">
                  <c:v>60.915759999999977</c:v>
                </c:pt>
                <c:pt idx="6915">
                  <c:v>60.978259999999977</c:v>
                </c:pt>
                <c:pt idx="6916">
                  <c:v>61.040759999999977</c:v>
                </c:pt>
                <c:pt idx="6917">
                  <c:v>61.103259999999977</c:v>
                </c:pt>
                <c:pt idx="6918">
                  <c:v>61.165759999999977</c:v>
                </c:pt>
                <c:pt idx="6919">
                  <c:v>61.228259999999977</c:v>
                </c:pt>
                <c:pt idx="6920">
                  <c:v>61.290759999999977</c:v>
                </c:pt>
                <c:pt idx="6921">
                  <c:v>61.353259999999977</c:v>
                </c:pt>
                <c:pt idx="6922">
                  <c:v>61.415759999999977</c:v>
                </c:pt>
                <c:pt idx="6923">
                  <c:v>61.478259999999977</c:v>
                </c:pt>
                <c:pt idx="6924">
                  <c:v>61.540759999999977</c:v>
                </c:pt>
                <c:pt idx="6925">
                  <c:v>61.603259999999977</c:v>
                </c:pt>
                <c:pt idx="6926">
                  <c:v>61.665759999999977</c:v>
                </c:pt>
                <c:pt idx="6927">
                  <c:v>61.728259999999977</c:v>
                </c:pt>
                <c:pt idx="6928">
                  <c:v>61.790759999999977</c:v>
                </c:pt>
                <c:pt idx="6929">
                  <c:v>61.853259999999977</c:v>
                </c:pt>
                <c:pt idx="6930">
                  <c:v>61.915759999999977</c:v>
                </c:pt>
                <c:pt idx="6931">
                  <c:v>61.978259999999977</c:v>
                </c:pt>
                <c:pt idx="6932">
                  <c:v>62.040759999999977</c:v>
                </c:pt>
                <c:pt idx="6933">
                  <c:v>62.103259999999977</c:v>
                </c:pt>
                <c:pt idx="6934">
                  <c:v>62.165759999999977</c:v>
                </c:pt>
                <c:pt idx="6935">
                  <c:v>62.228259999999977</c:v>
                </c:pt>
                <c:pt idx="6936">
                  <c:v>62.290759999999977</c:v>
                </c:pt>
                <c:pt idx="6937">
                  <c:v>62.353259999999977</c:v>
                </c:pt>
                <c:pt idx="6938">
                  <c:v>62.415759999999977</c:v>
                </c:pt>
                <c:pt idx="6939">
                  <c:v>62.478259999999977</c:v>
                </c:pt>
                <c:pt idx="6940">
                  <c:v>62.540759999999977</c:v>
                </c:pt>
                <c:pt idx="6941">
                  <c:v>62.603259999999977</c:v>
                </c:pt>
                <c:pt idx="6942">
                  <c:v>62.665759999999977</c:v>
                </c:pt>
                <c:pt idx="6943">
                  <c:v>62.728259999999977</c:v>
                </c:pt>
                <c:pt idx="6944">
                  <c:v>62.790759999999977</c:v>
                </c:pt>
                <c:pt idx="6945">
                  <c:v>62.853259999999977</c:v>
                </c:pt>
                <c:pt idx="6946">
                  <c:v>62.915759999999977</c:v>
                </c:pt>
                <c:pt idx="6947">
                  <c:v>62.978259999999977</c:v>
                </c:pt>
                <c:pt idx="6948">
                  <c:v>63.040759999999977</c:v>
                </c:pt>
                <c:pt idx="6949">
                  <c:v>63.103259999999977</c:v>
                </c:pt>
                <c:pt idx="6950">
                  <c:v>63.165759999999977</c:v>
                </c:pt>
                <c:pt idx="6951">
                  <c:v>63.228259999999977</c:v>
                </c:pt>
                <c:pt idx="6952">
                  <c:v>63.290759999999977</c:v>
                </c:pt>
                <c:pt idx="6953">
                  <c:v>63.353259999999977</c:v>
                </c:pt>
                <c:pt idx="6954">
                  <c:v>63.415759999999977</c:v>
                </c:pt>
                <c:pt idx="6955">
                  <c:v>63.478259999999977</c:v>
                </c:pt>
                <c:pt idx="6956">
                  <c:v>63.540759999999977</c:v>
                </c:pt>
                <c:pt idx="6957">
                  <c:v>63.603259999999977</c:v>
                </c:pt>
                <c:pt idx="6958">
                  <c:v>63.665759999999977</c:v>
                </c:pt>
                <c:pt idx="6959">
                  <c:v>63.728259999999977</c:v>
                </c:pt>
                <c:pt idx="6960">
                  <c:v>63.790759999999977</c:v>
                </c:pt>
                <c:pt idx="6961">
                  <c:v>63.853259999999977</c:v>
                </c:pt>
                <c:pt idx="6962">
                  <c:v>63.915759999999977</c:v>
                </c:pt>
                <c:pt idx="6963">
                  <c:v>63.978259999999977</c:v>
                </c:pt>
                <c:pt idx="6964">
                  <c:v>64.040759999999977</c:v>
                </c:pt>
                <c:pt idx="6965">
                  <c:v>64.103259999999977</c:v>
                </c:pt>
                <c:pt idx="6966">
                  <c:v>64.165759999999977</c:v>
                </c:pt>
                <c:pt idx="6967">
                  <c:v>64.228259999999977</c:v>
                </c:pt>
                <c:pt idx="6968">
                  <c:v>64.290759999999977</c:v>
                </c:pt>
                <c:pt idx="6969">
                  <c:v>64.353259999999977</c:v>
                </c:pt>
                <c:pt idx="6970">
                  <c:v>64.415759999999977</c:v>
                </c:pt>
                <c:pt idx="6971">
                  <c:v>64.478259999999977</c:v>
                </c:pt>
                <c:pt idx="6972">
                  <c:v>64.540759999999977</c:v>
                </c:pt>
                <c:pt idx="6973">
                  <c:v>64.603259999999977</c:v>
                </c:pt>
                <c:pt idx="6974">
                  <c:v>64.665759999999977</c:v>
                </c:pt>
                <c:pt idx="6975">
                  <c:v>64.728259999999977</c:v>
                </c:pt>
                <c:pt idx="6976">
                  <c:v>64.790759999999977</c:v>
                </c:pt>
                <c:pt idx="6977">
                  <c:v>64.853259999999977</c:v>
                </c:pt>
                <c:pt idx="6978">
                  <c:v>64.915759999999977</c:v>
                </c:pt>
                <c:pt idx="6979">
                  <c:v>64.978259999999977</c:v>
                </c:pt>
                <c:pt idx="6980">
                  <c:v>65.040759999999977</c:v>
                </c:pt>
                <c:pt idx="6981">
                  <c:v>65.103259999999977</c:v>
                </c:pt>
                <c:pt idx="6982">
                  <c:v>65.165759999999977</c:v>
                </c:pt>
                <c:pt idx="6983">
                  <c:v>65.228259999999977</c:v>
                </c:pt>
                <c:pt idx="6984">
                  <c:v>65.290759999999977</c:v>
                </c:pt>
                <c:pt idx="6985">
                  <c:v>65.353259999999977</c:v>
                </c:pt>
                <c:pt idx="6986">
                  <c:v>65.415759999999977</c:v>
                </c:pt>
                <c:pt idx="6987">
                  <c:v>65.478259999999977</c:v>
                </c:pt>
                <c:pt idx="6988">
                  <c:v>65.540759999999977</c:v>
                </c:pt>
                <c:pt idx="6989">
                  <c:v>65.603259999999977</c:v>
                </c:pt>
                <c:pt idx="6990">
                  <c:v>65.665759999999977</c:v>
                </c:pt>
                <c:pt idx="6991">
                  <c:v>65.728259999999977</c:v>
                </c:pt>
                <c:pt idx="6992">
                  <c:v>65.790759999999977</c:v>
                </c:pt>
                <c:pt idx="6993">
                  <c:v>65.853259999999977</c:v>
                </c:pt>
                <c:pt idx="6994">
                  <c:v>65.915759999999977</c:v>
                </c:pt>
                <c:pt idx="6995">
                  <c:v>65.978259999999977</c:v>
                </c:pt>
                <c:pt idx="6996">
                  <c:v>66.040759999999977</c:v>
                </c:pt>
                <c:pt idx="6997">
                  <c:v>66.103259999999977</c:v>
                </c:pt>
                <c:pt idx="6998">
                  <c:v>66.165759999999977</c:v>
                </c:pt>
                <c:pt idx="6999">
                  <c:v>66.228259999999977</c:v>
                </c:pt>
                <c:pt idx="7000">
                  <c:v>66.290759999999977</c:v>
                </c:pt>
                <c:pt idx="7001">
                  <c:v>66.353259999999977</c:v>
                </c:pt>
                <c:pt idx="7002">
                  <c:v>66.415759999999977</c:v>
                </c:pt>
                <c:pt idx="7003">
                  <c:v>66.478259999999977</c:v>
                </c:pt>
                <c:pt idx="7004">
                  <c:v>66.540759999999977</c:v>
                </c:pt>
                <c:pt idx="7005">
                  <c:v>66.603259999999977</c:v>
                </c:pt>
                <c:pt idx="7006">
                  <c:v>66.665759999999977</c:v>
                </c:pt>
                <c:pt idx="7007">
                  <c:v>66.728259999999977</c:v>
                </c:pt>
                <c:pt idx="7008">
                  <c:v>66.790759999999977</c:v>
                </c:pt>
                <c:pt idx="7009">
                  <c:v>66.853259999999977</c:v>
                </c:pt>
                <c:pt idx="7010">
                  <c:v>66.915759999999977</c:v>
                </c:pt>
                <c:pt idx="7011">
                  <c:v>66.978259999999977</c:v>
                </c:pt>
                <c:pt idx="7012">
                  <c:v>67.040759999999977</c:v>
                </c:pt>
                <c:pt idx="7013">
                  <c:v>67.103259999999977</c:v>
                </c:pt>
                <c:pt idx="7014">
                  <c:v>67.165759999999977</c:v>
                </c:pt>
                <c:pt idx="7015">
                  <c:v>67.228259999999977</c:v>
                </c:pt>
                <c:pt idx="7016">
                  <c:v>67.290759999999977</c:v>
                </c:pt>
                <c:pt idx="7017">
                  <c:v>67.353259999999977</c:v>
                </c:pt>
                <c:pt idx="7018">
                  <c:v>67.415759999999977</c:v>
                </c:pt>
                <c:pt idx="7019">
                  <c:v>67.478259999999977</c:v>
                </c:pt>
                <c:pt idx="7020">
                  <c:v>67.540759999999977</c:v>
                </c:pt>
                <c:pt idx="7021">
                  <c:v>67.603259999999977</c:v>
                </c:pt>
                <c:pt idx="7022">
                  <c:v>67.665759999999977</c:v>
                </c:pt>
                <c:pt idx="7023">
                  <c:v>67.728259999999977</c:v>
                </c:pt>
                <c:pt idx="7024">
                  <c:v>67.790759999999977</c:v>
                </c:pt>
                <c:pt idx="7025">
                  <c:v>67.853259999999977</c:v>
                </c:pt>
                <c:pt idx="7026">
                  <c:v>67.915759999999977</c:v>
                </c:pt>
                <c:pt idx="7027">
                  <c:v>67.978259999999977</c:v>
                </c:pt>
                <c:pt idx="7028">
                  <c:v>68.040759999999977</c:v>
                </c:pt>
                <c:pt idx="7029">
                  <c:v>68.103259999999977</c:v>
                </c:pt>
                <c:pt idx="7030">
                  <c:v>68.165759999999977</c:v>
                </c:pt>
                <c:pt idx="7031">
                  <c:v>68.228259999999977</c:v>
                </c:pt>
                <c:pt idx="7032">
                  <c:v>68.290759999999977</c:v>
                </c:pt>
                <c:pt idx="7033">
                  <c:v>68.353259999999977</c:v>
                </c:pt>
                <c:pt idx="7034">
                  <c:v>68.415759999999977</c:v>
                </c:pt>
                <c:pt idx="7035">
                  <c:v>68.478259999999977</c:v>
                </c:pt>
                <c:pt idx="7036">
                  <c:v>68.540759999999977</c:v>
                </c:pt>
                <c:pt idx="7037">
                  <c:v>68.603259999999977</c:v>
                </c:pt>
                <c:pt idx="7038">
                  <c:v>68.665759999999977</c:v>
                </c:pt>
                <c:pt idx="7039">
                  <c:v>68.728259999999977</c:v>
                </c:pt>
                <c:pt idx="7040">
                  <c:v>68.790759999999977</c:v>
                </c:pt>
                <c:pt idx="7041">
                  <c:v>68.853259999999977</c:v>
                </c:pt>
                <c:pt idx="7042">
                  <c:v>68.915759999999977</c:v>
                </c:pt>
                <c:pt idx="7043">
                  <c:v>68.978259999999977</c:v>
                </c:pt>
                <c:pt idx="7044">
                  <c:v>69.040759999999977</c:v>
                </c:pt>
                <c:pt idx="7045">
                  <c:v>69.103259999999977</c:v>
                </c:pt>
                <c:pt idx="7046">
                  <c:v>69.165759999999977</c:v>
                </c:pt>
                <c:pt idx="7047">
                  <c:v>69.228259999999977</c:v>
                </c:pt>
                <c:pt idx="7048">
                  <c:v>69.290759999999977</c:v>
                </c:pt>
                <c:pt idx="7049">
                  <c:v>69.353259999999977</c:v>
                </c:pt>
                <c:pt idx="7050">
                  <c:v>69.415759999999977</c:v>
                </c:pt>
                <c:pt idx="7051">
                  <c:v>69.478259999999977</c:v>
                </c:pt>
                <c:pt idx="7052">
                  <c:v>69.540759999999977</c:v>
                </c:pt>
                <c:pt idx="7053">
                  <c:v>69.603259999999977</c:v>
                </c:pt>
                <c:pt idx="7054">
                  <c:v>69.665759999999977</c:v>
                </c:pt>
                <c:pt idx="7055">
                  <c:v>69.728259999999977</c:v>
                </c:pt>
                <c:pt idx="7056">
                  <c:v>69.790759999999977</c:v>
                </c:pt>
                <c:pt idx="7057">
                  <c:v>69.853259999999977</c:v>
                </c:pt>
                <c:pt idx="7058">
                  <c:v>69.915759999999977</c:v>
                </c:pt>
                <c:pt idx="7059">
                  <c:v>69.978259999999977</c:v>
                </c:pt>
                <c:pt idx="7060">
                  <c:v>70.040759999999977</c:v>
                </c:pt>
                <c:pt idx="7061">
                  <c:v>70.103259999999977</c:v>
                </c:pt>
                <c:pt idx="7062">
                  <c:v>70.165759999999977</c:v>
                </c:pt>
                <c:pt idx="7063">
                  <c:v>70.228259999999977</c:v>
                </c:pt>
                <c:pt idx="7064">
                  <c:v>70.290759999999977</c:v>
                </c:pt>
                <c:pt idx="7065">
                  <c:v>70.353259999999977</c:v>
                </c:pt>
                <c:pt idx="7066">
                  <c:v>70.415759999999977</c:v>
                </c:pt>
                <c:pt idx="7067">
                  <c:v>70.478259999999977</c:v>
                </c:pt>
                <c:pt idx="7068">
                  <c:v>70.540759999999977</c:v>
                </c:pt>
                <c:pt idx="7069">
                  <c:v>70.603259999999977</c:v>
                </c:pt>
                <c:pt idx="7070">
                  <c:v>70.665759999999977</c:v>
                </c:pt>
                <c:pt idx="7071">
                  <c:v>70.728259999999977</c:v>
                </c:pt>
                <c:pt idx="7072">
                  <c:v>70.790759999999977</c:v>
                </c:pt>
                <c:pt idx="7073">
                  <c:v>70.853259999999977</c:v>
                </c:pt>
                <c:pt idx="7074">
                  <c:v>70.915759999999977</c:v>
                </c:pt>
                <c:pt idx="7075">
                  <c:v>70.978259999999977</c:v>
                </c:pt>
                <c:pt idx="7076">
                  <c:v>71.040759999999977</c:v>
                </c:pt>
                <c:pt idx="7077">
                  <c:v>71.103259999999977</c:v>
                </c:pt>
                <c:pt idx="7078">
                  <c:v>71.165759999999977</c:v>
                </c:pt>
                <c:pt idx="7079">
                  <c:v>71.228259999999977</c:v>
                </c:pt>
                <c:pt idx="7080">
                  <c:v>71.290759999999977</c:v>
                </c:pt>
                <c:pt idx="7081">
                  <c:v>71.353259999999977</c:v>
                </c:pt>
                <c:pt idx="7082">
                  <c:v>71.415759999999977</c:v>
                </c:pt>
                <c:pt idx="7083">
                  <c:v>71.478259999999977</c:v>
                </c:pt>
                <c:pt idx="7084">
                  <c:v>71.540759999999977</c:v>
                </c:pt>
                <c:pt idx="7085">
                  <c:v>71.603259999999977</c:v>
                </c:pt>
                <c:pt idx="7086">
                  <c:v>71.665759999999977</c:v>
                </c:pt>
                <c:pt idx="7087">
                  <c:v>71.728259999999977</c:v>
                </c:pt>
                <c:pt idx="7088">
                  <c:v>71.790759999999977</c:v>
                </c:pt>
                <c:pt idx="7089">
                  <c:v>71.853259999999977</c:v>
                </c:pt>
                <c:pt idx="7090">
                  <c:v>71.915759999999977</c:v>
                </c:pt>
                <c:pt idx="7091">
                  <c:v>71.978259999999977</c:v>
                </c:pt>
                <c:pt idx="7092">
                  <c:v>72.040759999999977</c:v>
                </c:pt>
                <c:pt idx="7093">
                  <c:v>72.103259999999977</c:v>
                </c:pt>
                <c:pt idx="7094">
                  <c:v>72.165759999999977</c:v>
                </c:pt>
                <c:pt idx="7095">
                  <c:v>72.228259999999977</c:v>
                </c:pt>
                <c:pt idx="7096">
                  <c:v>72.290759999999977</c:v>
                </c:pt>
                <c:pt idx="7097">
                  <c:v>72.353259999999977</c:v>
                </c:pt>
                <c:pt idx="7098">
                  <c:v>72.415759999999977</c:v>
                </c:pt>
                <c:pt idx="7099">
                  <c:v>72.478259999999977</c:v>
                </c:pt>
                <c:pt idx="7100">
                  <c:v>72.540759999999864</c:v>
                </c:pt>
                <c:pt idx="7101">
                  <c:v>72.603259999999864</c:v>
                </c:pt>
                <c:pt idx="7102">
                  <c:v>72.665759999999864</c:v>
                </c:pt>
                <c:pt idx="7103">
                  <c:v>72.728259999999864</c:v>
                </c:pt>
                <c:pt idx="7104">
                  <c:v>72.790759999999864</c:v>
                </c:pt>
                <c:pt idx="7105">
                  <c:v>72.853259999999864</c:v>
                </c:pt>
                <c:pt idx="7106">
                  <c:v>72.915759999999864</c:v>
                </c:pt>
                <c:pt idx="7107">
                  <c:v>72.978259999999864</c:v>
                </c:pt>
                <c:pt idx="7108">
                  <c:v>73.040759999999864</c:v>
                </c:pt>
                <c:pt idx="7109">
                  <c:v>73.103259999999864</c:v>
                </c:pt>
                <c:pt idx="7110">
                  <c:v>73.165759999999864</c:v>
                </c:pt>
                <c:pt idx="7111">
                  <c:v>73.228259999999864</c:v>
                </c:pt>
                <c:pt idx="7112">
                  <c:v>73.290759999999864</c:v>
                </c:pt>
                <c:pt idx="7113">
                  <c:v>73.353259999999864</c:v>
                </c:pt>
                <c:pt idx="7114">
                  <c:v>73.415759999999864</c:v>
                </c:pt>
                <c:pt idx="7115">
                  <c:v>73.478259999999864</c:v>
                </c:pt>
                <c:pt idx="7116">
                  <c:v>73.540759999999864</c:v>
                </c:pt>
                <c:pt idx="7117">
                  <c:v>73.603259999999864</c:v>
                </c:pt>
                <c:pt idx="7118">
                  <c:v>73.665759999999864</c:v>
                </c:pt>
                <c:pt idx="7119">
                  <c:v>73.728259999999864</c:v>
                </c:pt>
                <c:pt idx="7120">
                  <c:v>73.790759999999864</c:v>
                </c:pt>
                <c:pt idx="7121">
                  <c:v>73.853259999999864</c:v>
                </c:pt>
                <c:pt idx="7122">
                  <c:v>73.915759999999864</c:v>
                </c:pt>
                <c:pt idx="7123">
                  <c:v>73.978259999999864</c:v>
                </c:pt>
                <c:pt idx="7124">
                  <c:v>74.040759999999864</c:v>
                </c:pt>
                <c:pt idx="7125">
                  <c:v>74.103259999999864</c:v>
                </c:pt>
                <c:pt idx="7126">
                  <c:v>74.165759999999864</c:v>
                </c:pt>
                <c:pt idx="7127">
                  <c:v>74.228259999999864</c:v>
                </c:pt>
                <c:pt idx="7128">
                  <c:v>74.290759999999864</c:v>
                </c:pt>
                <c:pt idx="7129">
                  <c:v>74.353259999999864</c:v>
                </c:pt>
                <c:pt idx="7130">
                  <c:v>74.415759999999864</c:v>
                </c:pt>
                <c:pt idx="7131">
                  <c:v>74.478259999999864</c:v>
                </c:pt>
                <c:pt idx="7132">
                  <c:v>74.540759999999864</c:v>
                </c:pt>
                <c:pt idx="7133">
                  <c:v>74.603259999999864</c:v>
                </c:pt>
                <c:pt idx="7134">
                  <c:v>74.665759999999864</c:v>
                </c:pt>
                <c:pt idx="7135">
                  <c:v>74.728259999999864</c:v>
                </c:pt>
                <c:pt idx="7136">
                  <c:v>74.790759999999864</c:v>
                </c:pt>
                <c:pt idx="7137">
                  <c:v>74.853259999999864</c:v>
                </c:pt>
                <c:pt idx="7138">
                  <c:v>74.915759999999864</c:v>
                </c:pt>
                <c:pt idx="7139">
                  <c:v>74.978259999999864</c:v>
                </c:pt>
                <c:pt idx="7140">
                  <c:v>75.040759999999864</c:v>
                </c:pt>
                <c:pt idx="7141">
                  <c:v>75.103259999999864</c:v>
                </c:pt>
                <c:pt idx="7142">
                  <c:v>75.165759999999864</c:v>
                </c:pt>
                <c:pt idx="7143">
                  <c:v>75.228259999999864</c:v>
                </c:pt>
                <c:pt idx="7144">
                  <c:v>75.290759999999864</c:v>
                </c:pt>
                <c:pt idx="7145">
                  <c:v>75.353259999999864</c:v>
                </c:pt>
                <c:pt idx="7146">
                  <c:v>75.415759999999864</c:v>
                </c:pt>
                <c:pt idx="7147">
                  <c:v>75.478259999999864</c:v>
                </c:pt>
                <c:pt idx="7148">
                  <c:v>75.540759999999864</c:v>
                </c:pt>
                <c:pt idx="7149">
                  <c:v>75.603259999999864</c:v>
                </c:pt>
                <c:pt idx="7150">
                  <c:v>75.665759999999864</c:v>
                </c:pt>
                <c:pt idx="7151">
                  <c:v>75.728259999999864</c:v>
                </c:pt>
                <c:pt idx="7152">
                  <c:v>75.790759999999864</c:v>
                </c:pt>
                <c:pt idx="7153">
                  <c:v>75.853259999999864</c:v>
                </c:pt>
                <c:pt idx="7154">
                  <c:v>75.915759999999864</c:v>
                </c:pt>
                <c:pt idx="7155">
                  <c:v>75.978259999999864</c:v>
                </c:pt>
                <c:pt idx="7156">
                  <c:v>76.040759999999864</c:v>
                </c:pt>
                <c:pt idx="7157">
                  <c:v>76.103259999999864</c:v>
                </c:pt>
                <c:pt idx="7158">
                  <c:v>76.165759999999864</c:v>
                </c:pt>
                <c:pt idx="7159">
                  <c:v>76.228259999999864</c:v>
                </c:pt>
                <c:pt idx="7160">
                  <c:v>76.290759999999864</c:v>
                </c:pt>
                <c:pt idx="7161">
                  <c:v>76.353259999999864</c:v>
                </c:pt>
                <c:pt idx="7162">
                  <c:v>76.415759999999864</c:v>
                </c:pt>
                <c:pt idx="7163">
                  <c:v>76.478259999999864</c:v>
                </c:pt>
                <c:pt idx="7164">
                  <c:v>76.540759999999864</c:v>
                </c:pt>
                <c:pt idx="7165">
                  <c:v>76.603259999999864</c:v>
                </c:pt>
                <c:pt idx="7166">
                  <c:v>76.665759999999864</c:v>
                </c:pt>
                <c:pt idx="7167">
                  <c:v>76.728259999999864</c:v>
                </c:pt>
                <c:pt idx="7168">
                  <c:v>76.790759999999864</c:v>
                </c:pt>
                <c:pt idx="7169">
                  <c:v>76.853259999999864</c:v>
                </c:pt>
                <c:pt idx="7170">
                  <c:v>76.915759999999864</c:v>
                </c:pt>
                <c:pt idx="7171">
                  <c:v>76.978259999999864</c:v>
                </c:pt>
                <c:pt idx="7172">
                  <c:v>77.040759999999864</c:v>
                </c:pt>
                <c:pt idx="7173">
                  <c:v>77.103259999999864</c:v>
                </c:pt>
                <c:pt idx="7174">
                  <c:v>77.165759999999864</c:v>
                </c:pt>
                <c:pt idx="7175">
                  <c:v>77.228259999999864</c:v>
                </c:pt>
                <c:pt idx="7176">
                  <c:v>77.290759999999864</c:v>
                </c:pt>
                <c:pt idx="7177">
                  <c:v>77.353259999999864</c:v>
                </c:pt>
                <c:pt idx="7178">
                  <c:v>77.415759999999864</c:v>
                </c:pt>
                <c:pt idx="7179">
                  <c:v>77.478259999999864</c:v>
                </c:pt>
                <c:pt idx="7180">
                  <c:v>77.540759999999864</c:v>
                </c:pt>
                <c:pt idx="7181">
                  <c:v>77.603259999999864</c:v>
                </c:pt>
                <c:pt idx="7182">
                  <c:v>77.665759999999864</c:v>
                </c:pt>
                <c:pt idx="7183">
                  <c:v>77.728259999999864</c:v>
                </c:pt>
                <c:pt idx="7184">
                  <c:v>77.790759999999864</c:v>
                </c:pt>
                <c:pt idx="7185">
                  <c:v>77.853259999999864</c:v>
                </c:pt>
                <c:pt idx="7186">
                  <c:v>77.915759999999864</c:v>
                </c:pt>
                <c:pt idx="7187">
                  <c:v>77.978259999999864</c:v>
                </c:pt>
                <c:pt idx="7188">
                  <c:v>78.040759999999864</c:v>
                </c:pt>
                <c:pt idx="7189">
                  <c:v>78.103259999999864</c:v>
                </c:pt>
                <c:pt idx="7190">
                  <c:v>78.165759999999864</c:v>
                </c:pt>
                <c:pt idx="7191">
                  <c:v>78.228259999999864</c:v>
                </c:pt>
                <c:pt idx="7192">
                  <c:v>78.290759999999864</c:v>
                </c:pt>
                <c:pt idx="7193">
                  <c:v>78.353259999999864</c:v>
                </c:pt>
                <c:pt idx="7194">
                  <c:v>78.415759999999864</c:v>
                </c:pt>
                <c:pt idx="7195">
                  <c:v>78.478259999999864</c:v>
                </c:pt>
                <c:pt idx="7196">
                  <c:v>78.540759999999864</c:v>
                </c:pt>
                <c:pt idx="7197">
                  <c:v>78.603259999999864</c:v>
                </c:pt>
                <c:pt idx="7198">
                  <c:v>78.665759999999864</c:v>
                </c:pt>
                <c:pt idx="7199">
                  <c:v>78.728259999999864</c:v>
                </c:pt>
                <c:pt idx="7200">
                  <c:v>78.790759999999864</c:v>
                </c:pt>
                <c:pt idx="7201">
                  <c:v>78.853259999999864</c:v>
                </c:pt>
                <c:pt idx="7202">
                  <c:v>78.915759999999864</c:v>
                </c:pt>
                <c:pt idx="7203">
                  <c:v>78.978259999999864</c:v>
                </c:pt>
                <c:pt idx="7204">
                  <c:v>79.040759999999864</c:v>
                </c:pt>
                <c:pt idx="7205">
                  <c:v>79.103259999999864</c:v>
                </c:pt>
                <c:pt idx="7206">
                  <c:v>79.165759999999864</c:v>
                </c:pt>
                <c:pt idx="7207">
                  <c:v>79.228259999999864</c:v>
                </c:pt>
                <c:pt idx="7208">
                  <c:v>79.290759999999864</c:v>
                </c:pt>
                <c:pt idx="7209">
                  <c:v>79.353259999999864</c:v>
                </c:pt>
                <c:pt idx="7210">
                  <c:v>79.415759999999864</c:v>
                </c:pt>
                <c:pt idx="7211">
                  <c:v>79.478259999999864</c:v>
                </c:pt>
                <c:pt idx="7212">
                  <c:v>79.540759999999864</c:v>
                </c:pt>
                <c:pt idx="7213">
                  <c:v>79.603259999999864</c:v>
                </c:pt>
                <c:pt idx="7214">
                  <c:v>79.665759999999864</c:v>
                </c:pt>
                <c:pt idx="7215">
                  <c:v>79.728259999999864</c:v>
                </c:pt>
                <c:pt idx="7216">
                  <c:v>79.790759999999864</c:v>
                </c:pt>
                <c:pt idx="7217">
                  <c:v>79.853259999999864</c:v>
                </c:pt>
                <c:pt idx="7218">
                  <c:v>79.915759999999864</c:v>
                </c:pt>
                <c:pt idx="7219">
                  <c:v>79.978259999999864</c:v>
                </c:pt>
                <c:pt idx="7220">
                  <c:v>80.040759999999864</c:v>
                </c:pt>
                <c:pt idx="7221">
                  <c:v>80.103259999999864</c:v>
                </c:pt>
                <c:pt idx="7222">
                  <c:v>80.165759999999864</c:v>
                </c:pt>
                <c:pt idx="7223">
                  <c:v>80.228259999999864</c:v>
                </c:pt>
                <c:pt idx="7224">
                  <c:v>80.290759999999864</c:v>
                </c:pt>
                <c:pt idx="7225">
                  <c:v>80.353259999999864</c:v>
                </c:pt>
                <c:pt idx="7226">
                  <c:v>80.415759999999864</c:v>
                </c:pt>
                <c:pt idx="7227">
                  <c:v>80.478259999999864</c:v>
                </c:pt>
                <c:pt idx="7228">
                  <c:v>80.540759999999864</c:v>
                </c:pt>
                <c:pt idx="7229">
                  <c:v>80.603259999999864</c:v>
                </c:pt>
                <c:pt idx="7230">
                  <c:v>80.665759999999864</c:v>
                </c:pt>
                <c:pt idx="7231">
                  <c:v>80.728259999999864</c:v>
                </c:pt>
                <c:pt idx="7232">
                  <c:v>80.790759999999864</c:v>
                </c:pt>
                <c:pt idx="7233">
                  <c:v>80.853259999999864</c:v>
                </c:pt>
                <c:pt idx="7234">
                  <c:v>80.915759999999864</c:v>
                </c:pt>
                <c:pt idx="7235">
                  <c:v>80.978259999999864</c:v>
                </c:pt>
                <c:pt idx="7236">
                  <c:v>81.040759999999864</c:v>
                </c:pt>
                <c:pt idx="7237">
                  <c:v>81.103259999999864</c:v>
                </c:pt>
                <c:pt idx="7238">
                  <c:v>81.165759999999864</c:v>
                </c:pt>
                <c:pt idx="7239">
                  <c:v>81.228259999999864</c:v>
                </c:pt>
                <c:pt idx="7240">
                  <c:v>81.290759999999864</c:v>
                </c:pt>
                <c:pt idx="7241">
                  <c:v>81.353259999999864</c:v>
                </c:pt>
                <c:pt idx="7242">
                  <c:v>81.415759999999864</c:v>
                </c:pt>
                <c:pt idx="7243">
                  <c:v>81.478259999999864</c:v>
                </c:pt>
                <c:pt idx="7244">
                  <c:v>81.540759999999864</c:v>
                </c:pt>
                <c:pt idx="7245">
                  <c:v>81.603259999999864</c:v>
                </c:pt>
                <c:pt idx="7246">
                  <c:v>81.665759999999864</c:v>
                </c:pt>
                <c:pt idx="7247">
                  <c:v>81.728259999999864</c:v>
                </c:pt>
                <c:pt idx="7248">
                  <c:v>81.790759999999864</c:v>
                </c:pt>
                <c:pt idx="7249">
                  <c:v>81.853259999999864</c:v>
                </c:pt>
                <c:pt idx="7250">
                  <c:v>81.915759999999864</c:v>
                </c:pt>
                <c:pt idx="7251">
                  <c:v>81.978259999999864</c:v>
                </c:pt>
                <c:pt idx="7252">
                  <c:v>82.040759999999864</c:v>
                </c:pt>
                <c:pt idx="7253">
                  <c:v>82.103259999999864</c:v>
                </c:pt>
                <c:pt idx="7254">
                  <c:v>82.165759999999864</c:v>
                </c:pt>
                <c:pt idx="7255">
                  <c:v>82.228259999999864</c:v>
                </c:pt>
                <c:pt idx="7256">
                  <c:v>82.290759999999864</c:v>
                </c:pt>
                <c:pt idx="7257">
                  <c:v>82.353259999999864</c:v>
                </c:pt>
                <c:pt idx="7258">
                  <c:v>82.415759999999864</c:v>
                </c:pt>
                <c:pt idx="7259">
                  <c:v>82.478259999999864</c:v>
                </c:pt>
                <c:pt idx="7260">
                  <c:v>82.540759999999864</c:v>
                </c:pt>
                <c:pt idx="7261">
                  <c:v>82.603259999999864</c:v>
                </c:pt>
                <c:pt idx="7262">
                  <c:v>82.665759999999864</c:v>
                </c:pt>
                <c:pt idx="7263">
                  <c:v>82.728259999999864</c:v>
                </c:pt>
                <c:pt idx="7264">
                  <c:v>82.790759999999864</c:v>
                </c:pt>
                <c:pt idx="7265">
                  <c:v>82.853259999999864</c:v>
                </c:pt>
                <c:pt idx="7266">
                  <c:v>82.915759999999864</c:v>
                </c:pt>
                <c:pt idx="7267">
                  <c:v>82.978259999999864</c:v>
                </c:pt>
                <c:pt idx="7268">
                  <c:v>83.040759999999864</c:v>
                </c:pt>
                <c:pt idx="7269">
                  <c:v>83.103259999999864</c:v>
                </c:pt>
                <c:pt idx="7270">
                  <c:v>83.165759999999864</c:v>
                </c:pt>
                <c:pt idx="7271">
                  <c:v>83.228259999999864</c:v>
                </c:pt>
                <c:pt idx="7272">
                  <c:v>83.290759999999864</c:v>
                </c:pt>
                <c:pt idx="7273">
                  <c:v>83.353259999999864</c:v>
                </c:pt>
                <c:pt idx="7274">
                  <c:v>83.415759999999864</c:v>
                </c:pt>
                <c:pt idx="7275">
                  <c:v>83.478259999999864</c:v>
                </c:pt>
                <c:pt idx="7276">
                  <c:v>83.540759999999864</c:v>
                </c:pt>
                <c:pt idx="7277">
                  <c:v>83.603259999999864</c:v>
                </c:pt>
                <c:pt idx="7278">
                  <c:v>83.665759999999864</c:v>
                </c:pt>
                <c:pt idx="7279">
                  <c:v>83.728259999999864</c:v>
                </c:pt>
                <c:pt idx="7280">
                  <c:v>83.790759999999864</c:v>
                </c:pt>
                <c:pt idx="7281">
                  <c:v>83.853259999999864</c:v>
                </c:pt>
                <c:pt idx="7282">
                  <c:v>83.915759999999864</c:v>
                </c:pt>
                <c:pt idx="7283">
                  <c:v>83.978259999999864</c:v>
                </c:pt>
                <c:pt idx="7284">
                  <c:v>84.040759999999864</c:v>
                </c:pt>
                <c:pt idx="7285">
                  <c:v>84.103259999999864</c:v>
                </c:pt>
                <c:pt idx="7286">
                  <c:v>84.165759999999864</c:v>
                </c:pt>
                <c:pt idx="7287">
                  <c:v>84.228259999999864</c:v>
                </c:pt>
                <c:pt idx="7288">
                  <c:v>84.290759999999864</c:v>
                </c:pt>
                <c:pt idx="7289">
                  <c:v>84.353259999999864</c:v>
                </c:pt>
                <c:pt idx="7290">
                  <c:v>84.415759999999864</c:v>
                </c:pt>
                <c:pt idx="7291">
                  <c:v>84.478259999999864</c:v>
                </c:pt>
                <c:pt idx="7292">
                  <c:v>84.540759999999864</c:v>
                </c:pt>
                <c:pt idx="7293">
                  <c:v>84.603259999999864</c:v>
                </c:pt>
                <c:pt idx="7294">
                  <c:v>84.665759999999864</c:v>
                </c:pt>
                <c:pt idx="7295">
                  <c:v>84.728259999999864</c:v>
                </c:pt>
                <c:pt idx="7296">
                  <c:v>84.790759999999864</c:v>
                </c:pt>
                <c:pt idx="7297">
                  <c:v>84.853259999999864</c:v>
                </c:pt>
                <c:pt idx="7298">
                  <c:v>84.915759999999864</c:v>
                </c:pt>
                <c:pt idx="7299">
                  <c:v>84.978259999999864</c:v>
                </c:pt>
                <c:pt idx="7300">
                  <c:v>85.040759999999864</c:v>
                </c:pt>
                <c:pt idx="7301">
                  <c:v>85.103259999999864</c:v>
                </c:pt>
                <c:pt idx="7302">
                  <c:v>85.165759999999864</c:v>
                </c:pt>
                <c:pt idx="7303">
                  <c:v>85.228259999999864</c:v>
                </c:pt>
                <c:pt idx="7304">
                  <c:v>85.290759999999864</c:v>
                </c:pt>
                <c:pt idx="7305">
                  <c:v>85.353259999999864</c:v>
                </c:pt>
                <c:pt idx="7306">
                  <c:v>85.415759999999864</c:v>
                </c:pt>
                <c:pt idx="7307">
                  <c:v>85.478259999999864</c:v>
                </c:pt>
                <c:pt idx="7308">
                  <c:v>85.540759999999864</c:v>
                </c:pt>
                <c:pt idx="7309">
                  <c:v>85.603259999999864</c:v>
                </c:pt>
                <c:pt idx="7310">
                  <c:v>85.665759999999864</c:v>
                </c:pt>
                <c:pt idx="7311">
                  <c:v>85.728259999999864</c:v>
                </c:pt>
                <c:pt idx="7312">
                  <c:v>85.790759999999864</c:v>
                </c:pt>
                <c:pt idx="7313">
                  <c:v>85.853259999999864</c:v>
                </c:pt>
                <c:pt idx="7314">
                  <c:v>85.915759999999864</c:v>
                </c:pt>
                <c:pt idx="7315">
                  <c:v>85.978259999999864</c:v>
                </c:pt>
                <c:pt idx="7316">
                  <c:v>86.040759999999864</c:v>
                </c:pt>
                <c:pt idx="7317">
                  <c:v>86.103259999999864</c:v>
                </c:pt>
                <c:pt idx="7318">
                  <c:v>86.165759999999864</c:v>
                </c:pt>
                <c:pt idx="7319">
                  <c:v>86.228259999999864</c:v>
                </c:pt>
                <c:pt idx="7320">
                  <c:v>86.290759999999864</c:v>
                </c:pt>
                <c:pt idx="7321">
                  <c:v>86.353259999999864</c:v>
                </c:pt>
                <c:pt idx="7322">
                  <c:v>86.415759999999864</c:v>
                </c:pt>
                <c:pt idx="7323">
                  <c:v>86.478259999999864</c:v>
                </c:pt>
                <c:pt idx="7324">
                  <c:v>86.540759999999864</c:v>
                </c:pt>
                <c:pt idx="7325">
                  <c:v>86.603259999999864</c:v>
                </c:pt>
                <c:pt idx="7326">
                  <c:v>86.665759999999864</c:v>
                </c:pt>
                <c:pt idx="7327">
                  <c:v>86.728259999999864</c:v>
                </c:pt>
                <c:pt idx="7328">
                  <c:v>86.790759999999864</c:v>
                </c:pt>
                <c:pt idx="7329">
                  <c:v>86.853259999999864</c:v>
                </c:pt>
                <c:pt idx="7330">
                  <c:v>86.915759999999864</c:v>
                </c:pt>
                <c:pt idx="7331">
                  <c:v>86.978259999999864</c:v>
                </c:pt>
                <c:pt idx="7332">
                  <c:v>87.040759999999864</c:v>
                </c:pt>
                <c:pt idx="7333">
                  <c:v>87.103259999999864</c:v>
                </c:pt>
                <c:pt idx="7334">
                  <c:v>87.165759999999864</c:v>
                </c:pt>
                <c:pt idx="7335">
                  <c:v>87.228259999999864</c:v>
                </c:pt>
                <c:pt idx="7336">
                  <c:v>87.290759999999864</c:v>
                </c:pt>
                <c:pt idx="7337">
                  <c:v>87.353259999999864</c:v>
                </c:pt>
                <c:pt idx="7338">
                  <c:v>87.415759999999864</c:v>
                </c:pt>
                <c:pt idx="7339">
                  <c:v>87.478259999999864</c:v>
                </c:pt>
                <c:pt idx="7340">
                  <c:v>87.540759999999864</c:v>
                </c:pt>
                <c:pt idx="7341">
                  <c:v>87.603259999999864</c:v>
                </c:pt>
                <c:pt idx="7342">
                  <c:v>87.665759999999864</c:v>
                </c:pt>
                <c:pt idx="7343">
                  <c:v>87.728259999999864</c:v>
                </c:pt>
                <c:pt idx="7344">
                  <c:v>87.790759999999864</c:v>
                </c:pt>
                <c:pt idx="7345">
                  <c:v>87.853259999999864</c:v>
                </c:pt>
                <c:pt idx="7346">
                  <c:v>87.915759999999864</c:v>
                </c:pt>
                <c:pt idx="7347">
                  <c:v>87.978259999999864</c:v>
                </c:pt>
                <c:pt idx="7348">
                  <c:v>88.040759999999864</c:v>
                </c:pt>
                <c:pt idx="7349">
                  <c:v>88.103259999999864</c:v>
                </c:pt>
                <c:pt idx="7350">
                  <c:v>88.165759999999864</c:v>
                </c:pt>
                <c:pt idx="7351">
                  <c:v>88.228259999999864</c:v>
                </c:pt>
                <c:pt idx="7352">
                  <c:v>88.290759999999864</c:v>
                </c:pt>
                <c:pt idx="7353">
                  <c:v>88.353259999999864</c:v>
                </c:pt>
                <c:pt idx="7354">
                  <c:v>88.415759999999864</c:v>
                </c:pt>
                <c:pt idx="7355">
                  <c:v>88.478259999999864</c:v>
                </c:pt>
                <c:pt idx="7356">
                  <c:v>88.540759999999864</c:v>
                </c:pt>
                <c:pt idx="7357">
                  <c:v>88.603259999999864</c:v>
                </c:pt>
                <c:pt idx="7358">
                  <c:v>88.665759999999864</c:v>
                </c:pt>
                <c:pt idx="7359">
                  <c:v>88.728259999999864</c:v>
                </c:pt>
                <c:pt idx="7360">
                  <c:v>88.790759999999864</c:v>
                </c:pt>
                <c:pt idx="7361">
                  <c:v>88.853259999999864</c:v>
                </c:pt>
                <c:pt idx="7362">
                  <c:v>88.915759999999864</c:v>
                </c:pt>
                <c:pt idx="7363">
                  <c:v>88.978259999999864</c:v>
                </c:pt>
                <c:pt idx="7364">
                  <c:v>89.040759999999864</c:v>
                </c:pt>
                <c:pt idx="7365">
                  <c:v>89.103259999999864</c:v>
                </c:pt>
                <c:pt idx="7366">
                  <c:v>89.165759999999864</c:v>
                </c:pt>
                <c:pt idx="7367">
                  <c:v>89.228259999999864</c:v>
                </c:pt>
                <c:pt idx="7368">
                  <c:v>89.290759999999864</c:v>
                </c:pt>
                <c:pt idx="7369">
                  <c:v>89.353259999999864</c:v>
                </c:pt>
                <c:pt idx="7370">
                  <c:v>89.415759999999864</c:v>
                </c:pt>
                <c:pt idx="7371">
                  <c:v>89.478259999999864</c:v>
                </c:pt>
                <c:pt idx="7372">
                  <c:v>89.540759999999864</c:v>
                </c:pt>
                <c:pt idx="7373">
                  <c:v>89.603259999999864</c:v>
                </c:pt>
                <c:pt idx="7374">
                  <c:v>89.665759999999864</c:v>
                </c:pt>
                <c:pt idx="7375">
                  <c:v>89.728259999999864</c:v>
                </c:pt>
                <c:pt idx="7376">
                  <c:v>89.790759999999864</c:v>
                </c:pt>
                <c:pt idx="7377">
                  <c:v>89.853259999999864</c:v>
                </c:pt>
                <c:pt idx="7378">
                  <c:v>89.915759999999864</c:v>
                </c:pt>
                <c:pt idx="7379">
                  <c:v>89.978259999999864</c:v>
                </c:pt>
                <c:pt idx="7380">
                  <c:v>90.040759999999864</c:v>
                </c:pt>
                <c:pt idx="7381">
                  <c:v>90.103259999999864</c:v>
                </c:pt>
                <c:pt idx="7382">
                  <c:v>90.165759999999864</c:v>
                </c:pt>
                <c:pt idx="7383">
                  <c:v>90.228259999999864</c:v>
                </c:pt>
                <c:pt idx="7384">
                  <c:v>90.290759999999864</c:v>
                </c:pt>
                <c:pt idx="7385">
                  <c:v>90.353259999999864</c:v>
                </c:pt>
                <c:pt idx="7386">
                  <c:v>90.415759999999864</c:v>
                </c:pt>
                <c:pt idx="7387">
                  <c:v>90.478259999999864</c:v>
                </c:pt>
                <c:pt idx="7388">
                  <c:v>90.540759999999864</c:v>
                </c:pt>
                <c:pt idx="7389">
                  <c:v>90.603259999999864</c:v>
                </c:pt>
                <c:pt idx="7390">
                  <c:v>90.665759999999864</c:v>
                </c:pt>
                <c:pt idx="7391">
                  <c:v>90.728259999999864</c:v>
                </c:pt>
                <c:pt idx="7392">
                  <c:v>90.790759999999864</c:v>
                </c:pt>
                <c:pt idx="7393">
                  <c:v>90.853259999999864</c:v>
                </c:pt>
                <c:pt idx="7394">
                  <c:v>90.915759999999864</c:v>
                </c:pt>
                <c:pt idx="7395">
                  <c:v>90.978259999999864</c:v>
                </c:pt>
                <c:pt idx="7396">
                  <c:v>91.040759999999864</c:v>
                </c:pt>
                <c:pt idx="7397">
                  <c:v>91.103259999999864</c:v>
                </c:pt>
                <c:pt idx="7398">
                  <c:v>91.165759999999864</c:v>
                </c:pt>
                <c:pt idx="7399">
                  <c:v>91.228259999999864</c:v>
                </c:pt>
                <c:pt idx="7400">
                  <c:v>91.290759999999864</c:v>
                </c:pt>
                <c:pt idx="7401">
                  <c:v>91.353259999999864</c:v>
                </c:pt>
                <c:pt idx="7402">
                  <c:v>91.415759999999864</c:v>
                </c:pt>
                <c:pt idx="7403">
                  <c:v>91.478259999999864</c:v>
                </c:pt>
                <c:pt idx="7404">
                  <c:v>91.540759999999864</c:v>
                </c:pt>
                <c:pt idx="7405">
                  <c:v>91.603259999999864</c:v>
                </c:pt>
                <c:pt idx="7406">
                  <c:v>91.665759999999864</c:v>
                </c:pt>
                <c:pt idx="7407">
                  <c:v>91.728259999999864</c:v>
                </c:pt>
                <c:pt idx="7408">
                  <c:v>91.790759999999864</c:v>
                </c:pt>
                <c:pt idx="7409">
                  <c:v>91.853259999999864</c:v>
                </c:pt>
                <c:pt idx="7410">
                  <c:v>91.915759999999864</c:v>
                </c:pt>
                <c:pt idx="7411">
                  <c:v>91.978259999999864</c:v>
                </c:pt>
                <c:pt idx="7412">
                  <c:v>92.040759999999864</c:v>
                </c:pt>
                <c:pt idx="7413">
                  <c:v>92.103259999999864</c:v>
                </c:pt>
                <c:pt idx="7414">
                  <c:v>92.165759999999864</c:v>
                </c:pt>
                <c:pt idx="7415">
                  <c:v>92.228259999999864</c:v>
                </c:pt>
                <c:pt idx="7416">
                  <c:v>92.290759999999864</c:v>
                </c:pt>
                <c:pt idx="7417">
                  <c:v>92.353259999999864</c:v>
                </c:pt>
                <c:pt idx="7418">
                  <c:v>92.415759999999864</c:v>
                </c:pt>
                <c:pt idx="7419">
                  <c:v>92.478259999999864</c:v>
                </c:pt>
                <c:pt idx="7420">
                  <c:v>92.540759999999864</c:v>
                </c:pt>
                <c:pt idx="7421">
                  <c:v>92.603259999999864</c:v>
                </c:pt>
                <c:pt idx="7422">
                  <c:v>92.665759999999864</c:v>
                </c:pt>
                <c:pt idx="7423">
                  <c:v>92.728259999999864</c:v>
                </c:pt>
                <c:pt idx="7424">
                  <c:v>92.790759999999864</c:v>
                </c:pt>
                <c:pt idx="7425">
                  <c:v>92.853259999999864</c:v>
                </c:pt>
                <c:pt idx="7426">
                  <c:v>92.915759999999864</c:v>
                </c:pt>
                <c:pt idx="7427">
                  <c:v>92.978259999999864</c:v>
                </c:pt>
                <c:pt idx="7428">
                  <c:v>93.040759999999864</c:v>
                </c:pt>
                <c:pt idx="7429">
                  <c:v>93.103259999999864</c:v>
                </c:pt>
                <c:pt idx="7430">
                  <c:v>93.165759999999864</c:v>
                </c:pt>
                <c:pt idx="7431">
                  <c:v>93.228259999999864</c:v>
                </c:pt>
                <c:pt idx="7432">
                  <c:v>93.290759999999864</c:v>
                </c:pt>
                <c:pt idx="7433">
                  <c:v>93.353259999999864</c:v>
                </c:pt>
                <c:pt idx="7434">
                  <c:v>93.415759999999864</c:v>
                </c:pt>
                <c:pt idx="7435">
                  <c:v>93.478259999999864</c:v>
                </c:pt>
                <c:pt idx="7436">
                  <c:v>93.540759999999864</c:v>
                </c:pt>
                <c:pt idx="7437">
                  <c:v>93.603259999999864</c:v>
                </c:pt>
                <c:pt idx="7438">
                  <c:v>93.665759999999864</c:v>
                </c:pt>
                <c:pt idx="7439">
                  <c:v>93.728259999999864</c:v>
                </c:pt>
                <c:pt idx="7440">
                  <c:v>93.790759999999864</c:v>
                </c:pt>
                <c:pt idx="7441">
                  <c:v>93.853259999999864</c:v>
                </c:pt>
                <c:pt idx="7442">
                  <c:v>93.915759999999864</c:v>
                </c:pt>
                <c:pt idx="7443">
                  <c:v>93.978259999999864</c:v>
                </c:pt>
                <c:pt idx="7444">
                  <c:v>94.040759999999864</c:v>
                </c:pt>
                <c:pt idx="7445">
                  <c:v>94.103259999999864</c:v>
                </c:pt>
                <c:pt idx="7446">
                  <c:v>94.165759999999864</c:v>
                </c:pt>
                <c:pt idx="7447">
                  <c:v>94.228259999999864</c:v>
                </c:pt>
                <c:pt idx="7448">
                  <c:v>94.290759999999864</c:v>
                </c:pt>
                <c:pt idx="7449">
                  <c:v>94.353259999999864</c:v>
                </c:pt>
                <c:pt idx="7450">
                  <c:v>94.415759999999864</c:v>
                </c:pt>
                <c:pt idx="7451">
                  <c:v>94.478259999999864</c:v>
                </c:pt>
                <c:pt idx="7452">
                  <c:v>94.540759999999864</c:v>
                </c:pt>
                <c:pt idx="7453">
                  <c:v>94.603259999999864</c:v>
                </c:pt>
                <c:pt idx="7454">
                  <c:v>94.665759999999864</c:v>
                </c:pt>
                <c:pt idx="7455">
                  <c:v>94.728259999999864</c:v>
                </c:pt>
                <c:pt idx="7456">
                  <c:v>94.790759999999864</c:v>
                </c:pt>
                <c:pt idx="7457">
                  <c:v>94.853259999999864</c:v>
                </c:pt>
                <c:pt idx="7458">
                  <c:v>94.915759999999864</c:v>
                </c:pt>
                <c:pt idx="7459">
                  <c:v>94.978259999999864</c:v>
                </c:pt>
                <c:pt idx="7460">
                  <c:v>95.040759999999864</c:v>
                </c:pt>
                <c:pt idx="7461">
                  <c:v>95.103259999999864</c:v>
                </c:pt>
                <c:pt idx="7462">
                  <c:v>95.165759999999864</c:v>
                </c:pt>
                <c:pt idx="7463">
                  <c:v>95.228259999999864</c:v>
                </c:pt>
                <c:pt idx="7464">
                  <c:v>95.290759999999864</c:v>
                </c:pt>
                <c:pt idx="7465">
                  <c:v>95.353259999999864</c:v>
                </c:pt>
                <c:pt idx="7466">
                  <c:v>95.415759999999864</c:v>
                </c:pt>
                <c:pt idx="7467">
                  <c:v>95.478259999999864</c:v>
                </c:pt>
                <c:pt idx="7468">
                  <c:v>95.540759999999864</c:v>
                </c:pt>
                <c:pt idx="7469">
                  <c:v>95.603259999999864</c:v>
                </c:pt>
                <c:pt idx="7470">
                  <c:v>95.665759999999864</c:v>
                </c:pt>
                <c:pt idx="7471">
                  <c:v>95.728259999999864</c:v>
                </c:pt>
                <c:pt idx="7472">
                  <c:v>95.790759999999864</c:v>
                </c:pt>
                <c:pt idx="7473">
                  <c:v>95.853259999999864</c:v>
                </c:pt>
                <c:pt idx="7474">
                  <c:v>95.915759999999864</c:v>
                </c:pt>
                <c:pt idx="7475">
                  <c:v>95.978259999999864</c:v>
                </c:pt>
                <c:pt idx="7476">
                  <c:v>96.040759999999864</c:v>
                </c:pt>
                <c:pt idx="7477">
                  <c:v>96.103259999999864</c:v>
                </c:pt>
                <c:pt idx="7478">
                  <c:v>96.165759999999864</c:v>
                </c:pt>
                <c:pt idx="7479">
                  <c:v>96.228259999999864</c:v>
                </c:pt>
                <c:pt idx="7480">
                  <c:v>96.290759999999864</c:v>
                </c:pt>
                <c:pt idx="7481">
                  <c:v>96.353259999999864</c:v>
                </c:pt>
                <c:pt idx="7482">
                  <c:v>96.415759999999864</c:v>
                </c:pt>
                <c:pt idx="7483">
                  <c:v>96.478259999999864</c:v>
                </c:pt>
                <c:pt idx="7484">
                  <c:v>96.540759999999864</c:v>
                </c:pt>
                <c:pt idx="7485">
                  <c:v>96.603259999999864</c:v>
                </c:pt>
                <c:pt idx="7486">
                  <c:v>96.665759999999864</c:v>
                </c:pt>
                <c:pt idx="7487">
                  <c:v>96.728259999999864</c:v>
                </c:pt>
                <c:pt idx="7488">
                  <c:v>96.790759999999864</c:v>
                </c:pt>
                <c:pt idx="7489">
                  <c:v>96.853259999999864</c:v>
                </c:pt>
                <c:pt idx="7490">
                  <c:v>96.915759999999864</c:v>
                </c:pt>
                <c:pt idx="7491">
                  <c:v>96.978259999999864</c:v>
                </c:pt>
                <c:pt idx="7492">
                  <c:v>97.040759999999864</c:v>
                </c:pt>
                <c:pt idx="7493">
                  <c:v>97.103259999999864</c:v>
                </c:pt>
                <c:pt idx="7494">
                  <c:v>97.165759999999864</c:v>
                </c:pt>
                <c:pt idx="7495">
                  <c:v>97.228259999999864</c:v>
                </c:pt>
                <c:pt idx="7496">
                  <c:v>97.290759999999864</c:v>
                </c:pt>
                <c:pt idx="7497">
                  <c:v>97.353259999999864</c:v>
                </c:pt>
                <c:pt idx="7498">
                  <c:v>97.415759999999864</c:v>
                </c:pt>
                <c:pt idx="7499">
                  <c:v>97.478259999999864</c:v>
                </c:pt>
                <c:pt idx="7500">
                  <c:v>97.540759999999864</c:v>
                </c:pt>
                <c:pt idx="7501">
                  <c:v>97.603259999999864</c:v>
                </c:pt>
                <c:pt idx="7502">
                  <c:v>97.665759999999864</c:v>
                </c:pt>
                <c:pt idx="7503">
                  <c:v>97.728259999999864</c:v>
                </c:pt>
                <c:pt idx="7504">
                  <c:v>97.790759999999864</c:v>
                </c:pt>
                <c:pt idx="7505">
                  <c:v>97.853259999999864</c:v>
                </c:pt>
                <c:pt idx="7506">
                  <c:v>97.915759999999864</c:v>
                </c:pt>
                <c:pt idx="7507">
                  <c:v>97.978259999999864</c:v>
                </c:pt>
                <c:pt idx="7508">
                  <c:v>98.040759999999864</c:v>
                </c:pt>
                <c:pt idx="7509">
                  <c:v>98.103259999999864</c:v>
                </c:pt>
                <c:pt idx="7510">
                  <c:v>98.165759999999864</c:v>
                </c:pt>
                <c:pt idx="7511">
                  <c:v>98.228259999999864</c:v>
                </c:pt>
                <c:pt idx="7512">
                  <c:v>98.290759999999864</c:v>
                </c:pt>
                <c:pt idx="7513">
                  <c:v>98.353259999999864</c:v>
                </c:pt>
                <c:pt idx="7514">
                  <c:v>98.415759999999864</c:v>
                </c:pt>
                <c:pt idx="7515">
                  <c:v>98.478259999999864</c:v>
                </c:pt>
                <c:pt idx="7516">
                  <c:v>98.540759999999864</c:v>
                </c:pt>
                <c:pt idx="7517">
                  <c:v>98.603259999999864</c:v>
                </c:pt>
                <c:pt idx="7518">
                  <c:v>98.665759999999864</c:v>
                </c:pt>
                <c:pt idx="7519">
                  <c:v>98.728259999999864</c:v>
                </c:pt>
                <c:pt idx="7520">
                  <c:v>98.790759999999864</c:v>
                </c:pt>
                <c:pt idx="7521">
                  <c:v>98.853259999999864</c:v>
                </c:pt>
                <c:pt idx="7522">
                  <c:v>98.915759999999864</c:v>
                </c:pt>
                <c:pt idx="7523">
                  <c:v>98.978259999999864</c:v>
                </c:pt>
                <c:pt idx="7524">
                  <c:v>99.040759999999864</c:v>
                </c:pt>
                <c:pt idx="7525">
                  <c:v>99.103259999999864</c:v>
                </c:pt>
                <c:pt idx="7526">
                  <c:v>99.165759999999864</c:v>
                </c:pt>
                <c:pt idx="7527">
                  <c:v>99.228259999999864</c:v>
                </c:pt>
                <c:pt idx="7528">
                  <c:v>99.290759999999864</c:v>
                </c:pt>
                <c:pt idx="7529">
                  <c:v>99.353259999999864</c:v>
                </c:pt>
                <c:pt idx="7530">
                  <c:v>99.415759999999864</c:v>
                </c:pt>
                <c:pt idx="7531">
                  <c:v>99.478259999999864</c:v>
                </c:pt>
                <c:pt idx="7532">
                  <c:v>99.540759999999864</c:v>
                </c:pt>
                <c:pt idx="7533">
                  <c:v>99.603259999999864</c:v>
                </c:pt>
                <c:pt idx="7534">
                  <c:v>99.665759999999864</c:v>
                </c:pt>
                <c:pt idx="7535">
                  <c:v>99.728259999999864</c:v>
                </c:pt>
                <c:pt idx="7536">
                  <c:v>99.790759999999864</c:v>
                </c:pt>
                <c:pt idx="7537">
                  <c:v>99.853259999999864</c:v>
                </c:pt>
                <c:pt idx="7538">
                  <c:v>99.915759999999864</c:v>
                </c:pt>
                <c:pt idx="7539">
                  <c:v>99.978259999999864</c:v>
                </c:pt>
                <c:pt idx="7540">
                  <c:v>100.04075999999986</c:v>
                </c:pt>
                <c:pt idx="7541">
                  <c:v>100.10325999999986</c:v>
                </c:pt>
                <c:pt idx="7542">
                  <c:v>100.16575999999986</c:v>
                </c:pt>
                <c:pt idx="7543">
                  <c:v>100.22825999999986</c:v>
                </c:pt>
                <c:pt idx="7544">
                  <c:v>100.29075999999986</c:v>
                </c:pt>
                <c:pt idx="7545">
                  <c:v>100.35325999999986</c:v>
                </c:pt>
                <c:pt idx="7546">
                  <c:v>100.41575999999986</c:v>
                </c:pt>
                <c:pt idx="7547">
                  <c:v>100.47825999999986</c:v>
                </c:pt>
                <c:pt idx="7548">
                  <c:v>100.54075999999986</c:v>
                </c:pt>
                <c:pt idx="7549">
                  <c:v>100.60325999999986</c:v>
                </c:pt>
                <c:pt idx="7550">
                  <c:v>100.66575999999986</c:v>
                </c:pt>
                <c:pt idx="7551">
                  <c:v>100.72825999999986</c:v>
                </c:pt>
                <c:pt idx="7552">
                  <c:v>100.79075999999986</c:v>
                </c:pt>
                <c:pt idx="7553">
                  <c:v>100.85325999999986</c:v>
                </c:pt>
                <c:pt idx="7554">
                  <c:v>100.91575999999986</c:v>
                </c:pt>
                <c:pt idx="7555">
                  <c:v>100.97825999999986</c:v>
                </c:pt>
                <c:pt idx="7556">
                  <c:v>101.04075999999986</c:v>
                </c:pt>
                <c:pt idx="7557">
                  <c:v>101.10325999999986</c:v>
                </c:pt>
                <c:pt idx="7558">
                  <c:v>101.16575999999986</c:v>
                </c:pt>
                <c:pt idx="7559">
                  <c:v>101.22825999999986</c:v>
                </c:pt>
                <c:pt idx="7560">
                  <c:v>101.29075999999986</c:v>
                </c:pt>
                <c:pt idx="7561">
                  <c:v>101.35325999999986</c:v>
                </c:pt>
                <c:pt idx="7562">
                  <c:v>101.41575999999986</c:v>
                </c:pt>
                <c:pt idx="7563">
                  <c:v>101.47825999999986</c:v>
                </c:pt>
                <c:pt idx="7564">
                  <c:v>101.54075999999986</c:v>
                </c:pt>
                <c:pt idx="7565">
                  <c:v>101.60325999999986</c:v>
                </c:pt>
                <c:pt idx="7566">
                  <c:v>101.66575999999986</c:v>
                </c:pt>
                <c:pt idx="7567">
                  <c:v>101.72825999999986</c:v>
                </c:pt>
                <c:pt idx="7568">
                  <c:v>101.79075999999986</c:v>
                </c:pt>
                <c:pt idx="7569">
                  <c:v>101.85325999999986</c:v>
                </c:pt>
                <c:pt idx="7570">
                  <c:v>101.91575999999986</c:v>
                </c:pt>
                <c:pt idx="7571">
                  <c:v>101.97825999999986</c:v>
                </c:pt>
                <c:pt idx="7572">
                  <c:v>102.04075999999986</c:v>
                </c:pt>
                <c:pt idx="7573">
                  <c:v>102.10325999999986</c:v>
                </c:pt>
                <c:pt idx="7574">
                  <c:v>102.16575999999986</c:v>
                </c:pt>
                <c:pt idx="7575">
                  <c:v>102.22825999999986</c:v>
                </c:pt>
                <c:pt idx="7576">
                  <c:v>102.29075999999986</c:v>
                </c:pt>
                <c:pt idx="7577">
                  <c:v>102.35325999999986</c:v>
                </c:pt>
                <c:pt idx="7578">
                  <c:v>102.41575999999986</c:v>
                </c:pt>
                <c:pt idx="7579">
                  <c:v>102.47825999999986</c:v>
                </c:pt>
                <c:pt idx="7580">
                  <c:v>102.54075999999986</c:v>
                </c:pt>
                <c:pt idx="7581">
                  <c:v>102.60325999999986</c:v>
                </c:pt>
                <c:pt idx="7582">
                  <c:v>102.66575999999986</c:v>
                </c:pt>
                <c:pt idx="7583">
                  <c:v>102.72825999999986</c:v>
                </c:pt>
                <c:pt idx="7584">
                  <c:v>102.79075999999986</c:v>
                </c:pt>
                <c:pt idx="7585">
                  <c:v>102.85325999999986</c:v>
                </c:pt>
                <c:pt idx="7586">
                  <c:v>102.91575999999986</c:v>
                </c:pt>
                <c:pt idx="7587">
                  <c:v>102.97825999999986</c:v>
                </c:pt>
                <c:pt idx="7588">
                  <c:v>103.04075999999986</c:v>
                </c:pt>
                <c:pt idx="7589">
                  <c:v>103.10325999999986</c:v>
                </c:pt>
                <c:pt idx="7590">
                  <c:v>103.16575999999986</c:v>
                </c:pt>
                <c:pt idx="7591">
                  <c:v>103.22825999999986</c:v>
                </c:pt>
                <c:pt idx="7592">
                  <c:v>103.29075999999986</c:v>
                </c:pt>
                <c:pt idx="7593">
                  <c:v>103.35325999999986</c:v>
                </c:pt>
                <c:pt idx="7594">
                  <c:v>103.41575999999986</c:v>
                </c:pt>
                <c:pt idx="7595">
                  <c:v>103.47825999999986</c:v>
                </c:pt>
                <c:pt idx="7596">
                  <c:v>103.54075999999986</c:v>
                </c:pt>
                <c:pt idx="7597">
                  <c:v>103.60325999999986</c:v>
                </c:pt>
                <c:pt idx="7598">
                  <c:v>103.66575999999986</c:v>
                </c:pt>
                <c:pt idx="7599">
                  <c:v>103.72825999999986</c:v>
                </c:pt>
                <c:pt idx="7600">
                  <c:v>103.79075999999986</c:v>
                </c:pt>
                <c:pt idx="7601">
                  <c:v>103.85325999999986</c:v>
                </c:pt>
                <c:pt idx="7602">
                  <c:v>103.91575999999986</c:v>
                </c:pt>
                <c:pt idx="7603">
                  <c:v>103.97825999999986</c:v>
                </c:pt>
                <c:pt idx="7604">
                  <c:v>104.04075999999986</c:v>
                </c:pt>
                <c:pt idx="7605">
                  <c:v>104.10325999999986</c:v>
                </c:pt>
                <c:pt idx="7606">
                  <c:v>104.16575999999986</c:v>
                </c:pt>
                <c:pt idx="7607">
                  <c:v>104.22825999999986</c:v>
                </c:pt>
                <c:pt idx="7608">
                  <c:v>104.29075999999986</c:v>
                </c:pt>
                <c:pt idx="7609">
                  <c:v>104.35325999999986</c:v>
                </c:pt>
                <c:pt idx="7610">
                  <c:v>104.41575999999986</c:v>
                </c:pt>
                <c:pt idx="7611">
                  <c:v>104.47825999999986</c:v>
                </c:pt>
                <c:pt idx="7612">
                  <c:v>104.54075999999986</c:v>
                </c:pt>
                <c:pt idx="7613">
                  <c:v>104.60325999999986</c:v>
                </c:pt>
                <c:pt idx="7614">
                  <c:v>104.66575999999986</c:v>
                </c:pt>
                <c:pt idx="7615">
                  <c:v>104.72825999999986</c:v>
                </c:pt>
                <c:pt idx="7616">
                  <c:v>104.79075999999986</c:v>
                </c:pt>
                <c:pt idx="7617">
                  <c:v>104.85325999999986</c:v>
                </c:pt>
                <c:pt idx="7618">
                  <c:v>104.91575999999986</c:v>
                </c:pt>
                <c:pt idx="7619">
                  <c:v>104.97825999999986</c:v>
                </c:pt>
                <c:pt idx="7620">
                  <c:v>105.04075999999986</c:v>
                </c:pt>
                <c:pt idx="7621">
                  <c:v>105.10325999999986</c:v>
                </c:pt>
                <c:pt idx="7622">
                  <c:v>105.16575999999986</c:v>
                </c:pt>
                <c:pt idx="7623">
                  <c:v>105.22825999999986</c:v>
                </c:pt>
                <c:pt idx="7624">
                  <c:v>105.29075999999986</c:v>
                </c:pt>
                <c:pt idx="7625">
                  <c:v>105.35325999999986</c:v>
                </c:pt>
                <c:pt idx="7626">
                  <c:v>105.41575999999986</c:v>
                </c:pt>
                <c:pt idx="7627">
                  <c:v>105.47825999999986</c:v>
                </c:pt>
                <c:pt idx="7628">
                  <c:v>105.54075999999986</c:v>
                </c:pt>
                <c:pt idx="7629">
                  <c:v>105.60325999999986</c:v>
                </c:pt>
                <c:pt idx="7630">
                  <c:v>105.66575999999986</c:v>
                </c:pt>
                <c:pt idx="7631">
                  <c:v>105.72825999999986</c:v>
                </c:pt>
                <c:pt idx="7632">
                  <c:v>105.79075999999986</c:v>
                </c:pt>
                <c:pt idx="7633">
                  <c:v>105.85325999999986</c:v>
                </c:pt>
                <c:pt idx="7634">
                  <c:v>105.91575999999986</c:v>
                </c:pt>
                <c:pt idx="7635">
                  <c:v>105.97825999999986</c:v>
                </c:pt>
                <c:pt idx="7636">
                  <c:v>106.04075999999986</c:v>
                </c:pt>
                <c:pt idx="7637">
                  <c:v>106.10325999999986</c:v>
                </c:pt>
                <c:pt idx="7638">
                  <c:v>106.16575999999986</c:v>
                </c:pt>
                <c:pt idx="7639">
                  <c:v>106.22825999999986</c:v>
                </c:pt>
                <c:pt idx="7640">
                  <c:v>106.29075999999986</c:v>
                </c:pt>
                <c:pt idx="7641">
                  <c:v>106.35325999999986</c:v>
                </c:pt>
                <c:pt idx="7642">
                  <c:v>106.41575999999986</c:v>
                </c:pt>
                <c:pt idx="7643">
                  <c:v>106.47825999999986</c:v>
                </c:pt>
                <c:pt idx="7644">
                  <c:v>106.54075999999986</c:v>
                </c:pt>
                <c:pt idx="7645">
                  <c:v>106.60325999999986</c:v>
                </c:pt>
                <c:pt idx="7646">
                  <c:v>106.66575999999986</c:v>
                </c:pt>
                <c:pt idx="7647">
                  <c:v>106.72825999999986</c:v>
                </c:pt>
                <c:pt idx="7648">
                  <c:v>106.79075999999986</c:v>
                </c:pt>
                <c:pt idx="7649">
                  <c:v>106.85325999999986</c:v>
                </c:pt>
                <c:pt idx="7650">
                  <c:v>106.91575999999986</c:v>
                </c:pt>
                <c:pt idx="7651">
                  <c:v>106.97825999999986</c:v>
                </c:pt>
                <c:pt idx="7652">
                  <c:v>107.04075999999986</c:v>
                </c:pt>
                <c:pt idx="7653">
                  <c:v>107.10325999999986</c:v>
                </c:pt>
                <c:pt idx="7654">
                  <c:v>107.16575999999986</c:v>
                </c:pt>
                <c:pt idx="7655">
                  <c:v>107.22825999999986</c:v>
                </c:pt>
                <c:pt idx="7656">
                  <c:v>107.29075999999986</c:v>
                </c:pt>
                <c:pt idx="7657">
                  <c:v>107.35325999999986</c:v>
                </c:pt>
                <c:pt idx="7658">
                  <c:v>107.41575999999986</c:v>
                </c:pt>
                <c:pt idx="7659">
                  <c:v>107.47825999999986</c:v>
                </c:pt>
                <c:pt idx="7660">
                  <c:v>107.54075999999986</c:v>
                </c:pt>
                <c:pt idx="7661">
                  <c:v>107.60325999999986</c:v>
                </c:pt>
                <c:pt idx="7662">
                  <c:v>107.66575999999986</c:v>
                </c:pt>
                <c:pt idx="7663">
                  <c:v>107.72825999999986</c:v>
                </c:pt>
                <c:pt idx="7664">
                  <c:v>107.79075999999986</c:v>
                </c:pt>
                <c:pt idx="7665">
                  <c:v>107.85325999999986</c:v>
                </c:pt>
                <c:pt idx="7666">
                  <c:v>107.91575999999986</c:v>
                </c:pt>
                <c:pt idx="7667">
                  <c:v>107.97825999999986</c:v>
                </c:pt>
                <c:pt idx="7668">
                  <c:v>108.04075999999986</c:v>
                </c:pt>
                <c:pt idx="7669">
                  <c:v>108.10325999999986</c:v>
                </c:pt>
                <c:pt idx="7670">
                  <c:v>108.16575999999986</c:v>
                </c:pt>
                <c:pt idx="7671">
                  <c:v>108.22825999999986</c:v>
                </c:pt>
                <c:pt idx="7672">
                  <c:v>108.29075999999986</c:v>
                </c:pt>
                <c:pt idx="7673">
                  <c:v>108.35325999999986</c:v>
                </c:pt>
                <c:pt idx="7674">
                  <c:v>108.41575999999986</c:v>
                </c:pt>
                <c:pt idx="7675">
                  <c:v>108.47825999999986</c:v>
                </c:pt>
                <c:pt idx="7676">
                  <c:v>108.54075999999986</c:v>
                </c:pt>
                <c:pt idx="7677">
                  <c:v>108.60325999999986</c:v>
                </c:pt>
                <c:pt idx="7678">
                  <c:v>108.66575999999986</c:v>
                </c:pt>
                <c:pt idx="7679">
                  <c:v>108.72825999999986</c:v>
                </c:pt>
                <c:pt idx="7680">
                  <c:v>108.79075999999986</c:v>
                </c:pt>
                <c:pt idx="7681">
                  <c:v>108.85325999999986</c:v>
                </c:pt>
                <c:pt idx="7682">
                  <c:v>108.91575999999986</c:v>
                </c:pt>
                <c:pt idx="7683">
                  <c:v>108.97825999999986</c:v>
                </c:pt>
                <c:pt idx="7684">
                  <c:v>109.04075999999986</c:v>
                </c:pt>
                <c:pt idx="7685">
                  <c:v>109.10325999999986</c:v>
                </c:pt>
                <c:pt idx="7686">
                  <c:v>109.16575999999986</c:v>
                </c:pt>
                <c:pt idx="7687">
                  <c:v>109.22825999999986</c:v>
                </c:pt>
                <c:pt idx="7688">
                  <c:v>109.29075999999986</c:v>
                </c:pt>
                <c:pt idx="7689">
                  <c:v>109.35325999999986</c:v>
                </c:pt>
                <c:pt idx="7690">
                  <c:v>109.41575999999986</c:v>
                </c:pt>
                <c:pt idx="7691">
                  <c:v>109.47825999999986</c:v>
                </c:pt>
                <c:pt idx="7692">
                  <c:v>109.54075999999986</c:v>
                </c:pt>
                <c:pt idx="7693">
                  <c:v>109.60325999999986</c:v>
                </c:pt>
                <c:pt idx="7694">
                  <c:v>109.66575999999986</c:v>
                </c:pt>
                <c:pt idx="7695">
                  <c:v>109.72825999999986</c:v>
                </c:pt>
                <c:pt idx="7696">
                  <c:v>109.79075999999986</c:v>
                </c:pt>
                <c:pt idx="7697">
                  <c:v>109.85325999999986</c:v>
                </c:pt>
                <c:pt idx="7698">
                  <c:v>109.91575999999986</c:v>
                </c:pt>
                <c:pt idx="7699">
                  <c:v>109.97825999999986</c:v>
                </c:pt>
                <c:pt idx="7700">
                  <c:v>110.04075999999986</c:v>
                </c:pt>
                <c:pt idx="7701">
                  <c:v>110.10325999999986</c:v>
                </c:pt>
                <c:pt idx="7702">
                  <c:v>110.16575999999986</c:v>
                </c:pt>
                <c:pt idx="7703">
                  <c:v>110.22825999999986</c:v>
                </c:pt>
                <c:pt idx="7704">
                  <c:v>110.29075999999986</c:v>
                </c:pt>
                <c:pt idx="7705">
                  <c:v>110.35325999999986</c:v>
                </c:pt>
                <c:pt idx="7706">
                  <c:v>110.41575999999986</c:v>
                </c:pt>
                <c:pt idx="7707">
                  <c:v>110.47825999999986</c:v>
                </c:pt>
                <c:pt idx="7708">
                  <c:v>110.54075999999986</c:v>
                </c:pt>
                <c:pt idx="7709">
                  <c:v>110.60325999999986</c:v>
                </c:pt>
                <c:pt idx="7710">
                  <c:v>110.66575999999986</c:v>
                </c:pt>
                <c:pt idx="7711">
                  <c:v>110.72825999999986</c:v>
                </c:pt>
                <c:pt idx="7712">
                  <c:v>110.79075999999986</c:v>
                </c:pt>
                <c:pt idx="7713">
                  <c:v>110.85325999999986</c:v>
                </c:pt>
                <c:pt idx="7714">
                  <c:v>110.91575999999986</c:v>
                </c:pt>
                <c:pt idx="7715">
                  <c:v>110.97825999999986</c:v>
                </c:pt>
                <c:pt idx="7716">
                  <c:v>111.04075999999986</c:v>
                </c:pt>
                <c:pt idx="7717">
                  <c:v>111.10325999999986</c:v>
                </c:pt>
                <c:pt idx="7718">
                  <c:v>111.16575999999986</c:v>
                </c:pt>
                <c:pt idx="7719">
                  <c:v>111.22825999999986</c:v>
                </c:pt>
                <c:pt idx="7720">
                  <c:v>111.29075999999986</c:v>
                </c:pt>
                <c:pt idx="7721">
                  <c:v>111.35325999999986</c:v>
                </c:pt>
                <c:pt idx="7722">
                  <c:v>111.41575999999986</c:v>
                </c:pt>
                <c:pt idx="7723">
                  <c:v>111.47825999999986</c:v>
                </c:pt>
                <c:pt idx="7724">
                  <c:v>111.54075999999986</c:v>
                </c:pt>
                <c:pt idx="7725">
                  <c:v>111.60325999999986</c:v>
                </c:pt>
                <c:pt idx="7726">
                  <c:v>111.66575999999986</c:v>
                </c:pt>
                <c:pt idx="7727">
                  <c:v>111.72825999999986</c:v>
                </c:pt>
                <c:pt idx="7728">
                  <c:v>111.79075999999986</c:v>
                </c:pt>
                <c:pt idx="7729">
                  <c:v>111.85325999999986</c:v>
                </c:pt>
                <c:pt idx="7730">
                  <c:v>111.91575999999986</c:v>
                </c:pt>
                <c:pt idx="7731">
                  <c:v>111.97825999999986</c:v>
                </c:pt>
                <c:pt idx="7732">
                  <c:v>112.04075999999986</c:v>
                </c:pt>
                <c:pt idx="7733">
                  <c:v>112.10325999999986</c:v>
                </c:pt>
                <c:pt idx="7734">
                  <c:v>112.16575999999986</c:v>
                </c:pt>
                <c:pt idx="7735">
                  <c:v>112.22825999999986</c:v>
                </c:pt>
                <c:pt idx="7736">
                  <c:v>112.29075999999986</c:v>
                </c:pt>
                <c:pt idx="7737">
                  <c:v>112.35325999999986</c:v>
                </c:pt>
                <c:pt idx="7738">
                  <c:v>112.41575999999986</c:v>
                </c:pt>
                <c:pt idx="7739">
                  <c:v>112.47825999999986</c:v>
                </c:pt>
                <c:pt idx="7740">
                  <c:v>112.54075999999986</c:v>
                </c:pt>
                <c:pt idx="7741">
                  <c:v>112.60325999999986</c:v>
                </c:pt>
                <c:pt idx="7742">
                  <c:v>112.66575999999986</c:v>
                </c:pt>
                <c:pt idx="7743">
                  <c:v>112.72825999999986</c:v>
                </c:pt>
                <c:pt idx="7744">
                  <c:v>112.79075999999986</c:v>
                </c:pt>
                <c:pt idx="7745">
                  <c:v>112.85325999999986</c:v>
                </c:pt>
                <c:pt idx="7746">
                  <c:v>112.91575999999986</c:v>
                </c:pt>
                <c:pt idx="7747">
                  <c:v>112.97825999999986</c:v>
                </c:pt>
                <c:pt idx="7748">
                  <c:v>113.04075999999986</c:v>
                </c:pt>
                <c:pt idx="7749">
                  <c:v>113.10325999999986</c:v>
                </c:pt>
                <c:pt idx="7750">
                  <c:v>113.16575999999986</c:v>
                </c:pt>
                <c:pt idx="7751">
                  <c:v>113.22825999999986</c:v>
                </c:pt>
                <c:pt idx="7752">
                  <c:v>113.29075999999986</c:v>
                </c:pt>
                <c:pt idx="7753">
                  <c:v>113.35325999999986</c:v>
                </c:pt>
                <c:pt idx="7754">
                  <c:v>113.41575999999986</c:v>
                </c:pt>
                <c:pt idx="7755">
                  <c:v>113.47825999999986</c:v>
                </c:pt>
                <c:pt idx="7756">
                  <c:v>113.54075999999986</c:v>
                </c:pt>
                <c:pt idx="7757">
                  <c:v>113.60325999999986</c:v>
                </c:pt>
                <c:pt idx="7758">
                  <c:v>113.66575999999986</c:v>
                </c:pt>
                <c:pt idx="7759">
                  <c:v>113.72825999999986</c:v>
                </c:pt>
                <c:pt idx="7760">
                  <c:v>113.79075999999986</c:v>
                </c:pt>
                <c:pt idx="7761">
                  <c:v>113.85325999999986</c:v>
                </c:pt>
                <c:pt idx="7762">
                  <c:v>113.91575999999986</c:v>
                </c:pt>
                <c:pt idx="7763">
                  <c:v>113.97825999999986</c:v>
                </c:pt>
                <c:pt idx="7764">
                  <c:v>114.04075999999986</c:v>
                </c:pt>
                <c:pt idx="7765">
                  <c:v>114.10325999999986</c:v>
                </c:pt>
                <c:pt idx="7766">
                  <c:v>114.16575999999986</c:v>
                </c:pt>
                <c:pt idx="7767">
                  <c:v>114.22825999999986</c:v>
                </c:pt>
                <c:pt idx="7768">
                  <c:v>114.29075999999986</c:v>
                </c:pt>
                <c:pt idx="7769">
                  <c:v>114.35325999999986</c:v>
                </c:pt>
                <c:pt idx="7770">
                  <c:v>114.41575999999986</c:v>
                </c:pt>
                <c:pt idx="7771">
                  <c:v>114.47825999999986</c:v>
                </c:pt>
                <c:pt idx="7772">
                  <c:v>114.54075999999986</c:v>
                </c:pt>
                <c:pt idx="7773">
                  <c:v>114.60325999999986</c:v>
                </c:pt>
                <c:pt idx="7774">
                  <c:v>114.66575999999986</c:v>
                </c:pt>
                <c:pt idx="7775">
                  <c:v>114.72825999999986</c:v>
                </c:pt>
                <c:pt idx="7776">
                  <c:v>114.79075999999986</c:v>
                </c:pt>
                <c:pt idx="7777">
                  <c:v>114.85325999999986</c:v>
                </c:pt>
                <c:pt idx="7778">
                  <c:v>114.91575999999986</c:v>
                </c:pt>
                <c:pt idx="7779">
                  <c:v>114.97825999999986</c:v>
                </c:pt>
                <c:pt idx="7780">
                  <c:v>115.04075999999986</c:v>
                </c:pt>
                <c:pt idx="7781">
                  <c:v>115.10325999999986</c:v>
                </c:pt>
                <c:pt idx="7782">
                  <c:v>115.16575999999986</c:v>
                </c:pt>
                <c:pt idx="7783">
                  <c:v>115.22825999999986</c:v>
                </c:pt>
                <c:pt idx="7784">
                  <c:v>115.29075999999986</c:v>
                </c:pt>
                <c:pt idx="7785">
                  <c:v>115.35325999999986</c:v>
                </c:pt>
                <c:pt idx="7786">
                  <c:v>115.41575999999986</c:v>
                </c:pt>
                <c:pt idx="7787">
                  <c:v>115.47825999999986</c:v>
                </c:pt>
                <c:pt idx="7788">
                  <c:v>115.54075999999986</c:v>
                </c:pt>
                <c:pt idx="7789">
                  <c:v>115.60325999999986</c:v>
                </c:pt>
                <c:pt idx="7790">
                  <c:v>115.66575999999986</c:v>
                </c:pt>
                <c:pt idx="7791">
                  <c:v>115.72825999999986</c:v>
                </c:pt>
                <c:pt idx="7792">
                  <c:v>115.79075999999986</c:v>
                </c:pt>
                <c:pt idx="7793">
                  <c:v>115.85325999999986</c:v>
                </c:pt>
                <c:pt idx="7794">
                  <c:v>115.91575999999986</c:v>
                </c:pt>
                <c:pt idx="7795">
                  <c:v>115.97825999999986</c:v>
                </c:pt>
                <c:pt idx="7796">
                  <c:v>116.04075999999986</c:v>
                </c:pt>
                <c:pt idx="7797">
                  <c:v>116.10325999999986</c:v>
                </c:pt>
                <c:pt idx="7798">
                  <c:v>116.16575999999986</c:v>
                </c:pt>
                <c:pt idx="7799">
                  <c:v>116.22825999999986</c:v>
                </c:pt>
                <c:pt idx="7800">
                  <c:v>116.29075999999986</c:v>
                </c:pt>
                <c:pt idx="7801">
                  <c:v>116.35325999999986</c:v>
                </c:pt>
                <c:pt idx="7802">
                  <c:v>116.41575999999986</c:v>
                </c:pt>
                <c:pt idx="7803">
                  <c:v>116.47825999999986</c:v>
                </c:pt>
                <c:pt idx="7804">
                  <c:v>116.54075999999986</c:v>
                </c:pt>
                <c:pt idx="7805">
                  <c:v>116.60325999999986</c:v>
                </c:pt>
                <c:pt idx="7806">
                  <c:v>116.66575999999986</c:v>
                </c:pt>
                <c:pt idx="7807">
                  <c:v>116.72825999999986</c:v>
                </c:pt>
                <c:pt idx="7808">
                  <c:v>116.79075999999986</c:v>
                </c:pt>
                <c:pt idx="7809">
                  <c:v>116.85325999999986</c:v>
                </c:pt>
                <c:pt idx="7810">
                  <c:v>116.91575999999986</c:v>
                </c:pt>
                <c:pt idx="7811">
                  <c:v>116.97825999999986</c:v>
                </c:pt>
                <c:pt idx="7812">
                  <c:v>117.04075999999986</c:v>
                </c:pt>
                <c:pt idx="7813">
                  <c:v>117.10325999999986</c:v>
                </c:pt>
                <c:pt idx="7814">
                  <c:v>117.16575999999986</c:v>
                </c:pt>
                <c:pt idx="7815">
                  <c:v>117.22825999999986</c:v>
                </c:pt>
                <c:pt idx="7816">
                  <c:v>117.29075999999986</c:v>
                </c:pt>
                <c:pt idx="7817">
                  <c:v>117.35325999999986</c:v>
                </c:pt>
                <c:pt idx="7818">
                  <c:v>117.41575999999986</c:v>
                </c:pt>
                <c:pt idx="7819">
                  <c:v>117.47825999999986</c:v>
                </c:pt>
                <c:pt idx="7820">
                  <c:v>117.54075999999986</c:v>
                </c:pt>
                <c:pt idx="7821">
                  <c:v>117.60325999999986</c:v>
                </c:pt>
                <c:pt idx="7822">
                  <c:v>117.66575999999986</c:v>
                </c:pt>
                <c:pt idx="7823">
                  <c:v>117.72825999999986</c:v>
                </c:pt>
                <c:pt idx="7824">
                  <c:v>117.79075999999986</c:v>
                </c:pt>
                <c:pt idx="7825">
                  <c:v>117.85325999999986</c:v>
                </c:pt>
                <c:pt idx="7826">
                  <c:v>117.91575999999986</c:v>
                </c:pt>
                <c:pt idx="7827">
                  <c:v>117.97825999999986</c:v>
                </c:pt>
                <c:pt idx="7828">
                  <c:v>118.04075999999986</c:v>
                </c:pt>
                <c:pt idx="7829">
                  <c:v>118.10325999999986</c:v>
                </c:pt>
                <c:pt idx="7830">
                  <c:v>118.16575999999986</c:v>
                </c:pt>
                <c:pt idx="7831">
                  <c:v>118.22825999999986</c:v>
                </c:pt>
                <c:pt idx="7832">
                  <c:v>118.29075999999986</c:v>
                </c:pt>
                <c:pt idx="7833">
                  <c:v>118.35325999999986</c:v>
                </c:pt>
                <c:pt idx="7834">
                  <c:v>118.41575999999986</c:v>
                </c:pt>
                <c:pt idx="7835">
                  <c:v>118.47825999999986</c:v>
                </c:pt>
                <c:pt idx="7836">
                  <c:v>118.54075999999986</c:v>
                </c:pt>
                <c:pt idx="7837">
                  <c:v>118.60325999999986</c:v>
                </c:pt>
                <c:pt idx="7838">
                  <c:v>118.66575999999986</c:v>
                </c:pt>
                <c:pt idx="7839">
                  <c:v>118.72825999999986</c:v>
                </c:pt>
                <c:pt idx="7840">
                  <c:v>118.79075999999986</c:v>
                </c:pt>
                <c:pt idx="7841">
                  <c:v>118.85325999999986</c:v>
                </c:pt>
                <c:pt idx="7842">
                  <c:v>118.91575999999986</c:v>
                </c:pt>
                <c:pt idx="7843">
                  <c:v>118.97825999999986</c:v>
                </c:pt>
                <c:pt idx="7844">
                  <c:v>119.04075999999986</c:v>
                </c:pt>
                <c:pt idx="7845">
                  <c:v>119.10325999999986</c:v>
                </c:pt>
                <c:pt idx="7846">
                  <c:v>119.16575999999986</c:v>
                </c:pt>
                <c:pt idx="7847">
                  <c:v>119.22825999999986</c:v>
                </c:pt>
                <c:pt idx="7848">
                  <c:v>119.29075999999986</c:v>
                </c:pt>
                <c:pt idx="7849">
                  <c:v>119.35325999999986</c:v>
                </c:pt>
                <c:pt idx="7850">
                  <c:v>119.41575999999986</c:v>
                </c:pt>
                <c:pt idx="7851">
                  <c:v>119.47825999999986</c:v>
                </c:pt>
                <c:pt idx="7852">
                  <c:v>119.54075999999986</c:v>
                </c:pt>
                <c:pt idx="7853">
                  <c:v>119.60325999999986</c:v>
                </c:pt>
                <c:pt idx="7854">
                  <c:v>119.66575999999986</c:v>
                </c:pt>
                <c:pt idx="7855">
                  <c:v>119.72825999999986</c:v>
                </c:pt>
                <c:pt idx="7856">
                  <c:v>119.79075999999986</c:v>
                </c:pt>
                <c:pt idx="7857">
                  <c:v>119.85325999999986</c:v>
                </c:pt>
                <c:pt idx="7858">
                  <c:v>119.91575999999986</c:v>
                </c:pt>
                <c:pt idx="7859">
                  <c:v>119.97825999999986</c:v>
                </c:pt>
                <c:pt idx="7860">
                  <c:v>120.04075999999986</c:v>
                </c:pt>
                <c:pt idx="7861">
                  <c:v>120.10325999999986</c:v>
                </c:pt>
                <c:pt idx="7862">
                  <c:v>120.16575999999986</c:v>
                </c:pt>
                <c:pt idx="7863">
                  <c:v>120.22825999999986</c:v>
                </c:pt>
                <c:pt idx="7864">
                  <c:v>120.29075999999986</c:v>
                </c:pt>
                <c:pt idx="7865">
                  <c:v>120.35325999999986</c:v>
                </c:pt>
                <c:pt idx="7866">
                  <c:v>120.41575999999986</c:v>
                </c:pt>
                <c:pt idx="7867">
                  <c:v>120.47825999999986</c:v>
                </c:pt>
                <c:pt idx="7868">
                  <c:v>120.54075999999986</c:v>
                </c:pt>
                <c:pt idx="7869">
                  <c:v>120.60325999999986</c:v>
                </c:pt>
                <c:pt idx="7870">
                  <c:v>120.66575999999986</c:v>
                </c:pt>
                <c:pt idx="7871">
                  <c:v>120.72825999999986</c:v>
                </c:pt>
                <c:pt idx="7872">
                  <c:v>120.79075999999986</c:v>
                </c:pt>
                <c:pt idx="7873">
                  <c:v>120.85325999999986</c:v>
                </c:pt>
                <c:pt idx="7874">
                  <c:v>120.91575999999986</c:v>
                </c:pt>
                <c:pt idx="7875">
                  <c:v>120.97825999999986</c:v>
                </c:pt>
                <c:pt idx="7876">
                  <c:v>121.04075999999986</c:v>
                </c:pt>
                <c:pt idx="7877">
                  <c:v>121.10325999999986</c:v>
                </c:pt>
                <c:pt idx="7878">
                  <c:v>121.16575999999986</c:v>
                </c:pt>
                <c:pt idx="7879">
                  <c:v>121.22825999999986</c:v>
                </c:pt>
                <c:pt idx="7880">
                  <c:v>121.29075999999986</c:v>
                </c:pt>
                <c:pt idx="7881">
                  <c:v>121.35325999999986</c:v>
                </c:pt>
                <c:pt idx="7882">
                  <c:v>121.41575999999986</c:v>
                </c:pt>
                <c:pt idx="7883">
                  <c:v>121.47825999999986</c:v>
                </c:pt>
                <c:pt idx="7884">
                  <c:v>121.54075999999986</c:v>
                </c:pt>
                <c:pt idx="7885">
                  <c:v>121.60325999999986</c:v>
                </c:pt>
                <c:pt idx="7886">
                  <c:v>121.66575999999986</c:v>
                </c:pt>
                <c:pt idx="7887">
                  <c:v>121.72825999999986</c:v>
                </c:pt>
                <c:pt idx="7888">
                  <c:v>121.79075999999986</c:v>
                </c:pt>
                <c:pt idx="7889">
                  <c:v>121.85325999999986</c:v>
                </c:pt>
                <c:pt idx="7890">
                  <c:v>121.91575999999986</c:v>
                </c:pt>
                <c:pt idx="7891">
                  <c:v>121.97825999999986</c:v>
                </c:pt>
                <c:pt idx="7892">
                  <c:v>122.04075999999986</c:v>
                </c:pt>
                <c:pt idx="7893">
                  <c:v>122.10325999999986</c:v>
                </c:pt>
                <c:pt idx="7894">
                  <c:v>122.16575999999986</c:v>
                </c:pt>
                <c:pt idx="7895">
                  <c:v>122.22825999999986</c:v>
                </c:pt>
                <c:pt idx="7896">
                  <c:v>122.29075999999986</c:v>
                </c:pt>
                <c:pt idx="7897">
                  <c:v>122.35325999999986</c:v>
                </c:pt>
                <c:pt idx="7898">
                  <c:v>122.41575999999986</c:v>
                </c:pt>
                <c:pt idx="7899">
                  <c:v>122.47825999999986</c:v>
                </c:pt>
                <c:pt idx="7900">
                  <c:v>122.54075999999986</c:v>
                </c:pt>
                <c:pt idx="7901">
                  <c:v>122.60325999999986</c:v>
                </c:pt>
                <c:pt idx="7902">
                  <c:v>122.66575999999986</c:v>
                </c:pt>
                <c:pt idx="7903">
                  <c:v>122.72825999999986</c:v>
                </c:pt>
                <c:pt idx="7904">
                  <c:v>122.79075999999986</c:v>
                </c:pt>
                <c:pt idx="7905">
                  <c:v>122.85325999999986</c:v>
                </c:pt>
                <c:pt idx="7906">
                  <c:v>122.91575999999986</c:v>
                </c:pt>
                <c:pt idx="7907">
                  <c:v>122.97825999999986</c:v>
                </c:pt>
                <c:pt idx="7908">
                  <c:v>123.04075999999986</c:v>
                </c:pt>
                <c:pt idx="7909">
                  <c:v>123.10325999999986</c:v>
                </c:pt>
                <c:pt idx="7910">
                  <c:v>123.16575999999986</c:v>
                </c:pt>
                <c:pt idx="7911">
                  <c:v>123.22825999999986</c:v>
                </c:pt>
                <c:pt idx="7912">
                  <c:v>123.29075999999986</c:v>
                </c:pt>
                <c:pt idx="7913">
                  <c:v>123.35325999999986</c:v>
                </c:pt>
                <c:pt idx="7914">
                  <c:v>123.41575999999986</c:v>
                </c:pt>
                <c:pt idx="7915">
                  <c:v>123.47825999999986</c:v>
                </c:pt>
                <c:pt idx="7916">
                  <c:v>123.54075999999986</c:v>
                </c:pt>
                <c:pt idx="7917">
                  <c:v>123.60325999999986</c:v>
                </c:pt>
                <c:pt idx="7918">
                  <c:v>123.66575999999986</c:v>
                </c:pt>
                <c:pt idx="7919">
                  <c:v>123.72825999999986</c:v>
                </c:pt>
                <c:pt idx="7920">
                  <c:v>123.79075999999986</c:v>
                </c:pt>
                <c:pt idx="7921">
                  <c:v>123.85325999999986</c:v>
                </c:pt>
                <c:pt idx="7922">
                  <c:v>123.91575999999986</c:v>
                </c:pt>
                <c:pt idx="7923">
                  <c:v>123.97825999999986</c:v>
                </c:pt>
                <c:pt idx="7924">
                  <c:v>124.04075999999986</c:v>
                </c:pt>
                <c:pt idx="7925">
                  <c:v>124.10325999999986</c:v>
                </c:pt>
                <c:pt idx="7926">
                  <c:v>124.16575999999986</c:v>
                </c:pt>
                <c:pt idx="7927">
                  <c:v>124.22825999999986</c:v>
                </c:pt>
                <c:pt idx="7928">
                  <c:v>124.29075999999986</c:v>
                </c:pt>
                <c:pt idx="7929">
                  <c:v>124.35325999999986</c:v>
                </c:pt>
                <c:pt idx="7930">
                  <c:v>124.41575999999986</c:v>
                </c:pt>
                <c:pt idx="7931">
                  <c:v>124.47825999999986</c:v>
                </c:pt>
                <c:pt idx="7932">
                  <c:v>124.54075999999986</c:v>
                </c:pt>
                <c:pt idx="7933">
                  <c:v>124.60325999999986</c:v>
                </c:pt>
                <c:pt idx="7934">
                  <c:v>124.66575999999986</c:v>
                </c:pt>
                <c:pt idx="7935">
                  <c:v>124.72825999999986</c:v>
                </c:pt>
                <c:pt idx="7936">
                  <c:v>124.79075999999986</c:v>
                </c:pt>
                <c:pt idx="7937">
                  <c:v>124.85325999999986</c:v>
                </c:pt>
                <c:pt idx="7938">
                  <c:v>124.91575999999986</c:v>
                </c:pt>
                <c:pt idx="7939">
                  <c:v>124.97825999999986</c:v>
                </c:pt>
                <c:pt idx="7940">
                  <c:v>125.04075999999986</c:v>
                </c:pt>
                <c:pt idx="7941">
                  <c:v>125.10325999999986</c:v>
                </c:pt>
                <c:pt idx="7942">
                  <c:v>125.16575999999986</c:v>
                </c:pt>
                <c:pt idx="7943">
                  <c:v>125.22825999999986</c:v>
                </c:pt>
                <c:pt idx="7944">
                  <c:v>125.29075999999986</c:v>
                </c:pt>
                <c:pt idx="7945">
                  <c:v>125.35325999999986</c:v>
                </c:pt>
                <c:pt idx="7946">
                  <c:v>125.41575999999986</c:v>
                </c:pt>
                <c:pt idx="7947">
                  <c:v>125.47825999999986</c:v>
                </c:pt>
                <c:pt idx="7948">
                  <c:v>125.54075999999986</c:v>
                </c:pt>
                <c:pt idx="7949">
                  <c:v>125.60325999999986</c:v>
                </c:pt>
                <c:pt idx="7950">
                  <c:v>125.66575999999986</c:v>
                </c:pt>
                <c:pt idx="7951">
                  <c:v>125.72825999999986</c:v>
                </c:pt>
                <c:pt idx="7952">
                  <c:v>125.79075999999986</c:v>
                </c:pt>
                <c:pt idx="7953">
                  <c:v>125.85325999999986</c:v>
                </c:pt>
                <c:pt idx="7954">
                  <c:v>125.91575999999986</c:v>
                </c:pt>
                <c:pt idx="7955">
                  <c:v>125.97825999999986</c:v>
                </c:pt>
                <c:pt idx="7956">
                  <c:v>126.04075999999986</c:v>
                </c:pt>
                <c:pt idx="7957">
                  <c:v>126.10325999999986</c:v>
                </c:pt>
                <c:pt idx="7958">
                  <c:v>126.16575999999986</c:v>
                </c:pt>
                <c:pt idx="7959">
                  <c:v>126.22825999999986</c:v>
                </c:pt>
                <c:pt idx="7960">
                  <c:v>126.29075999999986</c:v>
                </c:pt>
                <c:pt idx="7961">
                  <c:v>126.35325999999986</c:v>
                </c:pt>
                <c:pt idx="7962">
                  <c:v>126.41575999999986</c:v>
                </c:pt>
                <c:pt idx="7963">
                  <c:v>126.47825999999986</c:v>
                </c:pt>
                <c:pt idx="7964">
                  <c:v>126.54075999999986</c:v>
                </c:pt>
                <c:pt idx="7965">
                  <c:v>126.60325999999986</c:v>
                </c:pt>
                <c:pt idx="7966">
                  <c:v>126.66575999999986</c:v>
                </c:pt>
                <c:pt idx="7967">
                  <c:v>126.72825999999986</c:v>
                </c:pt>
                <c:pt idx="7968">
                  <c:v>126.79075999999986</c:v>
                </c:pt>
                <c:pt idx="7969">
                  <c:v>126.85325999999986</c:v>
                </c:pt>
                <c:pt idx="7970">
                  <c:v>126.91575999999986</c:v>
                </c:pt>
                <c:pt idx="7971">
                  <c:v>126.97825999999986</c:v>
                </c:pt>
                <c:pt idx="7972">
                  <c:v>127.04075999999986</c:v>
                </c:pt>
                <c:pt idx="7973">
                  <c:v>127.10325999999986</c:v>
                </c:pt>
                <c:pt idx="7974">
                  <c:v>127.16575999999986</c:v>
                </c:pt>
                <c:pt idx="7975">
                  <c:v>127.22825999999986</c:v>
                </c:pt>
                <c:pt idx="7976">
                  <c:v>127.29075999999986</c:v>
                </c:pt>
                <c:pt idx="7977">
                  <c:v>127.35325999999986</c:v>
                </c:pt>
                <c:pt idx="7978">
                  <c:v>127.41575999999986</c:v>
                </c:pt>
                <c:pt idx="7979">
                  <c:v>127.47825999999986</c:v>
                </c:pt>
                <c:pt idx="7980">
                  <c:v>127.54075999999986</c:v>
                </c:pt>
                <c:pt idx="7981">
                  <c:v>127.60325999999986</c:v>
                </c:pt>
                <c:pt idx="7982">
                  <c:v>127.66575999999986</c:v>
                </c:pt>
                <c:pt idx="7983">
                  <c:v>127.72825999999986</c:v>
                </c:pt>
                <c:pt idx="7984">
                  <c:v>127.79075999999986</c:v>
                </c:pt>
                <c:pt idx="7985">
                  <c:v>127.85325999999986</c:v>
                </c:pt>
                <c:pt idx="7986">
                  <c:v>127.91575999999986</c:v>
                </c:pt>
                <c:pt idx="7987">
                  <c:v>127.97825999999986</c:v>
                </c:pt>
                <c:pt idx="7988">
                  <c:v>128.04075999999986</c:v>
                </c:pt>
                <c:pt idx="7989">
                  <c:v>128.10325999999986</c:v>
                </c:pt>
                <c:pt idx="7990">
                  <c:v>128.16575999999986</c:v>
                </c:pt>
                <c:pt idx="7991">
                  <c:v>128.22825999999986</c:v>
                </c:pt>
                <c:pt idx="7992">
                  <c:v>128.29075999999986</c:v>
                </c:pt>
                <c:pt idx="7993">
                  <c:v>128.35325999999986</c:v>
                </c:pt>
                <c:pt idx="7994">
                  <c:v>128.41575999999986</c:v>
                </c:pt>
                <c:pt idx="7995">
                  <c:v>128.47825999999986</c:v>
                </c:pt>
                <c:pt idx="7996">
                  <c:v>128.54075999999986</c:v>
                </c:pt>
                <c:pt idx="7997">
                  <c:v>128.60325999999986</c:v>
                </c:pt>
                <c:pt idx="7998">
                  <c:v>128.66575999999986</c:v>
                </c:pt>
                <c:pt idx="7999">
                  <c:v>128.72825999999986</c:v>
                </c:pt>
                <c:pt idx="8000">
                  <c:v>128.79075999999986</c:v>
                </c:pt>
                <c:pt idx="8001">
                  <c:v>128.85325999999986</c:v>
                </c:pt>
                <c:pt idx="8002">
                  <c:v>128.91575999999986</c:v>
                </c:pt>
                <c:pt idx="8003">
                  <c:v>128.97825999999986</c:v>
                </c:pt>
                <c:pt idx="8004">
                  <c:v>129.04075999999986</c:v>
                </c:pt>
                <c:pt idx="8005">
                  <c:v>129.10325999999986</c:v>
                </c:pt>
                <c:pt idx="8006">
                  <c:v>129.16575999999986</c:v>
                </c:pt>
                <c:pt idx="8007">
                  <c:v>129.22825999999986</c:v>
                </c:pt>
                <c:pt idx="8008">
                  <c:v>129.29075999999986</c:v>
                </c:pt>
                <c:pt idx="8009">
                  <c:v>129.35325999999986</c:v>
                </c:pt>
                <c:pt idx="8010">
                  <c:v>129.41575999999986</c:v>
                </c:pt>
                <c:pt idx="8011">
                  <c:v>129.47825999999986</c:v>
                </c:pt>
                <c:pt idx="8012">
                  <c:v>129.54075999999986</c:v>
                </c:pt>
                <c:pt idx="8013">
                  <c:v>129.60325999999986</c:v>
                </c:pt>
                <c:pt idx="8014">
                  <c:v>129.66575999999986</c:v>
                </c:pt>
                <c:pt idx="8015">
                  <c:v>129.72825999999986</c:v>
                </c:pt>
                <c:pt idx="8016">
                  <c:v>129.79075999999986</c:v>
                </c:pt>
                <c:pt idx="8017">
                  <c:v>129.85325999999986</c:v>
                </c:pt>
                <c:pt idx="8018">
                  <c:v>129.91575999999986</c:v>
                </c:pt>
                <c:pt idx="8019">
                  <c:v>129.97825999999986</c:v>
                </c:pt>
                <c:pt idx="8020">
                  <c:v>130.04075999999986</c:v>
                </c:pt>
                <c:pt idx="8021">
                  <c:v>130.10325999999986</c:v>
                </c:pt>
                <c:pt idx="8022">
                  <c:v>130.16575999999986</c:v>
                </c:pt>
                <c:pt idx="8023">
                  <c:v>130.22825999999986</c:v>
                </c:pt>
                <c:pt idx="8024">
                  <c:v>130.29075999999986</c:v>
                </c:pt>
                <c:pt idx="8025">
                  <c:v>130.35325999999986</c:v>
                </c:pt>
                <c:pt idx="8026">
                  <c:v>130.41575999999986</c:v>
                </c:pt>
                <c:pt idx="8027">
                  <c:v>130.47825999999986</c:v>
                </c:pt>
                <c:pt idx="8028">
                  <c:v>130.54075999999986</c:v>
                </c:pt>
                <c:pt idx="8029">
                  <c:v>130.60325999999986</c:v>
                </c:pt>
                <c:pt idx="8030">
                  <c:v>130.66575999999986</c:v>
                </c:pt>
                <c:pt idx="8031">
                  <c:v>130.72825999999986</c:v>
                </c:pt>
                <c:pt idx="8032">
                  <c:v>130.79075999999986</c:v>
                </c:pt>
                <c:pt idx="8033">
                  <c:v>130.85325999999986</c:v>
                </c:pt>
                <c:pt idx="8034">
                  <c:v>130.91575999999986</c:v>
                </c:pt>
                <c:pt idx="8035">
                  <c:v>130.97825999999986</c:v>
                </c:pt>
                <c:pt idx="8036">
                  <c:v>131.04075999999986</c:v>
                </c:pt>
                <c:pt idx="8037">
                  <c:v>131.10325999999986</c:v>
                </c:pt>
                <c:pt idx="8038">
                  <c:v>131.16575999999986</c:v>
                </c:pt>
                <c:pt idx="8039">
                  <c:v>131.22825999999986</c:v>
                </c:pt>
                <c:pt idx="8040">
                  <c:v>131.29075999999986</c:v>
                </c:pt>
                <c:pt idx="8041">
                  <c:v>131.35325999999986</c:v>
                </c:pt>
                <c:pt idx="8042">
                  <c:v>131.41575999999986</c:v>
                </c:pt>
                <c:pt idx="8043">
                  <c:v>131.47825999999986</c:v>
                </c:pt>
                <c:pt idx="8044">
                  <c:v>131.54075999999986</c:v>
                </c:pt>
                <c:pt idx="8045">
                  <c:v>131.60325999999986</c:v>
                </c:pt>
                <c:pt idx="8046">
                  <c:v>131.66575999999986</c:v>
                </c:pt>
                <c:pt idx="8047">
                  <c:v>131.72825999999986</c:v>
                </c:pt>
                <c:pt idx="8048">
                  <c:v>131.79075999999986</c:v>
                </c:pt>
                <c:pt idx="8049">
                  <c:v>131.85325999999986</c:v>
                </c:pt>
                <c:pt idx="8050">
                  <c:v>131.91575999999986</c:v>
                </c:pt>
                <c:pt idx="8051">
                  <c:v>131.97825999999986</c:v>
                </c:pt>
                <c:pt idx="8052">
                  <c:v>132.04075999999986</c:v>
                </c:pt>
                <c:pt idx="8053">
                  <c:v>132.10325999999986</c:v>
                </c:pt>
                <c:pt idx="8054">
                  <c:v>132.16575999999986</c:v>
                </c:pt>
                <c:pt idx="8055">
                  <c:v>132.22825999999986</c:v>
                </c:pt>
                <c:pt idx="8056">
                  <c:v>132.29075999999986</c:v>
                </c:pt>
                <c:pt idx="8057">
                  <c:v>132.35325999999986</c:v>
                </c:pt>
                <c:pt idx="8058">
                  <c:v>132.41575999999986</c:v>
                </c:pt>
                <c:pt idx="8059">
                  <c:v>132.47825999999986</c:v>
                </c:pt>
                <c:pt idx="8060">
                  <c:v>132.54075999999986</c:v>
                </c:pt>
                <c:pt idx="8061">
                  <c:v>132.60325999999986</c:v>
                </c:pt>
                <c:pt idx="8062">
                  <c:v>132.66575999999986</c:v>
                </c:pt>
                <c:pt idx="8063">
                  <c:v>132.72825999999986</c:v>
                </c:pt>
                <c:pt idx="8064">
                  <c:v>132.79075999999986</c:v>
                </c:pt>
                <c:pt idx="8065">
                  <c:v>132.85325999999986</c:v>
                </c:pt>
                <c:pt idx="8066">
                  <c:v>132.91575999999986</c:v>
                </c:pt>
                <c:pt idx="8067">
                  <c:v>132.97825999999986</c:v>
                </c:pt>
                <c:pt idx="8068">
                  <c:v>133.04075999999986</c:v>
                </c:pt>
                <c:pt idx="8069">
                  <c:v>133.10325999999986</c:v>
                </c:pt>
                <c:pt idx="8070">
                  <c:v>133.16575999999986</c:v>
                </c:pt>
                <c:pt idx="8071">
                  <c:v>133.22825999999986</c:v>
                </c:pt>
                <c:pt idx="8072">
                  <c:v>133.29075999999986</c:v>
                </c:pt>
                <c:pt idx="8073">
                  <c:v>133.35325999999986</c:v>
                </c:pt>
                <c:pt idx="8074">
                  <c:v>133.41575999999986</c:v>
                </c:pt>
                <c:pt idx="8075">
                  <c:v>133.47825999999986</c:v>
                </c:pt>
                <c:pt idx="8076">
                  <c:v>133.54075999999986</c:v>
                </c:pt>
                <c:pt idx="8077">
                  <c:v>133.60325999999986</c:v>
                </c:pt>
                <c:pt idx="8078">
                  <c:v>133.66575999999986</c:v>
                </c:pt>
                <c:pt idx="8079">
                  <c:v>133.72825999999986</c:v>
                </c:pt>
                <c:pt idx="8080">
                  <c:v>133.79075999999986</c:v>
                </c:pt>
                <c:pt idx="8081">
                  <c:v>133.85325999999986</c:v>
                </c:pt>
                <c:pt idx="8082">
                  <c:v>133.91575999999986</c:v>
                </c:pt>
                <c:pt idx="8083">
                  <c:v>133.97825999999986</c:v>
                </c:pt>
                <c:pt idx="8084">
                  <c:v>134.04075999999986</c:v>
                </c:pt>
                <c:pt idx="8085">
                  <c:v>134.10325999999986</c:v>
                </c:pt>
                <c:pt idx="8086">
                  <c:v>134.16575999999986</c:v>
                </c:pt>
                <c:pt idx="8087">
                  <c:v>134.22825999999986</c:v>
                </c:pt>
                <c:pt idx="8088">
                  <c:v>134.29075999999986</c:v>
                </c:pt>
                <c:pt idx="8089">
                  <c:v>134.35325999999986</c:v>
                </c:pt>
                <c:pt idx="8090">
                  <c:v>134.41575999999986</c:v>
                </c:pt>
                <c:pt idx="8091">
                  <c:v>134.47825999999986</c:v>
                </c:pt>
                <c:pt idx="8092">
                  <c:v>134.54075999999986</c:v>
                </c:pt>
                <c:pt idx="8093">
                  <c:v>134.60325999999986</c:v>
                </c:pt>
                <c:pt idx="8094">
                  <c:v>134.66575999999986</c:v>
                </c:pt>
                <c:pt idx="8095">
                  <c:v>134.72825999999986</c:v>
                </c:pt>
                <c:pt idx="8096">
                  <c:v>134.79075999999986</c:v>
                </c:pt>
                <c:pt idx="8097">
                  <c:v>134.85325999999986</c:v>
                </c:pt>
                <c:pt idx="8098">
                  <c:v>134.91575999999986</c:v>
                </c:pt>
                <c:pt idx="8099">
                  <c:v>134.97825999999986</c:v>
                </c:pt>
                <c:pt idx="8100">
                  <c:v>135.04075999999986</c:v>
                </c:pt>
                <c:pt idx="8101">
                  <c:v>135.10325999999986</c:v>
                </c:pt>
                <c:pt idx="8102">
                  <c:v>135.16575999999986</c:v>
                </c:pt>
                <c:pt idx="8103">
                  <c:v>135.22825999999986</c:v>
                </c:pt>
                <c:pt idx="8104">
                  <c:v>135.29075999999986</c:v>
                </c:pt>
                <c:pt idx="8105">
                  <c:v>135.35325999999986</c:v>
                </c:pt>
                <c:pt idx="8106">
                  <c:v>135.41575999999986</c:v>
                </c:pt>
                <c:pt idx="8107">
                  <c:v>135.47825999999986</c:v>
                </c:pt>
                <c:pt idx="8108">
                  <c:v>135.54075999999986</c:v>
                </c:pt>
                <c:pt idx="8109">
                  <c:v>135.60325999999986</c:v>
                </c:pt>
                <c:pt idx="8110">
                  <c:v>135.66575999999986</c:v>
                </c:pt>
                <c:pt idx="8111">
                  <c:v>135.72825999999986</c:v>
                </c:pt>
                <c:pt idx="8112">
                  <c:v>135.79075999999986</c:v>
                </c:pt>
                <c:pt idx="8113">
                  <c:v>135.85325999999986</c:v>
                </c:pt>
                <c:pt idx="8114">
                  <c:v>135.91575999999986</c:v>
                </c:pt>
                <c:pt idx="8115">
                  <c:v>135.97825999999986</c:v>
                </c:pt>
                <c:pt idx="8116">
                  <c:v>136.04075999999986</c:v>
                </c:pt>
                <c:pt idx="8117">
                  <c:v>136.10325999999986</c:v>
                </c:pt>
                <c:pt idx="8118">
                  <c:v>136.16575999999986</c:v>
                </c:pt>
                <c:pt idx="8119">
                  <c:v>136.22825999999986</c:v>
                </c:pt>
                <c:pt idx="8120">
                  <c:v>136.29075999999986</c:v>
                </c:pt>
                <c:pt idx="8121">
                  <c:v>136.35325999999986</c:v>
                </c:pt>
                <c:pt idx="8122">
                  <c:v>136.41575999999986</c:v>
                </c:pt>
                <c:pt idx="8123">
                  <c:v>136.47825999999986</c:v>
                </c:pt>
                <c:pt idx="8124">
                  <c:v>136.54075999999986</c:v>
                </c:pt>
                <c:pt idx="8125">
                  <c:v>136.60325999999986</c:v>
                </c:pt>
                <c:pt idx="8126">
                  <c:v>136.66575999999986</c:v>
                </c:pt>
                <c:pt idx="8127">
                  <c:v>136.72825999999986</c:v>
                </c:pt>
                <c:pt idx="8128">
                  <c:v>136.79075999999986</c:v>
                </c:pt>
                <c:pt idx="8129">
                  <c:v>136.85325999999986</c:v>
                </c:pt>
                <c:pt idx="8130">
                  <c:v>136.91575999999986</c:v>
                </c:pt>
                <c:pt idx="8131">
                  <c:v>136.97825999999986</c:v>
                </c:pt>
                <c:pt idx="8132">
                  <c:v>137.04075999999986</c:v>
                </c:pt>
                <c:pt idx="8133">
                  <c:v>137.10325999999986</c:v>
                </c:pt>
                <c:pt idx="8134">
                  <c:v>137.16575999999986</c:v>
                </c:pt>
                <c:pt idx="8135">
                  <c:v>137.22825999999986</c:v>
                </c:pt>
                <c:pt idx="8136">
                  <c:v>137.29075999999986</c:v>
                </c:pt>
                <c:pt idx="8137">
                  <c:v>137.35325999999986</c:v>
                </c:pt>
                <c:pt idx="8138">
                  <c:v>137.41575999999986</c:v>
                </c:pt>
                <c:pt idx="8139">
                  <c:v>137.47825999999986</c:v>
                </c:pt>
                <c:pt idx="8140">
                  <c:v>137.54075999999986</c:v>
                </c:pt>
                <c:pt idx="8141">
                  <c:v>137.60325999999986</c:v>
                </c:pt>
                <c:pt idx="8142">
                  <c:v>137.66575999999986</c:v>
                </c:pt>
                <c:pt idx="8143">
                  <c:v>137.72825999999986</c:v>
                </c:pt>
                <c:pt idx="8144">
                  <c:v>137.79075999999986</c:v>
                </c:pt>
                <c:pt idx="8145">
                  <c:v>137.85325999999986</c:v>
                </c:pt>
                <c:pt idx="8146">
                  <c:v>137.91575999999986</c:v>
                </c:pt>
                <c:pt idx="8147">
                  <c:v>137.97825999999986</c:v>
                </c:pt>
                <c:pt idx="8148">
                  <c:v>138.04075999999986</c:v>
                </c:pt>
                <c:pt idx="8149">
                  <c:v>138.10325999999986</c:v>
                </c:pt>
                <c:pt idx="8150">
                  <c:v>138.16575999999986</c:v>
                </c:pt>
                <c:pt idx="8151">
                  <c:v>138.22825999999986</c:v>
                </c:pt>
                <c:pt idx="8152">
                  <c:v>138.29075999999986</c:v>
                </c:pt>
                <c:pt idx="8153">
                  <c:v>138.35325999999986</c:v>
                </c:pt>
                <c:pt idx="8154">
                  <c:v>138.41575999999986</c:v>
                </c:pt>
                <c:pt idx="8155">
                  <c:v>138.47825999999986</c:v>
                </c:pt>
                <c:pt idx="8156">
                  <c:v>138.54075999999986</c:v>
                </c:pt>
                <c:pt idx="8157">
                  <c:v>138.60325999999986</c:v>
                </c:pt>
                <c:pt idx="8158">
                  <c:v>138.66575999999986</c:v>
                </c:pt>
                <c:pt idx="8159">
                  <c:v>138.72825999999986</c:v>
                </c:pt>
                <c:pt idx="8160">
                  <c:v>138.79075999999986</c:v>
                </c:pt>
                <c:pt idx="8161">
                  <c:v>138.85325999999986</c:v>
                </c:pt>
                <c:pt idx="8162">
                  <c:v>138.91575999999986</c:v>
                </c:pt>
                <c:pt idx="8163">
                  <c:v>138.97825999999986</c:v>
                </c:pt>
                <c:pt idx="8164">
                  <c:v>139.04075999999986</c:v>
                </c:pt>
                <c:pt idx="8165">
                  <c:v>139.10325999999986</c:v>
                </c:pt>
                <c:pt idx="8166">
                  <c:v>139.16575999999986</c:v>
                </c:pt>
                <c:pt idx="8167">
                  <c:v>139.22825999999986</c:v>
                </c:pt>
                <c:pt idx="8168">
                  <c:v>139.29075999999986</c:v>
                </c:pt>
                <c:pt idx="8169">
                  <c:v>139.35325999999986</c:v>
                </c:pt>
                <c:pt idx="8170">
                  <c:v>139.41575999999986</c:v>
                </c:pt>
                <c:pt idx="8171">
                  <c:v>139.47825999999986</c:v>
                </c:pt>
                <c:pt idx="8172">
                  <c:v>139.54075999999986</c:v>
                </c:pt>
                <c:pt idx="8173">
                  <c:v>139.60325999999986</c:v>
                </c:pt>
                <c:pt idx="8174">
                  <c:v>139.66575999999986</c:v>
                </c:pt>
                <c:pt idx="8175">
                  <c:v>139.72825999999986</c:v>
                </c:pt>
                <c:pt idx="8176">
                  <c:v>139.79075999999986</c:v>
                </c:pt>
                <c:pt idx="8177">
                  <c:v>139.85325999999986</c:v>
                </c:pt>
                <c:pt idx="8178">
                  <c:v>139.91575999999986</c:v>
                </c:pt>
                <c:pt idx="8179">
                  <c:v>139.97825999999986</c:v>
                </c:pt>
                <c:pt idx="8180">
                  <c:v>140.04075999999986</c:v>
                </c:pt>
                <c:pt idx="8181">
                  <c:v>140.10325999999986</c:v>
                </c:pt>
                <c:pt idx="8182">
                  <c:v>140.16575999999986</c:v>
                </c:pt>
                <c:pt idx="8183">
                  <c:v>140.22825999999986</c:v>
                </c:pt>
                <c:pt idx="8184">
                  <c:v>140.29075999999986</c:v>
                </c:pt>
                <c:pt idx="8185">
                  <c:v>140.35325999999986</c:v>
                </c:pt>
                <c:pt idx="8186">
                  <c:v>140.41575999999986</c:v>
                </c:pt>
                <c:pt idx="8187">
                  <c:v>140.47825999999986</c:v>
                </c:pt>
                <c:pt idx="8188">
                  <c:v>140.54075999999986</c:v>
                </c:pt>
                <c:pt idx="8189">
                  <c:v>140.60325999999986</c:v>
                </c:pt>
                <c:pt idx="8190">
                  <c:v>140.66575999999986</c:v>
                </c:pt>
                <c:pt idx="8191">
                  <c:v>140.72825999999986</c:v>
                </c:pt>
                <c:pt idx="8192">
                  <c:v>140.79075999999986</c:v>
                </c:pt>
                <c:pt idx="8193">
                  <c:v>140.85325999999986</c:v>
                </c:pt>
                <c:pt idx="8194">
                  <c:v>140.91575999999986</c:v>
                </c:pt>
                <c:pt idx="8195">
                  <c:v>140.97825999999986</c:v>
                </c:pt>
                <c:pt idx="8196">
                  <c:v>141.04075999999986</c:v>
                </c:pt>
                <c:pt idx="8197">
                  <c:v>141.10325999999986</c:v>
                </c:pt>
                <c:pt idx="8198">
                  <c:v>141.16575999999986</c:v>
                </c:pt>
                <c:pt idx="8199">
                  <c:v>141.22825999999986</c:v>
                </c:pt>
                <c:pt idx="8200">
                  <c:v>141.29075999999986</c:v>
                </c:pt>
                <c:pt idx="8201">
                  <c:v>141.35325999999986</c:v>
                </c:pt>
                <c:pt idx="8202">
                  <c:v>141.41575999999986</c:v>
                </c:pt>
                <c:pt idx="8203">
                  <c:v>141.47825999999986</c:v>
                </c:pt>
                <c:pt idx="8204">
                  <c:v>141.54075999999986</c:v>
                </c:pt>
                <c:pt idx="8205">
                  <c:v>141.60325999999986</c:v>
                </c:pt>
                <c:pt idx="8206">
                  <c:v>141.66575999999986</c:v>
                </c:pt>
                <c:pt idx="8207">
                  <c:v>141.72825999999986</c:v>
                </c:pt>
                <c:pt idx="8208">
                  <c:v>141.79075999999986</c:v>
                </c:pt>
                <c:pt idx="8209">
                  <c:v>141.85325999999986</c:v>
                </c:pt>
                <c:pt idx="8210">
                  <c:v>141.91575999999986</c:v>
                </c:pt>
                <c:pt idx="8211">
                  <c:v>141.97825999999986</c:v>
                </c:pt>
                <c:pt idx="8212">
                  <c:v>142.04075999999986</c:v>
                </c:pt>
                <c:pt idx="8213">
                  <c:v>142.10325999999986</c:v>
                </c:pt>
                <c:pt idx="8214">
                  <c:v>142.16575999999986</c:v>
                </c:pt>
                <c:pt idx="8215">
                  <c:v>142.22825999999986</c:v>
                </c:pt>
                <c:pt idx="8216">
                  <c:v>142.29075999999986</c:v>
                </c:pt>
                <c:pt idx="8217">
                  <c:v>142.35325999999986</c:v>
                </c:pt>
                <c:pt idx="8218">
                  <c:v>142.41575999999986</c:v>
                </c:pt>
                <c:pt idx="8219">
                  <c:v>142.47825999999986</c:v>
                </c:pt>
                <c:pt idx="8220">
                  <c:v>142.54075999999986</c:v>
                </c:pt>
                <c:pt idx="8221">
                  <c:v>142.60325999999986</c:v>
                </c:pt>
                <c:pt idx="8222">
                  <c:v>142.66575999999986</c:v>
                </c:pt>
                <c:pt idx="8223">
                  <c:v>142.72825999999986</c:v>
                </c:pt>
                <c:pt idx="8224">
                  <c:v>142.79075999999986</c:v>
                </c:pt>
                <c:pt idx="8225">
                  <c:v>142.85325999999986</c:v>
                </c:pt>
                <c:pt idx="8226">
                  <c:v>142.91575999999986</c:v>
                </c:pt>
                <c:pt idx="8227">
                  <c:v>142.97825999999986</c:v>
                </c:pt>
                <c:pt idx="8228">
                  <c:v>143.04075999999986</c:v>
                </c:pt>
                <c:pt idx="8229">
                  <c:v>143.10325999999986</c:v>
                </c:pt>
                <c:pt idx="8230">
                  <c:v>143.16575999999986</c:v>
                </c:pt>
                <c:pt idx="8231">
                  <c:v>143.22825999999986</c:v>
                </c:pt>
                <c:pt idx="8232">
                  <c:v>143.29075999999986</c:v>
                </c:pt>
                <c:pt idx="8233">
                  <c:v>143.35325999999986</c:v>
                </c:pt>
                <c:pt idx="8234">
                  <c:v>143.41575999999986</c:v>
                </c:pt>
                <c:pt idx="8235">
                  <c:v>143.47825999999986</c:v>
                </c:pt>
                <c:pt idx="8236">
                  <c:v>143.54075999999986</c:v>
                </c:pt>
                <c:pt idx="8237">
                  <c:v>143.60325999999986</c:v>
                </c:pt>
                <c:pt idx="8238">
                  <c:v>143.66575999999986</c:v>
                </c:pt>
                <c:pt idx="8239">
                  <c:v>143.72825999999986</c:v>
                </c:pt>
                <c:pt idx="8240">
                  <c:v>143.79075999999986</c:v>
                </c:pt>
                <c:pt idx="8241">
                  <c:v>143.85325999999986</c:v>
                </c:pt>
                <c:pt idx="8242">
                  <c:v>143.91575999999986</c:v>
                </c:pt>
                <c:pt idx="8243">
                  <c:v>143.97825999999986</c:v>
                </c:pt>
                <c:pt idx="8244">
                  <c:v>144.04075999999986</c:v>
                </c:pt>
                <c:pt idx="8245">
                  <c:v>144.10325999999986</c:v>
                </c:pt>
                <c:pt idx="8246">
                  <c:v>144.16575999999986</c:v>
                </c:pt>
                <c:pt idx="8247">
                  <c:v>144.22825999999986</c:v>
                </c:pt>
                <c:pt idx="8248">
                  <c:v>144.29075999999986</c:v>
                </c:pt>
                <c:pt idx="8249">
                  <c:v>144.35325999999986</c:v>
                </c:pt>
                <c:pt idx="8250">
                  <c:v>144.41575999999986</c:v>
                </c:pt>
                <c:pt idx="8251">
                  <c:v>144.47825999999986</c:v>
                </c:pt>
                <c:pt idx="8252">
                  <c:v>144.54075999999986</c:v>
                </c:pt>
                <c:pt idx="8253">
                  <c:v>144.60325999999986</c:v>
                </c:pt>
                <c:pt idx="8254">
                  <c:v>144.66575999999986</c:v>
                </c:pt>
                <c:pt idx="8255">
                  <c:v>144.72825999999986</c:v>
                </c:pt>
                <c:pt idx="8256">
                  <c:v>144.79075999999986</c:v>
                </c:pt>
                <c:pt idx="8257">
                  <c:v>144.85325999999986</c:v>
                </c:pt>
                <c:pt idx="8258">
                  <c:v>144.91575999999986</c:v>
                </c:pt>
                <c:pt idx="8259">
                  <c:v>144.97825999999986</c:v>
                </c:pt>
                <c:pt idx="8260">
                  <c:v>145.04075999999986</c:v>
                </c:pt>
                <c:pt idx="8261">
                  <c:v>145.10325999999986</c:v>
                </c:pt>
                <c:pt idx="8262">
                  <c:v>145.16575999999986</c:v>
                </c:pt>
                <c:pt idx="8263">
                  <c:v>145.22825999999986</c:v>
                </c:pt>
                <c:pt idx="8264">
                  <c:v>145.29075999999986</c:v>
                </c:pt>
                <c:pt idx="8265">
                  <c:v>145.35325999999986</c:v>
                </c:pt>
                <c:pt idx="8266">
                  <c:v>145.41575999999986</c:v>
                </c:pt>
                <c:pt idx="8267">
                  <c:v>145.47825999999986</c:v>
                </c:pt>
                <c:pt idx="8268">
                  <c:v>145.54075999999986</c:v>
                </c:pt>
                <c:pt idx="8269">
                  <c:v>145.60325999999986</c:v>
                </c:pt>
                <c:pt idx="8270">
                  <c:v>145.66575999999986</c:v>
                </c:pt>
                <c:pt idx="8271">
                  <c:v>145.72825999999986</c:v>
                </c:pt>
                <c:pt idx="8272">
                  <c:v>145.79075999999986</c:v>
                </c:pt>
                <c:pt idx="8273">
                  <c:v>145.85325999999986</c:v>
                </c:pt>
                <c:pt idx="8274">
                  <c:v>145.91575999999986</c:v>
                </c:pt>
                <c:pt idx="8275">
                  <c:v>145.97825999999986</c:v>
                </c:pt>
                <c:pt idx="8276">
                  <c:v>146.04075999999986</c:v>
                </c:pt>
                <c:pt idx="8277">
                  <c:v>146.10325999999986</c:v>
                </c:pt>
                <c:pt idx="8278">
                  <c:v>146.16575999999986</c:v>
                </c:pt>
                <c:pt idx="8279">
                  <c:v>146.22825999999986</c:v>
                </c:pt>
                <c:pt idx="8280">
                  <c:v>146.29075999999986</c:v>
                </c:pt>
                <c:pt idx="8281">
                  <c:v>146.35325999999986</c:v>
                </c:pt>
                <c:pt idx="8282">
                  <c:v>146.41575999999986</c:v>
                </c:pt>
                <c:pt idx="8283">
                  <c:v>146.47825999999986</c:v>
                </c:pt>
                <c:pt idx="8284">
                  <c:v>146.54075999999986</c:v>
                </c:pt>
                <c:pt idx="8285">
                  <c:v>146.60325999999986</c:v>
                </c:pt>
                <c:pt idx="8286">
                  <c:v>146.66575999999986</c:v>
                </c:pt>
                <c:pt idx="8287">
                  <c:v>146.72825999999986</c:v>
                </c:pt>
                <c:pt idx="8288">
                  <c:v>146.79075999999986</c:v>
                </c:pt>
                <c:pt idx="8289">
                  <c:v>146.85325999999986</c:v>
                </c:pt>
                <c:pt idx="8290">
                  <c:v>146.91575999999986</c:v>
                </c:pt>
                <c:pt idx="8291">
                  <c:v>146.97825999999986</c:v>
                </c:pt>
                <c:pt idx="8292">
                  <c:v>147.04075999999986</c:v>
                </c:pt>
                <c:pt idx="8293">
                  <c:v>147.10325999999986</c:v>
                </c:pt>
                <c:pt idx="8294">
                  <c:v>147.16575999999986</c:v>
                </c:pt>
                <c:pt idx="8295">
                  <c:v>147.22825999999986</c:v>
                </c:pt>
                <c:pt idx="8296">
                  <c:v>147.29075999999986</c:v>
                </c:pt>
                <c:pt idx="8297">
                  <c:v>147.35325999999986</c:v>
                </c:pt>
                <c:pt idx="8298">
                  <c:v>147.41575999999986</c:v>
                </c:pt>
                <c:pt idx="8299">
                  <c:v>147.47825999999986</c:v>
                </c:pt>
                <c:pt idx="8300">
                  <c:v>147.54075999999986</c:v>
                </c:pt>
                <c:pt idx="8301">
                  <c:v>147.60325999999986</c:v>
                </c:pt>
                <c:pt idx="8302">
                  <c:v>147.66575999999986</c:v>
                </c:pt>
                <c:pt idx="8303">
                  <c:v>147.72825999999986</c:v>
                </c:pt>
                <c:pt idx="8304">
                  <c:v>147.79075999999986</c:v>
                </c:pt>
                <c:pt idx="8305">
                  <c:v>147.85325999999986</c:v>
                </c:pt>
                <c:pt idx="8306">
                  <c:v>147.91575999999986</c:v>
                </c:pt>
                <c:pt idx="8307">
                  <c:v>147.97825999999986</c:v>
                </c:pt>
                <c:pt idx="8308">
                  <c:v>148.04075999999986</c:v>
                </c:pt>
                <c:pt idx="8309">
                  <c:v>148.10325999999986</c:v>
                </c:pt>
                <c:pt idx="8310">
                  <c:v>148.16575999999986</c:v>
                </c:pt>
                <c:pt idx="8311">
                  <c:v>148.22825999999986</c:v>
                </c:pt>
                <c:pt idx="8312">
                  <c:v>148.29075999999986</c:v>
                </c:pt>
                <c:pt idx="8313">
                  <c:v>148.35325999999986</c:v>
                </c:pt>
                <c:pt idx="8314">
                  <c:v>148.41575999999986</c:v>
                </c:pt>
                <c:pt idx="8315">
                  <c:v>148.47825999999986</c:v>
                </c:pt>
                <c:pt idx="8316">
                  <c:v>148.54075999999986</c:v>
                </c:pt>
                <c:pt idx="8317">
                  <c:v>148.60325999999986</c:v>
                </c:pt>
                <c:pt idx="8318">
                  <c:v>148.66575999999986</c:v>
                </c:pt>
                <c:pt idx="8319">
                  <c:v>148.72825999999986</c:v>
                </c:pt>
                <c:pt idx="8320">
                  <c:v>148.79075999999986</c:v>
                </c:pt>
                <c:pt idx="8321">
                  <c:v>148.85325999999986</c:v>
                </c:pt>
                <c:pt idx="8322">
                  <c:v>148.91575999999986</c:v>
                </c:pt>
                <c:pt idx="8323">
                  <c:v>148.97825999999986</c:v>
                </c:pt>
                <c:pt idx="8324">
                  <c:v>149.04075999999986</c:v>
                </c:pt>
                <c:pt idx="8325">
                  <c:v>149.10325999999986</c:v>
                </c:pt>
                <c:pt idx="8326">
                  <c:v>149.16575999999986</c:v>
                </c:pt>
                <c:pt idx="8327">
                  <c:v>149.22825999999986</c:v>
                </c:pt>
                <c:pt idx="8328">
                  <c:v>149.29075999999986</c:v>
                </c:pt>
                <c:pt idx="8329">
                  <c:v>149.35325999999986</c:v>
                </c:pt>
                <c:pt idx="8330">
                  <c:v>149.41575999999986</c:v>
                </c:pt>
                <c:pt idx="8331">
                  <c:v>149.47825999999986</c:v>
                </c:pt>
                <c:pt idx="8332">
                  <c:v>149.54075999999986</c:v>
                </c:pt>
                <c:pt idx="8333">
                  <c:v>149.60325999999986</c:v>
                </c:pt>
                <c:pt idx="8334">
                  <c:v>149.66575999999986</c:v>
                </c:pt>
                <c:pt idx="8335">
                  <c:v>149.72825999999986</c:v>
                </c:pt>
                <c:pt idx="8336">
                  <c:v>149.79075999999986</c:v>
                </c:pt>
                <c:pt idx="8337">
                  <c:v>149.85325999999986</c:v>
                </c:pt>
                <c:pt idx="8338">
                  <c:v>149.91575999999986</c:v>
                </c:pt>
                <c:pt idx="8339">
                  <c:v>149.97825999999986</c:v>
                </c:pt>
                <c:pt idx="8340">
                  <c:v>150.04075999999986</c:v>
                </c:pt>
                <c:pt idx="8341">
                  <c:v>150.10325999999986</c:v>
                </c:pt>
                <c:pt idx="8342">
                  <c:v>150.16575999999986</c:v>
                </c:pt>
                <c:pt idx="8343">
                  <c:v>150.22825999999986</c:v>
                </c:pt>
                <c:pt idx="8344">
                  <c:v>150.29075999999986</c:v>
                </c:pt>
                <c:pt idx="8345">
                  <c:v>150.35325999999986</c:v>
                </c:pt>
                <c:pt idx="8346">
                  <c:v>150.41575999999986</c:v>
                </c:pt>
                <c:pt idx="8347">
                  <c:v>150.47825999999986</c:v>
                </c:pt>
                <c:pt idx="8348">
                  <c:v>150.54075999999986</c:v>
                </c:pt>
                <c:pt idx="8349">
                  <c:v>150.60325999999986</c:v>
                </c:pt>
                <c:pt idx="8350">
                  <c:v>150.66575999999986</c:v>
                </c:pt>
                <c:pt idx="8351">
                  <c:v>150.72825999999986</c:v>
                </c:pt>
                <c:pt idx="8352">
                  <c:v>150.79075999999986</c:v>
                </c:pt>
                <c:pt idx="8353">
                  <c:v>150.85325999999986</c:v>
                </c:pt>
                <c:pt idx="8354">
                  <c:v>150.91575999999986</c:v>
                </c:pt>
                <c:pt idx="8355">
                  <c:v>150.97825999999986</c:v>
                </c:pt>
                <c:pt idx="8356">
                  <c:v>151.04075999999986</c:v>
                </c:pt>
                <c:pt idx="8357">
                  <c:v>151.10325999999986</c:v>
                </c:pt>
                <c:pt idx="8358">
                  <c:v>151.16575999999986</c:v>
                </c:pt>
                <c:pt idx="8359">
                  <c:v>151.22825999999986</c:v>
                </c:pt>
                <c:pt idx="8360">
                  <c:v>151.29075999999986</c:v>
                </c:pt>
                <c:pt idx="8361">
                  <c:v>151.35325999999986</c:v>
                </c:pt>
                <c:pt idx="8362">
                  <c:v>151.41575999999986</c:v>
                </c:pt>
                <c:pt idx="8363">
                  <c:v>151.47825999999986</c:v>
                </c:pt>
                <c:pt idx="8364">
                  <c:v>151.54075999999986</c:v>
                </c:pt>
                <c:pt idx="8365">
                  <c:v>151.60325999999986</c:v>
                </c:pt>
                <c:pt idx="8366">
                  <c:v>151.66575999999986</c:v>
                </c:pt>
                <c:pt idx="8367">
                  <c:v>151.72825999999986</c:v>
                </c:pt>
                <c:pt idx="8368">
                  <c:v>151.79075999999986</c:v>
                </c:pt>
                <c:pt idx="8369">
                  <c:v>151.85325999999986</c:v>
                </c:pt>
                <c:pt idx="8370">
                  <c:v>151.91575999999986</c:v>
                </c:pt>
                <c:pt idx="8371">
                  <c:v>151.97825999999986</c:v>
                </c:pt>
                <c:pt idx="8372">
                  <c:v>152.04075999999986</c:v>
                </c:pt>
                <c:pt idx="8373">
                  <c:v>152.10325999999986</c:v>
                </c:pt>
                <c:pt idx="8374">
                  <c:v>152.16575999999986</c:v>
                </c:pt>
                <c:pt idx="8375">
                  <c:v>152.22825999999986</c:v>
                </c:pt>
                <c:pt idx="8376">
                  <c:v>152.29075999999986</c:v>
                </c:pt>
                <c:pt idx="8377">
                  <c:v>152.35325999999986</c:v>
                </c:pt>
                <c:pt idx="8378">
                  <c:v>152.41575999999986</c:v>
                </c:pt>
                <c:pt idx="8379">
                  <c:v>152.47825999999986</c:v>
                </c:pt>
                <c:pt idx="8380">
                  <c:v>152.54075999999986</c:v>
                </c:pt>
                <c:pt idx="8381">
                  <c:v>152.60325999999986</c:v>
                </c:pt>
                <c:pt idx="8382">
                  <c:v>152.66575999999986</c:v>
                </c:pt>
                <c:pt idx="8383">
                  <c:v>152.72825999999986</c:v>
                </c:pt>
                <c:pt idx="8384">
                  <c:v>152.79075999999986</c:v>
                </c:pt>
                <c:pt idx="8385">
                  <c:v>152.85325999999986</c:v>
                </c:pt>
                <c:pt idx="8386">
                  <c:v>152.91575999999986</c:v>
                </c:pt>
                <c:pt idx="8387">
                  <c:v>152.97825999999986</c:v>
                </c:pt>
                <c:pt idx="8388">
                  <c:v>153.04075999999986</c:v>
                </c:pt>
                <c:pt idx="8389">
                  <c:v>153.10325999999986</c:v>
                </c:pt>
                <c:pt idx="8390">
                  <c:v>153.16575999999986</c:v>
                </c:pt>
                <c:pt idx="8391">
                  <c:v>153.22825999999986</c:v>
                </c:pt>
                <c:pt idx="8392">
                  <c:v>153.29075999999986</c:v>
                </c:pt>
                <c:pt idx="8393">
                  <c:v>153.35325999999986</c:v>
                </c:pt>
                <c:pt idx="8394">
                  <c:v>153.41575999999986</c:v>
                </c:pt>
                <c:pt idx="8395">
                  <c:v>153.47825999999986</c:v>
                </c:pt>
                <c:pt idx="8396">
                  <c:v>153.54075999999986</c:v>
                </c:pt>
                <c:pt idx="8397">
                  <c:v>153.60325999999986</c:v>
                </c:pt>
                <c:pt idx="8398">
                  <c:v>153.66575999999986</c:v>
                </c:pt>
                <c:pt idx="8399">
                  <c:v>153.72825999999986</c:v>
                </c:pt>
                <c:pt idx="8400">
                  <c:v>153.79075999999986</c:v>
                </c:pt>
                <c:pt idx="8401">
                  <c:v>153.85325999999986</c:v>
                </c:pt>
                <c:pt idx="8402">
                  <c:v>153.91575999999986</c:v>
                </c:pt>
                <c:pt idx="8403">
                  <c:v>153.97825999999986</c:v>
                </c:pt>
                <c:pt idx="8404">
                  <c:v>154.04075999999986</c:v>
                </c:pt>
                <c:pt idx="8405">
                  <c:v>154.10325999999986</c:v>
                </c:pt>
                <c:pt idx="8406">
                  <c:v>154.16575999999986</c:v>
                </c:pt>
                <c:pt idx="8407">
                  <c:v>154.22825999999986</c:v>
                </c:pt>
                <c:pt idx="8408">
                  <c:v>154.29075999999986</c:v>
                </c:pt>
                <c:pt idx="8409">
                  <c:v>154.35325999999986</c:v>
                </c:pt>
                <c:pt idx="8410">
                  <c:v>154.41575999999986</c:v>
                </c:pt>
                <c:pt idx="8411">
                  <c:v>154.47825999999986</c:v>
                </c:pt>
                <c:pt idx="8412">
                  <c:v>154.54075999999986</c:v>
                </c:pt>
                <c:pt idx="8413">
                  <c:v>154.60325999999986</c:v>
                </c:pt>
                <c:pt idx="8414">
                  <c:v>154.66575999999986</c:v>
                </c:pt>
                <c:pt idx="8415">
                  <c:v>154.72825999999986</c:v>
                </c:pt>
                <c:pt idx="8416">
                  <c:v>154.79075999999986</c:v>
                </c:pt>
                <c:pt idx="8417">
                  <c:v>154.85325999999986</c:v>
                </c:pt>
                <c:pt idx="8418">
                  <c:v>154.91575999999986</c:v>
                </c:pt>
                <c:pt idx="8419">
                  <c:v>154.97825999999986</c:v>
                </c:pt>
                <c:pt idx="8420">
                  <c:v>155.04075999999986</c:v>
                </c:pt>
                <c:pt idx="8421">
                  <c:v>155.10325999999986</c:v>
                </c:pt>
                <c:pt idx="8422">
                  <c:v>155.16575999999986</c:v>
                </c:pt>
                <c:pt idx="8423">
                  <c:v>155.22825999999986</c:v>
                </c:pt>
                <c:pt idx="8424">
                  <c:v>155.29075999999986</c:v>
                </c:pt>
                <c:pt idx="8425">
                  <c:v>155.35325999999986</c:v>
                </c:pt>
                <c:pt idx="8426">
                  <c:v>155.41575999999986</c:v>
                </c:pt>
                <c:pt idx="8427">
                  <c:v>155.47825999999986</c:v>
                </c:pt>
                <c:pt idx="8428">
                  <c:v>155.54075999999986</c:v>
                </c:pt>
                <c:pt idx="8429">
                  <c:v>155.60325999999986</c:v>
                </c:pt>
                <c:pt idx="8430">
                  <c:v>155.66575999999986</c:v>
                </c:pt>
                <c:pt idx="8431">
                  <c:v>155.72825999999986</c:v>
                </c:pt>
                <c:pt idx="8432">
                  <c:v>155.79075999999986</c:v>
                </c:pt>
                <c:pt idx="8433">
                  <c:v>155.85325999999986</c:v>
                </c:pt>
                <c:pt idx="8434">
                  <c:v>155.91575999999986</c:v>
                </c:pt>
                <c:pt idx="8435">
                  <c:v>155.97825999999986</c:v>
                </c:pt>
                <c:pt idx="8436">
                  <c:v>156.04075999999986</c:v>
                </c:pt>
                <c:pt idx="8437">
                  <c:v>156.10325999999986</c:v>
                </c:pt>
                <c:pt idx="8438">
                  <c:v>156.16575999999986</c:v>
                </c:pt>
                <c:pt idx="8439">
                  <c:v>156.22825999999986</c:v>
                </c:pt>
                <c:pt idx="8440">
                  <c:v>156.29075999999986</c:v>
                </c:pt>
                <c:pt idx="8441">
                  <c:v>156.35325999999986</c:v>
                </c:pt>
                <c:pt idx="8442">
                  <c:v>156.41575999999986</c:v>
                </c:pt>
                <c:pt idx="8443">
                  <c:v>156.47825999999986</c:v>
                </c:pt>
                <c:pt idx="8444">
                  <c:v>156.54075999999986</c:v>
                </c:pt>
                <c:pt idx="8445">
                  <c:v>156.60325999999986</c:v>
                </c:pt>
                <c:pt idx="8446">
                  <c:v>156.66575999999986</c:v>
                </c:pt>
                <c:pt idx="8447">
                  <c:v>156.72825999999986</c:v>
                </c:pt>
                <c:pt idx="8448">
                  <c:v>156.79075999999986</c:v>
                </c:pt>
                <c:pt idx="8449">
                  <c:v>156.85325999999986</c:v>
                </c:pt>
                <c:pt idx="8450">
                  <c:v>156.91575999999986</c:v>
                </c:pt>
                <c:pt idx="8451">
                  <c:v>156.97825999999986</c:v>
                </c:pt>
                <c:pt idx="8452">
                  <c:v>157.04075999999986</c:v>
                </c:pt>
                <c:pt idx="8453">
                  <c:v>157.10325999999986</c:v>
                </c:pt>
                <c:pt idx="8454">
                  <c:v>157.16575999999986</c:v>
                </c:pt>
                <c:pt idx="8455">
                  <c:v>157.22825999999986</c:v>
                </c:pt>
                <c:pt idx="8456">
                  <c:v>157.29075999999986</c:v>
                </c:pt>
                <c:pt idx="8457">
                  <c:v>157.35325999999986</c:v>
                </c:pt>
                <c:pt idx="8458">
                  <c:v>157.41575999999986</c:v>
                </c:pt>
                <c:pt idx="8459">
                  <c:v>157.47825999999986</c:v>
                </c:pt>
                <c:pt idx="8460">
                  <c:v>157.54075999999986</c:v>
                </c:pt>
                <c:pt idx="8461">
                  <c:v>157.60325999999986</c:v>
                </c:pt>
                <c:pt idx="8462">
                  <c:v>157.66575999999986</c:v>
                </c:pt>
                <c:pt idx="8463">
                  <c:v>157.72825999999986</c:v>
                </c:pt>
                <c:pt idx="8464">
                  <c:v>157.79075999999986</c:v>
                </c:pt>
                <c:pt idx="8465">
                  <c:v>157.85325999999986</c:v>
                </c:pt>
                <c:pt idx="8466">
                  <c:v>157.91575999999986</c:v>
                </c:pt>
                <c:pt idx="8467">
                  <c:v>157.97825999999986</c:v>
                </c:pt>
                <c:pt idx="8468">
                  <c:v>158.04075999999986</c:v>
                </c:pt>
                <c:pt idx="8469">
                  <c:v>158.10325999999986</c:v>
                </c:pt>
                <c:pt idx="8470">
                  <c:v>158.16575999999986</c:v>
                </c:pt>
                <c:pt idx="8471">
                  <c:v>158.22825999999986</c:v>
                </c:pt>
                <c:pt idx="8472">
                  <c:v>158.29075999999986</c:v>
                </c:pt>
                <c:pt idx="8473">
                  <c:v>158.35325999999986</c:v>
                </c:pt>
                <c:pt idx="8474">
                  <c:v>158.41575999999986</c:v>
                </c:pt>
                <c:pt idx="8475">
                  <c:v>158.47825999999986</c:v>
                </c:pt>
                <c:pt idx="8476">
                  <c:v>158.54075999999986</c:v>
                </c:pt>
                <c:pt idx="8477">
                  <c:v>158.60325999999986</c:v>
                </c:pt>
                <c:pt idx="8478">
                  <c:v>158.66575999999986</c:v>
                </c:pt>
                <c:pt idx="8479">
                  <c:v>158.72825999999986</c:v>
                </c:pt>
                <c:pt idx="8480">
                  <c:v>158.79075999999986</c:v>
                </c:pt>
                <c:pt idx="8481">
                  <c:v>158.85325999999986</c:v>
                </c:pt>
                <c:pt idx="8482">
                  <c:v>158.91575999999986</c:v>
                </c:pt>
                <c:pt idx="8483">
                  <c:v>158.97825999999986</c:v>
                </c:pt>
                <c:pt idx="8484">
                  <c:v>159.04075999999986</c:v>
                </c:pt>
                <c:pt idx="8485">
                  <c:v>159.10325999999986</c:v>
                </c:pt>
                <c:pt idx="8486">
                  <c:v>159.16575999999986</c:v>
                </c:pt>
                <c:pt idx="8487">
                  <c:v>159.22825999999986</c:v>
                </c:pt>
                <c:pt idx="8488">
                  <c:v>159.29075999999986</c:v>
                </c:pt>
                <c:pt idx="8489">
                  <c:v>159.35325999999986</c:v>
                </c:pt>
                <c:pt idx="8490">
                  <c:v>159.41575999999986</c:v>
                </c:pt>
                <c:pt idx="8491">
                  <c:v>159.47825999999986</c:v>
                </c:pt>
                <c:pt idx="8492">
                  <c:v>159.54075999999986</c:v>
                </c:pt>
                <c:pt idx="8493">
                  <c:v>159.60325999999986</c:v>
                </c:pt>
                <c:pt idx="8494">
                  <c:v>159.66575999999986</c:v>
                </c:pt>
                <c:pt idx="8495">
                  <c:v>159.72825999999986</c:v>
                </c:pt>
                <c:pt idx="8496">
                  <c:v>159.79075999999986</c:v>
                </c:pt>
                <c:pt idx="8497">
                  <c:v>159.85325999999986</c:v>
                </c:pt>
                <c:pt idx="8498">
                  <c:v>159.91575999999986</c:v>
                </c:pt>
                <c:pt idx="8499">
                  <c:v>159.97825999999986</c:v>
                </c:pt>
                <c:pt idx="8500">
                  <c:v>160.04075999999986</c:v>
                </c:pt>
                <c:pt idx="8501">
                  <c:v>160.10325999999986</c:v>
                </c:pt>
                <c:pt idx="8502">
                  <c:v>160.16575999999986</c:v>
                </c:pt>
                <c:pt idx="8503">
                  <c:v>160.22825999999986</c:v>
                </c:pt>
                <c:pt idx="8504">
                  <c:v>160.29075999999986</c:v>
                </c:pt>
                <c:pt idx="8505">
                  <c:v>160.35325999999986</c:v>
                </c:pt>
                <c:pt idx="8506">
                  <c:v>160.41575999999986</c:v>
                </c:pt>
                <c:pt idx="8507">
                  <c:v>160.47825999999986</c:v>
                </c:pt>
                <c:pt idx="8508">
                  <c:v>160.54075999999986</c:v>
                </c:pt>
                <c:pt idx="8509">
                  <c:v>160.60325999999986</c:v>
                </c:pt>
                <c:pt idx="8510">
                  <c:v>160.66575999999986</c:v>
                </c:pt>
                <c:pt idx="8511">
                  <c:v>160.72825999999986</c:v>
                </c:pt>
                <c:pt idx="8512">
                  <c:v>160.79075999999986</c:v>
                </c:pt>
                <c:pt idx="8513">
                  <c:v>160.85325999999986</c:v>
                </c:pt>
                <c:pt idx="8514">
                  <c:v>160.91575999999986</c:v>
                </c:pt>
                <c:pt idx="8515">
                  <c:v>160.97825999999986</c:v>
                </c:pt>
                <c:pt idx="8516">
                  <c:v>161.04075999999986</c:v>
                </c:pt>
                <c:pt idx="8517">
                  <c:v>161.10325999999986</c:v>
                </c:pt>
                <c:pt idx="8518">
                  <c:v>161.16575999999986</c:v>
                </c:pt>
                <c:pt idx="8519">
                  <c:v>161.22825999999986</c:v>
                </c:pt>
                <c:pt idx="8520">
                  <c:v>161.29075999999986</c:v>
                </c:pt>
                <c:pt idx="8521">
                  <c:v>161.35325999999986</c:v>
                </c:pt>
                <c:pt idx="8522">
                  <c:v>161.41575999999986</c:v>
                </c:pt>
                <c:pt idx="8523">
                  <c:v>161.47825999999986</c:v>
                </c:pt>
                <c:pt idx="8524">
                  <c:v>161.54075999999986</c:v>
                </c:pt>
                <c:pt idx="8525">
                  <c:v>161.60325999999986</c:v>
                </c:pt>
                <c:pt idx="8526">
                  <c:v>161.66575999999986</c:v>
                </c:pt>
                <c:pt idx="8527">
                  <c:v>161.72825999999986</c:v>
                </c:pt>
                <c:pt idx="8528">
                  <c:v>161.79075999999986</c:v>
                </c:pt>
                <c:pt idx="8529">
                  <c:v>161.85325999999986</c:v>
                </c:pt>
                <c:pt idx="8530">
                  <c:v>161.91575999999986</c:v>
                </c:pt>
                <c:pt idx="8531">
                  <c:v>161.97825999999986</c:v>
                </c:pt>
                <c:pt idx="8532">
                  <c:v>162.04075999999986</c:v>
                </c:pt>
                <c:pt idx="8533">
                  <c:v>162.10325999999986</c:v>
                </c:pt>
                <c:pt idx="8534">
                  <c:v>162.16575999999986</c:v>
                </c:pt>
                <c:pt idx="8535">
                  <c:v>162.22825999999986</c:v>
                </c:pt>
                <c:pt idx="8536">
                  <c:v>162.29075999999986</c:v>
                </c:pt>
                <c:pt idx="8537">
                  <c:v>162.35325999999986</c:v>
                </c:pt>
                <c:pt idx="8538">
                  <c:v>162.41575999999986</c:v>
                </c:pt>
                <c:pt idx="8539">
                  <c:v>162.47825999999986</c:v>
                </c:pt>
                <c:pt idx="8540">
                  <c:v>162.54075999999986</c:v>
                </c:pt>
                <c:pt idx="8541">
                  <c:v>162.60325999999986</c:v>
                </c:pt>
                <c:pt idx="8542">
                  <c:v>162.66575999999986</c:v>
                </c:pt>
                <c:pt idx="8543">
                  <c:v>162.72825999999986</c:v>
                </c:pt>
                <c:pt idx="8544">
                  <c:v>162.79075999999986</c:v>
                </c:pt>
                <c:pt idx="8545">
                  <c:v>162.85325999999986</c:v>
                </c:pt>
                <c:pt idx="8546">
                  <c:v>162.91575999999986</c:v>
                </c:pt>
                <c:pt idx="8547">
                  <c:v>162.97825999999986</c:v>
                </c:pt>
                <c:pt idx="8548">
                  <c:v>163.04075999999986</c:v>
                </c:pt>
                <c:pt idx="8549">
                  <c:v>163.10325999999986</c:v>
                </c:pt>
                <c:pt idx="8550">
                  <c:v>163.16575999999986</c:v>
                </c:pt>
                <c:pt idx="8551">
                  <c:v>163.22825999999986</c:v>
                </c:pt>
                <c:pt idx="8552">
                  <c:v>163.29075999999986</c:v>
                </c:pt>
                <c:pt idx="8553">
                  <c:v>163.35325999999986</c:v>
                </c:pt>
                <c:pt idx="8554">
                  <c:v>163.41575999999986</c:v>
                </c:pt>
                <c:pt idx="8555">
                  <c:v>163.47825999999986</c:v>
                </c:pt>
                <c:pt idx="8556">
                  <c:v>163.54075999999986</c:v>
                </c:pt>
                <c:pt idx="8557">
                  <c:v>163.60325999999986</c:v>
                </c:pt>
                <c:pt idx="8558">
                  <c:v>163.66575999999986</c:v>
                </c:pt>
                <c:pt idx="8559">
                  <c:v>163.72825999999986</c:v>
                </c:pt>
                <c:pt idx="8560">
                  <c:v>163.79075999999986</c:v>
                </c:pt>
                <c:pt idx="8561">
                  <c:v>163.85325999999986</c:v>
                </c:pt>
                <c:pt idx="8562">
                  <c:v>163.91575999999986</c:v>
                </c:pt>
                <c:pt idx="8563">
                  <c:v>163.97825999999986</c:v>
                </c:pt>
                <c:pt idx="8564">
                  <c:v>164.04075999999986</c:v>
                </c:pt>
                <c:pt idx="8565">
                  <c:v>164.10325999999986</c:v>
                </c:pt>
                <c:pt idx="8566">
                  <c:v>164.16575999999986</c:v>
                </c:pt>
                <c:pt idx="8567">
                  <c:v>164.22825999999986</c:v>
                </c:pt>
                <c:pt idx="8568">
                  <c:v>164.29075999999986</c:v>
                </c:pt>
                <c:pt idx="8569">
                  <c:v>164.35325999999986</c:v>
                </c:pt>
                <c:pt idx="8570">
                  <c:v>164.41575999999986</c:v>
                </c:pt>
                <c:pt idx="8571">
                  <c:v>164.47825999999986</c:v>
                </c:pt>
                <c:pt idx="8572">
                  <c:v>164.54075999999986</c:v>
                </c:pt>
                <c:pt idx="8573">
                  <c:v>164.60325999999986</c:v>
                </c:pt>
                <c:pt idx="8574">
                  <c:v>164.66575999999986</c:v>
                </c:pt>
                <c:pt idx="8575">
                  <c:v>164.72825999999986</c:v>
                </c:pt>
                <c:pt idx="8576">
                  <c:v>164.79075999999986</c:v>
                </c:pt>
                <c:pt idx="8577">
                  <c:v>164.85325999999986</c:v>
                </c:pt>
                <c:pt idx="8578">
                  <c:v>164.91575999999986</c:v>
                </c:pt>
                <c:pt idx="8579">
                  <c:v>164.97825999999986</c:v>
                </c:pt>
                <c:pt idx="8580">
                  <c:v>165.04075999999986</c:v>
                </c:pt>
                <c:pt idx="8581">
                  <c:v>165.10325999999986</c:v>
                </c:pt>
                <c:pt idx="8582">
                  <c:v>165.16575999999986</c:v>
                </c:pt>
                <c:pt idx="8583">
                  <c:v>165.22825999999986</c:v>
                </c:pt>
                <c:pt idx="8584">
                  <c:v>165.29075999999986</c:v>
                </c:pt>
                <c:pt idx="8585">
                  <c:v>165.35325999999986</c:v>
                </c:pt>
                <c:pt idx="8586">
                  <c:v>165.41575999999986</c:v>
                </c:pt>
                <c:pt idx="8587">
                  <c:v>165.47825999999986</c:v>
                </c:pt>
                <c:pt idx="8588">
                  <c:v>165.54075999999986</c:v>
                </c:pt>
                <c:pt idx="8589">
                  <c:v>165.60325999999986</c:v>
                </c:pt>
                <c:pt idx="8590">
                  <c:v>165.66575999999986</c:v>
                </c:pt>
                <c:pt idx="8591">
                  <c:v>165.72825999999986</c:v>
                </c:pt>
                <c:pt idx="8592">
                  <c:v>165.79075999999986</c:v>
                </c:pt>
                <c:pt idx="8593">
                  <c:v>165.85325999999986</c:v>
                </c:pt>
                <c:pt idx="8594">
                  <c:v>165.91575999999986</c:v>
                </c:pt>
                <c:pt idx="8595">
                  <c:v>165.97825999999986</c:v>
                </c:pt>
                <c:pt idx="8596">
                  <c:v>166.04075999999986</c:v>
                </c:pt>
                <c:pt idx="8597">
                  <c:v>166.10325999999986</c:v>
                </c:pt>
                <c:pt idx="8598">
                  <c:v>166.16575999999986</c:v>
                </c:pt>
                <c:pt idx="8599">
                  <c:v>166.22825999999986</c:v>
                </c:pt>
                <c:pt idx="8600">
                  <c:v>166.29075999999986</c:v>
                </c:pt>
                <c:pt idx="8601">
                  <c:v>166.35325999999986</c:v>
                </c:pt>
                <c:pt idx="8602">
                  <c:v>166.41575999999986</c:v>
                </c:pt>
                <c:pt idx="8603">
                  <c:v>166.47825999999986</c:v>
                </c:pt>
                <c:pt idx="8604">
                  <c:v>166.54075999999986</c:v>
                </c:pt>
                <c:pt idx="8605">
                  <c:v>166.60325999999986</c:v>
                </c:pt>
                <c:pt idx="8606">
                  <c:v>166.66575999999986</c:v>
                </c:pt>
                <c:pt idx="8607">
                  <c:v>166.72825999999986</c:v>
                </c:pt>
                <c:pt idx="8608">
                  <c:v>166.79075999999986</c:v>
                </c:pt>
                <c:pt idx="8609">
                  <c:v>166.85325999999986</c:v>
                </c:pt>
                <c:pt idx="8610">
                  <c:v>166.91575999999986</c:v>
                </c:pt>
                <c:pt idx="8611">
                  <c:v>166.97825999999986</c:v>
                </c:pt>
                <c:pt idx="8612">
                  <c:v>167.04075999999986</c:v>
                </c:pt>
                <c:pt idx="8613">
                  <c:v>167.10325999999986</c:v>
                </c:pt>
                <c:pt idx="8614">
                  <c:v>167.16575999999986</c:v>
                </c:pt>
                <c:pt idx="8615">
                  <c:v>167.22825999999986</c:v>
                </c:pt>
                <c:pt idx="8616">
                  <c:v>167.29075999999986</c:v>
                </c:pt>
                <c:pt idx="8617">
                  <c:v>167.35325999999986</c:v>
                </c:pt>
                <c:pt idx="8618">
                  <c:v>167.41575999999986</c:v>
                </c:pt>
                <c:pt idx="8619">
                  <c:v>167.47825999999986</c:v>
                </c:pt>
                <c:pt idx="8620">
                  <c:v>167.54075999999986</c:v>
                </c:pt>
                <c:pt idx="8621">
                  <c:v>167.60325999999986</c:v>
                </c:pt>
                <c:pt idx="8622">
                  <c:v>167.66575999999986</c:v>
                </c:pt>
                <c:pt idx="8623">
                  <c:v>167.72825999999986</c:v>
                </c:pt>
                <c:pt idx="8624">
                  <c:v>167.79075999999986</c:v>
                </c:pt>
                <c:pt idx="8625">
                  <c:v>167.85325999999986</c:v>
                </c:pt>
                <c:pt idx="8626">
                  <c:v>167.91575999999986</c:v>
                </c:pt>
                <c:pt idx="8627">
                  <c:v>167.97825999999986</c:v>
                </c:pt>
                <c:pt idx="8628">
                  <c:v>168.04075999999986</c:v>
                </c:pt>
                <c:pt idx="8629">
                  <c:v>168.10325999999986</c:v>
                </c:pt>
                <c:pt idx="8630">
                  <c:v>168.16575999999986</c:v>
                </c:pt>
                <c:pt idx="8631">
                  <c:v>168.22825999999986</c:v>
                </c:pt>
                <c:pt idx="8632">
                  <c:v>168.29075999999986</c:v>
                </c:pt>
                <c:pt idx="8633">
                  <c:v>168.35325999999986</c:v>
                </c:pt>
                <c:pt idx="8634">
                  <c:v>168.41575999999986</c:v>
                </c:pt>
                <c:pt idx="8635">
                  <c:v>168.47825999999986</c:v>
                </c:pt>
                <c:pt idx="8636">
                  <c:v>168.54075999999986</c:v>
                </c:pt>
                <c:pt idx="8637">
                  <c:v>168.60325999999986</c:v>
                </c:pt>
                <c:pt idx="8638">
                  <c:v>168.66575999999986</c:v>
                </c:pt>
                <c:pt idx="8639">
                  <c:v>168.72825999999986</c:v>
                </c:pt>
                <c:pt idx="8640">
                  <c:v>168.79075999999986</c:v>
                </c:pt>
                <c:pt idx="8641">
                  <c:v>168.85325999999986</c:v>
                </c:pt>
                <c:pt idx="8642">
                  <c:v>168.91575999999986</c:v>
                </c:pt>
                <c:pt idx="8643">
                  <c:v>168.97825999999986</c:v>
                </c:pt>
                <c:pt idx="8644">
                  <c:v>169.04075999999986</c:v>
                </c:pt>
                <c:pt idx="8645">
                  <c:v>169.10325999999986</c:v>
                </c:pt>
                <c:pt idx="8646">
                  <c:v>169.16575999999986</c:v>
                </c:pt>
                <c:pt idx="8647">
                  <c:v>169.22825999999986</c:v>
                </c:pt>
                <c:pt idx="8648">
                  <c:v>169.29075999999986</c:v>
                </c:pt>
                <c:pt idx="8649">
                  <c:v>169.35325999999986</c:v>
                </c:pt>
                <c:pt idx="8650">
                  <c:v>169.41575999999986</c:v>
                </c:pt>
                <c:pt idx="8651">
                  <c:v>169.47825999999986</c:v>
                </c:pt>
                <c:pt idx="8652">
                  <c:v>169.54075999999986</c:v>
                </c:pt>
                <c:pt idx="8653">
                  <c:v>169.60325999999986</c:v>
                </c:pt>
                <c:pt idx="8654">
                  <c:v>169.66575999999986</c:v>
                </c:pt>
                <c:pt idx="8655">
                  <c:v>169.72825999999986</c:v>
                </c:pt>
                <c:pt idx="8656">
                  <c:v>169.79075999999986</c:v>
                </c:pt>
                <c:pt idx="8657">
                  <c:v>169.85325999999986</c:v>
                </c:pt>
                <c:pt idx="8658">
                  <c:v>169.91575999999986</c:v>
                </c:pt>
                <c:pt idx="8659">
                  <c:v>169.97825999999986</c:v>
                </c:pt>
                <c:pt idx="8660">
                  <c:v>170.04075999999986</c:v>
                </c:pt>
                <c:pt idx="8661">
                  <c:v>170.10325999999986</c:v>
                </c:pt>
                <c:pt idx="8662">
                  <c:v>170.16575999999986</c:v>
                </c:pt>
                <c:pt idx="8663">
                  <c:v>170.22825999999986</c:v>
                </c:pt>
                <c:pt idx="8664">
                  <c:v>170.29075999999986</c:v>
                </c:pt>
                <c:pt idx="8665">
                  <c:v>170.35325999999986</c:v>
                </c:pt>
                <c:pt idx="8666">
                  <c:v>170.41575999999986</c:v>
                </c:pt>
                <c:pt idx="8667">
                  <c:v>170.47825999999986</c:v>
                </c:pt>
                <c:pt idx="8668">
                  <c:v>170.54075999999986</c:v>
                </c:pt>
                <c:pt idx="8669">
                  <c:v>170.60325999999986</c:v>
                </c:pt>
                <c:pt idx="8670">
                  <c:v>170.66575999999986</c:v>
                </c:pt>
                <c:pt idx="8671">
                  <c:v>170.72825999999986</c:v>
                </c:pt>
                <c:pt idx="8672">
                  <c:v>170.79075999999986</c:v>
                </c:pt>
                <c:pt idx="8673">
                  <c:v>170.85325999999986</c:v>
                </c:pt>
                <c:pt idx="8674">
                  <c:v>170.91575999999986</c:v>
                </c:pt>
                <c:pt idx="8675">
                  <c:v>170.97825999999986</c:v>
                </c:pt>
                <c:pt idx="8676">
                  <c:v>171.04075999999986</c:v>
                </c:pt>
                <c:pt idx="8677">
                  <c:v>171.10325999999986</c:v>
                </c:pt>
                <c:pt idx="8678">
                  <c:v>171.16575999999986</c:v>
                </c:pt>
                <c:pt idx="8679">
                  <c:v>171.22825999999986</c:v>
                </c:pt>
                <c:pt idx="8680">
                  <c:v>171.29075999999986</c:v>
                </c:pt>
                <c:pt idx="8681">
                  <c:v>171.35325999999986</c:v>
                </c:pt>
                <c:pt idx="8682">
                  <c:v>171.41575999999986</c:v>
                </c:pt>
                <c:pt idx="8683">
                  <c:v>171.47825999999986</c:v>
                </c:pt>
                <c:pt idx="8684">
                  <c:v>171.54075999999986</c:v>
                </c:pt>
                <c:pt idx="8685">
                  <c:v>171.60325999999986</c:v>
                </c:pt>
                <c:pt idx="8686">
                  <c:v>171.66575999999986</c:v>
                </c:pt>
                <c:pt idx="8687">
                  <c:v>171.72825999999986</c:v>
                </c:pt>
                <c:pt idx="8688">
                  <c:v>171.79075999999986</c:v>
                </c:pt>
                <c:pt idx="8689">
                  <c:v>171.85325999999986</c:v>
                </c:pt>
                <c:pt idx="8690">
                  <c:v>171.91575999999986</c:v>
                </c:pt>
                <c:pt idx="8691">
                  <c:v>171.97825999999986</c:v>
                </c:pt>
                <c:pt idx="8692">
                  <c:v>172.04075999999986</c:v>
                </c:pt>
                <c:pt idx="8693">
                  <c:v>172.10325999999986</c:v>
                </c:pt>
                <c:pt idx="8694">
                  <c:v>172.16575999999986</c:v>
                </c:pt>
                <c:pt idx="8695">
                  <c:v>172.22825999999986</c:v>
                </c:pt>
                <c:pt idx="8696">
                  <c:v>172.29075999999986</c:v>
                </c:pt>
                <c:pt idx="8697">
                  <c:v>172.35325999999986</c:v>
                </c:pt>
                <c:pt idx="8698">
                  <c:v>172.41575999999986</c:v>
                </c:pt>
                <c:pt idx="8699">
                  <c:v>172.47825999999986</c:v>
                </c:pt>
                <c:pt idx="8700">
                  <c:v>172.54075999999986</c:v>
                </c:pt>
                <c:pt idx="8701">
                  <c:v>172.60325999999986</c:v>
                </c:pt>
                <c:pt idx="8702">
                  <c:v>172.66575999999986</c:v>
                </c:pt>
                <c:pt idx="8703">
                  <c:v>172.72825999999986</c:v>
                </c:pt>
                <c:pt idx="8704">
                  <c:v>172.79075999999986</c:v>
                </c:pt>
                <c:pt idx="8705">
                  <c:v>172.85325999999986</c:v>
                </c:pt>
                <c:pt idx="8706">
                  <c:v>172.91575999999986</c:v>
                </c:pt>
                <c:pt idx="8707">
                  <c:v>172.97825999999986</c:v>
                </c:pt>
                <c:pt idx="8708">
                  <c:v>173.04075999999986</c:v>
                </c:pt>
                <c:pt idx="8709">
                  <c:v>173.10325999999986</c:v>
                </c:pt>
                <c:pt idx="8710">
                  <c:v>173.16575999999986</c:v>
                </c:pt>
                <c:pt idx="8711">
                  <c:v>173.22825999999986</c:v>
                </c:pt>
                <c:pt idx="8712">
                  <c:v>173.29075999999986</c:v>
                </c:pt>
                <c:pt idx="8713">
                  <c:v>173.35325999999986</c:v>
                </c:pt>
                <c:pt idx="8714">
                  <c:v>173.41575999999986</c:v>
                </c:pt>
                <c:pt idx="8715">
                  <c:v>173.47825999999986</c:v>
                </c:pt>
                <c:pt idx="8716">
                  <c:v>173.54075999999986</c:v>
                </c:pt>
                <c:pt idx="8717">
                  <c:v>173.60325999999986</c:v>
                </c:pt>
                <c:pt idx="8718">
                  <c:v>173.66575999999986</c:v>
                </c:pt>
                <c:pt idx="8719">
                  <c:v>173.72825999999986</c:v>
                </c:pt>
                <c:pt idx="8720">
                  <c:v>173.79075999999986</c:v>
                </c:pt>
                <c:pt idx="8721">
                  <c:v>173.85325999999986</c:v>
                </c:pt>
                <c:pt idx="8722">
                  <c:v>173.91575999999986</c:v>
                </c:pt>
                <c:pt idx="8723">
                  <c:v>173.97825999999986</c:v>
                </c:pt>
                <c:pt idx="8724">
                  <c:v>174.04075999999986</c:v>
                </c:pt>
                <c:pt idx="8725">
                  <c:v>174.10325999999986</c:v>
                </c:pt>
                <c:pt idx="8726">
                  <c:v>174.16575999999986</c:v>
                </c:pt>
                <c:pt idx="8727">
                  <c:v>174.22825999999986</c:v>
                </c:pt>
                <c:pt idx="8728">
                  <c:v>174.29075999999986</c:v>
                </c:pt>
                <c:pt idx="8729">
                  <c:v>174.35325999999986</c:v>
                </c:pt>
                <c:pt idx="8730">
                  <c:v>174.41575999999986</c:v>
                </c:pt>
                <c:pt idx="8731">
                  <c:v>174.47825999999986</c:v>
                </c:pt>
                <c:pt idx="8732">
                  <c:v>174.54075999999986</c:v>
                </c:pt>
                <c:pt idx="8733">
                  <c:v>174.60325999999986</c:v>
                </c:pt>
                <c:pt idx="8734">
                  <c:v>174.66575999999986</c:v>
                </c:pt>
                <c:pt idx="8735">
                  <c:v>174.72825999999986</c:v>
                </c:pt>
                <c:pt idx="8736">
                  <c:v>174.79075999999986</c:v>
                </c:pt>
                <c:pt idx="8737">
                  <c:v>174.85325999999986</c:v>
                </c:pt>
                <c:pt idx="8738">
                  <c:v>174.91575999999986</c:v>
                </c:pt>
                <c:pt idx="8739">
                  <c:v>174.97825999999986</c:v>
                </c:pt>
                <c:pt idx="8740">
                  <c:v>175.04075999999986</c:v>
                </c:pt>
                <c:pt idx="8741">
                  <c:v>175.10325999999986</c:v>
                </c:pt>
                <c:pt idx="8742">
                  <c:v>175.16575999999986</c:v>
                </c:pt>
                <c:pt idx="8743">
                  <c:v>175.22825999999986</c:v>
                </c:pt>
                <c:pt idx="8744">
                  <c:v>175.29075999999986</c:v>
                </c:pt>
                <c:pt idx="8745">
                  <c:v>175.35325999999986</c:v>
                </c:pt>
                <c:pt idx="8746">
                  <c:v>175.41575999999986</c:v>
                </c:pt>
                <c:pt idx="8747">
                  <c:v>175.47825999999986</c:v>
                </c:pt>
                <c:pt idx="8748">
                  <c:v>175.54075999999986</c:v>
                </c:pt>
                <c:pt idx="8749">
                  <c:v>175.60325999999986</c:v>
                </c:pt>
                <c:pt idx="8750">
                  <c:v>175.66575999999986</c:v>
                </c:pt>
                <c:pt idx="8751">
                  <c:v>175.72825999999986</c:v>
                </c:pt>
                <c:pt idx="8752">
                  <c:v>175.79075999999986</c:v>
                </c:pt>
                <c:pt idx="8753">
                  <c:v>175.85325999999986</c:v>
                </c:pt>
                <c:pt idx="8754">
                  <c:v>175.91575999999986</c:v>
                </c:pt>
                <c:pt idx="8755">
                  <c:v>175.97825999999986</c:v>
                </c:pt>
                <c:pt idx="8756">
                  <c:v>176.04075999999986</c:v>
                </c:pt>
                <c:pt idx="8757">
                  <c:v>176.10325999999986</c:v>
                </c:pt>
                <c:pt idx="8758">
                  <c:v>176.16575999999986</c:v>
                </c:pt>
                <c:pt idx="8759">
                  <c:v>176.22825999999986</c:v>
                </c:pt>
                <c:pt idx="8760">
                  <c:v>176.29075999999986</c:v>
                </c:pt>
                <c:pt idx="8761">
                  <c:v>176.35325999999986</c:v>
                </c:pt>
                <c:pt idx="8762">
                  <c:v>176.41575999999986</c:v>
                </c:pt>
                <c:pt idx="8763">
                  <c:v>176.47825999999986</c:v>
                </c:pt>
                <c:pt idx="8764">
                  <c:v>176.54075999999986</c:v>
                </c:pt>
                <c:pt idx="8765">
                  <c:v>176.60325999999986</c:v>
                </c:pt>
                <c:pt idx="8766">
                  <c:v>176.66575999999986</c:v>
                </c:pt>
                <c:pt idx="8767">
                  <c:v>176.72825999999986</c:v>
                </c:pt>
                <c:pt idx="8768">
                  <c:v>176.79075999999986</c:v>
                </c:pt>
                <c:pt idx="8769">
                  <c:v>176.85325999999986</c:v>
                </c:pt>
                <c:pt idx="8770">
                  <c:v>176.91575999999986</c:v>
                </c:pt>
                <c:pt idx="8771">
                  <c:v>176.97825999999986</c:v>
                </c:pt>
                <c:pt idx="8772">
                  <c:v>177.04075999999986</c:v>
                </c:pt>
                <c:pt idx="8773">
                  <c:v>177.10325999999986</c:v>
                </c:pt>
                <c:pt idx="8774">
                  <c:v>177.16575999999986</c:v>
                </c:pt>
                <c:pt idx="8775">
                  <c:v>177.22825999999986</c:v>
                </c:pt>
                <c:pt idx="8776">
                  <c:v>177.29075999999986</c:v>
                </c:pt>
                <c:pt idx="8777">
                  <c:v>177.35325999999986</c:v>
                </c:pt>
                <c:pt idx="8778">
                  <c:v>177.41575999999986</c:v>
                </c:pt>
                <c:pt idx="8779">
                  <c:v>177.47825999999986</c:v>
                </c:pt>
                <c:pt idx="8780">
                  <c:v>177.54075999999986</c:v>
                </c:pt>
                <c:pt idx="8781">
                  <c:v>177.60325999999986</c:v>
                </c:pt>
                <c:pt idx="8782">
                  <c:v>177.66575999999986</c:v>
                </c:pt>
                <c:pt idx="8783">
                  <c:v>177.72825999999986</c:v>
                </c:pt>
                <c:pt idx="8784">
                  <c:v>177.79075999999986</c:v>
                </c:pt>
                <c:pt idx="8785">
                  <c:v>177.85325999999986</c:v>
                </c:pt>
                <c:pt idx="8786">
                  <c:v>177.91575999999986</c:v>
                </c:pt>
                <c:pt idx="8787">
                  <c:v>177.97825999999986</c:v>
                </c:pt>
                <c:pt idx="8788">
                  <c:v>178.04075999999986</c:v>
                </c:pt>
                <c:pt idx="8789">
                  <c:v>178.10325999999986</c:v>
                </c:pt>
                <c:pt idx="8790">
                  <c:v>178.16575999999986</c:v>
                </c:pt>
                <c:pt idx="8791">
                  <c:v>178.22825999999986</c:v>
                </c:pt>
                <c:pt idx="8792">
                  <c:v>178.29075999999986</c:v>
                </c:pt>
                <c:pt idx="8793">
                  <c:v>178.35325999999986</c:v>
                </c:pt>
                <c:pt idx="8794">
                  <c:v>178.41575999999986</c:v>
                </c:pt>
                <c:pt idx="8795">
                  <c:v>178.47825999999986</c:v>
                </c:pt>
                <c:pt idx="8796">
                  <c:v>178.54075999999986</c:v>
                </c:pt>
                <c:pt idx="8797">
                  <c:v>178.60325999999986</c:v>
                </c:pt>
                <c:pt idx="8798">
                  <c:v>178.66575999999986</c:v>
                </c:pt>
                <c:pt idx="8799">
                  <c:v>178.72825999999986</c:v>
                </c:pt>
                <c:pt idx="8800">
                  <c:v>178.79075999999986</c:v>
                </c:pt>
                <c:pt idx="8801">
                  <c:v>178.85325999999986</c:v>
                </c:pt>
                <c:pt idx="8802">
                  <c:v>178.91575999999986</c:v>
                </c:pt>
                <c:pt idx="8803">
                  <c:v>178.97825999999986</c:v>
                </c:pt>
                <c:pt idx="8804">
                  <c:v>179.04075999999986</c:v>
                </c:pt>
                <c:pt idx="8805">
                  <c:v>179.10325999999986</c:v>
                </c:pt>
                <c:pt idx="8806">
                  <c:v>179.16575999999986</c:v>
                </c:pt>
                <c:pt idx="8807">
                  <c:v>179.22825999999986</c:v>
                </c:pt>
                <c:pt idx="8808">
                  <c:v>179.29075999999986</c:v>
                </c:pt>
                <c:pt idx="8809">
                  <c:v>179.35325999999986</c:v>
                </c:pt>
                <c:pt idx="8810">
                  <c:v>179.41575999999986</c:v>
                </c:pt>
                <c:pt idx="8811">
                  <c:v>179.47825999999986</c:v>
                </c:pt>
                <c:pt idx="8812">
                  <c:v>179.54075999999986</c:v>
                </c:pt>
                <c:pt idx="8813">
                  <c:v>179.60325999999986</c:v>
                </c:pt>
                <c:pt idx="8814">
                  <c:v>179.66575999999986</c:v>
                </c:pt>
                <c:pt idx="8815">
                  <c:v>179.72825999999986</c:v>
                </c:pt>
                <c:pt idx="8816">
                  <c:v>179.79075999999986</c:v>
                </c:pt>
                <c:pt idx="8817">
                  <c:v>179.85325999999986</c:v>
                </c:pt>
                <c:pt idx="8818">
                  <c:v>179.91575999999986</c:v>
                </c:pt>
                <c:pt idx="8819">
                  <c:v>179.97825999999986</c:v>
                </c:pt>
                <c:pt idx="8820">
                  <c:v>180.04075999999986</c:v>
                </c:pt>
                <c:pt idx="8821">
                  <c:v>180.10325999999986</c:v>
                </c:pt>
                <c:pt idx="8822">
                  <c:v>180.16575999999986</c:v>
                </c:pt>
                <c:pt idx="8823">
                  <c:v>180.22825999999986</c:v>
                </c:pt>
                <c:pt idx="8824">
                  <c:v>180.29075999999986</c:v>
                </c:pt>
                <c:pt idx="8825">
                  <c:v>180.35325999999986</c:v>
                </c:pt>
                <c:pt idx="8826">
                  <c:v>180.41575999999986</c:v>
                </c:pt>
                <c:pt idx="8827">
                  <c:v>180.47825999999986</c:v>
                </c:pt>
                <c:pt idx="8828">
                  <c:v>180.54075999999986</c:v>
                </c:pt>
                <c:pt idx="8829">
                  <c:v>180.60325999999986</c:v>
                </c:pt>
                <c:pt idx="8830">
                  <c:v>180.66575999999986</c:v>
                </c:pt>
                <c:pt idx="8831">
                  <c:v>180.72825999999986</c:v>
                </c:pt>
                <c:pt idx="8832">
                  <c:v>180.79075999999986</c:v>
                </c:pt>
                <c:pt idx="8833">
                  <c:v>180.85325999999986</c:v>
                </c:pt>
                <c:pt idx="8834">
                  <c:v>180.91575999999986</c:v>
                </c:pt>
                <c:pt idx="8835">
                  <c:v>180.97825999999986</c:v>
                </c:pt>
                <c:pt idx="8836">
                  <c:v>181.04075999999986</c:v>
                </c:pt>
                <c:pt idx="8837">
                  <c:v>181.10325999999986</c:v>
                </c:pt>
                <c:pt idx="8838">
                  <c:v>181.16575999999986</c:v>
                </c:pt>
                <c:pt idx="8839">
                  <c:v>181.22825999999986</c:v>
                </c:pt>
                <c:pt idx="8840">
                  <c:v>181.29075999999986</c:v>
                </c:pt>
                <c:pt idx="8841">
                  <c:v>181.35325999999986</c:v>
                </c:pt>
                <c:pt idx="8842">
                  <c:v>181.41575999999986</c:v>
                </c:pt>
                <c:pt idx="8843">
                  <c:v>181.47825999999986</c:v>
                </c:pt>
                <c:pt idx="8844">
                  <c:v>181.54075999999986</c:v>
                </c:pt>
                <c:pt idx="8845">
                  <c:v>181.60325999999986</c:v>
                </c:pt>
                <c:pt idx="8846">
                  <c:v>181.66575999999986</c:v>
                </c:pt>
                <c:pt idx="8847">
                  <c:v>181.72825999999986</c:v>
                </c:pt>
                <c:pt idx="8848">
                  <c:v>181.79075999999986</c:v>
                </c:pt>
                <c:pt idx="8849">
                  <c:v>181.85325999999986</c:v>
                </c:pt>
                <c:pt idx="8850">
                  <c:v>181.91575999999986</c:v>
                </c:pt>
                <c:pt idx="8851">
                  <c:v>181.97825999999986</c:v>
                </c:pt>
                <c:pt idx="8852">
                  <c:v>182.04075999999986</c:v>
                </c:pt>
                <c:pt idx="8853">
                  <c:v>182.10325999999986</c:v>
                </c:pt>
                <c:pt idx="8854">
                  <c:v>182.16575999999986</c:v>
                </c:pt>
                <c:pt idx="8855">
                  <c:v>182.22825999999986</c:v>
                </c:pt>
                <c:pt idx="8856">
                  <c:v>182.29075999999986</c:v>
                </c:pt>
                <c:pt idx="8857">
                  <c:v>182.35325999999986</c:v>
                </c:pt>
                <c:pt idx="8858">
                  <c:v>182.41575999999986</c:v>
                </c:pt>
                <c:pt idx="8859">
                  <c:v>182.47825999999986</c:v>
                </c:pt>
                <c:pt idx="8860">
                  <c:v>182.54075999999986</c:v>
                </c:pt>
                <c:pt idx="8861">
                  <c:v>182.60325999999986</c:v>
                </c:pt>
                <c:pt idx="8862">
                  <c:v>182.66575999999986</c:v>
                </c:pt>
                <c:pt idx="8863">
                  <c:v>182.72825999999986</c:v>
                </c:pt>
                <c:pt idx="8864">
                  <c:v>182.79075999999986</c:v>
                </c:pt>
                <c:pt idx="8865">
                  <c:v>182.85325999999986</c:v>
                </c:pt>
                <c:pt idx="8866">
                  <c:v>182.91575999999986</c:v>
                </c:pt>
                <c:pt idx="8867">
                  <c:v>182.97825999999986</c:v>
                </c:pt>
                <c:pt idx="8868">
                  <c:v>183.04075999999986</c:v>
                </c:pt>
                <c:pt idx="8869">
                  <c:v>183.10325999999986</c:v>
                </c:pt>
                <c:pt idx="8870">
                  <c:v>183.16575999999986</c:v>
                </c:pt>
                <c:pt idx="8871">
                  <c:v>183.22825999999986</c:v>
                </c:pt>
                <c:pt idx="8872">
                  <c:v>183.29075999999986</c:v>
                </c:pt>
                <c:pt idx="8873">
                  <c:v>183.35325999999986</c:v>
                </c:pt>
                <c:pt idx="8874">
                  <c:v>183.41575999999986</c:v>
                </c:pt>
                <c:pt idx="8875">
                  <c:v>183.47825999999986</c:v>
                </c:pt>
                <c:pt idx="8876">
                  <c:v>183.54075999999986</c:v>
                </c:pt>
                <c:pt idx="8877">
                  <c:v>183.60325999999986</c:v>
                </c:pt>
                <c:pt idx="8878">
                  <c:v>183.66575999999986</c:v>
                </c:pt>
                <c:pt idx="8879">
                  <c:v>183.72825999999986</c:v>
                </c:pt>
                <c:pt idx="8880">
                  <c:v>183.79075999999986</c:v>
                </c:pt>
                <c:pt idx="8881">
                  <c:v>183.85325999999986</c:v>
                </c:pt>
                <c:pt idx="8882">
                  <c:v>183.91575999999986</c:v>
                </c:pt>
                <c:pt idx="8883">
                  <c:v>183.97825999999986</c:v>
                </c:pt>
                <c:pt idx="8884">
                  <c:v>184.04075999999986</c:v>
                </c:pt>
                <c:pt idx="8885">
                  <c:v>184.10325999999986</c:v>
                </c:pt>
                <c:pt idx="8886">
                  <c:v>184.16575999999986</c:v>
                </c:pt>
                <c:pt idx="8887">
                  <c:v>184.22825999999986</c:v>
                </c:pt>
                <c:pt idx="8888">
                  <c:v>184.29075999999986</c:v>
                </c:pt>
                <c:pt idx="8889">
                  <c:v>184.35325999999986</c:v>
                </c:pt>
                <c:pt idx="8890">
                  <c:v>184.41575999999986</c:v>
                </c:pt>
                <c:pt idx="8891">
                  <c:v>184.47825999999986</c:v>
                </c:pt>
                <c:pt idx="8892">
                  <c:v>184.54075999999986</c:v>
                </c:pt>
                <c:pt idx="8893">
                  <c:v>184.60325999999986</c:v>
                </c:pt>
                <c:pt idx="8894">
                  <c:v>184.66575999999986</c:v>
                </c:pt>
                <c:pt idx="8895">
                  <c:v>184.72825999999986</c:v>
                </c:pt>
                <c:pt idx="8896">
                  <c:v>184.79075999999986</c:v>
                </c:pt>
                <c:pt idx="8897">
                  <c:v>184.85325999999986</c:v>
                </c:pt>
                <c:pt idx="8898">
                  <c:v>184.91575999999986</c:v>
                </c:pt>
                <c:pt idx="8899">
                  <c:v>184.97825999999986</c:v>
                </c:pt>
                <c:pt idx="8900">
                  <c:v>185.04075999999986</c:v>
                </c:pt>
                <c:pt idx="8901">
                  <c:v>185.10325999999986</c:v>
                </c:pt>
                <c:pt idx="8902">
                  <c:v>185.16575999999986</c:v>
                </c:pt>
                <c:pt idx="8903">
                  <c:v>185.22825999999986</c:v>
                </c:pt>
                <c:pt idx="8904">
                  <c:v>185.29075999999986</c:v>
                </c:pt>
                <c:pt idx="8905">
                  <c:v>185.35325999999986</c:v>
                </c:pt>
                <c:pt idx="8906">
                  <c:v>185.41575999999986</c:v>
                </c:pt>
                <c:pt idx="8907">
                  <c:v>185.47825999999986</c:v>
                </c:pt>
                <c:pt idx="8908">
                  <c:v>185.54075999999986</c:v>
                </c:pt>
                <c:pt idx="8909">
                  <c:v>185.60325999999986</c:v>
                </c:pt>
                <c:pt idx="8910">
                  <c:v>185.66575999999986</c:v>
                </c:pt>
                <c:pt idx="8911">
                  <c:v>185.72825999999986</c:v>
                </c:pt>
                <c:pt idx="8912">
                  <c:v>185.79075999999986</c:v>
                </c:pt>
                <c:pt idx="8913">
                  <c:v>185.85325999999986</c:v>
                </c:pt>
                <c:pt idx="8914">
                  <c:v>185.91575999999986</c:v>
                </c:pt>
                <c:pt idx="8915">
                  <c:v>185.97825999999986</c:v>
                </c:pt>
                <c:pt idx="8916">
                  <c:v>186.04075999999986</c:v>
                </c:pt>
                <c:pt idx="8917">
                  <c:v>186.10325999999986</c:v>
                </c:pt>
                <c:pt idx="8918">
                  <c:v>186.16575999999986</c:v>
                </c:pt>
                <c:pt idx="8919">
                  <c:v>186.22825999999986</c:v>
                </c:pt>
                <c:pt idx="8920">
                  <c:v>186.29075999999986</c:v>
                </c:pt>
                <c:pt idx="8921">
                  <c:v>186.35325999999986</c:v>
                </c:pt>
                <c:pt idx="8922">
                  <c:v>186.41575999999986</c:v>
                </c:pt>
                <c:pt idx="8923">
                  <c:v>186.47825999999986</c:v>
                </c:pt>
                <c:pt idx="8924">
                  <c:v>186.54075999999986</c:v>
                </c:pt>
                <c:pt idx="8925">
                  <c:v>186.60325999999986</c:v>
                </c:pt>
                <c:pt idx="8926">
                  <c:v>186.66575999999986</c:v>
                </c:pt>
                <c:pt idx="8927">
                  <c:v>186.72825999999986</c:v>
                </c:pt>
                <c:pt idx="8928">
                  <c:v>186.79075999999986</c:v>
                </c:pt>
                <c:pt idx="8929">
                  <c:v>186.85325999999986</c:v>
                </c:pt>
                <c:pt idx="8930">
                  <c:v>186.91575999999986</c:v>
                </c:pt>
                <c:pt idx="8931">
                  <c:v>186.97825999999986</c:v>
                </c:pt>
                <c:pt idx="8932">
                  <c:v>187.04075999999986</c:v>
                </c:pt>
                <c:pt idx="8933">
                  <c:v>187.10325999999986</c:v>
                </c:pt>
                <c:pt idx="8934">
                  <c:v>187.16575999999986</c:v>
                </c:pt>
                <c:pt idx="8935">
                  <c:v>187.22825999999986</c:v>
                </c:pt>
                <c:pt idx="8936">
                  <c:v>187.29075999999986</c:v>
                </c:pt>
                <c:pt idx="8937">
                  <c:v>187.35325999999986</c:v>
                </c:pt>
                <c:pt idx="8938">
                  <c:v>187.41575999999986</c:v>
                </c:pt>
                <c:pt idx="8939">
                  <c:v>187.47825999999986</c:v>
                </c:pt>
                <c:pt idx="8940">
                  <c:v>187.54075999999986</c:v>
                </c:pt>
                <c:pt idx="8941">
                  <c:v>187.60325999999986</c:v>
                </c:pt>
                <c:pt idx="8942">
                  <c:v>187.66575999999986</c:v>
                </c:pt>
                <c:pt idx="8943">
                  <c:v>187.72825999999986</c:v>
                </c:pt>
                <c:pt idx="8944">
                  <c:v>187.79075999999986</c:v>
                </c:pt>
                <c:pt idx="8945">
                  <c:v>187.85325999999986</c:v>
                </c:pt>
                <c:pt idx="8946">
                  <c:v>187.91575999999986</c:v>
                </c:pt>
                <c:pt idx="8947">
                  <c:v>187.97825999999986</c:v>
                </c:pt>
                <c:pt idx="8948">
                  <c:v>188.04075999999986</c:v>
                </c:pt>
                <c:pt idx="8949">
                  <c:v>188.10325999999986</c:v>
                </c:pt>
                <c:pt idx="8950">
                  <c:v>188.16575999999986</c:v>
                </c:pt>
                <c:pt idx="8951">
                  <c:v>188.22825999999986</c:v>
                </c:pt>
                <c:pt idx="8952">
                  <c:v>188.29075999999986</c:v>
                </c:pt>
                <c:pt idx="8953">
                  <c:v>188.35325999999986</c:v>
                </c:pt>
                <c:pt idx="8954">
                  <c:v>188.41575999999986</c:v>
                </c:pt>
                <c:pt idx="8955">
                  <c:v>188.47825999999986</c:v>
                </c:pt>
                <c:pt idx="8956">
                  <c:v>188.54075999999986</c:v>
                </c:pt>
                <c:pt idx="8957">
                  <c:v>188.60325999999986</c:v>
                </c:pt>
                <c:pt idx="8958">
                  <c:v>188.66575999999986</c:v>
                </c:pt>
                <c:pt idx="8959">
                  <c:v>188.72825999999986</c:v>
                </c:pt>
                <c:pt idx="8960">
                  <c:v>188.79075999999986</c:v>
                </c:pt>
                <c:pt idx="8961">
                  <c:v>188.85325999999986</c:v>
                </c:pt>
                <c:pt idx="8962">
                  <c:v>188.91575999999986</c:v>
                </c:pt>
                <c:pt idx="8963">
                  <c:v>188.97825999999986</c:v>
                </c:pt>
                <c:pt idx="8964">
                  <c:v>189.04075999999986</c:v>
                </c:pt>
                <c:pt idx="8965">
                  <c:v>189.10325999999986</c:v>
                </c:pt>
                <c:pt idx="8966">
                  <c:v>189.16575999999986</c:v>
                </c:pt>
                <c:pt idx="8967">
                  <c:v>189.22825999999986</c:v>
                </c:pt>
                <c:pt idx="8968">
                  <c:v>189.29075999999986</c:v>
                </c:pt>
                <c:pt idx="8969">
                  <c:v>189.35325999999986</c:v>
                </c:pt>
                <c:pt idx="8970">
                  <c:v>189.41575999999986</c:v>
                </c:pt>
                <c:pt idx="8971">
                  <c:v>189.47825999999986</c:v>
                </c:pt>
                <c:pt idx="8972">
                  <c:v>189.54075999999986</c:v>
                </c:pt>
                <c:pt idx="8973">
                  <c:v>189.60325999999986</c:v>
                </c:pt>
                <c:pt idx="8974">
                  <c:v>189.66575999999986</c:v>
                </c:pt>
                <c:pt idx="8975">
                  <c:v>189.72825999999986</c:v>
                </c:pt>
                <c:pt idx="8976">
                  <c:v>189.79075999999986</c:v>
                </c:pt>
                <c:pt idx="8977">
                  <c:v>189.85325999999986</c:v>
                </c:pt>
                <c:pt idx="8978">
                  <c:v>189.91575999999986</c:v>
                </c:pt>
                <c:pt idx="8979">
                  <c:v>189.97825999999986</c:v>
                </c:pt>
                <c:pt idx="8980">
                  <c:v>190.04075999999986</c:v>
                </c:pt>
                <c:pt idx="8981">
                  <c:v>190.10325999999986</c:v>
                </c:pt>
                <c:pt idx="8982">
                  <c:v>190.16575999999986</c:v>
                </c:pt>
                <c:pt idx="8983">
                  <c:v>190.22825999999986</c:v>
                </c:pt>
                <c:pt idx="8984">
                  <c:v>190.29075999999986</c:v>
                </c:pt>
                <c:pt idx="8985">
                  <c:v>190.35325999999986</c:v>
                </c:pt>
                <c:pt idx="8986">
                  <c:v>190.41575999999986</c:v>
                </c:pt>
                <c:pt idx="8987">
                  <c:v>190.47825999999986</c:v>
                </c:pt>
                <c:pt idx="8988">
                  <c:v>190.54075999999986</c:v>
                </c:pt>
                <c:pt idx="8989">
                  <c:v>190.60325999999986</c:v>
                </c:pt>
                <c:pt idx="8990">
                  <c:v>190.66575999999986</c:v>
                </c:pt>
                <c:pt idx="8991">
                  <c:v>190.72825999999986</c:v>
                </c:pt>
                <c:pt idx="8992">
                  <c:v>190.79075999999986</c:v>
                </c:pt>
                <c:pt idx="8993">
                  <c:v>190.85325999999986</c:v>
                </c:pt>
                <c:pt idx="8994">
                  <c:v>190.91575999999986</c:v>
                </c:pt>
                <c:pt idx="8995">
                  <c:v>190.97825999999986</c:v>
                </c:pt>
                <c:pt idx="8996">
                  <c:v>191.04075999999986</c:v>
                </c:pt>
                <c:pt idx="8997">
                  <c:v>191.10325999999986</c:v>
                </c:pt>
                <c:pt idx="8998">
                  <c:v>191.16575999999986</c:v>
                </c:pt>
                <c:pt idx="8999">
                  <c:v>191.22825999999986</c:v>
                </c:pt>
                <c:pt idx="9000">
                  <c:v>191.29075999999986</c:v>
                </c:pt>
                <c:pt idx="9001">
                  <c:v>191.35325999999986</c:v>
                </c:pt>
                <c:pt idx="9002">
                  <c:v>191.41575999999986</c:v>
                </c:pt>
                <c:pt idx="9003">
                  <c:v>191.47825999999986</c:v>
                </c:pt>
                <c:pt idx="9004">
                  <c:v>191.54075999999986</c:v>
                </c:pt>
                <c:pt idx="9005">
                  <c:v>191.60325999999986</c:v>
                </c:pt>
                <c:pt idx="9006">
                  <c:v>191.66575999999986</c:v>
                </c:pt>
                <c:pt idx="9007">
                  <c:v>191.72825999999986</c:v>
                </c:pt>
                <c:pt idx="9008">
                  <c:v>191.79075999999986</c:v>
                </c:pt>
                <c:pt idx="9009">
                  <c:v>191.85325999999986</c:v>
                </c:pt>
                <c:pt idx="9010">
                  <c:v>191.91575999999986</c:v>
                </c:pt>
                <c:pt idx="9011">
                  <c:v>191.97825999999986</c:v>
                </c:pt>
                <c:pt idx="9012">
                  <c:v>192.04075999999986</c:v>
                </c:pt>
                <c:pt idx="9013">
                  <c:v>192.10325999999986</c:v>
                </c:pt>
                <c:pt idx="9014">
                  <c:v>192.16575999999986</c:v>
                </c:pt>
                <c:pt idx="9015">
                  <c:v>192.22825999999986</c:v>
                </c:pt>
                <c:pt idx="9016">
                  <c:v>192.29075999999986</c:v>
                </c:pt>
                <c:pt idx="9017">
                  <c:v>192.35325999999986</c:v>
                </c:pt>
                <c:pt idx="9018">
                  <c:v>192.41575999999986</c:v>
                </c:pt>
                <c:pt idx="9019">
                  <c:v>192.47825999999986</c:v>
                </c:pt>
                <c:pt idx="9020">
                  <c:v>192.54075999999986</c:v>
                </c:pt>
                <c:pt idx="9021">
                  <c:v>192.60325999999986</c:v>
                </c:pt>
                <c:pt idx="9022">
                  <c:v>192.66575999999986</c:v>
                </c:pt>
                <c:pt idx="9023">
                  <c:v>192.72825999999986</c:v>
                </c:pt>
                <c:pt idx="9024">
                  <c:v>192.79075999999986</c:v>
                </c:pt>
                <c:pt idx="9025">
                  <c:v>192.85325999999986</c:v>
                </c:pt>
                <c:pt idx="9026">
                  <c:v>192.91575999999986</c:v>
                </c:pt>
                <c:pt idx="9027">
                  <c:v>192.97825999999986</c:v>
                </c:pt>
                <c:pt idx="9028">
                  <c:v>193.04075999999986</c:v>
                </c:pt>
                <c:pt idx="9029">
                  <c:v>193.10325999999986</c:v>
                </c:pt>
                <c:pt idx="9030">
                  <c:v>193.16575999999986</c:v>
                </c:pt>
                <c:pt idx="9031">
                  <c:v>193.22825999999986</c:v>
                </c:pt>
                <c:pt idx="9032">
                  <c:v>193.29075999999986</c:v>
                </c:pt>
                <c:pt idx="9033">
                  <c:v>193.35325999999986</c:v>
                </c:pt>
                <c:pt idx="9034">
                  <c:v>193.41575999999986</c:v>
                </c:pt>
                <c:pt idx="9035">
                  <c:v>193.47825999999986</c:v>
                </c:pt>
                <c:pt idx="9036">
                  <c:v>193.54075999999986</c:v>
                </c:pt>
                <c:pt idx="9037">
                  <c:v>193.60325999999986</c:v>
                </c:pt>
                <c:pt idx="9038">
                  <c:v>193.66575999999986</c:v>
                </c:pt>
                <c:pt idx="9039">
                  <c:v>193.72825999999986</c:v>
                </c:pt>
                <c:pt idx="9040">
                  <c:v>193.79075999999986</c:v>
                </c:pt>
                <c:pt idx="9041">
                  <c:v>193.85325999999986</c:v>
                </c:pt>
                <c:pt idx="9042">
                  <c:v>193.91575999999986</c:v>
                </c:pt>
                <c:pt idx="9043">
                  <c:v>193.97825999999986</c:v>
                </c:pt>
                <c:pt idx="9044">
                  <c:v>194.04075999999986</c:v>
                </c:pt>
                <c:pt idx="9045">
                  <c:v>194.10325999999986</c:v>
                </c:pt>
                <c:pt idx="9046">
                  <c:v>194.16575999999986</c:v>
                </c:pt>
                <c:pt idx="9047">
                  <c:v>194.22825999999986</c:v>
                </c:pt>
                <c:pt idx="9048">
                  <c:v>194.29075999999986</c:v>
                </c:pt>
                <c:pt idx="9049">
                  <c:v>194.35325999999986</c:v>
                </c:pt>
                <c:pt idx="9050">
                  <c:v>194.41575999999986</c:v>
                </c:pt>
                <c:pt idx="9051">
                  <c:v>194.47825999999986</c:v>
                </c:pt>
                <c:pt idx="9052">
                  <c:v>194.54075999999986</c:v>
                </c:pt>
                <c:pt idx="9053">
                  <c:v>194.60325999999986</c:v>
                </c:pt>
                <c:pt idx="9054">
                  <c:v>194.66575999999986</c:v>
                </c:pt>
                <c:pt idx="9055">
                  <c:v>194.72825999999986</c:v>
                </c:pt>
                <c:pt idx="9056">
                  <c:v>194.79075999999986</c:v>
                </c:pt>
                <c:pt idx="9057">
                  <c:v>194.85325999999986</c:v>
                </c:pt>
                <c:pt idx="9058">
                  <c:v>194.91575999999986</c:v>
                </c:pt>
                <c:pt idx="9059">
                  <c:v>194.97825999999986</c:v>
                </c:pt>
                <c:pt idx="9060">
                  <c:v>195.04075999999986</c:v>
                </c:pt>
                <c:pt idx="9061">
                  <c:v>195.10325999999986</c:v>
                </c:pt>
                <c:pt idx="9062">
                  <c:v>195.16575999999986</c:v>
                </c:pt>
                <c:pt idx="9063">
                  <c:v>195.22825999999986</c:v>
                </c:pt>
                <c:pt idx="9064">
                  <c:v>195.29075999999986</c:v>
                </c:pt>
                <c:pt idx="9065">
                  <c:v>195.35325999999986</c:v>
                </c:pt>
                <c:pt idx="9066">
                  <c:v>195.41575999999986</c:v>
                </c:pt>
                <c:pt idx="9067">
                  <c:v>195.47825999999986</c:v>
                </c:pt>
                <c:pt idx="9068">
                  <c:v>195.54075999999986</c:v>
                </c:pt>
                <c:pt idx="9069">
                  <c:v>195.60325999999986</c:v>
                </c:pt>
                <c:pt idx="9070">
                  <c:v>195.66575999999986</c:v>
                </c:pt>
                <c:pt idx="9071">
                  <c:v>195.72825999999986</c:v>
                </c:pt>
                <c:pt idx="9072">
                  <c:v>195.79075999999986</c:v>
                </c:pt>
                <c:pt idx="9073">
                  <c:v>195.85325999999986</c:v>
                </c:pt>
                <c:pt idx="9074">
                  <c:v>195.91575999999986</c:v>
                </c:pt>
                <c:pt idx="9075">
                  <c:v>195.97825999999986</c:v>
                </c:pt>
                <c:pt idx="9076">
                  <c:v>196.04075999999986</c:v>
                </c:pt>
                <c:pt idx="9077">
                  <c:v>196.10325999999986</c:v>
                </c:pt>
                <c:pt idx="9078">
                  <c:v>196.16575999999986</c:v>
                </c:pt>
                <c:pt idx="9079">
                  <c:v>196.22825999999986</c:v>
                </c:pt>
                <c:pt idx="9080">
                  <c:v>196.29075999999986</c:v>
                </c:pt>
                <c:pt idx="9081">
                  <c:v>196.35325999999986</c:v>
                </c:pt>
                <c:pt idx="9082">
                  <c:v>196.41575999999986</c:v>
                </c:pt>
                <c:pt idx="9083">
                  <c:v>196.47825999999986</c:v>
                </c:pt>
                <c:pt idx="9084">
                  <c:v>196.54075999999986</c:v>
                </c:pt>
                <c:pt idx="9085">
                  <c:v>196.60325999999986</c:v>
                </c:pt>
                <c:pt idx="9086">
                  <c:v>196.66575999999986</c:v>
                </c:pt>
                <c:pt idx="9087">
                  <c:v>196.72825999999986</c:v>
                </c:pt>
                <c:pt idx="9088">
                  <c:v>196.79075999999986</c:v>
                </c:pt>
                <c:pt idx="9089">
                  <c:v>196.85325999999986</c:v>
                </c:pt>
                <c:pt idx="9090">
                  <c:v>196.91575999999986</c:v>
                </c:pt>
                <c:pt idx="9091">
                  <c:v>196.97825999999986</c:v>
                </c:pt>
                <c:pt idx="9092">
                  <c:v>197.04075999999986</c:v>
                </c:pt>
                <c:pt idx="9093">
                  <c:v>197.10325999999986</c:v>
                </c:pt>
                <c:pt idx="9094">
                  <c:v>197.16575999999986</c:v>
                </c:pt>
                <c:pt idx="9095">
                  <c:v>197.22825999999986</c:v>
                </c:pt>
                <c:pt idx="9096">
                  <c:v>197.29075999999986</c:v>
                </c:pt>
                <c:pt idx="9097">
                  <c:v>197.35325999999986</c:v>
                </c:pt>
                <c:pt idx="9098">
                  <c:v>197.41575999999986</c:v>
                </c:pt>
                <c:pt idx="9099">
                  <c:v>197.47825999999986</c:v>
                </c:pt>
                <c:pt idx="9100">
                  <c:v>197.54075999999986</c:v>
                </c:pt>
                <c:pt idx="9101">
                  <c:v>197.60325999999986</c:v>
                </c:pt>
                <c:pt idx="9102">
                  <c:v>197.66575999999986</c:v>
                </c:pt>
                <c:pt idx="9103">
                  <c:v>197.72825999999986</c:v>
                </c:pt>
                <c:pt idx="9104">
                  <c:v>197.79075999999986</c:v>
                </c:pt>
                <c:pt idx="9105">
                  <c:v>197.85325999999986</c:v>
                </c:pt>
                <c:pt idx="9106">
                  <c:v>197.91575999999986</c:v>
                </c:pt>
                <c:pt idx="9107">
                  <c:v>197.97825999999986</c:v>
                </c:pt>
                <c:pt idx="9108">
                  <c:v>198.04075999999986</c:v>
                </c:pt>
                <c:pt idx="9109">
                  <c:v>198.10325999999986</c:v>
                </c:pt>
                <c:pt idx="9110">
                  <c:v>198.16575999999986</c:v>
                </c:pt>
                <c:pt idx="9111">
                  <c:v>198.22825999999986</c:v>
                </c:pt>
                <c:pt idx="9112">
                  <c:v>198.29075999999986</c:v>
                </c:pt>
                <c:pt idx="9113">
                  <c:v>198.35325999999986</c:v>
                </c:pt>
                <c:pt idx="9114">
                  <c:v>198.41575999999986</c:v>
                </c:pt>
                <c:pt idx="9115">
                  <c:v>198.47825999999986</c:v>
                </c:pt>
                <c:pt idx="9116">
                  <c:v>198.54075999999986</c:v>
                </c:pt>
                <c:pt idx="9117">
                  <c:v>198.60325999999986</c:v>
                </c:pt>
                <c:pt idx="9118">
                  <c:v>198.66575999999986</c:v>
                </c:pt>
                <c:pt idx="9119">
                  <c:v>198.72825999999986</c:v>
                </c:pt>
                <c:pt idx="9120">
                  <c:v>198.79075999999986</c:v>
                </c:pt>
                <c:pt idx="9121">
                  <c:v>198.85325999999986</c:v>
                </c:pt>
                <c:pt idx="9122">
                  <c:v>198.91575999999986</c:v>
                </c:pt>
                <c:pt idx="9123">
                  <c:v>198.97825999999986</c:v>
                </c:pt>
                <c:pt idx="9124">
                  <c:v>199.04075999999986</c:v>
                </c:pt>
                <c:pt idx="9125">
                  <c:v>199.10325999999986</c:v>
                </c:pt>
                <c:pt idx="9126">
                  <c:v>199.16575999999986</c:v>
                </c:pt>
                <c:pt idx="9127">
                  <c:v>199.22825999999986</c:v>
                </c:pt>
                <c:pt idx="9128">
                  <c:v>199.29075999999986</c:v>
                </c:pt>
                <c:pt idx="9129">
                  <c:v>199.35325999999986</c:v>
                </c:pt>
                <c:pt idx="9130">
                  <c:v>199.41575999999986</c:v>
                </c:pt>
                <c:pt idx="9131">
                  <c:v>199.47825999999986</c:v>
                </c:pt>
                <c:pt idx="9132">
                  <c:v>199.54075999999986</c:v>
                </c:pt>
                <c:pt idx="9133">
                  <c:v>199.60325999999986</c:v>
                </c:pt>
                <c:pt idx="9134">
                  <c:v>199.66575999999986</c:v>
                </c:pt>
                <c:pt idx="9135">
                  <c:v>199.72825999999986</c:v>
                </c:pt>
                <c:pt idx="9136">
                  <c:v>199.79075999999986</c:v>
                </c:pt>
                <c:pt idx="9137">
                  <c:v>199.85325999999986</c:v>
                </c:pt>
                <c:pt idx="9138">
                  <c:v>199.91575999999986</c:v>
                </c:pt>
                <c:pt idx="9139">
                  <c:v>199.97825999999986</c:v>
                </c:pt>
                <c:pt idx="9140">
                  <c:v>200.04075999999986</c:v>
                </c:pt>
                <c:pt idx="9141">
                  <c:v>200.10325999999986</c:v>
                </c:pt>
                <c:pt idx="9142">
                  <c:v>200.16575999999986</c:v>
                </c:pt>
                <c:pt idx="9143">
                  <c:v>200.22825999999986</c:v>
                </c:pt>
                <c:pt idx="9144">
                  <c:v>200.29075999999986</c:v>
                </c:pt>
                <c:pt idx="9145">
                  <c:v>200.35325999999986</c:v>
                </c:pt>
                <c:pt idx="9146">
                  <c:v>200.41575999999986</c:v>
                </c:pt>
                <c:pt idx="9147">
                  <c:v>200.47825999999986</c:v>
                </c:pt>
                <c:pt idx="9148">
                  <c:v>200.54075999999986</c:v>
                </c:pt>
                <c:pt idx="9149">
                  <c:v>200.60325999999986</c:v>
                </c:pt>
                <c:pt idx="9150">
                  <c:v>200.66575999999986</c:v>
                </c:pt>
                <c:pt idx="9151">
                  <c:v>200.72825999999986</c:v>
                </c:pt>
                <c:pt idx="9152">
                  <c:v>200.79075999999986</c:v>
                </c:pt>
                <c:pt idx="9153">
                  <c:v>200.85325999999986</c:v>
                </c:pt>
                <c:pt idx="9154">
                  <c:v>200.91575999999986</c:v>
                </c:pt>
                <c:pt idx="9155">
                  <c:v>200.97825999999986</c:v>
                </c:pt>
                <c:pt idx="9156">
                  <c:v>201.04075999999986</c:v>
                </c:pt>
                <c:pt idx="9157">
                  <c:v>201.10325999999986</c:v>
                </c:pt>
                <c:pt idx="9158">
                  <c:v>201.16575999999986</c:v>
                </c:pt>
                <c:pt idx="9159">
                  <c:v>201.22825999999986</c:v>
                </c:pt>
                <c:pt idx="9160">
                  <c:v>201.29075999999986</c:v>
                </c:pt>
                <c:pt idx="9161">
                  <c:v>201.35325999999986</c:v>
                </c:pt>
                <c:pt idx="9162">
                  <c:v>201.41575999999986</c:v>
                </c:pt>
                <c:pt idx="9163">
                  <c:v>201.47825999999986</c:v>
                </c:pt>
                <c:pt idx="9164">
                  <c:v>201.54075999999986</c:v>
                </c:pt>
                <c:pt idx="9165">
                  <c:v>201.60325999999986</c:v>
                </c:pt>
                <c:pt idx="9166">
                  <c:v>201.66575999999986</c:v>
                </c:pt>
                <c:pt idx="9167">
                  <c:v>201.72825999999986</c:v>
                </c:pt>
                <c:pt idx="9168">
                  <c:v>201.79075999999986</c:v>
                </c:pt>
                <c:pt idx="9169">
                  <c:v>201.85325999999986</c:v>
                </c:pt>
                <c:pt idx="9170">
                  <c:v>201.91575999999986</c:v>
                </c:pt>
                <c:pt idx="9171">
                  <c:v>201.97825999999986</c:v>
                </c:pt>
                <c:pt idx="9172">
                  <c:v>202.04075999999986</c:v>
                </c:pt>
                <c:pt idx="9173">
                  <c:v>202.10325999999986</c:v>
                </c:pt>
                <c:pt idx="9174">
                  <c:v>202.16575999999986</c:v>
                </c:pt>
                <c:pt idx="9175">
                  <c:v>202.22825999999986</c:v>
                </c:pt>
                <c:pt idx="9176">
                  <c:v>202.29075999999986</c:v>
                </c:pt>
                <c:pt idx="9177">
                  <c:v>202.35325999999986</c:v>
                </c:pt>
                <c:pt idx="9178">
                  <c:v>202.41575999999986</c:v>
                </c:pt>
                <c:pt idx="9179">
                  <c:v>202.47825999999986</c:v>
                </c:pt>
                <c:pt idx="9180">
                  <c:v>202.54075999999986</c:v>
                </c:pt>
                <c:pt idx="9181">
                  <c:v>202.60325999999986</c:v>
                </c:pt>
                <c:pt idx="9182">
                  <c:v>202.66575999999986</c:v>
                </c:pt>
                <c:pt idx="9183">
                  <c:v>202.72825999999986</c:v>
                </c:pt>
                <c:pt idx="9184">
                  <c:v>202.79075999999986</c:v>
                </c:pt>
                <c:pt idx="9185">
                  <c:v>202.85325999999986</c:v>
                </c:pt>
                <c:pt idx="9186">
                  <c:v>202.91575999999986</c:v>
                </c:pt>
                <c:pt idx="9187">
                  <c:v>202.97825999999986</c:v>
                </c:pt>
                <c:pt idx="9188">
                  <c:v>203.04075999999986</c:v>
                </c:pt>
                <c:pt idx="9189">
                  <c:v>203.10325999999986</c:v>
                </c:pt>
                <c:pt idx="9190">
                  <c:v>203.16575999999986</c:v>
                </c:pt>
                <c:pt idx="9191">
                  <c:v>203.22825999999986</c:v>
                </c:pt>
                <c:pt idx="9192">
                  <c:v>203.29075999999986</c:v>
                </c:pt>
                <c:pt idx="9193">
                  <c:v>203.35325999999986</c:v>
                </c:pt>
                <c:pt idx="9194">
                  <c:v>203.41575999999986</c:v>
                </c:pt>
                <c:pt idx="9195">
                  <c:v>203.47825999999986</c:v>
                </c:pt>
                <c:pt idx="9196">
                  <c:v>203.54075999999986</c:v>
                </c:pt>
                <c:pt idx="9197">
                  <c:v>203.60325999999986</c:v>
                </c:pt>
                <c:pt idx="9198">
                  <c:v>203.66575999999986</c:v>
                </c:pt>
                <c:pt idx="9199">
                  <c:v>203.72825999999986</c:v>
                </c:pt>
                <c:pt idx="9200">
                  <c:v>203.79075999999986</c:v>
                </c:pt>
                <c:pt idx="9201">
                  <c:v>203.85325999999986</c:v>
                </c:pt>
                <c:pt idx="9202">
                  <c:v>203.91575999999986</c:v>
                </c:pt>
                <c:pt idx="9203">
                  <c:v>203.97825999999986</c:v>
                </c:pt>
                <c:pt idx="9204">
                  <c:v>204.04075999999986</c:v>
                </c:pt>
                <c:pt idx="9205">
                  <c:v>204.10325999999986</c:v>
                </c:pt>
                <c:pt idx="9206">
                  <c:v>204.16575999999986</c:v>
                </c:pt>
                <c:pt idx="9207">
                  <c:v>204.22825999999986</c:v>
                </c:pt>
                <c:pt idx="9208">
                  <c:v>204.29075999999986</c:v>
                </c:pt>
                <c:pt idx="9209">
                  <c:v>204.35325999999986</c:v>
                </c:pt>
                <c:pt idx="9210">
                  <c:v>204.41575999999986</c:v>
                </c:pt>
                <c:pt idx="9211">
                  <c:v>204.47825999999986</c:v>
                </c:pt>
                <c:pt idx="9212">
                  <c:v>204.54075999999986</c:v>
                </c:pt>
                <c:pt idx="9213">
                  <c:v>204.60325999999986</c:v>
                </c:pt>
                <c:pt idx="9214">
                  <c:v>204.66575999999986</c:v>
                </c:pt>
                <c:pt idx="9215">
                  <c:v>204.72825999999986</c:v>
                </c:pt>
                <c:pt idx="9216">
                  <c:v>204.79075999999986</c:v>
                </c:pt>
                <c:pt idx="9217">
                  <c:v>204.85325999999986</c:v>
                </c:pt>
                <c:pt idx="9218">
                  <c:v>204.91575999999986</c:v>
                </c:pt>
                <c:pt idx="9219">
                  <c:v>204.97825999999986</c:v>
                </c:pt>
                <c:pt idx="9220">
                  <c:v>205.04075999999986</c:v>
                </c:pt>
                <c:pt idx="9221">
                  <c:v>205.10325999999986</c:v>
                </c:pt>
                <c:pt idx="9222">
                  <c:v>205.16575999999986</c:v>
                </c:pt>
                <c:pt idx="9223">
                  <c:v>205.22825999999986</c:v>
                </c:pt>
                <c:pt idx="9224">
                  <c:v>205.29075999999986</c:v>
                </c:pt>
                <c:pt idx="9225">
                  <c:v>205.35325999999986</c:v>
                </c:pt>
                <c:pt idx="9226">
                  <c:v>205.41575999999986</c:v>
                </c:pt>
                <c:pt idx="9227">
                  <c:v>205.47825999999986</c:v>
                </c:pt>
                <c:pt idx="9228">
                  <c:v>205.54075999999986</c:v>
                </c:pt>
                <c:pt idx="9229">
                  <c:v>205.60325999999986</c:v>
                </c:pt>
                <c:pt idx="9230">
                  <c:v>205.66575999999986</c:v>
                </c:pt>
                <c:pt idx="9231">
                  <c:v>205.72825999999986</c:v>
                </c:pt>
                <c:pt idx="9232">
                  <c:v>205.79075999999986</c:v>
                </c:pt>
                <c:pt idx="9233">
                  <c:v>205.85325999999986</c:v>
                </c:pt>
                <c:pt idx="9234">
                  <c:v>205.91575999999986</c:v>
                </c:pt>
                <c:pt idx="9235">
                  <c:v>205.97825999999986</c:v>
                </c:pt>
                <c:pt idx="9236">
                  <c:v>206.04075999999986</c:v>
                </c:pt>
                <c:pt idx="9237">
                  <c:v>206.10325999999986</c:v>
                </c:pt>
                <c:pt idx="9238">
                  <c:v>206.16575999999986</c:v>
                </c:pt>
                <c:pt idx="9239">
                  <c:v>206.22825999999986</c:v>
                </c:pt>
                <c:pt idx="9240">
                  <c:v>206.29075999999986</c:v>
                </c:pt>
                <c:pt idx="9241">
                  <c:v>206.35325999999986</c:v>
                </c:pt>
                <c:pt idx="9242">
                  <c:v>206.41575999999986</c:v>
                </c:pt>
                <c:pt idx="9243">
                  <c:v>206.47825999999986</c:v>
                </c:pt>
                <c:pt idx="9244">
                  <c:v>206.54075999999986</c:v>
                </c:pt>
                <c:pt idx="9245">
                  <c:v>206.60325999999986</c:v>
                </c:pt>
                <c:pt idx="9246">
                  <c:v>206.66575999999986</c:v>
                </c:pt>
                <c:pt idx="9247">
                  <c:v>206.72825999999986</c:v>
                </c:pt>
                <c:pt idx="9248">
                  <c:v>206.79075999999986</c:v>
                </c:pt>
                <c:pt idx="9249">
                  <c:v>206.85325999999986</c:v>
                </c:pt>
                <c:pt idx="9250">
                  <c:v>206.91575999999986</c:v>
                </c:pt>
                <c:pt idx="9251">
                  <c:v>206.97825999999986</c:v>
                </c:pt>
                <c:pt idx="9252">
                  <c:v>207.04075999999986</c:v>
                </c:pt>
                <c:pt idx="9253">
                  <c:v>207.10325999999986</c:v>
                </c:pt>
                <c:pt idx="9254">
                  <c:v>207.16575999999986</c:v>
                </c:pt>
                <c:pt idx="9255">
                  <c:v>207.22825999999986</c:v>
                </c:pt>
                <c:pt idx="9256">
                  <c:v>207.29075999999986</c:v>
                </c:pt>
                <c:pt idx="9257">
                  <c:v>207.35325999999986</c:v>
                </c:pt>
                <c:pt idx="9258">
                  <c:v>207.41575999999986</c:v>
                </c:pt>
                <c:pt idx="9259">
                  <c:v>207.47825999999986</c:v>
                </c:pt>
                <c:pt idx="9260">
                  <c:v>207.54075999999986</c:v>
                </c:pt>
                <c:pt idx="9261">
                  <c:v>207.60325999999986</c:v>
                </c:pt>
                <c:pt idx="9262">
                  <c:v>207.66575999999986</c:v>
                </c:pt>
                <c:pt idx="9263">
                  <c:v>207.72825999999986</c:v>
                </c:pt>
                <c:pt idx="9264">
                  <c:v>207.79075999999986</c:v>
                </c:pt>
                <c:pt idx="9265">
                  <c:v>207.85325999999986</c:v>
                </c:pt>
                <c:pt idx="9266">
                  <c:v>207.91575999999986</c:v>
                </c:pt>
                <c:pt idx="9267">
                  <c:v>207.97825999999986</c:v>
                </c:pt>
                <c:pt idx="9268">
                  <c:v>208.04075999999986</c:v>
                </c:pt>
                <c:pt idx="9269">
                  <c:v>208.10325999999986</c:v>
                </c:pt>
                <c:pt idx="9270">
                  <c:v>208.16575999999986</c:v>
                </c:pt>
                <c:pt idx="9271">
                  <c:v>208.22825999999986</c:v>
                </c:pt>
                <c:pt idx="9272">
                  <c:v>208.29075999999986</c:v>
                </c:pt>
                <c:pt idx="9273">
                  <c:v>208.35325999999986</c:v>
                </c:pt>
                <c:pt idx="9274">
                  <c:v>208.41575999999986</c:v>
                </c:pt>
                <c:pt idx="9275">
                  <c:v>208.47825999999986</c:v>
                </c:pt>
                <c:pt idx="9276">
                  <c:v>208.54075999999986</c:v>
                </c:pt>
                <c:pt idx="9277">
                  <c:v>208.60325999999986</c:v>
                </c:pt>
                <c:pt idx="9278">
                  <c:v>208.66575999999986</c:v>
                </c:pt>
                <c:pt idx="9279">
                  <c:v>208.72825999999986</c:v>
                </c:pt>
                <c:pt idx="9280">
                  <c:v>208.79075999999986</c:v>
                </c:pt>
                <c:pt idx="9281">
                  <c:v>208.85325999999986</c:v>
                </c:pt>
                <c:pt idx="9282">
                  <c:v>208.91575999999986</c:v>
                </c:pt>
                <c:pt idx="9283">
                  <c:v>208.97825999999986</c:v>
                </c:pt>
                <c:pt idx="9284">
                  <c:v>209.04075999999986</c:v>
                </c:pt>
                <c:pt idx="9285">
                  <c:v>209.10325999999986</c:v>
                </c:pt>
                <c:pt idx="9286">
                  <c:v>209.16575999999986</c:v>
                </c:pt>
                <c:pt idx="9287">
                  <c:v>209.22825999999986</c:v>
                </c:pt>
                <c:pt idx="9288">
                  <c:v>209.29075999999986</c:v>
                </c:pt>
                <c:pt idx="9289">
                  <c:v>209.35325999999986</c:v>
                </c:pt>
                <c:pt idx="9290">
                  <c:v>209.41575999999986</c:v>
                </c:pt>
                <c:pt idx="9291">
                  <c:v>209.47825999999986</c:v>
                </c:pt>
                <c:pt idx="9292">
                  <c:v>209.54075999999986</c:v>
                </c:pt>
                <c:pt idx="9293">
                  <c:v>209.60325999999986</c:v>
                </c:pt>
                <c:pt idx="9294">
                  <c:v>209.66575999999986</c:v>
                </c:pt>
                <c:pt idx="9295">
                  <c:v>209.72825999999986</c:v>
                </c:pt>
                <c:pt idx="9296">
                  <c:v>209.79075999999986</c:v>
                </c:pt>
                <c:pt idx="9297">
                  <c:v>209.85325999999986</c:v>
                </c:pt>
                <c:pt idx="9298">
                  <c:v>209.91575999999986</c:v>
                </c:pt>
                <c:pt idx="9299">
                  <c:v>209.97825999999986</c:v>
                </c:pt>
                <c:pt idx="9300">
                  <c:v>210.04075999999986</c:v>
                </c:pt>
                <c:pt idx="9301">
                  <c:v>210.10325999999986</c:v>
                </c:pt>
                <c:pt idx="9302">
                  <c:v>210.16575999999986</c:v>
                </c:pt>
                <c:pt idx="9303">
                  <c:v>210.22825999999986</c:v>
                </c:pt>
                <c:pt idx="9304">
                  <c:v>210.29075999999986</c:v>
                </c:pt>
                <c:pt idx="9305">
                  <c:v>210.35325999999986</c:v>
                </c:pt>
                <c:pt idx="9306">
                  <c:v>210.41575999999986</c:v>
                </c:pt>
                <c:pt idx="9307">
                  <c:v>210.47825999999986</c:v>
                </c:pt>
                <c:pt idx="9308">
                  <c:v>210.54075999999986</c:v>
                </c:pt>
                <c:pt idx="9309">
                  <c:v>210.60325999999986</c:v>
                </c:pt>
                <c:pt idx="9310">
                  <c:v>210.66575999999986</c:v>
                </c:pt>
                <c:pt idx="9311">
                  <c:v>210.72825999999986</c:v>
                </c:pt>
                <c:pt idx="9312">
                  <c:v>210.79075999999986</c:v>
                </c:pt>
                <c:pt idx="9313">
                  <c:v>210.85325999999986</c:v>
                </c:pt>
                <c:pt idx="9314">
                  <c:v>210.91575999999986</c:v>
                </c:pt>
                <c:pt idx="9315">
                  <c:v>210.97825999999986</c:v>
                </c:pt>
                <c:pt idx="9316">
                  <c:v>211.04075999999986</c:v>
                </c:pt>
                <c:pt idx="9317">
                  <c:v>211.10325999999986</c:v>
                </c:pt>
                <c:pt idx="9318">
                  <c:v>211.16575999999986</c:v>
                </c:pt>
                <c:pt idx="9319">
                  <c:v>211.22825999999986</c:v>
                </c:pt>
                <c:pt idx="9320">
                  <c:v>211.29075999999986</c:v>
                </c:pt>
                <c:pt idx="9321">
                  <c:v>211.35325999999986</c:v>
                </c:pt>
                <c:pt idx="9322">
                  <c:v>211.41575999999986</c:v>
                </c:pt>
                <c:pt idx="9323">
                  <c:v>211.47825999999986</c:v>
                </c:pt>
                <c:pt idx="9324">
                  <c:v>211.54075999999986</c:v>
                </c:pt>
                <c:pt idx="9325">
                  <c:v>211.60325999999986</c:v>
                </c:pt>
                <c:pt idx="9326">
                  <c:v>211.66575999999986</c:v>
                </c:pt>
                <c:pt idx="9327">
                  <c:v>211.72825999999986</c:v>
                </c:pt>
                <c:pt idx="9328">
                  <c:v>211.79075999999986</c:v>
                </c:pt>
                <c:pt idx="9329">
                  <c:v>211.85325999999986</c:v>
                </c:pt>
                <c:pt idx="9330">
                  <c:v>211.91575999999986</c:v>
                </c:pt>
                <c:pt idx="9331">
                  <c:v>211.97825999999986</c:v>
                </c:pt>
                <c:pt idx="9332">
                  <c:v>212.04075999999986</c:v>
                </c:pt>
                <c:pt idx="9333">
                  <c:v>212.10325999999986</c:v>
                </c:pt>
                <c:pt idx="9334">
                  <c:v>212.16575999999986</c:v>
                </c:pt>
                <c:pt idx="9335">
                  <c:v>212.22825999999986</c:v>
                </c:pt>
                <c:pt idx="9336">
                  <c:v>212.29075999999986</c:v>
                </c:pt>
                <c:pt idx="9337">
                  <c:v>212.35325999999986</c:v>
                </c:pt>
                <c:pt idx="9338">
                  <c:v>212.41575999999986</c:v>
                </c:pt>
                <c:pt idx="9339">
                  <c:v>212.47825999999986</c:v>
                </c:pt>
                <c:pt idx="9340">
                  <c:v>212.54075999999986</c:v>
                </c:pt>
                <c:pt idx="9341">
                  <c:v>212.60325999999986</c:v>
                </c:pt>
                <c:pt idx="9342">
                  <c:v>212.66575999999986</c:v>
                </c:pt>
                <c:pt idx="9343">
                  <c:v>212.72825999999986</c:v>
                </c:pt>
                <c:pt idx="9344">
                  <c:v>212.79075999999986</c:v>
                </c:pt>
                <c:pt idx="9345">
                  <c:v>212.85325999999986</c:v>
                </c:pt>
                <c:pt idx="9346">
                  <c:v>212.91575999999986</c:v>
                </c:pt>
                <c:pt idx="9347">
                  <c:v>212.97825999999986</c:v>
                </c:pt>
                <c:pt idx="9348">
                  <c:v>213.04075999999986</c:v>
                </c:pt>
                <c:pt idx="9349">
                  <c:v>213.10325999999986</c:v>
                </c:pt>
                <c:pt idx="9350">
                  <c:v>213.16575999999986</c:v>
                </c:pt>
                <c:pt idx="9351">
                  <c:v>213.22825999999986</c:v>
                </c:pt>
                <c:pt idx="9352">
                  <c:v>213.29075999999986</c:v>
                </c:pt>
                <c:pt idx="9353">
                  <c:v>213.35325999999986</c:v>
                </c:pt>
                <c:pt idx="9354">
                  <c:v>213.41575999999986</c:v>
                </c:pt>
                <c:pt idx="9355">
                  <c:v>213.47825999999986</c:v>
                </c:pt>
                <c:pt idx="9356">
                  <c:v>213.54075999999986</c:v>
                </c:pt>
                <c:pt idx="9357">
                  <c:v>213.60325999999986</c:v>
                </c:pt>
                <c:pt idx="9358">
                  <c:v>213.66575999999986</c:v>
                </c:pt>
                <c:pt idx="9359">
                  <c:v>213.72825999999986</c:v>
                </c:pt>
                <c:pt idx="9360">
                  <c:v>213.79075999999986</c:v>
                </c:pt>
                <c:pt idx="9361">
                  <c:v>213.85325999999986</c:v>
                </c:pt>
                <c:pt idx="9362">
                  <c:v>213.91575999999986</c:v>
                </c:pt>
                <c:pt idx="9363">
                  <c:v>213.97825999999986</c:v>
                </c:pt>
                <c:pt idx="9364">
                  <c:v>214.04075999999986</c:v>
                </c:pt>
                <c:pt idx="9365">
                  <c:v>214.10325999999986</c:v>
                </c:pt>
                <c:pt idx="9366">
                  <c:v>214.16575999999986</c:v>
                </c:pt>
                <c:pt idx="9367">
                  <c:v>214.22825999999986</c:v>
                </c:pt>
                <c:pt idx="9368">
                  <c:v>214.29075999999986</c:v>
                </c:pt>
                <c:pt idx="9369">
                  <c:v>214.35325999999986</c:v>
                </c:pt>
                <c:pt idx="9370">
                  <c:v>214.41575999999986</c:v>
                </c:pt>
                <c:pt idx="9371">
                  <c:v>214.47825999999986</c:v>
                </c:pt>
                <c:pt idx="9372">
                  <c:v>214.54075999999986</c:v>
                </c:pt>
                <c:pt idx="9373">
                  <c:v>214.60325999999986</c:v>
                </c:pt>
                <c:pt idx="9374">
                  <c:v>214.66575999999986</c:v>
                </c:pt>
                <c:pt idx="9375">
                  <c:v>214.72825999999986</c:v>
                </c:pt>
                <c:pt idx="9376">
                  <c:v>214.79075999999986</c:v>
                </c:pt>
                <c:pt idx="9377">
                  <c:v>214.85325999999986</c:v>
                </c:pt>
                <c:pt idx="9378">
                  <c:v>214.91575999999986</c:v>
                </c:pt>
                <c:pt idx="9379">
                  <c:v>214.97825999999986</c:v>
                </c:pt>
                <c:pt idx="9380">
                  <c:v>215.04075999999986</c:v>
                </c:pt>
                <c:pt idx="9381">
                  <c:v>215.10325999999986</c:v>
                </c:pt>
                <c:pt idx="9382">
                  <c:v>215.16575999999986</c:v>
                </c:pt>
                <c:pt idx="9383">
                  <c:v>215.22825999999986</c:v>
                </c:pt>
                <c:pt idx="9384">
                  <c:v>215.29075999999986</c:v>
                </c:pt>
                <c:pt idx="9385">
                  <c:v>215.35325999999986</c:v>
                </c:pt>
                <c:pt idx="9386">
                  <c:v>215.41575999999986</c:v>
                </c:pt>
                <c:pt idx="9387">
                  <c:v>215.47825999999986</c:v>
                </c:pt>
                <c:pt idx="9388">
                  <c:v>215.54075999999986</c:v>
                </c:pt>
                <c:pt idx="9389">
                  <c:v>215.60325999999986</c:v>
                </c:pt>
                <c:pt idx="9390">
                  <c:v>215.66575999999986</c:v>
                </c:pt>
                <c:pt idx="9391">
                  <c:v>215.72825999999986</c:v>
                </c:pt>
                <c:pt idx="9392">
                  <c:v>215.79075999999986</c:v>
                </c:pt>
                <c:pt idx="9393">
                  <c:v>215.85325999999986</c:v>
                </c:pt>
                <c:pt idx="9394">
                  <c:v>215.91575999999986</c:v>
                </c:pt>
                <c:pt idx="9395">
                  <c:v>215.97825999999986</c:v>
                </c:pt>
                <c:pt idx="9396">
                  <c:v>216.04075999999986</c:v>
                </c:pt>
                <c:pt idx="9397">
                  <c:v>216.10325999999986</c:v>
                </c:pt>
                <c:pt idx="9398">
                  <c:v>216.16575999999986</c:v>
                </c:pt>
                <c:pt idx="9399">
                  <c:v>216.22825999999986</c:v>
                </c:pt>
                <c:pt idx="9400">
                  <c:v>216.29075999999986</c:v>
                </c:pt>
                <c:pt idx="9401">
                  <c:v>216.35325999999986</c:v>
                </c:pt>
                <c:pt idx="9402">
                  <c:v>216.41575999999986</c:v>
                </c:pt>
                <c:pt idx="9403">
                  <c:v>216.47825999999986</c:v>
                </c:pt>
                <c:pt idx="9404">
                  <c:v>216.54075999999986</c:v>
                </c:pt>
                <c:pt idx="9405">
                  <c:v>216.60325999999986</c:v>
                </c:pt>
                <c:pt idx="9406">
                  <c:v>216.66575999999986</c:v>
                </c:pt>
                <c:pt idx="9407">
                  <c:v>216.72825999999986</c:v>
                </c:pt>
                <c:pt idx="9408">
                  <c:v>216.79075999999986</c:v>
                </c:pt>
                <c:pt idx="9409">
                  <c:v>216.85325999999986</c:v>
                </c:pt>
                <c:pt idx="9410">
                  <c:v>216.91575999999986</c:v>
                </c:pt>
                <c:pt idx="9411">
                  <c:v>216.97825999999986</c:v>
                </c:pt>
                <c:pt idx="9412">
                  <c:v>217.04075999999986</c:v>
                </c:pt>
                <c:pt idx="9413">
                  <c:v>217.10325999999986</c:v>
                </c:pt>
                <c:pt idx="9414">
                  <c:v>217.16575999999986</c:v>
                </c:pt>
                <c:pt idx="9415">
                  <c:v>217.22825999999986</c:v>
                </c:pt>
                <c:pt idx="9416">
                  <c:v>217.29075999999986</c:v>
                </c:pt>
                <c:pt idx="9417">
                  <c:v>217.35325999999986</c:v>
                </c:pt>
                <c:pt idx="9418">
                  <c:v>217.41575999999986</c:v>
                </c:pt>
                <c:pt idx="9419">
                  <c:v>217.47825999999986</c:v>
                </c:pt>
                <c:pt idx="9420">
                  <c:v>217.54075999999986</c:v>
                </c:pt>
                <c:pt idx="9421">
                  <c:v>217.60325999999986</c:v>
                </c:pt>
                <c:pt idx="9422">
                  <c:v>217.66575999999986</c:v>
                </c:pt>
                <c:pt idx="9423">
                  <c:v>217.72825999999986</c:v>
                </c:pt>
                <c:pt idx="9424">
                  <c:v>217.79075999999986</c:v>
                </c:pt>
                <c:pt idx="9425">
                  <c:v>217.85325999999986</c:v>
                </c:pt>
                <c:pt idx="9426">
                  <c:v>217.91575999999986</c:v>
                </c:pt>
                <c:pt idx="9427">
                  <c:v>217.97825999999986</c:v>
                </c:pt>
                <c:pt idx="9428">
                  <c:v>218.04075999999986</c:v>
                </c:pt>
                <c:pt idx="9429">
                  <c:v>218.10325999999986</c:v>
                </c:pt>
                <c:pt idx="9430">
                  <c:v>218.16575999999986</c:v>
                </c:pt>
                <c:pt idx="9431">
                  <c:v>218.22825999999986</c:v>
                </c:pt>
                <c:pt idx="9432">
                  <c:v>218.29075999999986</c:v>
                </c:pt>
                <c:pt idx="9433">
                  <c:v>218.35325999999986</c:v>
                </c:pt>
                <c:pt idx="9434">
                  <c:v>218.41575999999986</c:v>
                </c:pt>
                <c:pt idx="9435">
                  <c:v>218.47825999999986</c:v>
                </c:pt>
                <c:pt idx="9436">
                  <c:v>218.54075999999986</c:v>
                </c:pt>
                <c:pt idx="9437">
                  <c:v>218.60325999999986</c:v>
                </c:pt>
                <c:pt idx="9438">
                  <c:v>218.66575999999986</c:v>
                </c:pt>
                <c:pt idx="9439">
                  <c:v>218.72825999999986</c:v>
                </c:pt>
                <c:pt idx="9440">
                  <c:v>218.79075999999986</c:v>
                </c:pt>
                <c:pt idx="9441">
                  <c:v>218.85325999999986</c:v>
                </c:pt>
                <c:pt idx="9442">
                  <c:v>218.91575999999986</c:v>
                </c:pt>
                <c:pt idx="9443">
                  <c:v>218.97825999999986</c:v>
                </c:pt>
                <c:pt idx="9444">
                  <c:v>219.04075999999986</c:v>
                </c:pt>
                <c:pt idx="9445">
                  <c:v>219.10325999999986</c:v>
                </c:pt>
                <c:pt idx="9446">
                  <c:v>219.16575999999986</c:v>
                </c:pt>
                <c:pt idx="9447">
                  <c:v>219.22825999999986</c:v>
                </c:pt>
                <c:pt idx="9448">
                  <c:v>219.29075999999986</c:v>
                </c:pt>
                <c:pt idx="9449">
                  <c:v>219.35325999999986</c:v>
                </c:pt>
                <c:pt idx="9450">
                  <c:v>219.41575999999986</c:v>
                </c:pt>
                <c:pt idx="9451">
                  <c:v>219.47825999999986</c:v>
                </c:pt>
                <c:pt idx="9452">
                  <c:v>219.54075999999986</c:v>
                </c:pt>
                <c:pt idx="9453">
                  <c:v>219.60325999999986</c:v>
                </c:pt>
                <c:pt idx="9454">
                  <c:v>219.66575999999986</c:v>
                </c:pt>
                <c:pt idx="9455">
                  <c:v>219.72825999999986</c:v>
                </c:pt>
                <c:pt idx="9456">
                  <c:v>219.79075999999986</c:v>
                </c:pt>
                <c:pt idx="9457">
                  <c:v>219.85325999999986</c:v>
                </c:pt>
                <c:pt idx="9458">
                  <c:v>219.91575999999986</c:v>
                </c:pt>
                <c:pt idx="9459">
                  <c:v>219.97825999999986</c:v>
                </c:pt>
                <c:pt idx="9460">
                  <c:v>220.04075999999986</c:v>
                </c:pt>
                <c:pt idx="9461">
                  <c:v>220.10325999999986</c:v>
                </c:pt>
                <c:pt idx="9462">
                  <c:v>220.16575999999986</c:v>
                </c:pt>
                <c:pt idx="9463">
                  <c:v>220.22825999999986</c:v>
                </c:pt>
                <c:pt idx="9464">
                  <c:v>220.29075999999986</c:v>
                </c:pt>
                <c:pt idx="9465">
                  <c:v>220.35325999999986</c:v>
                </c:pt>
                <c:pt idx="9466">
                  <c:v>220.41575999999986</c:v>
                </c:pt>
                <c:pt idx="9467">
                  <c:v>220.47825999999986</c:v>
                </c:pt>
                <c:pt idx="9468">
                  <c:v>220.54075999999986</c:v>
                </c:pt>
                <c:pt idx="9469">
                  <c:v>220.60325999999986</c:v>
                </c:pt>
                <c:pt idx="9470">
                  <c:v>220.66575999999986</c:v>
                </c:pt>
                <c:pt idx="9471">
                  <c:v>220.72825999999986</c:v>
                </c:pt>
                <c:pt idx="9472">
                  <c:v>220.79075999999986</c:v>
                </c:pt>
                <c:pt idx="9473">
                  <c:v>220.85325999999986</c:v>
                </c:pt>
                <c:pt idx="9474">
                  <c:v>220.91575999999986</c:v>
                </c:pt>
                <c:pt idx="9475">
                  <c:v>220.97825999999986</c:v>
                </c:pt>
                <c:pt idx="9476">
                  <c:v>221.04075999999986</c:v>
                </c:pt>
                <c:pt idx="9477">
                  <c:v>221.10325999999986</c:v>
                </c:pt>
                <c:pt idx="9478">
                  <c:v>221.16575999999986</c:v>
                </c:pt>
                <c:pt idx="9479">
                  <c:v>221.22825999999986</c:v>
                </c:pt>
                <c:pt idx="9480">
                  <c:v>221.29075999999986</c:v>
                </c:pt>
                <c:pt idx="9481">
                  <c:v>221.35325999999986</c:v>
                </c:pt>
                <c:pt idx="9482">
                  <c:v>221.41575999999986</c:v>
                </c:pt>
                <c:pt idx="9483">
                  <c:v>221.47825999999986</c:v>
                </c:pt>
                <c:pt idx="9484">
                  <c:v>221.54075999999986</c:v>
                </c:pt>
                <c:pt idx="9485">
                  <c:v>221.60325999999986</c:v>
                </c:pt>
                <c:pt idx="9486">
                  <c:v>221.66575999999986</c:v>
                </c:pt>
                <c:pt idx="9487">
                  <c:v>221.72825999999986</c:v>
                </c:pt>
                <c:pt idx="9488">
                  <c:v>221.79075999999986</c:v>
                </c:pt>
                <c:pt idx="9489">
                  <c:v>221.85325999999986</c:v>
                </c:pt>
                <c:pt idx="9490">
                  <c:v>221.91575999999986</c:v>
                </c:pt>
                <c:pt idx="9491">
                  <c:v>221.97825999999986</c:v>
                </c:pt>
                <c:pt idx="9492">
                  <c:v>222.04075999999986</c:v>
                </c:pt>
                <c:pt idx="9493">
                  <c:v>222.10325999999986</c:v>
                </c:pt>
                <c:pt idx="9494">
                  <c:v>222.16575999999986</c:v>
                </c:pt>
                <c:pt idx="9495">
                  <c:v>222.22825999999986</c:v>
                </c:pt>
                <c:pt idx="9496">
                  <c:v>222.29075999999986</c:v>
                </c:pt>
                <c:pt idx="9497">
                  <c:v>222.35325999999986</c:v>
                </c:pt>
                <c:pt idx="9498">
                  <c:v>222.41575999999986</c:v>
                </c:pt>
                <c:pt idx="9499">
                  <c:v>222.47825999999986</c:v>
                </c:pt>
                <c:pt idx="9500">
                  <c:v>222.54075999999986</c:v>
                </c:pt>
                <c:pt idx="9501">
                  <c:v>222.60325999999986</c:v>
                </c:pt>
                <c:pt idx="9502">
                  <c:v>222.66575999999986</c:v>
                </c:pt>
                <c:pt idx="9503">
                  <c:v>222.72825999999986</c:v>
                </c:pt>
                <c:pt idx="9504">
                  <c:v>222.79075999999986</c:v>
                </c:pt>
                <c:pt idx="9505">
                  <c:v>222.85325999999986</c:v>
                </c:pt>
                <c:pt idx="9506">
                  <c:v>222.91575999999986</c:v>
                </c:pt>
                <c:pt idx="9507">
                  <c:v>222.97825999999986</c:v>
                </c:pt>
                <c:pt idx="9508">
                  <c:v>223.04075999999986</c:v>
                </c:pt>
                <c:pt idx="9509">
                  <c:v>223.10325999999986</c:v>
                </c:pt>
                <c:pt idx="9510">
                  <c:v>223.16575999999986</c:v>
                </c:pt>
                <c:pt idx="9511">
                  <c:v>223.22825999999986</c:v>
                </c:pt>
                <c:pt idx="9512">
                  <c:v>223.29075999999986</c:v>
                </c:pt>
                <c:pt idx="9513">
                  <c:v>223.35325999999986</c:v>
                </c:pt>
                <c:pt idx="9514">
                  <c:v>223.41575999999986</c:v>
                </c:pt>
                <c:pt idx="9515">
                  <c:v>223.47825999999986</c:v>
                </c:pt>
                <c:pt idx="9516">
                  <c:v>223.54075999999986</c:v>
                </c:pt>
                <c:pt idx="9517">
                  <c:v>223.60325999999986</c:v>
                </c:pt>
                <c:pt idx="9518">
                  <c:v>223.66575999999986</c:v>
                </c:pt>
                <c:pt idx="9519">
                  <c:v>223.72825999999986</c:v>
                </c:pt>
                <c:pt idx="9520">
                  <c:v>223.79075999999986</c:v>
                </c:pt>
                <c:pt idx="9521">
                  <c:v>223.85325999999986</c:v>
                </c:pt>
                <c:pt idx="9522">
                  <c:v>223.91575999999986</c:v>
                </c:pt>
                <c:pt idx="9523">
                  <c:v>223.97825999999986</c:v>
                </c:pt>
                <c:pt idx="9524">
                  <c:v>224.04075999999986</c:v>
                </c:pt>
                <c:pt idx="9525">
                  <c:v>224.10325999999986</c:v>
                </c:pt>
                <c:pt idx="9526">
                  <c:v>224.16575999999986</c:v>
                </c:pt>
                <c:pt idx="9527">
                  <c:v>224.22825999999986</c:v>
                </c:pt>
                <c:pt idx="9528">
                  <c:v>224.29075999999986</c:v>
                </c:pt>
                <c:pt idx="9529">
                  <c:v>224.35325999999986</c:v>
                </c:pt>
                <c:pt idx="9530">
                  <c:v>224.41575999999986</c:v>
                </c:pt>
                <c:pt idx="9531">
                  <c:v>224.47825999999986</c:v>
                </c:pt>
                <c:pt idx="9532">
                  <c:v>224.54075999999986</c:v>
                </c:pt>
                <c:pt idx="9533">
                  <c:v>224.60325999999986</c:v>
                </c:pt>
                <c:pt idx="9534">
                  <c:v>224.66575999999986</c:v>
                </c:pt>
                <c:pt idx="9535">
                  <c:v>224.72825999999986</c:v>
                </c:pt>
                <c:pt idx="9536">
                  <c:v>224.79075999999986</c:v>
                </c:pt>
                <c:pt idx="9537">
                  <c:v>224.85325999999986</c:v>
                </c:pt>
                <c:pt idx="9538">
                  <c:v>224.91575999999986</c:v>
                </c:pt>
                <c:pt idx="9539">
                  <c:v>224.97825999999986</c:v>
                </c:pt>
                <c:pt idx="9540">
                  <c:v>225.04075999999986</c:v>
                </c:pt>
                <c:pt idx="9541">
                  <c:v>225.10325999999986</c:v>
                </c:pt>
                <c:pt idx="9542">
                  <c:v>225.16575999999986</c:v>
                </c:pt>
                <c:pt idx="9543">
                  <c:v>225.22825999999986</c:v>
                </c:pt>
                <c:pt idx="9544">
                  <c:v>225.29075999999986</c:v>
                </c:pt>
                <c:pt idx="9545">
                  <c:v>225.35325999999986</c:v>
                </c:pt>
                <c:pt idx="9546">
                  <c:v>225.41575999999986</c:v>
                </c:pt>
                <c:pt idx="9547">
                  <c:v>225.47825999999986</c:v>
                </c:pt>
                <c:pt idx="9548">
                  <c:v>225.54075999999986</c:v>
                </c:pt>
                <c:pt idx="9549">
                  <c:v>225.60325999999986</c:v>
                </c:pt>
                <c:pt idx="9550">
                  <c:v>225.66575999999986</c:v>
                </c:pt>
                <c:pt idx="9551">
                  <c:v>225.72825999999986</c:v>
                </c:pt>
                <c:pt idx="9552">
                  <c:v>225.79075999999986</c:v>
                </c:pt>
                <c:pt idx="9553">
                  <c:v>225.85325999999986</c:v>
                </c:pt>
                <c:pt idx="9554">
                  <c:v>225.91575999999986</c:v>
                </c:pt>
                <c:pt idx="9555">
                  <c:v>225.97825999999986</c:v>
                </c:pt>
                <c:pt idx="9556">
                  <c:v>226.04075999999986</c:v>
                </c:pt>
                <c:pt idx="9557">
                  <c:v>226.10325999999986</c:v>
                </c:pt>
                <c:pt idx="9558">
                  <c:v>226.16575999999986</c:v>
                </c:pt>
                <c:pt idx="9559">
                  <c:v>226.22825999999986</c:v>
                </c:pt>
                <c:pt idx="9560">
                  <c:v>226.29075999999986</c:v>
                </c:pt>
                <c:pt idx="9561">
                  <c:v>226.35325999999986</c:v>
                </c:pt>
                <c:pt idx="9562">
                  <c:v>226.41575999999986</c:v>
                </c:pt>
                <c:pt idx="9563">
                  <c:v>226.47825999999986</c:v>
                </c:pt>
                <c:pt idx="9564">
                  <c:v>226.54075999999986</c:v>
                </c:pt>
                <c:pt idx="9565">
                  <c:v>226.60325999999986</c:v>
                </c:pt>
                <c:pt idx="9566">
                  <c:v>226.66575999999986</c:v>
                </c:pt>
                <c:pt idx="9567">
                  <c:v>226.72825999999986</c:v>
                </c:pt>
                <c:pt idx="9568">
                  <c:v>226.79075999999986</c:v>
                </c:pt>
                <c:pt idx="9569">
                  <c:v>226.85325999999986</c:v>
                </c:pt>
                <c:pt idx="9570">
                  <c:v>226.91575999999986</c:v>
                </c:pt>
                <c:pt idx="9571">
                  <c:v>226.97825999999986</c:v>
                </c:pt>
                <c:pt idx="9572">
                  <c:v>227.04075999999986</c:v>
                </c:pt>
                <c:pt idx="9573">
                  <c:v>227.10325999999986</c:v>
                </c:pt>
                <c:pt idx="9574">
                  <c:v>227.16575999999986</c:v>
                </c:pt>
                <c:pt idx="9575">
                  <c:v>227.22825999999986</c:v>
                </c:pt>
                <c:pt idx="9576">
                  <c:v>227.29075999999986</c:v>
                </c:pt>
                <c:pt idx="9577">
                  <c:v>227.35325999999986</c:v>
                </c:pt>
                <c:pt idx="9578">
                  <c:v>227.41575999999986</c:v>
                </c:pt>
                <c:pt idx="9579">
                  <c:v>227.47825999999986</c:v>
                </c:pt>
                <c:pt idx="9580">
                  <c:v>227.54075999999986</c:v>
                </c:pt>
                <c:pt idx="9581">
                  <c:v>227.60325999999986</c:v>
                </c:pt>
                <c:pt idx="9582">
                  <c:v>227.66575999999986</c:v>
                </c:pt>
                <c:pt idx="9583">
                  <c:v>227.72825999999986</c:v>
                </c:pt>
                <c:pt idx="9584">
                  <c:v>227.79075999999986</c:v>
                </c:pt>
                <c:pt idx="9585">
                  <c:v>227.85325999999986</c:v>
                </c:pt>
                <c:pt idx="9586">
                  <c:v>227.91575999999986</c:v>
                </c:pt>
                <c:pt idx="9587">
                  <c:v>227.97825999999986</c:v>
                </c:pt>
                <c:pt idx="9588">
                  <c:v>228.04075999999986</c:v>
                </c:pt>
                <c:pt idx="9589">
                  <c:v>228.10325999999986</c:v>
                </c:pt>
                <c:pt idx="9590">
                  <c:v>228.16575999999986</c:v>
                </c:pt>
                <c:pt idx="9591">
                  <c:v>228.22825999999986</c:v>
                </c:pt>
                <c:pt idx="9592">
                  <c:v>228.29075999999986</c:v>
                </c:pt>
                <c:pt idx="9593">
                  <c:v>228.35325999999986</c:v>
                </c:pt>
                <c:pt idx="9594">
                  <c:v>228.41575999999986</c:v>
                </c:pt>
                <c:pt idx="9595">
                  <c:v>228.47825999999986</c:v>
                </c:pt>
                <c:pt idx="9596">
                  <c:v>228.54075999999986</c:v>
                </c:pt>
                <c:pt idx="9597">
                  <c:v>228.60325999999986</c:v>
                </c:pt>
                <c:pt idx="9598">
                  <c:v>228.66575999999986</c:v>
                </c:pt>
                <c:pt idx="9599">
                  <c:v>228.72825999999986</c:v>
                </c:pt>
                <c:pt idx="9600">
                  <c:v>228.79075999999986</c:v>
                </c:pt>
                <c:pt idx="9601">
                  <c:v>228.85325999999986</c:v>
                </c:pt>
                <c:pt idx="9602">
                  <c:v>228.91575999999986</c:v>
                </c:pt>
                <c:pt idx="9603">
                  <c:v>228.97825999999986</c:v>
                </c:pt>
                <c:pt idx="9604">
                  <c:v>229.04075999999986</c:v>
                </c:pt>
                <c:pt idx="9605">
                  <c:v>229.10325999999986</c:v>
                </c:pt>
                <c:pt idx="9606">
                  <c:v>229.16575999999986</c:v>
                </c:pt>
                <c:pt idx="9607">
                  <c:v>229.22825999999986</c:v>
                </c:pt>
                <c:pt idx="9608">
                  <c:v>229.29075999999986</c:v>
                </c:pt>
                <c:pt idx="9609">
                  <c:v>229.35325999999986</c:v>
                </c:pt>
                <c:pt idx="9610">
                  <c:v>229.41575999999986</c:v>
                </c:pt>
                <c:pt idx="9611">
                  <c:v>229.47825999999986</c:v>
                </c:pt>
                <c:pt idx="9612">
                  <c:v>229.54075999999986</c:v>
                </c:pt>
                <c:pt idx="9613">
                  <c:v>229.60325999999986</c:v>
                </c:pt>
                <c:pt idx="9614">
                  <c:v>229.66575999999986</c:v>
                </c:pt>
                <c:pt idx="9615">
                  <c:v>229.72825999999986</c:v>
                </c:pt>
                <c:pt idx="9616">
                  <c:v>229.79075999999986</c:v>
                </c:pt>
                <c:pt idx="9617">
                  <c:v>229.85325999999986</c:v>
                </c:pt>
                <c:pt idx="9618">
                  <c:v>229.91575999999986</c:v>
                </c:pt>
                <c:pt idx="9619">
                  <c:v>229.97825999999986</c:v>
                </c:pt>
                <c:pt idx="9620">
                  <c:v>230.04075999999986</c:v>
                </c:pt>
                <c:pt idx="9621">
                  <c:v>230.10325999999986</c:v>
                </c:pt>
                <c:pt idx="9622">
                  <c:v>230.16575999999986</c:v>
                </c:pt>
                <c:pt idx="9623">
                  <c:v>230.22825999999986</c:v>
                </c:pt>
                <c:pt idx="9624">
                  <c:v>230.29075999999986</c:v>
                </c:pt>
                <c:pt idx="9625">
                  <c:v>230.35325999999986</c:v>
                </c:pt>
                <c:pt idx="9626">
                  <c:v>230.41575999999986</c:v>
                </c:pt>
                <c:pt idx="9627">
                  <c:v>230.47825999999986</c:v>
                </c:pt>
                <c:pt idx="9628">
                  <c:v>230.54075999999986</c:v>
                </c:pt>
                <c:pt idx="9629">
                  <c:v>230.60325999999986</c:v>
                </c:pt>
                <c:pt idx="9630">
                  <c:v>230.66575999999986</c:v>
                </c:pt>
                <c:pt idx="9631">
                  <c:v>230.72825999999986</c:v>
                </c:pt>
                <c:pt idx="9632">
                  <c:v>230.79075999999986</c:v>
                </c:pt>
                <c:pt idx="9633">
                  <c:v>230.85325999999986</c:v>
                </c:pt>
                <c:pt idx="9634">
                  <c:v>230.91575999999986</c:v>
                </c:pt>
                <c:pt idx="9635">
                  <c:v>230.97825999999986</c:v>
                </c:pt>
                <c:pt idx="9636">
                  <c:v>231.04075999999986</c:v>
                </c:pt>
                <c:pt idx="9637">
                  <c:v>231.10325999999986</c:v>
                </c:pt>
                <c:pt idx="9638">
                  <c:v>231.16575999999986</c:v>
                </c:pt>
                <c:pt idx="9639">
                  <c:v>231.22825999999986</c:v>
                </c:pt>
                <c:pt idx="9640">
                  <c:v>231.29075999999986</c:v>
                </c:pt>
                <c:pt idx="9641">
                  <c:v>231.35325999999986</c:v>
                </c:pt>
                <c:pt idx="9642">
                  <c:v>231.41575999999986</c:v>
                </c:pt>
                <c:pt idx="9643">
                  <c:v>231.47825999999986</c:v>
                </c:pt>
                <c:pt idx="9644">
                  <c:v>231.54075999999986</c:v>
                </c:pt>
                <c:pt idx="9645">
                  <c:v>231.60325999999986</c:v>
                </c:pt>
                <c:pt idx="9646">
                  <c:v>231.66575999999986</c:v>
                </c:pt>
                <c:pt idx="9647">
                  <c:v>231.72825999999986</c:v>
                </c:pt>
                <c:pt idx="9648">
                  <c:v>231.79075999999986</c:v>
                </c:pt>
                <c:pt idx="9649">
                  <c:v>231.85325999999986</c:v>
                </c:pt>
                <c:pt idx="9650">
                  <c:v>231.91575999999986</c:v>
                </c:pt>
                <c:pt idx="9651">
                  <c:v>231.97825999999986</c:v>
                </c:pt>
                <c:pt idx="9652">
                  <c:v>232.04075999999986</c:v>
                </c:pt>
                <c:pt idx="9653">
                  <c:v>232.10325999999986</c:v>
                </c:pt>
                <c:pt idx="9654">
                  <c:v>232.16575999999986</c:v>
                </c:pt>
                <c:pt idx="9655">
                  <c:v>232.22825999999986</c:v>
                </c:pt>
                <c:pt idx="9656">
                  <c:v>232.29075999999986</c:v>
                </c:pt>
                <c:pt idx="9657">
                  <c:v>232.35325999999986</c:v>
                </c:pt>
                <c:pt idx="9658">
                  <c:v>232.41575999999986</c:v>
                </c:pt>
                <c:pt idx="9659">
                  <c:v>232.47825999999986</c:v>
                </c:pt>
                <c:pt idx="9660">
                  <c:v>232.54075999999986</c:v>
                </c:pt>
                <c:pt idx="9661">
                  <c:v>232.60325999999986</c:v>
                </c:pt>
                <c:pt idx="9662">
                  <c:v>232.66575999999986</c:v>
                </c:pt>
                <c:pt idx="9663">
                  <c:v>232.72825999999986</c:v>
                </c:pt>
                <c:pt idx="9664">
                  <c:v>232.79075999999986</c:v>
                </c:pt>
                <c:pt idx="9665">
                  <c:v>232.85325999999986</c:v>
                </c:pt>
                <c:pt idx="9666">
                  <c:v>232.91575999999986</c:v>
                </c:pt>
                <c:pt idx="9667">
                  <c:v>232.97825999999986</c:v>
                </c:pt>
                <c:pt idx="9668">
                  <c:v>233.04075999999986</c:v>
                </c:pt>
                <c:pt idx="9669">
                  <c:v>233.10325999999986</c:v>
                </c:pt>
                <c:pt idx="9670">
                  <c:v>233.16575999999986</c:v>
                </c:pt>
                <c:pt idx="9671">
                  <c:v>233.22825999999986</c:v>
                </c:pt>
                <c:pt idx="9672">
                  <c:v>233.29075999999986</c:v>
                </c:pt>
                <c:pt idx="9673">
                  <c:v>233.35325999999986</c:v>
                </c:pt>
                <c:pt idx="9674">
                  <c:v>233.41575999999986</c:v>
                </c:pt>
                <c:pt idx="9675">
                  <c:v>233.47825999999986</c:v>
                </c:pt>
                <c:pt idx="9676">
                  <c:v>233.54075999999986</c:v>
                </c:pt>
                <c:pt idx="9677">
                  <c:v>233.60325999999986</c:v>
                </c:pt>
                <c:pt idx="9678">
                  <c:v>233.66575999999986</c:v>
                </c:pt>
                <c:pt idx="9679">
                  <c:v>233.72825999999986</c:v>
                </c:pt>
                <c:pt idx="9680">
                  <c:v>233.79075999999986</c:v>
                </c:pt>
                <c:pt idx="9681">
                  <c:v>233.85325999999986</c:v>
                </c:pt>
                <c:pt idx="9682">
                  <c:v>233.91575999999986</c:v>
                </c:pt>
                <c:pt idx="9683">
                  <c:v>233.97825999999986</c:v>
                </c:pt>
                <c:pt idx="9684">
                  <c:v>234.04075999999986</c:v>
                </c:pt>
                <c:pt idx="9685">
                  <c:v>234.10325999999986</c:v>
                </c:pt>
                <c:pt idx="9686">
                  <c:v>234.16575999999986</c:v>
                </c:pt>
                <c:pt idx="9687">
                  <c:v>234.22825999999986</c:v>
                </c:pt>
                <c:pt idx="9688">
                  <c:v>234.29075999999986</c:v>
                </c:pt>
                <c:pt idx="9689">
                  <c:v>234.35325999999986</c:v>
                </c:pt>
                <c:pt idx="9690">
                  <c:v>234.41575999999986</c:v>
                </c:pt>
                <c:pt idx="9691">
                  <c:v>234.47825999999986</c:v>
                </c:pt>
                <c:pt idx="9692">
                  <c:v>234.54075999999986</c:v>
                </c:pt>
                <c:pt idx="9693">
                  <c:v>234.60325999999986</c:v>
                </c:pt>
                <c:pt idx="9694">
                  <c:v>234.66575999999986</c:v>
                </c:pt>
                <c:pt idx="9695">
                  <c:v>234.72825999999986</c:v>
                </c:pt>
                <c:pt idx="9696">
                  <c:v>234.79075999999986</c:v>
                </c:pt>
                <c:pt idx="9697">
                  <c:v>234.85325999999986</c:v>
                </c:pt>
                <c:pt idx="9698">
                  <c:v>234.91575999999986</c:v>
                </c:pt>
                <c:pt idx="9699">
                  <c:v>234.97825999999986</c:v>
                </c:pt>
                <c:pt idx="9700">
                  <c:v>235.04075999999986</c:v>
                </c:pt>
                <c:pt idx="9701">
                  <c:v>235.10325999999986</c:v>
                </c:pt>
                <c:pt idx="9702">
                  <c:v>235.16575999999986</c:v>
                </c:pt>
                <c:pt idx="9703">
                  <c:v>235.22825999999986</c:v>
                </c:pt>
                <c:pt idx="9704">
                  <c:v>235.29075999999986</c:v>
                </c:pt>
                <c:pt idx="9705">
                  <c:v>235.35325999999986</c:v>
                </c:pt>
                <c:pt idx="9706">
                  <c:v>235.41575999999986</c:v>
                </c:pt>
                <c:pt idx="9707">
                  <c:v>235.47825999999986</c:v>
                </c:pt>
                <c:pt idx="9708">
                  <c:v>235.54075999999986</c:v>
                </c:pt>
                <c:pt idx="9709">
                  <c:v>235.60325999999986</c:v>
                </c:pt>
                <c:pt idx="9710">
                  <c:v>235.66575999999986</c:v>
                </c:pt>
                <c:pt idx="9711">
                  <c:v>235.72825999999986</c:v>
                </c:pt>
                <c:pt idx="9712">
                  <c:v>235.79075999999986</c:v>
                </c:pt>
                <c:pt idx="9713">
                  <c:v>235.85325999999986</c:v>
                </c:pt>
                <c:pt idx="9714">
                  <c:v>235.91575999999986</c:v>
                </c:pt>
                <c:pt idx="9715">
                  <c:v>235.97825999999986</c:v>
                </c:pt>
                <c:pt idx="9716">
                  <c:v>236.04075999999986</c:v>
                </c:pt>
                <c:pt idx="9717">
                  <c:v>236.10325999999986</c:v>
                </c:pt>
                <c:pt idx="9718">
                  <c:v>236.16575999999986</c:v>
                </c:pt>
                <c:pt idx="9719">
                  <c:v>236.22825999999986</c:v>
                </c:pt>
                <c:pt idx="9720">
                  <c:v>236.29075999999986</c:v>
                </c:pt>
                <c:pt idx="9721">
                  <c:v>236.35325999999986</c:v>
                </c:pt>
                <c:pt idx="9722">
                  <c:v>236.41575999999986</c:v>
                </c:pt>
                <c:pt idx="9723">
                  <c:v>236.47825999999986</c:v>
                </c:pt>
                <c:pt idx="9724">
                  <c:v>236.54075999999986</c:v>
                </c:pt>
                <c:pt idx="9725">
                  <c:v>236.60325999999986</c:v>
                </c:pt>
                <c:pt idx="9726">
                  <c:v>236.66575999999986</c:v>
                </c:pt>
                <c:pt idx="9727">
                  <c:v>236.72825999999986</c:v>
                </c:pt>
                <c:pt idx="9728">
                  <c:v>236.79075999999986</c:v>
                </c:pt>
                <c:pt idx="9729">
                  <c:v>236.85325999999986</c:v>
                </c:pt>
                <c:pt idx="9730">
                  <c:v>236.91575999999986</c:v>
                </c:pt>
                <c:pt idx="9731">
                  <c:v>236.97825999999986</c:v>
                </c:pt>
                <c:pt idx="9732">
                  <c:v>237.04075999999986</c:v>
                </c:pt>
                <c:pt idx="9733">
                  <c:v>237.10325999999986</c:v>
                </c:pt>
                <c:pt idx="9734">
                  <c:v>237.16575999999986</c:v>
                </c:pt>
                <c:pt idx="9735">
                  <c:v>237.22825999999986</c:v>
                </c:pt>
                <c:pt idx="9736">
                  <c:v>237.29075999999986</c:v>
                </c:pt>
                <c:pt idx="9737">
                  <c:v>237.35325999999986</c:v>
                </c:pt>
                <c:pt idx="9738">
                  <c:v>237.41575999999986</c:v>
                </c:pt>
                <c:pt idx="9739">
                  <c:v>237.47825999999986</c:v>
                </c:pt>
                <c:pt idx="9740">
                  <c:v>237.54075999999986</c:v>
                </c:pt>
                <c:pt idx="9741">
                  <c:v>237.60325999999986</c:v>
                </c:pt>
                <c:pt idx="9742">
                  <c:v>237.66575999999986</c:v>
                </c:pt>
                <c:pt idx="9743">
                  <c:v>237.72825999999986</c:v>
                </c:pt>
                <c:pt idx="9744">
                  <c:v>237.79075999999986</c:v>
                </c:pt>
                <c:pt idx="9745">
                  <c:v>237.85325999999986</c:v>
                </c:pt>
                <c:pt idx="9746">
                  <c:v>237.91575999999986</c:v>
                </c:pt>
                <c:pt idx="9747">
                  <c:v>237.97825999999986</c:v>
                </c:pt>
                <c:pt idx="9748">
                  <c:v>238.04075999999986</c:v>
                </c:pt>
                <c:pt idx="9749">
                  <c:v>238.10325999999986</c:v>
                </c:pt>
                <c:pt idx="9750">
                  <c:v>238.16575999999986</c:v>
                </c:pt>
                <c:pt idx="9751">
                  <c:v>238.22825999999986</c:v>
                </c:pt>
                <c:pt idx="9752">
                  <c:v>238.29075999999986</c:v>
                </c:pt>
                <c:pt idx="9753">
                  <c:v>238.35325999999986</c:v>
                </c:pt>
                <c:pt idx="9754">
                  <c:v>238.41575999999986</c:v>
                </c:pt>
                <c:pt idx="9755">
                  <c:v>238.47825999999986</c:v>
                </c:pt>
                <c:pt idx="9756">
                  <c:v>238.54075999999986</c:v>
                </c:pt>
                <c:pt idx="9757">
                  <c:v>238.60325999999986</c:v>
                </c:pt>
                <c:pt idx="9758">
                  <c:v>238.66575999999986</c:v>
                </c:pt>
                <c:pt idx="9759">
                  <c:v>238.72825999999986</c:v>
                </c:pt>
                <c:pt idx="9760">
                  <c:v>238.79075999999986</c:v>
                </c:pt>
                <c:pt idx="9761">
                  <c:v>238.85325999999986</c:v>
                </c:pt>
                <c:pt idx="9762">
                  <c:v>238.91575999999986</c:v>
                </c:pt>
                <c:pt idx="9763">
                  <c:v>238.97825999999986</c:v>
                </c:pt>
                <c:pt idx="9764">
                  <c:v>239.04075999999986</c:v>
                </c:pt>
                <c:pt idx="9765">
                  <c:v>239.10325999999986</c:v>
                </c:pt>
                <c:pt idx="9766">
                  <c:v>239.16575999999986</c:v>
                </c:pt>
                <c:pt idx="9767">
                  <c:v>239.22825999999986</c:v>
                </c:pt>
                <c:pt idx="9768">
                  <c:v>239.29075999999986</c:v>
                </c:pt>
                <c:pt idx="9769">
                  <c:v>239.35325999999986</c:v>
                </c:pt>
                <c:pt idx="9770">
                  <c:v>239.41575999999986</c:v>
                </c:pt>
                <c:pt idx="9771">
                  <c:v>239.47825999999986</c:v>
                </c:pt>
                <c:pt idx="9772">
                  <c:v>239.54075999999986</c:v>
                </c:pt>
                <c:pt idx="9773">
                  <c:v>239.60325999999986</c:v>
                </c:pt>
                <c:pt idx="9774">
                  <c:v>239.66575999999986</c:v>
                </c:pt>
                <c:pt idx="9775">
                  <c:v>239.72825999999986</c:v>
                </c:pt>
                <c:pt idx="9776">
                  <c:v>239.79075999999986</c:v>
                </c:pt>
                <c:pt idx="9777">
                  <c:v>239.85325999999986</c:v>
                </c:pt>
                <c:pt idx="9778">
                  <c:v>239.91575999999986</c:v>
                </c:pt>
                <c:pt idx="9779">
                  <c:v>239.97825999999986</c:v>
                </c:pt>
                <c:pt idx="9780">
                  <c:v>240.04075999999986</c:v>
                </c:pt>
                <c:pt idx="9781">
                  <c:v>240.10325999999986</c:v>
                </c:pt>
                <c:pt idx="9782">
                  <c:v>240.16575999999986</c:v>
                </c:pt>
                <c:pt idx="9783">
                  <c:v>240.22825999999986</c:v>
                </c:pt>
                <c:pt idx="9784">
                  <c:v>240.29075999999986</c:v>
                </c:pt>
                <c:pt idx="9785">
                  <c:v>240.35325999999986</c:v>
                </c:pt>
                <c:pt idx="9786">
                  <c:v>240.41575999999986</c:v>
                </c:pt>
                <c:pt idx="9787">
                  <c:v>240.47825999999986</c:v>
                </c:pt>
                <c:pt idx="9788">
                  <c:v>240.54075999999986</c:v>
                </c:pt>
                <c:pt idx="9789">
                  <c:v>240.60325999999986</c:v>
                </c:pt>
                <c:pt idx="9790">
                  <c:v>240.66575999999986</c:v>
                </c:pt>
                <c:pt idx="9791">
                  <c:v>240.72825999999986</c:v>
                </c:pt>
                <c:pt idx="9792">
                  <c:v>240.79075999999986</c:v>
                </c:pt>
                <c:pt idx="9793">
                  <c:v>240.85325999999986</c:v>
                </c:pt>
                <c:pt idx="9794">
                  <c:v>240.91575999999986</c:v>
                </c:pt>
                <c:pt idx="9795">
                  <c:v>240.97825999999986</c:v>
                </c:pt>
                <c:pt idx="9796">
                  <c:v>241.04075999999986</c:v>
                </c:pt>
                <c:pt idx="9797">
                  <c:v>241.10325999999986</c:v>
                </c:pt>
                <c:pt idx="9798">
                  <c:v>241.16575999999986</c:v>
                </c:pt>
                <c:pt idx="9799">
                  <c:v>241.22825999999986</c:v>
                </c:pt>
                <c:pt idx="9800">
                  <c:v>241.29075999999986</c:v>
                </c:pt>
                <c:pt idx="9801">
                  <c:v>241.35325999999986</c:v>
                </c:pt>
                <c:pt idx="9802">
                  <c:v>241.41575999999986</c:v>
                </c:pt>
                <c:pt idx="9803">
                  <c:v>241.47825999999986</c:v>
                </c:pt>
                <c:pt idx="9804">
                  <c:v>241.54075999999986</c:v>
                </c:pt>
                <c:pt idx="9805">
                  <c:v>241.60325999999986</c:v>
                </c:pt>
                <c:pt idx="9806">
                  <c:v>241.66575999999986</c:v>
                </c:pt>
                <c:pt idx="9807">
                  <c:v>241.72825999999986</c:v>
                </c:pt>
                <c:pt idx="9808">
                  <c:v>241.79075999999986</c:v>
                </c:pt>
                <c:pt idx="9809">
                  <c:v>241.85325999999986</c:v>
                </c:pt>
                <c:pt idx="9810">
                  <c:v>241.91575999999986</c:v>
                </c:pt>
                <c:pt idx="9811">
                  <c:v>241.97825999999986</c:v>
                </c:pt>
                <c:pt idx="9812">
                  <c:v>242.04075999999986</c:v>
                </c:pt>
                <c:pt idx="9813">
                  <c:v>242.10325999999986</c:v>
                </c:pt>
                <c:pt idx="9814">
                  <c:v>242.16575999999986</c:v>
                </c:pt>
                <c:pt idx="9815">
                  <c:v>242.22825999999986</c:v>
                </c:pt>
                <c:pt idx="9816">
                  <c:v>242.29075999999986</c:v>
                </c:pt>
                <c:pt idx="9817">
                  <c:v>242.35325999999986</c:v>
                </c:pt>
                <c:pt idx="9818">
                  <c:v>242.41575999999986</c:v>
                </c:pt>
                <c:pt idx="9819">
                  <c:v>242.47825999999986</c:v>
                </c:pt>
                <c:pt idx="9820">
                  <c:v>242.54075999999986</c:v>
                </c:pt>
                <c:pt idx="9821">
                  <c:v>242.60325999999986</c:v>
                </c:pt>
                <c:pt idx="9822">
                  <c:v>242.66575999999986</c:v>
                </c:pt>
                <c:pt idx="9823">
                  <c:v>242.72825999999986</c:v>
                </c:pt>
                <c:pt idx="9824">
                  <c:v>242.79075999999986</c:v>
                </c:pt>
                <c:pt idx="9825">
                  <c:v>242.85325999999986</c:v>
                </c:pt>
                <c:pt idx="9826">
                  <c:v>242.91575999999986</c:v>
                </c:pt>
                <c:pt idx="9827">
                  <c:v>242.97825999999986</c:v>
                </c:pt>
                <c:pt idx="9828">
                  <c:v>243.04075999999986</c:v>
                </c:pt>
                <c:pt idx="9829">
                  <c:v>243.10325999999986</c:v>
                </c:pt>
                <c:pt idx="9830">
                  <c:v>243.16575999999986</c:v>
                </c:pt>
                <c:pt idx="9831">
                  <c:v>243.22825999999986</c:v>
                </c:pt>
                <c:pt idx="9832">
                  <c:v>243.29075999999986</c:v>
                </c:pt>
                <c:pt idx="9833">
                  <c:v>243.35325999999986</c:v>
                </c:pt>
                <c:pt idx="9834">
                  <c:v>243.41575999999986</c:v>
                </c:pt>
                <c:pt idx="9835">
                  <c:v>243.47825999999986</c:v>
                </c:pt>
                <c:pt idx="9836">
                  <c:v>243.54075999999986</c:v>
                </c:pt>
                <c:pt idx="9837">
                  <c:v>243.60325999999986</c:v>
                </c:pt>
                <c:pt idx="9838">
                  <c:v>243.66575999999986</c:v>
                </c:pt>
                <c:pt idx="9839">
                  <c:v>243.72825999999986</c:v>
                </c:pt>
                <c:pt idx="9840">
                  <c:v>243.79075999999986</c:v>
                </c:pt>
                <c:pt idx="9841">
                  <c:v>243.85325999999986</c:v>
                </c:pt>
                <c:pt idx="9842">
                  <c:v>243.91575999999986</c:v>
                </c:pt>
                <c:pt idx="9843">
                  <c:v>243.97825999999986</c:v>
                </c:pt>
                <c:pt idx="9844">
                  <c:v>244.04075999999986</c:v>
                </c:pt>
                <c:pt idx="9845">
                  <c:v>244.10325999999986</c:v>
                </c:pt>
                <c:pt idx="9846">
                  <c:v>244.16575999999986</c:v>
                </c:pt>
                <c:pt idx="9847">
                  <c:v>244.22825999999986</c:v>
                </c:pt>
                <c:pt idx="9848">
                  <c:v>244.29075999999986</c:v>
                </c:pt>
                <c:pt idx="9849">
                  <c:v>244.35325999999986</c:v>
                </c:pt>
                <c:pt idx="9850">
                  <c:v>244.41575999999986</c:v>
                </c:pt>
                <c:pt idx="9851">
                  <c:v>244.47825999999986</c:v>
                </c:pt>
                <c:pt idx="9852">
                  <c:v>244.54075999999986</c:v>
                </c:pt>
                <c:pt idx="9853">
                  <c:v>244.60325999999986</c:v>
                </c:pt>
                <c:pt idx="9854">
                  <c:v>244.66575999999986</c:v>
                </c:pt>
                <c:pt idx="9855">
                  <c:v>244.72825999999986</c:v>
                </c:pt>
                <c:pt idx="9856">
                  <c:v>244.79075999999986</c:v>
                </c:pt>
                <c:pt idx="9857">
                  <c:v>244.85325999999986</c:v>
                </c:pt>
                <c:pt idx="9858">
                  <c:v>244.91575999999986</c:v>
                </c:pt>
                <c:pt idx="9859">
                  <c:v>244.97825999999986</c:v>
                </c:pt>
                <c:pt idx="9860">
                  <c:v>245.04075999999986</c:v>
                </c:pt>
                <c:pt idx="9861">
                  <c:v>245.10325999999986</c:v>
                </c:pt>
                <c:pt idx="9862">
                  <c:v>245.16575999999986</c:v>
                </c:pt>
                <c:pt idx="9863">
                  <c:v>245.22825999999986</c:v>
                </c:pt>
                <c:pt idx="9864">
                  <c:v>245.29075999999986</c:v>
                </c:pt>
                <c:pt idx="9865">
                  <c:v>245.35325999999986</c:v>
                </c:pt>
                <c:pt idx="9866">
                  <c:v>245.41575999999986</c:v>
                </c:pt>
                <c:pt idx="9867">
                  <c:v>245.47825999999986</c:v>
                </c:pt>
                <c:pt idx="9868">
                  <c:v>245.54075999999986</c:v>
                </c:pt>
                <c:pt idx="9869">
                  <c:v>245.60325999999986</c:v>
                </c:pt>
                <c:pt idx="9870">
                  <c:v>245.66575999999986</c:v>
                </c:pt>
                <c:pt idx="9871">
                  <c:v>245.72825999999986</c:v>
                </c:pt>
                <c:pt idx="9872">
                  <c:v>245.79075999999986</c:v>
                </c:pt>
                <c:pt idx="9873">
                  <c:v>245.85325999999986</c:v>
                </c:pt>
                <c:pt idx="9874">
                  <c:v>245.91575999999986</c:v>
                </c:pt>
                <c:pt idx="9875">
                  <c:v>245.97825999999986</c:v>
                </c:pt>
                <c:pt idx="9876">
                  <c:v>246.04075999999986</c:v>
                </c:pt>
                <c:pt idx="9877">
                  <c:v>246.10325999999986</c:v>
                </c:pt>
                <c:pt idx="9878">
                  <c:v>246.16575999999986</c:v>
                </c:pt>
                <c:pt idx="9879">
                  <c:v>246.22825999999986</c:v>
                </c:pt>
                <c:pt idx="9880">
                  <c:v>246.29075999999986</c:v>
                </c:pt>
                <c:pt idx="9881">
                  <c:v>246.35325999999986</c:v>
                </c:pt>
                <c:pt idx="9882">
                  <c:v>246.41575999999986</c:v>
                </c:pt>
                <c:pt idx="9883">
                  <c:v>246.47825999999986</c:v>
                </c:pt>
                <c:pt idx="9884">
                  <c:v>246.54075999999986</c:v>
                </c:pt>
                <c:pt idx="9885">
                  <c:v>246.60325999999986</c:v>
                </c:pt>
                <c:pt idx="9886">
                  <c:v>246.66575999999986</c:v>
                </c:pt>
                <c:pt idx="9887">
                  <c:v>246.72825999999986</c:v>
                </c:pt>
                <c:pt idx="9888">
                  <c:v>246.79075999999986</c:v>
                </c:pt>
                <c:pt idx="9889">
                  <c:v>246.85325999999986</c:v>
                </c:pt>
                <c:pt idx="9890">
                  <c:v>246.91575999999986</c:v>
                </c:pt>
                <c:pt idx="9891">
                  <c:v>246.97825999999986</c:v>
                </c:pt>
                <c:pt idx="9892">
                  <c:v>247.04075999999986</c:v>
                </c:pt>
                <c:pt idx="9893">
                  <c:v>247.10325999999986</c:v>
                </c:pt>
                <c:pt idx="9894">
                  <c:v>247.16575999999986</c:v>
                </c:pt>
                <c:pt idx="9895">
                  <c:v>247.22825999999986</c:v>
                </c:pt>
                <c:pt idx="9896">
                  <c:v>247.29075999999986</c:v>
                </c:pt>
                <c:pt idx="9897">
                  <c:v>247.35325999999986</c:v>
                </c:pt>
                <c:pt idx="9898">
                  <c:v>247.41575999999986</c:v>
                </c:pt>
                <c:pt idx="9899">
                  <c:v>247.47825999999986</c:v>
                </c:pt>
                <c:pt idx="9900">
                  <c:v>247.54075999999986</c:v>
                </c:pt>
                <c:pt idx="9901">
                  <c:v>247.60325999999986</c:v>
                </c:pt>
                <c:pt idx="9902">
                  <c:v>247.66575999999986</c:v>
                </c:pt>
                <c:pt idx="9903">
                  <c:v>247.72825999999986</c:v>
                </c:pt>
                <c:pt idx="9904">
                  <c:v>247.79075999999986</c:v>
                </c:pt>
                <c:pt idx="9905">
                  <c:v>247.85325999999986</c:v>
                </c:pt>
                <c:pt idx="9906">
                  <c:v>247.91575999999986</c:v>
                </c:pt>
                <c:pt idx="9907">
                  <c:v>247.97825999999986</c:v>
                </c:pt>
                <c:pt idx="9908">
                  <c:v>248.04075999999986</c:v>
                </c:pt>
                <c:pt idx="9909">
                  <c:v>248.10325999999986</c:v>
                </c:pt>
                <c:pt idx="9910">
                  <c:v>248.16575999999986</c:v>
                </c:pt>
                <c:pt idx="9911">
                  <c:v>248.22825999999986</c:v>
                </c:pt>
                <c:pt idx="9912">
                  <c:v>248.29075999999986</c:v>
                </c:pt>
                <c:pt idx="9913">
                  <c:v>248.35325999999986</c:v>
                </c:pt>
                <c:pt idx="9914">
                  <c:v>248.41575999999986</c:v>
                </c:pt>
                <c:pt idx="9915">
                  <c:v>248.47825999999986</c:v>
                </c:pt>
                <c:pt idx="9916">
                  <c:v>248.54075999999986</c:v>
                </c:pt>
                <c:pt idx="9917">
                  <c:v>248.60325999999986</c:v>
                </c:pt>
                <c:pt idx="9918">
                  <c:v>248.66575999999986</c:v>
                </c:pt>
                <c:pt idx="9919">
                  <c:v>248.72825999999986</c:v>
                </c:pt>
                <c:pt idx="9920">
                  <c:v>248.79075999999986</c:v>
                </c:pt>
                <c:pt idx="9921">
                  <c:v>248.85325999999986</c:v>
                </c:pt>
                <c:pt idx="9922">
                  <c:v>248.91575999999986</c:v>
                </c:pt>
                <c:pt idx="9923">
                  <c:v>248.97825999999986</c:v>
                </c:pt>
                <c:pt idx="9924">
                  <c:v>249.04075999999986</c:v>
                </c:pt>
                <c:pt idx="9925">
                  <c:v>249.10325999999986</c:v>
                </c:pt>
                <c:pt idx="9926">
                  <c:v>249.16575999999986</c:v>
                </c:pt>
                <c:pt idx="9927">
                  <c:v>249.22825999999986</c:v>
                </c:pt>
                <c:pt idx="9928">
                  <c:v>249.29075999999986</c:v>
                </c:pt>
                <c:pt idx="9929">
                  <c:v>249.35325999999986</c:v>
                </c:pt>
                <c:pt idx="9930">
                  <c:v>249.41575999999986</c:v>
                </c:pt>
                <c:pt idx="9931">
                  <c:v>249.47825999999986</c:v>
                </c:pt>
                <c:pt idx="9932">
                  <c:v>249.54075999999986</c:v>
                </c:pt>
                <c:pt idx="9933">
                  <c:v>249.60325999999986</c:v>
                </c:pt>
                <c:pt idx="9934">
                  <c:v>249.66575999999986</c:v>
                </c:pt>
                <c:pt idx="9935">
                  <c:v>249.72825999999986</c:v>
                </c:pt>
                <c:pt idx="9936">
                  <c:v>249.79075999999986</c:v>
                </c:pt>
                <c:pt idx="9937">
                  <c:v>249.85325999999986</c:v>
                </c:pt>
                <c:pt idx="9938">
                  <c:v>249.91575999999986</c:v>
                </c:pt>
                <c:pt idx="9939">
                  <c:v>249.97825999999986</c:v>
                </c:pt>
                <c:pt idx="9940">
                  <c:v>250.04075999999986</c:v>
                </c:pt>
                <c:pt idx="9941">
                  <c:v>250.10325999999986</c:v>
                </c:pt>
                <c:pt idx="9942">
                  <c:v>250.16575999999986</c:v>
                </c:pt>
                <c:pt idx="9943">
                  <c:v>250.22825999999986</c:v>
                </c:pt>
                <c:pt idx="9944">
                  <c:v>250.29075999999986</c:v>
                </c:pt>
                <c:pt idx="9945">
                  <c:v>250.35325999999986</c:v>
                </c:pt>
                <c:pt idx="9946">
                  <c:v>250.41575999999986</c:v>
                </c:pt>
                <c:pt idx="9947">
                  <c:v>250.47825999999986</c:v>
                </c:pt>
                <c:pt idx="9948">
                  <c:v>250.54075999999986</c:v>
                </c:pt>
              </c:numCache>
            </c:numRef>
          </c:xVal>
          <c:yVal>
            <c:numRef>
              <c:f>'[1]Correct EI'!$B$2:$B$9950</c:f>
              <c:numCache>
                <c:formatCode>General</c:formatCode>
                <c:ptCount val="9949"/>
                <c:pt idx="0">
                  <c:v>2.2157190100000002E-2</c:v>
                </c:pt>
                <c:pt idx="1">
                  <c:v>2.2157456700000001E-2</c:v>
                </c:pt>
                <c:pt idx="2">
                  <c:v>2.0688499400000001E-2</c:v>
                </c:pt>
                <c:pt idx="3">
                  <c:v>2.0688788600000001E-2</c:v>
                </c:pt>
                <c:pt idx="4">
                  <c:v>2.2158313900000001E-2</c:v>
                </c:pt>
                <c:pt idx="5">
                  <c:v>2.2158588699999999E-2</c:v>
                </c:pt>
                <c:pt idx="6">
                  <c:v>2.2158843000000001E-2</c:v>
                </c:pt>
                <c:pt idx="7">
                  <c:v>2.2159067800000001E-2</c:v>
                </c:pt>
                <c:pt idx="8">
                  <c:v>2.2159254E-2</c:v>
                </c:pt>
                <c:pt idx="9">
                  <c:v>2.2159392699999999E-2</c:v>
                </c:pt>
                <c:pt idx="10">
                  <c:v>2.21594749E-2</c:v>
                </c:pt>
                <c:pt idx="11">
                  <c:v>2.2159493999999998E-2</c:v>
                </c:pt>
                <c:pt idx="12">
                  <c:v>2.2159493999999998E-2</c:v>
                </c:pt>
                <c:pt idx="13">
                  <c:v>2.0690257E-2</c:v>
                </c:pt>
                <c:pt idx="14">
                  <c:v>2.2159493999999998E-2</c:v>
                </c:pt>
                <c:pt idx="15">
                  <c:v>2.2159493999999998E-2</c:v>
                </c:pt>
                <c:pt idx="16">
                  <c:v>2.2159493999999998E-2</c:v>
                </c:pt>
                <c:pt idx="17">
                  <c:v>2.2159493999999998E-2</c:v>
                </c:pt>
                <c:pt idx="18">
                  <c:v>2.0690257E-2</c:v>
                </c:pt>
                <c:pt idx="19">
                  <c:v>2.2159493999999998E-2</c:v>
                </c:pt>
                <c:pt idx="20">
                  <c:v>2.2159493999999998E-2</c:v>
                </c:pt>
                <c:pt idx="21">
                  <c:v>2.2159493999999998E-2</c:v>
                </c:pt>
                <c:pt idx="22">
                  <c:v>2.2159493999999998E-2</c:v>
                </c:pt>
                <c:pt idx="23">
                  <c:v>2.2159493999999998E-2</c:v>
                </c:pt>
                <c:pt idx="24">
                  <c:v>2.2159493999999998E-2</c:v>
                </c:pt>
                <c:pt idx="25">
                  <c:v>2.2159493999999998E-2</c:v>
                </c:pt>
                <c:pt idx="26">
                  <c:v>2.0690257E-2</c:v>
                </c:pt>
                <c:pt idx="27">
                  <c:v>2.2159493999999998E-2</c:v>
                </c:pt>
                <c:pt idx="28">
                  <c:v>2.2159493999999998E-2</c:v>
                </c:pt>
                <c:pt idx="29">
                  <c:v>2.2159493999999998E-2</c:v>
                </c:pt>
                <c:pt idx="30">
                  <c:v>2.0690257E-2</c:v>
                </c:pt>
                <c:pt idx="31">
                  <c:v>2.0690257E-2</c:v>
                </c:pt>
                <c:pt idx="32">
                  <c:v>2.0690257E-2</c:v>
                </c:pt>
                <c:pt idx="33">
                  <c:v>2.0690257E-2</c:v>
                </c:pt>
                <c:pt idx="34">
                  <c:v>2.2159493999999998E-2</c:v>
                </c:pt>
                <c:pt idx="35">
                  <c:v>2.2159493999999998E-2</c:v>
                </c:pt>
                <c:pt idx="36">
                  <c:v>2.0690257E-2</c:v>
                </c:pt>
                <c:pt idx="37">
                  <c:v>2.0690257E-2</c:v>
                </c:pt>
                <c:pt idx="38">
                  <c:v>2.2159493999999998E-2</c:v>
                </c:pt>
                <c:pt idx="39">
                  <c:v>2.2159493999999998E-2</c:v>
                </c:pt>
                <c:pt idx="40">
                  <c:v>2.2159493999999998E-2</c:v>
                </c:pt>
                <c:pt idx="41">
                  <c:v>2.0690257E-2</c:v>
                </c:pt>
                <c:pt idx="42">
                  <c:v>2.2159493999999998E-2</c:v>
                </c:pt>
                <c:pt idx="43">
                  <c:v>2.2159493999999998E-2</c:v>
                </c:pt>
                <c:pt idx="44">
                  <c:v>2.2159493999999998E-2</c:v>
                </c:pt>
                <c:pt idx="45">
                  <c:v>2.0690257E-2</c:v>
                </c:pt>
                <c:pt idx="46">
                  <c:v>2.2159493999999998E-2</c:v>
                </c:pt>
                <c:pt idx="47">
                  <c:v>2.2159493999999998E-2</c:v>
                </c:pt>
                <c:pt idx="48">
                  <c:v>2.2159493999999998E-2</c:v>
                </c:pt>
                <c:pt idx="49">
                  <c:v>2.0690257E-2</c:v>
                </c:pt>
                <c:pt idx="50">
                  <c:v>2.2159493999999998E-2</c:v>
                </c:pt>
                <c:pt idx="51">
                  <c:v>2.0690257E-2</c:v>
                </c:pt>
                <c:pt idx="52">
                  <c:v>2.2159493999999998E-2</c:v>
                </c:pt>
                <c:pt idx="53">
                  <c:v>2.2159493999999998E-2</c:v>
                </c:pt>
                <c:pt idx="54">
                  <c:v>2.2159493999999998E-2</c:v>
                </c:pt>
                <c:pt idx="55">
                  <c:v>2.2159493999999998E-2</c:v>
                </c:pt>
                <c:pt idx="56">
                  <c:v>2.2159493999999998E-2</c:v>
                </c:pt>
                <c:pt idx="57">
                  <c:v>2.2159493999999998E-2</c:v>
                </c:pt>
                <c:pt idx="58">
                  <c:v>2.0690257E-2</c:v>
                </c:pt>
                <c:pt idx="59">
                  <c:v>2.2159493999999998E-2</c:v>
                </c:pt>
                <c:pt idx="60">
                  <c:v>2.2159493999999998E-2</c:v>
                </c:pt>
                <c:pt idx="61">
                  <c:v>2.2159493999999998E-2</c:v>
                </c:pt>
                <c:pt idx="62">
                  <c:v>2.2159493999999998E-2</c:v>
                </c:pt>
                <c:pt idx="63">
                  <c:v>2.2159493999999998E-2</c:v>
                </c:pt>
                <c:pt idx="64">
                  <c:v>2.2159493999999998E-2</c:v>
                </c:pt>
                <c:pt idx="65">
                  <c:v>2.0690257E-2</c:v>
                </c:pt>
                <c:pt idx="66">
                  <c:v>2.0690257E-2</c:v>
                </c:pt>
                <c:pt idx="67">
                  <c:v>2.0690257E-2</c:v>
                </c:pt>
                <c:pt idx="68">
                  <c:v>2.2159493999999998E-2</c:v>
                </c:pt>
                <c:pt idx="69">
                  <c:v>2.2159493999999998E-2</c:v>
                </c:pt>
                <c:pt idx="70">
                  <c:v>2.2159493999999998E-2</c:v>
                </c:pt>
                <c:pt idx="71">
                  <c:v>2.2159493999999998E-2</c:v>
                </c:pt>
                <c:pt idx="72">
                  <c:v>2.0690257E-2</c:v>
                </c:pt>
                <c:pt idx="73">
                  <c:v>2.2159493999999998E-2</c:v>
                </c:pt>
                <c:pt idx="74">
                  <c:v>2.2159493999999998E-2</c:v>
                </c:pt>
                <c:pt idx="75">
                  <c:v>2.3628731100000001E-2</c:v>
                </c:pt>
                <c:pt idx="76">
                  <c:v>2.0690257E-2</c:v>
                </c:pt>
                <c:pt idx="77">
                  <c:v>2.2159493999999998E-2</c:v>
                </c:pt>
                <c:pt idx="78">
                  <c:v>2.2159493999999998E-2</c:v>
                </c:pt>
                <c:pt idx="79">
                  <c:v>2.0690257E-2</c:v>
                </c:pt>
                <c:pt idx="80">
                  <c:v>2.2159493999999998E-2</c:v>
                </c:pt>
                <c:pt idx="81">
                  <c:v>2.2159493999999998E-2</c:v>
                </c:pt>
                <c:pt idx="82">
                  <c:v>2.2159493999999998E-2</c:v>
                </c:pt>
                <c:pt idx="83">
                  <c:v>2.2159493999999998E-2</c:v>
                </c:pt>
                <c:pt idx="84">
                  <c:v>2.2159493999999998E-2</c:v>
                </c:pt>
                <c:pt idx="85">
                  <c:v>2.0690257E-2</c:v>
                </c:pt>
                <c:pt idx="86">
                  <c:v>2.2159493999999998E-2</c:v>
                </c:pt>
                <c:pt idx="87">
                  <c:v>2.2159493999999998E-2</c:v>
                </c:pt>
                <c:pt idx="88">
                  <c:v>2.2159493999999998E-2</c:v>
                </c:pt>
                <c:pt idx="89">
                  <c:v>2.2159493999999998E-2</c:v>
                </c:pt>
                <c:pt idx="90">
                  <c:v>2.2159493999999998E-2</c:v>
                </c:pt>
                <c:pt idx="91">
                  <c:v>2.2159493999999998E-2</c:v>
                </c:pt>
                <c:pt idx="92">
                  <c:v>2.2159493999999998E-2</c:v>
                </c:pt>
                <c:pt idx="93">
                  <c:v>2.2159493999999998E-2</c:v>
                </c:pt>
                <c:pt idx="94">
                  <c:v>2.2159493999999998E-2</c:v>
                </c:pt>
                <c:pt idx="95">
                  <c:v>2.2159493999999998E-2</c:v>
                </c:pt>
                <c:pt idx="96">
                  <c:v>2.2159493999999998E-2</c:v>
                </c:pt>
                <c:pt idx="97">
                  <c:v>2.2159493999999998E-2</c:v>
                </c:pt>
                <c:pt idx="98">
                  <c:v>2.2159493999999998E-2</c:v>
                </c:pt>
                <c:pt idx="99">
                  <c:v>2.0690257E-2</c:v>
                </c:pt>
                <c:pt idx="100">
                  <c:v>2.2159493999999998E-2</c:v>
                </c:pt>
                <c:pt idx="101">
                  <c:v>2.2159493999999998E-2</c:v>
                </c:pt>
                <c:pt idx="102">
                  <c:v>2.2159493999999998E-2</c:v>
                </c:pt>
                <c:pt idx="103">
                  <c:v>2.2159493999999998E-2</c:v>
                </c:pt>
                <c:pt idx="104">
                  <c:v>2.2159493999999998E-2</c:v>
                </c:pt>
                <c:pt idx="105">
                  <c:v>2.3628731100000001E-2</c:v>
                </c:pt>
                <c:pt idx="106">
                  <c:v>2.2159493999999998E-2</c:v>
                </c:pt>
                <c:pt idx="107">
                  <c:v>2.2159493999999998E-2</c:v>
                </c:pt>
                <c:pt idx="108">
                  <c:v>2.0690257E-2</c:v>
                </c:pt>
                <c:pt idx="109">
                  <c:v>2.2159493999999998E-2</c:v>
                </c:pt>
                <c:pt idx="110">
                  <c:v>2.0690257E-2</c:v>
                </c:pt>
                <c:pt idx="111">
                  <c:v>2.0690257E-2</c:v>
                </c:pt>
                <c:pt idx="112">
                  <c:v>2.2159493999999998E-2</c:v>
                </c:pt>
                <c:pt idx="113">
                  <c:v>2.2159493999999998E-2</c:v>
                </c:pt>
                <c:pt idx="114">
                  <c:v>2.0690257E-2</c:v>
                </c:pt>
                <c:pt idx="115">
                  <c:v>2.2159493999999998E-2</c:v>
                </c:pt>
                <c:pt idx="116">
                  <c:v>2.2159493999999998E-2</c:v>
                </c:pt>
                <c:pt idx="117">
                  <c:v>2.2159493999999998E-2</c:v>
                </c:pt>
                <c:pt idx="118">
                  <c:v>2.2159493999999998E-2</c:v>
                </c:pt>
                <c:pt idx="119">
                  <c:v>2.0690257E-2</c:v>
                </c:pt>
                <c:pt idx="120">
                  <c:v>2.2159493999999998E-2</c:v>
                </c:pt>
                <c:pt idx="121">
                  <c:v>2.2159493999999998E-2</c:v>
                </c:pt>
                <c:pt idx="122">
                  <c:v>2.0690257E-2</c:v>
                </c:pt>
                <c:pt idx="123">
                  <c:v>2.2159493999999998E-2</c:v>
                </c:pt>
                <c:pt idx="124">
                  <c:v>2.2159493999999998E-2</c:v>
                </c:pt>
                <c:pt idx="125">
                  <c:v>2.2159493999999998E-2</c:v>
                </c:pt>
                <c:pt idx="126">
                  <c:v>2.2159493999999998E-2</c:v>
                </c:pt>
                <c:pt idx="127">
                  <c:v>2.2159493999999998E-2</c:v>
                </c:pt>
                <c:pt idx="128">
                  <c:v>2.2159493999999998E-2</c:v>
                </c:pt>
                <c:pt idx="129">
                  <c:v>2.0690257E-2</c:v>
                </c:pt>
                <c:pt idx="130">
                  <c:v>2.0690257E-2</c:v>
                </c:pt>
                <c:pt idx="131">
                  <c:v>2.2159493999999998E-2</c:v>
                </c:pt>
                <c:pt idx="132">
                  <c:v>2.2159493999999998E-2</c:v>
                </c:pt>
                <c:pt idx="133">
                  <c:v>2.0690257E-2</c:v>
                </c:pt>
                <c:pt idx="134">
                  <c:v>2.2159493999999998E-2</c:v>
                </c:pt>
                <c:pt idx="135">
                  <c:v>2.0690257E-2</c:v>
                </c:pt>
                <c:pt idx="136">
                  <c:v>2.2159493999999998E-2</c:v>
                </c:pt>
                <c:pt idx="137">
                  <c:v>2.2159493999999998E-2</c:v>
                </c:pt>
                <c:pt idx="138">
                  <c:v>2.0690257E-2</c:v>
                </c:pt>
                <c:pt idx="139">
                  <c:v>2.2159491600000001E-2</c:v>
                </c:pt>
                <c:pt idx="140">
                  <c:v>2.3628676899999999E-2</c:v>
                </c:pt>
                <c:pt idx="141">
                  <c:v>2.2159326999999999E-2</c:v>
                </c:pt>
                <c:pt idx="142">
                  <c:v>2.0689925000000001E-2</c:v>
                </c:pt>
                <c:pt idx="143">
                  <c:v>2.0689717400000002E-2</c:v>
                </c:pt>
                <c:pt idx="144">
                  <c:v>2.2158713900000002E-2</c:v>
                </c:pt>
                <c:pt idx="145">
                  <c:v>2.2158447899999999E-2</c:v>
                </c:pt>
                <c:pt idx="146">
                  <c:v>2.0688927100000001E-2</c:v>
                </c:pt>
                <c:pt idx="147">
                  <c:v>2.21578773E-2</c:v>
                </c:pt>
                <c:pt idx="148">
                  <c:v>2.2157590800000002E-2</c:v>
                </c:pt>
                <c:pt idx="149">
                  <c:v>2.2157315600000001E-2</c:v>
                </c:pt>
                <c:pt idx="150">
                  <c:v>2.21570608E-2</c:v>
                </c:pt>
                <c:pt idx="151">
                  <c:v>2.2156835400000002E-2</c:v>
                </c:pt>
                <c:pt idx="152">
                  <c:v>2.2156648500000001E-2</c:v>
                </c:pt>
                <c:pt idx="153">
                  <c:v>2.3625750399999999E-2</c:v>
                </c:pt>
                <c:pt idx="154">
                  <c:v>2.2156426699999999E-2</c:v>
                </c:pt>
                <c:pt idx="155">
                  <c:v>2.2156409799999999E-2</c:v>
                </c:pt>
                <c:pt idx="156">
                  <c:v>2.21564619E-2</c:v>
                </c:pt>
                <c:pt idx="157">
                  <c:v>2.06873341E-2</c:v>
                </c:pt>
                <c:pt idx="158">
                  <c:v>2.2156740300000002E-2</c:v>
                </c:pt>
                <c:pt idx="159">
                  <c:v>2.21569483E-2</c:v>
                </c:pt>
                <c:pt idx="160">
                  <c:v>2.2157190100000002E-2</c:v>
                </c:pt>
                <c:pt idx="161">
                  <c:v>2.06882169E-2</c:v>
                </c:pt>
                <c:pt idx="162">
                  <c:v>2.0688499400000001E-2</c:v>
                </c:pt>
                <c:pt idx="163">
                  <c:v>2.36272667E-2</c:v>
                </c:pt>
                <c:pt idx="164">
                  <c:v>2.2158313900000001E-2</c:v>
                </c:pt>
                <c:pt idx="165">
                  <c:v>2.2158588699999999E-2</c:v>
                </c:pt>
                <c:pt idx="166">
                  <c:v>2.2158843000000001E-2</c:v>
                </c:pt>
                <c:pt idx="167">
                  <c:v>2.2159067800000001E-2</c:v>
                </c:pt>
                <c:pt idx="168">
                  <c:v>2.2159254E-2</c:v>
                </c:pt>
                <c:pt idx="169">
                  <c:v>2.2159392699999999E-2</c:v>
                </c:pt>
                <c:pt idx="170">
                  <c:v>2.06902378E-2</c:v>
                </c:pt>
                <c:pt idx="171">
                  <c:v>2.2159493999999998E-2</c:v>
                </c:pt>
                <c:pt idx="172">
                  <c:v>2.3628731100000001E-2</c:v>
                </c:pt>
                <c:pt idx="173">
                  <c:v>2.2159493999999998E-2</c:v>
                </c:pt>
                <c:pt idx="174">
                  <c:v>2.2159493999999998E-2</c:v>
                </c:pt>
                <c:pt idx="175">
                  <c:v>2.2159493999999998E-2</c:v>
                </c:pt>
                <c:pt idx="176">
                  <c:v>2.2159493999999998E-2</c:v>
                </c:pt>
                <c:pt idx="177">
                  <c:v>2.2159493999999998E-2</c:v>
                </c:pt>
                <c:pt idx="178">
                  <c:v>2.2159493999999998E-2</c:v>
                </c:pt>
                <c:pt idx="179">
                  <c:v>2.2159493999999998E-2</c:v>
                </c:pt>
                <c:pt idx="180">
                  <c:v>2.2159493999999998E-2</c:v>
                </c:pt>
                <c:pt idx="181">
                  <c:v>2.2159493999999998E-2</c:v>
                </c:pt>
                <c:pt idx="182">
                  <c:v>2.2159493999999998E-2</c:v>
                </c:pt>
                <c:pt idx="183">
                  <c:v>2.2159493999999998E-2</c:v>
                </c:pt>
                <c:pt idx="184">
                  <c:v>2.2159493999999998E-2</c:v>
                </c:pt>
                <c:pt idx="185">
                  <c:v>2.0690257E-2</c:v>
                </c:pt>
                <c:pt idx="186">
                  <c:v>2.0690257E-2</c:v>
                </c:pt>
                <c:pt idx="187">
                  <c:v>2.2159493999999998E-2</c:v>
                </c:pt>
                <c:pt idx="188">
                  <c:v>2.3628731100000001E-2</c:v>
                </c:pt>
                <c:pt idx="189">
                  <c:v>2.2159493999999998E-2</c:v>
                </c:pt>
                <c:pt idx="190">
                  <c:v>2.2159493999999998E-2</c:v>
                </c:pt>
                <c:pt idx="191">
                  <c:v>2.3628731100000001E-2</c:v>
                </c:pt>
                <c:pt idx="192">
                  <c:v>2.0690257E-2</c:v>
                </c:pt>
                <c:pt idx="193">
                  <c:v>2.2159493999999998E-2</c:v>
                </c:pt>
                <c:pt idx="194">
                  <c:v>2.2159493999999998E-2</c:v>
                </c:pt>
                <c:pt idx="195">
                  <c:v>2.2159493999999998E-2</c:v>
                </c:pt>
                <c:pt idx="196">
                  <c:v>2.3628731100000001E-2</c:v>
                </c:pt>
                <c:pt idx="197">
                  <c:v>2.3628731100000001E-2</c:v>
                </c:pt>
                <c:pt idx="198">
                  <c:v>2.2159493999999998E-2</c:v>
                </c:pt>
                <c:pt idx="199">
                  <c:v>2.2159493999999998E-2</c:v>
                </c:pt>
                <c:pt idx="200">
                  <c:v>2.2159493999999998E-2</c:v>
                </c:pt>
                <c:pt idx="201">
                  <c:v>2.0690257E-2</c:v>
                </c:pt>
                <c:pt idx="202">
                  <c:v>2.0690257E-2</c:v>
                </c:pt>
                <c:pt idx="203">
                  <c:v>2.2159491699999999E-2</c:v>
                </c:pt>
                <c:pt idx="204">
                  <c:v>2.2159441500000002E-2</c:v>
                </c:pt>
                <c:pt idx="205">
                  <c:v>2.2159332300000001E-2</c:v>
                </c:pt>
                <c:pt idx="206">
                  <c:v>2.21591727E-2</c:v>
                </c:pt>
                <c:pt idx="207">
                  <c:v>2.2158971199999999E-2</c:v>
                </c:pt>
                <c:pt idx="208">
                  <c:v>2.2158736299999999E-2</c:v>
                </c:pt>
                <c:pt idx="209">
                  <c:v>2.2158476600000001E-2</c:v>
                </c:pt>
                <c:pt idx="210">
                  <c:v>2.2158200699999998E-2</c:v>
                </c:pt>
                <c:pt idx="211">
                  <c:v>2.2157917100000001E-2</c:v>
                </c:pt>
                <c:pt idx="212">
                  <c:v>2.2157634400000001E-2</c:v>
                </c:pt>
                <c:pt idx="213">
                  <c:v>2.21573612E-2</c:v>
                </c:pt>
                <c:pt idx="214">
                  <c:v>2.3626346400000001E-2</c:v>
                </c:pt>
                <c:pt idx="215">
                  <c:v>2.0687637200000001E-2</c:v>
                </c:pt>
                <c:pt idx="216">
                  <c:v>2.2156684900000001E-2</c:v>
                </c:pt>
                <c:pt idx="217">
                  <c:v>2.0687294799999999E-2</c:v>
                </c:pt>
                <c:pt idx="218">
                  <c:v>2.2156439699999999E-2</c:v>
                </c:pt>
                <c:pt idx="219">
                  <c:v>2.2156407499999999E-2</c:v>
                </c:pt>
                <c:pt idx="220">
                  <c:v>2.2156497599999998E-2</c:v>
                </c:pt>
                <c:pt idx="221">
                  <c:v>2.3625956699999999E-2</c:v>
                </c:pt>
                <c:pt idx="222">
                  <c:v>2.0687802799999998E-2</c:v>
                </c:pt>
                <c:pt idx="223">
                  <c:v>2.3626700399999999E-2</c:v>
                </c:pt>
                <c:pt idx="224">
                  <c:v>2.2157948699999999E-2</c:v>
                </c:pt>
                <c:pt idx="225">
                  <c:v>2.2158488399999999E-2</c:v>
                </c:pt>
                <c:pt idx="226">
                  <c:v>2.21590607E-2</c:v>
                </c:pt>
                <c:pt idx="227">
                  <c:v>2.2159646599999999E-2</c:v>
                </c:pt>
                <c:pt idx="228">
                  <c:v>2.2160227000000001E-2</c:v>
                </c:pt>
                <c:pt idx="229">
                  <c:v>2.0691547899999999E-2</c:v>
                </c:pt>
                <c:pt idx="230">
                  <c:v>2.2161296099999998E-2</c:v>
                </c:pt>
                <c:pt idx="231">
                  <c:v>2.21617471E-2</c:v>
                </c:pt>
                <c:pt idx="232">
                  <c:v>2.2162117299999999E-2</c:v>
                </c:pt>
                <c:pt idx="233">
                  <c:v>2.06931552E-2</c:v>
                </c:pt>
                <c:pt idx="234">
                  <c:v>2.21625409E-2</c:v>
                </c:pt>
                <c:pt idx="235">
                  <c:v>2.0693327099999999E-2</c:v>
                </c:pt>
                <c:pt idx="236">
                  <c:v>2.3631730300000001E-2</c:v>
                </c:pt>
                <c:pt idx="237">
                  <c:v>2.2162384399999999E-2</c:v>
                </c:pt>
                <c:pt idx="238">
                  <c:v>2.2162227499999999E-2</c:v>
                </c:pt>
                <c:pt idx="239">
                  <c:v>2.21620342E-2</c:v>
                </c:pt>
                <c:pt idx="240">
                  <c:v>2.0692577699999999E-2</c:v>
                </c:pt>
                <c:pt idx="241">
                  <c:v>2.2161566600000002E-2</c:v>
                </c:pt>
                <c:pt idx="242">
                  <c:v>2.0692072299999999E-2</c:v>
                </c:pt>
                <c:pt idx="243">
                  <c:v>2.2161039E-2</c:v>
                </c:pt>
                <c:pt idx="244">
                  <c:v>2.2160770699999999E-2</c:v>
                </c:pt>
                <c:pt idx="245">
                  <c:v>2.06912733E-2</c:v>
                </c:pt>
                <c:pt idx="246">
                  <c:v>2.2160260899999999E-2</c:v>
                </c:pt>
                <c:pt idx="247">
                  <c:v>2.2160033900000001E-2</c:v>
                </c:pt>
                <c:pt idx="248">
                  <c:v>2.36290717E-2</c:v>
                </c:pt>
                <c:pt idx="249">
                  <c:v>2.0690435199999999E-2</c:v>
                </c:pt>
                <c:pt idx="250">
                  <c:v>2.0690314500000001E-2</c:v>
                </c:pt>
                <c:pt idx="251">
                  <c:v>2.2159479900000001E-2</c:v>
                </c:pt>
                <c:pt idx="252">
                  <c:v>2.21594398E-2</c:v>
                </c:pt>
                <c:pt idx="253">
                  <c:v>2.2159420400000001E-2</c:v>
                </c:pt>
                <c:pt idx="254">
                  <c:v>2.2159418300000001E-2</c:v>
                </c:pt>
                <c:pt idx="255">
                  <c:v>2.21594302E-2</c:v>
                </c:pt>
                <c:pt idx="256">
                  <c:v>2.2159452900000001E-2</c:v>
                </c:pt>
                <c:pt idx="257">
                  <c:v>2.2159483099999999E-2</c:v>
                </c:pt>
                <c:pt idx="258">
                  <c:v>2.06902804E-2</c:v>
                </c:pt>
                <c:pt idx="259">
                  <c:v>2.21595526E-2</c:v>
                </c:pt>
                <c:pt idx="260">
                  <c:v>2.2159585400000001E-2</c:v>
                </c:pt>
                <c:pt idx="261">
                  <c:v>2.3628849300000001E-2</c:v>
                </c:pt>
                <c:pt idx="262">
                  <c:v>2.2159630600000001E-2</c:v>
                </c:pt>
                <c:pt idx="263">
                  <c:v>2.21596365E-2</c:v>
                </c:pt>
                <c:pt idx="264">
                  <c:v>2.2159626799999999E-2</c:v>
                </c:pt>
                <c:pt idx="265">
                  <c:v>2.0690361399999999E-2</c:v>
                </c:pt>
                <c:pt idx="266">
                  <c:v>2.2159547700000001E-2</c:v>
                </c:pt>
                <c:pt idx="267">
                  <c:v>2.2159471E-2</c:v>
                </c:pt>
                <c:pt idx="268">
                  <c:v>2.2159353999999999E-2</c:v>
                </c:pt>
                <c:pt idx="269">
                  <c:v>2.21591971E-2</c:v>
                </c:pt>
                <c:pt idx="270">
                  <c:v>2.2159006500000002E-2</c:v>
                </c:pt>
                <c:pt idx="271">
                  <c:v>2.06895507E-2</c:v>
                </c:pt>
                <c:pt idx="272">
                  <c:v>2.21585501E-2</c:v>
                </c:pt>
                <c:pt idx="273">
                  <c:v>2.21582972E-2</c:v>
                </c:pt>
                <c:pt idx="274">
                  <c:v>2.2158036499999999E-2</c:v>
                </c:pt>
                <c:pt idx="275">
                  <c:v>2.2157774299999999E-2</c:v>
                </c:pt>
                <c:pt idx="276">
                  <c:v>2.0688277299999999E-2</c:v>
                </c:pt>
                <c:pt idx="277">
                  <c:v>2.2157271400000001E-2</c:v>
                </c:pt>
                <c:pt idx="278">
                  <c:v>2.21570437E-2</c:v>
                </c:pt>
                <c:pt idx="279">
                  <c:v>2.21568405E-2</c:v>
                </c:pt>
                <c:pt idx="280">
                  <c:v>2.2156668300000001E-2</c:v>
                </c:pt>
                <c:pt idx="281">
                  <c:v>2.06872923E-2</c:v>
                </c:pt>
                <c:pt idx="282">
                  <c:v>2.2156442599999999E-2</c:v>
                </c:pt>
                <c:pt idx="283">
                  <c:v>2.21564029E-2</c:v>
                </c:pt>
                <c:pt idx="284">
                  <c:v>2.06871912E-2</c:v>
                </c:pt>
                <c:pt idx="285">
                  <c:v>2.36257702E-2</c:v>
                </c:pt>
                <c:pt idx="286">
                  <c:v>2.2156683199999999E-2</c:v>
                </c:pt>
                <c:pt idx="287">
                  <c:v>2.2156885000000001E-2</c:v>
                </c:pt>
                <c:pt idx="288">
                  <c:v>2.2157124800000001E-2</c:v>
                </c:pt>
                <c:pt idx="289">
                  <c:v>2.21573927E-2</c:v>
                </c:pt>
                <c:pt idx="290">
                  <c:v>2.0688439600000001E-2</c:v>
                </c:pt>
                <c:pt idx="291">
                  <c:v>2.2157974399999999E-2</c:v>
                </c:pt>
                <c:pt idx="292">
                  <c:v>2.0689030000000001E-2</c:v>
                </c:pt>
                <c:pt idx="293">
                  <c:v>2.0689314E-2</c:v>
                </c:pt>
                <c:pt idx="294">
                  <c:v>2.2158815799999999E-2</c:v>
                </c:pt>
                <c:pt idx="295">
                  <c:v>2.3628287000000001E-2</c:v>
                </c:pt>
                <c:pt idx="296">
                  <c:v>2.0690005899999999E-2</c:v>
                </c:pt>
                <c:pt idx="297">
                  <c:v>2.2159387999999999E-2</c:v>
                </c:pt>
                <c:pt idx="298">
                  <c:v>2.2159473999999998E-2</c:v>
                </c:pt>
                <c:pt idx="299">
                  <c:v>2.21594915E-2</c:v>
                </c:pt>
                <c:pt idx="300">
                  <c:v>2.21594372E-2</c:v>
                </c:pt>
                <c:pt idx="301">
                  <c:v>2.21593195E-2</c:v>
                </c:pt>
                <c:pt idx="302">
                  <c:v>2.2159148E-2</c:v>
                </c:pt>
                <c:pt idx="303">
                  <c:v>2.21589323E-2</c:v>
                </c:pt>
                <c:pt idx="304">
                  <c:v>2.06894439E-2</c:v>
                </c:pt>
                <c:pt idx="305">
                  <c:v>2.2158406799999999E-2</c:v>
                </c:pt>
                <c:pt idx="306">
                  <c:v>2.36273553E-2</c:v>
                </c:pt>
                <c:pt idx="307">
                  <c:v>2.21578204E-2</c:v>
                </c:pt>
                <c:pt idx="308">
                  <c:v>2.2157528499999999E-2</c:v>
                </c:pt>
                <c:pt idx="309">
                  <c:v>2.21572505E-2</c:v>
                </c:pt>
                <c:pt idx="310">
                  <c:v>2.0687755499999998E-2</c:v>
                </c:pt>
                <c:pt idx="311">
                  <c:v>2.0687534E-2</c:v>
                </c:pt>
                <c:pt idx="312">
                  <c:v>2.21565965E-2</c:v>
                </c:pt>
                <c:pt idx="313">
                  <c:v>2.2156471099999998E-2</c:v>
                </c:pt>
                <c:pt idx="314">
                  <c:v>2.21564081E-2</c:v>
                </c:pt>
                <c:pt idx="315">
                  <c:v>2.0687175499999998E-2</c:v>
                </c:pt>
                <c:pt idx="316">
                  <c:v>2.21564915E-2</c:v>
                </c:pt>
                <c:pt idx="317">
                  <c:v>2.2156621099999999E-2</c:v>
                </c:pt>
                <c:pt idx="318">
                  <c:v>2.2156797299999999E-2</c:v>
                </c:pt>
                <c:pt idx="319">
                  <c:v>2.2157011599999998E-2</c:v>
                </c:pt>
                <c:pt idx="320">
                  <c:v>2.2157255599999998E-2</c:v>
                </c:pt>
                <c:pt idx="321">
                  <c:v>2.2157520699999999E-2</c:v>
                </c:pt>
                <c:pt idx="322">
                  <c:v>2.21577986E-2</c:v>
                </c:pt>
                <c:pt idx="323">
                  <c:v>2.2158080899999998E-2</c:v>
                </c:pt>
                <c:pt idx="324">
                  <c:v>2.2158359200000002E-2</c:v>
                </c:pt>
                <c:pt idx="325">
                  <c:v>2.2158625099999999E-2</c:v>
                </c:pt>
                <c:pt idx="326">
                  <c:v>2.21588702E-2</c:v>
                </c:pt>
                <c:pt idx="327">
                  <c:v>2.3628323699999999E-2</c:v>
                </c:pt>
                <c:pt idx="328">
                  <c:v>2.06900273E-2</c:v>
                </c:pt>
                <c:pt idx="329">
                  <c:v>2.0690160199999998E-2</c:v>
                </c:pt>
                <c:pt idx="330">
                  <c:v>2.2159475800000002E-2</c:v>
                </c:pt>
                <c:pt idx="331">
                  <c:v>2.0690257E-2</c:v>
                </c:pt>
                <c:pt idx="332">
                  <c:v>2.2159493999999998E-2</c:v>
                </c:pt>
                <c:pt idx="333">
                  <c:v>2.2159493999999998E-2</c:v>
                </c:pt>
                <c:pt idx="334">
                  <c:v>2.0690257E-2</c:v>
                </c:pt>
                <c:pt idx="335">
                  <c:v>2.2159493999999998E-2</c:v>
                </c:pt>
                <c:pt idx="336">
                  <c:v>2.0690257E-2</c:v>
                </c:pt>
                <c:pt idx="337">
                  <c:v>2.2159493999999998E-2</c:v>
                </c:pt>
                <c:pt idx="338">
                  <c:v>2.2159493999999998E-2</c:v>
                </c:pt>
                <c:pt idx="339">
                  <c:v>2.2159493999999998E-2</c:v>
                </c:pt>
                <c:pt idx="340">
                  <c:v>2.2159493999999998E-2</c:v>
                </c:pt>
                <c:pt idx="341">
                  <c:v>2.2159493999999998E-2</c:v>
                </c:pt>
                <c:pt idx="342">
                  <c:v>2.2159493999999998E-2</c:v>
                </c:pt>
                <c:pt idx="343">
                  <c:v>2.2159493999999998E-2</c:v>
                </c:pt>
                <c:pt idx="344">
                  <c:v>2.2159493999999998E-2</c:v>
                </c:pt>
                <c:pt idx="345">
                  <c:v>2.2159493999999998E-2</c:v>
                </c:pt>
                <c:pt idx="346">
                  <c:v>2.2159493999999998E-2</c:v>
                </c:pt>
                <c:pt idx="347">
                  <c:v>2.0690257E-2</c:v>
                </c:pt>
                <c:pt idx="348">
                  <c:v>2.0690257E-2</c:v>
                </c:pt>
                <c:pt idx="349">
                  <c:v>2.2159493999999998E-2</c:v>
                </c:pt>
                <c:pt idx="350">
                  <c:v>2.2159493999999998E-2</c:v>
                </c:pt>
                <c:pt idx="351">
                  <c:v>2.2159493999999998E-2</c:v>
                </c:pt>
                <c:pt idx="352">
                  <c:v>2.2159493999999998E-2</c:v>
                </c:pt>
                <c:pt idx="353">
                  <c:v>2.2159493999999998E-2</c:v>
                </c:pt>
                <c:pt idx="354">
                  <c:v>2.2159493999999998E-2</c:v>
                </c:pt>
                <c:pt idx="355">
                  <c:v>2.2159493999999998E-2</c:v>
                </c:pt>
                <c:pt idx="356">
                  <c:v>2.2159493999999998E-2</c:v>
                </c:pt>
                <c:pt idx="357">
                  <c:v>2.0690257E-2</c:v>
                </c:pt>
                <c:pt idx="358">
                  <c:v>2.2159493999999998E-2</c:v>
                </c:pt>
                <c:pt idx="359">
                  <c:v>2.2159493999999998E-2</c:v>
                </c:pt>
                <c:pt idx="360">
                  <c:v>2.2159493999999998E-2</c:v>
                </c:pt>
                <c:pt idx="361">
                  <c:v>2.2159493999999998E-2</c:v>
                </c:pt>
                <c:pt idx="362">
                  <c:v>2.2159493999999998E-2</c:v>
                </c:pt>
                <c:pt idx="363">
                  <c:v>2.0690254700000001E-2</c:v>
                </c:pt>
                <c:pt idx="364">
                  <c:v>2.2159442299999998E-2</c:v>
                </c:pt>
                <c:pt idx="365">
                  <c:v>2.21593346E-2</c:v>
                </c:pt>
                <c:pt idx="366">
                  <c:v>2.0689939599999999E-2</c:v>
                </c:pt>
                <c:pt idx="367">
                  <c:v>2.2158978100000001E-2</c:v>
                </c:pt>
                <c:pt idx="368">
                  <c:v>2.06895078E-2</c:v>
                </c:pt>
                <c:pt idx="369">
                  <c:v>2.2158488899999999E-2</c:v>
                </c:pt>
                <c:pt idx="370">
                  <c:v>2.21582156E-2</c:v>
                </c:pt>
                <c:pt idx="371">
                  <c:v>2.2157934099999999E-2</c:v>
                </c:pt>
                <c:pt idx="372">
                  <c:v>2.2157652999999999E-2</c:v>
                </c:pt>
                <c:pt idx="373">
                  <c:v>2.0688140800000001E-2</c:v>
                </c:pt>
                <c:pt idx="374">
                  <c:v>2.2157125600000001E-2</c:v>
                </c:pt>
                <c:pt idx="375">
                  <c:v>2.2156895999999999E-2</c:v>
                </c:pt>
                <c:pt idx="376">
                  <c:v>2.0687459599999999E-2</c:v>
                </c:pt>
                <c:pt idx="377">
                  <c:v>2.2156547400000001E-2</c:v>
                </c:pt>
                <c:pt idx="378">
                  <c:v>2.2156445300000001E-2</c:v>
                </c:pt>
                <c:pt idx="379">
                  <c:v>2.06871616E-2</c:v>
                </c:pt>
                <c:pt idx="380">
                  <c:v>2.2156432399999999E-2</c:v>
                </c:pt>
                <c:pt idx="381">
                  <c:v>2.2156529099999999E-2</c:v>
                </c:pt>
                <c:pt idx="382">
                  <c:v>2.2156683199999999E-2</c:v>
                </c:pt>
                <c:pt idx="383">
                  <c:v>2.2156885000000001E-2</c:v>
                </c:pt>
                <c:pt idx="384">
                  <c:v>2.2157124800000001E-2</c:v>
                </c:pt>
                <c:pt idx="385">
                  <c:v>2.21573927E-2</c:v>
                </c:pt>
                <c:pt idx="386">
                  <c:v>2.0688439600000001E-2</c:v>
                </c:pt>
                <c:pt idx="387">
                  <c:v>2.2157974399999999E-2</c:v>
                </c:pt>
                <c:pt idx="388">
                  <c:v>2.2158268700000001E-2</c:v>
                </c:pt>
                <c:pt idx="389">
                  <c:v>2.0689314E-2</c:v>
                </c:pt>
                <c:pt idx="390">
                  <c:v>2.2158815799999999E-2</c:v>
                </c:pt>
                <c:pt idx="391">
                  <c:v>2.0689811700000001E-2</c:v>
                </c:pt>
                <c:pt idx="392">
                  <c:v>2.3628480600000001E-2</c:v>
                </c:pt>
                <c:pt idx="393">
                  <c:v>2.0690150899999999E-2</c:v>
                </c:pt>
                <c:pt idx="394">
                  <c:v>2.0690237E-2</c:v>
                </c:pt>
                <c:pt idx="395">
                  <c:v>2.0690254500000001E-2</c:v>
                </c:pt>
                <c:pt idx="396">
                  <c:v>2.21594372E-2</c:v>
                </c:pt>
                <c:pt idx="397">
                  <c:v>2.21593195E-2</c:v>
                </c:pt>
                <c:pt idx="398">
                  <c:v>2.2159148E-2</c:v>
                </c:pt>
                <c:pt idx="399">
                  <c:v>2.21589323E-2</c:v>
                </c:pt>
                <c:pt idx="400">
                  <c:v>2.06894439E-2</c:v>
                </c:pt>
                <c:pt idx="401">
                  <c:v>2.36276453E-2</c:v>
                </c:pt>
                <c:pt idx="402">
                  <c:v>2.21581164E-2</c:v>
                </c:pt>
                <c:pt idx="403">
                  <c:v>2.21578204E-2</c:v>
                </c:pt>
                <c:pt idx="404">
                  <c:v>2.2157528499999999E-2</c:v>
                </c:pt>
                <c:pt idx="405">
                  <c:v>2.3626490600000001E-2</c:v>
                </c:pt>
                <c:pt idx="406">
                  <c:v>2.2156996000000002E-2</c:v>
                </c:pt>
                <c:pt idx="407">
                  <c:v>2.21567747E-2</c:v>
                </c:pt>
                <c:pt idx="408">
                  <c:v>2.0687355500000001E-2</c:v>
                </c:pt>
                <c:pt idx="409">
                  <c:v>2.06872299E-2</c:v>
                </c:pt>
                <c:pt idx="410">
                  <c:v>2.21564081E-2</c:v>
                </c:pt>
                <c:pt idx="411">
                  <c:v>2.2156416799999998E-2</c:v>
                </c:pt>
                <c:pt idx="412">
                  <c:v>2.21564915E-2</c:v>
                </c:pt>
                <c:pt idx="413">
                  <c:v>2.2156621099999999E-2</c:v>
                </c:pt>
                <c:pt idx="414">
                  <c:v>2.2156797299999999E-2</c:v>
                </c:pt>
                <c:pt idx="415">
                  <c:v>2.2157011599999998E-2</c:v>
                </c:pt>
                <c:pt idx="416">
                  <c:v>2.2157255599999998E-2</c:v>
                </c:pt>
                <c:pt idx="417">
                  <c:v>2.3626760399999999E-2</c:v>
                </c:pt>
                <c:pt idx="418">
                  <c:v>2.21577986E-2</c:v>
                </c:pt>
                <c:pt idx="419">
                  <c:v>2.2158080899999998E-2</c:v>
                </c:pt>
                <c:pt idx="420">
                  <c:v>2.2158359200000002E-2</c:v>
                </c:pt>
                <c:pt idx="421">
                  <c:v>2.2158625099999999E-2</c:v>
                </c:pt>
                <c:pt idx="422">
                  <c:v>2.21588702E-2</c:v>
                </c:pt>
                <c:pt idx="423">
                  <c:v>2.2159086200000001E-2</c:v>
                </c:pt>
                <c:pt idx="424">
                  <c:v>2.21592647E-2</c:v>
                </c:pt>
                <c:pt idx="425">
                  <c:v>2.2159397300000001E-2</c:v>
                </c:pt>
                <c:pt idx="426">
                  <c:v>2.2159475800000002E-2</c:v>
                </c:pt>
                <c:pt idx="427">
                  <c:v>2.2159493999999998E-2</c:v>
                </c:pt>
                <c:pt idx="428">
                  <c:v>2.2159493999999998E-2</c:v>
                </c:pt>
                <c:pt idx="429">
                  <c:v>2.2159493999999998E-2</c:v>
                </c:pt>
                <c:pt idx="430">
                  <c:v>2.2159493999999998E-2</c:v>
                </c:pt>
                <c:pt idx="431">
                  <c:v>2.2159493999999998E-2</c:v>
                </c:pt>
                <c:pt idx="432">
                  <c:v>2.2159493999999998E-2</c:v>
                </c:pt>
                <c:pt idx="433">
                  <c:v>2.0690257E-2</c:v>
                </c:pt>
                <c:pt idx="434">
                  <c:v>2.3628731100000001E-2</c:v>
                </c:pt>
                <c:pt idx="435">
                  <c:v>2.2159493999999998E-2</c:v>
                </c:pt>
                <c:pt idx="436">
                  <c:v>2.0690257E-2</c:v>
                </c:pt>
                <c:pt idx="437">
                  <c:v>2.2159493999999998E-2</c:v>
                </c:pt>
                <c:pt idx="438">
                  <c:v>2.2159493999999998E-2</c:v>
                </c:pt>
                <c:pt idx="439">
                  <c:v>2.2159493999999998E-2</c:v>
                </c:pt>
                <c:pt idx="440">
                  <c:v>2.2159493999999998E-2</c:v>
                </c:pt>
                <c:pt idx="441">
                  <c:v>2.2159493999999998E-2</c:v>
                </c:pt>
                <c:pt idx="442">
                  <c:v>2.0690257E-2</c:v>
                </c:pt>
                <c:pt idx="443">
                  <c:v>2.2159493999999998E-2</c:v>
                </c:pt>
                <c:pt idx="444">
                  <c:v>2.2159493999999998E-2</c:v>
                </c:pt>
                <c:pt idx="445">
                  <c:v>2.2159493999999998E-2</c:v>
                </c:pt>
                <c:pt idx="446">
                  <c:v>2.2159493999999998E-2</c:v>
                </c:pt>
                <c:pt idx="447">
                  <c:v>2.0690257E-2</c:v>
                </c:pt>
                <c:pt idx="448">
                  <c:v>2.2159493999999998E-2</c:v>
                </c:pt>
                <c:pt idx="449">
                  <c:v>2.2159493999999998E-2</c:v>
                </c:pt>
                <c:pt idx="450">
                  <c:v>2.2159493999999998E-2</c:v>
                </c:pt>
                <c:pt idx="451">
                  <c:v>2.0690257E-2</c:v>
                </c:pt>
                <c:pt idx="452">
                  <c:v>2.2159493999999998E-2</c:v>
                </c:pt>
                <c:pt idx="453">
                  <c:v>2.2159493999999998E-2</c:v>
                </c:pt>
                <c:pt idx="454">
                  <c:v>2.2159493999999998E-2</c:v>
                </c:pt>
                <c:pt idx="455">
                  <c:v>2.0690257E-2</c:v>
                </c:pt>
                <c:pt idx="456">
                  <c:v>2.3628731100000001E-2</c:v>
                </c:pt>
                <c:pt idx="457">
                  <c:v>2.2159493999999998E-2</c:v>
                </c:pt>
                <c:pt idx="458">
                  <c:v>2.0690257E-2</c:v>
                </c:pt>
                <c:pt idx="459">
                  <c:v>2.0690254700000001E-2</c:v>
                </c:pt>
                <c:pt idx="460">
                  <c:v>2.2159442299999998E-2</c:v>
                </c:pt>
                <c:pt idx="461">
                  <c:v>2.21593346E-2</c:v>
                </c:pt>
                <c:pt idx="462">
                  <c:v>2.21591771E-2</c:v>
                </c:pt>
                <c:pt idx="463">
                  <c:v>2.2158978100000001E-2</c:v>
                </c:pt>
                <c:pt idx="464">
                  <c:v>2.06895078E-2</c:v>
                </c:pt>
                <c:pt idx="465">
                  <c:v>2.36277274E-2</c:v>
                </c:pt>
                <c:pt idx="466">
                  <c:v>2.21582156E-2</c:v>
                </c:pt>
                <c:pt idx="467">
                  <c:v>2.2157934099999999E-2</c:v>
                </c:pt>
                <c:pt idx="468">
                  <c:v>2.3626892600000001E-2</c:v>
                </c:pt>
                <c:pt idx="469">
                  <c:v>2.21573807E-2</c:v>
                </c:pt>
                <c:pt idx="470">
                  <c:v>2.0687885199999999E-2</c:v>
                </c:pt>
                <c:pt idx="471">
                  <c:v>2.36261366E-2</c:v>
                </c:pt>
                <c:pt idx="472">
                  <c:v>2.2156700500000001E-2</c:v>
                </c:pt>
                <c:pt idx="473">
                  <c:v>2.2156547400000001E-2</c:v>
                </c:pt>
                <c:pt idx="474">
                  <c:v>2.2156445300000001E-2</c:v>
                </c:pt>
                <c:pt idx="475">
                  <c:v>2.2156403000000002E-2</c:v>
                </c:pt>
                <c:pt idx="476">
                  <c:v>2.2156434900000001E-2</c:v>
                </c:pt>
                <c:pt idx="477">
                  <c:v>2.21565367E-2</c:v>
                </c:pt>
                <c:pt idx="478">
                  <c:v>2.21566978E-2</c:v>
                </c:pt>
                <c:pt idx="479">
                  <c:v>2.2156907999999999E-2</c:v>
                </c:pt>
                <c:pt idx="480">
                  <c:v>2.2157156800000001E-2</c:v>
                </c:pt>
                <c:pt idx="481">
                  <c:v>2.0688194E-2</c:v>
                </c:pt>
                <c:pt idx="482">
                  <c:v>2.2157728799999998E-2</c:v>
                </c:pt>
                <c:pt idx="483">
                  <c:v>2.2158031200000001E-2</c:v>
                </c:pt>
                <c:pt idx="484">
                  <c:v>2.2158330899999999E-2</c:v>
                </c:pt>
                <c:pt idx="485">
                  <c:v>2.21586174E-2</c:v>
                </c:pt>
                <c:pt idx="486">
                  <c:v>2.2158880400000001E-2</c:v>
                </c:pt>
                <c:pt idx="487">
                  <c:v>2.0689872200000001E-2</c:v>
                </c:pt>
                <c:pt idx="488">
                  <c:v>2.2159294999999999E-2</c:v>
                </c:pt>
                <c:pt idx="489">
                  <c:v>2.3628663099999999E-2</c:v>
                </c:pt>
                <c:pt idx="490">
                  <c:v>2.2159492499999999E-2</c:v>
                </c:pt>
                <c:pt idx="491">
                  <c:v>2.2159484699999999E-2</c:v>
                </c:pt>
                <c:pt idx="492">
                  <c:v>2.2159410399999999E-2</c:v>
                </c:pt>
                <c:pt idx="493">
                  <c:v>2.2159281199999999E-2</c:v>
                </c:pt>
                <c:pt idx="494">
                  <c:v>2.0689868100000001E-2</c:v>
                </c:pt>
                <c:pt idx="495">
                  <c:v>2.3628129899999999E-2</c:v>
                </c:pt>
                <c:pt idx="496">
                  <c:v>2.2158648699999998E-2</c:v>
                </c:pt>
                <c:pt idx="497">
                  <c:v>2.2158384E-2</c:v>
                </c:pt>
                <c:pt idx="498">
                  <c:v>2.36273452E-2</c:v>
                </c:pt>
                <c:pt idx="499">
                  <c:v>2.2157824E-2</c:v>
                </c:pt>
                <c:pt idx="500">
                  <c:v>2.21575455E-2</c:v>
                </c:pt>
                <c:pt idx="501">
                  <c:v>2.2157279200000001E-2</c:v>
                </c:pt>
                <c:pt idx="502">
                  <c:v>2.2157033499999999E-2</c:v>
                </c:pt>
                <c:pt idx="503">
                  <c:v>2.36260576E-2</c:v>
                </c:pt>
                <c:pt idx="504">
                  <c:v>2.21566378E-2</c:v>
                </c:pt>
                <c:pt idx="505">
                  <c:v>2.0687263399999999E-2</c:v>
                </c:pt>
                <c:pt idx="506">
                  <c:v>2.2156425800000001E-2</c:v>
                </c:pt>
                <c:pt idx="507">
                  <c:v>2.2156407400000001E-2</c:v>
                </c:pt>
                <c:pt idx="508">
                  <c:v>2.2156407400000001E-2</c:v>
                </c:pt>
                <c:pt idx="509">
                  <c:v>2.2156407400000001E-2</c:v>
                </c:pt>
                <c:pt idx="510">
                  <c:v>2.2156407400000001E-2</c:v>
                </c:pt>
                <c:pt idx="511">
                  <c:v>2.2156407400000001E-2</c:v>
                </c:pt>
                <c:pt idx="512">
                  <c:v>2.2156407400000001E-2</c:v>
                </c:pt>
                <c:pt idx="513">
                  <c:v>2.0687166100000001E-2</c:v>
                </c:pt>
                <c:pt idx="514">
                  <c:v>2.0687166100000001E-2</c:v>
                </c:pt>
                <c:pt idx="515">
                  <c:v>2.2156407400000001E-2</c:v>
                </c:pt>
                <c:pt idx="516">
                  <c:v>2.2156407400000001E-2</c:v>
                </c:pt>
                <c:pt idx="517">
                  <c:v>2.2156407400000001E-2</c:v>
                </c:pt>
                <c:pt idx="518">
                  <c:v>2.2156407400000001E-2</c:v>
                </c:pt>
                <c:pt idx="519">
                  <c:v>2.2156407400000001E-2</c:v>
                </c:pt>
                <c:pt idx="520">
                  <c:v>2.0687166100000001E-2</c:v>
                </c:pt>
                <c:pt idx="521">
                  <c:v>2.2156407400000001E-2</c:v>
                </c:pt>
                <c:pt idx="522">
                  <c:v>2.3625648700000002E-2</c:v>
                </c:pt>
                <c:pt idx="523">
                  <c:v>2.2156407400000001E-2</c:v>
                </c:pt>
                <c:pt idx="524">
                  <c:v>2.2156407400000001E-2</c:v>
                </c:pt>
                <c:pt idx="525">
                  <c:v>2.2156407400000001E-2</c:v>
                </c:pt>
                <c:pt idx="526">
                  <c:v>2.2156407400000001E-2</c:v>
                </c:pt>
                <c:pt idx="527">
                  <c:v>2.2156407400000001E-2</c:v>
                </c:pt>
                <c:pt idx="528">
                  <c:v>2.2156407400000001E-2</c:v>
                </c:pt>
                <c:pt idx="529">
                  <c:v>2.0687166100000001E-2</c:v>
                </c:pt>
                <c:pt idx="530">
                  <c:v>2.2156407400000001E-2</c:v>
                </c:pt>
                <c:pt idx="531">
                  <c:v>2.2156407400000001E-2</c:v>
                </c:pt>
                <c:pt idx="532">
                  <c:v>2.2156407400000001E-2</c:v>
                </c:pt>
                <c:pt idx="533">
                  <c:v>2.2156407400000001E-2</c:v>
                </c:pt>
                <c:pt idx="534">
                  <c:v>2.2156407400000001E-2</c:v>
                </c:pt>
                <c:pt idx="535">
                  <c:v>2.2156407400000001E-2</c:v>
                </c:pt>
                <c:pt idx="536">
                  <c:v>2.2156407400000001E-2</c:v>
                </c:pt>
                <c:pt idx="537">
                  <c:v>2.2156407400000001E-2</c:v>
                </c:pt>
                <c:pt idx="538">
                  <c:v>2.2156407400000001E-2</c:v>
                </c:pt>
                <c:pt idx="539">
                  <c:v>2.2156407400000001E-2</c:v>
                </c:pt>
                <c:pt idx="540">
                  <c:v>2.2156407400000001E-2</c:v>
                </c:pt>
                <c:pt idx="541">
                  <c:v>2.2156407400000001E-2</c:v>
                </c:pt>
                <c:pt idx="542">
                  <c:v>2.2156407400000001E-2</c:v>
                </c:pt>
                <c:pt idx="543">
                  <c:v>2.3625648700000002E-2</c:v>
                </c:pt>
                <c:pt idx="544">
                  <c:v>2.2156407400000001E-2</c:v>
                </c:pt>
                <c:pt idx="545">
                  <c:v>2.2156407400000001E-2</c:v>
                </c:pt>
                <c:pt idx="546">
                  <c:v>2.2156407400000001E-2</c:v>
                </c:pt>
                <c:pt idx="547">
                  <c:v>2.2156407400000001E-2</c:v>
                </c:pt>
                <c:pt idx="548">
                  <c:v>2.2156407400000001E-2</c:v>
                </c:pt>
                <c:pt idx="549">
                  <c:v>2.2156407400000001E-2</c:v>
                </c:pt>
                <c:pt idx="550">
                  <c:v>2.2156407400000001E-2</c:v>
                </c:pt>
                <c:pt idx="551">
                  <c:v>2.2156407400000001E-2</c:v>
                </c:pt>
                <c:pt idx="552">
                  <c:v>2.2156407400000001E-2</c:v>
                </c:pt>
                <c:pt idx="553">
                  <c:v>2.2156407400000001E-2</c:v>
                </c:pt>
                <c:pt idx="554">
                  <c:v>2.0687166100000001E-2</c:v>
                </c:pt>
                <c:pt idx="555">
                  <c:v>2.2156409799999999E-2</c:v>
                </c:pt>
                <c:pt idx="556">
                  <c:v>2.21564619E-2</c:v>
                </c:pt>
                <c:pt idx="557">
                  <c:v>2.2156575099999999E-2</c:v>
                </c:pt>
                <c:pt idx="558">
                  <c:v>2.2156740300000002E-2</c:v>
                </c:pt>
                <c:pt idx="559">
                  <c:v>2.21569483E-2</c:v>
                </c:pt>
                <c:pt idx="560">
                  <c:v>2.2157190100000002E-2</c:v>
                </c:pt>
                <c:pt idx="561">
                  <c:v>2.2157456700000001E-2</c:v>
                </c:pt>
                <c:pt idx="562">
                  <c:v>2.2157738900000001E-2</c:v>
                </c:pt>
                <c:pt idx="563">
                  <c:v>2.2158027699999999E-2</c:v>
                </c:pt>
                <c:pt idx="564">
                  <c:v>2.0689075299999998E-2</c:v>
                </c:pt>
                <c:pt idx="565">
                  <c:v>2.3627827000000001E-2</c:v>
                </c:pt>
                <c:pt idx="566">
                  <c:v>2.2158843000000001E-2</c:v>
                </c:pt>
                <c:pt idx="567">
                  <c:v>2.3628305400000001E-2</c:v>
                </c:pt>
                <c:pt idx="568">
                  <c:v>2.2159254E-2</c:v>
                </c:pt>
                <c:pt idx="569">
                  <c:v>2.2159392699999999E-2</c:v>
                </c:pt>
                <c:pt idx="570">
                  <c:v>2.21594749E-2</c:v>
                </c:pt>
                <c:pt idx="571">
                  <c:v>2.0690254599999999E-2</c:v>
                </c:pt>
                <c:pt idx="572">
                  <c:v>2.2159439699999998E-2</c:v>
                </c:pt>
                <c:pt idx="573">
                  <c:v>2.2159326999999999E-2</c:v>
                </c:pt>
                <c:pt idx="574">
                  <c:v>2.2159162499999999E-2</c:v>
                </c:pt>
                <c:pt idx="575">
                  <c:v>2.21589552E-2</c:v>
                </c:pt>
                <c:pt idx="576">
                  <c:v>2.0689475799999999E-2</c:v>
                </c:pt>
                <c:pt idx="577">
                  <c:v>2.2158447899999999E-2</c:v>
                </c:pt>
                <c:pt idx="578">
                  <c:v>2.2158166E-2</c:v>
                </c:pt>
                <c:pt idx="579">
                  <c:v>2.21578773E-2</c:v>
                </c:pt>
                <c:pt idx="580">
                  <c:v>2.0688351099999999E-2</c:v>
                </c:pt>
                <c:pt idx="581">
                  <c:v>2.2157315600000001E-2</c:v>
                </c:pt>
                <c:pt idx="582">
                  <c:v>2.21570608E-2</c:v>
                </c:pt>
                <c:pt idx="583">
                  <c:v>2.2156835400000002E-2</c:v>
                </c:pt>
                <c:pt idx="584">
                  <c:v>2.2156648500000001E-2</c:v>
                </c:pt>
                <c:pt idx="585">
                  <c:v>2.2156509200000001E-2</c:v>
                </c:pt>
                <c:pt idx="586">
                  <c:v>2.2156426699999999E-2</c:v>
                </c:pt>
                <c:pt idx="587">
                  <c:v>2.2156407400000001E-2</c:v>
                </c:pt>
                <c:pt idx="588">
                  <c:v>2.2156407400000001E-2</c:v>
                </c:pt>
                <c:pt idx="589">
                  <c:v>2.3625648700000002E-2</c:v>
                </c:pt>
                <c:pt idx="590">
                  <c:v>2.3625648700000002E-2</c:v>
                </c:pt>
                <c:pt idx="591">
                  <c:v>2.2156407400000001E-2</c:v>
                </c:pt>
                <c:pt idx="592">
                  <c:v>2.2156407400000001E-2</c:v>
                </c:pt>
                <c:pt idx="593">
                  <c:v>2.0687166100000001E-2</c:v>
                </c:pt>
                <c:pt idx="594">
                  <c:v>2.2156407400000001E-2</c:v>
                </c:pt>
                <c:pt idx="595">
                  <c:v>2.2156407400000001E-2</c:v>
                </c:pt>
                <c:pt idx="596">
                  <c:v>2.2156407400000001E-2</c:v>
                </c:pt>
                <c:pt idx="597">
                  <c:v>2.2156407400000001E-2</c:v>
                </c:pt>
                <c:pt idx="598">
                  <c:v>2.2156407400000001E-2</c:v>
                </c:pt>
                <c:pt idx="599">
                  <c:v>2.2156407400000001E-2</c:v>
                </c:pt>
                <c:pt idx="600">
                  <c:v>2.3625648700000002E-2</c:v>
                </c:pt>
                <c:pt idx="601">
                  <c:v>2.0687166100000001E-2</c:v>
                </c:pt>
                <c:pt idx="602">
                  <c:v>2.2156407400000001E-2</c:v>
                </c:pt>
                <c:pt idx="603">
                  <c:v>2.2156407400000001E-2</c:v>
                </c:pt>
                <c:pt idx="604">
                  <c:v>2.2156407400000001E-2</c:v>
                </c:pt>
                <c:pt idx="605">
                  <c:v>2.2156407400000001E-2</c:v>
                </c:pt>
                <c:pt idx="606">
                  <c:v>2.0687166100000001E-2</c:v>
                </c:pt>
                <c:pt idx="607">
                  <c:v>2.2156407400000001E-2</c:v>
                </c:pt>
                <c:pt idx="608">
                  <c:v>2.2156407400000001E-2</c:v>
                </c:pt>
                <c:pt idx="609">
                  <c:v>2.2156407400000001E-2</c:v>
                </c:pt>
                <c:pt idx="610">
                  <c:v>2.2156407400000001E-2</c:v>
                </c:pt>
                <c:pt idx="611">
                  <c:v>2.2156407400000001E-2</c:v>
                </c:pt>
                <c:pt idx="612">
                  <c:v>2.2156407400000001E-2</c:v>
                </c:pt>
                <c:pt idx="613">
                  <c:v>2.2156407400000001E-2</c:v>
                </c:pt>
                <c:pt idx="614">
                  <c:v>2.2156407400000001E-2</c:v>
                </c:pt>
                <c:pt idx="615">
                  <c:v>2.3625648700000002E-2</c:v>
                </c:pt>
                <c:pt idx="616">
                  <c:v>2.2156407400000001E-2</c:v>
                </c:pt>
                <c:pt idx="617">
                  <c:v>2.0687166100000001E-2</c:v>
                </c:pt>
                <c:pt idx="618">
                  <c:v>2.2156407400000001E-2</c:v>
                </c:pt>
                <c:pt idx="619">
                  <c:v>2.0687166100000001E-2</c:v>
                </c:pt>
                <c:pt idx="620">
                  <c:v>2.2156407400000001E-2</c:v>
                </c:pt>
                <c:pt idx="621">
                  <c:v>2.2156407400000001E-2</c:v>
                </c:pt>
                <c:pt idx="622">
                  <c:v>2.0687166100000001E-2</c:v>
                </c:pt>
                <c:pt idx="623">
                  <c:v>2.2156407400000001E-2</c:v>
                </c:pt>
                <c:pt idx="624">
                  <c:v>2.2156407400000001E-2</c:v>
                </c:pt>
                <c:pt idx="625">
                  <c:v>2.2156407400000001E-2</c:v>
                </c:pt>
                <c:pt idx="626">
                  <c:v>2.0687166100000001E-2</c:v>
                </c:pt>
                <c:pt idx="627">
                  <c:v>2.2156407400000001E-2</c:v>
                </c:pt>
                <c:pt idx="628">
                  <c:v>2.2156407400000001E-2</c:v>
                </c:pt>
                <c:pt idx="629">
                  <c:v>2.2156407400000001E-2</c:v>
                </c:pt>
                <c:pt idx="630">
                  <c:v>2.2156407400000001E-2</c:v>
                </c:pt>
                <c:pt idx="631">
                  <c:v>2.2156407400000001E-2</c:v>
                </c:pt>
                <c:pt idx="632">
                  <c:v>2.2156407400000001E-2</c:v>
                </c:pt>
                <c:pt idx="633">
                  <c:v>2.2156407400000001E-2</c:v>
                </c:pt>
                <c:pt idx="634">
                  <c:v>2.3625648700000002E-2</c:v>
                </c:pt>
                <c:pt idx="635">
                  <c:v>2.2156407400000001E-2</c:v>
                </c:pt>
                <c:pt idx="636">
                  <c:v>2.2156407400000001E-2</c:v>
                </c:pt>
                <c:pt idx="637">
                  <c:v>2.2156407400000001E-2</c:v>
                </c:pt>
                <c:pt idx="638">
                  <c:v>2.2156407400000001E-2</c:v>
                </c:pt>
                <c:pt idx="639">
                  <c:v>2.2156407400000001E-2</c:v>
                </c:pt>
                <c:pt idx="640">
                  <c:v>2.2156407400000001E-2</c:v>
                </c:pt>
                <c:pt idx="641">
                  <c:v>2.2156407400000001E-2</c:v>
                </c:pt>
                <c:pt idx="642">
                  <c:v>2.2156407400000001E-2</c:v>
                </c:pt>
                <c:pt idx="643">
                  <c:v>2.2156407400000001E-2</c:v>
                </c:pt>
                <c:pt idx="644">
                  <c:v>2.2156407400000001E-2</c:v>
                </c:pt>
                <c:pt idx="645">
                  <c:v>2.2156407400000001E-2</c:v>
                </c:pt>
                <c:pt idx="646">
                  <c:v>2.2156407400000001E-2</c:v>
                </c:pt>
                <c:pt idx="647">
                  <c:v>2.2156407400000001E-2</c:v>
                </c:pt>
                <c:pt idx="648">
                  <c:v>2.2156407400000001E-2</c:v>
                </c:pt>
                <c:pt idx="649">
                  <c:v>2.2156407400000001E-2</c:v>
                </c:pt>
                <c:pt idx="650">
                  <c:v>2.2156407400000001E-2</c:v>
                </c:pt>
                <c:pt idx="651">
                  <c:v>2.2156407400000001E-2</c:v>
                </c:pt>
                <c:pt idx="652">
                  <c:v>2.2156407400000001E-2</c:v>
                </c:pt>
                <c:pt idx="653">
                  <c:v>2.3625648700000002E-2</c:v>
                </c:pt>
                <c:pt idx="654">
                  <c:v>2.2156407400000001E-2</c:v>
                </c:pt>
                <c:pt idx="655">
                  <c:v>2.2156407400000001E-2</c:v>
                </c:pt>
                <c:pt idx="656">
                  <c:v>2.2156407400000001E-2</c:v>
                </c:pt>
                <c:pt idx="657">
                  <c:v>2.2156407400000001E-2</c:v>
                </c:pt>
                <c:pt idx="658">
                  <c:v>2.0687166100000001E-2</c:v>
                </c:pt>
                <c:pt idx="659">
                  <c:v>2.3625648700000002E-2</c:v>
                </c:pt>
                <c:pt idx="660">
                  <c:v>2.2156407400000001E-2</c:v>
                </c:pt>
                <c:pt idx="661">
                  <c:v>2.2156407400000001E-2</c:v>
                </c:pt>
                <c:pt idx="662">
                  <c:v>2.0687166100000001E-2</c:v>
                </c:pt>
                <c:pt idx="663">
                  <c:v>2.2156407400000001E-2</c:v>
                </c:pt>
                <c:pt idx="664">
                  <c:v>2.0687166100000001E-2</c:v>
                </c:pt>
                <c:pt idx="665">
                  <c:v>2.3625648700000002E-2</c:v>
                </c:pt>
                <c:pt idx="666">
                  <c:v>2.2156407400000001E-2</c:v>
                </c:pt>
                <c:pt idx="667">
                  <c:v>2.2156407400000001E-2</c:v>
                </c:pt>
                <c:pt idx="668">
                  <c:v>2.2156407400000001E-2</c:v>
                </c:pt>
                <c:pt idx="669">
                  <c:v>2.2156407400000001E-2</c:v>
                </c:pt>
                <c:pt idx="670">
                  <c:v>2.3625648700000002E-2</c:v>
                </c:pt>
                <c:pt idx="671">
                  <c:v>2.2156407400000001E-2</c:v>
                </c:pt>
                <c:pt idx="672">
                  <c:v>2.2156407400000001E-2</c:v>
                </c:pt>
                <c:pt idx="673">
                  <c:v>2.3625648700000002E-2</c:v>
                </c:pt>
                <c:pt idx="674">
                  <c:v>2.3625648700000002E-2</c:v>
                </c:pt>
                <c:pt idx="675">
                  <c:v>2.3625648700000002E-2</c:v>
                </c:pt>
                <c:pt idx="676">
                  <c:v>2.2156407400000001E-2</c:v>
                </c:pt>
                <c:pt idx="677">
                  <c:v>2.2156407400000001E-2</c:v>
                </c:pt>
                <c:pt idx="678">
                  <c:v>2.2156407400000001E-2</c:v>
                </c:pt>
                <c:pt idx="679">
                  <c:v>2.2156407400000001E-2</c:v>
                </c:pt>
                <c:pt idx="680">
                  <c:v>2.2156407400000001E-2</c:v>
                </c:pt>
                <c:pt idx="681">
                  <c:v>2.2156407400000001E-2</c:v>
                </c:pt>
                <c:pt idx="682">
                  <c:v>2.2156407400000001E-2</c:v>
                </c:pt>
                <c:pt idx="683">
                  <c:v>2.2156405099999998E-2</c:v>
                </c:pt>
                <c:pt idx="684">
                  <c:v>2.2156354699999999E-2</c:v>
                </c:pt>
                <c:pt idx="685">
                  <c:v>2.3625486500000001E-2</c:v>
                </c:pt>
                <c:pt idx="686">
                  <c:v>2.2156084600000001E-2</c:v>
                </c:pt>
                <c:pt idx="687">
                  <c:v>2.2155882200000001E-2</c:v>
                </c:pt>
                <c:pt idx="688">
                  <c:v>2.2155646300000002E-2</c:v>
                </c:pt>
                <c:pt idx="689">
                  <c:v>2.2155385400000002E-2</c:v>
                </c:pt>
                <c:pt idx="690">
                  <c:v>2.2155108199999999E-2</c:v>
                </c:pt>
                <c:pt idx="691">
                  <c:v>2.2154823399999999E-2</c:v>
                </c:pt>
                <c:pt idx="692">
                  <c:v>2.2154539399999999E-2</c:v>
                </c:pt>
                <c:pt idx="693">
                  <c:v>2.2154264999999999E-2</c:v>
                </c:pt>
                <c:pt idx="694">
                  <c:v>2.21540088E-2</c:v>
                </c:pt>
                <c:pt idx="695">
                  <c:v>2.21537794E-2</c:v>
                </c:pt>
                <c:pt idx="696">
                  <c:v>2.2153585600000001E-2</c:v>
                </c:pt>
                <c:pt idx="697">
                  <c:v>2.2153435999999999E-2</c:v>
                </c:pt>
                <c:pt idx="698">
                  <c:v>2.2153339300000002E-2</c:v>
                </c:pt>
                <c:pt idx="699">
                  <c:v>2.2153307000000001E-2</c:v>
                </c:pt>
                <c:pt idx="700">
                  <c:v>2.2153397500000001E-2</c:v>
                </c:pt>
                <c:pt idx="701">
                  <c:v>2.36228619E-2</c:v>
                </c:pt>
                <c:pt idx="702">
                  <c:v>2.3623190299999999E-2</c:v>
                </c:pt>
                <c:pt idx="703">
                  <c:v>2.3623608899999999E-2</c:v>
                </c:pt>
                <c:pt idx="704">
                  <c:v>2.2154855099999999E-2</c:v>
                </c:pt>
                <c:pt idx="705">
                  <c:v>2.2155397300000001E-2</c:v>
                </c:pt>
                <c:pt idx="706">
                  <c:v>2.3625213999999999E-2</c:v>
                </c:pt>
                <c:pt idx="707">
                  <c:v>2.21565606E-2</c:v>
                </c:pt>
                <c:pt idx="708">
                  <c:v>2.21571437E-2</c:v>
                </c:pt>
                <c:pt idx="709">
                  <c:v>2.2157702299999998E-2</c:v>
                </c:pt>
                <c:pt idx="710">
                  <c:v>2.2158217500000001E-2</c:v>
                </c:pt>
                <c:pt idx="711">
                  <c:v>2.36279088E-2</c:v>
                </c:pt>
                <c:pt idx="712">
                  <c:v>2.2159042600000001E-2</c:v>
                </c:pt>
                <c:pt idx="713">
                  <c:v>2.3628551899999999E-2</c:v>
                </c:pt>
                <c:pt idx="714">
                  <c:v>2.3628705100000001E-2</c:v>
                </c:pt>
                <c:pt idx="715">
                  <c:v>2.3628723800000001E-2</c:v>
                </c:pt>
                <c:pt idx="716">
                  <c:v>2.3628656299999998E-2</c:v>
                </c:pt>
                <c:pt idx="717">
                  <c:v>2.3628532300000001E-2</c:v>
                </c:pt>
                <c:pt idx="718">
                  <c:v>2.2159122699999999E-2</c:v>
                </c:pt>
                <c:pt idx="719">
                  <c:v>2.2158911E-2</c:v>
                </c:pt>
                <c:pt idx="720">
                  <c:v>2.21586683E-2</c:v>
                </c:pt>
                <c:pt idx="721">
                  <c:v>2.2158403199999999E-2</c:v>
                </c:pt>
                <c:pt idx="722">
                  <c:v>2.21581242E-2</c:v>
                </c:pt>
                <c:pt idx="723">
                  <c:v>2.3627079299999999E-2</c:v>
                </c:pt>
                <c:pt idx="724">
                  <c:v>2.2157559100000002E-2</c:v>
                </c:pt>
                <c:pt idx="725">
                  <c:v>2.2157290100000001E-2</c:v>
                </c:pt>
                <c:pt idx="726">
                  <c:v>2.2157041700000001E-2</c:v>
                </c:pt>
                <c:pt idx="727">
                  <c:v>2.3626063100000001E-2</c:v>
                </c:pt>
                <c:pt idx="728">
                  <c:v>2.3625881899999999E-2</c:v>
                </c:pt>
                <c:pt idx="729">
                  <c:v>2.36257471E-2</c:v>
                </c:pt>
                <c:pt idx="730">
                  <c:v>2.36256673E-2</c:v>
                </c:pt>
                <c:pt idx="731">
                  <c:v>2.2156407400000001E-2</c:v>
                </c:pt>
                <c:pt idx="732">
                  <c:v>2.2156407400000001E-2</c:v>
                </c:pt>
                <c:pt idx="733">
                  <c:v>2.2156407400000001E-2</c:v>
                </c:pt>
                <c:pt idx="734">
                  <c:v>2.2156407400000001E-2</c:v>
                </c:pt>
                <c:pt idx="735">
                  <c:v>2.2156407400000001E-2</c:v>
                </c:pt>
                <c:pt idx="736">
                  <c:v>2.2156407400000001E-2</c:v>
                </c:pt>
                <c:pt idx="737">
                  <c:v>2.3625648700000002E-2</c:v>
                </c:pt>
                <c:pt idx="738">
                  <c:v>2.2156407400000001E-2</c:v>
                </c:pt>
                <c:pt idx="739">
                  <c:v>2.2156407400000001E-2</c:v>
                </c:pt>
                <c:pt idx="740">
                  <c:v>2.2156407400000001E-2</c:v>
                </c:pt>
                <c:pt idx="741">
                  <c:v>2.2156407400000001E-2</c:v>
                </c:pt>
                <c:pt idx="742">
                  <c:v>2.3625648700000002E-2</c:v>
                </c:pt>
                <c:pt idx="743">
                  <c:v>2.3625648700000002E-2</c:v>
                </c:pt>
                <c:pt idx="744">
                  <c:v>2.3625648700000002E-2</c:v>
                </c:pt>
                <c:pt idx="745">
                  <c:v>2.2156407400000001E-2</c:v>
                </c:pt>
                <c:pt idx="746">
                  <c:v>2.3625648700000002E-2</c:v>
                </c:pt>
                <c:pt idx="747">
                  <c:v>2.2156407400000001E-2</c:v>
                </c:pt>
                <c:pt idx="748">
                  <c:v>2.2156407400000001E-2</c:v>
                </c:pt>
                <c:pt idx="749">
                  <c:v>2.2156407400000001E-2</c:v>
                </c:pt>
                <c:pt idx="750">
                  <c:v>2.2156407400000001E-2</c:v>
                </c:pt>
                <c:pt idx="751">
                  <c:v>2.2156407400000001E-2</c:v>
                </c:pt>
                <c:pt idx="752">
                  <c:v>2.2156407400000001E-2</c:v>
                </c:pt>
                <c:pt idx="753">
                  <c:v>2.2156407400000001E-2</c:v>
                </c:pt>
                <c:pt idx="754">
                  <c:v>2.3625648700000002E-2</c:v>
                </c:pt>
                <c:pt idx="755">
                  <c:v>2.2156407400000001E-2</c:v>
                </c:pt>
                <c:pt idx="756">
                  <c:v>2.2156407400000001E-2</c:v>
                </c:pt>
                <c:pt idx="757">
                  <c:v>2.3625648700000002E-2</c:v>
                </c:pt>
                <c:pt idx="758">
                  <c:v>2.2156407400000001E-2</c:v>
                </c:pt>
                <c:pt idx="759">
                  <c:v>2.3625648700000002E-2</c:v>
                </c:pt>
                <c:pt idx="760">
                  <c:v>2.2156407400000001E-2</c:v>
                </c:pt>
                <c:pt idx="761">
                  <c:v>2.3625648700000002E-2</c:v>
                </c:pt>
                <c:pt idx="762">
                  <c:v>2.2156407400000001E-2</c:v>
                </c:pt>
                <c:pt idx="763">
                  <c:v>2.2156405099999998E-2</c:v>
                </c:pt>
                <c:pt idx="764">
                  <c:v>2.3625595999999999E-2</c:v>
                </c:pt>
                <c:pt idx="765">
                  <c:v>2.3625486500000001E-2</c:v>
                </c:pt>
                <c:pt idx="766">
                  <c:v>2.2156084600000001E-2</c:v>
                </c:pt>
                <c:pt idx="767">
                  <c:v>2.2155882200000001E-2</c:v>
                </c:pt>
                <c:pt idx="768">
                  <c:v>2.2155646300000002E-2</c:v>
                </c:pt>
                <c:pt idx="769">
                  <c:v>2.36246281E-2</c:v>
                </c:pt>
                <c:pt idx="770">
                  <c:v>2.2155108199999999E-2</c:v>
                </c:pt>
                <c:pt idx="771">
                  <c:v>2.2154823399999999E-2</c:v>
                </c:pt>
                <c:pt idx="772">
                  <c:v>2.3623783299999999E-2</c:v>
                </c:pt>
                <c:pt idx="773">
                  <c:v>2.36235092E-2</c:v>
                </c:pt>
                <c:pt idx="774">
                  <c:v>2.3623253399999999E-2</c:v>
                </c:pt>
                <c:pt idx="775">
                  <c:v>2.3623024400000001E-2</c:v>
                </c:pt>
                <c:pt idx="776">
                  <c:v>2.3622830800000001E-2</c:v>
                </c:pt>
                <c:pt idx="777">
                  <c:v>2.3622681400000001E-2</c:v>
                </c:pt>
                <c:pt idx="778">
                  <c:v>2.2153339300000002E-2</c:v>
                </c:pt>
                <c:pt idx="779">
                  <c:v>2.3622552599999999E-2</c:v>
                </c:pt>
                <c:pt idx="780">
                  <c:v>2.2153397500000001E-2</c:v>
                </c:pt>
                <c:pt idx="781">
                  <c:v>2.2153616800000001E-2</c:v>
                </c:pt>
                <c:pt idx="782">
                  <c:v>2.2153945599999999E-2</c:v>
                </c:pt>
                <c:pt idx="783">
                  <c:v>2.3623608899999999E-2</c:v>
                </c:pt>
                <c:pt idx="784">
                  <c:v>2.3624098499999999E-2</c:v>
                </c:pt>
                <c:pt idx="785">
                  <c:v>2.3624639999999999E-2</c:v>
                </c:pt>
                <c:pt idx="786">
                  <c:v>2.2155972100000001E-2</c:v>
                </c:pt>
                <c:pt idx="787">
                  <c:v>2.3625801700000001E-2</c:v>
                </c:pt>
                <c:pt idx="788">
                  <c:v>2.50956242E-2</c:v>
                </c:pt>
                <c:pt idx="789">
                  <c:v>2.2157702299999998E-2</c:v>
                </c:pt>
                <c:pt idx="790">
                  <c:v>2.3627456299999999E-2</c:v>
                </c:pt>
                <c:pt idx="791">
                  <c:v>2.2158670599999999E-2</c:v>
                </c:pt>
                <c:pt idx="792">
                  <c:v>2.3628280200000001E-2</c:v>
                </c:pt>
                <c:pt idx="793">
                  <c:v>2.3628551899999999E-2</c:v>
                </c:pt>
                <c:pt idx="794">
                  <c:v>2.2159468099999999E-2</c:v>
                </c:pt>
                <c:pt idx="795">
                  <c:v>2.2159486799999999E-2</c:v>
                </c:pt>
                <c:pt idx="796">
                  <c:v>2.2159419199999999E-2</c:v>
                </c:pt>
                <c:pt idx="797">
                  <c:v>2.3628532300000001E-2</c:v>
                </c:pt>
                <c:pt idx="798">
                  <c:v>2.2159122699999999E-2</c:v>
                </c:pt>
                <c:pt idx="799">
                  <c:v>2.3628148799999998E-2</c:v>
                </c:pt>
                <c:pt idx="800">
                  <c:v>2.5097144599999999E-2</c:v>
                </c:pt>
                <c:pt idx="801">
                  <c:v>2.36276417E-2</c:v>
                </c:pt>
                <c:pt idx="802">
                  <c:v>2.36273631E-2</c:v>
                </c:pt>
                <c:pt idx="803">
                  <c:v>2.3627079299999999E-2</c:v>
                </c:pt>
                <c:pt idx="804">
                  <c:v>2.3626798800000001E-2</c:v>
                </c:pt>
                <c:pt idx="805">
                  <c:v>2.2157290100000001E-2</c:v>
                </c:pt>
                <c:pt idx="806">
                  <c:v>2.36262821E-2</c:v>
                </c:pt>
                <c:pt idx="807">
                  <c:v>2.3626063100000001E-2</c:v>
                </c:pt>
                <c:pt idx="808">
                  <c:v>2.3625881899999999E-2</c:v>
                </c:pt>
                <c:pt idx="809">
                  <c:v>2.36257471E-2</c:v>
                </c:pt>
                <c:pt idx="810">
                  <c:v>2.2156426E-2</c:v>
                </c:pt>
                <c:pt idx="811">
                  <c:v>2.2156407400000001E-2</c:v>
                </c:pt>
                <c:pt idx="812">
                  <c:v>2.2156407400000001E-2</c:v>
                </c:pt>
                <c:pt idx="813">
                  <c:v>2.3625648700000002E-2</c:v>
                </c:pt>
                <c:pt idx="814">
                  <c:v>2.3625648700000002E-2</c:v>
                </c:pt>
                <c:pt idx="815">
                  <c:v>2.3625648700000002E-2</c:v>
                </c:pt>
                <c:pt idx="816">
                  <c:v>2.3625648700000002E-2</c:v>
                </c:pt>
                <c:pt idx="817">
                  <c:v>2.3625648700000002E-2</c:v>
                </c:pt>
                <c:pt idx="818">
                  <c:v>2.2156407400000001E-2</c:v>
                </c:pt>
                <c:pt idx="819">
                  <c:v>2.2156407400000001E-2</c:v>
                </c:pt>
                <c:pt idx="820">
                  <c:v>2.2156407400000001E-2</c:v>
                </c:pt>
                <c:pt idx="821">
                  <c:v>2.3625648700000002E-2</c:v>
                </c:pt>
                <c:pt idx="822">
                  <c:v>2.2156407400000001E-2</c:v>
                </c:pt>
                <c:pt idx="823">
                  <c:v>2.2156407400000001E-2</c:v>
                </c:pt>
                <c:pt idx="824">
                  <c:v>2.3625648700000002E-2</c:v>
                </c:pt>
                <c:pt idx="825">
                  <c:v>2.2156407400000001E-2</c:v>
                </c:pt>
                <c:pt idx="826">
                  <c:v>2.2156407400000001E-2</c:v>
                </c:pt>
                <c:pt idx="827">
                  <c:v>2.3625648700000002E-2</c:v>
                </c:pt>
                <c:pt idx="828">
                  <c:v>2.2156407400000001E-2</c:v>
                </c:pt>
                <c:pt idx="829">
                  <c:v>2.2156407400000001E-2</c:v>
                </c:pt>
                <c:pt idx="830">
                  <c:v>2.2156407400000001E-2</c:v>
                </c:pt>
                <c:pt idx="831">
                  <c:v>2.3625648700000002E-2</c:v>
                </c:pt>
                <c:pt idx="832">
                  <c:v>2.3625648700000002E-2</c:v>
                </c:pt>
                <c:pt idx="833">
                  <c:v>2.2156407400000001E-2</c:v>
                </c:pt>
                <c:pt idx="834">
                  <c:v>2.2156407400000001E-2</c:v>
                </c:pt>
                <c:pt idx="835">
                  <c:v>2.2156407400000001E-2</c:v>
                </c:pt>
                <c:pt idx="836">
                  <c:v>2.2156407400000001E-2</c:v>
                </c:pt>
                <c:pt idx="837">
                  <c:v>2.3625648700000002E-2</c:v>
                </c:pt>
                <c:pt idx="838">
                  <c:v>2.3625648700000002E-2</c:v>
                </c:pt>
                <c:pt idx="839">
                  <c:v>2.3625648700000002E-2</c:v>
                </c:pt>
                <c:pt idx="840">
                  <c:v>2.2156407400000001E-2</c:v>
                </c:pt>
                <c:pt idx="841">
                  <c:v>2.2156407400000001E-2</c:v>
                </c:pt>
                <c:pt idx="842">
                  <c:v>2.3625648700000002E-2</c:v>
                </c:pt>
                <c:pt idx="843">
                  <c:v>2.2156407400000001E-2</c:v>
                </c:pt>
                <c:pt idx="844">
                  <c:v>2.3625648700000002E-2</c:v>
                </c:pt>
                <c:pt idx="845">
                  <c:v>2.3625648700000002E-2</c:v>
                </c:pt>
                <c:pt idx="846">
                  <c:v>2.3625648700000002E-2</c:v>
                </c:pt>
                <c:pt idx="847">
                  <c:v>2.3625648700000002E-2</c:v>
                </c:pt>
                <c:pt idx="848">
                  <c:v>2.3625648700000002E-2</c:v>
                </c:pt>
                <c:pt idx="849">
                  <c:v>2.3625648700000002E-2</c:v>
                </c:pt>
                <c:pt idx="850">
                  <c:v>2.3625648700000002E-2</c:v>
                </c:pt>
                <c:pt idx="851">
                  <c:v>2.3625648700000002E-2</c:v>
                </c:pt>
                <c:pt idx="852">
                  <c:v>2.0687166100000001E-2</c:v>
                </c:pt>
                <c:pt idx="853">
                  <c:v>2.2156407400000001E-2</c:v>
                </c:pt>
                <c:pt idx="854">
                  <c:v>2.2156407400000001E-2</c:v>
                </c:pt>
                <c:pt idx="855">
                  <c:v>2.3625648700000002E-2</c:v>
                </c:pt>
                <c:pt idx="856">
                  <c:v>2.2156407400000001E-2</c:v>
                </c:pt>
                <c:pt idx="857">
                  <c:v>2.2156407400000001E-2</c:v>
                </c:pt>
                <c:pt idx="858">
                  <c:v>2.3625648700000002E-2</c:v>
                </c:pt>
                <c:pt idx="859">
                  <c:v>2.3625648700000002E-2</c:v>
                </c:pt>
                <c:pt idx="860">
                  <c:v>2.2156407400000001E-2</c:v>
                </c:pt>
                <c:pt idx="861">
                  <c:v>2.2156407400000001E-2</c:v>
                </c:pt>
                <c:pt idx="862">
                  <c:v>2.2156407400000001E-2</c:v>
                </c:pt>
                <c:pt idx="863">
                  <c:v>2.3625648700000002E-2</c:v>
                </c:pt>
                <c:pt idx="864">
                  <c:v>2.3625648700000002E-2</c:v>
                </c:pt>
                <c:pt idx="865">
                  <c:v>2.2156407400000001E-2</c:v>
                </c:pt>
                <c:pt idx="866">
                  <c:v>2.3625648700000002E-2</c:v>
                </c:pt>
                <c:pt idx="867">
                  <c:v>2.3625648700000002E-2</c:v>
                </c:pt>
                <c:pt idx="868">
                  <c:v>2.2156407400000001E-2</c:v>
                </c:pt>
                <c:pt idx="869">
                  <c:v>2.3625648700000002E-2</c:v>
                </c:pt>
                <c:pt idx="870">
                  <c:v>2.2156407400000001E-2</c:v>
                </c:pt>
                <c:pt idx="871">
                  <c:v>2.3625648700000002E-2</c:v>
                </c:pt>
                <c:pt idx="872">
                  <c:v>2.2156407400000001E-2</c:v>
                </c:pt>
                <c:pt idx="873">
                  <c:v>2.3625648700000002E-2</c:v>
                </c:pt>
                <c:pt idx="874">
                  <c:v>2.2156407400000001E-2</c:v>
                </c:pt>
                <c:pt idx="875">
                  <c:v>2.3625648700000002E-2</c:v>
                </c:pt>
                <c:pt idx="876">
                  <c:v>2.3625648700000002E-2</c:v>
                </c:pt>
                <c:pt idx="877">
                  <c:v>2.2156407400000001E-2</c:v>
                </c:pt>
                <c:pt idx="878">
                  <c:v>2.2156407400000001E-2</c:v>
                </c:pt>
                <c:pt idx="879">
                  <c:v>2.2156407400000001E-2</c:v>
                </c:pt>
                <c:pt idx="880">
                  <c:v>2.3625648700000002E-2</c:v>
                </c:pt>
                <c:pt idx="881">
                  <c:v>2.3625648700000002E-2</c:v>
                </c:pt>
                <c:pt idx="882">
                  <c:v>2.3625648700000002E-2</c:v>
                </c:pt>
                <c:pt idx="883">
                  <c:v>2.3625648700000002E-2</c:v>
                </c:pt>
                <c:pt idx="884">
                  <c:v>2.3625648700000002E-2</c:v>
                </c:pt>
                <c:pt idx="885">
                  <c:v>2.3625648700000002E-2</c:v>
                </c:pt>
                <c:pt idx="886">
                  <c:v>2.5094890000000002E-2</c:v>
                </c:pt>
                <c:pt idx="887">
                  <c:v>2.5094890000000002E-2</c:v>
                </c:pt>
                <c:pt idx="888">
                  <c:v>2.2156407400000001E-2</c:v>
                </c:pt>
                <c:pt idx="889">
                  <c:v>2.2156407400000001E-2</c:v>
                </c:pt>
                <c:pt idx="890">
                  <c:v>2.2156407400000001E-2</c:v>
                </c:pt>
                <c:pt idx="891">
                  <c:v>2.5094887699999999E-2</c:v>
                </c:pt>
                <c:pt idx="892">
                  <c:v>2.3625595999999999E-2</c:v>
                </c:pt>
                <c:pt idx="893">
                  <c:v>2.2156245000000001E-2</c:v>
                </c:pt>
                <c:pt idx="894">
                  <c:v>2.36253264E-2</c:v>
                </c:pt>
                <c:pt idx="895">
                  <c:v>2.36251242E-2</c:v>
                </c:pt>
                <c:pt idx="896">
                  <c:v>2.2155646300000002E-2</c:v>
                </c:pt>
                <c:pt idx="897">
                  <c:v>2.36246281E-2</c:v>
                </c:pt>
                <c:pt idx="898">
                  <c:v>2.3624351299999999E-2</c:v>
                </c:pt>
                <c:pt idx="899">
                  <c:v>2.2154823399999999E-2</c:v>
                </c:pt>
                <c:pt idx="900">
                  <c:v>2.2154539399999999E-2</c:v>
                </c:pt>
                <c:pt idx="901">
                  <c:v>2.36235092E-2</c:v>
                </c:pt>
                <c:pt idx="902">
                  <c:v>2.3623253399999999E-2</c:v>
                </c:pt>
                <c:pt idx="903">
                  <c:v>2.21537794E-2</c:v>
                </c:pt>
                <c:pt idx="904">
                  <c:v>2.3622830800000001E-2</c:v>
                </c:pt>
                <c:pt idx="905">
                  <c:v>2.3622681400000001E-2</c:v>
                </c:pt>
                <c:pt idx="906">
                  <c:v>2.36225849E-2</c:v>
                </c:pt>
                <c:pt idx="907">
                  <c:v>2.2153307000000001E-2</c:v>
                </c:pt>
                <c:pt idx="908">
                  <c:v>2.3622642900000001E-2</c:v>
                </c:pt>
                <c:pt idx="909">
                  <c:v>2.36228619E-2</c:v>
                </c:pt>
                <c:pt idx="910">
                  <c:v>2.3623190299999999E-2</c:v>
                </c:pt>
                <c:pt idx="911">
                  <c:v>2.21543648E-2</c:v>
                </c:pt>
                <c:pt idx="912">
                  <c:v>2.3624098499999999E-2</c:v>
                </c:pt>
                <c:pt idx="913">
                  <c:v>2.3624639999999999E-2</c:v>
                </c:pt>
                <c:pt idx="914">
                  <c:v>2.2155972100000001E-2</c:v>
                </c:pt>
                <c:pt idx="915">
                  <c:v>2.21565606E-2</c:v>
                </c:pt>
                <c:pt idx="916">
                  <c:v>2.3626383899999999E-2</c:v>
                </c:pt>
                <c:pt idx="917">
                  <c:v>2.2157702299999998E-2</c:v>
                </c:pt>
                <c:pt idx="918">
                  <c:v>2.2158217500000001E-2</c:v>
                </c:pt>
                <c:pt idx="919">
                  <c:v>2.36279088E-2</c:v>
                </c:pt>
                <c:pt idx="920">
                  <c:v>2.3628280200000001E-2</c:v>
                </c:pt>
                <c:pt idx="921">
                  <c:v>2.2159314699999998E-2</c:v>
                </c:pt>
                <c:pt idx="922">
                  <c:v>2.3628705100000001E-2</c:v>
                </c:pt>
                <c:pt idx="923">
                  <c:v>2.2159486799999999E-2</c:v>
                </c:pt>
                <c:pt idx="924">
                  <c:v>2.3628656299999998E-2</c:v>
                </c:pt>
                <c:pt idx="925">
                  <c:v>2.3628532300000001E-2</c:v>
                </c:pt>
                <c:pt idx="926">
                  <c:v>2.36283602E-2</c:v>
                </c:pt>
                <c:pt idx="927">
                  <c:v>2.2158911E-2</c:v>
                </c:pt>
                <c:pt idx="928">
                  <c:v>2.3627906399999999E-2</c:v>
                </c:pt>
                <c:pt idx="929">
                  <c:v>2.36276417E-2</c:v>
                </c:pt>
                <c:pt idx="930">
                  <c:v>2.36273631E-2</c:v>
                </c:pt>
                <c:pt idx="931">
                  <c:v>2.2157840000000002E-2</c:v>
                </c:pt>
                <c:pt idx="932">
                  <c:v>2.2157559100000002E-2</c:v>
                </c:pt>
                <c:pt idx="933">
                  <c:v>2.2157290100000001E-2</c:v>
                </c:pt>
                <c:pt idx="934">
                  <c:v>2.36262821E-2</c:v>
                </c:pt>
                <c:pt idx="935">
                  <c:v>2.3626063100000001E-2</c:v>
                </c:pt>
                <c:pt idx="936">
                  <c:v>2.2156641000000001E-2</c:v>
                </c:pt>
                <c:pt idx="937">
                  <c:v>2.2156505999999999E-2</c:v>
                </c:pt>
                <c:pt idx="938">
                  <c:v>2.36256673E-2</c:v>
                </c:pt>
                <c:pt idx="939">
                  <c:v>2.3625648700000002E-2</c:v>
                </c:pt>
                <c:pt idx="940">
                  <c:v>2.2156407400000001E-2</c:v>
                </c:pt>
                <c:pt idx="941">
                  <c:v>2.3625648700000002E-2</c:v>
                </c:pt>
                <c:pt idx="942">
                  <c:v>2.3625648700000002E-2</c:v>
                </c:pt>
                <c:pt idx="943">
                  <c:v>2.3625648700000002E-2</c:v>
                </c:pt>
                <c:pt idx="944">
                  <c:v>2.3625648700000002E-2</c:v>
                </c:pt>
                <c:pt idx="945">
                  <c:v>2.3625648700000002E-2</c:v>
                </c:pt>
                <c:pt idx="946">
                  <c:v>2.3625648700000002E-2</c:v>
                </c:pt>
                <c:pt idx="947">
                  <c:v>2.3625648700000002E-2</c:v>
                </c:pt>
                <c:pt idx="948">
                  <c:v>2.3625648700000002E-2</c:v>
                </c:pt>
                <c:pt idx="949">
                  <c:v>2.3625648700000002E-2</c:v>
                </c:pt>
                <c:pt idx="950">
                  <c:v>2.2156407400000001E-2</c:v>
                </c:pt>
                <c:pt idx="951">
                  <c:v>2.2156407400000001E-2</c:v>
                </c:pt>
                <c:pt idx="952">
                  <c:v>2.3625648700000002E-2</c:v>
                </c:pt>
                <c:pt idx="953">
                  <c:v>2.2156407400000001E-2</c:v>
                </c:pt>
                <c:pt idx="954">
                  <c:v>2.3625648700000002E-2</c:v>
                </c:pt>
                <c:pt idx="955">
                  <c:v>2.5094890000000002E-2</c:v>
                </c:pt>
                <c:pt idx="956">
                  <c:v>2.3625648700000002E-2</c:v>
                </c:pt>
                <c:pt idx="957">
                  <c:v>2.2156407400000001E-2</c:v>
                </c:pt>
                <c:pt idx="958">
                  <c:v>2.3625648700000002E-2</c:v>
                </c:pt>
                <c:pt idx="959">
                  <c:v>2.3625648700000002E-2</c:v>
                </c:pt>
                <c:pt idx="960">
                  <c:v>2.3625648700000002E-2</c:v>
                </c:pt>
                <c:pt idx="961">
                  <c:v>2.5094890000000002E-2</c:v>
                </c:pt>
                <c:pt idx="962">
                  <c:v>2.3625648700000002E-2</c:v>
                </c:pt>
                <c:pt idx="963">
                  <c:v>2.2156407400000001E-2</c:v>
                </c:pt>
                <c:pt idx="964">
                  <c:v>2.3625648700000002E-2</c:v>
                </c:pt>
                <c:pt idx="965">
                  <c:v>2.3625648700000002E-2</c:v>
                </c:pt>
                <c:pt idx="966">
                  <c:v>2.3625648700000002E-2</c:v>
                </c:pt>
                <c:pt idx="967">
                  <c:v>2.3625648700000002E-2</c:v>
                </c:pt>
                <c:pt idx="968">
                  <c:v>2.2156407400000001E-2</c:v>
                </c:pt>
                <c:pt idx="969">
                  <c:v>2.3625648700000002E-2</c:v>
                </c:pt>
                <c:pt idx="970">
                  <c:v>2.3625648700000002E-2</c:v>
                </c:pt>
                <c:pt idx="971">
                  <c:v>2.3625648700000002E-2</c:v>
                </c:pt>
                <c:pt idx="972">
                  <c:v>2.3625648700000002E-2</c:v>
                </c:pt>
                <c:pt idx="973">
                  <c:v>2.2156407400000001E-2</c:v>
                </c:pt>
                <c:pt idx="974">
                  <c:v>2.2156407400000001E-2</c:v>
                </c:pt>
                <c:pt idx="975">
                  <c:v>2.2156407400000001E-2</c:v>
                </c:pt>
                <c:pt idx="976">
                  <c:v>2.2156407400000001E-2</c:v>
                </c:pt>
                <c:pt idx="977">
                  <c:v>2.3625648700000002E-2</c:v>
                </c:pt>
                <c:pt idx="978">
                  <c:v>2.3625648700000002E-2</c:v>
                </c:pt>
                <c:pt idx="979">
                  <c:v>2.3625648700000002E-2</c:v>
                </c:pt>
                <c:pt idx="980">
                  <c:v>2.2156407400000001E-2</c:v>
                </c:pt>
                <c:pt idx="981">
                  <c:v>2.3625648700000002E-2</c:v>
                </c:pt>
                <c:pt idx="982">
                  <c:v>2.3625648700000002E-2</c:v>
                </c:pt>
                <c:pt idx="983">
                  <c:v>2.3625648700000002E-2</c:v>
                </c:pt>
                <c:pt idx="984">
                  <c:v>2.3625648700000002E-2</c:v>
                </c:pt>
                <c:pt idx="985">
                  <c:v>2.3625648700000002E-2</c:v>
                </c:pt>
                <c:pt idx="986">
                  <c:v>2.2156407400000001E-2</c:v>
                </c:pt>
                <c:pt idx="987">
                  <c:v>2.5094890000000002E-2</c:v>
                </c:pt>
                <c:pt idx="988">
                  <c:v>2.3625648700000002E-2</c:v>
                </c:pt>
                <c:pt idx="989">
                  <c:v>2.2156407400000001E-2</c:v>
                </c:pt>
                <c:pt idx="990">
                  <c:v>2.2156407400000001E-2</c:v>
                </c:pt>
                <c:pt idx="991">
                  <c:v>2.3625648700000002E-2</c:v>
                </c:pt>
                <c:pt idx="992">
                  <c:v>2.5094890000000002E-2</c:v>
                </c:pt>
                <c:pt idx="993">
                  <c:v>2.3625648700000002E-2</c:v>
                </c:pt>
                <c:pt idx="994">
                  <c:v>2.3625648700000002E-2</c:v>
                </c:pt>
                <c:pt idx="995">
                  <c:v>2.3625648700000002E-2</c:v>
                </c:pt>
                <c:pt idx="996">
                  <c:v>2.3625648700000002E-2</c:v>
                </c:pt>
                <c:pt idx="997">
                  <c:v>2.2156407400000001E-2</c:v>
                </c:pt>
                <c:pt idx="998">
                  <c:v>2.3625648700000002E-2</c:v>
                </c:pt>
                <c:pt idx="999">
                  <c:v>2.3625648700000002E-2</c:v>
                </c:pt>
                <c:pt idx="1000">
                  <c:v>2.3625648700000002E-2</c:v>
                </c:pt>
                <c:pt idx="1001">
                  <c:v>2.5094890000000002E-2</c:v>
                </c:pt>
                <c:pt idx="1002">
                  <c:v>2.2156407400000001E-2</c:v>
                </c:pt>
                <c:pt idx="1003">
                  <c:v>2.3625648700000002E-2</c:v>
                </c:pt>
                <c:pt idx="1004">
                  <c:v>2.3625648700000002E-2</c:v>
                </c:pt>
                <c:pt idx="1005">
                  <c:v>2.2156407400000001E-2</c:v>
                </c:pt>
                <c:pt idx="1006">
                  <c:v>2.5094890000000002E-2</c:v>
                </c:pt>
                <c:pt idx="1007">
                  <c:v>2.2156407400000001E-2</c:v>
                </c:pt>
                <c:pt idx="1008">
                  <c:v>2.3625648700000002E-2</c:v>
                </c:pt>
                <c:pt idx="1009">
                  <c:v>2.3625648700000002E-2</c:v>
                </c:pt>
                <c:pt idx="1010">
                  <c:v>2.3625648700000002E-2</c:v>
                </c:pt>
                <c:pt idx="1011">
                  <c:v>2.3625648700000002E-2</c:v>
                </c:pt>
                <c:pt idx="1012">
                  <c:v>2.3625648700000002E-2</c:v>
                </c:pt>
                <c:pt idx="1013">
                  <c:v>2.3625648700000002E-2</c:v>
                </c:pt>
                <c:pt idx="1014">
                  <c:v>2.3625648700000002E-2</c:v>
                </c:pt>
                <c:pt idx="1015">
                  <c:v>2.3625648700000002E-2</c:v>
                </c:pt>
                <c:pt idx="1016">
                  <c:v>2.3625648700000002E-2</c:v>
                </c:pt>
                <c:pt idx="1017">
                  <c:v>2.3625648700000002E-2</c:v>
                </c:pt>
                <c:pt idx="1018">
                  <c:v>2.5094890000000002E-2</c:v>
                </c:pt>
                <c:pt idx="1019">
                  <c:v>2.2156409799999999E-2</c:v>
                </c:pt>
                <c:pt idx="1020">
                  <c:v>2.21564619E-2</c:v>
                </c:pt>
                <c:pt idx="1021">
                  <c:v>2.36258162E-2</c:v>
                </c:pt>
                <c:pt idx="1022">
                  <c:v>2.2156740300000002E-2</c:v>
                </c:pt>
                <c:pt idx="1023">
                  <c:v>2.21569483E-2</c:v>
                </c:pt>
                <c:pt idx="1024">
                  <c:v>2.3626430399999999E-2</c:v>
                </c:pt>
                <c:pt idx="1025">
                  <c:v>2.36266966E-2</c:v>
                </c:pt>
                <c:pt idx="1026">
                  <c:v>2.3626978399999998E-2</c:v>
                </c:pt>
                <c:pt idx="1027">
                  <c:v>2.36272667E-2</c:v>
                </c:pt>
                <c:pt idx="1028">
                  <c:v>2.3627552600000001E-2</c:v>
                </c:pt>
                <c:pt idx="1029">
                  <c:v>2.3627827000000001E-2</c:v>
                </c:pt>
                <c:pt idx="1030">
                  <c:v>2.3628080900000001E-2</c:v>
                </c:pt>
                <c:pt idx="1031">
                  <c:v>2.3628305400000001E-2</c:v>
                </c:pt>
                <c:pt idx="1032">
                  <c:v>2.3628491299999999E-2</c:v>
                </c:pt>
                <c:pt idx="1033">
                  <c:v>2.2159392699999999E-2</c:v>
                </c:pt>
                <c:pt idx="1034">
                  <c:v>2.3628711899999998E-2</c:v>
                </c:pt>
                <c:pt idx="1035">
                  <c:v>2.2159491600000001E-2</c:v>
                </c:pt>
                <c:pt idx="1036">
                  <c:v>2.3628676899999999E-2</c:v>
                </c:pt>
                <c:pt idx="1037">
                  <c:v>2.3628564299999998E-2</c:v>
                </c:pt>
                <c:pt idx="1038">
                  <c:v>2.2159162499999999E-2</c:v>
                </c:pt>
                <c:pt idx="1039">
                  <c:v>2.21589552E-2</c:v>
                </c:pt>
                <c:pt idx="1040">
                  <c:v>2.3627952000000001E-2</c:v>
                </c:pt>
                <c:pt idx="1041">
                  <c:v>2.3627686299999999E-2</c:v>
                </c:pt>
                <c:pt idx="1042">
                  <c:v>2.3627404899999999E-2</c:v>
                </c:pt>
                <c:pt idx="1043">
                  <c:v>2.36271165E-2</c:v>
                </c:pt>
                <c:pt idx="1044">
                  <c:v>2.2157590800000002E-2</c:v>
                </c:pt>
                <c:pt idx="1045">
                  <c:v>2.2157315600000001E-2</c:v>
                </c:pt>
                <c:pt idx="1046">
                  <c:v>2.3626301200000002E-2</c:v>
                </c:pt>
                <c:pt idx="1047">
                  <c:v>2.3626076100000001E-2</c:v>
                </c:pt>
                <c:pt idx="1048">
                  <c:v>2.36258895E-2</c:v>
                </c:pt>
                <c:pt idx="1049">
                  <c:v>2.3625750399999999E-2</c:v>
                </c:pt>
                <c:pt idx="1050">
                  <c:v>2.3625667900000001E-2</c:v>
                </c:pt>
                <c:pt idx="1051">
                  <c:v>2.3625648700000002E-2</c:v>
                </c:pt>
                <c:pt idx="1052">
                  <c:v>2.5094890000000002E-2</c:v>
                </c:pt>
                <c:pt idx="1053">
                  <c:v>2.3625648700000002E-2</c:v>
                </c:pt>
                <c:pt idx="1054">
                  <c:v>2.2156407400000001E-2</c:v>
                </c:pt>
                <c:pt idx="1055">
                  <c:v>2.3625648700000002E-2</c:v>
                </c:pt>
                <c:pt idx="1056">
                  <c:v>2.5094890000000002E-2</c:v>
                </c:pt>
                <c:pt idx="1057">
                  <c:v>2.3625648700000002E-2</c:v>
                </c:pt>
                <c:pt idx="1058">
                  <c:v>2.2156407400000001E-2</c:v>
                </c:pt>
                <c:pt idx="1059">
                  <c:v>2.3625648700000002E-2</c:v>
                </c:pt>
                <c:pt idx="1060">
                  <c:v>2.2156407400000001E-2</c:v>
                </c:pt>
                <c:pt idx="1061">
                  <c:v>2.3625648700000002E-2</c:v>
                </c:pt>
                <c:pt idx="1062">
                  <c:v>2.3625648700000002E-2</c:v>
                </c:pt>
                <c:pt idx="1063">
                  <c:v>2.3625648700000002E-2</c:v>
                </c:pt>
                <c:pt idx="1064">
                  <c:v>2.2156407400000001E-2</c:v>
                </c:pt>
                <c:pt idx="1065">
                  <c:v>2.3625648700000002E-2</c:v>
                </c:pt>
                <c:pt idx="1066">
                  <c:v>2.3625648700000002E-2</c:v>
                </c:pt>
                <c:pt idx="1067">
                  <c:v>2.2156407400000001E-2</c:v>
                </c:pt>
                <c:pt idx="1068">
                  <c:v>2.3625648700000002E-2</c:v>
                </c:pt>
                <c:pt idx="1069">
                  <c:v>2.5094890000000002E-2</c:v>
                </c:pt>
                <c:pt idx="1070">
                  <c:v>2.2156407400000001E-2</c:v>
                </c:pt>
                <c:pt idx="1071">
                  <c:v>2.2156407400000001E-2</c:v>
                </c:pt>
                <c:pt idx="1072">
                  <c:v>2.3625648700000002E-2</c:v>
                </c:pt>
                <c:pt idx="1073">
                  <c:v>2.3625648700000002E-2</c:v>
                </c:pt>
                <c:pt idx="1074">
                  <c:v>2.2156407400000001E-2</c:v>
                </c:pt>
                <c:pt idx="1075">
                  <c:v>2.2156407400000001E-2</c:v>
                </c:pt>
                <c:pt idx="1076">
                  <c:v>2.3625648700000002E-2</c:v>
                </c:pt>
                <c:pt idx="1077">
                  <c:v>2.2156407400000001E-2</c:v>
                </c:pt>
                <c:pt idx="1078">
                  <c:v>2.5094890000000002E-2</c:v>
                </c:pt>
                <c:pt idx="1079">
                  <c:v>2.2156407400000001E-2</c:v>
                </c:pt>
                <c:pt idx="1080">
                  <c:v>2.3625648700000002E-2</c:v>
                </c:pt>
                <c:pt idx="1081">
                  <c:v>2.3625648700000002E-2</c:v>
                </c:pt>
                <c:pt idx="1082">
                  <c:v>2.2156407400000001E-2</c:v>
                </c:pt>
                <c:pt idx="1083">
                  <c:v>2.3625648700000002E-2</c:v>
                </c:pt>
                <c:pt idx="1084">
                  <c:v>2.3625648700000002E-2</c:v>
                </c:pt>
                <c:pt idx="1085">
                  <c:v>2.3625648700000002E-2</c:v>
                </c:pt>
                <c:pt idx="1086">
                  <c:v>2.3625648700000002E-2</c:v>
                </c:pt>
                <c:pt idx="1087">
                  <c:v>2.5094890000000002E-2</c:v>
                </c:pt>
                <c:pt idx="1088">
                  <c:v>2.3625648700000002E-2</c:v>
                </c:pt>
                <c:pt idx="1089">
                  <c:v>2.2156407400000001E-2</c:v>
                </c:pt>
                <c:pt idx="1090">
                  <c:v>2.2156407400000001E-2</c:v>
                </c:pt>
                <c:pt idx="1091">
                  <c:v>2.3625648700000002E-2</c:v>
                </c:pt>
                <c:pt idx="1092">
                  <c:v>2.3625648700000002E-2</c:v>
                </c:pt>
                <c:pt idx="1093">
                  <c:v>2.2156407400000001E-2</c:v>
                </c:pt>
                <c:pt idx="1094">
                  <c:v>2.3625648700000002E-2</c:v>
                </c:pt>
                <c:pt idx="1095">
                  <c:v>2.2156407400000001E-2</c:v>
                </c:pt>
                <c:pt idx="1096">
                  <c:v>2.3625648700000002E-2</c:v>
                </c:pt>
                <c:pt idx="1097">
                  <c:v>2.5094890000000002E-2</c:v>
                </c:pt>
                <c:pt idx="1098">
                  <c:v>2.2156407400000001E-2</c:v>
                </c:pt>
                <c:pt idx="1099">
                  <c:v>2.3625646300000001E-2</c:v>
                </c:pt>
                <c:pt idx="1100">
                  <c:v>2.36255943E-2</c:v>
                </c:pt>
                <c:pt idx="1101">
                  <c:v>2.3625481199999999E-2</c:v>
                </c:pt>
                <c:pt idx="1102">
                  <c:v>2.21560744E-2</c:v>
                </c:pt>
                <c:pt idx="1103">
                  <c:v>2.2155866100000001E-2</c:v>
                </c:pt>
                <c:pt idx="1104">
                  <c:v>2.3624866200000001E-2</c:v>
                </c:pt>
                <c:pt idx="1105">
                  <c:v>2.36245993E-2</c:v>
                </c:pt>
                <c:pt idx="1106">
                  <c:v>2.3624316499999999E-2</c:v>
                </c:pt>
                <c:pt idx="1107">
                  <c:v>2.3624026900000001E-2</c:v>
                </c:pt>
                <c:pt idx="1108">
                  <c:v>2.2154495600000001E-2</c:v>
                </c:pt>
                <c:pt idx="1109">
                  <c:v>2.3623463500000001E-2</c:v>
                </c:pt>
                <c:pt idx="1110">
                  <c:v>2.2153963200000001E-2</c:v>
                </c:pt>
                <c:pt idx="1111">
                  <c:v>2.5092226799999999E-2</c:v>
                </c:pt>
                <c:pt idx="1112">
                  <c:v>2.36227943E-2</c:v>
                </c:pt>
                <c:pt idx="1113">
                  <c:v>2.3622654600000001E-2</c:v>
                </c:pt>
                <c:pt idx="1114">
                  <c:v>2.3622571799999999E-2</c:v>
                </c:pt>
                <c:pt idx="1115">
                  <c:v>2.2153309400000001E-2</c:v>
                </c:pt>
                <c:pt idx="1116">
                  <c:v>2.36226072E-2</c:v>
                </c:pt>
                <c:pt idx="1117">
                  <c:v>2.3622720699999999E-2</c:v>
                </c:pt>
                <c:pt idx="1118">
                  <c:v>2.2153641299999999E-2</c:v>
                </c:pt>
                <c:pt idx="1119">
                  <c:v>2.2153850199999998E-2</c:v>
                </c:pt>
                <c:pt idx="1120">
                  <c:v>2.36233377E-2</c:v>
                </c:pt>
                <c:pt idx="1121">
                  <c:v>2.36236051E-2</c:v>
                </c:pt>
                <c:pt idx="1122">
                  <c:v>2.36238881E-2</c:v>
                </c:pt>
                <c:pt idx="1123">
                  <c:v>2.36241778E-2</c:v>
                </c:pt>
                <c:pt idx="1124">
                  <c:v>2.3624465000000001E-2</c:v>
                </c:pt>
                <c:pt idx="1125">
                  <c:v>2.2155497999999999E-2</c:v>
                </c:pt>
                <c:pt idx="1126">
                  <c:v>2.21557535E-2</c:v>
                </c:pt>
                <c:pt idx="1127">
                  <c:v>2.2155979199999998E-2</c:v>
                </c:pt>
                <c:pt idx="1128">
                  <c:v>2.3625407899999999E-2</c:v>
                </c:pt>
                <c:pt idx="1129">
                  <c:v>2.3625547E-2</c:v>
                </c:pt>
                <c:pt idx="1130">
                  <c:v>2.3625629499999998E-2</c:v>
                </c:pt>
                <c:pt idx="1131">
                  <c:v>2.2156407400000001E-2</c:v>
                </c:pt>
                <c:pt idx="1132">
                  <c:v>2.2156407400000001E-2</c:v>
                </c:pt>
                <c:pt idx="1133">
                  <c:v>2.3625648700000002E-2</c:v>
                </c:pt>
                <c:pt idx="1134">
                  <c:v>2.3625648700000002E-2</c:v>
                </c:pt>
                <c:pt idx="1135">
                  <c:v>2.3625648700000002E-2</c:v>
                </c:pt>
                <c:pt idx="1136">
                  <c:v>2.3625648700000002E-2</c:v>
                </c:pt>
                <c:pt idx="1137">
                  <c:v>2.3625648700000002E-2</c:v>
                </c:pt>
                <c:pt idx="1138">
                  <c:v>2.2156407400000001E-2</c:v>
                </c:pt>
                <c:pt idx="1139">
                  <c:v>2.3625648700000002E-2</c:v>
                </c:pt>
                <c:pt idx="1140">
                  <c:v>2.3625648700000002E-2</c:v>
                </c:pt>
                <c:pt idx="1141">
                  <c:v>2.2156407400000001E-2</c:v>
                </c:pt>
                <c:pt idx="1142">
                  <c:v>2.3625648700000002E-2</c:v>
                </c:pt>
                <c:pt idx="1143">
                  <c:v>2.3625648700000002E-2</c:v>
                </c:pt>
                <c:pt idx="1144">
                  <c:v>2.3625648700000002E-2</c:v>
                </c:pt>
                <c:pt idx="1145">
                  <c:v>2.3625648700000002E-2</c:v>
                </c:pt>
                <c:pt idx="1146">
                  <c:v>2.3625648700000002E-2</c:v>
                </c:pt>
                <c:pt idx="1147">
                  <c:v>2.2156407400000001E-2</c:v>
                </c:pt>
                <c:pt idx="1148">
                  <c:v>2.5094890000000002E-2</c:v>
                </c:pt>
                <c:pt idx="1149">
                  <c:v>2.3625648700000002E-2</c:v>
                </c:pt>
                <c:pt idx="1150">
                  <c:v>2.2156407400000001E-2</c:v>
                </c:pt>
                <c:pt idx="1151">
                  <c:v>2.3625648700000002E-2</c:v>
                </c:pt>
                <c:pt idx="1152">
                  <c:v>2.3625648700000002E-2</c:v>
                </c:pt>
                <c:pt idx="1153">
                  <c:v>2.3625648700000002E-2</c:v>
                </c:pt>
                <c:pt idx="1154">
                  <c:v>2.2156407400000001E-2</c:v>
                </c:pt>
                <c:pt idx="1155">
                  <c:v>2.2156407400000001E-2</c:v>
                </c:pt>
                <c:pt idx="1156">
                  <c:v>2.2156407400000001E-2</c:v>
                </c:pt>
                <c:pt idx="1157">
                  <c:v>2.3625648700000002E-2</c:v>
                </c:pt>
                <c:pt idx="1158">
                  <c:v>2.5094890000000002E-2</c:v>
                </c:pt>
                <c:pt idx="1159">
                  <c:v>2.3625648700000002E-2</c:v>
                </c:pt>
                <c:pt idx="1160">
                  <c:v>2.3625648700000002E-2</c:v>
                </c:pt>
                <c:pt idx="1161">
                  <c:v>2.3625648700000002E-2</c:v>
                </c:pt>
                <c:pt idx="1162">
                  <c:v>2.2156407400000001E-2</c:v>
                </c:pt>
                <c:pt idx="1163">
                  <c:v>2.2156409799999999E-2</c:v>
                </c:pt>
                <c:pt idx="1164">
                  <c:v>2.3625703200000001E-2</c:v>
                </c:pt>
                <c:pt idx="1165">
                  <c:v>2.50950572E-2</c:v>
                </c:pt>
                <c:pt idx="1166">
                  <c:v>2.3625981099999999E-2</c:v>
                </c:pt>
                <c:pt idx="1167">
                  <c:v>2.21569483E-2</c:v>
                </c:pt>
                <c:pt idx="1168">
                  <c:v>2.2157190100000002E-2</c:v>
                </c:pt>
                <c:pt idx="1169">
                  <c:v>2.36266966E-2</c:v>
                </c:pt>
                <c:pt idx="1170">
                  <c:v>2.3626978399999998E-2</c:v>
                </c:pt>
                <c:pt idx="1171">
                  <c:v>2.36272667E-2</c:v>
                </c:pt>
                <c:pt idx="1172">
                  <c:v>2.3627552600000001E-2</c:v>
                </c:pt>
                <c:pt idx="1173">
                  <c:v>2.3627827000000001E-2</c:v>
                </c:pt>
                <c:pt idx="1174">
                  <c:v>2.3628080900000001E-2</c:v>
                </c:pt>
                <c:pt idx="1175">
                  <c:v>2.3628305400000001E-2</c:v>
                </c:pt>
                <c:pt idx="1176">
                  <c:v>2.3628491299999999E-2</c:v>
                </c:pt>
                <c:pt idx="1177">
                  <c:v>2.3628629799999998E-2</c:v>
                </c:pt>
                <c:pt idx="1178">
                  <c:v>2.3628711899999998E-2</c:v>
                </c:pt>
                <c:pt idx="1179">
                  <c:v>2.3628728700000001E-2</c:v>
                </c:pt>
                <c:pt idx="1180">
                  <c:v>2.3628676899999999E-2</c:v>
                </c:pt>
                <c:pt idx="1181">
                  <c:v>2.3628564299999998E-2</c:v>
                </c:pt>
                <c:pt idx="1182">
                  <c:v>2.3628400000000001E-2</c:v>
                </c:pt>
                <c:pt idx="1183">
                  <c:v>2.3628192900000001E-2</c:v>
                </c:pt>
                <c:pt idx="1184">
                  <c:v>2.3627952000000001E-2</c:v>
                </c:pt>
                <c:pt idx="1185">
                  <c:v>2.3627686299999999E-2</c:v>
                </c:pt>
                <c:pt idx="1186">
                  <c:v>2.3627404899999999E-2</c:v>
                </c:pt>
                <c:pt idx="1187">
                  <c:v>2.21578773E-2</c:v>
                </c:pt>
                <c:pt idx="1188">
                  <c:v>2.3626830500000001E-2</c:v>
                </c:pt>
                <c:pt idx="1189">
                  <c:v>2.3626555600000002E-2</c:v>
                </c:pt>
                <c:pt idx="1190">
                  <c:v>2.3626301200000002E-2</c:v>
                </c:pt>
                <c:pt idx="1191">
                  <c:v>2.2156835400000002E-2</c:v>
                </c:pt>
                <c:pt idx="1192">
                  <c:v>2.36258895E-2</c:v>
                </c:pt>
                <c:pt idx="1193">
                  <c:v>2.3625750399999999E-2</c:v>
                </c:pt>
                <c:pt idx="1194">
                  <c:v>2.2156426699999999E-2</c:v>
                </c:pt>
                <c:pt idx="1195">
                  <c:v>2.3625648700000002E-2</c:v>
                </c:pt>
                <c:pt idx="1196">
                  <c:v>2.3625648700000002E-2</c:v>
                </c:pt>
                <c:pt idx="1197">
                  <c:v>2.2156407400000001E-2</c:v>
                </c:pt>
                <c:pt idx="1198">
                  <c:v>2.3625648700000002E-2</c:v>
                </c:pt>
                <c:pt idx="1199">
                  <c:v>2.3625648700000002E-2</c:v>
                </c:pt>
                <c:pt idx="1200">
                  <c:v>2.2156407400000001E-2</c:v>
                </c:pt>
                <c:pt idx="1201">
                  <c:v>2.3625648700000002E-2</c:v>
                </c:pt>
                <c:pt idx="1202">
                  <c:v>2.5094890000000002E-2</c:v>
                </c:pt>
                <c:pt idx="1203">
                  <c:v>2.3625648700000002E-2</c:v>
                </c:pt>
                <c:pt idx="1204">
                  <c:v>2.3625648700000002E-2</c:v>
                </c:pt>
                <c:pt idx="1205">
                  <c:v>2.3625648700000002E-2</c:v>
                </c:pt>
                <c:pt idx="1206">
                  <c:v>2.3625648700000002E-2</c:v>
                </c:pt>
                <c:pt idx="1207">
                  <c:v>2.5094890000000002E-2</c:v>
                </c:pt>
                <c:pt idx="1208">
                  <c:v>2.2156407400000001E-2</c:v>
                </c:pt>
                <c:pt idx="1209">
                  <c:v>2.3625648700000002E-2</c:v>
                </c:pt>
                <c:pt idx="1210">
                  <c:v>2.2156407400000001E-2</c:v>
                </c:pt>
                <c:pt idx="1211">
                  <c:v>2.2156407400000001E-2</c:v>
                </c:pt>
                <c:pt idx="1212">
                  <c:v>2.2156407400000001E-2</c:v>
                </c:pt>
                <c:pt idx="1213">
                  <c:v>2.3625648700000002E-2</c:v>
                </c:pt>
                <c:pt idx="1214">
                  <c:v>2.2156407400000001E-2</c:v>
                </c:pt>
                <c:pt idx="1215">
                  <c:v>2.3625648700000002E-2</c:v>
                </c:pt>
                <c:pt idx="1216">
                  <c:v>2.2156407400000001E-2</c:v>
                </c:pt>
                <c:pt idx="1217">
                  <c:v>2.3625648700000002E-2</c:v>
                </c:pt>
                <c:pt idx="1218">
                  <c:v>2.3625648700000002E-2</c:v>
                </c:pt>
                <c:pt idx="1219">
                  <c:v>2.3625648700000002E-2</c:v>
                </c:pt>
                <c:pt idx="1220">
                  <c:v>2.2156407400000001E-2</c:v>
                </c:pt>
                <c:pt idx="1221">
                  <c:v>2.5094890000000002E-2</c:v>
                </c:pt>
                <c:pt idx="1222">
                  <c:v>2.2156407400000001E-2</c:v>
                </c:pt>
                <c:pt idx="1223">
                  <c:v>2.3625648700000002E-2</c:v>
                </c:pt>
                <c:pt idx="1224">
                  <c:v>2.2156407400000001E-2</c:v>
                </c:pt>
                <c:pt idx="1225">
                  <c:v>2.3625648700000002E-2</c:v>
                </c:pt>
                <c:pt idx="1226">
                  <c:v>2.3625648700000002E-2</c:v>
                </c:pt>
                <c:pt idx="1227">
                  <c:v>2.3625646300000001E-2</c:v>
                </c:pt>
                <c:pt idx="1228">
                  <c:v>2.2156352899999999E-2</c:v>
                </c:pt>
                <c:pt idx="1229">
                  <c:v>2.3625481199999999E-2</c:v>
                </c:pt>
                <c:pt idx="1230">
                  <c:v>2.36253162E-2</c:v>
                </c:pt>
                <c:pt idx="1231">
                  <c:v>2.3625108200000002E-2</c:v>
                </c:pt>
                <c:pt idx="1232">
                  <c:v>2.21556238E-2</c:v>
                </c:pt>
                <c:pt idx="1233">
                  <c:v>2.36245993E-2</c:v>
                </c:pt>
                <c:pt idx="1234">
                  <c:v>2.3624316499999999E-2</c:v>
                </c:pt>
                <c:pt idx="1235">
                  <c:v>2.3624026900000001E-2</c:v>
                </c:pt>
                <c:pt idx="1236">
                  <c:v>2.3623739599999999E-2</c:v>
                </c:pt>
                <c:pt idx="1237">
                  <c:v>2.3623463500000001E-2</c:v>
                </c:pt>
                <c:pt idx="1238">
                  <c:v>2.2153963200000001E-2</c:v>
                </c:pt>
                <c:pt idx="1239">
                  <c:v>2.3622981800000002E-2</c:v>
                </c:pt>
                <c:pt idx="1240">
                  <c:v>2.5092039600000001E-2</c:v>
                </c:pt>
                <c:pt idx="1241">
                  <c:v>2.3622654600000001E-2</c:v>
                </c:pt>
                <c:pt idx="1242">
                  <c:v>2.2153326300000001E-2</c:v>
                </c:pt>
                <c:pt idx="1243">
                  <c:v>2.3622554899999999E-2</c:v>
                </c:pt>
                <c:pt idx="1244">
                  <c:v>2.36226072E-2</c:v>
                </c:pt>
                <c:pt idx="1245">
                  <c:v>2.3622720699999999E-2</c:v>
                </c:pt>
                <c:pt idx="1246">
                  <c:v>2.2153641299999999E-2</c:v>
                </c:pt>
                <c:pt idx="1247">
                  <c:v>2.3623095100000002E-2</c:v>
                </c:pt>
                <c:pt idx="1248">
                  <c:v>2.36233377E-2</c:v>
                </c:pt>
                <c:pt idx="1249">
                  <c:v>2.36236051E-2</c:v>
                </c:pt>
                <c:pt idx="1250">
                  <c:v>2.36238881E-2</c:v>
                </c:pt>
                <c:pt idx="1251">
                  <c:v>2.36241778E-2</c:v>
                </c:pt>
                <c:pt idx="1252">
                  <c:v>2.5093707900000001E-2</c:v>
                </c:pt>
                <c:pt idx="1253">
                  <c:v>2.3624740599999999E-2</c:v>
                </c:pt>
                <c:pt idx="1254">
                  <c:v>2.21557535E-2</c:v>
                </c:pt>
                <c:pt idx="1255">
                  <c:v>2.36252211E-2</c:v>
                </c:pt>
                <c:pt idx="1256">
                  <c:v>2.2156166299999999E-2</c:v>
                </c:pt>
                <c:pt idx="1257">
                  <c:v>2.3625547E-2</c:v>
                </c:pt>
                <c:pt idx="1258">
                  <c:v>2.2156388199999998E-2</c:v>
                </c:pt>
                <c:pt idx="1259">
                  <c:v>2.3625648700000002E-2</c:v>
                </c:pt>
                <c:pt idx="1260">
                  <c:v>2.3625648700000002E-2</c:v>
                </c:pt>
                <c:pt idx="1261">
                  <c:v>2.3625648700000002E-2</c:v>
                </c:pt>
                <c:pt idx="1262">
                  <c:v>2.3625648700000002E-2</c:v>
                </c:pt>
                <c:pt idx="1263">
                  <c:v>2.2156407400000001E-2</c:v>
                </c:pt>
                <c:pt idx="1264">
                  <c:v>2.3625648700000002E-2</c:v>
                </c:pt>
                <c:pt idx="1265">
                  <c:v>2.3625648700000002E-2</c:v>
                </c:pt>
                <c:pt idx="1266">
                  <c:v>2.3625648700000002E-2</c:v>
                </c:pt>
                <c:pt idx="1267">
                  <c:v>2.3625648700000002E-2</c:v>
                </c:pt>
                <c:pt idx="1268">
                  <c:v>2.3625648700000002E-2</c:v>
                </c:pt>
                <c:pt idx="1269">
                  <c:v>2.3625648700000002E-2</c:v>
                </c:pt>
                <c:pt idx="1270">
                  <c:v>2.3625648700000002E-2</c:v>
                </c:pt>
                <c:pt idx="1271">
                  <c:v>2.3625648700000002E-2</c:v>
                </c:pt>
                <c:pt idx="1272">
                  <c:v>2.2156407400000001E-2</c:v>
                </c:pt>
                <c:pt idx="1273">
                  <c:v>2.3625648700000002E-2</c:v>
                </c:pt>
                <c:pt idx="1274">
                  <c:v>2.3625648700000002E-2</c:v>
                </c:pt>
                <c:pt idx="1275">
                  <c:v>2.3625648700000002E-2</c:v>
                </c:pt>
                <c:pt idx="1276">
                  <c:v>2.3625648700000002E-2</c:v>
                </c:pt>
                <c:pt idx="1277">
                  <c:v>2.3625648700000002E-2</c:v>
                </c:pt>
                <c:pt idx="1278">
                  <c:v>2.3625648700000002E-2</c:v>
                </c:pt>
                <c:pt idx="1279">
                  <c:v>2.3625648700000002E-2</c:v>
                </c:pt>
                <c:pt idx="1280">
                  <c:v>2.3625648700000002E-2</c:v>
                </c:pt>
                <c:pt idx="1281">
                  <c:v>2.2156407400000001E-2</c:v>
                </c:pt>
                <c:pt idx="1282">
                  <c:v>2.3625648700000002E-2</c:v>
                </c:pt>
                <c:pt idx="1283">
                  <c:v>2.3625648700000002E-2</c:v>
                </c:pt>
                <c:pt idx="1284">
                  <c:v>2.3625648700000002E-2</c:v>
                </c:pt>
                <c:pt idx="1285">
                  <c:v>2.3625648700000002E-2</c:v>
                </c:pt>
                <c:pt idx="1286">
                  <c:v>2.3625648700000002E-2</c:v>
                </c:pt>
                <c:pt idx="1287">
                  <c:v>2.3625648700000002E-2</c:v>
                </c:pt>
                <c:pt idx="1288">
                  <c:v>2.3625648700000002E-2</c:v>
                </c:pt>
                <c:pt idx="1289">
                  <c:v>2.5094890000000002E-2</c:v>
                </c:pt>
                <c:pt idx="1290">
                  <c:v>2.2156407400000001E-2</c:v>
                </c:pt>
                <c:pt idx="1291">
                  <c:v>2.3625646699999999E-2</c:v>
                </c:pt>
                <c:pt idx="1292">
                  <c:v>2.36256031E-2</c:v>
                </c:pt>
                <c:pt idx="1293">
                  <c:v>2.3625507699999999E-2</c:v>
                </c:pt>
                <c:pt idx="1294">
                  <c:v>2.36253672E-2</c:v>
                </c:pt>
                <c:pt idx="1295">
                  <c:v>2.3625188599999999E-2</c:v>
                </c:pt>
                <c:pt idx="1296">
                  <c:v>2.5094220600000001E-2</c:v>
                </c:pt>
                <c:pt idx="1297">
                  <c:v>2.3624743399999999E-2</c:v>
                </c:pt>
                <c:pt idx="1298">
                  <c:v>2.3624490599999999E-2</c:v>
                </c:pt>
                <c:pt idx="1299">
                  <c:v>2.3624226500000001E-2</c:v>
                </c:pt>
                <c:pt idx="1300">
                  <c:v>2.2154714400000001E-2</c:v>
                </c:pt>
                <c:pt idx="1301">
                  <c:v>2.36236921E-2</c:v>
                </c:pt>
                <c:pt idx="1302">
                  <c:v>2.2154190899999999E-2</c:v>
                </c:pt>
                <c:pt idx="1303">
                  <c:v>2.3623194600000001E-2</c:v>
                </c:pt>
                <c:pt idx="1304">
                  <c:v>2.3622976800000001E-2</c:v>
                </c:pt>
                <c:pt idx="1305">
                  <c:v>2.36227886E-2</c:v>
                </c:pt>
                <c:pt idx="1306">
                  <c:v>2.36226371E-2</c:v>
                </c:pt>
                <c:pt idx="1307">
                  <c:v>2.2153282100000001E-2</c:v>
                </c:pt>
                <c:pt idx="1308">
                  <c:v>2.21531942E-2</c:v>
                </c:pt>
                <c:pt idx="1309">
                  <c:v>2.2153118400000001E-2</c:v>
                </c:pt>
                <c:pt idx="1310">
                  <c:v>2.3622300799999999E-2</c:v>
                </c:pt>
                <c:pt idx="1311">
                  <c:v>2.2153003300000002E-2</c:v>
                </c:pt>
                <c:pt idx="1312">
                  <c:v>2.2152964000000001E-2</c:v>
                </c:pt>
                <c:pt idx="1313">
                  <c:v>2.36221829E-2</c:v>
                </c:pt>
                <c:pt idx="1314">
                  <c:v>2.36221678E-2</c:v>
                </c:pt>
                <c:pt idx="1315">
                  <c:v>2.3622164899999999E-2</c:v>
                </c:pt>
                <c:pt idx="1316">
                  <c:v>2.3622174100000001E-2</c:v>
                </c:pt>
                <c:pt idx="1317">
                  <c:v>2.3622195499999998E-2</c:v>
                </c:pt>
                <c:pt idx="1318">
                  <c:v>2.21529829E-2</c:v>
                </c:pt>
                <c:pt idx="1319">
                  <c:v>2.36222746E-2</c:v>
                </c:pt>
                <c:pt idx="1320">
                  <c:v>2.36223323E-2</c:v>
                </c:pt>
                <c:pt idx="1321">
                  <c:v>2.3622402099999999E-2</c:v>
                </c:pt>
                <c:pt idx="1322">
                  <c:v>2.2153238400000001E-2</c:v>
                </c:pt>
                <c:pt idx="1323">
                  <c:v>2.3622579300000002E-2</c:v>
                </c:pt>
                <c:pt idx="1324">
                  <c:v>2.21534655E-2</c:v>
                </c:pt>
                <c:pt idx="1325">
                  <c:v>2.3622882299999998E-2</c:v>
                </c:pt>
                <c:pt idx="1326">
                  <c:v>2.2153841899999999E-2</c:v>
                </c:pt>
                <c:pt idx="1327">
                  <c:v>2.3623317299999998E-2</c:v>
                </c:pt>
                <c:pt idx="1328">
                  <c:v>2.3623567200000001E-2</c:v>
                </c:pt>
                <c:pt idx="1329">
                  <c:v>2.36238296E-2</c:v>
                </c:pt>
                <c:pt idx="1330">
                  <c:v>2.3624097699999999E-2</c:v>
                </c:pt>
                <c:pt idx="1331">
                  <c:v>2.3624364799999999E-2</c:v>
                </c:pt>
                <c:pt idx="1332">
                  <c:v>2.21553811E-2</c:v>
                </c:pt>
                <c:pt idx="1333">
                  <c:v>2.3624868199999999E-2</c:v>
                </c:pt>
                <c:pt idx="1334">
                  <c:v>2.3625091099999999E-2</c:v>
                </c:pt>
                <c:pt idx="1335">
                  <c:v>2.36252858E-2</c:v>
                </c:pt>
                <c:pt idx="1336">
                  <c:v>2.36254454E-2</c:v>
                </c:pt>
                <c:pt idx="1337">
                  <c:v>2.2156321900000001E-2</c:v>
                </c:pt>
                <c:pt idx="1338">
                  <c:v>2.2156391300000002E-2</c:v>
                </c:pt>
                <c:pt idx="1339">
                  <c:v>2.3625648700000002E-2</c:v>
                </c:pt>
                <c:pt idx="1340">
                  <c:v>2.3625648700000002E-2</c:v>
                </c:pt>
                <c:pt idx="1341">
                  <c:v>2.3625648700000002E-2</c:v>
                </c:pt>
                <c:pt idx="1342">
                  <c:v>2.3625648700000002E-2</c:v>
                </c:pt>
                <c:pt idx="1343">
                  <c:v>2.3625648700000002E-2</c:v>
                </c:pt>
                <c:pt idx="1344">
                  <c:v>2.2156407400000001E-2</c:v>
                </c:pt>
                <c:pt idx="1345">
                  <c:v>2.2156407400000001E-2</c:v>
                </c:pt>
                <c:pt idx="1346">
                  <c:v>2.3625648700000002E-2</c:v>
                </c:pt>
                <c:pt idx="1347">
                  <c:v>2.3625648700000002E-2</c:v>
                </c:pt>
                <c:pt idx="1348">
                  <c:v>2.2156407400000001E-2</c:v>
                </c:pt>
                <c:pt idx="1349">
                  <c:v>2.5094890000000002E-2</c:v>
                </c:pt>
                <c:pt idx="1350">
                  <c:v>2.5094890000000002E-2</c:v>
                </c:pt>
                <c:pt idx="1351">
                  <c:v>2.3625648700000002E-2</c:v>
                </c:pt>
                <c:pt idx="1352">
                  <c:v>2.2156407400000001E-2</c:v>
                </c:pt>
                <c:pt idx="1353">
                  <c:v>2.3625648700000002E-2</c:v>
                </c:pt>
                <c:pt idx="1354">
                  <c:v>2.3625648700000002E-2</c:v>
                </c:pt>
                <c:pt idx="1355">
                  <c:v>2.2156407400000001E-2</c:v>
                </c:pt>
                <c:pt idx="1356">
                  <c:v>2.3625648700000002E-2</c:v>
                </c:pt>
                <c:pt idx="1357">
                  <c:v>2.3625648700000002E-2</c:v>
                </c:pt>
                <c:pt idx="1358">
                  <c:v>2.3625648700000002E-2</c:v>
                </c:pt>
                <c:pt idx="1359">
                  <c:v>2.3625648700000002E-2</c:v>
                </c:pt>
                <c:pt idx="1360">
                  <c:v>2.2156407400000001E-2</c:v>
                </c:pt>
                <c:pt idx="1361">
                  <c:v>2.3625648700000002E-2</c:v>
                </c:pt>
                <c:pt idx="1362">
                  <c:v>2.3625648700000002E-2</c:v>
                </c:pt>
                <c:pt idx="1363">
                  <c:v>2.2156407400000001E-2</c:v>
                </c:pt>
                <c:pt idx="1364">
                  <c:v>2.3625648700000002E-2</c:v>
                </c:pt>
                <c:pt idx="1365">
                  <c:v>2.3625648700000002E-2</c:v>
                </c:pt>
                <c:pt idx="1366">
                  <c:v>2.3625648700000002E-2</c:v>
                </c:pt>
                <c:pt idx="1367">
                  <c:v>2.3625648700000002E-2</c:v>
                </c:pt>
                <c:pt idx="1368">
                  <c:v>2.3625648700000002E-2</c:v>
                </c:pt>
                <c:pt idx="1369">
                  <c:v>2.3625648700000002E-2</c:v>
                </c:pt>
                <c:pt idx="1370">
                  <c:v>2.3625648700000002E-2</c:v>
                </c:pt>
                <c:pt idx="1371">
                  <c:v>2.3625646399999999E-2</c:v>
                </c:pt>
                <c:pt idx="1372">
                  <c:v>2.3625596799999999E-2</c:v>
                </c:pt>
                <c:pt idx="1373">
                  <c:v>2.36254888E-2</c:v>
                </c:pt>
                <c:pt idx="1374">
                  <c:v>2.36253308E-2</c:v>
                </c:pt>
                <c:pt idx="1375">
                  <c:v>2.3625131099999998E-2</c:v>
                </c:pt>
                <c:pt idx="1376">
                  <c:v>2.3624898200000001E-2</c:v>
                </c:pt>
                <c:pt idx="1377">
                  <c:v>2.3624640499999999E-2</c:v>
                </c:pt>
                <c:pt idx="1378">
                  <c:v>2.36243662E-2</c:v>
                </c:pt>
                <c:pt idx="1379">
                  <c:v>2.3624084E-2</c:v>
                </c:pt>
                <c:pt idx="1380">
                  <c:v>2.06853143E-2</c:v>
                </c:pt>
                <c:pt idx="1381">
                  <c:v>2.2154284600000001E-2</c:v>
                </c:pt>
                <c:pt idx="1382">
                  <c:v>2.3623272899999999E-2</c:v>
                </c:pt>
                <c:pt idx="1383">
                  <c:v>2.3623042600000001E-2</c:v>
                </c:pt>
                <c:pt idx="1384">
                  <c:v>2.3622846499999999E-2</c:v>
                </c:pt>
                <c:pt idx="1385">
                  <c:v>2.3622692899999999E-2</c:v>
                </c:pt>
                <c:pt idx="1386">
                  <c:v>2.3622590499999999E-2</c:v>
                </c:pt>
                <c:pt idx="1387">
                  <c:v>2.3622548E-2</c:v>
                </c:pt>
                <c:pt idx="1388">
                  <c:v>2.36225776E-2</c:v>
                </c:pt>
                <c:pt idx="1389">
                  <c:v>2.21534291E-2</c:v>
                </c:pt>
                <c:pt idx="1390">
                  <c:v>2.2153583899999999E-2</c:v>
                </c:pt>
                <c:pt idx="1391">
                  <c:v>2.36230316E-2</c:v>
                </c:pt>
                <c:pt idx="1392">
                  <c:v>2.3623272099999999E-2</c:v>
                </c:pt>
                <c:pt idx="1393">
                  <c:v>2.36235409E-2</c:v>
                </c:pt>
                <c:pt idx="1394">
                  <c:v>2.3623828199999999E-2</c:v>
                </c:pt>
                <c:pt idx="1395">
                  <c:v>2.5093367700000001E-2</c:v>
                </c:pt>
                <c:pt idx="1396">
                  <c:v>2.36244195E-2</c:v>
                </c:pt>
                <c:pt idx="1397">
                  <c:v>2.3624704100000001E-2</c:v>
                </c:pt>
                <c:pt idx="1398">
                  <c:v>2.3624968400000002E-2</c:v>
                </c:pt>
                <c:pt idx="1399">
                  <c:v>2.2155960700000001E-2</c:v>
                </c:pt>
                <c:pt idx="1400">
                  <c:v>2.21561555E-2</c:v>
                </c:pt>
                <c:pt idx="1401">
                  <c:v>2.2156301E-2</c:v>
                </c:pt>
                <c:pt idx="1402">
                  <c:v>2.21563873E-2</c:v>
                </c:pt>
                <c:pt idx="1403">
                  <c:v>2.3625646300000001E-2</c:v>
                </c:pt>
                <c:pt idx="1404">
                  <c:v>2.2156352899999999E-2</c:v>
                </c:pt>
                <c:pt idx="1405">
                  <c:v>2.21562397E-2</c:v>
                </c:pt>
                <c:pt idx="1406">
                  <c:v>2.21560744E-2</c:v>
                </c:pt>
                <c:pt idx="1407">
                  <c:v>2.3625108200000002E-2</c:v>
                </c:pt>
                <c:pt idx="1408">
                  <c:v>2.5094108600000001E-2</c:v>
                </c:pt>
                <c:pt idx="1409">
                  <c:v>2.36245993E-2</c:v>
                </c:pt>
                <c:pt idx="1410">
                  <c:v>2.2155073399999999E-2</c:v>
                </c:pt>
                <c:pt idx="1411">
                  <c:v>2.3624026900000001E-2</c:v>
                </c:pt>
                <c:pt idx="1412">
                  <c:v>2.3623739599999999E-2</c:v>
                </c:pt>
                <c:pt idx="1413">
                  <c:v>2.5092707799999999E-2</c:v>
                </c:pt>
                <c:pt idx="1414">
                  <c:v>2.2153963200000001E-2</c:v>
                </c:pt>
                <c:pt idx="1415">
                  <c:v>2.3622981800000002E-2</c:v>
                </c:pt>
                <c:pt idx="1416">
                  <c:v>2.36227943E-2</c:v>
                </c:pt>
                <c:pt idx="1417">
                  <c:v>2.3622654600000001E-2</c:v>
                </c:pt>
                <c:pt idx="1418">
                  <c:v>2.3622571799999999E-2</c:v>
                </c:pt>
                <c:pt idx="1419">
                  <c:v>2.2153309499999999E-2</c:v>
                </c:pt>
                <c:pt idx="1420">
                  <c:v>2.5091855199999999E-2</c:v>
                </c:pt>
                <c:pt idx="1421">
                  <c:v>2.2153483000000002E-2</c:v>
                </c:pt>
                <c:pt idx="1422">
                  <c:v>2.2153655899999999E-2</c:v>
                </c:pt>
                <c:pt idx="1423">
                  <c:v>2.2153873300000002E-2</c:v>
                </c:pt>
                <c:pt idx="1424">
                  <c:v>2.3623369799999999E-2</c:v>
                </c:pt>
                <c:pt idx="1425">
                  <c:v>2.3623646299999999E-2</c:v>
                </c:pt>
                <c:pt idx="1426">
                  <c:v>2.2154694199999998E-2</c:v>
                </c:pt>
                <c:pt idx="1427">
                  <c:v>2.3624234800000001E-2</c:v>
                </c:pt>
                <c:pt idx="1428">
                  <c:v>2.36245273E-2</c:v>
                </c:pt>
                <c:pt idx="1429">
                  <c:v>2.3624805799999999E-2</c:v>
                </c:pt>
                <c:pt idx="1430">
                  <c:v>2.2155818300000001E-2</c:v>
                </c:pt>
                <c:pt idx="1431">
                  <c:v>2.2156039900000001E-2</c:v>
                </c:pt>
                <c:pt idx="1432">
                  <c:v>2.3625459800000002E-2</c:v>
                </c:pt>
                <c:pt idx="1433">
                  <c:v>2.36255852E-2</c:v>
                </c:pt>
                <c:pt idx="1434">
                  <c:v>2.5094889400000001E-2</c:v>
                </c:pt>
                <c:pt idx="1435">
                  <c:v>2.3625639699999999E-2</c:v>
                </c:pt>
                <c:pt idx="1436">
                  <c:v>2.3625572300000001E-2</c:v>
                </c:pt>
                <c:pt idx="1437">
                  <c:v>2.3625457900000001E-2</c:v>
                </c:pt>
                <c:pt idx="1438">
                  <c:v>2.5094544699999999E-2</c:v>
                </c:pt>
                <c:pt idx="1439">
                  <c:v>2.36251138E-2</c:v>
                </c:pt>
                <c:pt idx="1440">
                  <c:v>2.2155654600000001E-2</c:v>
                </c:pt>
                <c:pt idx="1441">
                  <c:v>2.2155416099999999E-2</c:v>
                </c:pt>
                <c:pt idx="1442">
                  <c:v>2.3624405800000001E-2</c:v>
                </c:pt>
                <c:pt idx="1443">
                  <c:v>2.3624144600000001E-2</c:v>
                </c:pt>
                <c:pt idx="1444">
                  <c:v>2.3623881400000001E-2</c:v>
                </c:pt>
                <c:pt idx="1445">
                  <c:v>2.5092867000000001E-2</c:v>
                </c:pt>
                <c:pt idx="1446">
                  <c:v>2.3623375499999998E-2</c:v>
                </c:pt>
                <c:pt idx="1447">
                  <c:v>2.3623145599999999E-2</c:v>
                </c:pt>
                <c:pt idx="1448">
                  <c:v>2.3622939900000001E-2</c:v>
                </c:pt>
                <c:pt idx="1449">
                  <c:v>2.3622764800000001E-2</c:v>
                </c:pt>
                <c:pt idx="1450">
                  <c:v>2.2153381400000002E-2</c:v>
                </c:pt>
                <c:pt idx="1451">
                  <c:v>2.3622531200000001E-2</c:v>
                </c:pt>
                <c:pt idx="1452">
                  <c:v>2.3622454800000001E-2</c:v>
                </c:pt>
                <c:pt idx="1453">
                  <c:v>2.36223874E-2</c:v>
                </c:pt>
                <c:pt idx="1454">
                  <c:v>2.3622329399999999E-2</c:v>
                </c:pt>
                <c:pt idx="1455">
                  <c:v>2.2153035200000001E-2</c:v>
                </c:pt>
                <c:pt idx="1456">
                  <c:v>2.2152996899999999E-2</c:v>
                </c:pt>
                <c:pt idx="1457">
                  <c:v>2.2152969000000002E-2</c:v>
                </c:pt>
                <c:pt idx="1458">
                  <c:v>2.3622197899999999E-2</c:v>
                </c:pt>
                <c:pt idx="1459">
                  <c:v>2.36221917E-2</c:v>
                </c:pt>
                <c:pt idx="1460">
                  <c:v>2.2152950800000001E-2</c:v>
                </c:pt>
                <c:pt idx="1461">
                  <c:v>2.36222138E-2</c:v>
                </c:pt>
                <c:pt idx="1462">
                  <c:v>2.3622242599999999E-2</c:v>
                </c:pt>
                <c:pt idx="1463">
                  <c:v>2.3622283800000001E-2</c:v>
                </c:pt>
                <c:pt idx="1464">
                  <c:v>2.3622337600000001E-2</c:v>
                </c:pt>
                <c:pt idx="1465">
                  <c:v>2.3622404400000001E-2</c:v>
                </c:pt>
                <c:pt idx="1466">
                  <c:v>2.5091730199999999E-2</c:v>
                </c:pt>
                <c:pt idx="1467">
                  <c:v>2.3622579000000001E-2</c:v>
                </c:pt>
                <c:pt idx="1468">
                  <c:v>2.3622701999999999E-2</c:v>
                </c:pt>
                <c:pt idx="1469">
                  <c:v>2.3622855700000001E-2</c:v>
                </c:pt>
                <c:pt idx="1470">
                  <c:v>2.36230355E-2</c:v>
                </c:pt>
                <c:pt idx="1471">
                  <c:v>2.3623236700000001E-2</c:v>
                </c:pt>
                <c:pt idx="1472">
                  <c:v>2.21542105E-2</c:v>
                </c:pt>
                <c:pt idx="1473">
                  <c:v>2.2154441300000001E-2</c:v>
                </c:pt>
                <c:pt idx="1474">
                  <c:v>2.3623923599999999E-2</c:v>
                </c:pt>
                <c:pt idx="1475">
                  <c:v>2.3624165200000002E-2</c:v>
                </c:pt>
                <c:pt idx="1476">
                  <c:v>2.2155162499999999E-2</c:v>
                </c:pt>
                <c:pt idx="1477">
                  <c:v>2.2155397399999999E-2</c:v>
                </c:pt>
                <c:pt idx="1478">
                  <c:v>2.3624864299999999E-2</c:v>
                </c:pt>
                <c:pt idx="1479">
                  <c:v>2.2155831599999998E-2</c:v>
                </c:pt>
                <c:pt idx="1480">
                  <c:v>2.3625263699999999E-2</c:v>
                </c:pt>
                <c:pt idx="1481">
                  <c:v>2.3625429900000001E-2</c:v>
                </c:pt>
                <c:pt idx="1482">
                  <c:v>2.2156326300000001E-2</c:v>
                </c:pt>
                <c:pt idx="1483">
                  <c:v>2.3625673400000002E-2</c:v>
                </c:pt>
                <c:pt idx="1484">
                  <c:v>2.3625760799999999E-2</c:v>
                </c:pt>
                <c:pt idx="1485">
                  <c:v>2.3625836099999999E-2</c:v>
                </c:pt>
                <c:pt idx="1486">
                  <c:v>2.3625899299999999E-2</c:v>
                </c:pt>
                <c:pt idx="1487">
                  <c:v>2.3625950400000002E-2</c:v>
                </c:pt>
                <c:pt idx="1488">
                  <c:v>2.36259895E-2</c:v>
                </c:pt>
                <c:pt idx="1489">
                  <c:v>2.50952573E-2</c:v>
                </c:pt>
                <c:pt idx="1490">
                  <c:v>2.3626031499999998E-2</c:v>
                </c:pt>
                <c:pt idx="1491">
                  <c:v>2.2156793599999999E-2</c:v>
                </c:pt>
                <c:pt idx="1492">
                  <c:v>2.3626025200000001E-2</c:v>
                </c:pt>
                <c:pt idx="1493">
                  <c:v>2.3626003999999999E-2</c:v>
                </c:pt>
                <c:pt idx="1494">
                  <c:v>2.3625970699999999E-2</c:v>
                </c:pt>
                <c:pt idx="1495">
                  <c:v>2.36259253E-2</c:v>
                </c:pt>
                <c:pt idx="1496">
                  <c:v>2.36258679E-2</c:v>
                </c:pt>
                <c:pt idx="1497">
                  <c:v>2.3625798399999998E-2</c:v>
                </c:pt>
                <c:pt idx="1498">
                  <c:v>2.2156475700000001E-2</c:v>
                </c:pt>
                <c:pt idx="1499">
                  <c:v>2.3625622400000001E-2</c:v>
                </c:pt>
                <c:pt idx="1500">
                  <c:v>2.3625499899999999E-2</c:v>
                </c:pt>
                <c:pt idx="1501">
                  <c:v>2.3625346700000001E-2</c:v>
                </c:pt>
                <c:pt idx="1502">
                  <c:v>2.36251676E-2</c:v>
                </c:pt>
                <c:pt idx="1503">
                  <c:v>2.3624967E-2</c:v>
                </c:pt>
                <c:pt idx="1504">
                  <c:v>2.3624749300000001E-2</c:v>
                </c:pt>
                <c:pt idx="1505">
                  <c:v>2.3624519199999999E-2</c:v>
                </c:pt>
                <c:pt idx="1506">
                  <c:v>2.3624281099999998E-2</c:v>
                </c:pt>
                <c:pt idx="1507">
                  <c:v>2.21547959E-2</c:v>
                </c:pt>
                <c:pt idx="1508">
                  <c:v>2.2154555199999999E-2</c:v>
                </c:pt>
                <c:pt idx="1509">
                  <c:v>2.3623564199999999E-2</c:v>
                </c:pt>
                <c:pt idx="1510">
                  <c:v>2.3623339600000001E-2</c:v>
                </c:pt>
                <c:pt idx="1511">
                  <c:v>2.21538849E-2</c:v>
                </c:pt>
                <c:pt idx="1512">
                  <c:v>2.36229391E-2</c:v>
                </c:pt>
                <c:pt idx="1513">
                  <c:v>2.5092017599999999E-2</c:v>
                </c:pt>
                <c:pt idx="1514">
                  <c:v>2.3622633899999999E-2</c:v>
                </c:pt>
                <c:pt idx="1515">
                  <c:v>2.2153282100000001E-2</c:v>
                </c:pt>
                <c:pt idx="1516">
                  <c:v>2.36224399E-2</c:v>
                </c:pt>
                <c:pt idx="1517">
                  <c:v>2.2153118400000001E-2</c:v>
                </c:pt>
                <c:pt idx="1518">
                  <c:v>2.2153054799999999E-2</c:v>
                </c:pt>
                <c:pt idx="1519">
                  <c:v>2.2153003300000002E-2</c:v>
                </c:pt>
                <c:pt idx="1520">
                  <c:v>2.2152964000000001E-2</c:v>
                </c:pt>
                <c:pt idx="1521">
                  <c:v>2.36221829E-2</c:v>
                </c:pt>
                <c:pt idx="1522">
                  <c:v>2.36221678E-2</c:v>
                </c:pt>
                <c:pt idx="1523">
                  <c:v>2.3622164899999999E-2</c:v>
                </c:pt>
                <c:pt idx="1524">
                  <c:v>2.3622174100000001E-2</c:v>
                </c:pt>
                <c:pt idx="1525">
                  <c:v>2.3622195499999998E-2</c:v>
                </c:pt>
                <c:pt idx="1526">
                  <c:v>2.21529829E-2</c:v>
                </c:pt>
                <c:pt idx="1527">
                  <c:v>2.36222746E-2</c:v>
                </c:pt>
                <c:pt idx="1528">
                  <c:v>2.2153086400000001E-2</c:v>
                </c:pt>
                <c:pt idx="1529">
                  <c:v>2.3622402099999999E-2</c:v>
                </c:pt>
                <c:pt idx="1530">
                  <c:v>2.2153238400000001E-2</c:v>
                </c:pt>
                <c:pt idx="1531">
                  <c:v>2.3622579300000002E-2</c:v>
                </c:pt>
                <c:pt idx="1532">
                  <c:v>2.21534655E-2</c:v>
                </c:pt>
                <c:pt idx="1533">
                  <c:v>2.21536372E-2</c:v>
                </c:pt>
                <c:pt idx="1534">
                  <c:v>2.36230867E-2</c:v>
                </c:pt>
                <c:pt idx="1535">
                  <c:v>2.3623317299999998E-2</c:v>
                </c:pt>
                <c:pt idx="1536">
                  <c:v>2.3623567200000001E-2</c:v>
                </c:pt>
                <c:pt idx="1537">
                  <c:v>2.36238296E-2</c:v>
                </c:pt>
                <c:pt idx="1538">
                  <c:v>2.2154854299999999E-2</c:v>
                </c:pt>
                <c:pt idx="1539">
                  <c:v>2.3624364799999999E-2</c:v>
                </c:pt>
                <c:pt idx="1540">
                  <c:v>2.21553811E-2</c:v>
                </c:pt>
                <c:pt idx="1541">
                  <c:v>2.21556259E-2</c:v>
                </c:pt>
                <c:pt idx="1542">
                  <c:v>2.21558491E-2</c:v>
                </c:pt>
                <c:pt idx="1543">
                  <c:v>2.36252858E-2</c:v>
                </c:pt>
                <c:pt idx="1544">
                  <c:v>2.2156203900000001E-2</c:v>
                </c:pt>
                <c:pt idx="1545">
                  <c:v>2.3625563299999999E-2</c:v>
                </c:pt>
                <c:pt idx="1546">
                  <c:v>2.36256327E-2</c:v>
                </c:pt>
                <c:pt idx="1547">
                  <c:v>2.3625648700000002E-2</c:v>
                </c:pt>
                <c:pt idx="1548">
                  <c:v>2.3625648700000002E-2</c:v>
                </c:pt>
                <c:pt idx="1549">
                  <c:v>2.5094890000000002E-2</c:v>
                </c:pt>
                <c:pt idx="1550">
                  <c:v>2.3625648700000002E-2</c:v>
                </c:pt>
                <c:pt idx="1551">
                  <c:v>2.5094890000000002E-2</c:v>
                </c:pt>
                <c:pt idx="1552">
                  <c:v>2.3625648700000002E-2</c:v>
                </c:pt>
                <c:pt idx="1553">
                  <c:v>2.5094890000000002E-2</c:v>
                </c:pt>
                <c:pt idx="1554">
                  <c:v>2.2156407400000001E-2</c:v>
                </c:pt>
                <c:pt idx="1555">
                  <c:v>2.3625648700000002E-2</c:v>
                </c:pt>
                <c:pt idx="1556">
                  <c:v>2.3625648700000002E-2</c:v>
                </c:pt>
                <c:pt idx="1557">
                  <c:v>2.3625648700000002E-2</c:v>
                </c:pt>
                <c:pt idx="1558">
                  <c:v>2.3625648700000002E-2</c:v>
                </c:pt>
                <c:pt idx="1559">
                  <c:v>2.3625648700000002E-2</c:v>
                </c:pt>
                <c:pt idx="1560">
                  <c:v>2.3625648700000002E-2</c:v>
                </c:pt>
                <c:pt idx="1561">
                  <c:v>2.3625648700000002E-2</c:v>
                </c:pt>
                <c:pt idx="1562">
                  <c:v>2.3625648700000002E-2</c:v>
                </c:pt>
                <c:pt idx="1563">
                  <c:v>2.3625648700000002E-2</c:v>
                </c:pt>
                <c:pt idx="1564">
                  <c:v>2.3625648700000002E-2</c:v>
                </c:pt>
                <c:pt idx="1565">
                  <c:v>2.3625648700000002E-2</c:v>
                </c:pt>
                <c:pt idx="1566">
                  <c:v>2.5094890000000002E-2</c:v>
                </c:pt>
                <c:pt idx="1567">
                  <c:v>2.5094890000000002E-2</c:v>
                </c:pt>
                <c:pt idx="1568">
                  <c:v>2.3625648700000002E-2</c:v>
                </c:pt>
                <c:pt idx="1569">
                  <c:v>2.2156407400000001E-2</c:v>
                </c:pt>
                <c:pt idx="1570">
                  <c:v>2.2156407400000001E-2</c:v>
                </c:pt>
                <c:pt idx="1571">
                  <c:v>2.2156407400000001E-2</c:v>
                </c:pt>
                <c:pt idx="1572">
                  <c:v>2.3625648700000002E-2</c:v>
                </c:pt>
                <c:pt idx="1573">
                  <c:v>2.3625648700000002E-2</c:v>
                </c:pt>
                <c:pt idx="1574">
                  <c:v>2.3625648700000002E-2</c:v>
                </c:pt>
                <c:pt idx="1575">
                  <c:v>2.3625648700000002E-2</c:v>
                </c:pt>
                <c:pt idx="1576">
                  <c:v>2.3625648700000002E-2</c:v>
                </c:pt>
                <c:pt idx="1577">
                  <c:v>2.2156407400000001E-2</c:v>
                </c:pt>
                <c:pt idx="1578">
                  <c:v>2.2156407400000001E-2</c:v>
                </c:pt>
                <c:pt idx="1579">
                  <c:v>2.2156407400000001E-2</c:v>
                </c:pt>
                <c:pt idx="1580">
                  <c:v>2.3625648700000002E-2</c:v>
                </c:pt>
                <c:pt idx="1581">
                  <c:v>2.2156407400000001E-2</c:v>
                </c:pt>
                <c:pt idx="1582">
                  <c:v>2.3625648700000002E-2</c:v>
                </c:pt>
                <c:pt idx="1583">
                  <c:v>2.3625648700000002E-2</c:v>
                </c:pt>
                <c:pt idx="1584">
                  <c:v>2.3625648700000002E-2</c:v>
                </c:pt>
                <c:pt idx="1585">
                  <c:v>2.3625648700000002E-2</c:v>
                </c:pt>
                <c:pt idx="1586">
                  <c:v>2.2156407400000001E-2</c:v>
                </c:pt>
                <c:pt idx="1587">
                  <c:v>2.3625648700000002E-2</c:v>
                </c:pt>
                <c:pt idx="1588">
                  <c:v>2.3625648700000002E-2</c:v>
                </c:pt>
                <c:pt idx="1589">
                  <c:v>2.3625648700000002E-2</c:v>
                </c:pt>
                <c:pt idx="1590">
                  <c:v>2.3625648700000002E-2</c:v>
                </c:pt>
                <c:pt idx="1591">
                  <c:v>2.3625648700000002E-2</c:v>
                </c:pt>
                <c:pt idx="1592">
                  <c:v>2.3625648700000002E-2</c:v>
                </c:pt>
                <c:pt idx="1593">
                  <c:v>2.3625648700000002E-2</c:v>
                </c:pt>
                <c:pt idx="1594">
                  <c:v>2.3625648700000002E-2</c:v>
                </c:pt>
                <c:pt idx="1595">
                  <c:v>2.3625648700000002E-2</c:v>
                </c:pt>
                <c:pt idx="1596">
                  <c:v>2.3625648700000002E-2</c:v>
                </c:pt>
                <c:pt idx="1597">
                  <c:v>2.3625648700000002E-2</c:v>
                </c:pt>
                <c:pt idx="1598">
                  <c:v>2.3625648700000002E-2</c:v>
                </c:pt>
                <c:pt idx="1599">
                  <c:v>2.5094890000000002E-2</c:v>
                </c:pt>
                <c:pt idx="1600">
                  <c:v>2.3625648700000002E-2</c:v>
                </c:pt>
                <c:pt idx="1601">
                  <c:v>2.3625648700000002E-2</c:v>
                </c:pt>
                <c:pt idx="1602">
                  <c:v>2.2156407400000001E-2</c:v>
                </c:pt>
                <c:pt idx="1603">
                  <c:v>2.3625648700000002E-2</c:v>
                </c:pt>
                <c:pt idx="1604">
                  <c:v>2.2156407400000001E-2</c:v>
                </c:pt>
                <c:pt idx="1605">
                  <c:v>2.3625648700000002E-2</c:v>
                </c:pt>
                <c:pt idx="1606">
                  <c:v>2.3625648700000002E-2</c:v>
                </c:pt>
                <c:pt idx="1607">
                  <c:v>2.3625648700000002E-2</c:v>
                </c:pt>
                <c:pt idx="1608">
                  <c:v>2.3625648700000002E-2</c:v>
                </c:pt>
                <c:pt idx="1609">
                  <c:v>2.5094890000000002E-2</c:v>
                </c:pt>
                <c:pt idx="1610">
                  <c:v>2.2156407400000001E-2</c:v>
                </c:pt>
                <c:pt idx="1611">
                  <c:v>2.5094887999999999E-2</c:v>
                </c:pt>
                <c:pt idx="1612">
                  <c:v>2.36256031E-2</c:v>
                </c:pt>
                <c:pt idx="1613">
                  <c:v>2.5094749199999999E-2</c:v>
                </c:pt>
                <c:pt idx="1614">
                  <c:v>2.36253672E-2</c:v>
                </c:pt>
                <c:pt idx="1615">
                  <c:v>2.21559466E-2</c:v>
                </c:pt>
                <c:pt idx="1616">
                  <c:v>2.36249784E-2</c:v>
                </c:pt>
                <c:pt idx="1617">
                  <c:v>2.3624743399999999E-2</c:v>
                </c:pt>
                <c:pt idx="1618">
                  <c:v>2.3624490599999999E-2</c:v>
                </c:pt>
                <c:pt idx="1619">
                  <c:v>2.3624226500000001E-2</c:v>
                </c:pt>
                <c:pt idx="1620">
                  <c:v>2.3623958099999998E-2</c:v>
                </c:pt>
                <c:pt idx="1621">
                  <c:v>2.36236921E-2</c:v>
                </c:pt>
                <c:pt idx="1622">
                  <c:v>2.3623435299999999E-2</c:v>
                </c:pt>
                <c:pt idx="1623">
                  <c:v>2.3623194600000001E-2</c:v>
                </c:pt>
                <c:pt idx="1624">
                  <c:v>2.2153731699999998E-2</c:v>
                </c:pt>
                <c:pt idx="1625">
                  <c:v>2.21535434E-2</c:v>
                </c:pt>
                <c:pt idx="1626">
                  <c:v>2.36226371E-2</c:v>
                </c:pt>
                <c:pt idx="1627">
                  <c:v>2.5091773299999998E-2</c:v>
                </c:pt>
                <c:pt idx="1628">
                  <c:v>2.36224399E-2</c:v>
                </c:pt>
                <c:pt idx="1629">
                  <c:v>2.36223643E-2</c:v>
                </c:pt>
                <c:pt idx="1630">
                  <c:v>2.3622300799999999E-2</c:v>
                </c:pt>
                <c:pt idx="1631">
                  <c:v>2.3622249299999998E-2</c:v>
                </c:pt>
                <c:pt idx="1632">
                  <c:v>2.3622210099999999E-2</c:v>
                </c:pt>
                <c:pt idx="1633">
                  <c:v>2.5091428999999998E-2</c:v>
                </c:pt>
                <c:pt idx="1634">
                  <c:v>2.36221678E-2</c:v>
                </c:pt>
                <c:pt idx="1635">
                  <c:v>2.3622164899999999E-2</c:v>
                </c:pt>
                <c:pt idx="1636">
                  <c:v>2.2152927999999999E-2</c:v>
                </c:pt>
                <c:pt idx="1637">
                  <c:v>2.3622195499999998E-2</c:v>
                </c:pt>
                <c:pt idx="1638">
                  <c:v>2.21529829E-2</c:v>
                </c:pt>
                <c:pt idx="1639">
                  <c:v>2.36222746E-2</c:v>
                </c:pt>
                <c:pt idx="1640">
                  <c:v>2.2153086400000001E-2</c:v>
                </c:pt>
                <c:pt idx="1641">
                  <c:v>2.3622402099999999E-2</c:v>
                </c:pt>
                <c:pt idx="1642">
                  <c:v>2.2153238400000001E-2</c:v>
                </c:pt>
                <c:pt idx="1643">
                  <c:v>2.2153333800000001E-2</c:v>
                </c:pt>
                <c:pt idx="1644">
                  <c:v>2.21534655E-2</c:v>
                </c:pt>
                <c:pt idx="1645">
                  <c:v>2.3622882299999998E-2</c:v>
                </c:pt>
                <c:pt idx="1646">
                  <c:v>2.36230867E-2</c:v>
                </c:pt>
                <c:pt idx="1647">
                  <c:v>2.3623317299999998E-2</c:v>
                </c:pt>
                <c:pt idx="1648">
                  <c:v>2.3623567200000001E-2</c:v>
                </c:pt>
                <c:pt idx="1649">
                  <c:v>2.36238296E-2</c:v>
                </c:pt>
                <c:pt idx="1650">
                  <c:v>2.3624097699999999E-2</c:v>
                </c:pt>
                <c:pt idx="1651">
                  <c:v>2.3624364799999999E-2</c:v>
                </c:pt>
                <c:pt idx="1652">
                  <c:v>2.21553811E-2</c:v>
                </c:pt>
                <c:pt idx="1653">
                  <c:v>2.3624868199999999E-2</c:v>
                </c:pt>
                <c:pt idx="1654">
                  <c:v>2.21558491E-2</c:v>
                </c:pt>
                <c:pt idx="1655">
                  <c:v>2.36252858E-2</c:v>
                </c:pt>
                <c:pt idx="1656">
                  <c:v>2.2156203900000001E-2</c:v>
                </c:pt>
                <c:pt idx="1657">
                  <c:v>2.3625563299999999E-2</c:v>
                </c:pt>
                <c:pt idx="1658">
                  <c:v>2.36256327E-2</c:v>
                </c:pt>
                <c:pt idx="1659">
                  <c:v>2.5094890000000002E-2</c:v>
                </c:pt>
                <c:pt idx="1660">
                  <c:v>2.2156407400000001E-2</c:v>
                </c:pt>
                <c:pt idx="1661">
                  <c:v>2.3625648700000002E-2</c:v>
                </c:pt>
                <c:pt idx="1662">
                  <c:v>2.3625648700000002E-2</c:v>
                </c:pt>
                <c:pt idx="1663">
                  <c:v>2.3625648700000002E-2</c:v>
                </c:pt>
                <c:pt idx="1664">
                  <c:v>2.5094890000000002E-2</c:v>
                </c:pt>
                <c:pt idx="1665">
                  <c:v>2.3625648700000002E-2</c:v>
                </c:pt>
                <c:pt idx="1666">
                  <c:v>2.2156407400000001E-2</c:v>
                </c:pt>
                <c:pt idx="1667">
                  <c:v>2.3625648700000002E-2</c:v>
                </c:pt>
                <c:pt idx="1668">
                  <c:v>2.3625648700000002E-2</c:v>
                </c:pt>
                <c:pt idx="1669">
                  <c:v>2.3625648700000002E-2</c:v>
                </c:pt>
                <c:pt idx="1670">
                  <c:v>2.3625648700000002E-2</c:v>
                </c:pt>
                <c:pt idx="1671">
                  <c:v>2.3625648700000002E-2</c:v>
                </c:pt>
                <c:pt idx="1672">
                  <c:v>2.2156407400000001E-2</c:v>
                </c:pt>
                <c:pt idx="1673">
                  <c:v>2.2156407400000001E-2</c:v>
                </c:pt>
                <c:pt idx="1674">
                  <c:v>2.3625648700000002E-2</c:v>
                </c:pt>
                <c:pt idx="1675">
                  <c:v>2.3625648700000002E-2</c:v>
                </c:pt>
                <c:pt idx="1676">
                  <c:v>2.2156407400000001E-2</c:v>
                </c:pt>
                <c:pt idx="1677">
                  <c:v>2.3625648700000002E-2</c:v>
                </c:pt>
                <c:pt idx="1678">
                  <c:v>2.2156407400000001E-2</c:v>
                </c:pt>
                <c:pt idx="1679">
                  <c:v>2.3625648700000002E-2</c:v>
                </c:pt>
                <c:pt idx="1680">
                  <c:v>2.3625648700000002E-2</c:v>
                </c:pt>
                <c:pt idx="1681">
                  <c:v>2.3625648700000002E-2</c:v>
                </c:pt>
                <c:pt idx="1682">
                  <c:v>2.2156407400000001E-2</c:v>
                </c:pt>
                <c:pt idx="1683">
                  <c:v>2.3625648700000002E-2</c:v>
                </c:pt>
                <c:pt idx="1684">
                  <c:v>2.3625648700000002E-2</c:v>
                </c:pt>
                <c:pt idx="1685">
                  <c:v>2.3625648700000002E-2</c:v>
                </c:pt>
                <c:pt idx="1686">
                  <c:v>2.3625648700000002E-2</c:v>
                </c:pt>
                <c:pt idx="1687">
                  <c:v>2.3625648700000002E-2</c:v>
                </c:pt>
                <c:pt idx="1688">
                  <c:v>2.5094890000000002E-2</c:v>
                </c:pt>
                <c:pt idx="1689">
                  <c:v>2.2156407400000001E-2</c:v>
                </c:pt>
                <c:pt idx="1690">
                  <c:v>2.3625648700000002E-2</c:v>
                </c:pt>
                <c:pt idx="1691">
                  <c:v>2.3625648700000002E-2</c:v>
                </c:pt>
                <c:pt idx="1692">
                  <c:v>2.2156407400000001E-2</c:v>
                </c:pt>
                <c:pt idx="1693">
                  <c:v>2.2156407400000001E-2</c:v>
                </c:pt>
                <c:pt idx="1694">
                  <c:v>2.2156407400000001E-2</c:v>
                </c:pt>
                <c:pt idx="1695">
                  <c:v>2.3625648700000002E-2</c:v>
                </c:pt>
                <c:pt idx="1696">
                  <c:v>2.3625648700000002E-2</c:v>
                </c:pt>
                <c:pt idx="1697">
                  <c:v>2.3625648700000002E-2</c:v>
                </c:pt>
                <c:pt idx="1698">
                  <c:v>2.3625648700000002E-2</c:v>
                </c:pt>
                <c:pt idx="1699">
                  <c:v>2.3625648700000002E-2</c:v>
                </c:pt>
                <c:pt idx="1700">
                  <c:v>2.3625648700000002E-2</c:v>
                </c:pt>
                <c:pt idx="1701">
                  <c:v>2.3625648700000002E-2</c:v>
                </c:pt>
                <c:pt idx="1702">
                  <c:v>2.3625648700000002E-2</c:v>
                </c:pt>
                <c:pt idx="1703">
                  <c:v>2.3625648700000002E-2</c:v>
                </c:pt>
                <c:pt idx="1704">
                  <c:v>2.3625648700000002E-2</c:v>
                </c:pt>
                <c:pt idx="1705">
                  <c:v>2.3625648700000002E-2</c:v>
                </c:pt>
                <c:pt idx="1706">
                  <c:v>2.5094890000000002E-2</c:v>
                </c:pt>
                <c:pt idx="1707">
                  <c:v>2.2156405000000001E-2</c:v>
                </c:pt>
                <c:pt idx="1708">
                  <c:v>2.36255943E-2</c:v>
                </c:pt>
                <c:pt idx="1709">
                  <c:v>2.3625481199999999E-2</c:v>
                </c:pt>
                <c:pt idx="1710">
                  <c:v>2.21560744E-2</c:v>
                </c:pt>
                <c:pt idx="1711">
                  <c:v>2.2155866100000001E-2</c:v>
                </c:pt>
                <c:pt idx="1712">
                  <c:v>2.3624866200000001E-2</c:v>
                </c:pt>
                <c:pt idx="1713">
                  <c:v>2.36245993E-2</c:v>
                </c:pt>
                <c:pt idx="1714">
                  <c:v>2.2155073399999999E-2</c:v>
                </c:pt>
                <c:pt idx="1715">
                  <c:v>2.2154783399999999E-2</c:v>
                </c:pt>
                <c:pt idx="1716">
                  <c:v>2.3623739599999999E-2</c:v>
                </c:pt>
                <c:pt idx="1717">
                  <c:v>2.2154219199999999E-2</c:v>
                </c:pt>
                <c:pt idx="1718">
                  <c:v>2.3623207899999998E-2</c:v>
                </c:pt>
                <c:pt idx="1719">
                  <c:v>2.3622981800000002E-2</c:v>
                </c:pt>
                <c:pt idx="1720">
                  <c:v>2.36227943E-2</c:v>
                </c:pt>
                <c:pt idx="1721">
                  <c:v>2.3622654600000001E-2</c:v>
                </c:pt>
                <c:pt idx="1722">
                  <c:v>2.3622571799999999E-2</c:v>
                </c:pt>
                <c:pt idx="1723">
                  <c:v>2.3622554600000002E-2</c:v>
                </c:pt>
                <c:pt idx="1724">
                  <c:v>2.2153354100000001E-2</c:v>
                </c:pt>
                <c:pt idx="1725">
                  <c:v>2.36226979E-2</c:v>
                </c:pt>
                <c:pt idx="1726">
                  <c:v>2.3622842500000001E-2</c:v>
                </c:pt>
                <c:pt idx="1727">
                  <c:v>2.2153781000000001E-2</c:v>
                </c:pt>
                <c:pt idx="1728">
                  <c:v>2.36232413E-2</c:v>
                </c:pt>
                <c:pt idx="1729">
                  <c:v>2.3623481299999999E-2</c:v>
                </c:pt>
                <c:pt idx="1730">
                  <c:v>2.2154494899999998E-2</c:v>
                </c:pt>
                <c:pt idx="1731">
                  <c:v>2.2154763099999999E-2</c:v>
                </c:pt>
                <c:pt idx="1732">
                  <c:v>2.3624277799999999E-2</c:v>
                </c:pt>
                <c:pt idx="1733">
                  <c:v>2.3624545E-2</c:v>
                </c:pt>
                <c:pt idx="1734">
                  <c:v>2.36248012E-2</c:v>
                </c:pt>
                <c:pt idx="1735">
                  <c:v>2.3625039300000001E-2</c:v>
                </c:pt>
                <c:pt idx="1736">
                  <c:v>2.3625252100000001E-2</c:v>
                </c:pt>
                <c:pt idx="1737">
                  <c:v>2.3625432599999999E-2</c:v>
                </c:pt>
                <c:pt idx="1738">
                  <c:v>2.2156332399999999E-2</c:v>
                </c:pt>
                <c:pt idx="1739">
                  <c:v>2.21564286E-2</c:v>
                </c:pt>
                <c:pt idx="1740">
                  <c:v>2.3625744800000001E-2</c:v>
                </c:pt>
                <c:pt idx="1741">
                  <c:v>2.3625809300000002E-2</c:v>
                </c:pt>
                <c:pt idx="1742">
                  <c:v>2.36258635E-2</c:v>
                </c:pt>
                <c:pt idx="1743">
                  <c:v>2.5095148300000002E-2</c:v>
                </c:pt>
                <c:pt idx="1744">
                  <c:v>2.21566999E-2</c:v>
                </c:pt>
                <c:pt idx="1745">
                  <c:v>2.3625963999999999E-2</c:v>
                </c:pt>
                <c:pt idx="1746">
                  <c:v>2.2156736E-2</c:v>
                </c:pt>
                <c:pt idx="1747">
                  <c:v>2.5095220099999999E-2</c:v>
                </c:pt>
                <c:pt idx="1748">
                  <c:v>2.3625971400000001E-2</c:v>
                </c:pt>
                <c:pt idx="1749">
                  <c:v>2.3625953200000001E-2</c:v>
                </c:pt>
                <c:pt idx="1750">
                  <c:v>2.3625924699999998E-2</c:v>
                </c:pt>
                <c:pt idx="1751">
                  <c:v>2.2156644900000001E-2</c:v>
                </c:pt>
                <c:pt idx="1752">
                  <c:v>2.3625836599999998E-2</c:v>
                </c:pt>
                <c:pt idx="1753">
                  <c:v>2.21565359E-2</c:v>
                </c:pt>
                <c:pt idx="1754">
                  <c:v>2.3625707100000001E-2</c:v>
                </c:pt>
                <c:pt idx="1755">
                  <c:v>2.3625625500000001E-2</c:v>
                </c:pt>
                <c:pt idx="1756">
                  <c:v>2.3625505799999998E-2</c:v>
                </c:pt>
                <c:pt idx="1757">
                  <c:v>2.3625343300000001E-2</c:v>
                </c:pt>
                <c:pt idx="1758">
                  <c:v>2.3625145100000002E-2</c:v>
                </c:pt>
                <c:pt idx="1759">
                  <c:v>2.3624918200000001E-2</c:v>
                </c:pt>
                <c:pt idx="1760">
                  <c:v>2.2155427200000001E-2</c:v>
                </c:pt>
                <c:pt idx="1761">
                  <c:v>2.2155164000000001E-2</c:v>
                </c:pt>
                <c:pt idx="1762">
                  <c:v>2.3624136899999999E-2</c:v>
                </c:pt>
                <c:pt idx="1763">
                  <c:v>2.3623866600000001E-2</c:v>
                </c:pt>
                <c:pt idx="1764">
                  <c:v>2.21543591E-2</c:v>
                </c:pt>
                <c:pt idx="1765">
                  <c:v>2.3623353900000001E-2</c:v>
                </c:pt>
                <c:pt idx="1766">
                  <c:v>2.3623125799999999E-2</c:v>
                </c:pt>
                <c:pt idx="1767">
                  <c:v>2.3622926200000002E-2</c:v>
                </c:pt>
                <c:pt idx="1768">
                  <c:v>2.3622761999999999E-2</c:v>
                </c:pt>
                <c:pt idx="1769">
                  <c:v>2.2153395100000001E-2</c:v>
                </c:pt>
                <c:pt idx="1770">
                  <c:v>2.21533236E-2</c:v>
                </c:pt>
                <c:pt idx="1771">
                  <c:v>2.2153308900000002E-2</c:v>
                </c:pt>
                <c:pt idx="1772">
                  <c:v>2.2153351000000002E-2</c:v>
                </c:pt>
                <c:pt idx="1773">
                  <c:v>2.21534434E-2</c:v>
                </c:pt>
                <c:pt idx="1774">
                  <c:v>2.3622824899999999E-2</c:v>
                </c:pt>
                <c:pt idx="1775">
                  <c:v>2.36229983E-2</c:v>
                </c:pt>
                <c:pt idx="1776">
                  <c:v>2.36232028E-2</c:v>
                </c:pt>
                <c:pt idx="1777">
                  <c:v>2.3623431800000001E-2</c:v>
                </c:pt>
                <c:pt idx="1778">
                  <c:v>2.2154435100000001E-2</c:v>
                </c:pt>
                <c:pt idx="1779">
                  <c:v>2.21546946E-2</c:v>
                </c:pt>
                <c:pt idx="1780">
                  <c:v>2.3624202899999999E-2</c:v>
                </c:pt>
                <c:pt idx="1781">
                  <c:v>2.2155223799999998E-2</c:v>
                </c:pt>
                <c:pt idx="1782">
                  <c:v>2.2155480799999999E-2</c:v>
                </c:pt>
                <c:pt idx="1783">
                  <c:v>2.2155724200000001E-2</c:v>
                </c:pt>
                <c:pt idx="1784">
                  <c:v>2.2155947799999999E-2</c:v>
                </c:pt>
                <c:pt idx="1785">
                  <c:v>2.36253869E-2</c:v>
                </c:pt>
                <c:pt idx="1786">
                  <c:v>2.3625551500000001E-2</c:v>
                </c:pt>
                <c:pt idx="1787">
                  <c:v>2.3625678399999999E-2</c:v>
                </c:pt>
                <c:pt idx="1788">
                  <c:v>2.2156542099999999E-2</c:v>
                </c:pt>
                <c:pt idx="1789">
                  <c:v>2.3625873499999998E-2</c:v>
                </c:pt>
                <c:pt idx="1790">
                  <c:v>2.3625949399999999E-2</c:v>
                </c:pt>
                <c:pt idx="1791">
                  <c:v>2.2156769900000001E-2</c:v>
                </c:pt>
                <c:pt idx="1792">
                  <c:v>2.36260576E-2</c:v>
                </c:pt>
                <c:pt idx="1793">
                  <c:v>2.2156849400000001E-2</c:v>
                </c:pt>
                <c:pt idx="1794">
                  <c:v>2.2156867300000001E-2</c:v>
                </c:pt>
                <c:pt idx="1795">
                  <c:v>2.3626111500000001E-2</c:v>
                </c:pt>
                <c:pt idx="1796">
                  <c:v>2.36261005E-2</c:v>
                </c:pt>
                <c:pt idx="1797">
                  <c:v>2.3626075E-2</c:v>
                </c:pt>
                <c:pt idx="1798">
                  <c:v>2.2156794300000001E-2</c:v>
                </c:pt>
                <c:pt idx="1799">
                  <c:v>2.2156739799999998E-2</c:v>
                </c:pt>
                <c:pt idx="1800">
                  <c:v>2.3625911699999998E-2</c:v>
                </c:pt>
                <c:pt idx="1801">
                  <c:v>2.36258284E-2</c:v>
                </c:pt>
                <c:pt idx="1802">
                  <c:v>2.3625730500000001E-2</c:v>
                </c:pt>
                <c:pt idx="1803">
                  <c:v>2.3625614499999999E-2</c:v>
                </c:pt>
                <c:pt idx="1804">
                  <c:v>2.2156169900000001E-2</c:v>
                </c:pt>
                <c:pt idx="1805">
                  <c:v>2.3625107199999999E-2</c:v>
                </c:pt>
                <c:pt idx="1806">
                  <c:v>2.3624718199999999E-2</c:v>
                </c:pt>
                <c:pt idx="1807">
                  <c:v>2.3624260800000001E-2</c:v>
                </c:pt>
                <c:pt idx="1808">
                  <c:v>2.2154507399999999E-2</c:v>
                </c:pt>
                <c:pt idx="1809">
                  <c:v>2.21539618E-2</c:v>
                </c:pt>
                <c:pt idx="1810">
                  <c:v>2.21533971E-2</c:v>
                </c:pt>
                <c:pt idx="1811">
                  <c:v>2.2152829999999998E-2</c:v>
                </c:pt>
                <c:pt idx="1812">
                  <c:v>2.3621524099999999E-2</c:v>
                </c:pt>
                <c:pt idx="1813">
                  <c:v>2.3621002700000001E-2</c:v>
                </c:pt>
                <c:pt idx="1814">
                  <c:v>2.5089777399999999E-2</c:v>
                </c:pt>
                <c:pt idx="1815">
                  <c:v>2.2150870600000001E-2</c:v>
                </c:pt>
                <c:pt idx="1816">
                  <c:v>2.3619791099999999E-2</c:v>
                </c:pt>
                <c:pt idx="1817">
                  <c:v>2.2150310900000001E-2</c:v>
                </c:pt>
                <c:pt idx="1818">
                  <c:v>2.2150194799999998E-2</c:v>
                </c:pt>
                <c:pt idx="1819">
                  <c:v>2.2150206499999998E-2</c:v>
                </c:pt>
                <c:pt idx="1820">
                  <c:v>2.3619531700000002E-2</c:v>
                </c:pt>
                <c:pt idx="1821">
                  <c:v>2.3619639200000001E-2</c:v>
                </c:pt>
                <c:pt idx="1822">
                  <c:v>2.3619775499999999E-2</c:v>
                </c:pt>
                <c:pt idx="1823">
                  <c:v>2.2150687799999999E-2</c:v>
                </c:pt>
                <c:pt idx="1824">
                  <c:v>2.3620120500000001E-2</c:v>
                </c:pt>
                <c:pt idx="1825">
                  <c:v>2.3620322400000001E-2</c:v>
                </c:pt>
                <c:pt idx="1826">
                  <c:v>2.5089787700000001E-2</c:v>
                </c:pt>
                <c:pt idx="1827">
                  <c:v>2.21515199E-2</c:v>
                </c:pt>
                <c:pt idx="1828">
                  <c:v>2.3621004599999999E-2</c:v>
                </c:pt>
                <c:pt idx="1829">
                  <c:v>2.21519986E-2</c:v>
                </c:pt>
                <c:pt idx="1830">
                  <c:v>2.2152241600000001E-2</c:v>
                </c:pt>
                <c:pt idx="1831">
                  <c:v>2.36217292E-2</c:v>
                </c:pt>
                <c:pt idx="1832">
                  <c:v>2.3621964299999999E-2</c:v>
                </c:pt>
                <c:pt idx="1833">
                  <c:v>2.36221904E-2</c:v>
                </c:pt>
                <c:pt idx="1834">
                  <c:v>2.2153158400000001E-2</c:v>
                </c:pt>
                <c:pt idx="1835">
                  <c:v>2.36226036E-2</c:v>
                </c:pt>
                <c:pt idx="1836">
                  <c:v>2.3622811000000001E-2</c:v>
                </c:pt>
                <c:pt idx="1837">
                  <c:v>2.2153788300000001E-2</c:v>
                </c:pt>
                <c:pt idx="1838">
                  <c:v>2.2154021900000001E-2</c:v>
                </c:pt>
                <c:pt idx="1839">
                  <c:v>2.3623507200000001E-2</c:v>
                </c:pt>
                <c:pt idx="1840">
                  <c:v>2.2154507800000001E-2</c:v>
                </c:pt>
                <c:pt idx="1841">
                  <c:v>2.2154752900000001E-2</c:v>
                </c:pt>
                <c:pt idx="1842">
                  <c:v>2.3624237700000002E-2</c:v>
                </c:pt>
                <c:pt idx="1843">
                  <c:v>2.3624471899999999E-2</c:v>
                </c:pt>
                <c:pt idx="1844">
                  <c:v>2.36246954E-2</c:v>
                </c:pt>
                <c:pt idx="1845">
                  <c:v>2.36249046E-2</c:v>
                </c:pt>
                <c:pt idx="1846">
                  <c:v>2.21558538E-2</c:v>
                </c:pt>
                <c:pt idx="1847">
                  <c:v>2.2156023800000001E-2</c:v>
                </c:pt>
                <c:pt idx="1848">
                  <c:v>2.36254103E-2</c:v>
                </c:pt>
                <c:pt idx="1849">
                  <c:v>2.2156284799999999E-2</c:v>
                </c:pt>
                <c:pt idx="1850">
                  <c:v>2.3625609799999999E-2</c:v>
                </c:pt>
                <c:pt idx="1851">
                  <c:v>2.2156414700000002E-2</c:v>
                </c:pt>
                <c:pt idx="1852">
                  <c:v>2.36256356E-2</c:v>
                </c:pt>
                <c:pt idx="1853">
                  <c:v>2.3625545599999999E-2</c:v>
                </c:pt>
                <c:pt idx="1854">
                  <c:v>2.2156154399999999E-2</c:v>
                </c:pt>
                <c:pt idx="1855">
                  <c:v>2.3625196800000001E-2</c:v>
                </c:pt>
                <c:pt idx="1856">
                  <c:v>2.3624957799999999E-2</c:v>
                </c:pt>
                <c:pt idx="1857">
                  <c:v>2.2155446400000001E-2</c:v>
                </c:pt>
                <c:pt idx="1858">
                  <c:v>2.3624400399999999E-2</c:v>
                </c:pt>
                <c:pt idx="1859">
                  <c:v>2.21548583E-2</c:v>
                </c:pt>
                <c:pt idx="1860">
                  <c:v>2.2154559300000001E-2</c:v>
                </c:pt>
                <c:pt idx="1861">
                  <c:v>2.3623514700000001E-2</c:v>
                </c:pt>
                <c:pt idx="1862">
                  <c:v>2.2154001600000001E-2</c:v>
                </c:pt>
                <c:pt idx="1863">
                  <c:v>2.2153762800000001E-2</c:v>
                </c:pt>
                <c:pt idx="1864">
                  <c:v>2.21535642E-2</c:v>
                </c:pt>
                <c:pt idx="1865">
                  <c:v>2.3622661199999999E-2</c:v>
                </c:pt>
                <c:pt idx="1866">
                  <c:v>2.21533275E-2</c:v>
                </c:pt>
                <c:pt idx="1867">
                  <c:v>2.2153306899999999E-2</c:v>
                </c:pt>
                <c:pt idx="1868">
                  <c:v>2.2153306899999999E-2</c:v>
                </c:pt>
                <c:pt idx="1869">
                  <c:v>2.3622552500000001E-2</c:v>
                </c:pt>
                <c:pt idx="1870">
                  <c:v>2.2153306899999999E-2</c:v>
                </c:pt>
                <c:pt idx="1871">
                  <c:v>2.50917981E-2</c:v>
                </c:pt>
                <c:pt idx="1872">
                  <c:v>2.3622552500000001E-2</c:v>
                </c:pt>
                <c:pt idx="1873">
                  <c:v>2.3622552500000001E-2</c:v>
                </c:pt>
                <c:pt idx="1874">
                  <c:v>2.3622552500000001E-2</c:v>
                </c:pt>
                <c:pt idx="1875">
                  <c:v>2.3622552500000001E-2</c:v>
                </c:pt>
                <c:pt idx="1876">
                  <c:v>2.2153306899999999E-2</c:v>
                </c:pt>
                <c:pt idx="1877">
                  <c:v>2.3622552500000001E-2</c:v>
                </c:pt>
                <c:pt idx="1878">
                  <c:v>2.2153306899999999E-2</c:v>
                </c:pt>
                <c:pt idx="1879">
                  <c:v>2.3622552500000001E-2</c:v>
                </c:pt>
                <c:pt idx="1880">
                  <c:v>2.2153306899999999E-2</c:v>
                </c:pt>
                <c:pt idx="1881">
                  <c:v>2.2153306899999999E-2</c:v>
                </c:pt>
                <c:pt idx="1882">
                  <c:v>2.2153306899999999E-2</c:v>
                </c:pt>
                <c:pt idx="1883">
                  <c:v>2.3622552500000001E-2</c:v>
                </c:pt>
                <c:pt idx="1884">
                  <c:v>2.2153306899999999E-2</c:v>
                </c:pt>
                <c:pt idx="1885">
                  <c:v>2.3622552500000001E-2</c:v>
                </c:pt>
                <c:pt idx="1886">
                  <c:v>2.3622552500000001E-2</c:v>
                </c:pt>
                <c:pt idx="1887">
                  <c:v>2.3622552500000001E-2</c:v>
                </c:pt>
                <c:pt idx="1888">
                  <c:v>2.2153306899999999E-2</c:v>
                </c:pt>
                <c:pt idx="1889">
                  <c:v>2.3622552500000001E-2</c:v>
                </c:pt>
                <c:pt idx="1890">
                  <c:v>2.2153306899999999E-2</c:v>
                </c:pt>
                <c:pt idx="1891">
                  <c:v>2.2153306899999999E-2</c:v>
                </c:pt>
                <c:pt idx="1892">
                  <c:v>2.2153306899999999E-2</c:v>
                </c:pt>
                <c:pt idx="1893">
                  <c:v>2.2153306899999999E-2</c:v>
                </c:pt>
                <c:pt idx="1894">
                  <c:v>2.2153306899999999E-2</c:v>
                </c:pt>
                <c:pt idx="1895">
                  <c:v>2.3622552500000001E-2</c:v>
                </c:pt>
                <c:pt idx="1896">
                  <c:v>2.2153306899999999E-2</c:v>
                </c:pt>
                <c:pt idx="1897">
                  <c:v>2.2153306899999999E-2</c:v>
                </c:pt>
                <c:pt idx="1898">
                  <c:v>2.3622552500000001E-2</c:v>
                </c:pt>
                <c:pt idx="1899">
                  <c:v>2.2153309400000001E-2</c:v>
                </c:pt>
                <c:pt idx="1900">
                  <c:v>2.36226072E-2</c:v>
                </c:pt>
                <c:pt idx="1901">
                  <c:v>2.3622720699999999E-2</c:v>
                </c:pt>
                <c:pt idx="1902">
                  <c:v>2.3622886400000001E-2</c:v>
                </c:pt>
                <c:pt idx="1903">
                  <c:v>2.3623095100000002E-2</c:v>
                </c:pt>
                <c:pt idx="1904">
                  <c:v>2.2154093199999999E-2</c:v>
                </c:pt>
                <c:pt idx="1905">
                  <c:v>2.36236051E-2</c:v>
                </c:pt>
                <c:pt idx="1906">
                  <c:v>2.21546444E-2</c:v>
                </c:pt>
                <c:pt idx="1907">
                  <c:v>2.36241778E-2</c:v>
                </c:pt>
                <c:pt idx="1908">
                  <c:v>2.2155221999999999E-2</c:v>
                </c:pt>
                <c:pt idx="1909">
                  <c:v>2.2155497999999999E-2</c:v>
                </c:pt>
                <c:pt idx="1910">
                  <c:v>2.21557535E-2</c:v>
                </c:pt>
                <c:pt idx="1911">
                  <c:v>2.36252211E-2</c:v>
                </c:pt>
                <c:pt idx="1912">
                  <c:v>2.2156166299999999E-2</c:v>
                </c:pt>
                <c:pt idx="1913">
                  <c:v>2.2156305599999999E-2</c:v>
                </c:pt>
                <c:pt idx="1914">
                  <c:v>2.2156388199999998E-2</c:v>
                </c:pt>
                <c:pt idx="1915">
                  <c:v>2.2156407400000001E-2</c:v>
                </c:pt>
                <c:pt idx="1916">
                  <c:v>2.3625648700000002E-2</c:v>
                </c:pt>
                <c:pt idx="1917">
                  <c:v>2.2156407400000001E-2</c:v>
                </c:pt>
                <c:pt idx="1918">
                  <c:v>2.3625648700000002E-2</c:v>
                </c:pt>
                <c:pt idx="1919">
                  <c:v>2.3625648700000002E-2</c:v>
                </c:pt>
                <c:pt idx="1920">
                  <c:v>2.2156407400000001E-2</c:v>
                </c:pt>
                <c:pt idx="1921">
                  <c:v>2.3625648700000002E-2</c:v>
                </c:pt>
                <c:pt idx="1922">
                  <c:v>2.2156407400000001E-2</c:v>
                </c:pt>
                <c:pt idx="1923">
                  <c:v>2.2156407400000001E-2</c:v>
                </c:pt>
                <c:pt idx="1924">
                  <c:v>2.3625648700000002E-2</c:v>
                </c:pt>
                <c:pt idx="1925">
                  <c:v>2.2156407400000001E-2</c:v>
                </c:pt>
                <c:pt idx="1926">
                  <c:v>2.2156407400000001E-2</c:v>
                </c:pt>
                <c:pt idx="1927">
                  <c:v>2.3625648700000002E-2</c:v>
                </c:pt>
                <c:pt idx="1928">
                  <c:v>2.3625648700000002E-2</c:v>
                </c:pt>
                <c:pt idx="1929">
                  <c:v>2.3625648700000002E-2</c:v>
                </c:pt>
                <c:pt idx="1930">
                  <c:v>2.2156407400000001E-2</c:v>
                </c:pt>
                <c:pt idx="1931">
                  <c:v>2.2156407400000001E-2</c:v>
                </c:pt>
                <c:pt idx="1932">
                  <c:v>2.2156407400000001E-2</c:v>
                </c:pt>
                <c:pt idx="1933">
                  <c:v>2.3625648700000002E-2</c:v>
                </c:pt>
                <c:pt idx="1934">
                  <c:v>2.3625648700000002E-2</c:v>
                </c:pt>
                <c:pt idx="1935">
                  <c:v>2.2156407400000001E-2</c:v>
                </c:pt>
                <c:pt idx="1936">
                  <c:v>2.2156407400000001E-2</c:v>
                </c:pt>
                <c:pt idx="1937">
                  <c:v>2.3625648700000002E-2</c:v>
                </c:pt>
                <c:pt idx="1938">
                  <c:v>2.3625648700000002E-2</c:v>
                </c:pt>
                <c:pt idx="1939">
                  <c:v>2.2156407400000001E-2</c:v>
                </c:pt>
                <c:pt idx="1940">
                  <c:v>2.3625648700000002E-2</c:v>
                </c:pt>
                <c:pt idx="1941">
                  <c:v>2.2156407400000001E-2</c:v>
                </c:pt>
                <c:pt idx="1942">
                  <c:v>2.2156407400000001E-2</c:v>
                </c:pt>
                <c:pt idx="1943">
                  <c:v>2.2156407400000001E-2</c:v>
                </c:pt>
                <c:pt idx="1944">
                  <c:v>2.3625648700000002E-2</c:v>
                </c:pt>
                <c:pt idx="1945">
                  <c:v>2.2156407400000001E-2</c:v>
                </c:pt>
                <c:pt idx="1946">
                  <c:v>2.3625648700000002E-2</c:v>
                </c:pt>
                <c:pt idx="1947">
                  <c:v>2.3625646699999999E-2</c:v>
                </c:pt>
                <c:pt idx="1948">
                  <c:v>2.36256031E-2</c:v>
                </c:pt>
                <c:pt idx="1949">
                  <c:v>2.21562662E-2</c:v>
                </c:pt>
                <c:pt idx="1950">
                  <c:v>2.36253672E-2</c:v>
                </c:pt>
                <c:pt idx="1951">
                  <c:v>2.3625188599999999E-2</c:v>
                </c:pt>
                <c:pt idx="1952">
                  <c:v>2.21557361E-2</c:v>
                </c:pt>
                <c:pt idx="1953">
                  <c:v>2.3624743399999999E-2</c:v>
                </c:pt>
                <c:pt idx="1954">
                  <c:v>2.3624490599999999E-2</c:v>
                </c:pt>
                <c:pt idx="1955">
                  <c:v>2.3624226500000001E-2</c:v>
                </c:pt>
                <c:pt idx="1956">
                  <c:v>2.3623958099999998E-2</c:v>
                </c:pt>
                <c:pt idx="1957">
                  <c:v>2.36236921E-2</c:v>
                </c:pt>
                <c:pt idx="1958">
                  <c:v>2.3623435299999999E-2</c:v>
                </c:pt>
                <c:pt idx="1959">
                  <c:v>2.3623194600000001E-2</c:v>
                </c:pt>
                <c:pt idx="1960">
                  <c:v>2.2153731699999998E-2</c:v>
                </c:pt>
                <c:pt idx="1961">
                  <c:v>2.21535434E-2</c:v>
                </c:pt>
                <c:pt idx="1962">
                  <c:v>2.2153391599999999E-2</c:v>
                </c:pt>
                <c:pt idx="1963">
                  <c:v>2.3622527800000001E-2</c:v>
                </c:pt>
                <c:pt idx="1964">
                  <c:v>2.21531955E-2</c:v>
                </c:pt>
                <c:pt idx="1965">
                  <c:v>2.3622368099999999E-2</c:v>
                </c:pt>
                <c:pt idx="1966">
                  <c:v>2.3622308099999999E-2</c:v>
                </c:pt>
                <c:pt idx="1967">
                  <c:v>2.3622260900000001E-2</c:v>
                </c:pt>
                <c:pt idx="1968">
                  <c:v>2.3622226100000001E-2</c:v>
                </c:pt>
                <c:pt idx="1969">
                  <c:v>2.2152957500000001E-2</c:v>
                </c:pt>
                <c:pt idx="1970">
                  <c:v>2.36221928E-2</c:v>
                </c:pt>
                <c:pt idx="1971">
                  <c:v>2.2152947400000001E-2</c:v>
                </c:pt>
                <c:pt idx="1972">
                  <c:v>2.2152959400000002E-2</c:v>
                </c:pt>
                <c:pt idx="1973">
                  <c:v>2.3622228200000001E-2</c:v>
                </c:pt>
                <c:pt idx="1974">
                  <c:v>2.2153015500000001E-2</c:v>
                </c:pt>
                <c:pt idx="1975">
                  <c:v>2.3622305E-2</c:v>
                </c:pt>
                <c:pt idx="1976">
                  <c:v>2.2153112499999999E-2</c:v>
                </c:pt>
                <c:pt idx="1977">
                  <c:v>2.3622421300000002E-2</c:v>
                </c:pt>
                <c:pt idx="1978">
                  <c:v>2.36224934E-2</c:v>
                </c:pt>
                <c:pt idx="1979">
                  <c:v>2.3622575900000001E-2</c:v>
                </c:pt>
                <c:pt idx="1980">
                  <c:v>2.36226961E-2</c:v>
                </c:pt>
                <c:pt idx="1981">
                  <c:v>2.21536141E-2</c:v>
                </c:pt>
                <c:pt idx="1982">
                  <c:v>2.36230581E-2</c:v>
                </c:pt>
                <c:pt idx="1983">
                  <c:v>2.2154040999999999E-2</c:v>
                </c:pt>
                <c:pt idx="1984">
                  <c:v>2.2154290199999999E-2</c:v>
                </c:pt>
                <c:pt idx="1985">
                  <c:v>2.3623797500000002E-2</c:v>
                </c:pt>
                <c:pt idx="1986">
                  <c:v>2.2154824300000001E-2</c:v>
                </c:pt>
                <c:pt idx="1987">
                  <c:v>2.3624338000000002E-2</c:v>
                </c:pt>
                <c:pt idx="1988">
                  <c:v>2.2155358399999998E-2</c:v>
                </c:pt>
                <c:pt idx="1989">
                  <c:v>2.3624849999999999E-2</c:v>
                </c:pt>
                <c:pt idx="1990">
                  <c:v>2.2155835400000001E-2</c:v>
                </c:pt>
                <c:pt idx="1991">
                  <c:v>2.5094518400000002E-2</c:v>
                </c:pt>
                <c:pt idx="1992">
                  <c:v>2.3625440099999999E-2</c:v>
                </c:pt>
                <c:pt idx="1993">
                  <c:v>2.2156319599999998E-2</c:v>
                </c:pt>
                <c:pt idx="1994">
                  <c:v>2.36256322E-2</c:v>
                </c:pt>
                <c:pt idx="1995">
                  <c:v>2.3625646300000001E-2</c:v>
                </c:pt>
                <c:pt idx="1996">
                  <c:v>2.36255943E-2</c:v>
                </c:pt>
                <c:pt idx="1997">
                  <c:v>2.21562397E-2</c:v>
                </c:pt>
                <c:pt idx="1998">
                  <c:v>2.21560744E-2</c:v>
                </c:pt>
                <c:pt idx="1999">
                  <c:v>2.3625108200000002E-2</c:v>
                </c:pt>
                <c:pt idx="2000">
                  <c:v>2.3624866200000001E-2</c:v>
                </c:pt>
                <c:pt idx="2001">
                  <c:v>2.36245993E-2</c:v>
                </c:pt>
                <c:pt idx="2002">
                  <c:v>2.2155073399999999E-2</c:v>
                </c:pt>
                <c:pt idx="2003">
                  <c:v>2.5093270500000001E-2</c:v>
                </c:pt>
                <c:pt idx="2004">
                  <c:v>2.2154495600000001E-2</c:v>
                </c:pt>
                <c:pt idx="2005">
                  <c:v>2.3623463500000001E-2</c:v>
                </c:pt>
                <c:pt idx="2006">
                  <c:v>2.3623207899999998E-2</c:v>
                </c:pt>
                <c:pt idx="2007">
                  <c:v>2.5092226799999999E-2</c:v>
                </c:pt>
                <c:pt idx="2008">
                  <c:v>2.36227943E-2</c:v>
                </c:pt>
                <c:pt idx="2009">
                  <c:v>2.3622654600000001E-2</c:v>
                </c:pt>
                <c:pt idx="2010">
                  <c:v>2.3622571799999999E-2</c:v>
                </c:pt>
                <c:pt idx="2011">
                  <c:v>2.3622552500000001E-2</c:v>
                </c:pt>
                <c:pt idx="2012">
                  <c:v>2.3622552500000001E-2</c:v>
                </c:pt>
                <c:pt idx="2013">
                  <c:v>2.2153306899999999E-2</c:v>
                </c:pt>
                <c:pt idx="2014">
                  <c:v>2.2153306899999999E-2</c:v>
                </c:pt>
                <c:pt idx="2015">
                  <c:v>2.3622552500000001E-2</c:v>
                </c:pt>
                <c:pt idx="2016">
                  <c:v>2.3622552500000001E-2</c:v>
                </c:pt>
                <c:pt idx="2017">
                  <c:v>2.2153306899999999E-2</c:v>
                </c:pt>
                <c:pt idx="2018">
                  <c:v>2.3622552500000001E-2</c:v>
                </c:pt>
                <c:pt idx="2019">
                  <c:v>2.2153306899999999E-2</c:v>
                </c:pt>
                <c:pt idx="2020">
                  <c:v>2.3622552500000001E-2</c:v>
                </c:pt>
                <c:pt idx="2021">
                  <c:v>2.2153306899999999E-2</c:v>
                </c:pt>
                <c:pt idx="2022">
                  <c:v>2.2153306899999999E-2</c:v>
                </c:pt>
                <c:pt idx="2023">
                  <c:v>2.3622552500000001E-2</c:v>
                </c:pt>
                <c:pt idx="2024">
                  <c:v>2.3622552500000001E-2</c:v>
                </c:pt>
                <c:pt idx="2025">
                  <c:v>2.2153306899999999E-2</c:v>
                </c:pt>
                <c:pt idx="2026">
                  <c:v>2.2153306899999999E-2</c:v>
                </c:pt>
                <c:pt idx="2027">
                  <c:v>2.2153306899999999E-2</c:v>
                </c:pt>
                <c:pt idx="2028">
                  <c:v>2.3622552500000001E-2</c:v>
                </c:pt>
                <c:pt idx="2029">
                  <c:v>2.3622552500000001E-2</c:v>
                </c:pt>
                <c:pt idx="2030">
                  <c:v>2.2153306899999999E-2</c:v>
                </c:pt>
                <c:pt idx="2031">
                  <c:v>2.2153306899999999E-2</c:v>
                </c:pt>
                <c:pt idx="2032">
                  <c:v>2.3622552500000001E-2</c:v>
                </c:pt>
                <c:pt idx="2033">
                  <c:v>2.3622552500000001E-2</c:v>
                </c:pt>
                <c:pt idx="2034">
                  <c:v>2.2153306899999999E-2</c:v>
                </c:pt>
                <c:pt idx="2035">
                  <c:v>2.3622552500000001E-2</c:v>
                </c:pt>
                <c:pt idx="2036">
                  <c:v>2.2153306899999999E-2</c:v>
                </c:pt>
                <c:pt idx="2037">
                  <c:v>2.3622552500000001E-2</c:v>
                </c:pt>
                <c:pt idx="2038">
                  <c:v>2.3622552500000001E-2</c:v>
                </c:pt>
                <c:pt idx="2039">
                  <c:v>2.3622552500000001E-2</c:v>
                </c:pt>
                <c:pt idx="2040">
                  <c:v>2.2153306899999999E-2</c:v>
                </c:pt>
                <c:pt idx="2041">
                  <c:v>2.3622552500000001E-2</c:v>
                </c:pt>
                <c:pt idx="2042">
                  <c:v>2.3622552500000001E-2</c:v>
                </c:pt>
                <c:pt idx="2043">
                  <c:v>2.3622552500000001E-2</c:v>
                </c:pt>
                <c:pt idx="2044">
                  <c:v>2.3622552500000001E-2</c:v>
                </c:pt>
                <c:pt idx="2045">
                  <c:v>2.3622552500000001E-2</c:v>
                </c:pt>
                <c:pt idx="2046">
                  <c:v>2.3622552500000001E-2</c:v>
                </c:pt>
                <c:pt idx="2047">
                  <c:v>2.3622552500000001E-2</c:v>
                </c:pt>
                <c:pt idx="2048">
                  <c:v>2.2153306899999999E-2</c:v>
                </c:pt>
                <c:pt idx="2049">
                  <c:v>2.50917981E-2</c:v>
                </c:pt>
                <c:pt idx="2050">
                  <c:v>2.3622552500000001E-2</c:v>
                </c:pt>
                <c:pt idx="2051">
                  <c:v>2.2153306899999999E-2</c:v>
                </c:pt>
                <c:pt idx="2052">
                  <c:v>2.3622552500000001E-2</c:v>
                </c:pt>
                <c:pt idx="2053">
                  <c:v>2.3622552500000001E-2</c:v>
                </c:pt>
                <c:pt idx="2054">
                  <c:v>2.2153306899999999E-2</c:v>
                </c:pt>
                <c:pt idx="2055">
                  <c:v>2.3622552500000001E-2</c:v>
                </c:pt>
                <c:pt idx="2056">
                  <c:v>2.2153306899999999E-2</c:v>
                </c:pt>
                <c:pt idx="2057">
                  <c:v>2.3622552500000001E-2</c:v>
                </c:pt>
                <c:pt idx="2058">
                  <c:v>2.3622552500000001E-2</c:v>
                </c:pt>
                <c:pt idx="2059">
                  <c:v>2.21533046E-2</c:v>
                </c:pt>
                <c:pt idx="2060">
                  <c:v>2.21532547E-2</c:v>
                </c:pt>
                <c:pt idx="2061">
                  <c:v>2.36223918E-2</c:v>
                </c:pt>
                <c:pt idx="2062">
                  <c:v>2.3622233100000001E-2</c:v>
                </c:pt>
                <c:pt idx="2063">
                  <c:v>2.3622032599999999E-2</c:v>
                </c:pt>
                <c:pt idx="2064">
                  <c:v>2.3621798699999998E-2</c:v>
                </c:pt>
                <c:pt idx="2065">
                  <c:v>2.2152292800000001E-2</c:v>
                </c:pt>
                <c:pt idx="2066">
                  <c:v>2.36212643E-2</c:v>
                </c:pt>
                <c:pt idx="2067">
                  <c:v>2.5090228499999999E-2</c:v>
                </c:pt>
                <c:pt idx="2068">
                  <c:v>2.2151449399999999E-2</c:v>
                </c:pt>
                <c:pt idx="2069">
                  <c:v>2.3620423099999999E-2</c:v>
                </c:pt>
                <c:pt idx="2070">
                  <c:v>2.3620166000000001E-2</c:v>
                </c:pt>
                <c:pt idx="2071">
                  <c:v>2.21506855E-2</c:v>
                </c:pt>
                <c:pt idx="2072">
                  <c:v>2.3619737700000001E-2</c:v>
                </c:pt>
                <c:pt idx="2073">
                  <c:v>2.2150333800000001E-2</c:v>
                </c:pt>
                <c:pt idx="2074">
                  <c:v>2.2150230699999999E-2</c:v>
                </c:pt>
                <c:pt idx="2075">
                  <c:v>2.2150188000000001E-2</c:v>
                </c:pt>
                <c:pt idx="2076">
                  <c:v>2.3619467599999999E-2</c:v>
                </c:pt>
                <c:pt idx="2077">
                  <c:v>2.2150315300000001E-2</c:v>
                </c:pt>
                <c:pt idx="2078">
                  <c:v>2.3619720300000001E-2</c:v>
                </c:pt>
                <c:pt idx="2079">
                  <c:v>2.36199237E-2</c:v>
                </c:pt>
                <c:pt idx="2080">
                  <c:v>2.3620165200000001E-2</c:v>
                </c:pt>
                <c:pt idx="2081">
                  <c:v>2.3620435200000001E-2</c:v>
                </c:pt>
                <c:pt idx="2082">
                  <c:v>2.36207238E-2</c:v>
                </c:pt>
                <c:pt idx="2083">
                  <c:v>2.2151773600000001E-2</c:v>
                </c:pt>
                <c:pt idx="2084">
                  <c:v>2.36213178E-2</c:v>
                </c:pt>
                <c:pt idx="2085">
                  <c:v>2.2152356799999998E-2</c:v>
                </c:pt>
                <c:pt idx="2086">
                  <c:v>2.5091115600000002E-2</c:v>
                </c:pt>
                <c:pt idx="2087">
                  <c:v>2.36221044E-2</c:v>
                </c:pt>
                <c:pt idx="2088">
                  <c:v>2.36222998E-2</c:v>
                </c:pt>
                <c:pt idx="2089">
                  <c:v>2.2153200000000001E-2</c:v>
                </c:pt>
                <c:pt idx="2090">
                  <c:v>2.3622532299999999E-2</c:v>
                </c:pt>
                <c:pt idx="2091">
                  <c:v>2.5091795600000001E-2</c:v>
                </c:pt>
                <c:pt idx="2092">
                  <c:v>2.2153249600000001E-2</c:v>
                </c:pt>
                <c:pt idx="2093">
                  <c:v>2.21531308E-2</c:v>
                </c:pt>
                <c:pt idx="2094">
                  <c:v>2.3622203800000002E-2</c:v>
                </c:pt>
                <c:pt idx="2095">
                  <c:v>2.3621986399999999E-2</c:v>
                </c:pt>
                <c:pt idx="2096">
                  <c:v>2.21524876E-2</c:v>
                </c:pt>
                <c:pt idx="2097">
                  <c:v>2.3621456999999998E-2</c:v>
                </c:pt>
                <c:pt idx="2098">
                  <c:v>2.2151916899999999E-2</c:v>
                </c:pt>
                <c:pt idx="2099">
                  <c:v>2.36208662E-2</c:v>
                </c:pt>
                <c:pt idx="2100">
                  <c:v>2.3620572100000001E-2</c:v>
                </c:pt>
                <c:pt idx="2101">
                  <c:v>2.2151043200000001E-2</c:v>
                </c:pt>
                <c:pt idx="2102">
                  <c:v>2.50892845E-2</c:v>
                </c:pt>
                <c:pt idx="2103">
                  <c:v>2.2150563200000001E-2</c:v>
                </c:pt>
                <c:pt idx="2104">
                  <c:v>2.3619633000000001E-2</c:v>
                </c:pt>
                <c:pt idx="2105">
                  <c:v>2.3619506500000002E-2</c:v>
                </c:pt>
                <c:pt idx="2106">
                  <c:v>2.2150193200000001E-2</c:v>
                </c:pt>
                <c:pt idx="2107">
                  <c:v>2.2150202000000001E-2</c:v>
                </c:pt>
                <c:pt idx="2108">
                  <c:v>2.36195272E-2</c:v>
                </c:pt>
                <c:pt idx="2109">
                  <c:v>2.2150408199999999E-2</c:v>
                </c:pt>
                <c:pt idx="2110">
                  <c:v>2.3619835299999999E-2</c:v>
                </c:pt>
                <c:pt idx="2111">
                  <c:v>2.3620051199999999E-2</c:v>
                </c:pt>
                <c:pt idx="2112">
                  <c:v>2.21510483E-2</c:v>
                </c:pt>
                <c:pt idx="2113">
                  <c:v>2.3620564100000001E-2</c:v>
                </c:pt>
                <c:pt idx="2114">
                  <c:v>2.3620844200000001E-2</c:v>
                </c:pt>
                <c:pt idx="2115">
                  <c:v>2.3621128599999999E-2</c:v>
                </c:pt>
                <c:pt idx="2116">
                  <c:v>2.2152161900000002E-2</c:v>
                </c:pt>
                <c:pt idx="2117">
                  <c:v>2.3621677000000001E-2</c:v>
                </c:pt>
                <c:pt idx="2118">
                  <c:v>2.2152677499999999E-2</c:v>
                </c:pt>
                <c:pt idx="2119">
                  <c:v>2.2152895400000001E-2</c:v>
                </c:pt>
                <c:pt idx="2120">
                  <c:v>2.2153075500000001E-2</c:v>
                </c:pt>
                <c:pt idx="2121">
                  <c:v>2.3622455099999998E-2</c:v>
                </c:pt>
                <c:pt idx="2122">
                  <c:v>2.3622534099999998E-2</c:v>
                </c:pt>
                <c:pt idx="2123">
                  <c:v>2.3622552500000001E-2</c:v>
                </c:pt>
                <c:pt idx="2124">
                  <c:v>2.3622552500000001E-2</c:v>
                </c:pt>
                <c:pt idx="2125">
                  <c:v>2.3622552500000001E-2</c:v>
                </c:pt>
                <c:pt idx="2126">
                  <c:v>2.3622552500000001E-2</c:v>
                </c:pt>
                <c:pt idx="2127">
                  <c:v>2.3622552500000001E-2</c:v>
                </c:pt>
                <c:pt idx="2128">
                  <c:v>2.3622552500000001E-2</c:v>
                </c:pt>
                <c:pt idx="2129">
                  <c:v>2.3622552500000001E-2</c:v>
                </c:pt>
                <c:pt idx="2130">
                  <c:v>2.2153306899999999E-2</c:v>
                </c:pt>
                <c:pt idx="2131">
                  <c:v>2.3622552500000001E-2</c:v>
                </c:pt>
                <c:pt idx="2132">
                  <c:v>2.50917981E-2</c:v>
                </c:pt>
                <c:pt idx="2133">
                  <c:v>2.3622552500000001E-2</c:v>
                </c:pt>
                <c:pt idx="2134">
                  <c:v>2.2153306899999999E-2</c:v>
                </c:pt>
                <c:pt idx="2135">
                  <c:v>2.2153306899999999E-2</c:v>
                </c:pt>
                <c:pt idx="2136">
                  <c:v>2.2153306899999999E-2</c:v>
                </c:pt>
                <c:pt idx="2137">
                  <c:v>2.3622552500000001E-2</c:v>
                </c:pt>
                <c:pt idx="2138">
                  <c:v>2.2153306899999999E-2</c:v>
                </c:pt>
                <c:pt idx="2139">
                  <c:v>2.3622552500000001E-2</c:v>
                </c:pt>
                <c:pt idx="2140">
                  <c:v>2.3622552500000001E-2</c:v>
                </c:pt>
                <c:pt idx="2141">
                  <c:v>2.2153306899999999E-2</c:v>
                </c:pt>
                <c:pt idx="2142">
                  <c:v>2.50917981E-2</c:v>
                </c:pt>
                <c:pt idx="2143">
                  <c:v>2.3622552500000001E-2</c:v>
                </c:pt>
                <c:pt idx="2144">
                  <c:v>2.2153306899999999E-2</c:v>
                </c:pt>
                <c:pt idx="2145">
                  <c:v>2.3622552500000001E-2</c:v>
                </c:pt>
                <c:pt idx="2146">
                  <c:v>2.50917981E-2</c:v>
                </c:pt>
                <c:pt idx="2147">
                  <c:v>2.3622552500000001E-2</c:v>
                </c:pt>
                <c:pt idx="2148">
                  <c:v>2.2153306899999999E-2</c:v>
                </c:pt>
                <c:pt idx="2149">
                  <c:v>2.3622552500000001E-2</c:v>
                </c:pt>
                <c:pt idx="2150">
                  <c:v>2.3622552500000001E-2</c:v>
                </c:pt>
                <c:pt idx="2151">
                  <c:v>2.3622552500000001E-2</c:v>
                </c:pt>
                <c:pt idx="2152">
                  <c:v>2.3622552500000001E-2</c:v>
                </c:pt>
                <c:pt idx="2153">
                  <c:v>2.3622552500000001E-2</c:v>
                </c:pt>
                <c:pt idx="2154">
                  <c:v>2.3622552500000001E-2</c:v>
                </c:pt>
                <c:pt idx="2155">
                  <c:v>2.3622552500000001E-2</c:v>
                </c:pt>
                <c:pt idx="2156">
                  <c:v>2.50917981E-2</c:v>
                </c:pt>
                <c:pt idx="2157">
                  <c:v>2.3622552500000001E-2</c:v>
                </c:pt>
                <c:pt idx="2158">
                  <c:v>2.3622552500000001E-2</c:v>
                </c:pt>
                <c:pt idx="2159">
                  <c:v>2.3622552500000001E-2</c:v>
                </c:pt>
                <c:pt idx="2160">
                  <c:v>2.3622552500000001E-2</c:v>
                </c:pt>
                <c:pt idx="2161">
                  <c:v>2.2153306899999999E-2</c:v>
                </c:pt>
                <c:pt idx="2162">
                  <c:v>2.2153306899999999E-2</c:v>
                </c:pt>
                <c:pt idx="2163">
                  <c:v>2.3622552500000001E-2</c:v>
                </c:pt>
                <c:pt idx="2164">
                  <c:v>2.3622552500000001E-2</c:v>
                </c:pt>
                <c:pt idx="2165">
                  <c:v>2.2153306899999999E-2</c:v>
                </c:pt>
                <c:pt idx="2166">
                  <c:v>2.3622552500000001E-2</c:v>
                </c:pt>
                <c:pt idx="2167">
                  <c:v>2.2153306899999999E-2</c:v>
                </c:pt>
                <c:pt idx="2168">
                  <c:v>2.3622552500000001E-2</c:v>
                </c:pt>
                <c:pt idx="2169">
                  <c:v>2.3622552500000001E-2</c:v>
                </c:pt>
                <c:pt idx="2170">
                  <c:v>2.2153306899999999E-2</c:v>
                </c:pt>
                <c:pt idx="2171">
                  <c:v>2.2153306899999999E-2</c:v>
                </c:pt>
                <c:pt idx="2172">
                  <c:v>2.3622552500000001E-2</c:v>
                </c:pt>
                <c:pt idx="2173">
                  <c:v>2.2153306899999999E-2</c:v>
                </c:pt>
                <c:pt idx="2174">
                  <c:v>2.2153306899999999E-2</c:v>
                </c:pt>
                <c:pt idx="2175">
                  <c:v>2.2153306899999999E-2</c:v>
                </c:pt>
                <c:pt idx="2176">
                  <c:v>2.3622552500000001E-2</c:v>
                </c:pt>
                <c:pt idx="2177">
                  <c:v>2.2153306899999999E-2</c:v>
                </c:pt>
                <c:pt idx="2178">
                  <c:v>2.3622552500000001E-2</c:v>
                </c:pt>
                <c:pt idx="2179">
                  <c:v>2.3622552500000001E-2</c:v>
                </c:pt>
                <c:pt idx="2180">
                  <c:v>2.3622552500000001E-2</c:v>
                </c:pt>
                <c:pt idx="2181">
                  <c:v>2.3622552500000001E-2</c:v>
                </c:pt>
                <c:pt idx="2182">
                  <c:v>2.3622552500000001E-2</c:v>
                </c:pt>
                <c:pt idx="2183">
                  <c:v>2.3622552500000001E-2</c:v>
                </c:pt>
                <c:pt idx="2184">
                  <c:v>2.2153306899999999E-2</c:v>
                </c:pt>
                <c:pt idx="2185">
                  <c:v>2.3622552500000001E-2</c:v>
                </c:pt>
                <c:pt idx="2186">
                  <c:v>2.3622552500000001E-2</c:v>
                </c:pt>
                <c:pt idx="2187">
                  <c:v>2.3622552500000001E-2</c:v>
                </c:pt>
                <c:pt idx="2188">
                  <c:v>2.2153306899999999E-2</c:v>
                </c:pt>
                <c:pt idx="2189">
                  <c:v>2.3622552500000001E-2</c:v>
                </c:pt>
                <c:pt idx="2190">
                  <c:v>2.3622552500000001E-2</c:v>
                </c:pt>
                <c:pt idx="2191">
                  <c:v>2.2153306899999999E-2</c:v>
                </c:pt>
                <c:pt idx="2192">
                  <c:v>2.50917981E-2</c:v>
                </c:pt>
                <c:pt idx="2193">
                  <c:v>2.3622552500000001E-2</c:v>
                </c:pt>
                <c:pt idx="2194">
                  <c:v>2.3622552500000001E-2</c:v>
                </c:pt>
                <c:pt idx="2195">
                  <c:v>2.2153306899999999E-2</c:v>
                </c:pt>
                <c:pt idx="2196">
                  <c:v>2.3622552500000001E-2</c:v>
                </c:pt>
                <c:pt idx="2197">
                  <c:v>2.3622552500000001E-2</c:v>
                </c:pt>
                <c:pt idx="2198">
                  <c:v>2.3622552500000001E-2</c:v>
                </c:pt>
                <c:pt idx="2199">
                  <c:v>2.2153306899999999E-2</c:v>
                </c:pt>
                <c:pt idx="2200">
                  <c:v>2.50917981E-2</c:v>
                </c:pt>
                <c:pt idx="2201">
                  <c:v>2.3622552500000001E-2</c:v>
                </c:pt>
                <c:pt idx="2202">
                  <c:v>2.2153306899999999E-2</c:v>
                </c:pt>
                <c:pt idx="2203">
                  <c:v>2.2153306899999999E-2</c:v>
                </c:pt>
                <c:pt idx="2204">
                  <c:v>2.50917981E-2</c:v>
                </c:pt>
                <c:pt idx="2205">
                  <c:v>2.3622552500000001E-2</c:v>
                </c:pt>
                <c:pt idx="2206">
                  <c:v>2.3622552500000001E-2</c:v>
                </c:pt>
                <c:pt idx="2207">
                  <c:v>2.3622552500000001E-2</c:v>
                </c:pt>
                <c:pt idx="2208">
                  <c:v>2.3622552500000001E-2</c:v>
                </c:pt>
                <c:pt idx="2209">
                  <c:v>2.3622552500000001E-2</c:v>
                </c:pt>
                <c:pt idx="2210">
                  <c:v>2.3622552500000001E-2</c:v>
                </c:pt>
                <c:pt idx="2211">
                  <c:v>2.3622552500000001E-2</c:v>
                </c:pt>
                <c:pt idx="2212">
                  <c:v>2.2153306899999999E-2</c:v>
                </c:pt>
                <c:pt idx="2213">
                  <c:v>2.3622552500000001E-2</c:v>
                </c:pt>
                <c:pt idx="2214">
                  <c:v>2.3622552500000001E-2</c:v>
                </c:pt>
                <c:pt idx="2215">
                  <c:v>2.3622552500000001E-2</c:v>
                </c:pt>
                <c:pt idx="2216">
                  <c:v>2.3622552500000001E-2</c:v>
                </c:pt>
                <c:pt idx="2217">
                  <c:v>2.2153306899999999E-2</c:v>
                </c:pt>
                <c:pt idx="2218">
                  <c:v>2.50917981E-2</c:v>
                </c:pt>
                <c:pt idx="2219">
                  <c:v>2.3622552500000001E-2</c:v>
                </c:pt>
                <c:pt idx="2220">
                  <c:v>2.3622552500000001E-2</c:v>
                </c:pt>
                <c:pt idx="2221">
                  <c:v>2.3622552500000001E-2</c:v>
                </c:pt>
                <c:pt idx="2222">
                  <c:v>2.3622552500000001E-2</c:v>
                </c:pt>
                <c:pt idx="2223">
                  <c:v>2.2153306899999999E-2</c:v>
                </c:pt>
                <c:pt idx="2224">
                  <c:v>2.3622552500000001E-2</c:v>
                </c:pt>
                <c:pt idx="2225">
                  <c:v>2.3622552500000001E-2</c:v>
                </c:pt>
                <c:pt idx="2226">
                  <c:v>2.3622552500000001E-2</c:v>
                </c:pt>
                <c:pt idx="2227">
                  <c:v>2.50917981E-2</c:v>
                </c:pt>
                <c:pt idx="2228">
                  <c:v>2.3622552500000001E-2</c:v>
                </c:pt>
                <c:pt idx="2229">
                  <c:v>2.3622552500000001E-2</c:v>
                </c:pt>
                <c:pt idx="2230">
                  <c:v>2.3622552500000001E-2</c:v>
                </c:pt>
                <c:pt idx="2231">
                  <c:v>2.3622552500000001E-2</c:v>
                </c:pt>
                <c:pt idx="2232">
                  <c:v>2.3622552500000001E-2</c:v>
                </c:pt>
                <c:pt idx="2233">
                  <c:v>2.2153306899999999E-2</c:v>
                </c:pt>
                <c:pt idx="2234">
                  <c:v>2.3622552500000001E-2</c:v>
                </c:pt>
                <c:pt idx="2235">
                  <c:v>2.3622552500000001E-2</c:v>
                </c:pt>
                <c:pt idx="2236">
                  <c:v>2.2153306899999999E-2</c:v>
                </c:pt>
                <c:pt idx="2237">
                  <c:v>2.50917981E-2</c:v>
                </c:pt>
                <c:pt idx="2238">
                  <c:v>2.50917981E-2</c:v>
                </c:pt>
                <c:pt idx="2239">
                  <c:v>2.2153306899999999E-2</c:v>
                </c:pt>
                <c:pt idx="2240">
                  <c:v>2.2153306899999999E-2</c:v>
                </c:pt>
                <c:pt idx="2241">
                  <c:v>2.3622552500000001E-2</c:v>
                </c:pt>
                <c:pt idx="2242">
                  <c:v>2.3622552500000001E-2</c:v>
                </c:pt>
                <c:pt idx="2243">
                  <c:v>2.3622552500000001E-2</c:v>
                </c:pt>
                <c:pt idx="2244">
                  <c:v>2.3622552500000001E-2</c:v>
                </c:pt>
                <c:pt idx="2245">
                  <c:v>2.3622552500000001E-2</c:v>
                </c:pt>
                <c:pt idx="2246">
                  <c:v>2.2153306899999999E-2</c:v>
                </c:pt>
                <c:pt idx="2247">
                  <c:v>2.2153306899999999E-2</c:v>
                </c:pt>
                <c:pt idx="2248">
                  <c:v>2.2153306899999999E-2</c:v>
                </c:pt>
                <c:pt idx="2249">
                  <c:v>2.3622552500000001E-2</c:v>
                </c:pt>
                <c:pt idx="2250">
                  <c:v>2.2153306899999999E-2</c:v>
                </c:pt>
                <c:pt idx="2251">
                  <c:v>2.21533046E-2</c:v>
                </c:pt>
                <c:pt idx="2252">
                  <c:v>2.36225004E-2</c:v>
                </c:pt>
                <c:pt idx="2253">
                  <c:v>2.36223918E-2</c:v>
                </c:pt>
                <c:pt idx="2254">
                  <c:v>2.21529871E-2</c:v>
                </c:pt>
                <c:pt idx="2255">
                  <c:v>2.3622032599999999E-2</c:v>
                </c:pt>
                <c:pt idx="2256">
                  <c:v>2.3621798699999998E-2</c:v>
                </c:pt>
                <c:pt idx="2257">
                  <c:v>2.3621539800000001E-2</c:v>
                </c:pt>
                <c:pt idx="2258">
                  <c:v>2.50905116E-2</c:v>
                </c:pt>
                <c:pt idx="2259">
                  <c:v>2.3620980699999999E-2</c:v>
                </c:pt>
                <c:pt idx="2260">
                  <c:v>2.3620697499999999E-2</c:v>
                </c:pt>
                <c:pt idx="2261">
                  <c:v>2.21511746E-2</c:v>
                </c:pt>
                <c:pt idx="2262">
                  <c:v>2.21509171E-2</c:v>
                </c:pt>
                <c:pt idx="2263">
                  <c:v>2.3619934700000001E-2</c:v>
                </c:pt>
                <c:pt idx="2264">
                  <c:v>2.3619737700000001E-2</c:v>
                </c:pt>
                <c:pt idx="2265">
                  <c:v>2.3619583499999999E-2</c:v>
                </c:pt>
                <c:pt idx="2266">
                  <c:v>2.2150230699999999E-2</c:v>
                </c:pt>
                <c:pt idx="2267">
                  <c:v>2.5088687700000001E-2</c:v>
                </c:pt>
                <c:pt idx="2268">
                  <c:v>2.21502178E-2</c:v>
                </c:pt>
                <c:pt idx="2269">
                  <c:v>2.3619564999999999E-2</c:v>
                </c:pt>
                <c:pt idx="2270">
                  <c:v>2.3619720300000001E-2</c:v>
                </c:pt>
                <c:pt idx="2271">
                  <c:v>2.36199237E-2</c:v>
                </c:pt>
                <c:pt idx="2272">
                  <c:v>2.21509163E-2</c:v>
                </c:pt>
                <c:pt idx="2273">
                  <c:v>2.2151186699999999E-2</c:v>
                </c:pt>
                <c:pt idx="2274">
                  <c:v>2.36207238E-2</c:v>
                </c:pt>
                <c:pt idx="2275">
                  <c:v>2.36210213E-2</c:v>
                </c:pt>
                <c:pt idx="2276">
                  <c:v>2.2152070499999999E-2</c:v>
                </c:pt>
                <c:pt idx="2277">
                  <c:v>2.36216037E-2</c:v>
                </c:pt>
                <c:pt idx="2278">
                  <c:v>2.3621869100000002E-2</c:v>
                </c:pt>
                <c:pt idx="2279">
                  <c:v>2.21528582E-2</c:v>
                </c:pt>
                <c:pt idx="2280">
                  <c:v>2.36222998E-2</c:v>
                </c:pt>
                <c:pt idx="2281">
                  <c:v>2.2153200000000001E-2</c:v>
                </c:pt>
                <c:pt idx="2282">
                  <c:v>2.21532867E-2</c:v>
                </c:pt>
                <c:pt idx="2283">
                  <c:v>2.3622549999999999E-2</c:v>
                </c:pt>
                <c:pt idx="2284">
                  <c:v>2.3622495300000001E-2</c:v>
                </c:pt>
                <c:pt idx="2285">
                  <c:v>2.3622376600000002E-2</c:v>
                </c:pt>
                <c:pt idx="2286">
                  <c:v>2.3622203800000002E-2</c:v>
                </c:pt>
                <c:pt idx="2287">
                  <c:v>2.2152740099999998E-2</c:v>
                </c:pt>
                <c:pt idx="2288">
                  <c:v>2.3621734299999999E-2</c:v>
                </c:pt>
                <c:pt idx="2289">
                  <c:v>2.3621456999999998E-2</c:v>
                </c:pt>
                <c:pt idx="2290">
                  <c:v>2.2151916899999999E-2</c:v>
                </c:pt>
                <c:pt idx="2291">
                  <c:v>2.2151618299999998E-2</c:v>
                </c:pt>
                <c:pt idx="2292">
                  <c:v>2.3620572100000001E-2</c:v>
                </c:pt>
                <c:pt idx="2293">
                  <c:v>2.2151043200000001E-2</c:v>
                </c:pt>
                <c:pt idx="2294">
                  <c:v>2.3620035500000001E-2</c:v>
                </c:pt>
                <c:pt idx="2295">
                  <c:v>2.2150563200000001E-2</c:v>
                </c:pt>
                <c:pt idx="2296">
                  <c:v>2.3619633000000001E-2</c:v>
                </c:pt>
                <c:pt idx="2297">
                  <c:v>2.21502568E-2</c:v>
                </c:pt>
                <c:pt idx="2298">
                  <c:v>2.3619443100000002E-2</c:v>
                </c:pt>
                <c:pt idx="2299">
                  <c:v>2.21502017E-2</c:v>
                </c:pt>
                <c:pt idx="2300">
                  <c:v>2.2150269699999999E-2</c:v>
                </c:pt>
                <c:pt idx="2301">
                  <c:v>2.3619634899999999E-2</c:v>
                </c:pt>
                <c:pt idx="2302">
                  <c:v>2.36197912E-2</c:v>
                </c:pt>
                <c:pt idx="2303">
                  <c:v>2.21507326E-2</c:v>
                </c:pt>
                <c:pt idx="2304">
                  <c:v>2.36202002E-2</c:v>
                </c:pt>
                <c:pt idx="2305">
                  <c:v>2.3620439900000002E-2</c:v>
                </c:pt>
                <c:pt idx="2306">
                  <c:v>2.36206942E-2</c:v>
                </c:pt>
                <c:pt idx="2307">
                  <c:v>2.3620956799999999E-2</c:v>
                </c:pt>
                <c:pt idx="2308">
                  <c:v>2.2151973599999999E-2</c:v>
                </c:pt>
                <c:pt idx="2309">
                  <c:v>2.36214805E-2</c:v>
                </c:pt>
                <c:pt idx="2310">
                  <c:v>2.5090975299999999E-2</c:v>
                </c:pt>
                <c:pt idx="2311">
                  <c:v>2.36219589E-2</c:v>
                </c:pt>
                <c:pt idx="2312">
                  <c:v>2.3622164899999999E-2</c:v>
                </c:pt>
                <c:pt idx="2313">
                  <c:v>2.36223401E-2</c:v>
                </c:pt>
                <c:pt idx="2314">
                  <c:v>2.36224781E-2</c:v>
                </c:pt>
                <c:pt idx="2315">
                  <c:v>2.3622573800000001E-2</c:v>
                </c:pt>
                <c:pt idx="2316">
                  <c:v>2.3622648999999999E-2</c:v>
                </c:pt>
                <c:pt idx="2317">
                  <c:v>2.36227138E-2</c:v>
                </c:pt>
                <c:pt idx="2318">
                  <c:v>2.3622768200000002E-2</c:v>
                </c:pt>
                <c:pt idx="2319">
                  <c:v>2.3622812300000001E-2</c:v>
                </c:pt>
                <c:pt idx="2320">
                  <c:v>2.5092091100000002E-2</c:v>
                </c:pt>
                <c:pt idx="2321">
                  <c:v>2.2153624100000002E-2</c:v>
                </c:pt>
                <c:pt idx="2322">
                  <c:v>2.3622882099999999E-2</c:v>
                </c:pt>
                <c:pt idx="2323">
                  <c:v>2.2153639400000001E-2</c:v>
                </c:pt>
                <c:pt idx="2324">
                  <c:v>2.36228767E-2</c:v>
                </c:pt>
                <c:pt idx="2325">
                  <c:v>2.5092103500000001E-2</c:v>
                </c:pt>
                <c:pt idx="2326">
                  <c:v>2.36228297E-2</c:v>
                </c:pt>
                <c:pt idx="2327">
                  <c:v>2.5092036000000002E-2</c:v>
                </c:pt>
                <c:pt idx="2328">
                  <c:v>2.3622741199999998E-2</c:v>
                </c:pt>
                <c:pt idx="2329">
                  <c:v>2.3622681400000001E-2</c:v>
                </c:pt>
                <c:pt idx="2330">
                  <c:v>2.3622611200000001E-2</c:v>
                </c:pt>
                <c:pt idx="2331">
                  <c:v>2.3622529199999999E-2</c:v>
                </c:pt>
                <c:pt idx="2332">
                  <c:v>2.3622408899999999E-2</c:v>
                </c:pt>
                <c:pt idx="2333">
                  <c:v>2.3622245699999999E-2</c:v>
                </c:pt>
                <c:pt idx="2334">
                  <c:v>2.5091292899999999E-2</c:v>
                </c:pt>
                <c:pt idx="2335">
                  <c:v>2.3621818700000002E-2</c:v>
                </c:pt>
                <c:pt idx="2336">
                  <c:v>2.3621569200000001E-2</c:v>
                </c:pt>
                <c:pt idx="2337">
                  <c:v>2.2152057900000001E-2</c:v>
                </c:pt>
                <c:pt idx="2338">
                  <c:v>2.3621033900000001E-2</c:v>
                </c:pt>
                <c:pt idx="2339">
                  <c:v>2.2151514300000001E-2</c:v>
                </c:pt>
                <c:pt idx="2340">
                  <c:v>2.3620497800000001E-2</c:v>
                </c:pt>
                <c:pt idx="2341">
                  <c:v>2.2150998700000001E-2</c:v>
                </c:pt>
                <c:pt idx="2342">
                  <c:v>2.36200183E-2</c:v>
                </c:pt>
                <c:pt idx="2343">
                  <c:v>2.36198177E-2</c:v>
                </c:pt>
                <c:pt idx="2344">
                  <c:v>2.36196529E-2</c:v>
                </c:pt>
                <c:pt idx="2345">
                  <c:v>2.3619530900000001E-2</c:v>
                </c:pt>
                <c:pt idx="2346">
                  <c:v>2.36194591E-2</c:v>
                </c:pt>
                <c:pt idx="2347">
                  <c:v>2.3619444900000001E-2</c:v>
                </c:pt>
                <c:pt idx="2348">
                  <c:v>2.3619497400000002E-2</c:v>
                </c:pt>
                <c:pt idx="2349">
                  <c:v>2.3619611400000001E-2</c:v>
                </c:pt>
                <c:pt idx="2350">
                  <c:v>2.3619777799999998E-2</c:v>
                </c:pt>
                <c:pt idx="2351">
                  <c:v>2.21507383E-2</c:v>
                </c:pt>
                <c:pt idx="2352">
                  <c:v>2.36202311E-2</c:v>
                </c:pt>
                <c:pt idx="2353">
                  <c:v>2.2151251300000001E-2</c:v>
                </c:pt>
                <c:pt idx="2354">
                  <c:v>2.3620783999999999E-2</c:v>
                </c:pt>
                <c:pt idx="2355">
                  <c:v>2.2151827400000001E-2</c:v>
                </c:pt>
                <c:pt idx="2356">
                  <c:v>2.3621363400000001E-2</c:v>
                </c:pt>
                <c:pt idx="2357">
                  <c:v>2.2152393499999999E-2</c:v>
                </c:pt>
                <c:pt idx="2358">
                  <c:v>2.36218965E-2</c:v>
                </c:pt>
                <c:pt idx="2359">
                  <c:v>2.3622122999999998E-2</c:v>
                </c:pt>
                <c:pt idx="2360">
                  <c:v>2.2153064699999999E-2</c:v>
                </c:pt>
                <c:pt idx="2361">
                  <c:v>2.3622450400000002E-2</c:v>
                </c:pt>
                <c:pt idx="2362">
                  <c:v>2.36225332E-2</c:v>
                </c:pt>
                <c:pt idx="2363">
                  <c:v>2.50917981E-2</c:v>
                </c:pt>
                <c:pt idx="2364">
                  <c:v>2.2153306899999999E-2</c:v>
                </c:pt>
                <c:pt idx="2365">
                  <c:v>2.3622552500000001E-2</c:v>
                </c:pt>
                <c:pt idx="2366">
                  <c:v>2.3622552500000001E-2</c:v>
                </c:pt>
                <c:pt idx="2367">
                  <c:v>2.3622552500000001E-2</c:v>
                </c:pt>
                <c:pt idx="2368">
                  <c:v>2.3622552500000001E-2</c:v>
                </c:pt>
                <c:pt idx="2369">
                  <c:v>2.3622552500000001E-2</c:v>
                </c:pt>
                <c:pt idx="2370">
                  <c:v>2.3622552500000001E-2</c:v>
                </c:pt>
                <c:pt idx="2371">
                  <c:v>2.3622552500000001E-2</c:v>
                </c:pt>
                <c:pt idx="2372">
                  <c:v>2.2153306899999999E-2</c:v>
                </c:pt>
                <c:pt idx="2373">
                  <c:v>2.3622552500000001E-2</c:v>
                </c:pt>
                <c:pt idx="2374">
                  <c:v>2.2153306899999999E-2</c:v>
                </c:pt>
                <c:pt idx="2375">
                  <c:v>2.50917981E-2</c:v>
                </c:pt>
                <c:pt idx="2376">
                  <c:v>2.50917981E-2</c:v>
                </c:pt>
                <c:pt idx="2377">
                  <c:v>2.3622552500000001E-2</c:v>
                </c:pt>
                <c:pt idx="2378">
                  <c:v>2.3622552500000001E-2</c:v>
                </c:pt>
                <c:pt idx="2379">
                  <c:v>2.3622552500000001E-2</c:v>
                </c:pt>
                <c:pt idx="2380">
                  <c:v>2.3622552500000001E-2</c:v>
                </c:pt>
                <c:pt idx="2381">
                  <c:v>2.3622552500000001E-2</c:v>
                </c:pt>
                <c:pt idx="2382">
                  <c:v>2.2153306899999999E-2</c:v>
                </c:pt>
                <c:pt idx="2383">
                  <c:v>2.50917981E-2</c:v>
                </c:pt>
                <c:pt idx="2384">
                  <c:v>2.2153306899999999E-2</c:v>
                </c:pt>
                <c:pt idx="2385">
                  <c:v>2.3622552500000001E-2</c:v>
                </c:pt>
                <c:pt idx="2386">
                  <c:v>2.3622552500000001E-2</c:v>
                </c:pt>
                <c:pt idx="2387">
                  <c:v>2.2153306899999999E-2</c:v>
                </c:pt>
                <c:pt idx="2388">
                  <c:v>2.3622552500000001E-2</c:v>
                </c:pt>
                <c:pt idx="2389">
                  <c:v>2.50917981E-2</c:v>
                </c:pt>
                <c:pt idx="2390">
                  <c:v>2.3622552500000001E-2</c:v>
                </c:pt>
                <c:pt idx="2391">
                  <c:v>2.2153306899999999E-2</c:v>
                </c:pt>
                <c:pt idx="2392">
                  <c:v>2.3622552500000001E-2</c:v>
                </c:pt>
                <c:pt idx="2393">
                  <c:v>2.2153306899999999E-2</c:v>
                </c:pt>
                <c:pt idx="2394">
                  <c:v>2.3622552500000001E-2</c:v>
                </c:pt>
                <c:pt idx="2395">
                  <c:v>2.2153306899999999E-2</c:v>
                </c:pt>
                <c:pt idx="2396">
                  <c:v>2.3622552500000001E-2</c:v>
                </c:pt>
                <c:pt idx="2397">
                  <c:v>2.3622552500000001E-2</c:v>
                </c:pt>
                <c:pt idx="2398">
                  <c:v>2.3622552500000001E-2</c:v>
                </c:pt>
                <c:pt idx="2399">
                  <c:v>2.3622552500000001E-2</c:v>
                </c:pt>
                <c:pt idx="2400">
                  <c:v>2.50917981E-2</c:v>
                </c:pt>
                <c:pt idx="2401">
                  <c:v>2.2153306899999999E-2</c:v>
                </c:pt>
                <c:pt idx="2402">
                  <c:v>2.50917981E-2</c:v>
                </c:pt>
                <c:pt idx="2403">
                  <c:v>2.3622552500000001E-2</c:v>
                </c:pt>
                <c:pt idx="2404">
                  <c:v>2.3622552500000001E-2</c:v>
                </c:pt>
                <c:pt idx="2405">
                  <c:v>2.3622552500000001E-2</c:v>
                </c:pt>
                <c:pt idx="2406">
                  <c:v>2.3622552500000001E-2</c:v>
                </c:pt>
                <c:pt idx="2407">
                  <c:v>2.3622552500000001E-2</c:v>
                </c:pt>
                <c:pt idx="2408">
                  <c:v>2.3622552500000001E-2</c:v>
                </c:pt>
                <c:pt idx="2409">
                  <c:v>2.3622552500000001E-2</c:v>
                </c:pt>
                <c:pt idx="2410">
                  <c:v>2.3622552500000001E-2</c:v>
                </c:pt>
                <c:pt idx="2411">
                  <c:v>2.3622552500000001E-2</c:v>
                </c:pt>
                <c:pt idx="2412">
                  <c:v>2.3622552500000001E-2</c:v>
                </c:pt>
                <c:pt idx="2413">
                  <c:v>2.3622552500000001E-2</c:v>
                </c:pt>
                <c:pt idx="2414">
                  <c:v>2.2153306899999999E-2</c:v>
                </c:pt>
                <c:pt idx="2415">
                  <c:v>2.3622552500000001E-2</c:v>
                </c:pt>
                <c:pt idx="2416">
                  <c:v>2.3622552500000001E-2</c:v>
                </c:pt>
                <c:pt idx="2417">
                  <c:v>2.3622552500000001E-2</c:v>
                </c:pt>
                <c:pt idx="2418">
                  <c:v>2.3622552500000001E-2</c:v>
                </c:pt>
                <c:pt idx="2419">
                  <c:v>2.3622552500000001E-2</c:v>
                </c:pt>
                <c:pt idx="2420">
                  <c:v>2.3622552500000001E-2</c:v>
                </c:pt>
                <c:pt idx="2421">
                  <c:v>2.50917981E-2</c:v>
                </c:pt>
                <c:pt idx="2422">
                  <c:v>2.3622552500000001E-2</c:v>
                </c:pt>
                <c:pt idx="2423">
                  <c:v>2.3622552500000001E-2</c:v>
                </c:pt>
                <c:pt idx="2424">
                  <c:v>2.3622552500000001E-2</c:v>
                </c:pt>
                <c:pt idx="2425">
                  <c:v>2.3622552500000001E-2</c:v>
                </c:pt>
                <c:pt idx="2426">
                  <c:v>2.2153306899999999E-2</c:v>
                </c:pt>
                <c:pt idx="2427">
                  <c:v>2.36225501E-2</c:v>
                </c:pt>
                <c:pt idx="2428">
                  <c:v>2.36224978E-2</c:v>
                </c:pt>
                <c:pt idx="2429">
                  <c:v>2.3622384199999999E-2</c:v>
                </c:pt>
                <c:pt idx="2430">
                  <c:v>2.2152972399999998E-2</c:v>
                </c:pt>
                <c:pt idx="2431">
                  <c:v>2.3622009499999999E-2</c:v>
                </c:pt>
                <c:pt idx="2432">
                  <c:v>2.3621766499999999E-2</c:v>
                </c:pt>
                <c:pt idx="2433">
                  <c:v>2.36214984E-2</c:v>
                </c:pt>
                <c:pt idx="2434">
                  <c:v>2.21519669E-2</c:v>
                </c:pt>
                <c:pt idx="2435">
                  <c:v>2.36209234E-2</c:v>
                </c:pt>
                <c:pt idx="2436">
                  <c:v>2.3620634799999998E-2</c:v>
                </c:pt>
                <c:pt idx="2437">
                  <c:v>2.3620357500000001E-2</c:v>
                </c:pt>
                <c:pt idx="2438">
                  <c:v>2.36201007E-2</c:v>
                </c:pt>
                <c:pt idx="2439">
                  <c:v>2.3619873600000001E-2</c:v>
                </c:pt>
                <c:pt idx="2440">
                  <c:v>2.36196854E-2</c:v>
                </c:pt>
                <c:pt idx="2441">
                  <c:v>2.2150295300000001E-2</c:v>
                </c:pt>
                <c:pt idx="2442">
                  <c:v>2.3619461800000002E-2</c:v>
                </c:pt>
                <c:pt idx="2443">
                  <c:v>2.21501947E-2</c:v>
                </c:pt>
                <c:pt idx="2444">
                  <c:v>2.3619489699999999E-2</c:v>
                </c:pt>
                <c:pt idx="2445">
                  <c:v>2.21503389E-2</c:v>
                </c:pt>
                <c:pt idx="2446">
                  <c:v>2.3619733699999999E-2</c:v>
                </c:pt>
                <c:pt idx="2447">
                  <c:v>2.3619918E-2</c:v>
                </c:pt>
                <c:pt idx="2448">
                  <c:v>2.3620134300000001E-2</c:v>
                </c:pt>
                <c:pt idx="2449">
                  <c:v>2.3620375400000001E-2</c:v>
                </c:pt>
                <c:pt idx="2450">
                  <c:v>2.2151385799999999E-2</c:v>
                </c:pt>
                <c:pt idx="2451">
                  <c:v>2.36209031E-2</c:v>
                </c:pt>
                <c:pt idx="2452">
                  <c:v>2.2151928000000001E-2</c:v>
                </c:pt>
                <c:pt idx="2453">
                  <c:v>2.3621443799999999E-2</c:v>
                </c:pt>
                <c:pt idx="2454">
                  <c:v>2.3621701200000001E-2</c:v>
                </c:pt>
                <c:pt idx="2455">
                  <c:v>2.3621940300000002E-2</c:v>
                </c:pt>
                <c:pt idx="2456">
                  <c:v>2.3622154100000001E-2</c:v>
                </c:pt>
                <c:pt idx="2457">
                  <c:v>2.2153089599999998E-2</c:v>
                </c:pt>
                <c:pt idx="2458">
                  <c:v>2.3622477199999999E-2</c:v>
                </c:pt>
                <c:pt idx="2459">
                  <c:v>2.3622573800000001E-2</c:v>
                </c:pt>
                <c:pt idx="2460">
                  <c:v>2.3622648999999999E-2</c:v>
                </c:pt>
                <c:pt idx="2461">
                  <c:v>2.50919592E-2</c:v>
                </c:pt>
                <c:pt idx="2462">
                  <c:v>2.3622768200000002E-2</c:v>
                </c:pt>
                <c:pt idx="2463">
                  <c:v>2.2153566999999999E-2</c:v>
                </c:pt>
                <c:pt idx="2464">
                  <c:v>2.2153600700000001E-2</c:v>
                </c:pt>
                <c:pt idx="2465">
                  <c:v>2.36228692E-2</c:v>
                </c:pt>
                <c:pt idx="2466">
                  <c:v>2.3622882099999999E-2</c:v>
                </c:pt>
                <c:pt idx="2467">
                  <c:v>2.3622884600000001E-2</c:v>
                </c:pt>
                <c:pt idx="2468">
                  <c:v>2.36228767E-2</c:v>
                </c:pt>
                <c:pt idx="2469">
                  <c:v>2.3622858399999998E-2</c:v>
                </c:pt>
                <c:pt idx="2470">
                  <c:v>2.5092074900000001E-2</c:v>
                </c:pt>
                <c:pt idx="2471">
                  <c:v>2.36227907E-2</c:v>
                </c:pt>
                <c:pt idx="2472">
                  <c:v>2.3622741199999998E-2</c:v>
                </c:pt>
                <c:pt idx="2473">
                  <c:v>2.3622681400000001E-2</c:v>
                </c:pt>
                <c:pt idx="2474">
                  <c:v>2.3622611200000001E-2</c:v>
                </c:pt>
                <c:pt idx="2475">
                  <c:v>2.3622529199999999E-2</c:v>
                </c:pt>
                <c:pt idx="2476">
                  <c:v>2.3622408899999999E-2</c:v>
                </c:pt>
                <c:pt idx="2477">
                  <c:v>2.3622245699999999E-2</c:v>
                </c:pt>
                <c:pt idx="2478">
                  <c:v>2.3622046599999998E-2</c:v>
                </c:pt>
                <c:pt idx="2479">
                  <c:v>2.3621818700000002E-2</c:v>
                </c:pt>
                <c:pt idx="2480">
                  <c:v>2.2152322299999999E-2</c:v>
                </c:pt>
                <c:pt idx="2481">
                  <c:v>2.3621305299999999E-2</c:v>
                </c:pt>
                <c:pt idx="2482">
                  <c:v>2.3621033900000001E-2</c:v>
                </c:pt>
                <c:pt idx="2483">
                  <c:v>2.3620762399999998E-2</c:v>
                </c:pt>
                <c:pt idx="2484">
                  <c:v>2.3620497800000001E-2</c:v>
                </c:pt>
                <c:pt idx="2485">
                  <c:v>2.2150998700000001E-2</c:v>
                </c:pt>
                <c:pt idx="2486">
                  <c:v>2.36200183E-2</c:v>
                </c:pt>
                <c:pt idx="2487">
                  <c:v>2.2150568400000001E-2</c:v>
                </c:pt>
                <c:pt idx="2488">
                  <c:v>2.36196529E-2</c:v>
                </c:pt>
                <c:pt idx="2489">
                  <c:v>2.3619530900000001E-2</c:v>
                </c:pt>
                <c:pt idx="2490">
                  <c:v>2.36194591E-2</c:v>
                </c:pt>
                <c:pt idx="2491">
                  <c:v>2.3619444900000001E-2</c:v>
                </c:pt>
                <c:pt idx="2492">
                  <c:v>2.2150247599999999E-2</c:v>
                </c:pt>
                <c:pt idx="2493">
                  <c:v>2.3619611400000001E-2</c:v>
                </c:pt>
                <c:pt idx="2494">
                  <c:v>2.2150528400000001E-2</c:v>
                </c:pt>
                <c:pt idx="2495">
                  <c:v>2.3619987499999998E-2</c:v>
                </c:pt>
                <c:pt idx="2496">
                  <c:v>2.36202311E-2</c:v>
                </c:pt>
                <c:pt idx="2497">
                  <c:v>2.2151251300000001E-2</c:v>
                </c:pt>
                <c:pt idx="2498">
                  <c:v>2.3620783999999999E-2</c:v>
                </c:pt>
                <c:pt idx="2499">
                  <c:v>2.3621074999999998E-2</c:v>
                </c:pt>
                <c:pt idx="2500">
                  <c:v>2.50906106E-2</c:v>
                </c:pt>
                <c:pt idx="2501">
                  <c:v>2.36216403E-2</c:v>
                </c:pt>
                <c:pt idx="2502">
                  <c:v>2.36218965E-2</c:v>
                </c:pt>
                <c:pt idx="2503">
                  <c:v>2.3622122999999998E-2</c:v>
                </c:pt>
                <c:pt idx="2504">
                  <c:v>2.5091556500000001E-2</c:v>
                </c:pt>
                <c:pt idx="2505">
                  <c:v>2.3622450400000002E-2</c:v>
                </c:pt>
                <c:pt idx="2506">
                  <c:v>2.5091778799999999E-2</c:v>
                </c:pt>
                <c:pt idx="2507">
                  <c:v>2.3622552500000001E-2</c:v>
                </c:pt>
                <c:pt idx="2508">
                  <c:v>2.3622552500000001E-2</c:v>
                </c:pt>
                <c:pt idx="2509">
                  <c:v>2.50917981E-2</c:v>
                </c:pt>
                <c:pt idx="2510">
                  <c:v>2.3622552500000001E-2</c:v>
                </c:pt>
                <c:pt idx="2511">
                  <c:v>2.3622552500000001E-2</c:v>
                </c:pt>
                <c:pt idx="2512">
                  <c:v>2.3622552500000001E-2</c:v>
                </c:pt>
                <c:pt idx="2513">
                  <c:v>2.3622552500000001E-2</c:v>
                </c:pt>
                <c:pt idx="2514">
                  <c:v>2.2153306899999999E-2</c:v>
                </c:pt>
                <c:pt idx="2515">
                  <c:v>2.3622552500000001E-2</c:v>
                </c:pt>
                <c:pt idx="2516">
                  <c:v>2.3622552500000001E-2</c:v>
                </c:pt>
                <c:pt idx="2517">
                  <c:v>2.3622552500000001E-2</c:v>
                </c:pt>
                <c:pt idx="2518">
                  <c:v>2.3622552500000001E-2</c:v>
                </c:pt>
                <c:pt idx="2519">
                  <c:v>2.2153306899999999E-2</c:v>
                </c:pt>
                <c:pt idx="2520">
                  <c:v>2.50917981E-2</c:v>
                </c:pt>
                <c:pt idx="2521">
                  <c:v>2.3622552500000001E-2</c:v>
                </c:pt>
                <c:pt idx="2522">
                  <c:v>2.3622552500000001E-2</c:v>
                </c:pt>
                <c:pt idx="2523">
                  <c:v>2.3622552500000001E-2</c:v>
                </c:pt>
                <c:pt idx="2524">
                  <c:v>2.3622552500000001E-2</c:v>
                </c:pt>
                <c:pt idx="2525">
                  <c:v>2.3622552500000001E-2</c:v>
                </c:pt>
                <c:pt idx="2526">
                  <c:v>2.3622552500000001E-2</c:v>
                </c:pt>
                <c:pt idx="2527">
                  <c:v>2.3622552500000001E-2</c:v>
                </c:pt>
                <c:pt idx="2528">
                  <c:v>2.3622552500000001E-2</c:v>
                </c:pt>
                <c:pt idx="2529">
                  <c:v>2.50917981E-2</c:v>
                </c:pt>
                <c:pt idx="2530">
                  <c:v>2.3622552500000001E-2</c:v>
                </c:pt>
                <c:pt idx="2531">
                  <c:v>2.3622552500000001E-2</c:v>
                </c:pt>
                <c:pt idx="2532">
                  <c:v>2.2153306899999999E-2</c:v>
                </c:pt>
                <c:pt idx="2533">
                  <c:v>2.2153306899999999E-2</c:v>
                </c:pt>
                <c:pt idx="2534">
                  <c:v>2.3622552500000001E-2</c:v>
                </c:pt>
                <c:pt idx="2535">
                  <c:v>2.50917981E-2</c:v>
                </c:pt>
                <c:pt idx="2536">
                  <c:v>2.3622552500000001E-2</c:v>
                </c:pt>
                <c:pt idx="2537">
                  <c:v>2.3622552500000001E-2</c:v>
                </c:pt>
                <c:pt idx="2538">
                  <c:v>2.3622552500000001E-2</c:v>
                </c:pt>
                <c:pt idx="2539">
                  <c:v>2.3622552500000001E-2</c:v>
                </c:pt>
                <c:pt idx="2540">
                  <c:v>2.3622552500000001E-2</c:v>
                </c:pt>
                <c:pt idx="2541">
                  <c:v>2.3622552500000001E-2</c:v>
                </c:pt>
                <c:pt idx="2542">
                  <c:v>2.2153306899999999E-2</c:v>
                </c:pt>
                <c:pt idx="2543">
                  <c:v>2.3622552500000001E-2</c:v>
                </c:pt>
                <c:pt idx="2544">
                  <c:v>2.3622552500000001E-2</c:v>
                </c:pt>
                <c:pt idx="2545">
                  <c:v>2.2153306899999999E-2</c:v>
                </c:pt>
                <c:pt idx="2546">
                  <c:v>2.50917981E-2</c:v>
                </c:pt>
                <c:pt idx="2547">
                  <c:v>2.3622552500000001E-2</c:v>
                </c:pt>
                <c:pt idx="2548">
                  <c:v>2.3622552500000001E-2</c:v>
                </c:pt>
                <c:pt idx="2549">
                  <c:v>2.50917981E-2</c:v>
                </c:pt>
                <c:pt idx="2550">
                  <c:v>2.3622552500000001E-2</c:v>
                </c:pt>
                <c:pt idx="2551">
                  <c:v>2.50917981E-2</c:v>
                </c:pt>
                <c:pt idx="2552">
                  <c:v>2.3622552500000001E-2</c:v>
                </c:pt>
                <c:pt idx="2553">
                  <c:v>2.50917981E-2</c:v>
                </c:pt>
                <c:pt idx="2554">
                  <c:v>2.3622552500000001E-2</c:v>
                </c:pt>
                <c:pt idx="2555">
                  <c:v>2.3622552500000001E-2</c:v>
                </c:pt>
                <c:pt idx="2556">
                  <c:v>2.6561043699999998E-2</c:v>
                </c:pt>
                <c:pt idx="2557">
                  <c:v>2.3622552500000001E-2</c:v>
                </c:pt>
                <c:pt idx="2558">
                  <c:v>2.3622552500000001E-2</c:v>
                </c:pt>
                <c:pt idx="2559">
                  <c:v>2.2153306899999999E-2</c:v>
                </c:pt>
                <c:pt idx="2560">
                  <c:v>2.3622552500000001E-2</c:v>
                </c:pt>
                <c:pt idx="2561">
                  <c:v>2.50917981E-2</c:v>
                </c:pt>
                <c:pt idx="2562">
                  <c:v>2.3622552500000001E-2</c:v>
                </c:pt>
                <c:pt idx="2563">
                  <c:v>2.50917981E-2</c:v>
                </c:pt>
                <c:pt idx="2564">
                  <c:v>2.3622552500000001E-2</c:v>
                </c:pt>
                <c:pt idx="2565">
                  <c:v>2.2153306899999999E-2</c:v>
                </c:pt>
                <c:pt idx="2566">
                  <c:v>2.3622552500000001E-2</c:v>
                </c:pt>
                <c:pt idx="2567">
                  <c:v>2.2153306899999999E-2</c:v>
                </c:pt>
                <c:pt idx="2568">
                  <c:v>2.3622552500000001E-2</c:v>
                </c:pt>
                <c:pt idx="2569">
                  <c:v>2.3622552500000001E-2</c:v>
                </c:pt>
                <c:pt idx="2570">
                  <c:v>2.50917981E-2</c:v>
                </c:pt>
                <c:pt idx="2571">
                  <c:v>2.3622552500000001E-2</c:v>
                </c:pt>
                <c:pt idx="2572">
                  <c:v>2.3622552500000001E-2</c:v>
                </c:pt>
                <c:pt idx="2573">
                  <c:v>2.3622552500000001E-2</c:v>
                </c:pt>
                <c:pt idx="2574">
                  <c:v>2.3622552500000001E-2</c:v>
                </c:pt>
                <c:pt idx="2575">
                  <c:v>2.50917981E-2</c:v>
                </c:pt>
                <c:pt idx="2576">
                  <c:v>2.3622552500000001E-2</c:v>
                </c:pt>
                <c:pt idx="2577">
                  <c:v>2.3622552500000001E-2</c:v>
                </c:pt>
                <c:pt idx="2578">
                  <c:v>2.3622552500000001E-2</c:v>
                </c:pt>
                <c:pt idx="2579">
                  <c:v>2.3622552500000001E-2</c:v>
                </c:pt>
                <c:pt idx="2580">
                  <c:v>2.3622552500000001E-2</c:v>
                </c:pt>
                <c:pt idx="2581">
                  <c:v>2.3622552500000001E-2</c:v>
                </c:pt>
                <c:pt idx="2582">
                  <c:v>2.3622552500000001E-2</c:v>
                </c:pt>
                <c:pt idx="2583">
                  <c:v>2.3622552500000001E-2</c:v>
                </c:pt>
                <c:pt idx="2584">
                  <c:v>2.3622552500000001E-2</c:v>
                </c:pt>
                <c:pt idx="2585">
                  <c:v>2.3622552500000001E-2</c:v>
                </c:pt>
                <c:pt idx="2586">
                  <c:v>2.3622552500000001E-2</c:v>
                </c:pt>
                <c:pt idx="2587">
                  <c:v>2.2153306899999999E-2</c:v>
                </c:pt>
                <c:pt idx="2588">
                  <c:v>2.50917981E-2</c:v>
                </c:pt>
                <c:pt idx="2589">
                  <c:v>2.2153306899999999E-2</c:v>
                </c:pt>
                <c:pt idx="2590">
                  <c:v>2.3622552500000001E-2</c:v>
                </c:pt>
                <c:pt idx="2591">
                  <c:v>2.3622552500000001E-2</c:v>
                </c:pt>
                <c:pt idx="2592">
                  <c:v>2.50917981E-2</c:v>
                </c:pt>
                <c:pt idx="2593">
                  <c:v>2.3622552500000001E-2</c:v>
                </c:pt>
                <c:pt idx="2594">
                  <c:v>2.2153306899999999E-2</c:v>
                </c:pt>
                <c:pt idx="2595">
                  <c:v>2.3622552500000001E-2</c:v>
                </c:pt>
                <c:pt idx="2596">
                  <c:v>2.50917981E-2</c:v>
                </c:pt>
                <c:pt idx="2597">
                  <c:v>2.2153306899999999E-2</c:v>
                </c:pt>
                <c:pt idx="2598">
                  <c:v>2.50917981E-2</c:v>
                </c:pt>
                <c:pt idx="2599">
                  <c:v>2.3622552500000001E-2</c:v>
                </c:pt>
                <c:pt idx="2600">
                  <c:v>2.3622552500000001E-2</c:v>
                </c:pt>
                <c:pt idx="2601">
                  <c:v>2.3622552500000001E-2</c:v>
                </c:pt>
                <c:pt idx="2602">
                  <c:v>2.2153306899999999E-2</c:v>
                </c:pt>
                <c:pt idx="2603">
                  <c:v>2.3622552500000001E-2</c:v>
                </c:pt>
                <c:pt idx="2604">
                  <c:v>2.3622552500000001E-2</c:v>
                </c:pt>
                <c:pt idx="2605">
                  <c:v>2.50917981E-2</c:v>
                </c:pt>
                <c:pt idx="2606">
                  <c:v>2.3622552500000001E-2</c:v>
                </c:pt>
                <c:pt idx="2607">
                  <c:v>2.2153306899999999E-2</c:v>
                </c:pt>
                <c:pt idx="2608">
                  <c:v>2.3622552500000001E-2</c:v>
                </c:pt>
                <c:pt idx="2609">
                  <c:v>2.3622552500000001E-2</c:v>
                </c:pt>
                <c:pt idx="2610">
                  <c:v>2.3622552500000001E-2</c:v>
                </c:pt>
                <c:pt idx="2611">
                  <c:v>2.50917981E-2</c:v>
                </c:pt>
                <c:pt idx="2612">
                  <c:v>2.2153306899999999E-2</c:v>
                </c:pt>
                <c:pt idx="2613">
                  <c:v>2.3622552500000001E-2</c:v>
                </c:pt>
                <c:pt idx="2614">
                  <c:v>2.3622552500000001E-2</c:v>
                </c:pt>
                <c:pt idx="2615">
                  <c:v>2.3622552500000001E-2</c:v>
                </c:pt>
                <c:pt idx="2616">
                  <c:v>2.3622552500000001E-2</c:v>
                </c:pt>
                <c:pt idx="2617">
                  <c:v>2.3622552500000001E-2</c:v>
                </c:pt>
                <c:pt idx="2618">
                  <c:v>2.3622552500000001E-2</c:v>
                </c:pt>
                <c:pt idx="2619">
                  <c:v>2.3622550199999998E-2</c:v>
                </c:pt>
                <c:pt idx="2620">
                  <c:v>2.36225004E-2</c:v>
                </c:pt>
                <c:pt idx="2621">
                  <c:v>2.36223918E-2</c:v>
                </c:pt>
                <c:pt idx="2622">
                  <c:v>2.5091479199999999E-2</c:v>
                </c:pt>
                <c:pt idx="2623">
                  <c:v>2.3622032599999999E-2</c:v>
                </c:pt>
                <c:pt idx="2624">
                  <c:v>2.50910453E-2</c:v>
                </c:pt>
                <c:pt idx="2625">
                  <c:v>2.5090786800000001E-2</c:v>
                </c:pt>
                <c:pt idx="2626">
                  <c:v>2.2152016900000002E-2</c:v>
                </c:pt>
                <c:pt idx="2627">
                  <c:v>2.5090228499999999E-2</c:v>
                </c:pt>
                <c:pt idx="2628">
                  <c:v>2.3620697499999999E-2</c:v>
                </c:pt>
                <c:pt idx="2629">
                  <c:v>2.3620423099999999E-2</c:v>
                </c:pt>
                <c:pt idx="2630">
                  <c:v>2.3620166000000001E-2</c:v>
                </c:pt>
                <c:pt idx="2631">
                  <c:v>2.5089183899999999E-2</c:v>
                </c:pt>
                <c:pt idx="2632">
                  <c:v>2.5088987199999999E-2</c:v>
                </c:pt>
                <c:pt idx="2633">
                  <c:v>2.3619583499999999E-2</c:v>
                </c:pt>
                <c:pt idx="2634">
                  <c:v>2.5088730399999998E-2</c:v>
                </c:pt>
                <c:pt idx="2635">
                  <c:v>2.3619438E-2</c:v>
                </c:pt>
                <c:pt idx="2636">
                  <c:v>2.5088719999999998E-2</c:v>
                </c:pt>
                <c:pt idx="2637">
                  <c:v>2.5088822300000001E-2</c:v>
                </c:pt>
                <c:pt idx="2638">
                  <c:v>2.2150485599999999E-2</c:v>
                </c:pt>
                <c:pt idx="2639">
                  <c:v>2.5089196000000001E-2</c:v>
                </c:pt>
                <c:pt idx="2640">
                  <c:v>2.3620197499999999E-2</c:v>
                </c:pt>
                <c:pt idx="2641">
                  <c:v>2.36204767E-2</c:v>
                </c:pt>
                <c:pt idx="2642">
                  <c:v>2.3620773800000001E-2</c:v>
                </c:pt>
                <c:pt idx="2643">
                  <c:v>2.3621078600000001E-2</c:v>
                </c:pt>
                <c:pt idx="2644">
                  <c:v>2.3621380500000001E-2</c:v>
                </c:pt>
                <c:pt idx="2645">
                  <c:v>2.5090916000000001E-2</c:v>
                </c:pt>
                <c:pt idx="2646">
                  <c:v>2.36219342E-2</c:v>
                </c:pt>
                <c:pt idx="2647">
                  <c:v>2.3622165300000001E-2</c:v>
                </c:pt>
                <c:pt idx="2648">
                  <c:v>2.3622351999999999E-2</c:v>
                </c:pt>
                <c:pt idx="2649">
                  <c:v>2.3622483999999999E-2</c:v>
                </c:pt>
                <c:pt idx="2650">
                  <c:v>2.5091796600000001E-2</c:v>
                </c:pt>
                <c:pt idx="2651">
                  <c:v>2.3622543100000001E-2</c:v>
                </c:pt>
                <c:pt idx="2652">
                  <c:v>2.36224682E-2</c:v>
                </c:pt>
                <c:pt idx="2653">
                  <c:v>2.3622338100000001E-2</c:v>
                </c:pt>
                <c:pt idx="2654">
                  <c:v>2.3622161199999998E-2</c:v>
                </c:pt>
                <c:pt idx="2655">
                  <c:v>2.36219459E-2</c:v>
                </c:pt>
                <c:pt idx="2656">
                  <c:v>2.3621700700000001E-2</c:v>
                </c:pt>
                <c:pt idx="2657">
                  <c:v>2.2152186899999999E-2</c:v>
                </c:pt>
                <c:pt idx="2658">
                  <c:v>2.5090401700000001E-2</c:v>
                </c:pt>
                <c:pt idx="2659">
                  <c:v>2.3620869799999999E-2</c:v>
                </c:pt>
                <c:pt idx="2660">
                  <c:v>2.3620589099999999E-2</c:v>
                </c:pt>
                <c:pt idx="2661">
                  <c:v>2.5089569499999999E-2</c:v>
                </c:pt>
                <c:pt idx="2662">
                  <c:v>2.3620073299999999E-2</c:v>
                </c:pt>
                <c:pt idx="2663">
                  <c:v>2.5089104300000001E-2</c:v>
                </c:pt>
                <c:pt idx="2664">
                  <c:v>2.36196745E-2</c:v>
                </c:pt>
                <c:pt idx="2665">
                  <c:v>2.508879E-2</c:v>
                </c:pt>
                <c:pt idx="2666">
                  <c:v>2.36194609E-2</c:v>
                </c:pt>
                <c:pt idx="2667">
                  <c:v>2.21501926E-2</c:v>
                </c:pt>
                <c:pt idx="2668">
                  <c:v>2.3619442500000001E-2</c:v>
                </c:pt>
                <c:pt idx="2669">
                  <c:v>2.21501926E-2</c:v>
                </c:pt>
                <c:pt idx="2670">
                  <c:v>2.50886923E-2</c:v>
                </c:pt>
                <c:pt idx="2671">
                  <c:v>2.50886923E-2</c:v>
                </c:pt>
                <c:pt idx="2672">
                  <c:v>2.3619442500000001E-2</c:v>
                </c:pt>
                <c:pt idx="2673">
                  <c:v>2.3619442500000001E-2</c:v>
                </c:pt>
                <c:pt idx="2674">
                  <c:v>2.3619442500000001E-2</c:v>
                </c:pt>
                <c:pt idx="2675">
                  <c:v>2.21501926E-2</c:v>
                </c:pt>
                <c:pt idx="2676">
                  <c:v>2.50886923E-2</c:v>
                </c:pt>
                <c:pt idx="2677">
                  <c:v>2.3619442500000001E-2</c:v>
                </c:pt>
                <c:pt idx="2678">
                  <c:v>2.50886923E-2</c:v>
                </c:pt>
                <c:pt idx="2679">
                  <c:v>2.3619442500000001E-2</c:v>
                </c:pt>
                <c:pt idx="2680">
                  <c:v>2.50886923E-2</c:v>
                </c:pt>
                <c:pt idx="2681">
                  <c:v>2.3619442500000001E-2</c:v>
                </c:pt>
                <c:pt idx="2682">
                  <c:v>2.3619442500000001E-2</c:v>
                </c:pt>
                <c:pt idx="2683">
                  <c:v>2.3619442500000001E-2</c:v>
                </c:pt>
                <c:pt idx="2684">
                  <c:v>2.3619442500000001E-2</c:v>
                </c:pt>
                <c:pt idx="2685">
                  <c:v>2.3619442500000001E-2</c:v>
                </c:pt>
                <c:pt idx="2686">
                  <c:v>2.3619442500000001E-2</c:v>
                </c:pt>
                <c:pt idx="2687">
                  <c:v>2.3619442500000001E-2</c:v>
                </c:pt>
                <c:pt idx="2688">
                  <c:v>2.3619442500000001E-2</c:v>
                </c:pt>
                <c:pt idx="2689">
                  <c:v>2.3619442500000001E-2</c:v>
                </c:pt>
                <c:pt idx="2690">
                  <c:v>2.3619442500000001E-2</c:v>
                </c:pt>
                <c:pt idx="2691">
                  <c:v>2.3619442500000001E-2</c:v>
                </c:pt>
                <c:pt idx="2692">
                  <c:v>2.3619442500000001E-2</c:v>
                </c:pt>
                <c:pt idx="2693">
                  <c:v>2.3619442500000001E-2</c:v>
                </c:pt>
                <c:pt idx="2694">
                  <c:v>2.3619442500000001E-2</c:v>
                </c:pt>
                <c:pt idx="2695">
                  <c:v>2.50886923E-2</c:v>
                </c:pt>
                <c:pt idx="2696">
                  <c:v>2.21501926E-2</c:v>
                </c:pt>
                <c:pt idx="2697">
                  <c:v>2.50886923E-2</c:v>
                </c:pt>
                <c:pt idx="2698">
                  <c:v>2.3619442500000001E-2</c:v>
                </c:pt>
                <c:pt idx="2699">
                  <c:v>2.3619439900000001E-2</c:v>
                </c:pt>
                <c:pt idx="2700">
                  <c:v>2.3619383899999999E-2</c:v>
                </c:pt>
                <c:pt idx="2701">
                  <c:v>2.5088512899999998E-2</c:v>
                </c:pt>
                <c:pt idx="2702">
                  <c:v>2.3619086300000001E-2</c:v>
                </c:pt>
                <c:pt idx="2703">
                  <c:v>2.3618864600000001E-2</c:v>
                </c:pt>
                <c:pt idx="2704">
                  <c:v>2.5087858599999999E-2</c:v>
                </c:pt>
                <c:pt idx="2705">
                  <c:v>2.3618325400000001E-2</c:v>
                </c:pt>
                <c:pt idx="2706">
                  <c:v>2.3618027999999999E-2</c:v>
                </c:pt>
                <c:pt idx="2707">
                  <c:v>2.3617725499999999E-2</c:v>
                </c:pt>
                <c:pt idx="2708">
                  <c:v>2.5086680600000001E-2</c:v>
                </c:pt>
                <c:pt idx="2709">
                  <c:v>2.3617145400000001E-2</c:v>
                </c:pt>
                <c:pt idx="2710">
                  <c:v>2.3616887900000001E-2</c:v>
                </c:pt>
                <c:pt idx="2711">
                  <c:v>2.50859194E-2</c:v>
                </c:pt>
                <c:pt idx="2712">
                  <c:v>2.36164889E-2</c:v>
                </c:pt>
                <c:pt idx="2713">
                  <c:v>2.3616367400000001E-2</c:v>
                </c:pt>
                <c:pt idx="2714">
                  <c:v>2.3616311599999999E-2</c:v>
                </c:pt>
                <c:pt idx="2715">
                  <c:v>2.3616330000000001E-2</c:v>
                </c:pt>
                <c:pt idx="2716">
                  <c:v>2.3616397599999998E-2</c:v>
                </c:pt>
                <c:pt idx="2717">
                  <c:v>2.3616499799999999E-2</c:v>
                </c:pt>
                <c:pt idx="2718">
                  <c:v>2.5085886500000001E-2</c:v>
                </c:pt>
                <c:pt idx="2719">
                  <c:v>2.5086046399999999E-2</c:v>
                </c:pt>
                <c:pt idx="2720">
                  <c:v>2.36169764E-2</c:v>
                </c:pt>
                <c:pt idx="2721">
                  <c:v>2.3617179799999999E-2</c:v>
                </c:pt>
                <c:pt idx="2722">
                  <c:v>2.5086651799999998E-2</c:v>
                </c:pt>
                <c:pt idx="2723">
                  <c:v>2.3617631E-2</c:v>
                </c:pt>
                <c:pt idx="2724">
                  <c:v>2.3617871499999998E-2</c:v>
                </c:pt>
                <c:pt idx="2725">
                  <c:v>2.36181172E-2</c:v>
                </c:pt>
                <c:pt idx="2726">
                  <c:v>2.3618364199999999E-2</c:v>
                </c:pt>
                <c:pt idx="2727">
                  <c:v>2.5087859899999999E-2</c:v>
                </c:pt>
                <c:pt idx="2728">
                  <c:v>2.3618847799999999E-2</c:v>
                </c:pt>
                <c:pt idx="2729">
                  <c:v>2.21498267E-2</c:v>
                </c:pt>
                <c:pt idx="2730">
                  <c:v>2.3619293199999999E-2</c:v>
                </c:pt>
                <c:pt idx="2731">
                  <c:v>2.50887435E-2</c:v>
                </c:pt>
                <c:pt idx="2732">
                  <c:v>2.3619702100000001E-2</c:v>
                </c:pt>
                <c:pt idx="2733">
                  <c:v>2.5089174499999999E-2</c:v>
                </c:pt>
                <c:pt idx="2734">
                  <c:v>2.3620159599999999E-2</c:v>
                </c:pt>
                <c:pt idx="2735">
                  <c:v>2.50896499E-2</c:v>
                </c:pt>
                <c:pt idx="2736">
                  <c:v>2.3620647000000002E-2</c:v>
                </c:pt>
                <c:pt idx="2737">
                  <c:v>2.3620892800000001E-2</c:v>
                </c:pt>
                <c:pt idx="2738">
                  <c:v>2.3621135200000001E-2</c:v>
                </c:pt>
                <c:pt idx="2739">
                  <c:v>2.2152123199999998E-2</c:v>
                </c:pt>
                <c:pt idx="2740">
                  <c:v>2.5090841799999999E-2</c:v>
                </c:pt>
                <c:pt idx="2741">
                  <c:v>2.3621805100000001E-2</c:v>
                </c:pt>
                <c:pt idx="2742">
                  <c:v>2.3621997200000001E-2</c:v>
                </c:pt>
                <c:pt idx="2743">
                  <c:v>2.50914138E-2</c:v>
                </c:pt>
                <c:pt idx="2744">
                  <c:v>2.5091558999999999E-2</c:v>
                </c:pt>
                <c:pt idx="2745">
                  <c:v>2.36224295E-2</c:v>
                </c:pt>
                <c:pt idx="2746">
                  <c:v>2.36225134E-2</c:v>
                </c:pt>
                <c:pt idx="2747">
                  <c:v>2.50918054E-2</c:v>
                </c:pt>
                <c:pt idx="2748">
                  <c:v>2.5091784900000001E-2</c:v>
                </c:pt>
                <c:pt idx="2749">
                  <c:v>2.5091694599999999E-2</c:v>
                </c:pt>
                <c:pt idx="2750">
                  <c:v>2.5091544600000001E-2</c:v>
                </c:pt>
                <c:pt idx="2751">
                  <c:v>2.3622098599999999E-2</c:v>
                </c:pt>
                <c:pt idx="2752">
                  <c:v>2.3621858499999999E-2</c:v>
                </c:pt>
                <c:pt idx="2753">
                  <c:v>2.3621588499999999E-2</c:v>
                </c:pt>
                <c:pt idx="2754">
                  <c:v>2.3621298499999999E-2</c:v>
                </c:pt>
                <c:pt idx="2755">
                  <c:v>2.3620998599999998E-2</c:v>
                </c:pt>
                <c:pt idx="2756">
                  <c:v>2.3620698700000001E-2</c:v>
                </c:pt>
                <c:pt idx="2757">
                  <c:v>2.2151160400000001E-2</c:v>
                </c:pt>
                <c:pt idx="2758">
                  <c:v>2.5089388099999999E-2</c:v>
                </c:pt>
                <c:pt idx="2759">
                  <c:v>2.3619899699999999E-2</c:v>
                </c:pt>
                <c:pt idx="2760">
                  <c:v>2.5088949999999999E-2</c:v>
                </c:pt>
                <c:pt idx="2761">
                  <c:v>2.36195516E-2</c:v>
                </c:pt>
                <c:pt idx="2762">
                  <c:v>2.3619463100000002E-2</c:v>
                </c:pt>
                <c:pt idx="2763">
                  <c:v>2.3619442500000001E-2</c:v>
                </c:pt>
                <c:pt idx="2764">
                  <c:v>2.50886923E-2</c:v>
                </c:pt>
                <c:pt idx="2765">
                  <c:v>2.3619442500000001E-2</c:v>
                </c:pt>
                <c:pt idx="2766">
                  <c:v>2.3619442500000001E-2</c:v>
                </c:pt>
                <c:pt idx="2767">
                  <c:v>2.3619442500000001E-2</c:v>
                </c:pt>
                <c:pt idx="2768">
                  <c:v>2.3619442500000001E-2</c:v>
                </c:pt>
                <c:pt idx="2769">
                  <c:v>2.3619442500000001E-2</c:v>
                </c:pt>
                <c:pt idx="2770">
                  <c:v>2.50886923E-2</c:v>
                </c:pt>
                <c:pt idx="2771">
                  <c:v>2.3619442500000001E-2</c:v>
                </c:pt>
                <c:pt idx="2772">
                  <c:v>2.21501926E-2</c:v>
                </c:pt>
                <c:pt idx="2773">
                  <c:v>2.3619442500000001E-2</c:v>
                </c:pt>
                <c:pt idx="2774">
                  <c:v>2.3619442500000001E-2</c:v>
                </c:pt>
                <c:pt idx="2775">
                  <c:v>2.21501926E-2</c:v>
                </c:pt>
                <c:pt idx="2776">
                  <c:v>2.50886923E-2</c:v>
                </c:pt>
                <c:pt idx="2777">
                  <c:v>2.3619442500000001E-2</c:v>
                </c:pt>
                <c:pt idx="2778">
                  <c:v>2.3619442500000001E-2</c:v>
                </c:pt>
                <c:pt idx="2779">
                  <c:v>2.50886923E-2</c:v>
                </c:pt>
                <c:pt idx="2780">
                  <c:v>2.3619442500000001E-2</c:v>
                </c:pt>
                <c:pt idx="2781">
                  <c:v>2.3619442500000001E-2</c:v>
                </c:pt>
                <c:pt idx="2782">
                  <c:v>2.50886923E-2</c:v>
                </c:pt>
                <c:pt idx="2783">
                  <c:v>2.3619442500000001E-2</c:v>
                </c:pt>
                <c:pt idx="2784">
                  <c:v>2.21501926E-2</c:v>
                </c:pt>
                <c:pt idx="2785">
                  <c:v>2.3619442500000001E-2</c:v>
                </c:pt>
                <c:pt idx="2786">
                  <c:v>2.50886923E-2</c:v>
                </c:pt>
                <c:pt idx="2787">
                  <c:v>2.21501926E-2</c:v>
                </c:pt>
                <c:pt idx="2788">
                  <c:v>2.50886923E-2</c:v>
                </c:pt>
                <c:pt idx="2789">
                  <c:v>2.3619442500000001E-2</c:v>
                </c:pt>
                <c:pt idx="2790">
                  <c:v>2.3619442500000001E-2</c:v>
                </c:pt>
                <c:pt idx="2791">
                  <c:v>2.3619442500000001E-2</c:v>
                </c:pt>
                <c:pt idx="2792">
                  <c:v>2.3619442500000001E-2</c:v>
                </c:pt>
                <c:pt idx="2793">
                  <c:v>2.3619442500000001E-2</c:v>
                </c:pt>
                <c:pt idx="2794">
                  <c:v>2.3619442500000001E-2</c:v>
                </c:pt>
                <c:pt idx="2795">
                  <c:v>2.3619442500000001E-2</c:v>
                </c:pt>
                <c:pt idx="2796">
                  <c:v>2.21501926E-2</c:v>
                </c:pt>
                <c:pt idx="2797">
                  <c:v>2.3619442500000001E-2</c:v>
                </c:pt>
                <c:pt idx="2798">
                  <c:v>2.50886923E-2</c:v>
                </c:pt>
                <c:pt idx="2799">
                  <c:v>2.3619442500000001E-2</c:v>
                </c:pt>
                <c:pt idx="2800">
                  <c:v>2.50886923E-2</c:v>
                </c:pt>
                <c:pt idx="2801">
                  <c:v>2.3619442500000001E-2</c:v>
                </c:pt>
                <c:pt idx="2802">
                  <c:v>2.3619442500000001E-2</c:v>
                </c:pt>
                <c:pt idx="2803">
                  <c:v>2.3619442500000001E-2</c:v>
                </c:pt>
                <c:pt idx="2804">
                  <c:v>2.3619442500000001E-2</c:v>
                </c:pt>
                <c:pt idx="2805">
                  <c:v>2.50886923E-2</c:v>
                </c:pt>
                <c:pt idx="2806">
                  <c:v>2.3619442500000001E-2</c:v>
                </c:pt>
                <c:pt idx="2807">
                  <c:v>2.3619442500000001E-2</c:v>
                </c:pt>
                <c:pt idx="2808">
                  <c:v>2.3619442500000001E-2</c:v>
                </c:pt>
                <c:pt idx="2809">
                  <c:v>2.50886923E-2</c:v>
                </c:pt>
                <c:pt idx="2810">
                  <c:v>2.50886923E-2</c:v>
                </c:pt>
                <c:pt idx="2811">
                  <c:v>2.3619444900000001E-2</c:v>
                </c:pt>
                <c:pt idx="2812">
                  <c:v>2.3619497400000002E-2</c:v>
                </c:pt>
                <c:pt idx="2813">
                  <c:v>2.5088861E-2</c:v>
                </c:pt>
                <c:pt idx="2814">
                  <c:v>2.2150528400000001E-2</c:v>
                </c:pt>
                <c:pt idx="2815">
                  <c:v>2.3619987499999998E-2</c:v>
                </c:pt>
                <c:pt idx="2816">
                  <c:v>2.36202311E-2</c:v>
                </c:pt>
                <c:pt idx="2817">
                  <c:v>2.3620499699999999E-2</c:v>
                </c:pt>
                <c:pt idx="2818">
                  <c:v>2.3620783999999999E-2</c:v>
                </c:pt>
                <c:pt idx="2819">
                  <c:v>2.3621074999999998E-2</c:v>
                </c:pt>
                <c:pt idx="2820">
                  <c:v>2.50906106E-2</c:v>
                </c:pt>
                <c:pt idx="2821">
                  <c:v>2.5090887199999998E-2</c:v>
                </c:pt>
                <c:pt idx="2822">
                  <c:v>2.36218965E-2</c:v>
                </c:pt>
                <c:pt idx="2823">
                  <c:v>2.3622122999999998E-2</c:v>
                </c:pt>
                <c:pt idx="2824">
                  <c:v>2.3622310600000002E-2</c:v>
                </c:pt>
                <c:pt idx="2825">
                  <c:v>2.5091696100000001E-2</c:v>
                </c:pt>
                <c:pt idx="2826">
                  <c:v>2.5091778799999999E-2</c:v>
                </c:pt>
                <c:pt idx="2827">
                  <c:v>2.3622552500000001E-2</c:v>
                </c:pt>
                <c:pt idx="2828">
                  <c:v>2.3622552500000001E-2</c:v>
                </c:pt>
                <c:pt idx="2829">
                  <c:v>2.3622552500000001E-2</c:v>
                </c:pt>
                <c:pt idx="2830">
                  <c:v>2.3622552500000001E-2</c:v>
                </c:pt>
                <c:pt idx="2831">
                  <c:v>2.3622552500000001E-2</c:v>
                </c:pt>
                <c:pt idx="2832">
                  <c:v>2.50917981E-2</c:v>
                </c:pt>
                <c:pt idx="2833">
                  <c:v>2.3622552500000001E-2</c:v>
                </c:pt>
                <c:pt idx="2834">
                  <c:v>2.3622552500000001E-2</c:v>
                </c:pt>
                <c:pt idx="2835">
                  <c:v>2.3622552500000001E-2</c:v>
                </c:pt>
                <c:pt idx="2836">
                  <c:v>2.3622552500000001E-2</c:v>
                </c:pt>
                <c:pt idx="2837">
                  <c:v>2.3622552500000001E-2</c:v>
                </c:pt>
                <c:pt idx="2838">
                  <c:v>2.3622552500000001E-2</c:v>
                </c:pt>
                <c:pt idx="2839">
                  <c:v>2.3622552500000001E-2</c:v>
                </c:pt>
                <c:pt idx="2840">
                  <c:v>2.3622552500000001E-2</c:v>
                </c:pt>
                <c:pt idx="2841">
                  <c:v>2.3622552500000001E-2</c:v>
                </c:pt>
                <c:pt idx="2842">
                  <c:v>2.3622552500000001E-2</c:v>
                </c:pt>
                <c:pt idx="2843">
                  <c:v>2.3622552500000001E-2</c:v>
                </c:pt>
                <c:pt idx="2844">
                  <c:v>2.50917981E-2</c:v>
                </c:pt>
                <c:pt idx="2845">
                  <c:v>2.3622552500000001E-2</c:v>
                </c:pt>
                <c:pt idx="2846">
                  <c:v>2.50917981E-2</c:v>
                </c:pt>
                <c:pt idx="2847">
                  <c:v>2.3622552500000001E-2</c:v>
                </c:pt>
                <c:pt idx="2848">
                  <c:v>2.3622552500000001E-2</c:v>
                </c:pt>
                <c:pt idx="2849">
                  <c:v>2.50917981E-2</c:v>
                </c:pt>
                <c:pt idx="2850">
                  <c:v>2.3622552500000001E-2</c:v>
                </c:pt>
                <c:pt idx="2851">
                  <c:v>2.50917981E-2</c:v>
                </c:pt>
                <c:pt idx="2852">
                  <c:v>2.3622552500000001E-2</c:v>
                </c:pt>
                <c:pt idx="2853">
                  <c:v>2.50917981E-2</c:v>
                </c:pt>
                <c:pt idx="2854">
                  <c:v>2.3622552500000001E-2</c:v>
                </c:pt>
                <c:pt idx="2855">
                  <c:v>2.50917981E-2</c:v>
                </c:pt>
                <c:pt idx="2856">
                  <c:v>2.3622552500000001E-2</c:v>
                </c:pt>
                <c:pt idx="2857">
                  <c:v>2.3622552500000001E-2</c:v>
                </c:pt>
                <c:pt idx="2858">
                  <c:v>2.50917981E-2</c:v>
                </c:pt>
                <c:pt idx="2859">
                  <c:v>2.5091796100000001E-2</c:v>
                </c:pt>
                <c:pt idx="2860">
                  <c:v>2.5091752299999999E-2</c:v>
                </c:pt>
                <c:pt idx="2861">
                  <c:v>2.5091656600000001E-2</c:v>
                </c:pt>
                <c:pt idx="2862">
                  <c:v>2.5091515799999999E-2</c:v>
                </c:pt>
                <c:pt idx="2863">
                  <c:v>2.5091336499999999E-2</c:v>
                </c:pt>
                <c:pt idx="2864">
                  <c:v>2.3621879200000001E-2</c:v>
                </c:pt>
                <c:pt idx="2865">
                  <c:v>2.36216432E-2</c:v>
                </c:pt>
                <c:pt idx="2866">
                  <c:v>2.5090636400000001E-2</c:v>
                </c:pt>
                <c:pt idx="2867">
                  <c:v>2.3621123899999999E-2</c:v>
                </c:pt>
                <c:pt idx="2868">
                  <c:v>2.5090102199999999E-2</c:v>
                </c:pt>
                <c:pt idx="2869">
                  <c:v>2.50898354E-2</c:v>
                </c:pt>
                <c:pt idx="2870">
                  <c:v>2.3620329200000002E-2</c:v>
                </c:pt>
                <c:pt idx="2871">
                  <c:v>2.36200874E-2</c:v>
                </c:pt>
                <c:pt idx="2872">
                  <c:v>2.36198686E-2</c:v>
                </c:pt>
                <c:pt idx="2873">
                  <c:v>2.3619679599999999E-2</c:v>
                </c:pt>
                <c:pt idx="2874">
                  <c:v>2.5088777199999999E-2</c:v>
                </c:pt>
                <c:pt idx="2875">
                  <c:v>2.3619417600000001E-2</c:v>
                </c:pt>
                <c:pt idx="2876">
                  <c:v>2.3619330599999998E-2</c:v>
                </c:pt>
                <c:pt idx="2877">
                  <c:v>2.36192572E-2</c:v>
                </c:pt>
                <c:pt idx="2878">
                  <c:v>2.5088447100000001E-2</c:v>
                </c:pt>
                <c:pt idx="2879">
                  <c:v>2.5088399800000001E-2</c:v>
                </c:pt>
                <c:pt idx="2880">
                  <c:v>2.3619114600000001E-2</c:v>
                </c:pt>
                <c:pt idx="2881">
                  <c:v>2.50883423E-2</c:v>
                </c:pt>
                <c:pt idx="2882">
                  <c:v>2.50883314E-2</c:v>
                </c:pt>
                <c:pt idx="2883">
                  <c:v>2.3619081900000002E-2</c:v>
                </c:pt>
                <c:pt idx="2884">
                  <c:v>2.2149843499999999E-2</c:v>
                </c:pt>
                <c:pt idx="2885">
                  <c:v>2.5088367E-2</c:v>
                </c:pt>
                <c:pt idx="2886">
                  <c:v>2.36191501E-2</c:v>
                </c:pt>
                <c:pt idx="2887">
                  <c:v>2.5088444000000001E-2</c:v>
                </c:pt>
                <c:pt idx="2888">
                  <c:v>2.3619247400000001E-2</c:v>
                </c:pt>
                <c:pt idx="2889">
                  <c:v>2.50885606E-2</c:v>
                </c:pt>
                <c:pt idx="2890">
                  <c:v>2.3619383000000001E-2</c:v>
                </c:pt>
                <c:pt idx="2891">
                  <c:v>2.5088715599999999E-2</c:v>
                </c:pt>
                <c:pt idx="2892">
                  <c:v>2.36195841E-2</c:v>
                </c:pt>
                <c:pt idx="2893">
                  <c:v>2.5088992300000001E-2</c:v>
                </c:pt>
                <c:pt idx="2894">
                  <c:v>2.5089184800000001E-2</c:v>
                </c:pt>
                <c:pt idx="2895">
                  <c:v>2.5089404499999999E-2</c:v>
                </c:pt>
                <c:pt idx="2896">
                  <c:v>2.3620396500000002E-2</c:v>
                </c:pt>
                <c:pt idx="2897">
                  <c:v>2.3620651600000001E-2</c:v>
                </c:pt>
                <c:pt idx="2898">
                  <c:v>2.5090162400000001E-2</c:v>
                </c:pt>
                <c:pt idx="2899">
                  <c:v>2.5090426200000002E-2</c:v>
                </c:pt>
                <c:pt idx="2900">
                  <c:v>2.36214376E-2</c:v>
                </c:pt>
                <c:pt idx="2901">
                  <c:v>2.3621684699999999E-2</c:v>
                </c:pt>
                <c:pt idx="2902">
                  <c:v>2.5091160099999999E-2</c:v>
                </c:pt>
                <c:pt idx="2903">
                  <c:v>2.3622117799999998E-2</c:v>
                </c:pt>
                <c:pt idx="2904">
                  <c:v>2.3622290800000001E-2</c:v>
                </c:pt>
                <c:pt idx="2905">
                  <c:v>2.5091671900000001E-2</c:v>
                </c:pt>
                <c:pt idx="2906">
                  <c:v>2.5091762900000002E-2</c:v>
                </c:pt>
                <c:pt idx="2907">
                  <c:v>2.5091802600000001E-2</c:v>
                </c:pt>
                <c:pt idx="2908">
                  <c:v>2.3622527500000001E-2</c:v>
                </c:pt>
                <c:pt idx="2909">
                  <c:v>2.5091676199999999E-2</c:v>
                </c:pt>
                <c:pt idx="2910">
                  <c:v>2.5091521700000001E-2</c:v>
                </c:pt>
                <c:pt idx="2911">
                  <c:v>2.5091319399999999E-2</c:v>
                </c:pt>
                <c:pt idx="2912">
                  <c:v>2.3621832200000002E-2</c:v>
                </c:pt>
                <c:pt idx="2913">
                  <c:v>2.5090809700000001E-2</c:v>
                </c:pt>
                <c:pt idx="2914">
                  <c:v>2.3621274500000001E-2</c:v>
                </c:pt>
                <c:pt idx="2915">
                  <c:v>2.5090224899999999E-2</c:v>
                </c:pt>
                <c:pt idx="2916">
                  <c:v>2.36206804E-2</c:v>
                </c:pt>
                <c:pt idx="2917">
                  <c:v>2.3620394199999999E-2</c:v>
                </c:pt>
                <c:pt idx="2918">
                  <c:v>2.36201282E-2</c:v>
                </c:pt>
                <c:pt idx="2919">
                  <c:v>2.3619892300000001E-2</c:v>
                </c:pt>
                <c:pt idx="2920">
                  <c:v>2.50889457E-2</c:v>
                </c:pt>
                <c:pt idx="2921">
                  <c:v>2.50887994E-2</c:v>
                </c:pt>
                <c:pt idx="2922">
                  <c:v>2.3619462800000001E-2</c:v>
                </c:pt>
                <c:pt idx="2923">
                  <c:v>2.50886949E-2</c:v>
                </c:pt>
                <c:pt idx="2924">
                  <c:v>2.5088749699999999E-2</c:v>
                </c:pt>
                <c:pt idx="2925">
                  <c:v>2.5088868699999999E-2</c:v>
                </c:pt>
                <c:pt idx="2926">
                  <c:v>2.36197925E-2</c:v>
                </c:pt>
                <c:pt idx="2927">
                  <c:v>2.5089259700000002E-2</c:v>
                </c:pt>
                <c:pt idx="2928">
                  <c:v>2.5089512099999999E-2</c:v>
                </c:pt>
                <c:pt idx="2929">
                  <c:v>2.5089789500000001E-2</c:v>
                </c:pt>
                <c:pt idx="2930">
                  <c:v>2.3620834E-2</c:v>
                </c:pt>
                <c:pt idx="2931">
                  <c:v>2.3621132199999999E-2</c:v>
                </c:pt>
                <c:pt idx="2932">
                  <c:v>2.50906732E-2</c:v>
                </c:pt>
                <c:pt idx="2933">
                  <c:v>2.65601993E-2</c:v>
                </c:pt>
                <c:pt idx="2934">
                  <c:v>2.3621961600000001E-2</c:v>
                </c:pt>
                <c:pt idx="2935">
                  <c:v>2.5091430000000001E-2</c:v>
                </c:pt>
                <c:pt idx="2936">
                  <c:v>2.5091608599999999E-2</c:v>
                </c:pt>
                <c:pt idx="2937">
                  <c:v>2.5091734300000001E-2</c:v>
                </c:pt>
                <c:pt idx="2938">
                  <c:v>2.5091797499999999E-2</c:v>
                </c:pt>
                <c:pt idx="2939">
                  <c:v>2.3622543499999999E-2</c:v>
                </c:pt>
                <c:pt idx="2940">
                  <c:v>2.5091721500000001E-2</c:v>
                </c:pt>
                <c:pt idx="2941">
                  <c:v>2.36223609E-2</c:v>
                </c:pt>
                <c:pt idx="2942">
                  <c:v>2.3622205199999999E-2</c:v>
                </c:pt>
                <c:pt idx="2943">
                  <c:v>2.3622015100000001E-2</c:v>
                </c:pt>
                <c:pt idx="2944">
                  <c:v>2.6560290600000001E-2</c:v>
                </c:pt>
                <c:pt idx="2945">
                  <c:v>2.5090805099999999E-2</c:v>
                </c:pt>
                <c:pt idx="2946">
                  <c:v>2.5090551400000001E-2</c:v>
                </c:pt>
                <c:pt idx="2947">
                  <c:v>2.5090289299999999E-2</c:v>
                </c:pt>
                <c:pt idx="2948">
                  <c:v>2.36207773E-2</c:v>
                </c:pt>
                <c:pt idx="2949">
                  <c:v>2.3620517600000002E-2</c:v>
                </c:pt>
                <c:pt idx="2950">
                  <c:v>2.3620269100000001E-2</c:v>
                </c:pt>
                <c:pt idx="2951">
                  <c:v>2.5089287299999999E-2</c:v>
                </c:pt>
                <c:pt idx="2952">
                  <c:v>2.5089080900000001E-2</c:v>
                </c:pt>
                <c:pt idx="2953">
                  <c:v>2.5088905299999999E-2</c:v>
                </c:pt>
                <c:pt idx="2954">
                  <c:v>2.3619517100000001E-2</c:v>
                </c:pt>
                <c:pt idx="2955">
                  <c:v>2.5088671699999999E-2</c:v>
                </c:pt>
                <c:pt idx="2956">
                  <c:v>2.3619360799999999E-2</c:v>
                </c:pt>
                <c:pt idx="2957">
                  <c:v>2.3619326199999999E-2</c:v>
                </c:pt>
                <c:pt idx="2958">
                  <c:v>2.3619313999999999E-2</c:v>
                </c:pt>
                <c:pt idx="2959">
                  <c:v>2.3619320400000001E-2</c:v>
                </c:pt>
                <c:pt idx="2960">
                  <c:v>2.3619341499999998E-2</c:v>
                </c:pt>
                <c:pt idx="2961">
                  <c:v>2.50886232E-2</c:v>
                </c:pt>
                <c:pt idx="2962">
                  <c:v>2.5088661700000001E-2</c:v>
                </c:pt>
                <c:pt idx="2963">
                  <c:v>2.5088703100000002E-2</c:v>
                </c:pt>
                <c:pt idx="2964">
                  <c:v>2.3619493700000001E-2</c:v>
                </c:pt>
                <c:pt idx="2965">
                  <c:v>2.5088778999999999E-2</c:v>
                </c:pt>
                <c:pt idx="2966">
                  <c:v>2.50888056E-2</c:v>
                </c:pt>
                <c:pt idx="2967">
                  <c:v>2.5088819500000002E-2</c:v>
                </c:pt>
                <c:pt idx="2968">
                  <c:v>2.50888168E-2</c:v>
                </c:pt>
                <c:pt idx="2969">
                  <c:v>2.3619543699999999E-2</c:v>
                </c:pt>
                <c:pt idx="2970">
                  <c:v>2.3619495899999999E-2</c:v>
                </c:pt>
                <c:pt idx="2971">
                  <c:v>2.50886689E-2</c:v>
                </c:pt>
                <c:pt idx="2972">
                  <c:v>2.36192982E-2</c:v>
                </c:pt>
                <c:pt idx="2973">
                  <c:v>2.5088384500000002E-2</c:v>
                </c:pt>
                <c:pt idx="2974">
                  <c:v>2.50881848E-2</c:v>
                </c:pt>
                <c:pt idx="2975">
                  <c:v>2.3618705399999999E-2</c:v>
                </c:pt>
                <c:pt idx="2976">
                  <c:v>2.3618454800000001E-2</c:v>
                </c:pt>
                <c:pt idx="2977">
                  <c:v>2.3618189599999999E-2</c:v>
                </c:pt>
                <c:pt idx="2978">
                  <c:v>2.5087168999999999E-2</c:v>
                </c:pt>
                <c:pt idx="2979">
                  <c:v>2.50868967E-2</c:v>
                </c:pt>
                <c:pt idx="2980">
                  <c:v>2.5086631299999999E-2</c:v>
                </c:pt>
                <c:pt idx="2981">
                  <c:v>2.50863801E-2</c:v>
                </c:pt>
                <c:pt idx="2982">
                  <c:v>2.5086150299999999E-2</c:v>
                </c:pt>
                <c:pt idx="2983">
                  <c:v>2.5085949100000001E-2</c:v>
                </c:pt>
                <c:pt idx="2984">
                  <c:v>2.5085783699999999E-2</c:v>
                </c:pt>
                <c:pt idx="2985">
                  <c:v>2.5085661400000001E-2</c:v>
                </c:pt>
                <c:pt idx="2986">
                  <c:v>2.50855894E-2</c:v>
                </c:pt>
                <c:pt idx="2987">
                  <c:v>2.5085574699999998E-2</c:v>
                </c:pt>
                <c:pt idx="2988">
                  <c:v>2.5085620100000001E-2</c:v>
                </c:pt>
                <c:pt idx="2989">
                  <c:v>2.3616465199999999E-2</c:v>
                </c:pt>
                <c:pt idx="2990">
                  <c:v>2.50858648E-2</c:v>
                </c:pt>
                <c:pt idx="2991">
                  <c:v>2.5086049700000002E-2</c:v>
                </c:pt>
                <c:pt idx="2992">
                  <c:v>2.5086266699999998E-2</c:v>
                </c:pt>
                <c:pt idx="2993">
                  <c:v>2.6555761300000001E-2</c:v>
                </c:pt>
                <c:pt idx="2994">
                  <c:v>2.5086767900000001E-2</c:v>
                </c:pt>
                <c:pt idx="2995">
                  <c:v>2.50870378E-2</c:v>
                </c:pt>
                <c:pt idx="2996">
                  <c:v>2.5087311000000001E-2</c:v>
                </c:pt>
                <c:pt idx="2997">
                  <c:v>2.5087580200000001E-2</c:v>
                </c:pt>
                <c:pt idx="2998">
                  <c:v>2.50878384E-2</c:v>
                </c:pt>
                <c:pt idx="2999">
                  <c:v>2.3618827500000002E-2</c:v>
                </c:pt>
                <c:pt idx="3000">
                  <c:v>2.5088292700000001E-2</c:v>
                </c:pt>
                <c:pt idx="3001">
                  <c:v>2.5088474600000001E-2</c:v>
                </c:pt>
                <c:pt idx="3002">
                  <c:v>2.36193668E-2</c:v>
                </c:pt>
                <c:pt idx="3003">
                  <c:v>2.50887136E-2</c:v>
                </c:pt>
                <c:pt idx="3004">
                  <c:v>2.5088789100000002E-2</c:v>
                </c:pt>
                <c:pt idx="3005">
                  <c:v>2.5088854099999999E-2</c:v>
                </c:pt>
                <c:pt idx="3006">
                  <c:v>2.6558158299999999E-2</c:v>
                </c:pt>
                <c:pt idx="3007">
                  <c:v>2.5088952899999999E-2</c:v>
                </c:pt>
                <c:pt idx="3008">
                  <c:v>2.5088986600000002E-2</c:v>
                </c:pt>
                <c:pt idx="3009">
                  <c:v>2.5089009999999998E-2</c:v>
                </c:pt>
                <c:pt idx="3010">
                  <c:v>2.5089022900000001E-2</c:v>
                </c:pt>
                <c:pt idx="3011">
                  <c:v>2.5089025399999999E-2</c:v>
                </c:pt>
                <c:pt idx="3012">
                  <c:v>2.5089017500000001E-2</c:v>
                </c:pt>
                <c:pt idx="3013">
                  <c:v>2.6558248600000001E-2</c:v>
                </c:pt>
                <c:pt idx="3014">
                  <c:v>2.5088970400000001E-2</c:v>
                </c:pt>
                <c:pt idx="3015">
                  <c:v>2.5088931200000001E-2</c:v>
                </c:pt>
                <c:pt idx="3016">
                  <c:v>2.3619632000000002E-2</c:v>
                </c:pt>
                <c:pt idx="3017">
                  <c:v>2.5088821599999998E-2</c:v>
                </c:pt>
                <c:pt idx="3018">
                  <c:v>2.3619501399999999E-2</c:v>
                </c:pt>
                <c:pt idx="3019">
                  <c:v>2.50886687E-2</c:v>
                </c:pt>
                <c:pt idx="3020">
                  <c:v>2.50885447E-2</c:v>
                </c:pt>
                <c:pt idx="3021">
                  <c:v>2.5088373899999999E-2</c:v>
                </c:pt>
                <c:pt idx="3022">
                  <c:v>2.5088164199999999E-2</c:v>
                </c:pt>
                <c:pt idx="3023">
                  <c:v>2.5087923799999998E-2</c:v>
                </c:pt>
                <c:pt idx="3024">
                  <c:v>2.5087660800000001E-2</c:v>
                </c:pt>
                <c:pt idx="3025">
                  <c:v>2.6556634700000002E-2</c:v>
                </c:pt>
                <c:pt idx="3026">
                  <c:v>2.50870989E-2</c:v>
                </c:pt>
                <c:pt idx="3027">
                  <c:v>2.5086816200000001E-2</c:v>
                </c:pt>
                <c:pt idx="3028">
                  <c:v>2.3617290400000001E-2</c:v>
                </c:pt>
                <c:pt idx="3029">
                  <c:v>2.5086288000000002E-2</c:v>
                </c:pt>
                <c:pt idx="3030">
                  <c:v>2.3616805099999999E-2</c:v>
                </c:pt>
                <c:pt idx="3031">
                  <c:v>2.50858633E-2</c:v>
                </c:pt>
                <c:pt idx="3032">
                  <c:v>2.50857102E-2</c:v>
                </c:pt>
                <c:pt idx="3033">
                  <c:v>2.5085607400000001E-2</c:v>
                </c:pt>
                <c:pt idx="3034">
                  <c:v>2.5085563000000002E-2</c:v>
                </c:pt>
                <c:pt idx="3035">
                  <c:v>2.5085584099999999E-2</c:v>
                </c:pt>
                <c:pt idx="3036">
                  <c:v>2.5085651699999999E-2</c:v>
                </c:pt>
                <c:pt idx="3037">
                  <c:v>2.5085753700000001E-2</c:v>
                </c:pt>
                <c:pt idx="3038">
                  <c:v>2.3616632799999999E-2</c:v>
                </c:pt>
                <c:pt idx="3039">
                  <c:v>2.5086046399999999E-2</c:v>
                </c:pt>
                <c:pt idx="3040">
                  <c:v>2.50862297E-2</c:v>
                </c:pt>
                <c:pt idx="3041">
                  <c:v>2.5086432700000001E-2</c:v>
                </c:pt>
                <c:pt idx="3042">
                  <c:v>2.6555904500000001E-2</c:v>
                </c:pt>
                <c:pt idx="3043">
                  <c:v>2.3617631E-2</c:v>
                </c:pt>
                <c:pt idx="3044">
                  <c:v>2.3617871499999998E-2</c:v>
                </c:pt>
                <c:pt idx="3045">
                  <c:v>2.5087368799999999E-2</c:v>
                </c:pt>
                <c:pt idx="3046">
                  <c:v>2.50876155E-2</c:v>
                </c:pt>
                <c:pt idx="3047">
                  <c:v>2.3618608900000001E-2</c:v>
                </c:pt>
                <c:pt idx="3048">
                  <c:v>2.5088098499999999E-2</c:v>
                </c:pt>
                <c:pt idx="3049">
                  <c:v>2.50883275E-2</c:v>
                </c:pt>
                <c:pt idx="3050">
                  <c:v>2.5088543200000001E-2</c:v>
                </c:pt>
                <c:pt idx="3051">
                  <c:v>2.3619493700000001E-2</c:v>
                </c:pt>
                <c:pt idx="3052">
                  <c:v>2.5088951599999999E-2</c:v>
                </c:pt>
                <c:pt idx="3053">
                  <c:v>2.5089174499999999E-2</c:v>
                </c:pt>
                <c:pt idx="3054">
                  <c:v>2.65586573E-2</c:v>
                </c:pt>
                <c:pt idx="3055">
                  <c:v>2.3620401400000001E-2</c:v>
                </c:pt>
                <c:pt idx="3056">
                  <c:v>2.50898952E-2</c:v>
                </c:pt>
                <c:pt idx="3057">
                  <c:v>2.5090140699999999E-2</c:v>
                </c:pt>
                <c:pt idx="3058">
                  <c:v>2.50903827E-2</c:v>
                </c:pt>
                <c:pt idx="3059">
                  <c:v>2.6559864799999999E-2</c:v>
                </c:pt>
                <c:pt idx="3060">
                  <c:v>2.5090841799999999E-2</c:v>
                </c:pt>
                <c:pt idx="3061">
                  <c:v>2.5091051699999999E-2</c:v>
                </c:pt>
                <c:pt idx="3062">
                  <c:v>2.50912436E-2</c:v>
                </c:pt>
                <c:pt idx="3063">
                  <c:v>2.36221678E-2</c:v>
                </c:pt>
                <c:pt idx="3064">
                  <c:v>2.5091558999999999E-2</c:v>
                </c:pt>
                <c:pt idx="3065">
                  <c:v>2.50916752E-2</c:v>
                </c:pt>
                <c:pt idx="3066">
                  <c:v>2.50917591E-2</c:v>
                </c:pt>
                <c:pt idx="3067">
                  <c:v>2.50918054E-2</c:v>
                </c:pt>
                <c:pt idx="3068">
                  <c:v>2.5091784900000001E-2</c:v>
                </c:pt>
                <c:pt idx="3069">
                  <c:v>2.5091694599999999E-2</c:v>
                </c:pt>
                <c:pt idx="3070">
                  <c:v>2.5091544600000001E-2</c:v>
                </c:pt>
                <c:pt idx="3071">
                  <c:v>2.5091344799999998E-2</c:v>
                </c:pt>
                <c:pt idx="3072">
                  <c:v>2.3621858499999999E-2</c:v>
                </c:pt>
                <c:pt idx="3073">
                  <c:v>2.6560082299999999E-2</c:v>
                </c:pt>
                <c:pt idx="3074">
                  <c:v>2.50905459E-2</c:v>
                </c:pt>
                <c:pt idx="3075">
                  <c:v>2.5090246300000001E-2</c:v>
                </c:pt>
                <c:pt idx="3076">
                  <c:v>2.5089946799999999E-2</c:v>
                </c:pt>
                <c:pt idx="3077">
                  <c:v>2.50896574E-2</c:v>
                </c:pt>
                <c:pt idx="3078">
                  <c:v>2.5089388099999999E-2</c:v>
                </c:pt>
                <c:pt idx="3079">
                  <c:v>2.50891489E-2</c:v>
                </c:pt>
                <c:pt idx="3080">
                  <c:v>2.5088949999999999E-2</c:v>
                </c:pt>
                <c:pt idx="3081">
                  <c:v>2.36195516E-2</c:v>
                </c:pt>
                <c:pt idx="3082">
                  <c:v>2.5088712900000001E-2</c:v>
                </c:pt>
                <c:pt idx="3083">
                  <c:v>2.50886923E-2</c:v>
                </c:pt>
                <c:pt idx="3084">
                  <c:v>2.65579422E-2</c:v>
                </c:pt>
                <c:pt idx="3085">
                  <c:v>2.50886923E-2</c:v>
                </c:pt>
                <c:pt idx="3086">
                  <c:v>2.50886923E-2</c:v>
                </c:pt>
                <c:pt idx="3087">
                  <c:v>2.50886923E-2</c:v>
                </c:pt>
                <c:pt idx="3088">
                  <c:v>2.65579422E-2</c:v>
                </c:pt>
                <c:pt idx="3089">
                  <c:v>2.50886923E-2</c:v>
                </c:pt>
                <c:pt idx="3090">
                  <c:v>2.50886923E-2</c:v>
                </c:pt>
                <c:pt idx="3091">
                  <c:v>2.50886923E-2</c:v>
                </c:pt>
                <c:pt idx="3092">
                  <c:v>2.50886923E-2</c:v>
                </c:pt>
                <c:pt idx="3093">
                  <c:v>2.65579422E-2</c:v>
                </c:pt>
                <c:pt idx="3094">
                  <c:v>2.50886923E-2</c:v>
                </c:pt>
                <c:pt idx="3095">
                  <c:v>2.50886923E-2</c:v>
                </c:pt>
                <c:pt idx="3096">
                  <c:v>2.65579422E-2</c:v>
                </c:pt>
                <c:pt idx="3097">
                  <c:v>2.50886923E-2</c:v>
                </c:pt>
                <c:pt idx="3098">
                  <c:v>2.50886923E-2</c:v>
                </c:pt>
                <c:pt idx="3099">
                  <c:v>2.50886923E-2</c:v>
                </c:pt>
                <c:pt idx="3100">
                  <c:v>2.50886923E-2</c:v>
                </c:pt>
                <c:pt idx="3101">
                  <c:v>2.3619442500000001E-2</c:v>
                </c:pt>
                <c:pt idx="3102">
                  <c:v>2.50886923E-2</c:v>
                </c:pt>
                <c:pt idx="3103">
                  <c:v>2.50886923E-2</c:v>
                </c:pt>
                <c:pt idx="3104">
                  <c:v>2.50886923E-2</c:v>
                </c:pt>
                <c:pt idx="3105">
                  <c:v>2.50886923E-2</c:v>
                </c:pt>
                <c:pt idx="3106">
                  <c:v>2.65579422E-2</c:v>
                </c:pt>
                <c:pt idx="3107">
                  <c:v>2.50886923E-2</c:v>
                </c:pt>
                <c:pt idx="3108">
                  <c:v>2.50886923E-2</c:v>
                </c:pt>
                <c:pt idx="3109">
                  <c:v>2.50886923E-2</c:v>
                </c:pt>
                <c:pt idx="3110">
                  <c:v>2.65579422E-2</c:v>
                </c:pt>
                <c:pt idx="3111">
                  <c:v>2.50886923E-2</c:v>
                </c:pt>
                <c:pt idx="3112">
                  <c:v>2.3619442500000001E-2</c:v>
                </c:pt>
                <c:pt idx="3113">
                  <c:v>2.50886923E-2</c:v>
                </c:pt>
                <c:pt idx="3114">
                  <c:v>2.65579422E-2</c:v>
                </c:pt>
                <c:pt idx="3115">
                  <c:v>2.50886923E-2</c:v>
                </c:pt>
                <c:pt idx="3116">
                  <c:v>2.50886923E-2</c:v>
                </c:pt>
                <c:pt idx="3117">
                  <c:v>2.50886923E-2</c:v>
                </c:pt>
                <c:pt idx="3118">
                  <c:v>2.50886923E-2</c:v>
                </c:pt>
                <c:pt idx="3119">
                  <c:v>2.50886923E-2</c:v>
                </c:pt>
                <c:pt idx="3120">
                  <c:v>2.50886923E-2</c:v>
                </c:pt>
                <c:pt idx="3121">
                  <c:v>2.50886923E-2</c:v>
                </c:pt>
                <c:pt idx="3122">
                  <c:v>2.50886923E-2</c:v>
                </c:pt>
                <c:pt idx="3123">
                  <c:v>2.50886923E-2</c:v>
                </c:pt>
                <c:pt idx="3124">
                  <c:v>2.50886923E-2</c:v>
                </c:pt>
                <c:pt idx="3125">
                  <c:v>2.50886923E-2</c:v>
                </c:pt>
                <c:pt idx="3126">
                  <c:v>2.65579422E-2</c:v>
                </c:pt>
                <c:pt idx="3127">
                  <c:v>2.50886923E-2</c:v>
                </c:pt>
                <c:pt idx="3128">
                  <c:v>2.50886923E-2</c:v>
                </c:pt>
                <c:pt idx="3129">
                  <c:v>2.65579422E-2</c:v>
                </c:pt>
                <c:pt idx="3130">
                  <c:v>2.50886923E-2</c:v>
                </c:pt>
                <c:pt idx="3131">
                  <c:v>2.50886923E-2</c:v>
                </c:pt>
                <c:pt idx="3132">
                  <c:v>2.50886923E-2</c:v>
                </c:pt>
                <c:pt idx="3133">
                  <c:v>2.65579422E-2</c:v>
                </c:pt>
                <c:pt idx="3134">
                  <c:v>2.50886923E-2</c:v>
                </c:pt>
                <c:pt idx="3135">
                  <c:v>2.50886923E-2</c:v>
                </c:pt>
                <c:pt idx="3136">
                  <c:v>2.65579422E-2</c:v>
                </c:pt>
                <c:pt idx="3137">
                  <c:v>2.65579422E-2</c:v>
                </c:pt>
                <c:pt idx="3138">
                  <c:v>2.50886923E-2</c:v>
                </c:pt>
                <c:pt idx="3139">
                  <c:v>2.65579422E-2</c:v>
                </c:pt>
                <c:pt idx="3140">
                  <c:v>2.50886923E-2</c:v>
                </c:pt>
                <c:pt idx="3141">
                  <c:v>2.50886923E-2</c:v>
                </c:pt>
                <c:pt idx="3142">
                  <c:v>2.50886923E-2</c:v>
                </c:pt>
                <c:pt idx="3143">
                  <c:v>2.50886923E-2</c:v>
                </c:pt>
                <c:pt idx="3144">
                  <c:v>2.50886923E-2</c:v>
                </c:pt>
                <c:pt idx="3145">
                  <c:v>2.50886923E-2</c:v>
                </c:pt>
                <c:pt idx="3146">
                  <c:v>2.50886923E-2</c:v>
                </c:pt>
                <c:pt idx="3147">
                  <c:v>2.508869E-2</c:v>
                </c:pt>
                <c:pt idx="3148">
                  <c:v>2.5088639999999999E-2</c:v>
                </c:pt>
                <c:pt idx="3149">
                  <c:v>2.5088531099999999E-2</c:v>
                </c:pt>
                <c:pt idx="3150">
                  <c:v>2.50883719E-2</c:v>
                </c:pt>
                <c:pt idx="3151">
                  <c:v>2.50881708E-2</c:v>
                </c:pt>
                <c:pt idx="3152">
                  <c:v>2.50879361E-2</c:v>
                </c:pt>
                <c:pt idx="3153">
                  <c:v>2.5087676400000002E-2</c:v>
                </c:pt>
                <c:pt idx="3154">
                  <c:v>2.5087400100000001E-2</c:v>
                </c:pt>
                <c:pt idx="3155">
                  <c:v>2.5087115699999999E-2</c:v>
                </c:pt>
                <c:pt idx="3156">
                  <c:v>2.5086831600000001E-2</c:v>
                </c:pt>
                <c:pt idx="3157">
                  <c:v>2.6555809199999999E-2</c:v>
                </c:pt>
                <c:pt idx="3158">
                  <c:v>2.6555551600000001E-2</c:v>
                </c:pt>
                <c:pt idx="3159">
                  <c:v>2.5086066399999999E-2</c:v>
                </c:pt>
                <c:pt idx="3160">
                  <c:v>2.5085868800000001E-2</c:v>
                </c:pt>
                <c:pt idx="3161">
                  <c:v>2.50857141E-2</c:v>
                </c:pt>
                <c:pt idx="3162">
                  <c:v>2.5085610899999999E-2</c:v>
                </c:pt>
                <c:pt idx="3163">
                  <c:v>2.6554822299999999E-2</c:v>
                </c:pt>
                <c:pt idx="3164">
                  <c:v>2.6554852E-2</c:v>
                </c:pt>
                <c:pt idx="3165">
                  <c:v>2.5085695599999999E-2</c:v>
                </c:pt>
                <c:pt idx="3166">
                  <c:v>2.6555105200000002E-2</c:v>
                </c:pt>
                <c:pt idx="3167">
                  <c:v>2.50860553E-2</c:v>
                </c:pt>
                <c:pt idx="3168">
                  <c:v>2.6555550800000001E-2</c:v>
                </c:pt>
                <c:pt idx="3169">
                  <c:v>2.50865685E-2</c:v>
                </c:pt>
                <c:pt idx="3170">
                  <c:v>2.6556110399999999E-2</c:v>
                </c:pt>
                <c:pt idx="3171">
                  <c:v>2.5087156400000001E-2</c:v>
                </c:pt>
                <c:pt idx="3172">
                  <c:v>2.5087453799999999E-2</c:v>
                </c:pt>
                <c:pt idx="3173">
                  <c:v>2.6556991700000001E-2</c:v>
                </c:pt>
                <c:pt idx="3174">
                  <c:v>2.80265084E-2</c:v>
                </c:pt>
                <c:pt idx="3175">
                  <c:v>2.3618992299999999E-2</c:v>
                </c:pt>
                <c:pt idx="3176">
                  <c:v>2.65576891E-2</c:v>
                </c:pt>
                <c:pt idx="3177">
                  <c:v>2.5088585199999999E-2</c:v>
                </c:pt>
                <c:pt idx="3178">
                  <c:v>2.5088671999999999E-2</c:v>
                </c:pt>
                <c:pt idx="3179">
                  <c:v>2.3619439900000001E-2</c:v>
                </c:pt>
                <c:pt idx="3180">
                  <c:v>2.6557884800000001E-2</c:v>
                </c:pt>
                <c:pt idx="3181">
                  <c:v>2.50885159E-2</c:v>
                </c:pt>
                <c:pt idx="3182">
                  <c:v>2.5088342499999999E-2</c:v>
                </c:pt>
                <c:pt idx="3183">
                  <c:v>2.50881245E-2</c:v>
                </c:pt>
                <c:pt idx="3184">
                  <c:v>2.5087871500000001E-2</c:v>
                </c:pt>
                <c:pt idx="3185">
                  <c:v>2.50875934E-2</c:v>
                </c:pt>
                <c:pt idx="3186">
                  <c:v>2.5087299899999999E-2</c:v>
                </c:pt>
                <c:pt idx="3187">
                  <c:v>2.5087000799999998E-2</c:v>
                </c:pt>
                <c:pt idx="3188">
                  <c:v>2.5086705800000001E-2</c:v>
                </c:pt>
                <c:pt idx="3189">
                  <c:v>2.50864248E-2</c:v>
                </c:pt>
                <c:pt idx="3190">
                  <c:v>2.6555420900000001E-2</c:v>
                </c:pt>
                <c:pt idx="3191">
                  <c:v>2.65551976E-2</c:v>
                </c:pt>
                <c:pt idx="3192">
                  <c:v>2.6555017699999999E-2</c:v>
                </c:pt>
                <c:pt idx="3193">
                  <c:v>2.5085637000000001E-2</c:v>
                </c:pt>
                <c:pt idx="3194">
                  <c:v>2.50855733E-2</c:v>
                </c:pt>
                <c:pt idx="3195">
                  <c:v>2.50855821E-2</c:v>
                </c:pt>
                <c:pt idx="3196">
                  <c:v>2.5085657599999998E-2</c:v>
                </c:pt>
                <c:pt idx="3197">
                  <c:v>2.50857887E-2</c:v>
                </c:pt>
                <c:pt idx="3198">
                  <c:v>2.50859667E-2</c:v>
                </c:pt>
                <c:pt idx="3199">
                  <c:v>2.5086183299999999E-2</c:v>
                </c:pt>
                <c:pt idx="3200">
                  <c:v>2.5086429800000001E-2</c:v>
                </c:pt>
                <c:pt idx="3201">
                  <c:v>2.5086697799999998E-2</c:v>
                </c:pt>
                <c:pt idx="3202">
                  <c:v>2.5086978699999998E-2</c:v>
                </c:pt>
                <c:pt idx="3203">
                  <c:v>2.6556515900000001E-2</c:v>
                </c:pt>
                <c:pt idx="3204">
                  <c:v>2.50875453E-2</c:v>
                </c:pt>
                <c:pt idx="3205">
                  <c:v>2.5087814E-2</c:v>
                </c:pt>
                <c:pt idx="3206">
                  <c:v>2.6557312499999999E-2</c:v>
                </c:pt>
                <c:pt idx="3207">
                  <c:v>2.5088280099999999E-2</c:v>
                </c:pt>
                <c:pt idx="3208">
                  <c:v>2.50884605E-2</c:v>
                </c:pt>
                <c:pt idx="3209">
                  <c:v>2.6557844600000002E-2</c:v>
                </c:pt>
                <c:pt idx="3210">
                  <c:v>2.65579237E-2</c:v>
                </c:pt>
                <c:pt idx="3211">
                  <c:v>2.65579422E-2</c:v>
                </c:pt>
                <c:pt idx="3212">
                  <c:v>2.65579422E-2</c:v>
                </c:pt>
                <c:pt idx="3213">
                  <c:v>2.50886923E-2</c:v>
                </c:pt>
                <c:pt idx="3214">
                  <c:v>2.50886923E-2</c:v>
                </c:pt>
                <c:pt idx="3215">
                  <c:v>2.65579422E-2</c:v>
                </c:pt>
                <c:pt idx="3216">
                  <c:v>2.50886923E-2</c:v>
                </c:pt>
                <c:pt idx="3217">
                  <c:v>2.65579422E-2</c:v>
                </c:pt>
                <c:pt idx="3218">
                  <c:v>2.50886923E-2</c:v>
                </c:pt>
                <c:pt idx="3219">
                  <c:v>2.50886923E-2</c:v>
                </c:pt>
                <c:pt idx="3220">
                  <c:v>2.50886923E-2</c:v>
                </c:pt>
                <c:pt idx="3221">
                  <c:v>2.50886923E-2</c:v>
                </c:pt>
                <c:pt idx="3222">
                  <c:v>2.50886923E-2</c:v>
                </c:pt>
                <c:pt idx="3223">
                  <c:v>2.50886923E-2</c:v>
                </c:pt>
                <c:pt idx="3224">
                  <c:v>2.65579422E-2</c:v>
                </c:pt>
                <c:pt idx="3225">
                  <c:v>2.50886923E-2</c:v>
                </c:pt>
                <c:pt idx="3226">
                  <c:v>2.65579422E-2</c:v>
                </c:pt>
                <c:pt idx="3227">
                  <c:v>2.50886923E-2</c:v>
                </c:pt>
                <c:pt idx="3228">
                  <c:v>2.65579422E-2</c:v>
                </c:pt>
                <c:pt idx="3229">
                  <c:v>2.50886923E-2</c:v>
                </c:pt>
                <c:pt idx="3230">
                  <c:v>2.65579422E-2</c:v>
                </c:pt>
                <c:pt idx="3231">
                  <c:v>2.65579422E-2</c:v>
                </c:pt>
                <c:pt idx="3232">
                  <c:v>2.50886923E-2</c:v>
                </c:pt>
                <c:pt idx="3233">
                  <c:v>2.65579422E-2</c:v>
                </c:pt>
                <c:pt idx="3234">
                  <c:v>2.50886923E-2</c:v>
                </c:pt>
                <c:pt idx="3235">
                  <c:v>2.65579422E-2</c:v>
                </c:pt>
                <c:pt idx="3236">
                  <c:v>2.65579422E-2</c:v>
                </c:pt>
                <c:pt idx="3237">
                  <c:v>2.50886923E-2</c:v>
                </c:pt>
                <c:pt idx="3238">
                  <c:v>2.50886923E-2</c:v>
                </c:pt>
                <c:pt idx="3239">
                  <c:v>2.65579422E-2</c:v>
                </c:pt>
                <c:pt idx="3240">
                  <c:v>2.65579422E-2</c:v>
                </c:pt>
                <c:pt idx="3241">
                  <c:v>2.65579422E-2</c:v>
                </c:pt>
                <c:pt idx="3242">
                  <c:v>2.50886923E-2</c:v>
                </c:pt>
                <c:pt idx="3243">
                  <c:v>2.65579422E-2</c:v>
                </c:pt>
                <c:pt idx="3244">
                  <c:v>2.65579422E-2</c:v>
                </c:pt>
                <c:pt idx="3245">
                  <c:v>2.65579422E-2</c:v>
                </c:pt>
                <c:pt idx="3246">
                  <c:v>2.50886923E-2</c:v>
                </c:pt>
                <c:pt idx="3247">
                  <c:v>2.50886923E-2</c:v>
                </c:pt>
                <c:pt idx="3248">
                  <c:v>2.65579422E-2</c:v>
                </c:pt>
                <c:pt idx="3249">
                  <c:v>2.65579422E-2</c:v>
                </c:pt>
                <c:pt idx="3250">
                  <c:v>2.65579422E-2</c:v>
                </c:pt>
                <c:pt idx="3251">
                  <c:v>2.50886923E-2</c:v>
                </c:pt>
                <c:pt idx="3252">
                  <c:v>2.50886923E-2</c:v>
                </c:pt>
                <c:pt idx="3253">
                  <c:v>2.50886923E-2</c:v>
                </c:pt>
                <c:pt idx="3254">
                  <c:v>2.50886923E-2</c:v>
                </c:pt>
                <c:pt idx="3255">
                  <c:v>2.65579422E-2</c:v>
                </c:pt>
                <c:pt idx="3256">
                  <c:v>2.50886923E-2</c:v>
                </c:pt>
                <c:pt idx="3257">
                  <c:v>2.50886923E-2</c:v>
                </c:pt>
                <c:pt idx="3258">
                  <c:v>2.65579422E-2</c:v>
                </c:pt>
                <c:pt idx="3259">
                  <c:v>2.5088689899999999E-2</c:v>
                </c:pt>
                <c:pt idx="3260">
                  <c:v>2.5088637399999999E-2</c:v>
                </c:pt>
                <c:pt idx="3261">
                  <c:v>2.6557773600000001E-2</c:v>
                </c:pt>
                <c:pt idx="3262">
                  <c:v>2.6557607600000002E-2</c:v>
                </c:pt>
                <c:pt idx="3263">
                  <c:v>2.5088147599999999E-2</c:v>
                </c:pt>
                <c:pt idx="3264">
                  <c:v>2.5087903799999998E-2</c:v>
                </c:pt>
                <c:pt idx="3265">
                  <c:v>2.5087634899999999E-2</c:v>
                </c:pt>
                <c:pt idx="3266">
                  <c:v>2.5087350000000001E-2</c:v>
                </c:pt>
                <c:pt idx="3267">
                  <c:v>2.65563103E-2</c:v>
                </c:pt>
                <c:pt idx="3268">
                  <c:v>2.5086768700000001E-2</c:v>
                </c:pt>
                <c:pt idx="3269">
                  <c:v>2.6555743400000002E-2</c:v>
                </c:pt>
                <c:pt idx="3270">
                  <c:v>2.6555486199999999E-2</c:v>
                </c:pt>
                <c:pt idx="3271">
                  <c:v>2.5086005200000001E-2</c:v>
                </c:pt>
                <c:pt idx="3272">
                  <c:v>2.6555070100000001E-2</c:v>
                </c:pt>
                <c:pt idx="3273">
                  <c:v>2.6554929599999999E-2</c:v>
                </c:pt>
                <c:pt idx="3274">
                  <c:v>2.6554846199999999E-2</c:v>
                </c:pt>
                <c:pt idx="3275">
                  <c:v>2.65548268E-2</c:v>
                </c:pt>
                <c:pt idx="3276">
                  <c:v>2.65548268E-2</c:v>
                </c:pt>
                <c:pt idx="3277">
                  <c:v>2.65548268E-2</c:v>
                </c:pt>
                <c:pt idx="3278">
                  <c:v>2.65548268E-2</c:v>
                </c:pt>
                <c:pt idx="3279">
                  <c:v>2.65548268E-2</c:v>
                </c:pt>
                <c:pt idx="3280">
                  <c:v>2.65548268E-2</c:v>
                </c:pt>
                <c:pt idx="3281">
                  <c:v>2.5085572699999999E-2</c:v>
                </c:pt>
                <c:pt idx="3282">
                  <c:v>2.5085572699999999E-2</c:v>
                </c:pt>
                <c:pt idx="3283">
                  <c:v>2.5085572699999999E-2</c:v>
                </c:pt>
                <c:pt idx="3284">
                  <c:v>2.5085572699999999E-2</c:v>
                </c:pt>
                <c:pt idx="3285">
                  <c:v>2.65548268E-2</c:v>
                </c:pt>
                <c:pt idx="3286">
                  <c:v>2.65548268E-2</c:v>
                </c:pt>
                <c:pt idx="3287">
                  <c:v>2.65548268E-2</c:v>
                </c:pt>
                <c:pt idx="3288">
                  <c:v>2.5085572699999999E-2</c:v>
                </c:pt>
                <c:pt idx="3289">
                  <c:v>2.5085572699999999E-2</c:v>
                </c:pt>
                <c:pt idx="3290">
                  <c:v>2.65548268E-2</c:v>
                </c:pt>
                <c:pt idx="3291">
                  <c:v>2.5085572699999999E-2</c:v>
                </c:pt>
                <c:pt idx="3292">
                  <c:v>2.65548268E-2</c:v>
                </c:pt>
                <c:pt idx="3293">
                  <c:v>2.65548268E-2</c:v>
                </c:pt>
                <c:pt idx="3294">
                  <c:v>2.5085572699999999E-2</c:v>
                </c:pt>
                <c:pt idx="3295">
                  <c:v>2.65548268E-2</c:v>
                </c:pt>
                <c:pt idx="3296">
                  <c:v>2.65548268E-2</c:v>
                </c:pt>
                <c:pt idx="3297">
                  <c:v>2.65548268E-2</c:v>
                </c:pt>
                <c:pt idx="3298">
                  <c:v>2.65548268E-2</c:v>
                </c:pt>
                <c:pt idx="3299">
                  <c:v>2.5085572699999999E-2</c:v>
                </c:pt>
                <c:pt idx="3300">
                  <c:v>2.65548268E-2</c:v>
                </c:pt>
                <c:pt idx="3301">
                  <c:v>2.65548268E-2</c:v>
                </c:pt>
                <c:pt idx="3302">
                  <c:v>2.5085572699999999E-2</c:v>
                </c:pt>
                <c:pt idx="3303">
                  <c:v>2.5085572699999999E-2</c:v>
                </c:pt>
                <c:pt idx="3304">
                  <c:v>2.65548268E-2</c:v>
                </c:pt>
                <c:pt idx="3305">
                  <c:v>2.65548268E-2</c:v>
                </c:pt>
                <c:pt idx="3306">
                  <c:v>2.5085572699999999E-2</c:v>
                </c:pt>
                <c:pt idx="3307">
                  <c:v>2.50855751E-2</c:v>
                </c:pt>
                <c:pt idx="3308">
                  <c:v>2.50856278E-2</c:v>
                </c:pt>
                <c:pt idx="3309">
                  <c:v>2.5085742099999999E-2</c:v>
                </c:pt>
                <c:pt idx="3310">
                  <c:v>2.65551628E-2</c:v>
                </c:pt>
                <c:pt idx="3311">
                  <c:v>2.5086119300000001E-2</c:v>
                </c:pt>
                <c:pt idx="3312">
                  <c:v>2.6555616800000001E-2</c:v>
                </c:pt>
                <c:pt idx="3313">
                  <c:v>2.6555885800000002E-2</c:v>
                </c:pt>
                <c:pt idx="3314">
                  <c:v>2.6556170699999999E-2</c:v>
                </c:pt>
                <c:pt idx="3315">
                  <c:v>2.6556462100000001E-2</c:v>
                </c:pt>
                <c:pt idx="3316">
                  <c:v>2.50874996E-2</c:v>
                </c:pt>
                <c:pt idx="3317">
                  <c:v>2.6557028399999998E-2</c:v>
                </c:pt>
                <c:pt idx="3318">
                  <c:v>2.8026535799999999E-2</c:v>
                </c:pt>
                <c:pt idx="3319">
                  <c:v>2.50882615E-2</c:v>
                </c:pt>
                <c:pt idx="3320">
                  <c:v>2.6557699899999999E-2</c:v>
                </c:pt>
                <c:pt idx="3321">
                  <c:v>2.50885899E-2</c:v>
                </c:pt>
                <c:pt idx="3322">
                  <c:v>2.6557922800000001E-2</c:v>
                </c:pt>
                <c:pt idx="3323">
                  <c:v>2.65579422E-2</c:v>
                </c:pt>
                <c:pt idx="3324">
                  <c:v>2.50886923E-2</c:v>
                </c:pt>
                <c:pt idx="3325">
                  <c:v>2.50886923E-2</c:v>
                </c:pt>
                <c:pt idx="3326">
                  <c:v>2.50886923E-2</c:v>
                </c:pt>
                <c:pt idx="3327">
                  <c:v>2.65579422E-2</c:v>
                </c:pt>
                <c:pt idx="3328">
                  <c:v>2.65579422E-2</c:v>
                </c:pt>
                <c:pt idx="3329">
                  <c:v>2.50886923E-2</c:v>
                </c:pt>
                <c:pt idx="3330">
                  <c:v>2.50886923E-2</c:v>
                </c:pt>
                <c:pt idx="3331">
                  <c:v>2.65579422E-2</c:v>
                </c:pt>
                <c:pt idx="3332">
                  <c:v>2.50886923E-2</c:v>
                </c:pt>
                <c:pt idx="3333">
                  <c:v>2.65579422E-2</c:v>
                </c:pt>
                <c:pt idx="3334">
                  <c:v>2.50886923E-2</c:v>
                </c:pt>
                <c:pt idx="3335">
                  <c:v>2.50886923E-2</c:v>
                </c:pt>
                <c:pt idx="3336">
                  <c:v>2.65579422E-2</c:v>
                </c:pt>
                <c:pt idx="3337">
                  <c:v>2.65579422E-2</c:v>
                </c:pt>
                <c:pt idx="3338">
                  <c:v>2.65579422E-2</c:v>
                </c:pt>
                <c:pt idx="3339">
                  <c:v>2.65579422E-2</c:v>
                </c:pt>
                <c:pt idx="3340">
                  <c:v>2.65579422E-2</c:v>
                </c:pt>
                <c:pt idx="3341">
                  <c:v>2.65579422E-2</c:v>
                </c:pt>
                <c:pt idx="3342">
                  <c:v>2.65579422E-2</c:v>
                </c:pt>
                <c:pt idx="3343">
                  <c:v>2.50886923E-2</c:v>
                </c:pt>
                <c:pt idx="3344">
                  <c:v>2.65579422E-2</c:v>
                </c:pt>
                <c:pt idx="3345">
                  <c:v>2.65579422E-2</c:v>
                </c:pt>
                <c:pt idx="3346">
                  <c:v>2.65579422E-2</c:v>
                </c:pt>
                <c:pt idx="3347">
                  <c:v>2.65579422E-2</c:v>
                </c:pt>
                <c:pt idx="3348">
                  <c:v>2.65579422E-2</c:v>
                </c:pt>
                <c:pt idx="3349">
                  <c:v>2.50886923E-2</c:v>
                </c:pt>
                <c:pt idx="3350">
                  <c:v>2.50886923E-2</c:v>
                </c:pt>
                <c:pt idx="3351">
                  <c:v>2.65579422E-2</c:v>
                </c:pt>
                <c:pt idx="3352">
                  <c:v>2.65579422E-2</c:v>
                </c:pt>
                <c:pt idx="3353">
                  <c:v>2.50886923E-2</c:v>
                </c:pt>
                <c:pt idx="3354">
                  <c:v>2.50886923E-2</c:v>
                </c:pt>
                <c:pt idx="3355">
                  <c:v>2.50886923E-2</c:v>
                </c:pt>
                <c:pt idx="3356">
                  <c:v>2.50886923E-2</c:v>
                </c:pt>
                <c:pt idx="3357">
                  <c:v>2.65579422E-2</c:v>
                </c:pt>
                <c:pt idx="3358">
                  <c:v>2.50886923E-2</c:v>
                </c:pt>
                <c:pt idx="3359">
                  <c:v>2.50886923E-2</c:v>
                </c:pt>
                <c:pt idx="3360">
                  <c:v>2.65579422E-2</c:v>
                </c:pt>
                <c:pt idx="3361">
                  <c:v>2.65579422E-2</c:v>
                </c:pt>
                <c:pt idx="3362">
                  <c:v>2.65579422E-2</c:v>
                </c:pt>
                <c:pt idx="3363">
                  <c:v>2.50886923E-2</c:v>
                </c:pt>
                <c:pt idx="3364">
                  <c:v>2.50886923E-2</c:v>
                </c:pt>
                <c:pt idx="3365">
                  <c:v>2.65579422E-2</c:v>
                </c:pt>
                <c:pt idx="3366">
                  <c:v>2.50886923E-2</c:v>
                </c:pt>
                <c:pt idx="3367">
                  <c:v>2.65579422E-2</c:v>
                </c:pt>
                <c:pt idx="3368">
                  <c:v>2.65579422E-2</c:v>
                </c:pt>
                <c:pt idx="3369">
                  <c:v>2.65579422E-2</c:v>
                </c:pt>
                <c:pt idx="3370">
                  <c:v>2.65579422E-2</c:v>
                </c:pt>
                <c:pt idx="3371">
                  <c:v>2.65579422E-2</c:v>
                </c:pt>
                <c:pt idx="3372">
                  <c:v>2.65579422E-2</c:v>
                </c:pt>
                <c:pt idx="3373">
                  <c:v>2.65579422E-2</c:v>
                </c:pt>
                <c:pt idx="3374">
                  <c:v>2.3619442500000001E-2</c:v>
                </c:pt>
                <c:pt idx="3375">
                  <c:v>2.65579422E-2</c:v>
                </c:pt>
                <c:pt idx="3376">
                  <c:v>2.65579422E-2</c:v>
                </c:pt>
                <c:pt idx="3377">
                  <c:v>2.65579422E-2</c:v>
                </c:pt>
                <c:pt idx="3378">
                  <c:v>2.50886923E-2</c:v>
                </c:pt>
                <c:pt idx="3379">
                  <c:v>2.65579422E-2</c:v>
                </c:pt>
                <c:pt idx="3380">
                  <c:v>2.65579422E-2</c:v>
                </c:pt>
                <c:pt idx="3381">
                  <c:v>2.50886923E-2</c:v>
                </c:pt>
                <c:pt idx="3382">
                  <c:v>2.65579422E-2</c:v>
                </c:pt>
                <c:pt idx="3383">
                  <c:v>2.65579422E-2</c:v>
                </c:pt>
                <c:pt idx="3384">
                  <c:v>2.65579422E-2</c:v>
                </c:pt>
                <c:pt idx="3385">
                  <c:v>2.65579422E-2</c:v>
                </c:pt>
                <c:pt idx="3386">
                  <c:v>2.65579422E-2</c:v>
                </c:pt>
                <c:pt idx="3387">
                  <c:v>2.5088690300000001E-2</c:v>
                </c:pt>
                <c:pt idx="3388">
                  <c:v>2.6557896300000002E-2</c:v>
                </c:pt>
                <c:pt idx="3389">
                  <c:v>2.65578003E-2</c:v>
                </c:pt>
                <c:pt idx="3390">
                  <c:v>2.6557658899999999E-2</c:v>
                </c:pt>
                <c:pt idx="3391">
                  <c:v>2.50882287E-2</c:v>
                </c:pt>
                <c:pt idx="3392">
                  <c:v>2.5088016899999999E-2</c:v>
                </c:pt>
                <c:pt idx="3393">
                  <c:v>2.6557031299999999E-2</c:v>
                </c:pt>
                <c:pt idx="3394">
                  <c:v>2.6556776800000001E-2</c:v>
                </c:pt>
                <c:pt idx="3395">
                  <c:v>2.6556511099999999E-2</c:v>
                </c:pt>
                <c:pt idx="3396">
                  <c:v>2.5086988800000001E-2</c:v>
                </c:pt>
                <c:pt idx="3397">
                  <c:v>2.50867208E-2</c:v>
                </c:pt>
                <c:pt idx="3398">
                  <c:v>2.6555715099999998E-2</c:v>
                </c:pt>
                <c:pt idx="3399">
                  <c:v>2.65554728E-2</c:v>
                </c:pt>
                <c:pt idx="3400">
                  <c:v>2.6555253599999998E-2</c:v>
                </c:pt>
                <c:pt idx="3401">
                  <c:v>2.6555064400000002E-2</c:v>
                </c:pt>
                <c:pt idx="3402">
                  <c:v>2.6554911899999999E-2</c:v>
                </c:pt>
                <c:pt idx="3403">
                  <c:v>2.5085547699999999E-2</c:v>
                </c:pt>
                <c:pt idx="3404">
                  <c:v>2.65547148E-2</c:v>
                </c:pt>
                <c:pt idx="3405">
                  <c:v>2.6554641300000001E-2</c:v>
                </c:pt>
                <c:pt idx="3406">
                  <c:v>2.8023835399999999E-2</c:v>
                </c:pt>
                <c:pt idx="3407">
                  <c:v>2.65545334E-2</c:v>
                </c:pt>
                <c:pt idx="3408">
                  <c:v>2.50852438E-2</c:v>
                </c:pt>
                <c:pt idx="3409">
                  <c:v>2.65544757E-2</c:v>
                </c:pt>
                <c:pt idx="3410">
                  <c:v>2.65544648E-2</c:v>
                </c:pt>
                <c:pt idx="3411">
                  <c:v>2.5085210899999998E-2</c:v>
                </c:pt>
                <c:pt idx="3412">
                  <c:v>2.5085223E-2</c:v>
                </c:pt>
                <c:pt idx="3413">
                  <c:v>2.5085245900000001E-2</c:v>
                </c:pt>
                <c:pt idx="3414">
                  <c:v>2.6554534000000001E-2</c:v>
                </c:pt>
                <c:pt idx="3415">
                  <c:v>2.65545778E-2</c:v>
                </c:pt>
                <c:pt idx="3416">
                  <c:v>2.6554631400000001E-2</c:v>
                </c:pt>
                <c:pt idx="3417">
                  <c:v>2.6554694699999999E-2</c:v>
                </c:pt>
                <c:pt idx="3418">
                  <c:v>2.5085513100000002E-2</c:v>
                </c:pt>
                <c:pt idx="3419">
                  <c:v>2.5085596000000002E-2</c:v>
                </c:pt>
                <c:pt idx="3420">
                  <c:v>2.3616460799999999E-2</c:v>
                </c:pt>
                <c:pt idx="3421">
                  <c:v>2.6555127800000002E-2</c:v>
                </c:pt>
                <c:pt idx="3422">
                  <c:v>2.6555320800000001E-2</c:v>
                </c:pt>
                <c:pt idx="3423">
                  <c:v>2.6555541200000001E-2</c:v>
                </c:pt>
                <c:pt idx="3424">
                  <c:v>2.65557825E-2</c:v>
                </c:pt>
                <c:pt idx="3425">
                  <c:v>2.6556038000000001E-2</c:v>
                </c:pt>
                <c:pt idx="3426">
                  <c:v>2.6556301399999999E-2</c:v>
                </c:pt>
                <c:pt idx="3427">
                  <c:v>2.50873143E-2</c:v>
                </c:pt>
                <c:pt idx="3428">
                  <c:v>2.50875739E-2</c:v>
                </c:pt>
                <c:pt idx="3429">
                  <c:v>2.6557072899999999E-2</c:v>
                </c:pt>
                <c:pt idx="3430">
                  <c:v>2.6557302200000001E-2</c:v>
                </c:pt>
                <c:pt idx="3431">
                  <c:v>2.65575067E-2</c:v>
                </c:pt>
                <c:pt idx="3432">
                  <c:v>2.5088429799999999E-2</c:v>
                </c:pt>
                <c:pt idx="3433">
                  <c:v>2.65578156E-2</c:v>
                </c:pt>
                <c:pt idx="3434">
                  <c:v>2.6557906900000001E-2</c:v>
                </c:pt>
                <c:pt idx="3435">
                  <c:v>2.6557946700000001E-2</c:v>
                </c:pt>
                <c:pt idx="3436">
                  <c:v>2.6557917100000002E-2</c:v>
                </c:pt>
                <c:pt idx="3437">
                  <c:v>2.6557819900000001E-2</c:v>
                </c:pt>
                <c:pt idx="3438">
                  <c:v>2.6557665000000001E-2</c:v>
                </c:pt>
                <c:pt idx="3439">
                  <c:v>2.6557462E-2</c:v>
                </c:pt>
                <c:pt idx="3440">
                  <c:v>2.6557220699999998E-2</c:v>
                </c:pt>
                <c:pt idx="3441">
                  <c:v>2.5087699500000001E-2</c:v>
                </c:pt>
                <c:pt idx="3442">
                  <c:v>2.5087410300000001E-2</c:v>
                </c:pt>
                <c:pt idx="3443">
                  <c:v>2.65563641E-2</c:v>
                </c:pt>
                <c:pt idx="3444">
                  <c:v>2.6556066900000001E-2</c:v>
                </c:pt>
                <c:pt idx="3445">
                  <c:v>2.5086527399999999E-2</c:v>
                </c:pt>
                <c:pt idx="3446">
                  <c:v>2.65555138E-2</c:v>
                </c:pt>
                <c:pt idx="3447">
                  <c:v>2.6555277400000001E-2</c:v>
                </c:pt>
                <c:pt idx="3448">
                  <c:v>2.65550809E-2</c:v>
                </c:pt>
                <c:pt idx="3449">
                  <c:v>2.6554934299999999E-2</c:v>
                </c:pt>
                <c:pt idx="3450">
                  <c:v>2.6554847100000001E-2</c:v>
                </c:pt>
                <c:pt idx="3451">
                  <c:v>2.6554829299999999E-2</c:v>
                </c:pt>
                <c:pt idx="3452">
                  <c:v>2.6554881799999999E-2</c:v>
                </c:pt>
                <c:pt idx="3453">
                  <c:v>2.6554996099999999E-2</c:v>
                </c:pt>
                <c:pt idx="3454">
                  <c:v>2.65551628E-2</c:v>
                </c:pt>
                <c:pt idx="3455">
                  <c:v>2.65553727E-2</c:v>
                </c:pt>
                <c:pt idx="3456">
                  <c:v>2.6555616800000001E-2</c:v>
                </c:pt>
                <c:pt idx="3457">
                  <c:v>2.6555885800000002E-2</c:v>
                </c:pt>
                <c:pt idx="3458">
                  <c:v>2.6556170699999999E-2</c:v>
                </c:pt>
                <c:pt idx="3459">
                  <c:v>2.6556462100000001E-2</c:v>
                </c:pt>
                <c:pt idx="3460">
                  <c:v>2.6556751100000001E-2</c:v>
                </c:pt>
                <c:pt idx="3461">
                  <c:v>2.6557028399999998E-2</c:v>
                </c:pt>
                <c:pt idx="3462">
                  <c:v>2.8026535799999999E-2</c:v>
                </c:pt>
                <c:pt idx="3463">
                  <c:v>2.8026762399999999E-2</c:v>
                </c:pt>
                <c:pt idx="3464">
                  <c:v>2.80269501E-2</c:v>
                </c:pt>
                <c:pt idx="3465">
                  <c:v>2.6557839900000001E-2</c:v>
                </c:pt>
                <c:pt idx="3466">
                  <c:v>2.6557922800000001E-2</c:v>
                </c:pt>
                <c:pt idx="3467">
                  <c:v>2.6557939700000002E-2</c:v>
                </c:pt>
                <c:pt idx="3468">
                  <c:v>2.6557887400000001E-2</c:v>
                </c:pt>
                <c:pt idx="3469">
                  <c:v>2.6557773600000001E-2</c:v>
                </c:pt>
                <c:pt idx="3470">
                  <c:v>2.5088357200000001E-2</c:v>
                </c:pt>
                <c:pt idx="3471">
                  <c:v>2.6557398199999999E-2</c:v>
                </c:pt>
                <c:pt idx="3472">
                  <c:v>2.65571548E-2</c:v>
                </c:pt>
                <c:pt idx="3473">
                  <c:v>2.8026137600000001E-2</c:v>
                </c:pt>
                <c:pt idx="3474">
                  <c:v>2.6556601700000002E-2</c:v>
                </c:pt>
                <c:pt idx="3475">
                  <c:v>2.65563103E-2</c:v>
                </c:pt>
                <c:pt idx="3476">
                  <c:v>2.5086768700000001E-2</c:v>
                </c:pt>
                <c:pt idx="3477">
                  <c:v>2.6555743400000002E-2</c:v>
                </c:pt>
                <c:pt idx="3478">
                  <c:v>2.6555486199999999E-2</c:v>
                </c:pt>
                <c:pt idx="3479">
                  <c:v>2.6555258799999999E-2</c:v>
                </c:pt>
                <c:pt idx="3480">
                  <c:v>2.8024324E-2</c:v>
                </c:pt>
                <c:pt idx="3481">
                  <c:v>2.5085675500000001E-2</c:v>
                </c:pt>
                <c:pt idx="3482">
                  <c:v>2.5085592100000002E-2</c:v>
                </c:pt>
                <c:pt idx="3483">
                  <c:v>2.65548294E-2</c:v>
                </c:pt>
                <c:pt idx="3484">
                  <c:v>2.6554884399999999E-2</c:v>
                </c:pt>
                <c:pt idx="3485">
                  <c:v>2.8024257600000001E-2</c:v>
                </c:pt>
                <c:pt idx="3486">
                  <c:v>2.6555177499999999E-2</c:v>
                </c:pt>
                <c:pt idx="3487">
                  <c:v>2.6555395900000001E-2</c:v>
                </c:pt>
                <c:pt idx="3488">
                  <c:v>2.6555649099999998E-2</c:v>
                </c:pt>
                <c:pt idx="3489">
                  <c:v>2.5086674699999999E-2</c:v>
                </c:pt>
                <c:pt idx="3490">
                  <c:v>2.6556220700000001E-2</c:v>
                </c:pt>
                <c:pt idx="3491">
                  <c:v>2.5087267699999999E-2</c:v>
                </c:pt>
                <c:pt idx="3492">
                  <c:v>2.6556813799999999E-2</c:v>
                </c:pt>
                <c:pt idx="3493">
                  <c:v>2.8026345099999999E-2</c:v>
                </c:pt>
                <c:pt idx="3494">
                  <c:v>2.6557350300000001E-2</c:v>
                </c:pt>
                <c:pt idx="3495">
                  <c:v>2.65575729E-2</c:v>
                </c:pt>
                <c:pt idx="3496">
                  <c:v>2.8027002200000001E-2</c:v>
                </c:pt>
                <c:pt idx="3497">
                  <c:v>2.5088628299999999E-2</c:v>
                </c:pt>
                <c:pt idx="3498">
                  <c:v>2.6557941500000001E-2</c:v>
                </c:pt>
                <c:pt idx="3499">
                  <c:v>2.65579328E-2</c:v>
                </c:pt>
                <c:pt idx="3500">
                  <c:v>2.5088607700000001E-2</c:v>
                </c:pt>
                <c:pt idx="3501">
                  <c:v>2.6557727400000002E-2</c:v>
                </c:pt>
                <c:pt idx="3502">
                  <c:v>2.5088299800000002E-2</c:v>
                </c:pt>
                <c:pt idx="3503">
                  <c:v>2.8026585199999999E-2</c:v>
                </c:pt>
                <c:pt idx="3504">
                  <c:v>2.6557088900000001E-2</c:v>
                </c:pt>
                <c:pt idx="3505">
                  <c:v>2.6556821800000002E-2</c:v>
                </c:pt>
                <c:pt idx="3506">
                  <c:v>2.5087289700000001E-2</c:v>
                </c:pt>
                <c:pt idx="3507">
                  <c:v>2.5087004400000001E-2</c:v>
                </c:pt>
                <c:pt idx="3508">
                  <c:v>2.8025227999999999E-2</c:v>
                </c:pt>
                <c:pt idx="3509">
                  <c:v>2.5086453700000001E-2</c:v>
                </c:pt>
                <c:pt idx="3510">
                  <c:v>2.6555458699999999E-2</c:v>
                </c:pt>
                <c:pt idx="3511">
                  <c:v>2.5085986500000001E-2</c:v>
                </c:pt>
                <c:pt idx="3512">
                  <c:v>2.6555059299999999E-2</c:v>
                </c:pt>
                <c:pt idx="3513">
                  <c:v>2.6554924899999999E-2</c:v>
                </c:pt>
                <c:pt idx="3514">
                  <c:v>2.6554845300000001E-2</c:v>
                </c:pt>
                <c:pt idx="3515">
                  <c:v>2.65548268E-2</c:v>
                </c:pt>
                <c:pt idx="3516">
                  <c:v>2.5085572699999999E-2</c:v>
                </c:pt>
                <c:pt idx="3517">
                  <c:v>2.65548268E-2</c:v>
                </c:pt>
                <c:pt idx="3518">
                  <c:v>2.65548268E-2</c:v>
                </c:pt>
                <c:pt idx="3519">
                  <c:v>2.65548268E-2</c:v>
                </c:pt>
                <c:pt idx="3520">
                  <c:v>2.65548268E-2</c:v>
                </c:pt>
                <c:pt idx="3521">
                  <c:v>2.65548268E-2</c:v>
                </c:pt>
                <c:pt idx="3522">
                  <c:v>2.5085572699999999E-2</c:v>
                </c:pt>
                <c:pt idx="3523">
                  <c:v>2.5085572699999999E-2</c:v>
                </c:pt>
                <c:pt idx="3524">
                  <c:v>2.65548268E-2</c:v>
                </c:pt>
                <c:pt idx="3525">
                  <c:v>2.65548268E-2</c:v>
                </c:pt>
                <c:pt idx="3526">
                  <c:v>2.65548268E-2</c:v>
                </c:pt>
                <c:pt idx="3527">
                  <c:v>2.65548268E-2</c:v>
                </c:pt>
                <c:pt idx="3528">
                  <c:v>2.65548268E-2</c:v>
                </c:pt>
                <c:pt idx="3529">
                  <c:v>2.65548268E-2</c:v>
                </c:pt>
                <c:pt idx="3530">
                  <c:v>2.65548268E-2</c:v>
                </c:pt>
                <c:pt idx="3531">
                  <c:v>2.65548268E-2</c:v>
                </c:pt>
                <c:pt idx="3532">
                  <c:v>2.5085572699999999E-2</c:v>
                </c:pt>
                <c:pt idx="3533">
                  <c:v>2.65548268E-2</c:v>
                </c:pt>
                <c:pt idx="3534">
                  <c:v>2.5085572699999999E-2</c:v>
                </c:pt>
                <c:pt idx="3535">
                  <c:v>2.65548268E-2</c:v>
                </c:pt>
                <c:pt idx="3536">
                  <c:v>2.65548268E-2</c:v>
                </c:pt>
                <c:pt idx="3537">
                  <c:v>2.65548268E-2</c:v>
                </c:pt>
                <c:pt idx="3538">
                  <c:v>2.65548268E-2</c:v>
                </c:pt>
                <c:pt idx="3539">
                  <c:v>2.65548268E-2</c:v>
                </c:pt>
                <c:pt idx="3540">
                  <c:v>2.5085572699999999E-2</c:v>
                </c:pt>
                <c:pt idx="3541">
                  <c:v>2.65548268E-2</c:v>
                </c:pt>
                <c:pt idx="3542">
                  <c:v>2.65548268E-2</c:v>
                </c:pt>
                <c:pt idx="3543">
                  <c:v>2.65548268E-2</c:v>
                </c:pt>
                <c:pt idx="3544">
                  <c:v>2.8024080999999999E-2</c:v>
                </c:pt>
                <c:pt idx="3545">
                  <c:v>2.65548268E-2</c:v>
                </c:pt>
                <c:pt idx="3546">
                  <c:v>2.65548268E-2</c:v>
                </c:pt>
                <c:pt idx="3547">
                  <c:v>2.65548268E-2</c:v>
                </c:pt>
                <c:pt idx="3548">
                  <c:v>2.65548268E-2</c:v>
                </c:pt>
                <c:pt idx="3549">
                  <c:v>2.5085572699999999E-2</c:v>
                </c:pt>
                <c:pt idx="3550">
                  <c:v>2.65548268E-2</c:v>
                </c:pt>
                <c:pt idx="3551">
                  <c:v>2.8024080999999999E-2</c:v>
                </c:pt>
                <c:pt idx="3552">
                  <c:v>2.5085572699999999E-2</c:v>
                </c:pt>
                <c:pt idx="3553">
                  <c:v>2.5085572699999999E-2</c:v>
                </c:pt>
                <c:pt idx="3554">
                  <c:v>2.65548268E-2</c:v>
                </c:pt>
                <c:pt idx="3555">
                  <c:v>2.65548268E-2</c:v>
                </c:pt>
                <c:pt idx="3556">
                  <c:v>2.65548268E-2</c:v>
                </c:pt>
                <c:pt idx="3557">
                  <c:v>2.65548268E-2</c:v>
                </c:pt>
                <c:pt idx="3558">
                  <c:v>2.65548268E-2</c:v>
                </c:pt>
                <c:pt idx="3559">
                  <c:v>2.65548268E-2</c:v>
                </c:pt>
                <c:pt idx="3560">
                  <c:v>2.5085572699999999E-2</c:v>
                </c:pt>
                <c:pt idx="3561">
                  <c:v>2.5085572699999999E-2</c:v>
                </c:pt>
                <c:pt idx="3562">
                  <c:v>2.65548268E-2</c:v>
                </c:pt>
                <c:pt idx="3563">
                  <c:v>2.8024080999999999E-2</c:v>
                </c:pt>
                <c:pt idx="3564">
                  <c:v>2.5085572699999999E-2</c:v>
                </c:pt>
                <c:pt idx="3565">
                  <c:v>2.65548268E-2</c:v>
                </c:pt>
                <c:pt idx="3566">
                  <c:v>2.8024080999999999E-2</c:v>
                </c:pt>
                <c:pt idx="3567">
                  <c:v>2.8024080999999999E-2</c:v>
                </c:pt>
                <c:pt idx="3568">
                  <c:v>2.5085572699999999E-2</c:v>
                </c:pt>
                <c:pt idx="3569">
                  <c:v>2.65548268E-2</c:v>
                </c:pt>
                <c:pt idx="3570">
                  <c:v>2.65548268E-2</c:v>
                </c:pt>
                <c:pt idx="3571">
                  <c:v>2.65548268E-2</c:v>
                </c:pt>
                <c:pt idx="3572">
                  <c:v>2.65548268E-2</c:v>
                </c:pt>
                <c:pt idx="3573">
                  <c:v>2.65548268E-2</c:v>
                </c:pt>
                <c:pt idx="3574">
                  <c:v>2.65548268E-2</c:v>
                </c:pt>
                <c:pt idx="3575">
                  <c:v>2.5085572699999999E-2</c:v>
                </c:pt>
                <c:pt idx="3576">
                  <c:v>2.65548268E-2</c:v>
                </c:pt>
                <c:pt idx="3577">
                  <c:v>2.8024080999999999E-2</c:v>
                </c:pt>
                <c:pt idx="3578">
                  <c:v>2.65548268E-2</c:v>
                </c:pt>
                <c:pt idx="3579">
                  <c:v>2.65548268E-2</c:v>
                </c:pt>
                <c:pt idx="3580">
                  <c:v>2.65548268E-2</c:v>
                </c:pt>
                <c:pt idx="3581">
                  <c:v>2.65548268E-2</c:v>
                </c:pt>
                <c:pt idx="3582">
                  <c:v>2.8024080999999999E-2</c:v>
                </c:pt>
                <c:pt idx="3583">
                  <c:v>2.5085572699999999E-2</c:v>
                </c:pt>
                <c:pt idx="3584">
                  <c:v>2.65548268E-2</c:v>
                </c:pt>
                <c:pt idx="3585">
                  <c:v>2.65548268E-2</c:v>
                </c:pt>
                <c:pt idx="3586">
                  <c:v>2.65548268E-2</c:v>
                </c:pt>
                <c:pt idx="3587">
                  <c:v>2.5085572699999999E-2</c:v>
                </c:pt>
                <c:pt idx="3588">
                  <c:v>2.65548268E-2</c:v>
                </c:pt>
                <c:pt idx="3589">
                  <c:v>2.65548268E-2</c:v>
                </c:pt>
                <c:pt idx="3590">
                  <c:v>2.65548268E-2</c:v>
                </c:pt>
                <c:pt idx="3591">
                  <c:v>2.65548268E-2</c:v>
                </c:pt>
                <c:pt idx="3592">
                  <c:v>2.65548268E-2</c:v>
                </c:pt>
                <c:pt idx="3593">
                  <c:v>2.65548268E-2</c:v>
                </c:pt>
                <c:pt idx="3594">
                  <c:v>2.65548268E-2</c:v>
                </c:pt>
                <c:pt idx="3595">
                  <c:v>2.65548268E-2</c:v>
                </c:pt>
                <c:pt idx="3596">
                  <c:v>2.65548268E-2</c:v>
                </c:pt>
                <c:pt idx="3597">
                  <c:v>2.65548268E-2</c:v>
                </c:pt>
                <c:pt idx="3598">
                  <c:v>2.65548268E-2</c:v>
                </c:pt>
                <c:pt idx="3599">
                  <c:v>2.65548268E-2</c:v>
                </c:pt>
                <c:pt idx="3600">
                  <c:v>2.65548268E-2</c:v>
                </c:pt>
                <c:pt idx="3601">
                  <c:v>2.65548268E-2</c:v>
                </c:pt>
                <c:pt idx="3602">
                  <c:v>2.5085572699999999E-2</c:v>
                </c:pt>
                <c:pt idx="3603">
                  <c:v>2.65548268E-2</c:v>
                </c:pt>
                <c:pt idx="3604">
                  <c:v>2.65548268E-2</c:v>
                </c:pt>
                <c:pt idx="3605">
                  <c:v>2.5085572699999999E-2</c:v>
                </c:pt>
                <c:pt idx="3606">
                  <c:v>2.5085572699999999E-2</c:v>
                </c:pt>
                <c:pt idx="3607">
                  <c:v>2.5085572699999999E-2</c:v>
                </c:pt>
                <c:pt idx="3608">
                  <c:v>2.5085572699999999E-2</c:v>
                </c:pt>
                <c:pt idx="3609">
                  <c:v>2.65548268E-2</c:v>
                </c:pt>
                <c:pt idx="3610">
                  <c:v>2.65548268E-2</c:v>
                </c:pt>
                <c:pt idx="3611">
                  <c:v>2.8024080999999999E-2</c:v>
                </c:pt>
                <c:pt idx="3612">
                  <c:v>2.8024080999999999E-2</c:v>
                </c:pt>
                <c:pt idx="3613">
                  <c:v>2.65548268E-2</c:v>
                </c:pt>
                <c:pt idx="3614">
                  <c:v>2.65548268E-2</c:v>
                </c:pt>
                <c:pt idx="3615">
                  <c:v>2.65548268E-2</c:v>
                </c:pt>
                <c:pt idx="3616">
                  <c:v>2.65548268E-2</c:v>
                </c:pt>
                <c:pt idx="3617">
                  <c:v>2.5085572699999999E-2</c:v>
                </c:pt>
                <c:pt idx="3618">
                  <c:v>2.65548268E-2</c:v>
                </c:pt>
                <c:pt idx="3619">
                  <c:v>2.65548268E-2</c:v>
                </c:pt>
                <c:pt idx="3620">
                  <c:v>2.65548268E-2</c:v>
                </c:pt>
                <c:pt idx="3621">
                  <c:v>2.8024080999999999E-2</c:v>
                </c:pt>
                <c:pt idx="3622">
                  <c:v>2.65548268E-2</c:v>
                </c:pt>
                <c:pt idx="3623">
                  <c:v>2.65548268E-2</c:v>
                </c:pt>
                <c:pt idx="3624">
                  <c:v>2.65548268E-2</c:v>
                </c:pt>
                <c:pt idx="3625">
                  <c:v>2.65548268E-2</c:v>
                </c:pt>
                <c:pt idx="3626">
                  <c:v>2.8024080999999999E-2</c:v>
                </c:pt>
                <c:pt idx="3627">
                  <c:v>2.65548268E-2</c:v>
                </c:pt>
                <c:pt idx="3628">
                  <c:v>2.65548268E-2</c:v>
                </c:pt>
                <c:pt idx="3629">
                  <c:v>2.5085572699999999E-2</c:v>
                </c:pt>
                <c:pt idx="3630">
                  <c:v>2.65548268E-2</c:v>
                </c:pt>
                <c:pt idx="3631">
                  <c:v>2.65548268E-2</c:v>
                </c:pt>
                <c:pt idx="3632">
                  <c:v>2.65548268E-2</c:v>
                </c:pt>
                <c:pt idx="3633">
                  <c:v>2.5085572699999999E-2</c:v>
                </c:pt>
                <c:pt idx="3634">
                  <c:v>2.65548268E-2</c:v>
                </c:pt>
                <c:pt idx="3635">
                  <c:v>2.65548268E-2</c:v>
                </c:pt>
                <c:pt idx="3636">
                  <c:v>2.5085572699999999E-2</c:v>
                </c:pt>
                <c:pt idx="3637">
                  <c:v>2.65548268E-2</c:v>
                </c:pt>
                <c:pt idx="3638">
                  <c:v>2.65548268E-2</c:v>
                </c:pt>
                <c:pt idx="3639">
                  <c:v>2.65548268E-2</c:v>
                </c:pt>
                <c:pt idx="3640">
                  <c:v>2.65548268E-2</c:v>
                </c:pt>
                <c:pt idx="3641">
                  <c:v>2.65548268E-2</c:v>
                </c:pt>
                <c:pt idx="3642">
                  <c:v>2.65548268E-2</c:v>
                </c:pt>
                <c:pt idx="3643">
                  <c:v>2.65548268E-2</c:v>
                </c:pt>
                <c:pt idx="3644">
                  <c:v>2.65548268E-2</c:v>
                </c:pt>
                <c:pt idx="3645">
                  <c:v>2.8024080999999999E-2</c:v>
                </c:pt>
                <c:pt idx="3646">
                  <c:v>2.65548268E-2</c:v>
                </c:pt>
                <c:pt idx="3647">
                  <c:v>2.65548268E-2</c:v>
                </c:pt>
                <c:pt idx="3648">
                  <c:v>2.65548268E-2</c:v>
                </c:pt>
                <c:pt idx="3649">
                  <c:v>2.65548268E-2</c:v>
                </c:pt>
                <c:pt idx="3650">
                  <c:v>2.65548268E-2</c:v>
                </c:pt>
                <c:pt idx="3651">
                  <c:v>2.65548268E-2</c:v>
                </c:pt>
                <c:pt idx="3652">
                  <c:v>2.65548268E-2</c:v>
                </c:pt>
                <c:pt idx="3653">
                  <c:v>2.65548268E-2</c:v>
                </c:pt>
                <c:pt idx="3654">
                  <c:v>2.65548268E-2</c:v>
                </c:pt>
                <c:pt idx="3655">
                  <c:v>2.65548268E-2</c:v>
                </c:pt>
                <c:pt idx="3656">
                  <c:v>2.65548268E-2</c:v>
                </c:pt>
                <c:pt idx="3657">
                  <c:v>2.5085572699999999E-2</c:v>
                </c:pt>
                <c:pt idx="3658">
                  <c:v>2.65548268E-2</c:v>
                </c:pt>
                <c:pt idx="3659">
                  <c:v>2.8024080999999999E-2</c:v>
                </c:pt>
                <c:pt idx="3660">
                  <c:v>2.65548268E-2</c:v>
                </c:pt>
                <c:pt idx="3661">
                  <c:v>2.65548268E-2</c:v>
                </c:pt>
                <c:pt idx="3662">
                  <c:v>2.65548268E-2</c:v>
                </c:pt>
                <c:pt idx="3663">
                  <c:v>2.8024080999999999E-2</c:v>
                </c:pt>
                <c:pt idx="3664">
                  <c:v>2.5085572699999999E-2</c:v>
                </c:pt>
                <c:pt idx="3665">
                  <c:v>2.5085572699999999E-2</c:v>
                </c:pt>
                <c:pt idx="3666">
                  <c:v>2.8024080999999999E-2</c:v>
                </c:pt>
                <c:pt idx="3667">
                  <c:v>2.65548268E-2</c:v>
                </c:pt>
                <c:pt idx="3668">
                  <c:v>2.65548268E-2</c:v>
                </c:pt>
                <c:pt idx="3669">
                  <c:v>2.5085572699999999E-2</c:v>
                </c:pt>
                <c:pt idx="3670">
                  <c:v>2.5085572699999999E-2</c:v>
                </c:pt>
                <c:pt idx="3671">
                  <c:v>2.5085572699999999E-2</c:v>
                </c:pt>
                <c:pt idx="3672">
                  <c:v>2.8024080999999999E-2</c:v>
                </c:pt>
                <c:pt idx="3673">
                  <c:v>2.5085572699999999E-2</c:v>
                </c:pt>
                <c:pt idx="3674">
                  <c:v>2.65548268E-2</c:v>
                </c:pt>
                <c:pt idx="3675">
                  <c:v>2.65548268E-2</c:v>
                </c:pt>
                <c:pt idx="3676">
                  <c:v>2.5085572699999999E-2</c:v>
                </c:pt>
                <c:pt idx="3677">
                  <c:v>2.65548268E-2</c:v>
                </c:pt>
                <c:pt idx="3678">
                  <c:v>2.5085572699999999E-2</c:v>
                </c:pt>
                <c:pt idx="3679">
                  <c:v>2.65548268E-2</c:v>
                </c:pt>
                <c:pt idx="3680">
                  <c:v>2.5085572699999999E-2</c:v>
                </c:pt>
                <c:pt idx="3681">
                  <c:v>2.65548268E-2</c:v>
                </c:pt>
                <c:pt idx="3682">
                  <c:v>2.65548268E-2</c:v>
                </c:pt>
                <c:pt idx="3683">
                  <c:v>2.5085572699999999E-2</c:v>
                </c:pt>
                <c:pt idx="3684">
                  <c:v>2.65548268E-2</c:v>
                </c:pt>
                <c:pt idx="3685">
                  <c:v>2.5085572699999999E-2</c:v>
                </c:pt>
                <c:pt idx="3686">
                  <c:v>2.65548268E-2</c:v>
                </c:pt>
                <c:pt idx="3687">
                  <c:v>2.65548268E-2</c:v>
                </c:pt>
                <c:pt idx="3688">
                  <c:v>2.5085572699999999E-2</c:v>
                </c:pt>
                <c:pt idx="3689">
                  <c:v>2.65548268E-2</c:v>
                </c:pt>
                <c:pt idx="3690">
                  <c:v>2.65548268E-2</c:v>
                </c:pt>
                <c:pt idx="3691">
                  <c:v>2.65548268E-2</c:v>
                </c:pt>
                <c:pt idx="3692">
                  <c:v>2.8024080999999999E-2</c:v>
                </c:pt>
                <c:pt idx="3693">
                  <c:v>2.8024080999999999E-2</c:v>
                </c:pt>
                <c:pt idx="3694">
                  <c:v>2.65548268E-2</c:v>
                </c:pt>
                <c:pt idx="3695">
                  <c:v>2.65548268E-2</c:v>
                </c:pt>
                <c:pt idx="3696">
                  <c:v>2.65548268E-2</c:v>
                </c:pt>
                <c:pt idx="3697">
                  <c:v>2.65548268E-2</c:v>
                </c:pt>
                <c:pt idx="3698">
                  <c:v>2.5085572699999999E-2</c:v>
                </c:pt>
                <c:pt idx="3699">
                  <c:v>2.65548268E-2</c:v>
                </c:pt>
                <c:pt idx="3700">
                  <c:v>2.65548268E-2</c:v>
                </c:pt>
                <c:pt idx="3701">
                  <c:v>2.5085572699999999E-2</c:v>
                </c:pt>
                <c:pt idx="3702">
                  <c:v>2.65548268E-2</c:v>
                </c:pt>
                <c:pt idx="3703">
                  <c:v>2.65548268E-2</c:v>
                </c:pt>
                <c:pt idx="3704">
                  <c:v>2.5085572699999999E-2</c:v>
                </c:pt>
                <c:pt idx="3705">
                  <c:v>2.65548268E-2</c:v>
                </c:pt>
                <c:pt idx="3706">
                  <c:v>2.5085572699999999E-2</c:v>
                </c:pt>
                <c:pt idx="3707">
                  <c:v>2.8024080999999999E-2</c:v>
                </c:pt>
                <c:pt idx="3708">
                  <c:v>2.65548268E-2</c:v>
                </c:pt>
                <c:pt idx="3709">
                  <c:v>2.65548268E-2</c:v>
                </c:pt>
                <c:pt idx="3710">
                  <c:v>2.65548268E-2</c:v>
                </c:pt>
                <c:pt idx="3711">
                  <c:v>2.65548268E-2</c:v>
                </c:pt>
                <c:pt idx="3712">
                  <c:v>2.65548268E-2</c:v>
                </c:pt>
                <c:pt idx="3713">
                  <c:v>2.65548268E-2</c:v>
                </c:pt>
                <c:pt idx="3714">
                  <c:v>2.5085572699999999E-2</c:v>
                </c:pt>
                <c:pt idx="3715">
                  <c:v>2.65548268E-2</c:v>
                </c:pt>
                <c:pt idx="3716">
                  <c:v>2.5085572699999999E-2</c:v>
                </c:pt>
                <c:pt idx="3717">
                  <c:v>2.65548268E-2</c:v>
                </c:pt>
                <c:pt idx="3718">
                  <c:v>2.8024080999999999E-2</c:v>
                </c:pt>
                <c:pt idx="3719">
                  <c:v>2.65548268E-2</c:v>
                </c:pt>
                <c:pt idx="3720">
                  <c:v>2.65548268E-2</c:v>
                </c:pt>
                <c:pt idx="3721">
                  <c:v>2.65548268E-2</c:v>
                </c:pt>
                <c:pt idx="3722">
                  <c:v>2.8024080999999999E-2</c:v>
                </c:pt>
                <c:pt idx="3723">
                  <c:v>2.65548268E-2</c:v>
                </c:pt>
                <c:pt idx="3724">
                  <c:v>2.65548268E-2</c:v>
                </c:pt>
                <c:pt idx="3725">
                  <c:v>2.5085572699999999E-2</c:v>
                </c:pt>
                <c:pt idx="3726">
                  <c:v>2.65548268E-2</c:v>
                </c:pt>
                <c:pt idx="3727">
                  <c:v>2.65548268E-2</c:v>
                </c:pt>
                <c:pt idx="3728">
                  <c:v>2.65548268E-2</c:v>
                </c:pt>
                <c:pt idx="3729">
                  <c:v>2.65548268E-2</c:v>
                </c:pt>
                <c:pt idx="3730">
                  <c:v>2.8024080999999999E-2</c:v>
                </c:pt>
                <c:pt idx="3731">
                  <c:v>2.65548268E-2</c:v>
                </c:pt>
                <c:pt idx="3732">
                  <c:v>2.8024080999999999E-2</c:v>
                </c:pt>
                <c:pt idx="3733">
                  <c:v>2.65548268E-2</c:v>
                </c:pt>
                <c:pt idx="3734">
                  <c:v>2.8024080999999999E-2</c:v>
                </c:pt>
                <c:pt idx="3735">
                  <c:v>2.5085572699999999E-2</c:v>
                </c:pt>
                <c:pt idx="3736">
                  <c:v>2.8024080999999999E-2</c:v>
                </c:pt>
                <c:pt idx="3737">
                  <c:v>2.8024080999999999E-2</c:v>
                </c:pt>
                <c:pt idx="3738">
                  <c:v>2.65548268E-2</c:v>
                </c:pt>
                <c:pt idx="3739">
                  <c:v>2.65548268E-2</c:v>
                </c:pt>
                <c:pt idx="3740">
                  <c:v>2.65548268E-2</c:v>
                </c:pt>
                <c:pt idx="3741">
                  <c:v>2.8024080999999999E-2</c:v>
                </c:pt>
                <c:pt idx="3742">
                  <c:v>2.5085572699999999E-2</c:v>
                </c:pt>
                <c:pt idx="3743">
                  <c:v>2.65548268E-2</c:v>
                </c:pt>
                <c:pt idx="3744">
                  <c:v>2.65548268E-2</c:v>
                </c:pt>
                <c:pt idx="3745">
                  <c:v>2.65548268E-2</c:v>
                </c:pt>
                <c:pt idx="3746">
                  <c:v>2.65548268E-2</c:v>
                </c:pt>
                <c:pt idx="3747">
                  <c:v>2.65548268E-2</c:v>
                </c:pt>
                <c:pt idx="3748">
                  <c:v>2.65548268E-2</c:v>
                </c:pt>
                <c:pt idx="3749">
                  <c:v>2.8024080999999999E-2</c:v>
                </c:pt>
                <c:pt idx="3750">
                  <c:v>2.65548268E-2</c:v>
                </c:pt>
                <c:pt idx="3751">
                  <c:v>2.65548268E-2</c:v>
                </c:pt>
                <c:pt idx="3752">
                  <c:v>2.5085572699999999E-2</c:v>
                </c:pt>
                <c:pt idx="3753">
                  <c:v>2.65548268E-2</c:v>
                </c:pt>
                <c:pt idx="3754">
                  <c:v>2.8024080999999999E-2</c:v>
                </c:pt>
                <c:pt idx="3755">
                  <c:v>2.65548268E-2</c:v>
                </c:pt>
                <c:pt idx="3756">
                  <c:v>2.65548268E-2</c:v>
                </c:pt>
                <c:pt idx="3757">
                  <c:v>2.65548268E-2</c:v>
                </c:pt>
                <c:pt idx="3758">
                  <c:v>2.65548268E-2</c:v>
                </c:pt>
                <c:pt idx="3759">
                  <c:v>2.65548268E-2</c:v>
                </c:pt>
                <c:pt idx="3760">
                  <c:v>2.65548268E-2</c:v>
                </c:pt>
                <c:pt idx="3761">
                  <c:v>2.65548268E-2</c:v>
                </c:pt>
                <c:pt idx="3762">
                  <c:v>2.65548268E-2</c:v>
                </c:pt>
                <c:pt idx="3763">
                  <c:v>2.65548268E-2</c:v>
                </c:pt>
                <c:pt idx="3764">
                  <c:v>2.8024080999999999E-2</c:v>
                </c:pt>
                <c:pt idx="3765">
                  <c:v>2.65548268E-2</c:v>
                </c:pt>
                <c:pt idx="3766">
                  <c:v>2.65548268E-2</c:v>
                </c:pt>
                <c:pt idx="3767">
                  <c:v>2.65548268E-2</c:v>
                </c:pt>
                <c:pt idx="3768">
                  <c:v>2.5085572699999999E-2</c:v>
                </c:pt>
                <c:pt idx="3769">
                  <c:v>2.65548268E-2</c:v>
                </c:pt>
                <c:pt idx="3770">
                  <c:v>2.65548268E-2</c:v>
                </c:pt>
                <c:pt idx="3771">
                  <c:v>2.6554829299999999E-2</c:v>
                </c:pt>
                <c:pt idx="3772">
                  <c:v>2.6554881799999999E-2</c:v>
                </c:pt>
                <c:pt idx="3773">
                  <c:v>2.6554996099999999E-2</c:v>
                </c:pt>
                <c:pt idx="3774">
                  <c:v>2.5085909100000001E-2</c:v>
                </c:pt>
                <c:pt idx="3775">
                  <c:v>2.65553727E-2</c:v>
                </c:pt>
                <c:pt idx="3776">
                  <c:v>2.6555616800000001E-2</c:v>
                </c:pt>
                <c:pt idx="3777">
                  <c:v>2.6555885800000002E-2</c:v>
                </c:pt>
                <c:pt idx="3778">
                  <c:v>2.6556170699999999E-2</c:v>
                </c:pt>
                <c:pt idx="3779">
                  <c:v>2.6556462100000001E-2</c:v>
                </c:pt>
                <c:pt idx="3780">
                  <c:v>2.8026002599999999E-2</c:v>
                </c:pt>
                <c:pt idx="3781">
                  <c:v>2.6557028399999998E-2</c:v>
                </c:pt>
                <c:pt idx="3782">
                  <c:v>2.6557285100000001E-2</c:v>
                </c:pt>
                <c:pt idx="3783">
                  <c:v>2.6557511900000001E-2</c:v>
                </c:pt>
                <c:pt idx="3784">
                  <c:v>2.6557699899999999E-2</c:v>
                </c:pt>
                <c:pt idx="3785">
                  <c:v>2.6557839900000001E-2</c:v>
                </c:pt>
                <c:pt idx="3786">
                  <c:v>2.6557922800000001E-2</c:v>
                </c:pt>
                <c:pt idx="3787">
                  <c:v>2.6557939700000002E-2</c:v>
                </c:pt>
                <c:pt idx="3788">
                  <c:v>2.5088637399999999E-2</c:v>
                </c:pt>
                <c:pt idx="3789">
                  <c:v>2.6557773600000001E-2</c:v>
                </c:pt>
                <c:pt idx="3790">
                  <c:v>2.6557607600000002E-2</c:v>
                </c:pt>
                <c:pt idx="3791">
                  <c:v>2.6557398199999999E-2</c:v>
                </c:pt>
                <c:pt idx="3792">
                  <c:v>2.65571548E-2</c:v>
                </c:pt>
                <c:pt idx="3793">
                  <c:v>2.6556886200000001E-2</c:v>
                </c:pt>
                <c:pt idx="3794">
                  <c:v>2.6556601700000002E-2</c:v>
                </c:pt>
                <c:pt idx="3795">
                  <c:v>2.65563103E-2</c:v>
                </c:pt>
                <c:pt idx="3796">
                  <c:v>2.6556021199999998E-2</c:v>
                </c:pt>
                <c:pt idx="3797">
                  <c:v>2.6555743400000002E-2</c:v>
                </c:pt>
                <c:pt idx="3798">
                  <c:v>2.6555486199999999E-2</c:v>
                </c:pt>
                <c:pt idx="3799">
                  <c:v>2.5086005200000001E-2</c:v>
                </c:pt>
                <c:pt idx="3800">
                  <c:v>2.8024324E-2</c:v>
                </c:pt>
                <c:pt idx="3801">
                  <c:v>2.8024183599999999E-2</c:v>
                </c:pt>
                <c:pt idx="3802">
                  <c:v>2.6554846199999999E-2</c:v>
                </c:pt>
                <c:pt idx="3803">
                  <c:v>2.65548268E-2</c:v>
                </c:pt>
                <c:pt idx="3804">
                  <c:v>2.5085572699999999E-2</c:v>
                </c:pt>
                <c:pt idx="3805">
                  <c:v>2.65548268E-2</c:v>
                </c:pt>
                <c:pt idx="3806">
                  <c:v>2.65548268E-2</c:v>
                </c:pt>
                <c:pt idx="3807">
                  <c:v>2.65548268E-2</c:v>
                </c:pt>
                <c:pt idx="3808">
                  <c:v>2.8024080999999999E-2</c:v>
                </c:pt>
                <c:pt idx="3809">
                  <c:v>2.65548268E-2</c:v>
                </c:pt>
                <c:pt idx="3810">
                  <c:v>2.65548268E-2</c:v>
                </c:pt>
                <c:pt idx="3811">
                  <c:v>2.5085572699999999E-2</c:v>
                </c:pt>
                <c:pt idx="3812">
                  <c:v>2.5085572699999999E-2</c:v>
                </c:pt>
                <c:pt idx="3813">
                  <c:v>2.65548268E-2</c:v>
                </c:pt>
                <c:pt idx="3814">
                  <c:v>2.8024080999999999E-2</c:v>
                </c:pt>
                <c:pt idx="3815">
                  <c:v>2.65548268E-2</c:v>
                </c:pt>
                <c:pt idx="3816">
                  <c:v>2.65548268E-2</c:v>
                </c:pt>
                <c:pt idx="3817">
                  <c:v>2.65548268E-2</c:v>
                </c:pt>
                <c:pt idx="3818">
                  <c:v>2.65548268E-2</c:v>
                </c:pt>
                <c:pt idx="3819">
                  <c:v>2.8024080999999999E-2</c:v>
                </c:pt>
                <c:pt idx="3820">
                  <c:v>2.8024080999999999E-2</c:v>
                </c:pt>
                <c:pt idx="3821">
                  <c:v>2.8024080999999999E-2</c:v>
                </c:pt>
                <c:pt idx="3822">
                  <c:v>2.8024080999999999E-2</c:v>
                </c:pt>
                <c:pt idx="3823">
                  <c:v>2.65548268E-2</c:v>
                </c:pt>
                <c:pt idx="3824">
                  <c:v>2.65548268E-2</c:v>
                </c:pt>
                <c:pt idx="3825">
                  <c:v>2.65548268E-2</c:v>
                </c:pt>
                <c:pt idx="3826">
                  <c:v>2.65548268E-2</c:v>
                </c:pt>
                <c:pt idx="3827">
                  <c:v>2.65548268E-2</c:v>
                </c:pt>
                <c:pt idx="3828">
                  <c:v>2.8024080999999999E-2</c:v>
                </c:pt>
                <c:pt idx="3829">
                  <c:v>2.65548268E-2</c:v>
                </c:pt>
                <c:pt idx="3830">
                  <c:v>2.65548268E-2</c:v>
                </c:pt>
                <c:pt idx="3831">
                  <c:v>2.65548268E-2</c:v>
                </c:pt>
                <c:pt idx="3832">
                  <c:v>2.5085572699999999E-2</c:v>
                </c:pt>
                <c:pt idx="3833">
                  <c:v>2.65548268E-2</c:v>
                </c:pt>
                <c:pt idx="3834">
                  <c:v>2.65548268E-2</c:v>
                </c:pt>
                <c:pt idx="3835">
                  <c:v>2.65548268E-2</c:v>
                </c:pt>
                <c:pt idx="3836">
                  <c:v>2.8024080999999999E-2</c:v>
                </c:pt>
                <c:pt idx="3837">
                  <c:v>2.65548268E-2</c:v>
                </c:pt>
                <c:pt idx="3838">
                  <c:v>2.5085572699999999E-2</c:v>
                </c:pt>
                <c:pt idx="3839">
                  <c:v>2.65548268E-2</c:v>
                </c:pt>
                <c:pt idx="3840">
                  <c:v>2.65548268E-2</c:v>
                </c:pt>
                <c:pt idx="3841">
                  <c:v>2.65548268E-2</c:v>
                </c:pt>
                <c:pt idx="3842">
                  <c:v>2.8024080999999999E-2</c:v>
                </c:pt>
                <c:pt idx="3843">
                  <c:v>2.65548268E-2</c:v>
                </c:pt>
                <c:pt idx="3844">
                  <c:v>2.65548268E-2</c:v>
                </c:pt>
                <c:pt idx="3845">
                  <c:v>2.65548268E-2</c:v>
                </c:pt>
                <c:pt idx="3846">
                  <c:v>2.8024080999999999E-2</c:v>
                </c:pt>
                <c:pt idx="3847">
                  <c:v>2.5085572699999999E-2</c:v>
                </c:pt>
                <c:pt idx="3848">
                  <c:v>2.8024080999999999E-2</c:v>
                </c:pt>
                <c:pt idx="3849">
                  <c:v>2.65548268E-2</c:v>
                </c:pt>
                <c:pt idx="3850">
                  <c:v>2.65548268E-2</c:v>
                </c:pt>
                <c:pt idx="3851">
                  <c:v>2.5085572699999999E-2</c:v>
                </c:pt>
                <c:pt idx="3852">
                  <c:v>2.65548268E-2</c:v>
                </c:pt>
                <c:pt idx="3853">
                  <c:v>2.65548268E-2</c:v>
                </c:pt>
                <c:pt idx="3854">
                  <c:v>2.65548268E-2</c:v>
                </c:pt>
                <c:pt idx="3855">
                  <c:v>2.8024080999999999E-2</c:v>
                </c:pt>
                <c:pt idx="3856">
                  <c:v>2.65548268E-2</c:v>
                </c:pt>
                <c:pt idx="3857">
                  <c:v>2.8024080999999999E-2</c:v>
                </c:pt>
                <c:pt idx="3858">
                  <c:v>2.5085572699999999E-2</c:v>
                </c:pt>
                <c:pt idx="3859">
                  <c:v>2.65548268E-2</c:v>
                </c:pt>
                <c:pt idx="3860">
                  <c:v>2.65548268E-2</c:v>
                </c:pt>
                <c:pt idx="3861">
                  <c:v>2.65548268E-2</c:v>
                </c:pt>
                <c:pt idx="3862">
                  <c:v>2.65548268E-2</c:v>
                </c:pt>
                <c:pt idx="3863">
                  <c:v>2.8024080999999999E-2</c:v>
                </c:pt>
                <c:pt idx="3864">
                  <c:v>2.65548268E-2</c:v>
                </c:pt>
                <c:pt idx="3865">
                  <c:v>2.65548268E-2</c:v>
                </c:pt>
                <c:pt idx="3866">
                  <c:v>2.5085572699999999E-2</c:v>
                </c:pt>
                <c:pt idx="3867">
                  <c:v>2.65548268E-2</c:v>
                </c:pt>
                <c:pt idx="3868">
                  <c:v>2.65548268E-2</c:v>
                </c:pt>
                <c:pt idx="3869">
                  <c:v>2.65548268E-2</c:v>
                </c:pt>
                <c:pt idx="3870">
                  <c:v>2.5085572699999999E-2</c:v>
                </c:pt>
                <c:pt idx="3871">
                  <c:v>2.65548268E-2</c:v>
                </c:pt>
                <c:pt idx="3872">
                  <c:v>2.5085572699999999E-2</c:v>
                </c:pt>
                <c:pt idx="3873">
                  <c:v>2.65548268E-2</c:v>
                </c:pt>
                <c:pt idx="3874">
                  <c:v>2.65548268E-2</c:v>
                </c:pt>
                <c:pt idx="3875">
                  <c:v>2.65548268E-2</c:v>
                </c:pt>
                <c:pt idx="3876">
                  <c:v>2.65548268E-2</c:v>
                </c:pt>
                <c:pt idx="3877">
                  <c:v>2.65548268E-2</c:v>
                </c:pt>
                <c:pt idx="3878">
                  <c:v>2.5085572699999999E-2</c:v>
                </c:pt>
                <c:pt idx="3879">
                  <c:v>2.65548268E-2</c:v>
                </c:pt>
                <c:pt idx="3880">
                  <c:v>2.65548268E-2</c:v>
                </c:pt>
                <c:pt idx="3881">
                  <c:v>2.65548268E-2</c:v>
                </c:pt>
                <c:pt idx="3882">
                  <c:v>2.65548268E-2</c:v>
                </c:pt>
                <c:pt idx="3883">
                  <c:v>2.65548268E-2</c:v>
                </c:pt>
                <c:pt idx="3884">
                  <c:v>2.65548268E-2</c:v>
                </c:pt>
                <c:pt idx="3885">
                  <c:v>2.65548268E-2</c:v>
                </c:pt>
                <c:pt idx="3886">
                  <c:v>2.5085572699999999E-2</c:v>
                </c:pt>
                <c:pt idx="3887">
                  <c:v>2.65548268E-2</c:v>
                </c:pt>
                <c:pt idx="3888">
                  <c:v>2.5085572699999999E-2</c:v>
                </c:pt>
                <c:pt idx="3889">
                  <c:v>2.8024080999999999E-2</c:v>
                </c:pt>
                <c:pt idx="3890">
                  <c:v>2.65548268E-2</c:v>
                </c:pt>
                <c:pt idx="3891">
                  <c:v>2.8024080999999999E-2</c:v>
                </c:pt>
                <c:pt idx="3892">
                  <c:v>2.65548268E-2</c:v>
                </c:pt>
                <c:pt idx="3893">
                  <c:v>2.65548268E-2</c:v>
                </c:pt>
                <c:pt idx="3894">
                  <c:v>2.5085572699999999E-2</c:v>
                </c:pt>
                <c:pt idx="3895">
                  <c:v>2.8024080999999999E-2</c:v>
                </c:pt>
                <c:pt idx="3896">
                  <c:v>2.65548268E-2</c:v>
                </c:pt>
                <c:pt idx="3897">
                  <c:v>2.65548268E-2</c:v>
                </c:pt>
                <c:pt idx="3898">
                  <c:v>2.65548268E-2</c:v>
                </c:pt>
                <c:pt idx="3899">
                  <c:v>2.65548268E-2</c:v>
                </c:pt>
                <c:pt idx="3900">
                  <c:v>2.65548268E-2</c:v>
                </c:pt>
                <c:pt idx="3901">
                  <c:v>2.65548268E-2</c:v>
                </c:pt>
                <c:pt idx="3902">
                  <c:v>2.65548268E-2</c:v>
                </c:pt>
                <c:pt idx="3903">
                  <c:v>2.8024080999999999E-2</c:v>
                </c:pt>
                <c:pt idx="3904">
                  <c:v>2.8024080999999999E-2</c:v>
                </c:pt>
                <c:pt idx="3905">
                  <c:v>2.65548268E-2</c:v>
                </c:pt>
                <c:pt idx="3906">
                  <c:v>2.65548268E-2</c:v>
                </c:pt>
                <c:pt idx="3907">
                  <c:v>2.65548268E-2</c:v>
                </c:pt>
                <c:pt idx="3908">
                  <c:v>2.8024080999999999E-2</c:v>
                </c:pt>
                <c:pt idx="3909">
                  <c:v>2.65548268E-2</c:v>
                </c:pt>
                <c:pt idx="3910">
                  <c:v>2.8024080999999999E-2</c:v>
                </c:pt>
                <c:pt idx="3911">
                  <c:v>2.8024080999999999E-2</c:v>
                </c:pt>
                <c:pt idx="3912">
                  <c:v>2.5085572699999999E-2</c:v>
                </c:pt>
                <c:pt idx="3913">
                  <c:v>2.65548268E-2</c:v>
                </c:pt>
                <c:pt idx="3914">
                  <c:v>2.65548268E-2</c:v>
                </c:pt>
                <c:pt idx="3915">
                  <c:v>2.65548268E-2</c:v>
                </c:pt>
                <c:pt idx="3916">
                  <c:v>2.65548268E-2</c:v>
                </c:pt>
                <c:pt idx="3917">
                  <c:v>2.65548268E-2</c:v>
                </c:pt>
                <c:pt idx="3918">
                  <c:v>2.5085572699999999E-2</c:v>
                </c:pt>
                <c:pt idx="3919">
                  <c:v>2.65548268E-2</c:v>
                </c:pt>
                <c:pt idx="3920">
                  <c:v>2.8024080999999999E-2</c:v>
                </c:pt>
                <c:pt idx="3921">
                  <c:v>2.65548268E-2</c:v>
                </c:pt>
                <c:pt idx="3922">
                  <c:v>2.65548268E-2</c:v>
                </c:pt>
                <c:pt idx="3923">
                  <c:v>2.8024080999999999E-2</c:v>
                </c:pt>
                <c:pt idx="3924">
                  <c:v>2.8024080999999999E-2</c:v>
                </c:pt>
                <c:pt idx="3925">
                  <c:v>2.65548268E-2</c:v>
                </c:pt>
                <c:pt idx="3926">
                  <c:v>2.8024080999999999E-2</c:v>
                </c:pt>
                <c:pt idx="3927">
                  <c:v>2.65548268E-2</c:v>
                </c:pt>
                <c:pt idx="3928">
                  <c:v>2.65548268E-2</c:v>
                </c:pt>
                <c:pt idx="3929">
                  <c:v>2.65548268E-2</c:v>
                </c:pt>
                <c:pt idx="3930">
                  <c:v>2.5085572699999999E-2</c:v>
                </c:pt>
                <c:pt idx="3931">
                  <c:v>2.6554824800000001E-2</c:v>
                </c:pt>
                <c:pt idx="3932">
                  <c:v>2.6554780699999999E-2</c:v>
                </c:pt>
                <c:pt idx="3933">
                  <c:v>2.6554684299999999E-2</c:v>
                </c:pt>
                <c:pt idx="3934">
                  <c:v>2.6554542300000001E-2</c:v>
                </c:pt>
                <c:pt idx="3935">
                  <c:v>2.6554361700000001E-2</c:v>
                </c:pt>
                <c:pt idx="3936">
                  <c:v>2.5084894199999999E-2</c:v>
                </c:pt>
                <c:pt idx="3937">
                  <c:v>2.6553911900000001E-2</c:v>
                </c:pt>
                <c:pt idx="3938">
                  <c:v>2.6553656299999999E-2</c:v>
                </c:pt>
                <c:pt idx="3939">
                  <c:v>2.6553389399999999E-2</c:v>
                </c:pt>
                <c:pt idx="3940">
                  <c:v>2.50838616E-2</c:v>
                </c:pt>
                <c:pt idx="3941">
                  <c:v>2.65528493E-2</c:v>
                </c:pt>
                <c:pt idx="3942">
                  <c:v>2.6552589800000002E-2</c:v>
                </c:pt>
                <c:pt idx="3943">
                  <c:v>2.6552346500000001E-2</c:v>
                </c:pt>
                <c:pt idx="3944">
                  <c:v>2.8021384199999999E-2</c:v>
                </c:pt>
                <c:pt idx="3945">
                  <c:v>2.6551936200000001E-2</c:v>
                </c:pt>
                <c:pt idx="3946">
                  <c:v>2.65517831E-2</c:v>
                </c:pt>
                <c:pt idx="3947">
                  <c:v>2.5082414099999999E-2</c:v>
                </c:pt>
                <c:pt idx="3948">
                  <c:v>2.65515838E-2</c:v>
                </c:pt>
                <c:pt idx="3949">
                  <c:v>2.5082248599999999E-2</c:v>
                </c:pt>
                <c:pt idx="3950">
                  <c:v>2.6551443099999999E-2</c:v>
                </c:pt>
                <c:pt idx="3951">
                  <c:v>2.65513912E-2</c:v>
                </c:pt>
                <c:pt idx="3952">
                  <c:v>2.6551351500000001E-2</c:v>
                </c:pt>
                <c:pt idx="3953">
                  <c:v>2.5082065000000001E-2</c:v>
                </c:pt>
                <c:pt idx="3954">
                  <c:v>2.6551308799999999E-2</c:v>
                </c:pt>
                <c:pt idx="3955">
                  <c:v>2.6551305899999999E-2</c:v>
                </c:pt>
                <c:pt idx="3956">
                  <c:v>2.6551315200000002E-2</c:v>
                </c:pt>
                <c:pt idx="3957">
                  <c:v>2.5082077800000002E-2</c:v>
                </c:pt>
                <c:pt idx="3958">
                  <c:v>2.6551370599999999E-2</c:v>
                </c:pt>
                <c:pt idx="3959">
                  <c:v>2.5082157800000001E-2</c:v>
                </c:pt>
                <c:pt idx="3960">
                  <c:v>2.50822162E-2</c:v>
                </c:pt>
                <c:pt idx="3961">
                  <c:v>2.65515456E-2</c:v>
                </c:pt>
                <c:pt idx="3962">
                  <c:v>2.80208869E-2</c:v>
                </c:pt>
                <c:pt idx="3963">
                  <c:v>2.5082466300000002E-2</c:v>
                </c:pt>
                <c:pt idx="3964">
                  <c:v>2.6551857599999999E-2</c:v>
                </c:pt>
                <c:pt idx="3965">
                  <c:v>2.6552030899999999E-2</c:v>
                </c:pt>
                <c:pt idx="3966">
                  <c:v>2.8021495099999998E-2</c:v>
                </c:pt>
                <c:pt idx="3967">
                  <c:v>2.6552470500000001E-2</c:v>
                </c:pt>
                <c:pt idx="3968">
                  <c:v>2.6552723100000002E-2</c:v>
                </c:pt>
                <c:pt idx="3969">
                  <c:v>2.5083731599999999E-2</c:v>
                </c:pt>
                <c:pt idx="3970">
                  <c:v>2.65532593E-2</c:v>
                </c:pt>
                <c:pt idx="3971">
                  <c:v>2.50842732E-2</c:v>
                </c:pt>
                <c:pt idx="3972">
                  <c:v>2.8023046499999999E-2</c:v>
                </c:pt>
                <c:pt idx="3973">
                  <c:v>2.5084782699999999E-2</c:v>
                </c:pt>
                <c:pt idx="3974">
                  <c:v>2.6554263299999999E-2</c:v>
                </c:pt>
                <c:pt idx="3975">
                  <c:v>2.6554459999999998E-2</c:v>
                </c:pt>
                <c:pt idx="3976">
                  <c:v>2.6554621399999999E-2</c:v>
                </c:pt>
                <c:pt idx="3977">
                  <c:v>2.65547405E-2</c:v>
                </c:pt>
                <c:pt idx="3978">
                  <c:v>2.6554810599999999E-2</c:v>
                </c:pt>
                <c:pt idx="3979">
                  <c:v>2.8024080999999999E-2</c:v>
                </c:pt>
                <c:pt idx="3980">
                  <c:v>2.5085572699999999E-2</c:v>
                </c:pt>
                <c:pt idx="3981">
                  <c:v>2.65548268E-2</c:v>
                </c:pt>
                <c:pt idx="3982">
                  <c:v>2.5085572699999999E-2</c:v>
                </c:pt>
                <c:pt idx="3983">
                  <c:v>2.8024080999999999E-2</c:v>
                </c:pt>
                <c:pt idx="3984">
                  <c:v>2.65548268E-2</c:v>
                </c:pt>
                <c:pt idx="3985">
                  <c:v>2.65548268E-2</c:v>
                </c:pt>
                <c:pt idx="3986">
                  <c:v>2.65548268E-2</c:v>
                </c:pt>
                <c:pt idx="3987">
                  <c:v>2.65548268E-2</c:v>
                </c:pt>
                <c:pt idx="3988">
                  <c:v>2.65548268E-2</c:v>
                </c:pt>
                <c:pt idx="3989">
                  <c:v>2.65548268E-2</c:v>
                </c:pt>
                <c:pt idx="3990">
                  <c:v>2.65548268E-2</c:v>
                </c:pt>
                <c:pt idx="3991">
                  <c:v>2.65548268E-2</c:v>
                </c:pt>
                <c:pt idx="3992">
                  <c:v>2.65548268E-2</c:v>
                </c:pt>
                <c:pt idx="3993">
                  <c:v>2.65548268E-2</c:v>
                </c:pt>
                <c:pt idx="3994">
                  <c:v>2.65548268E-2</c:v>
                </c:pt>
                <c:pt idx="3995">
                  <c:v>2.65548268E-2</c:v>
                </c:pt>
                <c:pt idx="3996">
                  <c:v>2.5085572699999999E-2</c:v>
                </c:pt>
                <c:pt idx="3997">
                  <c:v>2.65548268E-2</c:v>
                </c:pt>
                <c:pt idx="3998">
                  <c:v>2.65548268E-2</c:v>
                </c:pt>
                <c:pt idx="3999">
                  <c:v>2.65548268E-2</c:v>
                </c:pt>
                <c:pt idx="4000">
                  <c:v>2.65548268E-2</c:v>
                </c:pt>
                <c:pt idx="4001">
                  <c:v>2.65548268E-2</c:v>
                </c:pt>
                <c:pt idx="4002">
                  <c:v>2.65548268E-2</c:v>
                </c:pt>
                <c:pt idx="4003">
                  <c:v>2.65548268E-2</c:v>
                </c:pt>
                <c:pt idx="4004">
                  <c:v>2.65548268E-2</c:v>
                </c:pt>
                <c:pt idx="4005">
                  <c:v>2.65548268E-2</c:v>
                </c:pt>
                <c:pt idx="4006">
                  <c:v>2.65548268E-2</c:v>
                </c:pt>
                <c:pt idx="4007">
                  <c:v>2.65548268E-2</c:v>
                </c:pt>
                <c:pt idx="4008">
                  <c:v>2.65548268E-2</c:v>
                </c:pt>
                <c:pt idx="4009">
                  <c:v>2.5085572699999999E-2</c:v>
                </c:pt>
                <c:pt idx="4010">
                  <c:v>2.8024080999999999E-2</c:v>
                </c:pt>
                <c:pt idx="4011">
                  <c:v>2.65548244E-2</c:v>
                </c:pt>
                <c:pt idx="4012">
                  <c:v>2.6554771800000002E-2</c:v>
                </c:pt>
                <c:pt idx="4013">
                  <c:v>2.6554657499999999E-2</c:v>
                </c:pt>
                <c:pt idx="4014">
                  <c:v>2.5085236100000002E-2</c:v>
                </c:pt>
                <c:pt idx="4015">
                  <c:v>2.6554280499999999E-2</c:v>
                </c:pt>
                <c:pt idx="4016">
                  <c:v>2.6554035899999998E-2</c:v>
                </c:pt>
                <c:pt idx="4017">
                  <c:v>2.6553766199999999E-2</c:v>
                </c:pt>
                <c:pt idx="4018">
                  <c:v>2.5084224400000001E-2</c:v>
                </c:pt>
                <c:pt idx="4019">
                  <c:v>2.6553187700000001E-2</c:v>
                </c:pt>
                <c:pt idx="4020">
                  <c:v>2.6552897299999999E-2</c:v>
                </c:pt>
                <c:pt idx="4021">
                  <c:v>2.6552618300000001E-2</c:v>
                </c:pt>
                <c:pt idx="4022">
                  <c:v>2.6552359899999999E-2</c:v>
                </c:pt>
                <c:pt idx="4023">
                  <c:v>2.50828736E-2</c:v>
                </c:pt>
                <c:pt idx="4024">
                  <c:v>2.8021200100000001E-2</c:v>
                </c:pt>
                <c:pt idx="4025">
                  <c:v>2.5082542499999999E-2</c:v>
                </c:pt>
                <c:pt idx="4026">
                  <c:v>2.65517171E-2</c:v>
                </c:pt>
                <c:pt idx="4027">
                  <c:v>2.65516976E-2</c:v>
                </c:pt>
                <c:pt idx="4028">
                  <c:v>2.65516976E-2</c:v>
                </c:pt>
                <c:pt idx="4029">
                  <c:v>2.65516976E-2</c:v>
                </c:pt>
                <c:pt idx="4030">
                  <c:v>2.65516976E-2</c:v>
                </c:pt>
                <c:pt idx="4031">
                  <c:v>2.65516976E-2</c:v>
                </c:pt>
                <c:pt idx="4032">
                  <c:v>2.5082439099999999E-2</c:v>
                </c:pt>
                <c:pt idx="4033">
                  <c:v>2.65516976E-2</c:v>
                </c:pt>
                <c:pt idx="4034">
                  <c:v>2.65516976E-2</c:v>
                </c:pt>
                <c:pt idx="4035">
                  <c:v>2.65516976E-2</c:v>
                </c:pt>
                <c:pt idx="4036">
                  <c:v>2.65516976E-2</c:v>
                </c:pt>
                <c:pt idx="4037">
                  <c:v>2.8020956E-2</c:v>
                </c:pt>
                <c:pt idx="4038">
                  <c:v>2.5082439099999999E-2</c:v>
                </c:pt>
                <c:pt idx="4039">
                  <c:v>2.65516976E-2</c:v>
                </c:pt>
                <c:pt idx="4040">
                  <c:v>2.65516976E-2</c:v>
                </c:pt>
                <c:pt idx="4041">
                  <c:v>2.65516976E-2</c:v>
                </c:pt>
                <c:pt idx="4042">
                  <c:v>2.65516976E-2</c:v>
                </c:pt>
                <c:pt idx="4043">
                  <c:v>2.5082439099999999E-2</c:v>
                </c:pt>
                <c:pt idx="4044">
                  <c:v>2.5082439099999999E-2</c:v>
                </c:pt>
                <c:pt idx="4045">
                  <c:v>2.65516976E-2</c:v>
                </c:pt>
                <c:pt idx="4046">
                  <c:v>2.65516976E-2</c:v>
                </c:pt>
                <c:pt idx="4047">
                  <c:v>2.5082439099999999E-2</c:v>
                </c:pt>
                <c:pt idx="4048">
                  <c:v>2.65516976E-2</c:v>
                </c:pt>
                <c:pt idx="4049">
                  <c:v>2.65516976E-2</c:v>
                </c:pt>
                <c:pt idx="4050">
                  <c:v>2.65516976E-2</c:v>
                </c:pt>
                <c:pt idx="4051">
                  <c:v>2.65516976E-2</c:v>
                </c:pt>
                <c:pt idx="4052">
                  <c:v>2.65516976E-2</c:v>
                </c:pt>
                <c:pt idx="4053">
                  <c:v>2.65516976E-2</c:v>
                </c:pt>
                <c:pt idx="4054">
                  <c:v>2.8020956E-2</c:v>
                </c:pt>
                <c:pt idx="4055">
                  <c:v>2.65516976E-2</c:v>
                </c:pt>
                <c:pt idx="4056">
                  <c:v>2.65516976E-2</c:v>
                </c:pt>
                <c:pt idx="4057">
                  <c:v>2.65516976E-2</c:v>
                </c:pt>
                <c:pt idx="4058">
                  <c:v>2.5082439099999999E-2</c:v>
                </c:pt>
                <c:pt idx="4059">
                  <c:v>2.65516976E-2</c:v>
                </c:pt>
                <c:pt idx="4060">
                  <c:v>2.65516976E-2</c:v>
                </c:pt>
                <c:pt idx="4061">
                  <c:v>2.65516976E-2</c:v>
                </c:pt>
                <c:pt idx="4062">
                  <c:v>2.65516976E-2</c:v>
                </c:pt>
                <c:pt idx="4063">
                  <c:v>2.65516976E-2</c:v>
                </c:pt>
                <c:pt idx="4064">
                  <c:v>2.65516976E-2</c:v>
                </c:pt>
                <c:pt idx="4065">
                  <c:v>2.65516976E-2</c:v>
                </c:pt>
                <c:pt idx="4066">
                  <c:v>2.65516976E-2</c:v>
                </c:pt>
                <c:pt idx="4067">
                  <c:v>2.65516976E-2</c:v>
                </c:pt>
                <c:pt idx="4068">
                  <c:v>2.65516976E-2</c:v>
                </c:pt>
                <c:pt idx="4069">
                  <c:v>2.65516976E-2</c:v>
                </c:pt>
                <c:pt idx="4070">
                  <c:v>2.65516976E-2</c:v>
                </c:pt>
                <c:pt idx="4071">
                  <c:v>2.8020956E-2</c:v>
                </c:pt>
                <c:pt idx="4072">
                  <c:v>2.8020956E-2</c:v>
                </c:pt>
                <c:pt idx="4073">
                  <c:v>2.65516976E-2</c:v>
                </c:pt>
                <c:pt idx="4074">
                  <c:v>2.65516976E-2</c:v>
                </c:pt>
                <c:pt idx="4075">
                  <c:v>2.5082439099999999E-2</c:v>
                </c:pt>
                <c:pt idx="4076">
                  <c:v>2.65516976E-2</c:v>
                </c:pt>
                <c:pt idx="4077">
                  <c:v>2.65516976E-2</c:v>
                </c:pt>
                <c:pt idx="4078">
                  <c:v>2.94902145E-2</c:v>
                </c:pt>
                <c:pt idx="4079">
                  <c:v>2.65516976E-2</c:v>
                </c:pt>
                <c:pt idx="4080">
                  <c:v>2.8020956E-2</c:v>
                </c:pt>
                <c:pt idx="4081">
                  <c:v>2.65516976E-2</c:v>
                </c:pt>
                <c:pt idx="4082">
                  <c:v>2.65516976E-2</c:v>
                </c:pt>
                <c:pt idx="4083">
                  <c:v>2.65516976E-2</c:v>
                </c:pt>
                <c:pt idx="4084">
                  <c:v>2.8020956E-2</c:v>
                </c:pt>
                <c:pt idx="4085">
                  <c:v>2.65516976E-2</c:v>
                </c:pt>
                <c:pt idx="4086">
                  <c:v>2.5082439099999999E-2</c:v>
                </c:pt>
                <c:pt idx="4087">
                  <c:v>2.5082439099999999E-2</c:v>
                </c:pt>
                <c:pt idx="4088">
                  <c:v>2.65516976E-2</c:v>
                </c:pt>
                <c:pt idx="4089">
                  <c:v>2.65516976E-2</c:v>
                </c:pt>
                <c:pt idx="4090">
                  <c:v>2.8020956E-2</c:v>
                </c:pt>
                <c:pt idx="4091">
                  <c:v>2.5082441600000002E-2</c:v>
                </c:pt>
                <c:pt idx="4092">
                  <c:v>2.6551752800000002E-2</c:v>
                </c:pt>
                <c:pt idx="4093">
                  <c:v>2.6551867600000001E-2</c:v>
                </c:pt>
                <c:pt idx="4094">
                  <c:v>2.6552035000000002E-2</c:v>
                </c:pt>
                <c:pt idx="4095">
                  <c:v>2.65522459E-2</c:v>
                </c:pt>
                <c:pt idx="4096">
                  <c:v>2.6552491099999999E-2</c:v>
                </c:pt>
                <c:pt idx="4097">
                  <c:v>2.50835043E-2</c:v>
                </c:pt>
                <c:pt idx="4098">
                  <c:v>2.6553047400000002E-2</c:v>
                </c:pt>
                <c:pt idx="4099">
                  <c:v>2.6553340200000001E-2</c:v>
                </c:pt>
                <c:pt idx="4100">
                  <c:v>2.5084374600000001E-2</c:v>
                </c:pt>
                <c:pt idx="4101">
                  <c:v>2.6553909000000001E-2</c:v>
                </c:pt>
                <c:pt idx="4102">
                  <c:v>2.80234218E-2</c:v>
                </c:pt>
                <c:pt idx="4103">
                  <c:v>2.65543946E-2</c:v>
                </c:pt>
                <c:pt idx="4104">
                  <c:v>2.5085328899999999E-2</c:v>
                </c:pt>
                <c:pt idx="4105">
                  <c:v>2.65547241E-2</c:v>
                </c:pt>
                <c:pt idx="4106">
                  <c:v>2.6554807400000002E-2</c:v>
                </c:pt>
                <c:pt idx="4107">
                  <c:v>2.65548268E-2</c:v>
                </c:pt>
                <c:pt idx="4108">
                  <c:v>2.65548268E-2</c:v>
                </c:pt>
                <c:pt idx="4109">
                  <c:v>2.65548268E-2</c:v>
                </c:pt>
                <c:pt idx="4110">
                  <c:v>2.5085572699999999E-2</c:v>
                </c:pt>
                <c:pt idx="4111">
                  <c:v>2.65548268E-2</c:v>
                </c:pt>
                <c:pt idx="4112">
                  <c:v>2.65548268E-2</c:v>
                </c:pt>
                <c:pt idx="4113">
                  <c:v>2.65548268E-2</c:v>
                </c:pt>
                <c:pt idx="4114">
                  <c:v>2.65548268E-2</c:v>
                </c:pt>
                <c:pt idx="4115">
                  <c:v>2.65548268E-2</c:v>
                </c:pt>
                <c:pt idx="4116">
                  <c:v>2.65548268E-2</c:v>
                </c:pt>
                <c:pt idx="4117">
                  <c:v>2.65548268E-2</c:v>
                </c:pt>
                <c:pt idx="4118">
                  <c:v>2.65548268E-2</c:v>
                </c:pt>
                <c:pt idx="4119">
                  <c:v>2.5085572699999999E-2</c:v>
                </c:pt>
                <c:pt idx="4120">
                  <c:v>2.65548268E-2</c:v>
                </c:pt>
                <c:pt idx="4121">
                  <c:v>2.5085572699999999E-2</c:v>
                </c:pt>
                <c:pt idx="4122">
                  <c:v>2.65548268E-2</c:v>
                </c:pt>
                <c:pt idx="4123">
                  <c:v>2.65548268E-2</c:v>
                </c:pt>
                <c:pt idx="4124">
                  <c:v>2.5085572699999999E-2</c:v>
                </c:pt>
                <c:pt idx="4125">
                  <c:v>2.65548268E-2</c:v>
                </c:pt>
                <c:pt idx="4126">
                  <c:v>2.65548268E-2</c:v>
                </c:pt>
                <c:pt idx="4127">
                  <c:v>2.65548268E-2</c:v>
                </c:pt>
                <c:pt idx="4128">
                  <c:v>2.65548268E-2</c:v>
                </c:pt>
                <c:pt idx="4129">
                  <c:v>2.65548268E-2</c:v>
                </c:pt>
                <c:pt idx="4130">
                  <c:v>2.65548268E-2</c:v>
                </c:pt>
                <c:pt idx="4131">
                  <c:v>2.65548268E-2</c:v>
                </c:pt>
                <c:pt idx="4132">
                  <c:v>2.65548268E-2</c:v>
                </c:pt>
                <c:pt idx="4133">
                  <c:v>2.5085572699999999E-2</c:v>
                </c:pt>
                <c:pt idx="4134">
                  <c:v>2.65548268E-2</c:v>
                </c:pt>
                <c:pt idx="4135">
                  <c:v>2.65548268E-2</c:v>
                </c:pt>
                <c:pt idx="4136">
                  <c:v>2.5085572699999999E-2</c:v>
                </c:pt>
                <c:pt idx="4137">
                  <c:v>2.65548268E-2</c:v>
                </c:pt>
                <c:pt idx="4138">
                  <c:v>2.65548268E-2</c:v>
                </c:pt>
                <c:pt idx="4139">
                  <c:v>2.65548268E-2</c:v>
                </c:pt>
                <c:pt idx="4140">
                  <c:v>2.65548268E-2</c:v>
                </c:pt>
                <c:pt idx="4141">
                  <c:v>2.65548268E-2</c:v>
                </c:pt>
                <c:pt idx="4142">
                  <c:v>2.5085572699999999E-2</c:v>
                </c:pt>
                <c:pt idx="4143">
                  <c:v>2.65548268E-2</c:v>
                </c:pt>
                <c:pt idx="4144">
                  <c:v>2.65548268E-2</c:v>
                </c:pt>
                <c:pt idx="4145">
                  <c:v>2.5085572699999999E-2</c:v>
                </c:pt>
                <c:pt idx="4146">
                  <c:v>2.5085572699999999E-2</c:v>
                </c:pt>
                <c:pt idx="4147">
                  <c:v>2.5085572699999999E-2</c:v>
                </c:pt>
                <c:pt idx="4148">
                  <c:v>2.65548268E-2</c:v>
                </c:pt>
                <c:pt idx="4149">
                  <c:v>2.65548268E-2</c:v>
                </c:pt>
                <c:pt idx="4150">
                  <c:v>2.65548268E-2</c:v>
                </c:pt>
                <c:pt idx="4151">
                  <c:v>2.65548268E-2</c:v>
                </c:pt>
                <c:pt idx="4152">
                  <c:v>2.65548268E-2</c:v>
                </c:pt>
                <c:pt idx="4153">
                  <c:v>2.65548268E-2</c:v>
                </c:pt>
                <c:pt idx="4154">
                  <c:v>2.65548268E-2</c:v>
                </c:pt>
                <c:pt idx="4155">
                  <c:v>2.65548244E-2</c:v>
                </c:pt>
                <c:pt idx="4156">
                  <c:v>2.6554771800000002E-2</c:v>
                </c:pt>
                <c:pt idx="4157">
                  <c:v>2.6554657499999999E-2</c:v>
                </c:pt>
                <c:pt idx="4158">
                  <c:v>2.80237453E-2</c:v>
                </c:pt>
                <c:pt idx="4159">
                  <c:v>2.5085025600000001E-2</c:v>
                </c:pt>
                <c:pt idx="4160">
                  <c:v>2.6554035899999998E-2</c:v>
                </c:pt>
                <c:pt idx="4161">
                  <c:v>2.6553766199999999E-2</c:v>
                </c:pt>
                <c:pt idx="4162">
                  <c:v>2.6553480399999999E-2</c:v>
                </c:pt>
                <c:pt idx="4163">
                  <c:v>2.6553187700000001E-2</c:v>
                </c:pt>
                <c:pt idx="4164">
                  <c:v>2.6552897299999999E-2</c:v>
                </c:pt>
                <c:pt idx="4165">
                  <c:v>2.6552618300000001E-2</c:v>
                </c:pt>
                <c:pt idx="4166">
                  <c:v>2.6552359899999999E-2</c:v>
                </c:pt>
                <c:pt idx="4167">
                  <c:v>2.6552131400000002E-2</c:v>
                </c:pt>
                <c:pt idx="4168">
                  <c:v>2.6551941999999999E-2</c:v>
                </c:pt>
                <c:pt idx="4169">
                  <c:v>2.6551800800000001E-2</c:v>
                </c:pt>
                <c:pt idx="4170">
                  <c:v>2.65517171E-2</c:v>
                </c:pt>
                <c:pt idx="4171">
                  <c:v>2.65516976E-2</c:v>
                </c:pt>
                <c:pt idx="4172">
                  <c:v>2.65516976E-2</c:v>
                </c:pt>
                <c:pt idx="4173">
                  <c:v>2.5082439099999999E-2</c:v>
                </c:pt>
                <c:pt idx="4174">
                  <c:v>2.65516976E-2</c:v>
                </c:pt>
                <c:pt idx="4175">
                  <c:v>2.5082439099999999E-2</c:v>
                </c:pt>
                <c:pt idx="4176">
                  <c:v>2.65516976E-2</c:v>
                </c:pt>
                <c:pt idx="4177">
                  <c:v>2.65516976E-2</c:v>
                </c:pt>
                <c:pt idx="4178">
                  <c:v>2.65516976E-2</c:v>
                </c:pt>
                <c:pt idx="4179">
                  <c:v>2.65516976E-2</c:v>
                </c:pt>
                <c:pt idx="4180">
                  <c:v>2.65516976E-2</c:v>
                </c:pt>
                <c:pt idx="4181">
                  <c:v>2.65516976E-2</c:v>
                </c:pt>
                <c:pt idx="4182">
                  <c:v>2.65516976E-2</c:v>
                </c:pt>
                <c:pt idx="4183">
                  <c:v>2.65516976E-2</c:v>
                </c:pt>
                <c:pt idx="4184">
                  <c:v>2.8020956E-2</c:v>
                </c:pt>
                <c:pt idx="4185">
                  <c:v>2.65516976E-2</c:v>
                </c:pt>
                <c:pt idx="4186">
                  <c:v>2.65516976E-2</c:v>
                </c:pt>
                <c:pt idx="4187">
                  <c:v>2.65516976E-2</c:v>
                </c:pt>
                <c:pt idx="4188">
                  <c:v>2.5082439099999999E-2</c:v>
                </c:pt>
                <c:pt idx="4189">
                  <c:v>2.5082439099999999E-2</c:v>
                </c:pt>
                <c:pt idx="4190">
                  <c:v>2.65516976E-2</c:v>
                </c:pt>
                <c:pt idx="4191">
                  <c:v>2.8020956E-2</c:v>
                </c:pt>
                <c:pt idx="4192">
                  <c:v>2.65516976E-2</c:v>
                </c:pt>
                <c:pt idx="4193">
                  <c:v>2.65516976E-2</c:v>
                </c:pt>
                <c:pt idx="4194">
                  <c:v>2.65516976E-2</c:v>
                </c:pt>
                <c:pt idx="4195">
                  <c:v>2.65516976E-2</c:v>
                </c:pt>
                <c:pt idx="4196">
                  <c:v>2.5082439099999999E-2</c:v>
                </c:pt>
                <c:pt idx="4197">
                  <c:v>2.65516976E-2</c:v>
                </c:pt>
                <c:pt idx="4198">
                  <c:v>2.65516976E-2</c:v>
                </c:pt>
                <c:pt idx="4199">
                  <c:v>2.5082439099999999E-2</c:v>
                </c:pt>
                <c:pt idx="4200">
                  <c:v>2.5082439099999999E-2</c:v>
                </c:pt>
                <c:pt idx="4201">
                  <c:v>2.5082439099999999E-2</c:v>
                </c:pt>
                <c:pt idx="4202">
                  <c:v>2.65516976E-2</c:v>
                </c:pt>
                <c:pt idx="4203">
                  <c:v>2.6551700000000001E-2</c:v>
                </c:pt>
                <c:pt idx="4204">
                  <c:v>2.6551752800000002E-2</c:v>
                </c:pt>
                <c:pt idx="4205">
                  <c:v>2.6551867600000001E-2</c:v>
                </c:pt>
                <c:pt idx="4206">
                  <c:v>2.6552035000000002E-2</c:v>
                </c:pt>
                <c:pt idx="4207">
                  <c:v>2.65522459E-2</c:v>
                </c:pt>
                <c:pt idx="4208">
                  <c:v>2.8021748499999999E-2</c:v>
                </c:pt>
                <c:pt idx="4209">
                  <c:v>2.6552761300000002E-2</c:v>
                </c:pt>
                <c:pt idx="4210">
                  <c:v>2.6553047400000002E-2</c:v>
                </c:pt>
                <c:pt idx="4211">
                  <c:v>2.6553340200000001E-2</c:v>
                </c:pt>
                <c:pt idx="4212">
                  <c:v>2.80228862E-2</c:v>
                </c:pt>
                <c:pt idx="4213">
                  <c:v>2.5084653599999999E-2</c:v>
                </c:pt>
                <c:pt idx="4214">
                  <c:v>2.6554166800000001E-2</c:v>
                </c:pt>
                <c:pt idx="4215">
                  <c:v>2.65543946E-2</c:v>
                </c:pt>
                <c:pt idx="4216">
                  <c:v>2.8023837900000001E-2</c:v>
                </c:pt>
                <c:pt idx="4217">
                  <c:v>2.65547241E-2</c:v>
                </c:pt>
                <c:pt idx="4218">
                  <c:v>2.6554807400000002E-2</c:v>
                </c:pt>
                <c:pt idx="4219">
                  <c:v>2.65548244E-2</c:v>
                </c:pt>
                <c:pt idx="4220">
                  <c:v>2.5085517599999999E-2</c:v>
                </c:pt>
                <c:pt idx="4221">
                  <c:v>2.6554657499999999E-2</c:v>
                </c:pt>
                <c:pt idx="4222">
                  <c:v>2.5085236100000002E-2</c:v>
                </c:pt>
                <c:pt idx="4223">
                  <c:v>2.6554280499999999E-2</c:v>
                </c:pt>
                <c:pt idx="4224">
                  <c:v>2.50847807E-2</c:v>
                </c:pt>
                <c:pt idx="4225">
                  <c:v>2.5084510599999998E-2</c:v>
                </c:pt>
                <c:pt idx="4226">
                  <c:v>2.5084224400000001E-2</c:v>
                </c:pt>
                <c:pt idx="4227">
                  <c:v>2.5083931300000001E-2</c:v>
                </c:pt>
                <c:pt idx="4228">
                  <c:v>2.6552897299999999E-2</c:v>
                </c:pt>
                <c:pt idx="4229">
                  <c:v>2.50833611E-2</c:v>
                </c:pt>
                <c:pt idx="4230">
                  <c:v>2.6552359899999999E-2</c:v>
                </c:pt>
                <c:pt idx="4231">
                  <c:v>2.6552131400000002E-2</c:v>
                </c:pt>
                <c:pt idx="4232">
                  <c:v>2.8021200100000001E-2</c:v>
                </c:pt>
                <c:pt idx="4233">
                  <c:v>2.5082542499999999E-2</c:v>
                </c:pt>
                <c:pt idx="4234">
                  <c:v>2.65517171E-2</c:v>
                </c:pt>
                <c:pt idx="4235">
                  <c:v>2.5082439099999999E-2</c:v>
                </c:pt>
                <c:pt idx="4236">
                  <c:v>2.65516976E-2</c:v>
                </c:pt>
                <c:pt idx="4237">
                  <c:v>2.65516976E-2</c:v>
                </c:pt>
                <c:pt idx="4238">
                  <c:v>2.5082439099999999E-2</c:v>
                </c:pt>
                <c:pt idx="4239">
                  <c:v>2.65516976E-2</c:v>
                </c:pt>
                <c:pt idx="4240">
                  <c:v>2.5082439099999999E-2</c:v>
                </c:pt>
                <c:pt idx="4241">
                  <c:v>2.65516976E-2</c:v>
                </c:pt>
                <c:pt idx="4242">
                  <c:v>2.65516976E-2</c:v>
                </c:pt>
                <c:pt idx="4243">
                  <c:v>2.65516976E-2</c:v>
                </c:pt>
                <c:pt idx="4244">
                  <c:v>2.5082439099999999E-2</c:v>
                </c:pt>
                <c:pt idx="4245">
                  <c:v>2.8020956E-2</c:v>
                </c:pt>
                <c:pt idx="4246">
                  <c:v>2.65516976E-2</c:v>
                </c:pt>
                <c:pt idx="4247">
                  <c:v>2.5082439099999999E-2</c:v>
                </c:pt>
                <c:pt idx="4248">
                  <c:v>2.5082439099999999E-2</c:v>
                </c:pt>
                <c:pt idx="4249">
                  <c:v>2.65516976E-2</c:v>
                </c:pt>
                <c:pt idx="4250">
                  <c:v>2.5082439099999999E-2</c:v>
                </c:pt>
                <c:pt idx="4251">
                  <c:v>2.5082439099999999E-2</c:v>
                </c:pt>
                <c:pt idx="4252">
                  <c:v>2.5082439099999999E-2</c:v>
                </c:pt>
                <c:pt idx="4253">
                  <c:v>2.5082439099999999E-2</c:v>
                </c:pt>
                <c:pt idx="4254">
                  <c:v>2.65516976E-2</c:v>
                </c:pt>
                <c:pt idx="4255">
                  <c:v>2.8020956E-2</c:v>
                </c:pt>
                <c:pt idx="4256">
                  <c:v>2.65516976E-2</c:v>
                </c:pt>
                <c:pt idx="4257">
                  <c:v>2.65516976E-2</c:v>
                </c:pt>
                <c:pt idx="4258">
                  <c:v>2.8020956E-2</c:v>
                </c:pt>
                <c:pt idx="4259">
                  <c:v>2.65516976E-2</c:v>
                </c:pt>
                <c:pt idx="4260">
                  <c:v>2.65516976E-2</c:v>
                </c:pt>
                <c:pt idx="4261">
                  <c:v>2.8020956E-2</c:v>
                </c:pt>
                <c:pt idx="4262">
                  <c:v>2.65516976E-2</c:v>
                </c:pt>
                <c:pt idx="4263">
                  <c:v>2.65516976E-2</c:v>
                </c:pt>
                <c:pt idx="4264">
                  <c:v>2.65516976E-2</c:v>
                </c:pt>
                <c:pt idx="4265">
                  <c:v>2.65516976E-2</c:v>
                </c:pt>
                <c:pt idx="4266">
                  <c:v>2.5082439099999999E-2</c:v>
                </c:pt>
                <c:pt idx="4267">
                  <c:v>2.65516976E-2</c:v>
                </c:pt>
                <c:pt idx="4268">
                  <c:v>2.65516976E-2</c:v>
                </c:pt>
                <c:pt idx="4269">
                  <c:v>2.65516976E-2</c:v>
                </c:pt>
                <c:pt idx="4270">
                  <c:v>2.8020956E-2</c:v>
                </c:pt>
                <c:pt idx="4271">
                  <c:v>2.65516976E-2</c:v>
                </c:pt>
                <c:pt idx="4272">
                  <c:v>2.8020956E-2</c:v>
                </c:pt>
                <c:pt idx="4273">
                  <c:v>2.8020956E-2</c:v>
                </c:pt>
                <c:pt idx="4274">
                  <c:v>2.5082439099999999E-2</c:v>
                </c:pt>
                <c:pt idx="4275">
                  <c:v>2.65516976E-2</c:v>
                </c:pt>
                <c:pt idx="4276">
                  <c:v>2.65516976E-2</c:v>
                </c:pt>
                <c:pt idx="4277">
                  <c:v>2.65516976E-2</c:v>
                </c:pt>
                <c:pt idx="4278">
                  <c:v>2.65516976E-2</c:v>
                </c:pt>
                <c:pt idx="4279">
                  <c:v>2.5082439099999999E-2</c:v>
                </c:pt>
                <c:pt idx="4280">
                  <c:v>2.5082439099999999E-2</c:v>
                </c:pt>
                <c:pt idx="4281">
                  <c:v>2.65516976E-2</c:v>
                </c:pt>
                <c:pt idx="4282">
                  <c:v>2.5082439099999999E-2</c:v>
                </c:pt>
                <c:pt idx="4283">
                  <c:v>2.5082441600000002E-2</c:v>
                </c:pt>
                <c:pt idx="4284">
                  <c:v>2.6551752800000002E-2</c:v>
                </c:pt>
                <c:pt idx="4285">
                  <c:v>2.6551867600000001E-2</c:v>
                </c:pt>
                <c:pt idx="4286">
                  <c:v>2.5082777000000001E-2</c:v>
                </c:pt>
                <c:pt idx="4287">
                  <c:v>2.65522459E-2</c:v>
                </c:pt>
                <c:pt idx="4288">
                  <c:v>2.6552491099999999E-2</c:v>
                </c:pt>
                <c:pt idx="4289">
                  <c:v>2.6552761300000002E-2</c:v>
                </c:pt>
                <c:pt idx="4290">
                  <c:v>2.6553047400000002E-2</c:v>
                </c:pt>
                <c:pt idx="4291">
                  <c:v>2.6553340200000001E-2</c:v>
                </c:pt>
                <c:pt idx="4292">
                  <c:v>2.5084374600000001E-2</c:v>
                </c:pt>
                <c:pt idx="4293">
                  <c:v>2.6553909000000001E-2</c:v>
                </c:pt>
                <c:pt idx="4294">
                  <c:v>2.6554166800000001E-2</c:v>
                </c:pt>
                <c:pt idx="4295">
                  <c:v>2.65543946E-2</c:v>
                </c:pt>
                <c:pt idx="4296">
                  <c:v>2.6554583400000002E-2</c:v>
                </c:pt>
                <c:pt idx="4297">
                  <c:v>2.65547241E-2</c:v>
                </c:pt>
                <c:pt idx="4298">
                  <c:v>2.6554807400000002E-2</c:v>
                </c:pt>
                <c:pt idx="4299">
                  <c:v>2.65548244E-2</c:v>
                </c:pt>
                <c:pt idx="4300">
                  <c:v>2.5085517599999999E-2</c:v>
                </c:pt>
                <c:pt idx="4301">
                  <c:v>2.6554657499999999E-2</c:v>
                </c:pt>
                <c:pt idx="4302">
                  <c:v>2.80237453E-2</c:v>
                </c:pt>
                <c:pt idx="4303">
                  <c:v>2.6554280499999999E-2</c:v>
                </c:pt>
                <c:pt idx="4304">
                  <c:v>2.6554035899999998E-2</c:v>
                </c:pt>
                <c:pt idx="4305">
                  <c:v>2.6553766199999999E-2</c:v>
                </c:pt>
                <c:pt idx="4306">
                  <c:v>2.6553480399999999E-2</c:v>
                </c:pt>
                <c:pt idx="4307">
                  <c:v>2.5083931300000001E-2</c:v>
                </c:pt>
                <c:pt idx="4308">
                  <c:v>2.6552897299999999E-2</c:v>
                </c:pt>
                <c:pt idx="4309">
                  <c:v>2.6552618300000001E-2</c:v>
                </c:pt>
                <c:pt idx="4310">
                  <c:v>2.6552359899999999E-2</c:v>
                </c:pt>
                <c:pt idx="4311">
                  <c:v>2.50828736E-2</c:v>
                </c:pt>
                <c:pt idx="4312">
                  <c:v>2.50826839E-2</c:v>
                </c:pt>
                <c:pt idx="4313">
                  <c:v>2.6551800800000001E-2</c:v>
                </c:pt>
                <c:pt idx="4314">
                  <c:v>2.80209755E-2</c:v>
                </c:pt>
                <c:pt idx="4315">
                  <c:v>2.5082439099999999E-2</c:v>
                </c:pt>
                <c:pt idx="4316">
                  <c:v>2.65516976E-2</c:v>
                </c:pt>
                <c:pt idx="4317">
                  <c:v>2.65516976E-2</c:v>
                </c:pt>
                <c:pt idx="4318">
                  <c:v>2.65516976E-2</c:v>
                </c:pt>
                <c:pt idx="4319">
                  <c:v>2.65516976E-2</c:v>
                </c:pt>
                <c:pt idx="4320">
                  <c:v>2.65516976E-2</c:v>
                </c:pt>
                <c:pt idx="4321">
                  <c:v>2.65516976E-2</c:v>
                </c:pt>
                <c:pt idx="4322">
                  <c:v>2.65516976E-2</c:v>
                </c:pt>
                <c:pt idx="4323">
                  <c:v>2.65516976E-2</c:v>
                </c:pt>
                <c:pt idx="4324">
                  <c:v>2.65516976E-2</c:v>
                </c:pt>
                <c:pt idx="4325">
                  <c:v>2.65516976E-2</c:v>
                </c:pt>
                <c:pt idx="4326">
                  <c:v>2.65516976E-2</c:v>
                </c:pt>
                <c:pt idx="4327">
                  <c:v>2.5082439099999999E-2</c:v>
                </c:pt>
                <c:pt idx="4328">
                  <c:v>2.65516976E-2</c:v>
                </c:pt>
                <c:pt idx="4329">
                  <c:v>2.65516976E-2</c:v>
                </c:pt>
                <c:pt idx="4330">
                  <c:v>2.5082439099999999E-2</c:v>
                </c:pt>
                <c:pt idx="4331">
                  <c:v>2.5082439099999999E-2</c:v>
                </c:pt>
                <c:pt idx="4332">
                  <c:v>2.8020956E-2</c:v>
                </c:pt>
                <c:pt idx="4333">
                  <c:v>2.5082439099999999E-2</c:v>
                </c:pt>
                <c:pt idx="4334">
                  <c:v>2.65516976E-2</c:v>
                </c:pt>
                <c:pt idx="4335">
                  <c:v>2.65516976E-2</c:v>
                </c:pt>
                <c:pt idx="4336">
                  <c:v>2.5082439099999999E-2</c:v>
                </c:pt>
                <c:pt idx="4337">
                  <c:v>2.5082439099999999E-2</c:v>
                </c:pt>
                <c:pt idx="4338">
                  <c:v>2.5082439099999999E-2</c:v>
                </c:pt>
                <c:pt idx="4339">
                  <c:v>2.65516976E-2</c:v>
                </c:pt>
                <c:pt idx="4340">
                  <c:v>2.65516976E-2</c:v>
                </c:pt>
                <c:pt idx="4341">
                  <c:v>2.65516976E-2</c:v>
                </c:pt>
                <c:pt idx="4342">
                  <c:v>2.65516976E-2</c:v>
                </c:pt>
                <c:pt idx="4343">
                  <c:v>2.65516976E-2</c:v>
                </c:pt>
                <c:pt idx="4344">
                  <c:v>2.65516976E-2</c:v>
                </c:pt>
                <c:pt idx="4345">
                  <c:v>2.5082439099999999E-2</c:v>
                </c:pt>
                <c:pt idx="4346">
                  <c:v>2.5082439099999999E-2</c:v>
                </c:pt>
                <c:pt idx="4347">
                  <c:v>2.5082439099999999E-2</c:v>
                </c:pt>
                <c:pt idx="4348">
                  <c:v>2.65516976E-2</c:v>
                </c:pt>
                <c:pt idx="4349">
                  <c:v>2.65516976E-2</c:v>
                </c:pt>
                <c:pt idx="4350">
                  <c:v>2.65516976E-2</c:v>
                </c:pt>
                <c:pt idx="4351">
                  <c:v>2.65516976E-2</c:v>
                </c:pt>
                <c:pt idx="4352">
                  <c:v>2.65516976E-2</c:v>
                </c:pt>
                <c:pt idx="4353">
                  <c:v>2.5082439099999999E-2</c:v>
                </c:pt>
                <c:pt idx="4354">
                  <c:v>2.65516976E-2</c:v>
                </c:pt>
                <c:pt idx="4355">
                  <c:v>2.65516976E-2</c:v>
                </c:pt>
                <c:pt idx="4356">
                  <c:v>2.65516976E-2</c:v>
                </c:pt>
                <c:pt idx="4357">
                  <c:v>2.65516976E-2</c:v>
                </c:pt>
                <c:pt idx="4358">
                  <c:v>2.5082439099999999E-2</c:v>
                </c:pt>
                <c:pt idx="4359">
                  <c:v>2.5082439099999999E-2</c:v>
                </c:pt>
                <c:pt idx="4360">
                  <c:v>2.65516976E-2</c:v>
                </c:pt>
                <c:pt idx="4361">
                  <c:v>2.65516976E-2</c:v>
                </c:pt>
                <c:pt idx="4362">
                  <c:v>2.8020956E-2</c:v>
                </c:pt>
                <c:pt idx="4363">
                  <c:v>2.5082441600000002E-2</c:v>
                </c:pt>
                <c:pt idx="4364">
                  <c:v>2.6551752800000002E-2</c:v>
                </c:pt>
                <c:pt idx="4365">
                  <c:v>2.8021125800000001E-2</c:v>
                </c:pt>
                <c:pt idx="4366">
                  <c:v>2.6552035000000002E-2</c:v>
                </c:pt>
                <c:pt idx="4367">
                  <c:v>2.50829882E-2</c:v>
                </c:pt>
                <c:pt idx="4368">
                  <c:v>2.6552491099999999E-2</c:v>
                </c:pt>
                <c:pt idx="4369">
                  <c:v>2.50835043E-2</c:v>
                </c:pt>
                <c:pt idx="4370">
                  <c:v>2.6553047400000002E-2</c:v>
                </c:pt>
                <c:pt idx="4371">
                  <c:v>2.6553340200000001E-2</c:v>
                </c:pt>
                <c:pt idx="4372">
                  <c:v>2.65536304E-2</c:v>
                </c:pt>
                <c:pt idx="4373">
                  <c:v>2.6553909000000001E-2</c:v>
                </c:pt>
                <c:pt idx="4374">
                  <c:v>2.6554166800000001E-2</c:v>
                </c:pt>
                <c:pt idx="4375">
                  <c:v>2.5085139900000001E-2</c:v>
                </c:pt>
                <c:pt idx="4376">
                  <c:v>2.6554583400000002E-2</c:v>
                </c:pt>
                <c:pt idx="4377">
                  <c:v>2.65547241E-2</c:v>
                </c:pt>
                <c:pt idx="4378">
                  <c:v>2.80240616E-2</c:v>
                </c:pt>
                <c:pt idx="4379">
                  <c:v>2.5085570500000001E-2</c:v>
                </c:pt>
                <c:pt idx="4380">
                  <c:v>2.6554779399999999E-2</c:v>
                </c:pt>
                <c:pt idx="4381">
                  <c:v>2.5085426099999999E-2</c:v>
                </c:pt>
                <c:pt idx="4382">
                  <c:v>2.6554534899999999E-2</c:v>
                </c:pt>
                <c:pt idx="4383">
                  <c:v>2.6554350099999999E-2</c:v>
                </c:pt>
                <c:pt idx="4384">
                  <c:v>2.6554133099999998E-2</c:v>
                </c:pt>
                <c:pt idx="4385">
                  <c:v>2.6553891E-2</c:v>
                </c:pt>
                <c:pt idx="4386">
                  <c:v>2.6553631099999999E-2</c:v>
                </c:pt>
                <c:pt idx="4387">
                  <c:v>2.6553360599999999E-2</c:v>
                </c:pt>
                <c:pt idx="4388">
                  <c:v>2.6553086600000001E-2</c:v>
                </c:pt>
                <c:pt idx="4389">
                  <c:v>2.8022073200000001E-2</c:v>
                </c:pt>
                <c:pt idx="4390">
                  <c:v>2.65525569E-2</c:v>
                </c:pt>
                <c:pt idx="4391">
                  <c:v>2.6552315699999999E-2</c:v>
                </c:pt>
                <c:pt idx="4392">
                  <c:v>2.5082842099999999E-2</c:v>
                </c:pt>
                <c:pt idx="4393">
                  <c:v>2.50826587E-2</c:v>
                </c:pt>
                <c:pt idx="4394">
                  <c:v>2.6551773599999998E-2</c:v>
                </c:pt>
                <c:pt idx="4395">
                  <c:v>2.6551676100000001E-2</c:v>
                </c:pt>
                <c:pt idx="4396">
                  <c:v>2.6551600099999999E-2</c:v>
                </c:pt>
                <c:pt idx="4397">
                  <c:v>2.6551534500000001E-2</c:v>
                </c:pt>
                <c:pt idx="4398">
                  <c:v>2.5082220700000001E-2</c:v>
                </c:pt>
                <c:pt idx="4399">
                  <c:v>2.65514349E-2</c:v>
                </c:pt>
                <c:pt idx="4400">
                  <c:v>2.6551400900000001E-2</c:v>
                </c:pt>
                <c:pt idx="4401">
                  <c:v>2.6551377399999999E-2</c:v>
                </c:pt>
                <c:pt idx="4402">
                  <c:v>2.6551364399999999E-2</c:v>
                </c:pt>
                <c:pt idx="4403">
                  <c:v>2.6551361799999999E-2</c:v>
                </c:pt>
                <c:pt idx="4404">
                  <c:v>2.6551369799999999E-2</c:v>
                </c:pt>
                <c:pt idx="4405">
                  <c:v>2.6551388299999999E-2</c:v>
                </c:pt>
                <c:pt idx="4406">
                  <c:v>2.50821585E-2</c:v>
                </c:pt>
                <c:pt idx="4407">
                  <c:v>2.6551456800000001E-2</c:v>
                </c:pt>
                <c:pt idx="4408">
                  <c:v>2.6551506799999999E-2</c:v>
                </c:pt>
                <c:pt idx="4409">
                  <c:v>2.6551567299999999E-2</c:v>
                </c:pt>
                <c:pt idx="4410">
                  <c:v>2.6551638299999999E-2</c:v>
                </c:pt>
                <c:pt idx="4411">
                  <c:v>2.6551721100000002E-2</c:v>
                </c:pt>
                <c:pt idx="4412">
                  <c:v>2.6551840100000001E-2</c:v>
                </c:pt>
                <c:pt idx="4413">
                  <c:v>2.8021257899999999E-2</c:v>
                </c:pt>
                <c:pt idx="4414">
                  <c:v>2.6552193700000001E-2</c:v>
                </c:pt>
                <c:pt idx="4415">
                  <c:v>2.5083157700000001E-2</c:v>
                </c:pt>
                <c:pt idx="4416">
                  <c:v>2.65526575E-2</c:v>
                </c:pt>
                <c:pt idx="4417">
                  <c:v>2.65529142E-2</c:v>
                </c:pt>
                <c:pt idx="4418">
                  <c:v>2.5083922299999999E-2</c:v>
                </c:pt>
                <c:pt idx="4419">
                  <c:v>2.6553444499999999E-2</c:v>
                </c:pt>
                <c:pt idx="4420">
                  <c:v>2.6553705E-2</c:v>
                </c:pt>
                <c:pt idx="4421">
                  <c:v>2.50846983E-2</c:v>
                </c:pt>
                <c:pt idx="4422">
                  <c:v>2.6554184000000002E-2</c:v>
                </c:pt>
                <c:pt idx="4423">
                  <c:v>2.65543894E-2</c:v>
                </c:pt>
                <c:pt idx="4424">
                  <c:v>2.65545635E-2</c:v>
                </c:pt>
                <c:pt idx="4425">
                  <c:v>2.8023953899999999E-2</c:v>
                </c:pt>
                <c:pt idx="4426">
                  <c:v>2.8024045599999999E-2</c:v>
                </c:pt>
                <c:pt idx="4427">
                  <c:v>2.50855774E-2</c:v>
                </c:pt>
                <c:pt idx="4428">
                  <c:v>2.65548065E-2</c:v>
                </c:pt>
                <c:pt idx="4429">
                  <c:v>2.6554718599999999E-2</c:v>
                </c:pt>
                <c:pt idx="4430">
                  <c:v>2.5085322E-2</c:v>
                </c:pt>
                <c:pt idx="4431">
                  <c:v>2.6554388799999998E-2</c:v>
                </c:pt>
                <c:pt idx="4432">
                  <c:v>2.50849088E-2</c:v>
                </c:pt>
                <c:pt idx="4433">
                  <c:v>2.6553910399999998E-2</c:v>
                </c:pt>
                <c:pt idx="4434">
                  <c:v>2.6553636799999999E-2</c:v>
                </c:pt>
                <c:pt idx="4435">
                  <c:v>2.5084095599999998E-2</c:v>
                </c:pt>
                <c:pt idx="4436">
                  <c:v>2.6553063700000001E-2</c:v>
                </c:pt>
                <c:pt idx="4437">
                  <c:v>2.5083524199999999E-2</c:v>
                </c:pt>
                <c:pt idx="4438">
                  <c:v>2.50832556E-2</c:v>
                </c:pt>
                <c:pt idx="4439">
                  <c:v>2.6552267500000001E-2</c:v>
                </c:pt>
                <c:pt idx="4440">
                  <c:v>2.8021311399999999E-2</c:v>
                </c:pt>
                <c:pt idx="4441">
                  <c:v>2.6551879399999999E-2</c:v>
                </c:pt>
                <c:pt idx="4442">
                  <c:v>2.6551754E-2</c:v>
                </c:pt>
                <c:pt idx="4443">
                  <c:v>2.65516867E-2</c:v>
                </c:pt>
                <c:pt idx="4444">
                  <c:v>2.65516973E-2</c:v>
                </c:pt>
                <c:pt idx="4445">
                  <c:v>2.5082525099999999E-2</c:v>
                </c:pt>
                <c:pt idx="4446">
                  <c:v>2.6551933999999999E-2</c:v>
                </c:pt>
                <c:pt idx="4447">
                  <c:v>2.6552138199999999E-2</c:v>
                </c:pt>
                <c:pt idx="4448">
                  <c:v>2.5083127699999999E-2</c:v>
                </c:pt>
                <c:pt idx="4449">
                  <c:v>2.5083406900000001E-2</c:v>
                </c:pt>
                <c:pt idx="4450">
                  <c:v>2.5083707100000002E-2</c:v>
                </c:pt>
                <c:pt idx="4451">
                  <c:v>2.6553273700000001E-2</c:v>
                </c:pt>
                <c:pt idx="4452">
                  <c:v>2.6553582900000001E-2</c:v>
                </c:pt>
                <c:pt idx="4453">
                  <c:v>2.8023136000000001E-2</c:v>
                </c:pt>
                <c:pt idx="4454">
                  <c:v>2.65541558E-2</c:v>
                </c:pt>
                <c:pt idx="4455">
                  <c:v>2.6554397899999999E-2</c:v>
                </c:pt>
                <c:pt idx="4456">
                  <c:v>2.8023850600000001E-2</c:v>
                </c:pt>
                <c:pt idx="4457">
                  <c:v>2.6554739599999998E-2</c:v>
                </c:pt>
                <c:pt idx="4458">
                  <c:v>2.6554817599999999E-2</c:v>
                </c:pt>
                <c:pt idx="4459">
                  <c:v>2.6554817500000001E-2</c:v>
                </c:pt>
                <c:pt idx="4460">
                  <c:v>2.5085445099999999E-2</c:v>
                </c:pt>
                <c:pt idx="4461">
                  <c:v>2.65544635E-2</c:v>
                </c:pt>
                <c:pt idx="4462">
                  <c:v>2.6554127100000002E-2</c:v>
                </c:pt>
                <c:pt idx="4463">
                  <c:v>2.6553707700000002E-2</c:v>
                </c:pt>
                <c:pt idx="4464">
                  <c:v>2.50839663E-2</c:v>
                </c:pt>
                <c:pt idx="4465">
                  <c:v>2.65526892E-2</c:v>
                </c:pt>
                <c:pt idx="4466">
                  <c:v>2.5082866999999998E-2</c:v>
                </c:pt>
                <c:pt idx="4467">
                  <c:v>2.65515471E-2</c:v>
                </c:pt>
                <c:pt idx="4468">
                  <c:v>2.65509734E-2</c:v>
                </c:pt>
                <c:pt idx="4469">
                  <c:v>2.65504214E-2</c:v>
                </c:pt>
                <c:pt idx="4470">
                  <c:v>2.8019169600000001E-2</c:v>
                </c:pt>
                <c:pt idx="4471">
                  <c:v>2.6549453000000001E-2</c:v>
                </c:pt>
                <c:pt idx="4472">
                  <c:v>2.5079810000000001E-2</c:v>
                </c:pt>
                <c:pt idx="4473">
                  <c:v>2.80180459E-2</c:v>
                </c:pt>
                <c:pt idx="4474">
                  <c:v>2.8017867799999999E-2</c:v>
                </c:pt>
                <c:pt idx="4475">
                  <c:v>2.6548552699999999E-2</c:v>
                </c:pt>
                <c:pt idx="4476">
                  <c:v>2.6548595800000001E-2</c:v>
                </c:pt>
                <c:pt idx="4477">
                  <c:v>2.6548710100000001E-2</c:v>
                </c:pt>
                <c:pt idx="4478">
                  <c:v>2.6548884799999999E-2</c:v>
                </c:pt>
                <c:pt idx="4479">
                  <c:v>2.65491089E-2</c:v>
                </c:pt>
                <c:pt idx="4480">
                  <c:v>2.50801098E-2</c:v>
                </c:pt>
                <c:pt idx="4481">
                  <c:v>2.8018922599999999E-2</c:v>
                </c:pt>
                <c:pt idx="4482">
                  <c:v>2.6549968E-2</c:v>
                </c:pt>
                <c:pt idx="4483">
                  <c:v>2.5081019900000001E-2</c:v>
                </c:pt>
                <c:pt idx="4484">
                  <c:v>2.5081327399999999E-2</c:v>
                </c:pt>
                <c:pt idx="4485">
                  <c:v>2.6550878399999998E-2</c:v>
                </c:pt>
                <c:pt idx="4486">
                  <c:v>2.6551142600000001E-2</c:v>
                </c:pt>
                <c:pt idx="4487">
                  <c:v>2.6551368999999998E-2</c:v>
                </c:pt>
                <c:pt idx="4488">
                  <c:v>2.6551546799999999E-2</c:v>
                </c:pt>
                <c:pt idx="4489">
                  <c:v>2.6551665299999999E-2</c:v>
                </c:pt>
                <c:pt idx="4490">
                  <c:v>2.5082455E-2</c:v>
                </c:pt>
                <c:pt idx="4491">
                  <c:v>2.6551681600000002E-2</c:v>
                </c:pt>
                <c:pt idx="4492">
                  <c:v>2.6551582600000002E-2</c:v>
                </c:pt>
                <c:pt idx="4493">
                  <c:v>2.65514307E-2</c:v>
                </c:pt>
                <c:pt idx="4494">
                  <c:v>2.6551234600000001E-2</c:v>
                </c:pt>
                <c:pt idx="4495">
                  <c:v>2.6551002800000001E-2</c:v>
                </c:pt>
                <c:pt idx="4496">
                  <c:v>2.8020003500000001E-2</c:v>
                </c:pt>
                <c:pt idx="4497">
                  <c:v>2.6550466200000001E-2</c:v>
                </c:pt>
                <c:pt idx="4498">
                  <c:v>2.5080918099999999E-2</c:v>
                </c:pt>
                <c:pt idx="4499">
                  <c:v>2.5080628800000001E-2</c:v>
                </c:pt>
                <c:pt idx="4500">
                  <c:v>2.5080346699999999E-2</c:v>
                </c:pt>
                <c:pt idx="4501">
                  <c:v>2.6549342100000001E-2</c:v>
                </c:pt>
                <c:pt idx="4502">
                  <c:v>2.50798388E-2</c:v>
                </c:pt>
                <c:pt idx="4503">
                  <c:v>2.5079630299999999E-2</c:v>
                </c:pt>
                <c:pt idx="4504">
                  <c:v>2.8017988600000002E-2</c:v>
                </c:pt>
                <c:pt idx="4505">
                  <c:v>2.6548610199999999E-2</c:v>
                </c:pt>
                <c:pt idx="4506">
                  <c:v>2.6548553400000001E-2</c:v>
                </c:pt>
                <c:pt idx="4507">
                  <c:v>2.65485637E-2</c:v>
                </c:pt>
                <c:pt idx="4508">
                  <c:v>2.6548632400000001E-2</c:v>
                </c:pt>
                <c:pt idx="4509">
                  <c:v>2.8018011400000001E-2</c:v>
                </c:pt>
                <c:pt idx="4510">
                  <c:v>2.6548906899999999E-2</c:v>
                </c:pt>
                <c:pt idx="4511">
                  <c:v>2.6549099499999999E-2</c:v>
                </c:pt>
                <c:pt idx="4512">
                  <c:v>2.6549320299999998E-2</c:v>
                </c:pt>
                <c:pt idx="4513">
                  <c:v>2.5080301100000001E-2</c:v>
                </c:pt>
                <c:pt idx="4514">
                  <c:v>2.6549819499999999E-2</c:v>
                </c:pt>
                <c:pt idx="4515">
                  <c:v>2.65500849E-2</c:v>
                </c:pt>
                <c:pt idx="4516">
                  <c:v>2.5081091699999999E-2</c:v>
                </c:pt>
                <c:pt idx="4517">
                  <c:v>2.6550614199999999E-2</c:v>
                </c:pt>
                <c:pt idx="4518">
                  <c:v>2.6550864899999999E-2</c:v>
                </c:pt>
                <c:pt idx="4519">
                  <c:v>2.65510976E-2</c:v>
                </c:pt>
                <c:pt idx="4520">
                  <c:v>2.6551305800000001E-2</c:v>
                </c:pt>
                <c:pt idx="4521">
                  <c:v>2.6551482899999999E-2</c:v>
                </c:pt>
                <c:pt idx="4522">
                  <c:v>2.6551622399999999E-2</c:v>
                </c:pt>
                <c:pt idx="4523">
                  <c:v>2.8020977499999999E-2</c:v>
                </c:pt>
                <c:pt idx="4524">
                  <c:v>2.8021053399999999E-2</c:v>
                </c:pt>
                <c:pt idx="4525">
                  <c:v>2.5082602400000001E-2</c:v>
                </c:pt>
                <c:pt idx="4526">
                  <c:v>2.65519156E-2</c:v>
                </c:pt>
                <c:pt idx="4527">
                  <c:v>2.6551960100000001E-2</c:v>
                </c:pt>
                <c:pt idx="4528">
                  <c:v>2.5082736099999999E-2</c:v>
                </c:pt>
                <c:pt idx="4529">
                  <c:v>2.6552017599999998E-2</c:v>
                </c:pt>
                <c:pt idx="4530">
                  <c:v>2.6552030599999998E-2</c:v>
                </c:pt>
                <c:pt idx="4531">
                  <c:v>2.6552033199999998E-2</c:v>
                </c:pt>
                <c:pt idx="4532">
                  <c:v>2.5082767200000002E-2</c:v>
                </c:pt>
                <c:pt idx="4533">
                  <c:v>2.6552006699999998E-2</c:v>
                </c:pt>
                <c:pt idx="4534">
                  <c:v>2.6551977800000001E-2</c:v>
                </c:pt>
                <c:pt idx="4535">
                  <c:v>2.6551938300000001E-2</c:v>
                </c:pt>
                <c:pt idx="4536">
                  <c:v>2.5082630099999999E-2</c:v>
                </c:pt>
                <c:pt idx="4537">
                  <c:v>2.6551827900000002E-2</c:v>
                </c:pt>
                <c:pt idx="4538">
                  <c:v>2.6551756900000001E-2</c:v>
                </c:pt>
                <c:pt idx="4539">
                  <c:v>2.6551674099999999E-2</c:v>
                </c:pt>
                <c:pt idx="4540">
                  <c:v>2.6551555000000001E-2</c:v>
                </c:pt>
                <c:pt idx="4541">
                  <c:v>2.65513951E-2</c:v>
                </c:pt>
                <c:pt idx="4542">
                  <c:v>2.6551201100000001E-2</c:v>
                </c:pt>
                <c:pt idx="4543">
                  <c:v>2.6550979299999999E-2</c:v>
                </c:pt>
                <c:pt idx="4544">
                  <c:v>2.5081476599999999E-2</c:v>
                </c:pt>
                <c:pt idx="4545">
                  <c:v>2.65504789E-2</c:v>
                </c:pt>
                <c:pt idx="4546">
                  <c:v>2.65502133E-2</c:v>
                </c:pt>
                <c:pt idx="4547">
                  <c:v>2.5080685500000002E-2</c:v>
                </c:pt>
                <c:pt idx="4548">
                  <c:v>2.8018945600000001E-2</c:v>
                </c:pt>
                <c:pt idx="4549">
                  <c:v>2.6549434300000001E-2</c:v>
                </c:pt>
                <c:pt idx="4550">
                  <c:v>2.6549202399999999E-2</c:v>
                </c:pt>
                <c:pt idx="4551">
                  <c:v>2.6548995499999999E-2</c:v>
                </c:pt>
                <c:pt idx="4552">
                  <c:v>2.6548820099999999E-2</c:v>
                </c:pt>
                <c:pt idx="4553">
                  <c:v>2.8017945299999999E-2</c:v>
                </c:pt>
                <c:pt idx="4554">
                  <c:v>2.65485902E-2</c:v>
                </c:pt>
                <c:pt idx="4555">
                  <c:v>2.6548549899999999E-2</c:v>
                </c:pt>
                <c:pt idx="4556">
                  <c:v>2.8017842599999999E-2</c:v>
                </c:pt>
                <c:pt idx="4557">
                  <c:v>2.6548678400000001E-2</c:v>
                </c:pt>
                <c:pt idx="4558">
                  <c:v>2.65488353E-2</c:v>
                </c:pt>
                <c:pt idx="4559">
                  <c:v>2.65490408E-2</c:v>
                </c:pt>
                <c:pt idx="4560">
                  <c:v>2.6549284900000001E-2</c:v>
                </c:pt>
                <c:pt idx="4561">
                  <c:v>2.6549557800000002E-2</c:v>
                </c:pt>
                <c:pt idx="4562">
                  <c:v>2.65498495E-2</c:v>
                </c:pt>
                <c:pt idx="4563">
                  <c:v>2.6550150099999999E-2</c:v>
                </c:pt>
                <c:pt idx="4564">
                  <c:v>2.6550449699999999E-2</c:v>
                </c:pt>
                <c:pt idx="4565">
                  <c:v>2.65507387E-2</c:v>
                </c:pt>
                <c:pt idx="4566">
                  <c:v>2.5081747500000001E-2</c:v>
                </c:pt>
                <c:pt idx="4567">
                  <c:v>2.6551244700000001E-2</c:v>
                </c:pt>
                <c:pt idx="4568">
                  <c:v>2.6551442200000001E-2</c:v>
                </c:pt>
                <c:pt idx="4569">
                  <c:v>2.5082331100000001E-2</c:v>
                </c:pt>
                <c:pt idx="4570">
                  <c:v>2.6551677199999998E-2</c:v>
                </c:pt>
                <c:pt idx="4571">
                  <c:v>2.5082436699999999E-2</c:v>
                </c:pt>
                <c:pt idx="4572">
                  <c:v>2.6551642300000001E-2</c:v>
                </c:pt>
                <c:pt idx="4573">
                  <c:v>2.6551527500000002E-2</c:v>
                </c:pt>
                <c:pt idx="4574">
                  <c:v>2.655136E-2</c:v>
                </c:pt>
                <c:pt idx="4575">
                  <c:v>2.65511488E-2</c:v>
                </c:pt>
                <c:pt idx="4576">
                  <c:v>2.65509032E-2</c:v>
                </c:pt>
                <c:pt idx="4577">
                  <c:v>2.5081372300000002E-2</c:v>
                </c:pt>
                <c:pt idx="4578">
                  <c:v>2.5081084900000002E-2</c:v>
                </c:pt>
                <c:pt idx="4579">
                  <c:v>2.5080790499999998E-2</c:v>
                </c:pt>
                <c:pt idx="4580">
                  <c:v>2.6549759499999999E-2</c:v>
                </c:pt>
                <c:pt idx="4581">
                  <c:v>2.6549479300000001E-2</c:v>
                </c:pt>
                <c:pt idx="4582">
                  <c:v>2.6549219799999999E-2</c:v>
                </c:pt>
                <c:pt idx="4583">
                  <c:v>2.6548990200000001E-2</c:v>
                </c:pt>
                <c:pt idx="4584">
                  <c:v>2.65487999E-2</c:v>
                </c:pt>
                <c:pt idx="4585">
                  <c:v>2.6548658199999998E-2</c:v>
                </c:pt>
                <c:pt idx="4586">
                  <c:v>2.65485741E-2</c:v>
                </c:pt>
                <c:pt idx="4587">
                  <c:v>2.65485567E-2</c:v>
                </c:pt>
                <c:pt idx="4588">
                  <c:v>2.5079342399999999E-2</c:v>
                </c:pt>
                <c:pt idx="4589">
                  <c:v>2.6548710499999999E-2</c:v>
                </c:pt>
                <c:pt idx="4590">
                  <c:v>2.5079602699999998E-2</c:v>
                </c:pt>
                <c:pt idx="4591">
                  <c:v>2.65490606E-2</c:v>
                </c:pt>
                <c:pt idx="4592">
                  <c:v>2.6549289199999999E-2</c:v>
                </c:pt>
                <c:pt idx="4593">
                  <c:v>2.50802816E-2</c:v>
                </c:pt>
                <c:pt idx="4594">
                  <c:v>2.6549813799999999E-2</c:v>
                </c:pt>
                <c:pt idx="4595">
                  <c:v>2.6550093800000001E-2</c:v>
                </c:pt>
                <c:pt idx="4596">
                  <c:v>2.6550375000000001E-2</c:v>
                </c:pt>
                <c:pt idx="4597">
                  <c:v>2.8019909199999998E-2</c:v>
                </c:pt>
                <c:pt idx="4598">
                  <c:v>2.6550909000000001E-2</c:v>
                </c:pt>
                <c:pt idx="4599">
                  <c:v>2.6551146000000001E-2</c:v>
                </c:pt>
                <c:pt idx="4600">
                  <c:v>2.65513525E-2</c:v>
                </c:pt>
                <c:pt idx="4601">
                  <c:v>2.80207791E-2</c:v>
                </c:pt>
                <c:pt idx="4602">
                  <c:v>2.6551642100000002E-2</c:v>
                </c:pt>
                <c:pt idx="4603">
                  <c:v>2.5082450100000001E-2</c:v>
                </c:pt>
                <c:pt idx="4604">
                  <c:v>2.6551697799999999E-2</c:v>
                </c:pt>
                <c:pt idx="4605">
                  <c:v>2.5082353200000001E-2</c:v>
                </c:pt>
                <c:pt idx="4606">
                  <c:v>2.65514611E-2</c:v>
                </c:pt>
                <c:pt idx="4607">
                  <c:v>2.6551256700000001E-2</c:v>
                </c:pt>
                <c:pt idx="4608">
                  <c:v>2.6551009300000001E-2</c:v>
                </c:pt>
                <c:pt idx="4609">
                  <c:v>2.6550729799999999E-2</c:v>
                </c:pt>
                <c:pt idx="4610">
                  <c:v>2.6550429100000002E-2</c:v>
                </c:pt>
                <c:pt idx="4611">
                  <c:v>2.65501179E-2</c:v>
                </c:pt>
                <c:pt idx="4612">
                  <c:v>2.6549807200000001E-2</c:v>
                </c:pt>
                <c:pt idx="4613">
                  <c:v>2.6549507900000002E-2</c:v>
                </c:pt>
                <c:pt idx="4614">
                  <c:v>2.65492308E-2</c:v>
                </c:pt>
                <c:pt idx="4615">
                  <c:v>2.6548986900000002E-2</c:v>
                </c:pt>
                <c:pt idx="4616">
                  <c:v>2.6548787099999999E-2</c:v>
                </c:pt>
                <c:pt idx="4617">
                  <c:v>2.6548642500000001E-2</c:v>
                </c:pt>
                <c:pt idx="4618">
                  <c:v>2.6548563800000001E-2</c:v>
                </c:pt>
                <c:pt idx="4619">
                  <c:v>2.5079301299999999E-2</c:v>
                </c:pt>
                <c:pt idx="4620">
                  <c:v>2.65486864E-2</c:v>
                </c:pt>
                <c:pt idx="4621">
                  <c:v>2.6548931200000001E-2</c:v>
                </c:pt>
                <c:pt idx="4622">
                  <c:v>2.6549279499999998E-2</c:v>
                </c:pt>
                <c:pt idx="4623">
                  <c:v>2.6549712900000001E-2</c:v>
                </c:pt>
                <c:pt idx="4624">
                  <c:v>2.65502128E-2</c:v>
                </c:pt>
                <c:pt idx="4625">
                  <c:v>2.5081500699999999E-2</c:v>
                </c:pt>
                <c:pt idx="4626">
                  <c:v>2.65513374E-2</c:v>
                </c:pt>
                <c:pt idx="4627">
                  <c:v>2.65519252E-2</c:v>
                </c:pt>
                <c:pt idx="4628">
                  <c:v>2.6552505399999999E-2</c:v>
                </c:pt>
                <c:pt idx="4629">
                  <c:v>2.6553059600000001E-2</c:v>
                </c:pt>
                <c:pt idx="4630">
                  <c:v>2.5084313699999999E-2</c:v>
                </c:pt>
                <c:pt idx="4631">
                  <c:v>2.6554016999999999E-2</c:v>
                </c:pt>
                <c:pt idx="4632">
                  <c:v>2.6554383599999998E-2</c:v>
                </c:pt>
                <c:pt idx="4633">
                  <c:v>2.6554651299999999E-2</c:v>
                </c:pt>
                <c:pt idx="4634">
                  <c:v>2.8024055900000001E-2</c:v>
                </c:pt>
                <c:pt idx="4635">
                  <c:v>2.6554819399999999E-2</c:v>
                </c:pt>
                <c:pt idx="4636">
                  <c:v>2.65547509E-2</c:v>
                </c:pt>
                <c:pt idx="4637">
                  <c:v>2.6554624999999998E-2</c:v>
                </c:pt>
                <c:pt idx="4638">
                  <c:v>2.6554450300000001E-2</c:v>
                </c:pt>
                <c:pt idx="4639">
                  <c:v>2.8023490599999999E-2</c:v>
                </c:pt>
                <c:pt idx="4640">
                  <c:v>2.6553989600000001E-2</c:v>
                </c:pt>
                <c:pt idx="4641">
                  <c:v>2.8022976500000001E-2</c:v>
                </c:pt>
                <c:pt idx="4642">
                  <c:v>2.6553437999999999E-2</c:v>
                </c:pt>
                <c:pt idx="4643">
                  <c:v>2.65531499E-2</c:v>
                </c:pt>
                <c:pt idx="4644">
                  <c:v>2.65528651E-2</c:v>
                </c:pt>
                <c:pt idx="4645">
                  <c:v>2.6552592400000002E-2</c:v>
                </c:pt>
                <c:pt idx="4646">
                  <c:v>2.6552340600000002E-2</c:v>
                </c:pt>
                <c:pt idx="4647">
                  <c:v>2.65521183E-2</c:v>
                </c:pt>
                <c:pt idx="4648">
                  <c:v>2.6551934400000001E-2</c:v>
                </c:pt>
                <c:pt idx="4649">
                  <c:v>2.6551797500000002E-2</c:v>
                </c:pt>
                <c:pt idx="4650">
                  <c:v>2.6551716400000001E-2</c:v>
                </c:pt>
                <c:pt idx="4651">
                  <c:v>2.5082439099999999E-2</c:v>
                </c:pt>
                <c:pt idx="4652">
                  <c:v>2.5082439099999999E-2</c:v>
                </c:pt>
                <c:pt idx="4653">
                  <c:v>2.65516976E-2</c:v>
                </c:pt>
                <c:pt idx="4654">
                  <c:v>2.65516976E-2</c:v>
                </c:pt>
                <c:pt idx="4655">
                  <c:v>2.65516976E-2</c:v>
                </c:pt>
                <c:pt idx="4656">
                  <c:v>2.65516976E-2</c:v>
                </c:pt>
                <c:pt idx="4657">
                  <c:v>2.5082439099999999E-2</c:v>
                </c:pt>
                <c:pt idx="4658">
                  <c:v>2.65516976E-2</c:v>
                </c:pt>
                <c:pt idx="4659">
                  <c:v>2.5082439099999999E-2</c:v>
                </c:pt>
                <c:pt idx="4660">
                  <c:v>2.5082439099999999E-2</c:v>
                </c:pt>
                <c:pt idx="4661">
                  <c:v>2.65516976E-2</c:v>
                </c:pt>
                <c:pt idx="4662">
                  <c:v>2.65516976E-2</c:v>
                </c:pt>
                <c:pt idx="4663">
                  <c:v>2.65516976E-2</c:v>
                </c:pt>
                <c:pt idx="4664">
                  <c:v>2.5082439099999999E-2</c:v>
                </c:pt>
                <c:pt idx="4665">
                  <c:v>2.8020956E-2</c:v>
                </c:pt>
                <c:pt idx="4666">
                  <c:v>2.65516976E-2</c:v>
                </c:pt>
                <c:pt idx="4667">
                  <c:v>2.8020956E-2</c:v>
                </c:pt>
                <c:pt idx="4668">
                  <c:v>2.65516976E-2</c:v>
                </c:pt>
                <c:pt idx="4669">
                  <c:v>2.65516976E-2</c:v>
                </c:pt>
                <c:pt idx="4670">
                  <c:v>2.65516976E-2</c:v>
                </c:pt>
                <c:pt idx="4671">
                  <c:v>2.65516976E-2</c:v>
                </c:pt>
                <c:pt idx="4672">
                  <c:v>2.8020956E-2</c:v>
                </c:pt>
                <c:pt idx="4673">
                  <c:v>2.65516976E-2</c:v>
                </c:pt>
                <c:pt idx="4674">
                  <c:v>2.65516976E-2</c:v>
                </c:pt>
                <c:pt idx="4675">
                  <c:v>2.5082439099999999E-2</c:v>
                </c:pt>
                <c:pt idx="4676">
                  <c:v>2.65516976E-2</c:v>
                </c:pt>
                <c:pt idx="4677">
                  <c:v>2.65516976E-2</c:v>
                </c:pt>
                <c:pt idx="4678">
                  <c:v>2.65516976E-2</c:v>
                </c:pt>
                <c:pt idx="4679">
                  <c:v>2.5082439099999999E-2</c:v>
                </c:pt>
                <c:pt idx="4680">
                  <c:v>2.65516976E-2</c:v>
                </c:pt>
                <c:pt idx="4681">
                  <c:v>2.65516976E-2</c:v>
                </c:pt>
                <c:pt idx="4682">
                  <c:v>2.8020956E-2</c:v>
                </c:pt>
                <c:pt idx="4683">
                  <c:v>2.65516976E-2</c:v>
                </c:pt>
                <c:pt idx="4684">
                  <c:v>2.65516976E-2</c:v>
                </c:pt>
                <c:pt idx="4685">
                  <c:v>2.5082439099999999E-2</c:v>
                </c:pt>
                <c:pt idx="4686">
                  <c:v>2.65516976E-2</c:v>
                </c:pt>
                <c:pt idx="4687">
                  <c:v>2.65516976E-2</c:v>
                </c:pt>
                <c:pt idx="4688">
                  <c:v>2.65516976E-2</c:v>
                </c:pt>
                <c:pt idx="4689">
                  <c:v>2.8020956E-2</c:v>
                </c:pt>
                <c:pt idx="4690">
                  <c:v>2.65516976E-2</c:v>
                </c:pt>
                <c:pt idx="4691">
                  <c:v>2.65516976E-2</c:v>
                </c:pt>
                <c:pt idx="4692">
                  <c:v>2.65516976E-2</c:v>
                </c:pt>
                <c:pt idx="4693">
                  <c:v>2.5082439099999999E-2</c:v>
                </c:pt>
                <c:pt idx="4694">
                  <c:v>2.65516976E-2</c:v>
                </c:pt>
                <c:pt idx="4695">
                  <c:v>2.65516976E-2</c:v>
                </c:pt>
                <c:pt idx="4696">
                  <c:v>2.5082439099999999E-2</c:v>
                </c:pt>
                <c:pt idx="4697">
                  <c:v>2.65516976E-2</c:v>
                </c:pt>
                <c:pt idx="4698">
                  <c:v>2.5082439099999999E-2</c:v>
                </c:pt>
                <c:pt idx="4699">
                  <c:v>2.6551695100000001E-2</c:v>
                </c:pt>
                <c:pt idx="4700">
                  <c:v>2.50823838E-2</c:v>
                </c:pt>
                <c:pt idx="4701">
                  <c:v>2.5082268899999999E-2</c:v>
                </c:pt>
                <c:pt idx="4702">
                  <c:v>2.655136E-2</c:v>
                </c:pt>
                <c:pt idx="4703">
                  <c:v>2.65511488E-2</c:v>
                </c:pt>
                <c:pt idx="4704">
                  <c:v>2.80201627E-2</c:v>
                </c:pt>
                <c:pt idx="4705">
                  <c:v>2.5081372300000002E-2</c:v>
                </c:pt>
                <c:pt idx="4706">
                  <c:v>2.6550345199999999E-2</c:v>
                </c:pt>
                <c:pt idx="4707">
                  <c:v>2.6550051200000001E-2</c:v>
                </c:pt>
                <c:pt idx="4708">
                  <c:v>2.5080498400000002E-2</c:v>
                </c:pt>
                <c:pt idx="4709">
                  <c:v>2.5080217799999999E-2</c:v>
                </c:pt>
                <c:pt idx="4710">
                  <c:v>2.6549219799999999E-2</c:v>
                </c:pt>
                <c:pt idx="4711">
                  <c:v>2.6548990200000001E-2</c:v>
                </c:pt>
                <c:pt idx="4712">
                  <c:v>2.50795376E-2</c:v>
                </c:pt>
                <c:pt idx="4713">
                  <c:v>2.6548658199999998E-2</c:v>
                </c:pt>
                <c:pt idx="4714">
                  <c:v>2.65485741E-2</c:v>
                </c:pt>
                <c:pt idx="4715">
                  <c:v>2.50792918E-2</c:v>
                </c:pt>
                <c:pt idx="4716">
                  <c:v>2.6548554500000002E-2</c:v>
                </c:pt>
                <c:pt idx="4717">
                  <c:v>2.6548554500000002E-2</c:v>
                </c:pt>
                <c:pt idx="4718">
                  <c:v>2.50792918E-2</c:v>
                </c:pt>
                <c:pt idx="4719">
                  <c:v>2.50792918E-2</c:v>
                </c:pt>
                <c:pt idx="4720">
                  <c:v>2.6548554500000002E-2</c:v>
                </c:pt>
                <c:pt idx="4721">
                  <c:v>2.6548554500000002E-2</c:v>
                </c:pt>
                <c:pt idx="4722">
                  <c:v>2.50792918E-2</c:v>
                </c:pt>
                <c:pt idx="4723">
                  <c:v>2.6548554500000002E-2</c:v>
                </c:pt>
                <c:pt idx="4724">
                  <c:v>2.50792918E-2</c:v>
                </c:pt>
                <c:pt idx="4725">
                  <c:v>2.6548554500000002E-2</c:v>
                </c:pt>
                <c:pt idx="4726">
                  <c:v>2.50792918E-2</c:v>
                </c:pt>
                <c:pt idx="4727">
                  <c:v>2.6548554500000002E-2</c:v>
                </c:pt>
                <c:pt idx="4728">
                  <c:v>2.6548554500000002E-2</c:v>
                </c:pt>
                <c:pt idx="4729">
                  <c:v>2.6548554500000002E-2</c:v>
                </c:pt>
                <c:pt idx="4730">
                  <c:v>2.50792918E-2</c:v>
                </c:pt>
                <c:pt idx="4731">
                  <c:v>2.80178172E-2</c:v>
                </c:pt>
                <c:pt idx="4732">
                  <c:v>2.50792918E-2</c:v>
                </c:pt>
                <c:pt idx="4733">
                  <c:v>2.80178172E-2</c:v>
                </c:pt>
                <c:pt idx="4734">
                  <c:v>2.6548554500000002E-2</c:v>
                </c:pt>
                <c:pt idx="4735">
                  <c:v>2.6548554500000002E-2</c:v>
                </c:pt>
                <c:pt idx="4736">
                  <c:v>2.6548554500000002E-2</c:v>
                </c:pt>
                <c:pt idx="4737">
                  <c:v>2.6548554500000002E-2</c:v>
                </c:pt>
                <c:pt idx="4738">
                  <c:v>2.6548554500000002E-2</c:v>
                </c:pt>
                <c:pt idx="4739">
                  <c:v>2.50792918E-2</c:v>
                </c:pt>
                <c:pt idx="4740">
                  <c:v>2.50792918E-2</c:v>
                </c:pt>
                <c:pt idx="4741">
                  <c:v>2.6548554500000002E-2</c:v>
                </c:pt>
                <c:pt idx="4742">
                  <c:v>2.80178172E-2</c:v>
                </c:pt>
                <c:pt idx="4743">
                  <c:v>2.6548554500000002E-2</c:v>
                </c:pt>
                <c:pt idx="4744">
                  <c:v>2.6548554500000002E-2</c:v>
                </c:pt>
                <c:pt idx="4745">
                  <c:v>2.6548554500000002E-2</c:v>
                </c:pt>
                <c:pt idx="4746">
                  <c:v>2.6548554500000002E-2</c:v>
                </c:pt>
                <c:pt idx="4747">
                  <c:v>2.6548554500000002E-2</c:v>
                </c:pt>
                <c:pt idx="4748">
                  <c:v>2.50792918E-2</c:v>
                </c:pt>
                <c:pt idx="4749">
                  <c:v>2.6548554500000002E-2</c:v>
                </c:pt>
                <c:pt idx="4750">
                  <c:v>2.6548554500000002E-2</c:v>
                </c:pt>
                <c:pt idx="4751">
                  <c:v>2.6548554500000002E-2</c:v>
                </c:pt>
                <c:pt idx="4752">
                  <c:v>2.6548554500000002E-2</c:v>
                </c:pt>
                <c:pt idx="4753">
                  <c:v>2.6548554500000002E-2</c:v>
                </c:pt>
                <c:pt idx="4754">
                  <c:v>2.50792918E-2</c:v>
                </c:pt>
                <c:pt idx="4755">
                  <c:v>2.6548554500000002E-2</c:v>
                </c:pt>
                <c:pt idx="4756">
                  <c:v>2.6548554500000002E-2</c:v>
                </c:pt>
                <c:pt idx="4757">
                  <c:v>2.50792918E-2</c:v>
                </c:pt>
                <c:pt idx="4758">
                  <c:v>2.6548554500000002E-2</c:v>
                </c:pt>
                <c:pt idx="4759">
                  <c:v>2.80178172E-2</c:v>
                </c:pt>
                <c:pt idx="4760">
                  <c:v>2.6548554500000002E-2</c:v>
                </c:pt>
                <c:pt idx="4761">
                  <c:v>2.6548554500000002E-2</c:v>
                </c:pt>
                <c:pt idx="4762">
                  <c:v>2.6548554500000002E-2</c:v>
                </c:pt>
                <c:pt idx="4763">
                  <c:v>2.6548556500000001E-2</c:v>
                </c:pt>
                <c:pt idx="4764">
                  <c:v>2.6548601000000002E-2</c:v>
                </c:pt>
                <c:pt idx="4765">
                  <c:v>2.65486983E-2</c:v>
                </c:pt>
                <c:pt idx="4766">
                  <c:v>2.6548841399999999E-2</c:v>
                </c:pt>
                <c:pt idx="4767">
                  <c:v>2.65490234E-2</c:v>
                </c:pt>
                <c:pt idx="4768">
                  <c:v>2.8018499200000001E-2</c:v>
                </c:pt>
                <c:pt idx="4769">
                  <c:v>2.5080214900000002E-2</c:v>
                </c:pt>
                <c:pt idx="4770">
                  <c:v>2.6549733400000001E-2</c:v>
                </c:pt>
                <c:pt idx="4771">
                  <c:v>2.6550001699999999E-2</c:v>
                </c:pt>
                <c:pt idx="4772">
                  <c:v>2.6550274200000001E-2</c:v>
                </c:pt>
                <c:pt idx="4773">
                  <c:v>2.6550543999999999E-2</c:v>
                </c:pt>
                <c:pt idx="4774">
                  <c:v>2.5081544599999998E-2</c:v>
                </c:pt>
                <c:pt idx="4775">
                  <c:v>2.6551048099999999E-2</c:v>
                </c:pt>
                <c:pt idx="4776">
                  <c:v>2.65512686E-2</c:v>
                </c:pt>
                <c:pt idx="4777">
                  <c:v>2.6551458900000002E-2</c:v>
                </c:pt>
                <c:pt idx="4778">
                  <c:v>2.5082353500000001E-2</c:v>
                </c:pt>
                <c:pt idx="4779">
                  <c:v>2.6551722600000001E-2</c:v>
                </c:pt>
                <c:pt idx="4780">
                  <c:v>2.65518101E-2</c:v>
                </c:pt>
                <c:pt idx="4781">
                  <c:v>2.50826257E-2</c:v>
                </c:pt>
                <c:pt idx="4782">
                  <c:v>2.6551944500000001E-2</c:v>
                </c:pt>
                <c:pt idx="4783">
                  <c:v>2.6551992199999999E-2</c:v>
                </c:pt>
                <c:pt idx="4784">
                  <c:v>2.6552027299999999E-2</c:v>
                </c:pt>
                <c:pt idx="4785">
                  <c:v>2.6552050099999999E-2</c:v>
                </c:pt>
                <c:pt idx="4786">
                  <c:v>2.8021318900000002E-2</c:v>
                </c:pt>
                <c:pt idx="4787">
                  <c:v>2.6552060200000002E-2</c:v>
                </c:pt>
                <c:pt idx="4788">
                  <c:v>2.8021306100000001E-2</c:v>
                </c:pt>
                <c:pt idx="4789">
                  <c:v>2.6552025199999999E-2</c:v>
                </c:pt>
                <c:pt idx="4790">
                  <c:v>2.8021249599999999E-2</c:v>
                </c:pt>
                <c:pt idx="4791">
                  <c:v>2.65519476E-2</c:v>
                </c:pt>
                <c:pt idx="4792">
                  <c:v>2.65518938E-2</c:v>
                </c:pt>
                <c:pt idx="4793">
                  <c:v>2.6551830200000001E-2</c:v>
                </c:pt>
                <c:pt idx="4794">
                  <c:v>2.6551757299999999E-2</c:v>
                </c:pt>
                <c:pt idx="4795">
                  <c:v>2.6551674000000001E-2</c:v>
                </c:pt>
                <c:pt idx="4796">
                  <c:v>2.5082293799999999E-2</c:v>
                </c:pt>
                <c:pt idx="4797">
                  <c:v>2.6551387499999999E-2</c:v>
                </c:pt>
                <c:pt idx="4798">
                  <c:v>2.6551186300000001E-2</c:v>
                </c:pt>
                <c:pt idx="4799">
                  <c:v>2.8020215399999999E-2</c:v>
                </c:pt>
                <c:pt idx="4800">
                  <c:v>2.5081444000000001E-2</c:v>
                </c:pt>
                <c:pt idx="4801">
                  <c:v>2.6550437E-2</c:v>
                </c:pt>
                <c:pt idx="4802">
                  <c:v>2.6550162799999999E-2</c:v>
                </c:pt>
                <c:pt idx="4803">
                  <c:v>2.8019149300000001E-2</c:v>
                </c:pt>
                <c:pt idx="4804">
                  <c:v>2.6549620999999999E-2</c:v>
                </c:pt>
                <c:pt idx="4805">
                  <c:v>2.6549368E-2</c:v>
                </c:pt>
                <c:pt idx="4806">
                  <c:v>2.5079874500000002E-2</c:v>
                </c:pt>
                <c:pt idx="4807">
                  <c:v>2.8018195999999999E-2</c:v>
                </c:pt>
                <c:pt idx="4808">
                  <c:v>2.6548767099999999E-2</c:v>
                </c:pt>
                <c:pt idx="4809">
                  <c:v>2.5079381299999998E-2</c:v>
                </c:pt>
                <c:pt idx="4810">
                  <c:v>2.8017833999999998E-2</c:v>
                </c:pt>
                <c:pt idx="4811">
                  <c:v>2.6548556599999999E-2</c:v>
                </c:pt>
                <c:pt idx="4812">
                  <c:v>2.50793396E-2</c:v>
                </c:pt>
                <c:pt idx="4813">
                  <c:v>2.6548702099999998E-2</c:v>
                </c:pt>
                <c:pt idx="4814">
                  <c:v>2.65488488E-2</c:v>
                </c:pt>
                <c:pt idx="4815">
                  <c:v>2.65490351E-2</c:v>
                </c:pt>
                <c:pt idx="4816">
                  <c:v>2.6549253700000001E-2</c:v>
                </c:pt>
                <c:pt idx="4817">
                  <c:v>2.6549497299999999E-2</c:v>
                </c:pt>
                <c:pt idx="4818">
                  <c:v>2.6549758699999999E-2</c:v>
                </c:pt>
                <c:pt idx="4819">
                  <c:v>2.65500306E-2</c:v>
                </c:pt>
                <c:pt idx="4820">
                  <c:v>2.65503058E-2</c:v>
                </c:pt>
                <c:pt idx="4821">
                  <c:v>2.65505771E-2</c:v>
                </c:pt>
                <c:pt idx="4822">
                  <c:v>2.65508372E-2</c:v>
                </c:pt>
                <c:pt idx="4823">
                  <c:v>2.5081819599999999E-2</c:v>
                </c:pt>
                <c:pt idx="4824">
                  <c:v>2.6551294900000001E-2</c:v>
                </c:pt>
                <c:pt idx="4825">
                  <c:v>2.5082219499999999E-2</c:v>
                </c:pt>
                <c:pt idx="4826">
                  <c:v>2.6551621500000001E-2</c:v>
                </c:pt>
                <c:pt idx="4827">
                  <c:v>2.6551719099999999E-2</c:v>
                </c:pt>
                <c:pt idx="4828">
                  <c:v>2.6551795100000001E-2</c:v>
                </c:pt>
                <c:pt idx="4829">
                  <c:v>2.6551860600000001E-2</c:v>
                </c:pt>
                <c:pt idx="4830">
                  <c:v>2.65519156E-2</c:v>
                </c:pt>
                <c:pt idx="4831">
                  <c:v>2.6551960100000001E-2</c:v>
                </c:pt>
                <c:pt idx="4832">
                  <c:v>2.5082736099999999E-2</c:v>
                </c:pt>
                <c:pt idx="4833">
                  <c:v>2.6552017599999998E-2</c:v>
                </c:pt>
                <c:pt idx="4834">
                  <c:v>2.5082772600000001E-2</c:v>
                </c:pt>
                <c:pt idx="4835">
                  <c:v>2.6552033199999998E-2</c:v>
                </c:pt>
                <c:pt idx="4836">
                  <c:v>2.5082767200000002E-2</c:v>
                </c:pt>
                <c:pt idx="4837">
                  <c:v>2.6552006699999998E-2</c:v>
                </c:pt>
                <c:pt idx="4838">
                  <c:v>2.6551977800000001E-2</c:v>
                </c:pt>
                <c:pt idx="4839">
                  <c:v>2.5082680199999999E-2</c:v>
                </c:pt>
                <c:pt idx="4840">
                  <c:v>2.5082630099999999E-2</c:v>
                </c:pt>
                <c:pt idx="4841">
                  <c:v>2.50825696E-2</c:v>
                </c:pt>
                <c:pt idx="4842">
                  <c:v>2.6551756900000001E-2</c:v>
                </c:pt>
                <c:pt idx="4843">
                  <c:v>2.6551674099999999E-2</c:v>
                </c:pt>
                <c:pt idx="4844">
                  <c:v>2.5082296399999999E-2</c:v>
                </c:pt>
                <c:pt idx="4845">
                  <c:v>2.65513951E-2</c:v>
                </c:pt>
                <c:pt idx="4846">
                  <c:v>2.5081941999999999E-2</c:v>
                </c:pt>
                <c:pt idx="4847">
                  <c:v>2.50817199E-2</c:v>
                </c:pt>
                <c:pt idx="4848">
                  <c:v>2.65507364E-2</c:v>
                </c:pt>
                <c:pt idx="4849">
                  <c:v>2.65504789E-2</c:v>
                </c:pt>
                <c:pt idx="4850">
                  <c:v>2.65502133E-2</c:v>
                </c:pt>
                <c:pt idx="4851">
                  <c:v>2.6549946299999998E-2</c:v>
                </c:pt>
                <c:pt idx="4852">
                  <c:v>2.6549684399999999E-2</c:v>
                </c:pt>
                <c:pt idx="4853">
                  <c:v>2.6549434300000001E-2</c:v>
                </c:pt>
                <c:pt idx="4854">
                  <c:v>2.6549202399999999E-2</c:v>
                </c:pt>
                <c:pt idx="4855">
                  <c:v>2.50797333E-2</c:v>
                </c:pt>
                <c:pt idx="4856">
                  <c:v>2.6548820099999999E-2</c:v>
                </c:pt>
                <c:pt idx="4857">
                  <c:v>2.5079420200000001E-2</c:v>
                </c:pt>
                <c:pt idx="4858">
                  <c:v>2.65485902E-2</c:v>
                </c:pt>
                <c:pt idx="4859">
                  <c:v>2.6548550000000001E-2</c:v>
                </c:pt>
                <c:pt idx="4860">
                  <c:v>2.6548582500000001E-2</c:v>
                </c:pt>
                <c:pt idx="4861">
                  <c:v>2.50794235E-2</c:v>
                </c:pt>
                <c:pt idx="4862">
                  <c:v>2.5079587800000001E-2</c:v>
                </c:pt>
                <c:pt idx="4863">
                  <c:v>2.65490642E-2</c:v>
                </c:pt>
                <c:pt idx="4864">
                  <c:v>2.5080055800000001E-2</c:v>
                </c:pt>
                <c:pt idx="4865">
                  <c:v>2.6549599600000001E-2</c:v>
                </c:pt>
                <c:pt idx="4866">
                  <c:v>2.50806391E-2</c:v>
                </c:pt>
                <c:pt idx="4867">
                  <c:v>2.6550207999999999E-2</c:v>
                </c:pt>
                <c:pt idx="4868">
                  <c:v>2.5081253000000001E-2</c:v>
                </c:pt>
                <c:pt idx="4869">
                  <c:v>2.6550804800000001E-2</c:v>
                </c:pt>
                <c:pt idx="4870">
                  <c:v>2.6551072700000001E-2</c:v>
                </c:pt>
                <c:pt idx="4871">
                  <c:v>2.5082047199999999E-2</c:v>
                </c:pt>
                <c:pt idx="4872">
                  <c:v>2.50822362E-2</c:v>
                </c:pt>
                <c:pt idx="4873">
                  <c:v>2.80208869E-2</c:v>
                </c:pt>
                <c:pt idx="4874">
                  <c:v>2.6551696E-2</c:v>
                </c:pt>
                <c:pt idx="4875">
                  <c:v>2.5082429600000001E-2</c:v>
                </c:pt>
                <c:pt idx="4876">
                  <c:v>2.6551612299999999E-2</c:v>
                </c:pt>
                <c:pt idx="4877">
                  <c:v>2.5082222099999999E-2</c:v>
                </c:pt>
                <c:pt idx="4878">
                  <c:v>2.65513021E-2</c:v>
                </c:pt>
                <c:pt idx="4879">
                  <c:v>2.6551084499999999E-2</c:v>
                </c:pt>
                <c:pt idx="4880">
                  <c:v>2.65508367E-2</c:v>
                </c:pt>
                <c:pt idx="4881">
                  <c:v>2.65505672E-2</c:v>
                </c:pt>
                <c:pt idx="4882">
                  <c:v>2.5081024E-2</c:v>
                </c:pt>
                <c:pt idx="4883">
                  <c:v>2.6549996900000001E-2</c:v>
                </c:pt>
                <c:pt idx="4884">
                  <c:v>2.65497133E-2</c:v>
                </c:pt>
                <c:pt idx="4885">
                  <c:v>2.8018703700000001E-2</c:v>
                </c:pt>
                <c:pt idx="4886">
                  <c:v>2.6549191999999999E-2</c:v>
                </c:pt>
                <c:pt idx="4887">
                  <c:v>2.6548971399999999E-2</c:v>
                </c:pt>
                <c:pt idx="4888">
                  <c:v>2.6548789E-2</c:v>
                </c:pt>
                <c:pt idx="4889">
                  <c:v>2.65486534E-2</c:v>
                </c:pt>
                <c:pt idx="4890">
                  <c:v>2.50793105E-2</c:v>
                </c:pt>
                <c:pt idx="4891">
                  <c:v>2.6548554500000002E-2</c:v>
                </c:pt>
                <c:pt idx="4892">
                  <c:v>2.6548554500000002E-2</c:v>
                </c:pt>
                <c:pt idx="4893">
                  <c:v>2.6548554500000002E-2</c:v>
                </c:pt>
                <c:pt idx="4894">
                  <c:v>2.6548554500000002E-2</c:v>
                </c:pt>
                <c:pt idx="4895">
                  <c:v>2.6548554500000002E-2</c:v>
                </c:pt>
                <c:pt idx="4896">
                  <c:v>2.6548554500000002E-2</c:v>
                </c:pt>
                <c:pt idx="4897">
                  <c:v>2.50792918E-2</c:v>
                </c:pt>
                <c:pt idx="4898">
                  <c:v>2.6548554500000002E-2</c:v>
                </c:pt>
                <c:pt idx="4899">
                  <c:v>2.50792918E-2</c:v>
                </c:pt>
                <c:pt idx="4900">
                  <c:v>2.50792918E-2</c:v>
                </c:pt>
                <c:pt idx="4901">
                  <c:v>2.50792918E-2</c:v>
                </c:pt>
                <c:pt idx="4902">
                  <c:v>2.6548554500000002E-2</c:v>
                </c:pt>
                <c:pt idx="4903">
                  <c:v>2.80178172E-2</c:v>
                </c:pt>
                <c:pt idx="4904">
                  <c:v>2.50792918E-2</c:v>
                </c:pt>
                <c:pt idx="4905">
                  <c:v>2.6548554500000002E-2</c:v>
                </c:pt>
                <c:pt idx="4906">
                  <c:v>2.6548554500000002E-2</c:v>
                </c:pt>
                <c:pt idx="4907">
                  <c:v>2.6548554500000002E-2</c:v>
                </c:pt>
                <c:pt idx="4908">
                  <c:v>2.6548554500000002E-2</c:v>
                </c:pt>
                <c:pt idx="4909">
                  <c:v>2.6548554500000002E-2</c:v>
                </c:pt>
                <c:pt idx="4910">
                  <c:v>2.50792918E-2</c:v>
                </c:pt>
                <c:pt idx="4911">
                  <c:v>2.6548554500000002E-2</c:v>
                </c:pt>
                <c:pt idx="4912">
                  <c:v>2.6548554500000002E-2</c:v>
                </c:pt>
                <c:pt idx="4913">
                  <c:v>2.50792918E-2</c:v>
                </c:pt>
                <c:pt idx="4914">
                  <c:v>2.6548554500000002E-2</c:v>
                </c:pt>
                <c:pt idx="4915">
                  <c:v>2.6548554500000002E-2</c:v>
                </c:pt>
                <c:pt idx="4916">
                  <c:v>2.6548554500000002E-2</c:v>
                </c:pt>
                <c:pt idx="4917">
                  <c:v>2.6548554500000002E-2</c:v>
                </c:pt>
                <c:pt idx="4918">
                  <c:v>2.6548554500000002E-2</c:v>
                </c:pt>
                <c:pt idx="4919">
                  <c:v>2.6548554500000002E-2</c:v>
                </c:pt>
                <c:pt idx="4920">
                  <c:v>2.6548554500000002E-2</c:v>
                </c:pt>
                <c:pt idx="4921">
                  <c:v>2.6548554500000002E-2</c:v>
                </c:pt>
                <c:pt idx="4922">
                  <c:v>2.6548554500000002E-2</c:v>
                </c:pt>
                <c:pt idx="4923">
                  <c:v>2.6548554500000002E-2</c:v>
                </c:pt>
                <c:pt idx="4924">
                  <c:v>2.6548554500000002E-2</c:v>
                </c:pt>
                <c:pt idx="4925">
                  <c:v>2.6548554500000002E-2</c:v>
                </c:pt>
                <c:pt idx="4926">
                  <c:v>2.6548554500000002E-2</c:v>
                </c:pt>
                <c:pt idx="4927">
                  <c:v>2.80178172E-2</c:v>
                </c:pt>
                <c:pt idx="4928">
                  <c:v>2.6548554500000002E-2</c:v>
                </c:pt>
                <c:pt idx="4929">
                  <c:v>2.6548554500000002E-2</c:v>
                </c:pt>
                <c:pt idx="4930">
                  <c:v>2.6548554500000002E-2</c:v>
                </c:pt>
                <c:pt idx="4931">
                  <c:v>2.50792918E-2</c:v>
                </c:pt>
                <c:pt idx="4932">
                  <c:v>2.6548554500000002E-2</c:v>
                </c:pt>
                <c:pt idx="4933">
                  <c:v>2.6548554500000002E-2</c:v>
                </c:pt>
                <c:pt idx="4934">
                  <c:v>2.6548554500000002E-2</c:v>
                </c:pt>
                <c:pt idx="4935">
                  <c:v>2.6548554500000002E-2</c:v>
                </c:pt>
                <c:pt idx="4936">
                  <c:v>2.6548554500000002E-2</c:v>
                </c:pt>
                <c:pt idx="4937">
                  <c:v>2.6548554500000002E-2</c:v>
                </c:pt>
                <c:pt idx="4938">
                  <c:v>2.6548554500000002E-2</c:v>
                </c:pt>
                <c:pt idx="4939">
                  <c:v>2.6548554500000002E-2</c:v>
                </c:pt>
                <c:pt idx="4940">
                  <c:v>2.6548554500000002E-2</c:v>
                </c:pt>
                <c:pt idx="4941">
                  <c:v>2.6548554500000002E-2</c:v>
                </c:pt>
                <c:pt idx="4942">
                  <c:v>2.6548554500000002E-2</c:v>
                </c:pt>
                <c:pt idx="4943">
                  <c:v>2.50792918E-2</c:v>
                </c:pt>
                <c:pt idx="4944">
                  <c:v>2.50792918E-2</c:v>
                </c:pt>
                <c:pt idx="4945">
                  <c:v>2.6548554500000002E-2</c:v>
                </c:pt>
                <c:pt idx="4946">
                  <c:v>2.6548554500000002E-2</c:v>
                </c:pt>
                <c:pt idx="4947">
                  <c:v>2.80178172E-2</c:v>
                </c:pt>
                <c:pt idx="4948">
                  <c:v>2.50792918E-2</c:v>
                </c:pt>
                <c:pt idx="4949">
                  <c:v>2.6548554500000002E-2</c:v>
                </c:pt>
                <c:pt idx="4950">
                  <c:v>2.6548554500000002E-2</c:v>
                </c:pt>
                <c:pt idx="4951">
                  <c:v>2.50792918E-2</c:v>
                </c:pt>
                <c:pt idx="4952">
                  <c:v>2.6548554500000002E-2</c:v>
                </c:pt>
                <c:pt idx="4953">
                  <c:v>2.6548554500000002E-2</c:v>
                </c:pt>
                <c:pt idx="4954">
                  <c:v>2.6548554500000002E-2</c:v>
                </c:pt>
                <c:pt idx="4955">
                  <c:v>2.6548554500000002E-2</c:v>
                </c:pt>
                <c:pt idx="4956">
                  <c:v>2.50792918E-2</c:v>
                </c:pt>
                <c:pt idx="4957">
                  <c:v>2.6548554500000002E-2</c:v>
                </c:pt>
                <c:pt idx="4958">
                  <c:v>2.6548554500000002E-2</c:v>
                </c:pt>
                <c:pt idx="4959">
                  <c:v>2.50792918E-2</c:v>
                </c:pt>
                <c:pt idx="4960">
                  <c:v>2.6548554500000002E-2</c:v>
                </c:pt>
                <c:pt idx="4961">
                  <c:v>2.6548554500000002E-2</c:v>
                </c:pt>
                <c:pt idx="4962">
                  <c:v>2.6548554500000002E-2</c:v>
                </c:pt>
                <c:pt idx="4963">
                  <c:v>2.50792918E-2</c:v>
                </c:pt>
                <c:pt idx="4964">
                  <c:v>2.6548554500000002E-2</c:v>
                </c:pt>
                <c:pt idx="4965">
                  <c:v>2.6548554500000002E-2</c:v>
                </c:pt>
                <c:pt idx="4966">
                  <c:v>2.6548554500000002E-2</c:v>
                </c:pt>
                <c:pt idx="4967">
                  <c:v>2.6548554500000002E-2</c:v>
                </c:pt>
                <c:pt idx="4968">
                  <c:v>2.6548554500000002E-2</c:v>
                </c:pt>
                <c:pt idx="4969">
                  <c:v>2.50792918E-2</c:v>
                </c:pt>
                <c:pt idx="4970">
                  <c:v>2.6548554500000002E-2</c:v>
                </c:pt>
                <c:pt idx="4971">
                  <c:v>2.6548554500000002E-2</c:v>
                </c:pt>
                <c:pt idx="4972">
                  <c:v>2.6548554500000002E-2</c:v>
                </c:pt>
                <c:pt idx="4973">
                  <c:v>2.6548554500000002E-2</c:v>
                </c:pt>
                <c:pt idx="4974">
                  <c:v>2.6548554500000002E-2</c:v>
                </c:pt>
                <c:pt idx="4975">
                  <c:v>2.6548554500000002E-2</c:v>
                </c:pt>
                <c:pt idx="4976">
                  <c:v>2.6548554500000002E-2</c:v>
                </c:pt>
                <c:pt idx="4977">
                  <c:v>2.50792918E-2</c:v>
                </c:pt>
                <c:pt idx="4978">
                  <c:v>2.50792918E-2</c:v>
                </c:pt>
                <c:pt idx="4979">
                  <c:v>2.6548554500000002E-2</c:v>
                </c:pt>
                <c:pt idx="4980">
                  <c:v>2.6548554500000002E-2</c:v>
                </c:pt>
                <c:pt idx="4981">
                  <c:v>2.50792918E-2</c:v>
                </c:pt>
                <c:pt idx="4982">
                  <c:v>2.6548554500000002E-2</c:v>
                </c:pt>
                <c:pt idx="4983">
                  <c:v>2.50792918E-2</c:v>
                </c:pt>
                <c:pt idx="4984">
                  <c:v>2.50792918E-2</c:v>
                </c:pt>
                <c:pt idx="4985">
                  <c:v>2.6548554500000002E-2</c:v>
                </c:pt>
                <c:pt idx="4986">
                  <c:v>2.50792918E-2</c:v>
                </c:pt>
                <c:pt idx="4987">
                  <c:v>2.80178172E-2</c:v>
                </c:pt>
                <c:pt idx="4988">
                  <c:v>2.80178172E-2</c:v>
                </c:pt>
                <c:pt idx="4989">
                  <c:v>2.6548554500000002E-2</c:v>
                </c:pt>
                <c:pt idx="4990">
                  <c:v>2.6548554500000002E-2</c:v>
                </c:pt>
                <c:pt idx="4991">
                  <c:v>2.6548554500000002E-2</c:v>
                </c:pt>
                <c:pt idx="4992">
                  <c:v>2.6548554500000002E-2</c:v>
                </c:pt>
                <c:pt idx="4993">
                  <c:v>2.50792918E-2</c:v>
                </c:pt>
                <c:pt idx="4994">
                  <c:v>2.50792918E-2</c:v>
                </c:pt>
                <c:pt idx="4995">
                  <c:v>2.6548554500000002E-2</c:v>
                </c:pt>
                <c:pt idx="4996">
                  <c:v>2.6548554500000002E-2</c:v>
                </c:pt>
                <c:pt idx="4997">
                  <c:v>2.6548554500000002E-2</c:v>
                </c:pt>
                <c:pt idx="4998">
                  <c:v>2.80178172E-2</c:v>
                </c:pt>
                <c:pt idx="4999">
                  <c:v>2.50792918E-2</c:v>
                </c:pt>
                <c:pt idx="5000">
                  <c:v>2.6548554500000002E-2</c:v>
                </c:pt>
                <c:pt idx="5001">
                  <c:v>2.50792918E-2</c:v>
                </c:pt>
                <c:pt idx="5002">
                  <c:v>2.6548554500000002E-2</c:v>
                </c:pt>
                <c:pt idx="5003">
                  <c:v>2.6548554500000002E-2</c:v>
                </c:pt>
                <c:pt idx="5004">
                  <c:v>2.6548554500000002E-2</c:v>
                </c:pt>
                <c:pt idx="5005">
                  <c:v>2.6548554500000002E-2</c:v>
                </c:pt>
                <c:pt idx="5006">
                  <c:v>2.6548554500000002E-2</c:v>
                </c:pt>
                <c:pt idx="5007">
                  <c:v>2.6548554500000002E-2</c:v>
                </c:pt>
                <c:pt idx="5008">
                  <c:v>2.6548554500000002E-2</c:v>
                </c:pt>
                <c:pt idx="5009">
                  <c:v>2.6548554500000002E-2</c:v>
                </c:pt>
                <c:pt idx="5010">
                  <c:v>2.6548554500000002E-2</c:v>
                </c:pt>
                <c:pt idx="5011">
                  <c:v>2.6548554500000002E-2</c:v>
                </c:pt>
                <c:pt idx="5012">
                  <c:v>2.6548554500000002E-2</c:v>
                </c:pt>
                <c:pt idx="5013">
                  <c:v>2.6548554500000002E-2</c:v>
                </c:pt>
                <c:pt idx="5014">
                  <c:v>2.6548554500000002E-2</c:v>
                </c:pt>
                <c:pt idx="5015">
                  <c:v>2.6548554500000002E-2</c:v>
                </c:pt>
                <c:pt idx="5016">
                  <c:v>2.6548554500000002E-2</c:v>
                </c:pt>
                <c:pt idx="5017">
                  <c:v>2.6548554500000002E-2</c:v>
                </c:pt>
                <c:pt idx="5018">
                  <c:v>2.80178172E-2</c:v>
                </c:pt>
                <c:pt idx="5019">
                  <c:v>2.6548556899999999E-2</c:v>
                </c:pt>
                <c:pt idx="5020">
                  <c:v>2.654861E-2</c:v>
                </c:pt>
                <c:pt idx="5021">
                  <c:v>2.80179877E-2</c:v>
                </c:pt>
                <c:pt idx="5022">
                  <c:v>2.6548893399999999E-2</c:v>
                </c:pt>
                <c:pt idx="5023">
                  <c:v>2.65491053E-2</c:v>
                </c:pt>
                <c:pt idx="5024">
                  <c:v>2.6549351499999999E-2</c:v>
                </c:pt>
                <c:pt idx="5025">
                  <c:v>2.65496229E-2</c:v>
                </c:pt>
                <c:pt idx="5026">
                  <c:v>2.65499103E-2</c:v>
                </c:pt>
                <c:pt idx="5027">
                  <c:v>2.8019464800000001E-2</c:v>
                </c:pt>
                <c:pt idx="5028">
                  <c:v>2.6550495899999998E-2</c:v>
                </c:pt>
                <c:pt idx="5029">
                  <c:v>2.6550775700000001E-2</c:v>
                </c:pt>
                <c:pt idx="5030">
                  <c:v>2.5081775300000001E-2</c:v>
                </c:pt>
                <c:pt idx="5031">
                  <c:v>2.8020522499999999E-2</c:v>
                </c:pt>
                <c:pt idx="5032">
                  <c:v>2.6551453100000001E-2</c:v>
                </c:pt>
                <c:pt idx="5033">
                  <c:v>2.65515944E-2</c:v>
                </c:pt>
                <c:pt idx="5034">
                  <c:v>2.5082419599999999E-2</c:v>
                </c:pt>
                <c:pt idx="5035">
                  <c:v>2.5082436699999999E-2</c:v>
                </c:pt>
                <c:pt idx="5036">
                  <c:v>2.6551642300000001E-2</c:v>
                </c:pt>
                <c:pt idx="5037">
                  <c:v>2.6551527500000002E-2</c:v>
                </c:pt>
                <c:pt idx="5038">
                  <c:v>2.655136E-2</c:v>
                </c:pt>
                <c:pt idx="5039">
                  <c:v>2.65511488E-2</c:v>
                </c:pt>
                <c:pt idx="5040">
                  <c:v>2.65509032E-2</c:v>
                </c:pt>
                <c:pt idx="5041">
                  <c:v>2.65506322E-2</c:v>
                </c:pt>
                <c:pt idx="5042">
                  <c:v>2.5081084900000002E-2</c:v>
                </c:pt>
                <c:pt idx="5043">
                  <c:v>2.6550051200000001E-2</c:v>
                </c:pt>
                <c:pt idx="5044">
                  <c:v>2.6549759499999999E-2</c:v>
                </c:pt>
                <c:pt idx="5045">
                  <c:v>2.6549479300000001E-2</c:v>
                </c:pt>
                <c:pt idx="5046">
                  <c:v>2.6549219799999999E-2</c:v>
                </c:pt>
                <c:pt idx="5047">
                  <c:v>2.8018252399999999E-2</c:v>
                </c:pt>
                <c:pt idx="5048">
                  <c:v>2.65487999E-2</c:v>
                </c:pt>
                <c:pt idx="5049">
                  <c:v>2.6548658199999998E-2</c:v>
                </c:pt>
                <c:pt idx="5050">
                  <c:v>2.65485741E-2</c:v>
                </c:pt>
                <c:pt idx="5051">
                  <c:v>2.50792918E-2</c:v>
                </c:pt>
                <c:pt idx="5052">
                  <c:v>2.6548554500000002E-2</c:v>
                </c:pt>
                <c:pt idx="5053">
                  <c:v>2.80178172E-2</c:v>
                </c:pt>
                <c:pt idx="5054">
                  <c:v>2.6548554500000002E-2</c:v>
                </c:pt>
                <c:pt idx="5055">
                  <c:v>2.50792918E-2</c:v>
                </c:pt>
                <c:pt idx="5056">
                  <c:v>2.80178172E-2</c:v>
                </c:pt>
                <c:pt idx="5057">
                  <c:v>2.6548554500000002E-2</c:v>
                </c:pt>
                <c:pt idx="5058">
                  <c:v>2.6548554500000002E-2</c:v>
                </c:pt>
                <c:pt idx="5059">
                  <c:v>2.6548554500000002E-2</c:v>
                </c:pt>
                <c:pt idx="5060">
                  <c:v>2.80178172E-2</c:v>
                </c:pt>
                <c:pt idx="5061">
                  <c:v>2.6548554500000002E-2</c:v>
                </c:pt>
                <c:pt idx="5062">
                  <c:v>2.6548554500000002E-2</c:v>
                </c:pt>
                <c:pt idx="5063">
                  <c:v>2.50792918E-2</c:v>
                </c:pt>
                <c:pt idx="5064">
                  <c:v>2.80178172E-2</c:v>
                </c:pt>
                <c:pt idx="5065">
                  <c:v>2.6548554500000002E-2</c:v>
                </c:pt>
                <c:pt idx="5066">
                  <c:v>2.6548554500000002E-2</c:v>
                </c:pt>
                <c:pt idx="5067">
                  <c:v>2.6548554500000002E-2</c:v>
                </c:pt>
                <c:pt idx="5068">
                  <c:v>2.6548554500000002E-2</c:v>
                </c:pt>
                <c:pt idx="5069">
                  <c:v>2.80178172E-2</c:v>
                </c:pt>
                <c:pt idx="5070">
                  <c:v>2.6548554500000002E-2</c:v>
                </c:pt>
                <c:pt idx="5071">
                  <c:v>2.6548554500000002E-2</c:v>
                </c:pt>
                <c:pt idx="5072">
                  <c:v>2.50792918E-2</c:v>
                </c:pt>
                <c:pt idx="5073">
                  <c:v>2.6548554500000002E-2</c:v>
                </c:pt>
                <c:pt idx="5074">
                  <c:v>2.6548554500000002E-2</c:v>
                </c:pt>
                <c:pt idx="5075">
                  <c:v>2.50792918E-2</c:v>
                </c:pt>
                <c:pt idx="5076">
                  <c:v>2.6548554500000002E-2</c:v>
                </c:pt>
                <c:pt idx="5077">
                  <c:v>2.6548554500000002E-2</c:v>
                </c:pt>
                <c:pt idx="5078">
                  <c:v>2.80178172E-2</c:v>
                </c:pt>
                <c:pt idx="5079">
                  <c:v>2.6548554500000002E-2</c:v>
                </c:pt>
                <c:pt idx="5080">
                  <c:v>2.80178172E-2</c:v>
                </c:pt>
                <c:pt idx="5081">
                  <c:v>2.50792918E-2</c:v>
                </c:pt>
                <c:pt idx="5082">
                  <c:v>2.6548554500000002E-2</c:v>
                </c:pt>
                <c:pt idx="5083">
                  <c:v>2.6548554500000002E-2</c:v>
                </c:pt>
                <c:pt idx="5084">
                  <c:v>2.6548554500000002E-2</c:v>
                </c:pt>
                <c:pt idx="5085">
                  <c:v>2.6548554500000002E-2</c:v>
                </c:pt>
                <c:pt idx="5086">
                  <c:v>2.50792918E-2</c:v>
                </c:pt>
                <c:pt idx="5087">
                  <c:v>2.80178172E-2</c:v>
                </c:pt>
                <c:pt idx="5088">
                  <c:v>2.6548554500000002E-2</c:v>
                </c:pt>
                <c:pt idx="5089">
                  <c:v>2.6548554500000002E-2</c:v>
                </c:pt>
                <c:pt idx="5090">
                  <c:v>2.80178172E-2</c:v>
                </c:pt>
                <c:pt idx="5091">
                  <c:v>2.6548554500000002E-2</c:v>
                </c:pt>
                <c:pt idx="5092">
                  <c:v>2.6548554500000002E-2</c:v>
                </c:pt>
                <c:pt idx="5093">
                  <c:v>2.6548554500000002E-2</c:v>
                </c:pt>
                <c:pt idx="5094">
                  <c:v>2.6548554500000002E-2</c:v>
                </c:pt>
                <c:pt idx="5095">
                  <c:v>2.6548554500000002E-2</c:v>
                </c:pt>
                <c:pt idx="5096">
                  <c:v>2.6548554500000002E-2</c:v>
                </c:pt>
                <c:pt idx="5097">
                  <c:v>2.50792918E-2</c:v>
                </c:pt>
                <c:pt idx="5098">
                  <c:v>2.50792918E-2</c:v>
                </c:pt>
                <c:pt idx="5099">
                  <c:v>2.6548554500000002E-2</c:v>
                </c:pt>
                <c:pt idx="5100">
                  <c:v>2.6548554500000002E-2</c:v>
                </c:pt>
                <c:pt idx="5101">
                  <c:v>2.6548554500000002E-2</c:v>
                </c:pt>
                <c:pt idx="5102">
                  <c:v>2.6548554500000002E-2</c:v>
                </c:pt>
                <c:pt idx="5103">
                  <c:v>2.6548554500000002E-2</c:v>
                </c:pt>
                <c:pt idx="5104">
                  <c:v>2.6548554500000002E-2</c:v>
                </c:pt>
                <c:pt idx="5105">
                  <c:v>2.50792918E-2</c:v>
                </c:pt>
                <c:pt idx="5106">
                  <c:v>2.6548554500000002E-2</c:v>
                </c:pt>
                <c:pt idx="5107">
                  <c:v>2.80178172E-2</c:v>
                </c:pt>
                <c:pt idx="5108">
                  <c:v>2.6548554500000002E-2</c:v>
                </c:pt>
                <c:pt idx="5109">
                  <c:v>2.80178172E-2</c:v>
                </c:pt>
                <c:pt idx="5110">
                  <c:v>2.6548554500000002E-2</c:v>
                </c:pt>
                <c:pt idx="5111">
                  <c:v>2.50792918E-2</c:v>
                </c:pt>
                <c:pt idx="5112">
                  <c:v>2.6548554500000002E-2</c:v>
                </c:pt>
                <c:pt idx="5113">
                  <c:v>2.6548554500000002E-2</c:v>
                </c:pt>
                <c:pt idx="5114">
                  <c:v>2.80178172E-2</c:v>
                </c:pt>
                <c:pt idx="5115">
                  <c:v>2.6548554500000002E-2</c:v>
                </c:pt>
                <c:pt idx="5116">
                  <c:v>2.80178172E-2</c:v>
                </c:pt>
                <c:pt idx="5117">
                  <c:v>2.6548554500000002E-2</c:v>
                </c:pt>
                <c:pt idx="5118">
                  <c:v>2.6548554500000002E-2</c:v>
                </c:pt>
                <c:pt idx="5119">
                  <c:v>2.6548554500000002E-2</c:v>
                </c:pt>
                <c:pt idx="5120">
                  <c:v>2.6548554500000002E-2</c:v>
                </c:pt>
                <c:pt idx="5121">
                  <c:v>2.80178172E-2</c:v>
                </c:pt>
                <c:pt idx="5122">
                  <c:v>2.6548554500000002E-2</c:v>
                </c:pt>
                <c:pt idx="5123">
                  <c:v>2.6548554500000002E-2</c:v>
                </c:pt>
                <c:pt idx="5124">
                  <c:v>2.80178172E-2</c:v>
                </c:pt>
                <c:pt idx="5125">
                  <c:v>2.6548554500000002E-2</c:v>
                </c:pt>
                <c:pt idx="5126">
                  <c:v>2.6548554500000002E-2</c:v>
                </c:pt>
                <c:pt idx="5127">
                  <c:v>2.50792918E-2</c:v>
                </c:pt>
                <c:pt idx="5128">
                  <c:v>2.6548554500000002E-2</c:v>
                </c:pt>
                <c:pt idx="5129">
                  <c:v>2.6548554500000002E-2</c:v>
                </c:pt>
                <c:pt idx="5130">
                  <c:v>2.6548554500000002E-2</c:v>
                </c:pt>
                <c:pt idx="5131">
                  <c:v>2.50792918E-2</c:v>
                </c:pt>
                <c:pt idx="5132">
                  <c:v>2.80178172E-2</c:v>
                </c:pt>
                <c:pt idx="5133">
                  <c:v>2.6548554500000002E-2</c:v>
                </c:pt>
                <c:pt idx="5134">
                  <c:v>2.6548554500000002E-2</c:v>
                </c:pt>
                <c:pt idx="5135">
                  <c:v>2.6548554500000002E-2</c:v>
                </c:pt>
                <c:pt idx="5136">
                  <c:v>2.6548554500000002E-2</c:v>
                </c:pt>
                <c:pt idx="5137">
                  <c:v>2.6548554500000002E-2</c:v>
                </c:pt>
                <c:pt idx="5138">
                  <c:v>2.50792918E-2</c:v>
                </c:pt>
                <c:pt idx="5139">
                  <c:v>2.6548554500000002E-2</c:v>
                </c:pt>
                <c:pt idx="5140">
                  <c:v>2.80178172E-2</c:v>
                </c:pt>
                <c:pt idx="5141">
                  <c:v>2.80178172E-2</c:v>
                </c:pt>
                <c:pt idx="5142">
                  <c:v>2.6548554500000002E-2</c:v>
                </c:pt>
                <c:pt idx="5143">
                  <c:v>2.6548554500000002E-2</c:v>
                </c:pt>
                <c:pt idx="5144">
                  <c:v>2.6548554500000002E-2</c:v>
                </c:pt>
                <c:pt idx="5145">
                  <c:v>2.80178172E-2</c:v>
                </c:pt>
                <c:pt idx="5146">
                  <c:v>2.6548554500000002E-2</c:v>
                </c:pt>
                <c:pt idx="5147">
                  <c:v>2.80178172E-2</c:v>
                </c:pt>
                <c:pt idx="5148">
                  <c:v>2.6548554500000002E-2</c:v>
                </c:pt>
                <c:pt idx="5149">
                  <c:v>2.80178172E-2</c:v>
                </c:pt>
                <c:pt idx="5150">
                  <c:v>2.6548554500000002E-2</c:v>
                </c:pt>
                <c:pt idx="5151">
                  <c:v>2.6548554500000002E-2</c:v>
                </c:pt>
                <c:pt idx="5152">
                  <c:v>2.6548554500000002E-2</c:v>
                </c:pt>
                <c:pt idx="5153">
                  <c:v>2.6548554500000002E-2</c:v>
                </c:pt>
                <c:pt idx="5154">
                  <c:v>2.80178172E-2</c:v>
                </c:pt>
                <c:pt idx="5155">
                  <c:v>2.80178172E-2</c:v>
                </c:pt>
                <c:pt idx="5156">
                  <c:v>2.6548554500000002E-2</c:v>
                </c:pt>
                <c:pt idx="5157">
                  <c:v>2.6548554500000002E-2</c:v>
                </c:pt>
                <c:pt idx="5158">
                  <c:v>2.80178172E-2</c:v>
                </c:pt>
                <c:pt idx="5159">
                  <c:v>2.80178172E-2</c:v>
                </c:pt>
                <c:pt idx="5160">
                  <c:v>2.80178172E-2</c:v>
                </c:pt>
                <c:pt idx="5161">
                  <c:v>2.6548554500000002E-2</c:v>
                </c:pt>
                <c:pt idx="5162">
                  <c:v>2.80178172E-2</c:v>
                </c:pt>
                <c:pt idx="5163">
                  <c:v>2.80178146E-2</c:v>
                </c:pt>
                <c:pt idx="5164">
                  <c:v>2.6548495299999999E-2</c:v>
                </c:pt>
                <c:pt idx="5165">
                  <c:v>2.8017635799999999E-2</c:v>
                </c:pt>
                <c:pt idx="5166">
                  <c:v>2.6548194600000002E-2</c:v>
                </c:pt>
                <c:pt idx="5167">
                  <c:v>2.8017233999999999E-2</c:v>
                </c:pt>
                <c:pt idx="5168">
                  <c:v>2.6547710799999999E-2</c:v>
                </c:pt>
                <c:pt idx="5169">
                  <c:v>2.6547425600000001E-2</c:v>
                </c:pt>
                <c:pt idx="5170">
                  <c:v>2.6547125099999999E-2</c:v>
                </c:pt>
                <c:pt idx="5171">
                  <c:v>2.6546819400000001E-2</c:v>
                </c:pt>
                <c:pt idx="5172">
                  <c:v>2.6546518700000001E-2</c:v>
                </c:pt>
                <c:pt idx="5173">
                  <c:v>2.65462331E-2</c:v>
                </c:pt>
                <c:pt idx="5174">
                  <c:v>2.80152392E-2</c:v>
                </c:pt>
                <c:pt idx="5175">
                  <c:v>2.6545748399999999E-2</c:v>
                </c:pt>
                <c:pt idx="5176">
                  <c:v>2.8014836500000001E-2</c:v>
                </c:pt>
                <c:pt idx="5177">
                  <c:v>2.8014713900000002E-2</c:v>
                </c:pt>
                <c:pt idx="5178">
                  <c:v>2.65453906E-2</c:v>
                </c:pt>
                <c:pt idx="5179">
                  <c:v>2.80146761E-2</c:v>
                </c:pt>
                <c:pt idx="5180">
                  <c:v>2.5076210599999999E-2</c:v>
                </c:pt>
                <c:pt idx="5181">
                  <c:v>2.8014847499999999E-2</c:v>
                </c:pt>
                <c:pt idx="5182">
                  <c:v>2.6545715099999999E-2</c:v>
                </c:pt>
                <c:pt idx="5183">
                  <c:v>2.6545876900000001E-2</c:v>
                </c:pt>
                <c:pt idx="5184">
                  <c:v>2.8015328499999999E-2</c:v>
                </c:pt>
                <c:pt idx="5185">
                  <c:v>2.6546267799999999E-2</c:v>
                </c:pt>
                <c:pt idx="5186">
                  <c:v>2.6546489600000001E-2</c:v>
                </c:pt>
                <c:pt idx="5187">
                  <c:v>2.6546723800000002E-2</c:v>
                </c:pt>
                <c:pt idx="5188">
                  <c:v>2.65469669E-2</c:v>
                </c:pt>
                <c:pt idx="5189">
                  <c:v>2.6547215200000002E-2</c:v>
                </c:pt>
                <c:pt idx="5190">
                  <c:v>2.5078200599999999E-2</c:v>
                </c:pt>
                <c:pt idx="5191">
                  <c:v>2.8016975999999999E-2</c:v>
                </c:pt>
                <c:pt idx="5192">
                  <c:v>2.6547953499999999E-2</c:v>
                </c:pt>
                <c:pt idx="5193">
                  <c:v>2.6548185200000001E-2</c:v>
                </c:pt>
                <c:pt idx="5194">
                  <c:v>2.8017666600000001E-2</c:v>
                </c:pt>
                <c:pt idx="5195">
                  <c:v>2.8017868899999999E-2</c:v>
                </c:pt>
                <c:pt idx="5196">
                  <c:v>2.65488145E-2</c:v>
                </c:pt>
                <c:pt idx="5197">
                  <c:v>2.8018297300000002E-2</c:v>
                </c:pt>
                <c:pt idx="5198">
                  <c:v>2.65492653E-2</c:v>
                </c:pt>
                <c:pt idx="5199">
                  <c:v>2.5080240300000001E-2</c:v>
                </c:pt>
                <c:pt idx="5200">
                  <c:v>2.65497414E-2</c:v>
                </c:pt>
                <c:pt idx="5201">
                  <c:v>2.5080720399999999E-2</c:v>
                </c:pt>
                <c:pt idx="5202">
                  <c:v>2.80194785E-2</c:v>
                </c:pt>
                <c:pt idx="5203">
                  <c:v>2.6550448899999999E-2</c:v>
                </c:pt>
                <c:pt idx="5204">
                  <c:v>2.80199306E-2</c:v>
                </c:pt>
                <c:pt idx="5205">
                  <c:v>2.8020139999999999E-2</c:v>
                </c:pt>
                <c:pt idx="5206">
                  <c:v>2.8020334300000001E-2</c:v>
                </c:pt>
                <c:pt idx="5207">
                  <c:v>2.6551251299999998E-2</c:v>
                </c:pt>
                <c:pt idx="5208">
                  <c:v>2.8020665199999999E-2</c:v>
                </c:pt>
                <c:pt idx="5209">
                  <c:v>2.6551537100000001E-2</c:v>
                </c:pt>
                <c:pt idx="5210">
                  <c:v>2.6551640500000001E-2</c:v>
                </c:pt>
                <c:pt idx="5211">
                  <c:v>2.6551709199999999E-2</c:v>
                </c:pt>
                <c:pt idx="5212">
                  <c:v>2.8020916999999999E-2</c:v>
                </c:pt>
                <c:pt idx="5213">
                  <c:v>2.6551471300000001E-2</c:v>
                </c:pt>
                <c:pt idx="5214">
                  <c:v>2.8020426000000001E-2</c:v>
                </c:pt>
                <c:pt idx="5215">
                  <c:v>2.6550764500000001E-2</c:v>
                </c:pt>
                <c:pt idx="5216">
                  <c:v>2.6550283800000001E-2</c:v>
                </c:pt>
                <c:pt idx="5217">
                  <c:v>2.6549743899999999E-2</c:v>
                </c:pt>
                <c:pt idx="5218">
                  <c:v>2.65491645E-2</c:v>
                </c:pt>
                <c:pt idx="5219">
                  <c:v>2.65485648E-2</c:v>
                </c:pt>
                <c:pt idx="5220">
                  <c:v>2.65479645E-2</c:v>
                </c:pt>
                <c:pt idx="5221">
                  <c:v>2.8016647499999998E-2</c:v>
                </c:pt>
                <c:pt idx="5222">
                  <c:v>2.9485370600000001E-2</c:v>
                </c:pt>
                <c:pt idx="5223">
                  <c:v>2.8015621899999999E-2</c:v>
                </c:pt>
                <c:pt idx="5224">
                  <c:v>2.8015216200000002E-2</c:v>
                </c:pt>
                <c:pt idx="5225">
                  <c:v>2.6545641700000001E-2</c:v>
                </c:pt>
                <c:pt idx="5226">
                  <c:v>2.8014718099999999E-2</c:v>
                </c:pt>
                <c:pt idx="5227">
                  <c:v>2.8014662700000002E-2</c:v>
                </c:pt>
                <c:pt idx="5228">
                  <c:v>2.6545439000000001E-2</c:v>
                </c:pt>
                <c:pt idx="5229">
                  <c:v>2.8014820700000002E-2</c:v>
                </c:pt>
                <c:pt idx="5230">
                  <c:v>2.6545729300000001E-2</c:v>
                </c:pt>
                <c:pt idx="5231">
                  <c:v>2.6545954399999998E-2</c:v>
                </c:pt>
                <c:pt idx="5232">
                  <c:v>2.6546218E-2</c:v>
                </c:pt>
                <c:pt idx="5233">
                  <c:v>2.8015774800000001E-2</c:v>
                </c:pt>
                <c:pt idx="5234">
                  <c:v>2.6546817300000001E-2</c:v>
                </c:pt>
                <c:pt idx="5235">
                  <c:v>2.8016395600000001E-2</c:v>
                </c:pt>
                <c:pt idx="5236">
                  <c:v>2.5078175099999999E-2</c:v>
                </c:pt>
                <c:pt idx="5237">
                  <c:v>2.80169956E-2</c:v>
                </c:pt>
                <c:pt idx="5238">
                  <c:v>2.8017260499999998E-2</c:v>
                </c:pt>
                <c:pt idx="5239">
                  <c:v>2.6548224400000001E-2</c:v>
                </c:pt>
                <c:pt idx="5240">
                  <c:v>2.8017666E-2</c:v>
                </c:pt>
                <c:pt idx="5241">
                  <c:v>2.8017784800000001E-2</c:v>
                </c:pt>
                <c:pt idx="5242">
                  <c:v>2.80178331E-2</c:v>
                </c:pt>
                <c:pt idx="5243">
                  <c:v>2.6548538399999998E-2</c:v>
                </c:pt>
                <c:pt idx="5244">
                  <c:v>2.8017701799999999E-2</c:v>
                </c:pt>
                <c:pt idx="5245">
                  <c:v>2.8017549499999999E-2</c:v>
                </c:pt>
                <c:pt idx="5246">
                  <c:v>2.65480895E-2</c:v>
                </c:pt>
                <c:pt idx="5247">
                  <c:v>2.6547856599999999E-2</c:v>
                </c:pt>
                <c:pt idx="5248">
                  <c:v>2.6547596499999999E-2</c:v>
                </c:pt>
                <c:pt idx="5249">
                  <c:v>2.65473177E-2</c:v>
                </c:pt>
                <c:pt idx="5250">
                  <c:v>2.6547028800000001E-2</c:v>
                </c:pt>
                <c:pt idx="5251">
                  <c:v>2.6546738600000001E-2</c:v>
                </c:pt>
                <c:pt idx="5252">
                  <c:v>2.6546455699999999E-2</c:v>
                </c:pt>
                <c:pt idx="5253">
                  <c:v>2.6546188599999999E-2</c:v>
                </c:pt>
                <c:pt idx="5254">
                  <c:v>2.65459462E-2</c:v>
                </c:pt>
                <c:pt idx="5255">
                  <c:v>2.6545737100000001E-2</c:v>
                </c:pt>
                <c:pt idx="5256">
                  <c:v>2.80148367E-2</c:v>
                </c:pt>
                <c:pt idx="5257">
                  <c:v>2.8014720399999998E-2</c:v>
                </c:pt>
                <c:pt idx="5258">
                  <c:v>2.5076129400000001E-2</c:v>
                </c:pt>
                <c:pt idx="5259">
                  <c:v>2.6545407100000001E-2</c:v>
                </c:pt>
                <c:pt idx="5260">
                  <c:v>2.80147504E-2</c:v>
                </c:pt>
                <c:pt idx="5261">
                  <c:v>2.8014882800000002E-2</c:v>
                </c:pt>
                <c:pt idx="5262">
                  <c:v>2.8015062800000001E-2</c:v>
                </c:pt>
                <c:pt idx="5263">
                  <c:v>2.6546015400000001E-2</c:v>
                </c:pt>
                <c:pt idx="5264">
                  <c:v>2.6546264900000002E-2</c:v>
                </c:pt>
                <c:pt idx="5265">
                  <c:v>2.65465361E-2</c:v>
                </c:pt>
                <c:pt idx="5266">
                  <c:v>2.8016085400000001E-2</c:v>
                </c:pt>
                <c:pt idx="5267">
                  <c:v>2.9485638500000001E-2</c:v>
                </c:pt>
                <c:pt idx="5268">
                  <c:v>2.8016658E-2</c:v>
                </c:pt>
                <c:pt idx="5269">
                  <c:v>2.8016929600000001E-2</c:v>
                </c:pt>
                <c:pt idx="5270">
                  <c:v>2.65479164E-2</c:v>
                </c:pt>
                <c:pt idx="5271">
                  <c:v>2.8017400599999999E-2</c:v>
                </c:pt>
                <c:pt idx="5272">
                  <c:v>2.6548319899999999E-2</c:v>
                </c:pt>
                <c:pt idx="5273">
                  <c:v>2.8017718399999999E-2</c:v>
                </c:pt>
                <c:pt idx="5274">
                  <c:v>2.80177985E-2</c:v>
                </c:pt>
                <c:pt idx="5275">
                  <c:v>2.6548554500000002E-2</c:v>
                </c:pt>
                <c:pt idx="5276">
                  <c:v>2.6548554500000002E-2</c:v>
                </c:pt>
                <c:pt idx="5277">
                  <c:v>2.6548554500000002E-2</c:v>
                </c:pt>
                <c:pt idx="5278">
                  <c:v>2.50792918E-2</c:v>
                </c:pt>
                <c:pt idx="5279">
                  <c:v>2.6548554500000002E-2</c:v>
                </c:pt>
                <c:pt idx="5280">
                  <c:v>2.80178172E-2</c:v>
                </c:pt>
                <c:pt idx="5281">
                  <c:v>2.80178172E-2</c:v>
                </c:pt>
                <c:pt idx="5282">
                  <c:v>2.6548554500000002E-2</c:v>
                </c:pt>
                <c:pt idx="5283">
                  <c:v>2.80178172E-2</c:v>
                </c:pt>
                <c:pt idx="5284">
                  <c:v>2.6548554500000002E-2</c:v>
                </c:pt>
                <c:pt idx="5285">
                  <c:v>2.80178172E-2</c:v>
                </c:pt>
                <c:pt idx="5286">
                  <c:v>2.80178172E-2</c:v>
                </c:pt>
                <c:pt idx="5287">
                  <c:v>2.6548554500000002E-2</c:v>
                </c:pt>
                <c:pt idx="5288">
                  <c:v>2.80178172E-2</c:v>
                </c:pt>
                <c:pt idx="5289">
                  <c:v>2.80178172E-2</c:v>
                </c:pt>
                <c:pt idx="5290">
                  <c:v>2.6548554500000002E-2</c:v>
                </c:pt>
                <c:pt idx="5291">
                  <c:v>2.80178172E-2</c:v>
                </c:pt>
                <c:pt idx="5292">
                  <c:v>2.80178172E-2</c:v>
                </c:pt>
                <c:pt idx="5293">
                  <c:v>2.6548554500000002E-2</c:v>
                </c:pt>
                <c:pt idx="5294">
                  <c:v>2.80178172E-2</c:v>
                </c:pt>
                <c:pt idx="5295">
                  <c:v>2.6548554500000002E-2</c:v>
                </c:pt>
                <c:pt idx="5296">
                  <c:v>2.80178172E-2</c:v>
                </c:pt>
                <c:pt idx="5297">
                  <c:v>2.6548554500000002E-2</c:v>
                </c:pt>
                <c:pt idx="5298">
                  <c:v>2.80178172E-2</c:v>
                </c:pt>
                <c:pt idx="5299">
                  <c:v>2.80178172E-2</c:v>
                </c:pt>
                <c:pt idx="5300">
                  <c:v>2.80178172E-2</c:v>
                </c:pt>
                <c:pt idx="5301">
                  <c:v>2.80178172E-2</c:v>
                </c:pt>
                <c:pt idx="5302">
                  <c:v>2.6548554500000002E-2</c:v>
                </c:pt>
                <c:pt idx="5303">
                  <c:v>2.6548554500000002E-2</c:v>
                </c:pt>
                <c:pt idx="5304">
                  <c:v>2.80178172E-2</c:v>
                </c:pt>
                <c:pt idx="5305">
                  <c:v>2.80178172E-2</c:v>
                </c:pt>
                <c:pt idx="5306">
                  <c:v>2.6548554500000002E-2</c:v>
                </c:pt>
                <c:pt idx="5307">
                  <c:v>2.8017815099999999E-2</c:v>
                </c:pt>
                <c:pt idx="5308">
                  <c:v>2.8017770800000001E-2</c:v>
                </c:pt>
                <c:pt idx="5309">
                  <c:v>2.65484107E-2</c:v>
                </c:pt>
                <c:pt idx="5310">
                  <c:v>2.65482675E-2</c:v>
                </c:pt>
                <c:pt idx="5311">
                  <c:v>2.65480853E-2</c:v>
                </c:pt>
                <c:pt idx="5312">
                  <c:v>2.80171346E-2</c:v>
                </c:pt>
                <c:pt idx="5313">
                  <c:v>2.94861594E-2</c:v>
                </c:pt>
                <c:pt idx="5314">
                  <c:v>2.65473736E-2</c:v>
                </c:pt>
                <c:pt idx="5315">
                  <c:v>2.6547104299999999E-2</c:v>
                </c:pt>
                <c:pt idx="5316">
                  <c:v>2.6546830600000001E-2</c:v>
                </c:pt>
                <c:pt idx="5317">
                  <c:v>2.8015824799999998E-2</c:v>
                </c:pt>
                <c:pt idx="5318">
                  <c:v>2.6546297600000001E-2</c:v>
                </c:pt>
                <c:pt idx="5319">
                  <c:v>2.6546052099999998E-2</c:v>
                </c:pt>
                <c:pt idx="5320">
                  <c:v>2.8015096499999999E-2</c:v>
                </c:pt>
                <c:pt idx="5321">
                  <c:v>2.8014905E-2</c:v>
                </c:pt>
                <c:pt idx="5322">
                  <c:v>2.8014750599999999E-2</c:v>
                </c:pt>
                <c:pt idx="5323">
                  <c:v>2.65453722E-2</c:v>
                </c:pt>
                <c:pt idx="5324">
                  <c:v>2.6545282699999999E-2</c:v>
                </c:pt>
                <c:pt idx="5325">
                  <c:v>2.80144729E-2</c:v>
                </c:pt>
                <c:pt idx="5326">
                  <c:v>2.6545140799999999E-2</c:v>
                </c:pt>
                <c:pt idx="5327">
                  <c:v>2.65450884E-2</c:v>
                </c:pt>
                <c:pt idx="5328">
                  <c:v>2.6545048299999999E-2</c:v>
                </c:pt>
                <c:pt idx="5329">
                  <c:v>2.8014288200000001E-2</c:v>
                </c:pt>
                <c:pt idx="5330">
                  <c:v>2.8014272900000001E-2</c:v>
                </c:pt>
                <c:pt idx="5331">
                  <c:v>2.80142699E-2</c:v>
                </c:pt>
                <c:pt idx="5332">
                  <c:v>2.80142793E-2</c:v>
                </c:pt>
                <c:pt idx="5333">
                  <c:v>2.8014300999999998E-2</c:v>
                </c:pt>
                <c:pt idx="5334">
                  <c:v>2.8014335099999999E-2</c:v>
                </c:pt>
                <c:pt idx="5335">
                  <c:v>2.8014381500000001E-2</c:v>
                </c:pt>
                <c:pt idx="5336">
                  <c:v>2.8014440299999999E-2</c:v>
                </c:pt>
                <c:pt idx="5337">
                  <c:v>2.8014511400000001E-2</c:v>
                </c:pt>
                <c:pt idx="5338">
                  <c:v>2.8014594800000001E-2</c:v>
                </c:pt>
                <c:pt idx="5339">
                  <c:v>2.6545424799999998E-2</c:v>
                </c:pt>
                <c:pt idx="5340">
                  <c:v>2.6545559E-2</c:v>
                </c:pt>
                <c:pt idx="5341">
                  <c:v>2.8015000299999999E-2</c:v>
                </c:pt>
                <c:pt idx="5342">
                  <c:v>2.6545942100000001E-2</c:v>
                </c:pt>
                <c:pt idx="5343">
                  <c:v>2.80154432E-2</c:v>
                </c:pt>
                <c:pt idx="5344">
                  <c:v>2.8015697700000002E-2</c:v>
                </c:pt>
                <c:pt idx="5345">
                  <c:v>2.6546699600000001E-2</c:v>
                </c:pt>
                <c:pt idx="5346">
                  <c:v>2.5077708099999999E-2</c:v>
                </c:pt>
                <c:pt idx="5347">
                  <c:v>2.6547245300000001E-2</c:v>
                </c:pt>
                <c:pt idx="5348">
                  <c:v>2.8016773599999999E-2</c:v>
                </c:pt>
                <c:pt idx="5349">
                  <c:v>2.65477587E-2</c:v>
                </c:pt>
                <c:pt idx="5350">
                  <c:v>2.8017249500000001E-2</c:v>
                </c:pt>
                <c:pt idx="5351">
                  <c:v>2.80174477E-2</c:v>
                </c:pt>
                <c:pt idx="5352">
                  <c:v>2.8017610200000001E-2</c:v>
                </c:pt>
                <c:pt idx="5353">
                  <c:v>2.6548467400000001E-2</c:v>
                </c:pt>
                <c:pt idx="5354">
                  <c:v>2.6548538100000001E-2</c:v>
                </c:pt>
                <c:pt idx="5355">
                  <c:v>2.80178172E-2</c:v>
                </c:pt>
                <c:pt idx="5356">
                  <c:v>2.6548554500000002E-2</c:v>
                </c:pt>
                <c:pt idx="5357">
                  <c:v>2.6548554500000002E-2</c:v>
                </c:pt>
                <c:pt idx="5358">
                  <c:v>2.6548554500000002E-2</c:v>
                </c:pt>
                <c:pt idx="5359">
                  <c:v>2.6548554500000002E-2</c:v>
                </c:pt>
                <c:pt idx="5360">
                  <c:v>2.80178172E-2</c:v>
                </c:pt>
                <c:pt idx="5361">
                  <c:v>2.6548554500000002E-2</c:v>
                </c:pt>
                <c:pt idx="5362">
                  <c:v>2.80178172E-2</c:v>
                </c:pt>
                <c:pt idx="5363">
                  <c:v>2.6548554500000002E-2</c:v>
                </c:pt>
                <c:pt idx="5364">
                  <c:v>2.6548554500000002E-2</c:v>
                </c:pt>
                <c:pt idx="5365">
                  <c:v>2.6548554500000002E-2</c:v>
                </c:pt>
                <c:pt idx="5366">
                  <c:v>2.6548554500000002E-2</c:v>
                </c:pt>
                <c:pt idx="5367">
                  <c:v>2.80178172E-2</c:v>
                </c:pt>
                <c:pt idx="5368">
                  <c:v>2.80178172E-2</c:v>
                </c:pt>
                <c:pt idx="5369">
                  <c:v>2.80178172E-2</c:v>
                </c:pt>
                <c:pt idx="5370">
                  <c:v>2.80178172E-2</c:v>
                </c:pt>
                <c:pt idx="5371">
                  <c:v>2.6548554500000002E-2</c:v>
                </c:pt>
                <c:pt idx="5372">
                  <c:v>2.6548554500000002E-2</c:v>
                </c:pt>
                <c:pt idx="5373">
                  <c:v>2.6548554500000002E-2</c:v>
                </c:pt>
                <c:pt idx="5374">
                  <c:v>2.80178172E-2</c:v>
                </c:pt>
                <c:pt idx="5375">
                  <c:v>2.80178172E-2</c:v>
                </c:pt>
                <c:pt idx="5376">
                  <c:v>2.80178172E-2</c:v>
                </c:pt>
                <c:pt idx="5377">
                  <c:v>2.6548554500000002E-2</c:v>
                </c:pt>
                <c:pt idx="5378">
                  <c:v>2.80178172E-2</c:v>
                </c:pt>
                <c:pt idx="5379">
                  <c:v>2.80178172E-2</c:v>
                </c:pt>
                <c:pt idx="5380">
                  <c:v>2.6548554500000002E-2</c:v>
                </c:pt>
                <c:pt idx="5381">
                  <c:v>2.80178172E-2</c:v>
                </c:pt>
                <c:pt idx="5382">
                  <c:v>2.6548554500000002E-2</c:v>
                </c:pt>
                <c:pt idx="5383">
                  <c:v>2.80178172E-2</c:v>
                </c:pt>
                <c:pt idx="5384">
                  <c:v>2.6548554500000002E-2</c:v>
                </c:pt>
                <c:pt idx="5385">
                  <c:v>2.80178172E-2</c:v>
                </c:pt>
                <c:pt idx="5386">
                  <c:v>2.80178172E-2</c:v>
                </c:pt>
                <c:pt idx="5387">
                  <c:v>2.80178172E-2</c:v>
                </c:pt>
                <c:pt idx="5388">
                  <c:v>2.6548554500000002E-2</c:v>
                </c:pt>
                <c:pt idx="5389">
                  <c:v>2.80178172E-2</c:v>
                </c:pt>
                <c:pt idx="5390">
                  <c:v>2.80178172E-2</c:v>
                </c:pt>
                <c:pt idx="5391">
                  <c:v>2.80178172E-2</c:v>
                </c:pt>
                <c:pt idx="5392">
                  <c:v>2.80178172E-2</c:v>
                </c:pt>
                <c:pt idx="5393">
                  <c:v>2.80178172E-2</c:v>
                </c:pt>
                <c:pt idx="5394">
                  <c:v>2.80178172E-2</c:v>
                </c:pt>
                <c:pt idx="5395">
                  <c:v>2.80178172E-2</c:v>
                </c:pt>
                <c:pt idx="5396">
                  <c:v>2.80178172E-2</c:v>
                </c:pt>
                <c:pt idx="5397">
                  <c:v>2.6548554500000002E-2</c:v>
                </c:pt>
                <c:pt idx="5398">
                  <c:v>2.80178172E-2</c:v>
                </c:pt>
                <c:pt idx="5399">
                  <c:v>2.80178172E-2</c:v>
                </c:pt>
                <c:pt idx="5400">
                  <c:v>2.6548554500000002E-2</c:v>
                </c:pt>
                <c:pt idx="5401">
                  <c:v>2.6548554500000002E-2</c:v>
                </c:pt>
                <c:pt idx="5402">
                  <c:v>2.80178172E-2</c:v>
                </c:pt>
                <c:pt idx="5403">
                  <c:v>2.80178172E-2</c:v>
                </c:pt>
                <c:pt idx="5404">
                  <c:v>2.6548554500000002E-2</c:v>
                </c:pt>
                <c:pt idx="5405">
                  <c:v>2.80178172E-2</c:v>
                </c:pt>
                <c:pt idx="5406">
                  <c:v>2.6548554500000002E-2</c:v>
                </c:pt>
                <c:pt idx="5407">
                  <c:v>2.6548554500000002E-2</c:v>
                </c:pt>
                <c:pt idx="5408">
                  <c:v>2.80178172E-2</c:v>
                </c:pt>
                <c:pt idx="5409">
                  <c:v>2.80178172E-2</c:v>
                </c:pt>
                <c:pt idx="5410">
                  <c:v>2.80178172E-2</c:v>
                </c:pt>
                <c:pt idx="5411">
                  <c:v>2.80178172E-2</c:v>
                </c:pt>
                <c:pt idx="5412">
                  <c:v>2.80178172E-2</c:v>
                </c:pt>
                <c:pt idx="5413">
                  <c:v>2.80178172E-2</c:v>
                </c:pt>
                <c:pt idx="5414">
                  <c:v>2.6548554500000002E-2</c:v>
                </c:pt>
                <c:pt idx="5415">
                  <c:v>2.80178172E-2</c:v>
                </c:pt>
                <c:pt idx="5416">
                  <c:v>2.80178172E-2</c:v>
                </c:pt>
                <c:pt idx="5417">
                  <c:v>2.80178172E-2</c:v>
                </c:pt>
                <c:pt idx="5418">
                  <c:v>2.80178172E-2</c:v>
                </c:pt>
                <c:pt idx="5419">
                  <c:v>2.80178172E-2</c:v>
                </c:pt>
                <c:pt idx="5420">
                  <c:v>2.80178172E-2</c:v>
                </c:pt>
                <c:pt idx="5421">
                  <c:v>2.6548554500000002E-2</c:v>
                </c:pt>
                <c:pt idx="5422">
                  <c:v>2.80178172E-2</c:v>
                </c:pt>
                <c:pt idx="5423">
                  <c:v>2.80178172E-2</c:v>
                </c:pt>
                <c:pt idx="5424">
                  <c:v>2.80178172E-2</c:v>
                </c:pt>
                <c:pt idx="5425">
                  <c:v>2.6548554500000002E-2</c:v>
                </c:pt>
                <c:pt idx="5426">
                  <c:v>2.80178172E-2</c:v>
                </c:pt>
                <c:pt idx="5427">
                  <c:v>2.80178172E-2</c:v>
                </c:pt>
                <c:pt idx="5428">
                  <c:v>2.6548554500000002E-2</c:v>
                </c:pt>
                <c:pt idx="5429">
                  <c:v>2.6548554500000002E-2</c:v>
                </c:pt>
                <c:pt idx="5430">
                  <c:v>2.80178172E-2</c:v>
                </c:pt>
                <c:pt idx="5431">
                  <c:v>2.6548554500000002E-2</c:v>
                </c:pt>
                <c:pt idx="5432">
                  <c:v>2.80178172E-2</c:v>
                </c:pt>
                <c:pt idx="5433">
                  <c:v>2.6548554500000002E-2</c:v>
                </c:pt>
                <c:pt idx="5434">
                  <c:v>2.6548554500000002E-2</c:v>
                </c:pt>
                <c:pt idx="5435">
                  <c:v>2.80178172E-2</c:v>
                </c:pt>
                <c:pt idx="5436">
                  <c:v>2.80178172E-2</c:v>
                </c:pt>
                <c:pt idx="5437">
                  <c:v>2.80178172E-2</c:v>
                </c:pt>
                <c:pt idx="5438">
                  <c:v>2.6548554500000002E-2</c:v>
                </c:pt>
                <c:pt idx="5439">
                  <c:v>2.80178172E-2</c:v>
                </c:pt>
                <c:pt idx="5440">
                  <c:v>2.80178172E-2</c:v>
                </c:pt>
                <c:pt idx="5441">
                  <c:v>2.80178172E-2</c:v>
                </c:pt>
                <c:pt idx="5442">
                  <c:v>2.6548554500000002E-2</c:v>
                </c:pt>
                <c:pt idx="5443">
                  <c:v>2.80178172E-2</c:v>
                </c:pt>
                <c:pt idx="5444">
                  <c:v>2.80178172E-2</c:v>
                </c:pt>
                <c:pt idx="5445">
                  <c:v>2.80178172E-2</c:v>
                </c:pt>
                <c:pt idx="5446">
                  <c:v>2.80178172E-2</c:v>
                </c:pt>
                <c:pt idx="5447">
                  <c:v>2.80178172E-2</c:v>
                </c:pt>
                <c:pt idx="5448">
                  <c:v>2.80178172E-2</c:v>
                </c:pt>
                <c:pt idx="5449">
                  <c:v>2.80178172E-2</c:v>
                </c:pt>
                <c:pt idx="5450">
                  <c:v>2.80178172E-2</c:v>
                </c:pt>
                <c:pt idx="5451">
                  <c:v>2.80178172E-2</c:v>
                </c:pt>
                <c:pt idx="5452">
                  <c:v>2.6548554500000002E-2</c:v>
                </c:pt>
                <c:pt idx="5453">
                  <c:v>2.80178172E-2</c:v>
                </c:pt>
                <c:pt idx="5454">
                  <c:v>2.80178172E-2</c:v>
                </c:pt>
                <c:pt idx="5455">
                  <c:v>2.6548554500000002E-2</c:v>
                </c:pt>
                <c:pt idx="5456">
                  <c:v>2.80178172E-2</c:v>
                </c:pt>
                <c:pt idx="5457">
                  <c:v>2.80178172E-2</c:v>
                </c:pt>
                <c:pt idx="5458">
                  <c:v>2.6548554500000002E-2</c:v>
                </c:pt>
                <c:pt idx="5459">
                  <c:v>2.6548554500000002E-2</c:v>
                </c:pt>
                <c:pt idx="5460">
                  <c:v>2.80178172E-2</c:v>
                </c:pt>
                <c:pt idx="5461">
                  <c:v>2.6548554500000002E-2</c:v>
                </c:pt>
                <c:pt idx="5462">
                  <c:v>2.80178172E-2</c:v>
                </c:pt>
                <c:pt idx="5463">
                  <c:v>2.6548554500000002E-2</c:v>
                </c:pt>
                <c:pt idx="5464">
                  <c:v>2.80178172E-2</c:v>
                </c:pt>
                <c:pt idx="5465">
                  <c:v>2.80178172E-2</c:v>
                </c:pt>
                <c:pt idx="5466">
                  <c:v>2.80178172E-2</c:v>
                </c:pt>
                <c:pt idx="5467">
                  <c:v>2.80178172E-2</c:v>
                </c:pt>
                <c:pt idx="5468">
                  <c:v>2.80178172E-2</c:v>
                </c:pt>
                <c:pt idx="5469">
                  <c:v>2.6548554500000002E-2</c:v>
                </c:pt>
                <c:pt idx="5470">
                  <c:v>2.6548554500000002E-2</c:v>
                </c:pt>
                <c:pt idx="5471">
                  <c:v>2.80178172E-2</c:v>
                </c:pt>
                <c:pt idx="5472">
                  <c:v>2.6548554500000002E-2</c:v>
                </c:pt>
                <c:pt idx="5473">
                  <c:v>2.80178172E-2</c:v>
                </c:pt>
                <c:pt idx="5474">
                  <c:v>2.80178172E-2</c:v>
                </c:pt>
                <c:pt idx="5475">
                  <c:v>2.80178172E-2</c:v>
                </c:pt>
                <c:pt idx="5476">
                  <c:v>2.80178172E-2</c:v>
                </c:pt>
                <c:pt idx="5477">
                  <c:v>2.80178172E-2</c:v>
                </c:pt>
                <c:pt idx="5478">
                  <c:v>2.6548554500000002E-2</c:v>
                </c:pt>
                <c:pt idx="5479">
                  <c:v>2.6548554500000002E-2</c:v>
                </c:pt>
                <c:pt idx="5480">
                  <c:v>2.80178172E-2</c:v>
                </c:pt>
                <c:pt idx="5481">
                  <c:v>2.80178172E-2</c:v>
                </c:pt>
                <c:pt idx="5482">
                  <c:v>2.6548554500000002E-2</c:v>
                </c:pt>
                <c:pt idx="5483">
                  <c:v>2.8017814799999999E-2</c:v>
                </c:pt>
                <c:pt idx="5484">
                  <c:v>2.8017761799999999E-2</c:v>
                </c:pt>
                <c:pt idx="5485">
                  <c:v>2.8017646600000001E-2</c:v>
                </c:pt>
                <c:pt idx="5486">
                  <c:v>2.80174786E-2</c:v>
                </c:pt>
                <c:pt idx="5487">
                  <c:v>2.6548003300000001E-2</c:v>
                </c:pt>
                <c:pt idx="5488">
                  <c:v>2.8017020399999999E-2</c:v>
                </c:pt>
                <c:pt idx="5489">
                  <c:v>2.8016748599999999E-2</c:v>
                </c:pt>
                <c:pt idx="5490">
                  <c:v>2.8016460699999999E-2</c:v>
                </c:pt>
                <c:pt idx="5491">
                  <c:v>2.8016165799999999E-2</c:v>
                </c:pt>
                <c:pt idx="5492">
                  <c:v>2.8015873199999999E-2</c:v>
                </c:pt>
                <c:pt idx="5493">
                  <c:v>2.80155921E-2</c:v>
                </c:pt>
                <c:pt idx="5494">
                  <c:v>2.8015331800000001E-2</c:v>
                </c:pt>
                <c:pt idx="5495">
                  <c:v>2.9484368100000002E-2</c:v>
                </c:pt>
                <c:pt idx="5496">
                  <c:v>2.8014910699999999E-2</c:v>
                </c:pt>
                <c:pt idx="5497">
                  <c:v>2.8014768499999999E-2</c:v>
                </c:pt>
                <c:pt idx="5498">
                  <c:v>2.8014684200000001E-2</c:v>
                </c:pt>
                <c:pt idx="5499">
                  <c:v>2.8014664500000001E-2</c:v>
                </c:pt>
                <c:pt idx="5500">
                  <c:v>2.8014664500000001E-2</c:v>
                </c:pt>
                <c:pt idx="5501">
                  <c:v>2.8014664500000001E-2</c:v>
                </c:pt>
                <c:pt idx="5502">
                  <c:v>2.8014664500000001E-2</c:v>
                </c:pt>
                <c:pt idx="5503">
                  <c:v>2.8014664500000001E-2</c:v>
                </c:pt>
                <c:pt idx="5504">
                  <c:v>2.8014664500000001E-2</c:v>
                </c:pt>
                <c:pt idx="5505">
                  <c:v>2.8014664500000001E-2</c:v>
                </c:pt>
                <c:pt idx="5506">
                  <c:v>2.8014664500000001E-2</c:v>
                </c:pt>
                <c:pt idx="5507">
                  <c:v>2.8014664500000001E-2</c:v>
                </c:pt>
                <c:pt idx="5508">
                  <c:v>2.9483931500000001E-2</c:v>
                </c:pt>
                <c:pt idx="5509">
                  <c:v>2.8014664500000001E-2</c:v>
                </c:pt>
                <c:pt idx="5510">
                  <c:v>2.8014664500000001E-2</c:v>
                </c:pt>
                <c:pt idx="5511">
                  <c:v>2.9483931500000001E-2</c:v>
                </c:pt>
                <c:pt idx="5512">
                  <c:v>2.8014664500000001E-2</c:v>
                </c:pt>
                <c:pt idx="5513">
                  <c:v>2.8014664500000001E-2</c:v>
                </c:pt>
                <c:pt idx="5514">
                  <c:v>2.8014664500000001E-2</c:v>
                </c:pt>
                <c:pt idx="5515">
                  <c:v>2.8014664500000001E-2</c:v>
                </c:pt>
                <c:pt idx="5516">
                  <c:v>2.8014664500000001E-2</c:v>
                </c:pt>
                <c:pt idx="5517">
                  <c:v>2.8014664500000001E-2</c:v>
                </c:pt>
                <c:pt idx="5518">
                  <c:v>2.6545397500000002E-2</c:v>
                </c:pt>
                <c:pt idx="5519">
                  <c:v>2.6545397500000002E-2</c:v>
                </c:pt>
                <c:pt idx="5520">
                  <c:v>2.8014664500000001E-2</c:v>
                </c:pt>
                <c:pt idx="5521">
                  <c:v>2.9483931500000001E-2</c:v>
                </c:pt>
                <c:pt idx="5522">
                  <c:v>2.8014664500000001E-2</c:v>
                </c:pt>
                <c:pt idx="5523">
                  <c:v>2.8014664500000001E-2</c:v>
                </c:pt>
                <c:pt idx="5524">
                  <c:v>2.9483931500000001E-2</c:v>
                </c:pt>
                <c:pt idx="5525">
                  <c:v>2.8014664500000001E-2</c:v>
                </c:pt>
                <c:pt idx="5526">
                  <c:v>2.8014664500000001E-2</c:v>
                </c:pt>
                <c:pt idx="5527">
                  <c:v>2.8014664500000001E-2</c:v>
                </c:pt>
                <c:pt idx="5528">
                  <c:v>2.8014664500000001E-2</c:v>
                </c:pt>
                <c:pt idx="5529">
                  <c:v>2.9483931500000001E-2</c:v>
                </c:pt>
                <c:pt idx="5530">
                  <c:v>2.9483931500000001E-2</c:v>
                </c:pt>
                <c:pt idx="5531">
                  <c:v>2.8014666600000002E-2</c:v>
                </c:pt>
                <c:pt idx="5532">
                  <c:v>2.9483978099999999E-2</c:v>
                </c:pt>
                <c:pt idx="5533">
                  <c:v>2.8014808700000001E-2</c:v>
                </c:pt>
                <c:pt idx="5534">
                  <c:v>2.80149523E-2</c:v>
                </c:pt>
                <c:pt idx="5535">
                  <c:v>2.65458685E-2</c:v>
                </c:pt>
                <c:pt idx="5536">
                  <c:v>2.8015349500000002E-2</c:v>
                </c:pt>
                <c:pt idx="5537">
                  <c:v>2.80155892E-2</c:v>
                </c:pt>
                <c:pt idx="5538">
                  <c:v>2.8015847100000001E-2</c:v>
                </c:pt>
                <c:pt idx="5539">
                  <c:v>2.9485381200000001E-2</c:v>
                </c:pt>
                <c:pt idx="5540">
                  <c:v>2.8016389499999999E-2</c:v>
                </c:pt>
                <c:pt idx="5541">
                  <c:v>2.80166601E-2</c:v>
                </c:pt>
                <c:pt idx="5542">
                  <c:v>2.8016921199999999E-2</c:v>
                </c:pt>
                <c:pt idx="5543">
                  <c:v>2.65479021E-2</c:v>
                </c:pt>
                <c:pt idx="5544">
                  <c:v>2.6548123600000001E-2</c:v>
                </c:pt>
                <c:pt idx="5545">
                  <c:v>2.8017577799999999E-2</c:v>
                </c:pt>
                <c:pt idx="5546">
                  <c:v>2.8017731399999999E-2</c:v>
                </c:pt>
                <c:pt idx="5547">
                  <c:v>2.6548579700000002E-2</c:v>
                </c:pt>
                <c:pt idx="5548">
                  <c:v>2.80179313E-2</c:v>
                </c:pt>
                <c:pt idx="5549">
                  <c:v>2.8018008E-2</c:v>
                </c:pt>
                <c:pt idx="5550">
                  <c:v>2.8018072299999999E-2</c:v>
                </c:pt>
                <c:pt idx="5551">
                  <c:v>2.6548862100000001E-2</c:v>
                </c:pt>
                <c:pt idx="5552">
                  <c:v>2.8018164200000001E-2</c:v>
                </c:pt>
                <c:pt idx="5553">
                  <c:v>2.6548929499999999E-2</c:v>
                </c:pt>
                <c:pt idx="5554">
                  <c:v>2.8018207E-2</c:v>
                </c:pt>
                <c:pt idx="5555">
                  <c:v>2.80182099E-2</c:v>
                </c:pt>
                <c:pt idx="5556">
                  <c:v>2.8018200600000001E-2</c:v>
                </c:pt>
                <c:pt idx="5557">
                  <c:v>2.8018179000000001E-2</c:v>
                </c:pt>
                <c:pt idx="5558">
                  <c:v>2.9487407300000001E-2</c:v>
                </c:pt>
                <c:pt idx="5559">
                  <c:v>2.80180989E-2</c:v>
                </c:pt>
                <c:pt idx="5560">
                  <c:v>2.8018040399999999E-2</c:v>
                </c:pt>
                <c:pt idx="5561">
                  <c:v>2.8017969699999999E-2</c:v>
                </c:pt>
                <c:pt idx="5562">
                  <c:v>2.80178866E-2</c:v>
                </c:pt>
                <c:pt idx="5563">
                  <c:v>2.8017790000000001E-2</c:v>
                </c:pt>
                <c:pt idx="5564">
                  <c:v>2.6548393699999999E-2</c:v>
                </c:pt>
                <c:pt idx="5565">
                  <c:v>2.8017482699999999E-2</c:v>
                </c:pt>
                <c:pt idx="5566">
                  <c:v>2.65480118E-2</c:v>
                </c:pt>
                <c:pt idx="5567">
                  <c:v>2.8017041100000001E-2</c:v>
                </c:pt>
                <c:pt idx="5568">
                  <c:v>2.8016787099999999E-2</c:v>
                </c:pt>
                <c:pt idx="5569">
                  <c:v>2.8016520199999999E-2</c:v>
                </c:pt>
                <c:pt idx="5570">
                  <c:v>2.8016247300000002E-2</c:v>
                </c:pt>
                <c:pt idx="5571">
                  <c:v>2.6546710099999999E-2</c:v>
                </c:pt>
                <c:pt idx="5572">
                  <c:v>2.6546445599999999E-2</c:v>
                </c:pt>
                <c:pt idx="5573">
                  <c:v>2.80154619E-2</c:v>
                </c:pt>
                <c:pt idx="5574">
                  <c:v>2.8015234399999998E-2</c:v>
                </c:pt>
                <c:pt idx="5575">
                  <c:v>2.80150355E-2</c:v>
                </c:pt>
                <c:pt idx="5576">
                  <c:v>2.8014872400000002E-2</c:v>
                </c:pt>
                <c:pt idx="5577">
                  <c:v>2.8014751899999999E-2</c:v>
                </c:pt>
                <c:pt idx="5578">
                  <c:v>2.8014681E-2</c:v>
                </c:pt>
                <c:pt idx="5579">
                  <c:v>2.8014664500000001E-2</c:v>
                </c:pt>
                <c:pt idx="5580">
                  <c:v>2.8014664500000001E-2</c:v>
                </c:pt>
                <c:pt idx="5581">
                  <c:v>2.6545397500000002E-2</c:v>
                </c:pt>
                <c:pt idx="5582">
                  <c:v>2.8014664500000001E-2</c:v>
                </c:pt>
                <c:pt idx="5583">
                  <c:v>2.8014664500000001E-2</c:v>
                </c:pt>
                <c:pt idx="5584">
                  <c:v>2.8014664500000001E-2</c:v>
                </c:pt>
                <c:pt idx="5585">
                  <c:v>2.8014664500000001E-2</c:v>
                </c:pt>
                <c:pt idx="5586">
                  <c:v>2.6545397500000002E-2</c:v>
                </c:pt>
                <c:pt idx="5587">
                  <c:v>2.8014664500000001E-2</c:v>
                </c:pt>
                <c:pt idx="5588">
                  <c:v>2.8014664500000001E-2</c:v>
                </c:pt>
                <c:pt idx="5589">
                  <c:v>2.8014664500000001E-2</c:v>
                </c:pt>
                <c:pt idx="5590">
                  <c:v>2.8014664500000001E-2</c:v>
                </c:pt>
                <c:pt idx="5591">
                  <c:v>2.6545397500000002E-2</c:v>
                </c:pt>
                <c:pt idx="5592">
                  <c:v>2.6545397500000002E-2</c:v>
                </c:pt>
                <c:pt idx="5593">
                  <c:v>2.8014664500000001E-2</c:v>
                </c:pt>
                <c:pt idx="5594">
                  <c:v>2.8014664500000001E-2</c:v>
                </c:pt>
                <c:pt idx="5595">
                  <c:v>2.8014664500000001E-2</c:v>
                </c:pt>
                <c:pt idx="5596">
                  <c:v>2.8014664500000001E-2</c:v>
                </c:pt>
                <c:pt idx="5597">
                  <c:v>2.6545397500000002E-2</c:v>
                </c:pt>
                <c:pt idx="5598">
                  <c:v>2.8014664500000001E-2</c:v>
                </c:pt>
                <c:pt idx="5599">
                  <c:v>2.8014664500000001E-2</c:v>
                </c:pt>
                <c:pt idx="5600">
                  <c:v>2.8014664500000001E-2</c:v>
                </c:pt>
                <c:pt idx="5601">
                  <c:v>2.9483931500000001E-2</c:v>
                </c:pt>
                <c:pt idx="5602">
                  <c:v>2.6545397500000002E-2</c:v>
                </c:pt>
                <c:pt idx="5603">
                  <c:v>2.8014664500000001E-2</c:v>
                </c:pt>
                <c:pt idx="5604">
                  <c:v>2.8014664500000001E-2</c:v>
                </c:pt>
                <c:pt idx="5605">
                  <c:v>2.8014664500000001E-2</c:v>
                </c:pt>
                <c:pt idx="5606">
                  <c:v>2.8014664500000001E-2</c:v>
                </c:pt>
                <c:pt idx="5607">
                  <c:v>2.8014664500000001E-2</c:v>
                </c:pt>
                <c:pt idx="5608">
                  <c:v>2.6545397500000002E-2</c:v>
                </c:pt>
                <c:pt idx="5609">
                  <c:v>2.8014664500000001E-2</c:v>
                </c:pt>
                <c:pt idx="5610">
                  <c:v>2.8014664500000001E-2</c:v>
                </c:pt>
                <c:pt idx="5611">
                  <c:v>2.8014664500000001E-2</c:v>
                </c:pt>
                <c:pt idx="5612">
                  <c:v>2.8014664500000001E-2</c:v>
                </c:pt>
                <c:pt idx="5613">
                  <c:v>2.6545397500000002E-2</c:v>
                </c:pt>
                <c:pt idx="5614">
                  <c:v>2.8014664500000001E-2</c:v>
                </c:pt>
                <c:pt idx="5615">
                  <c:v>2.8014664500000001E-2</c:v>
                </c:pt>
                <c:pt idx="5616">
                  <c:v>2.8014664500000001E-2</c:v>
                </c:pt>
                <c:pt idx="5617">
                  <c:v>2.8014664500000001E-2</c:v>
                </c:pt>
                <c:pt idx="5618">
                  <c:v>2.8014664500000001E-2</c:v>
                </c:pt>
                <c:pt idx="5619">
                  <c:v>2.9483931500000001E-2</c:v>
                </c:pt>
                <c:pt idx="5620">
                  <c:v>2.8014664500000001E-2</c:v>
                </c:pt>
                <c:pt idx="5621">
                  <c:v>2.8014664500000001E-2</c:v>
                </c:pt>
                <c:pt idx="5622">
                  <c:v>2.8014664500000001E-2</c:v>
                </c:pt>
                <c:pt idx="5623">
                  <c:v>2.8014664500000001E-2</c:v>
                </c:pt>
                <c:pt idx="5624">
                  <c:v>2.9483931500000001E-2</c:v>
                </c:pt>
                <c:pt idx="5625">
                  <c:v>2.9483931500000001E-2</c:v>
                </c:pt>
                <c:pt idx="5626">
                  <c:v>2.9483931500000001E-2</c:v>
                </c:pt>
                <c:pt idx="5627">
                  <c:v>2.65454E-2</c:v>
                </c:pt>
                <c:pt idx="5628">
                  <c:v>2.6545453300000001E-2</c:v>
                </c:pt>
                <c:pt idx="5629">
                  <c:v>2.8014835799999999E-2</c:v>
                </c:pt>
                <c:pt idx="5630">
                  <c:v>2.6545737900000001E-2</c:v>
                </c:pt>
                <c:pt idx="5631">
                  <c:v>2.8015216999999999E-2</c:v>
                </c:pt>
                <c:pt idx="5632">
                  <c:v>2.8015464E-2</c:v>
                </c:pt>
                <c:pt idx="5633">
                  <c:v>2.8015736199999999E-2</c:v>
                </c:pt>
                <c:pt idx="5634">
                  <c:v>2.8016024399999999E-2</c:v>
                </c:pt>
                <c:pt idx="5635">
                  <c:v>2.9485584200000001E-2</c:v>
                </c:pt>
                <c:pt idx="5636">
                  <c:v>2.8016611800000001E-2</c:v>
                </c:pt>
                <c:pt idx="5637">
                  <c:v>2.8016892500000001E-2</c:v>
                </c:pt>
                <c:pt idx="5638">
                  <c:v>2.8017152199999999E-2</c:v>
                </c:pt>
                <c:pt idx="5639">
                  <c:v>2.6548118499999999E-2</c:v>
                </c:pt>
                <c:pt idx="5640">
                  <c:v>2.8017572000000001E-2</c:v>
                </c:pt>
                <c:pt idx="5641">
                  <c:v>2.8017713699999999E-2</c:v>
                </c:pt>
                <c:pt idx="5642">
                  <c:v>2.8017797600000002E-2</c:v>
                </c:pt>
                <c:pt idx="5643">
                  <c:v>2.8017814799999999E-2</c:v>
                </c:pt>
                <c:pt idx="5644">
                  <c:v>2.8017761799999999E-2</c:v>
                </c:pt>
                <c:pt idx="5645">
                  <c:v>2.8017646600000001E-2</c:v>
                </c:pt>
                <c:pt idx="5646">
                  <c:v>2.80174786E-2</c:v>
                </c:pt>
                <c:pt idx="5647">
                  <c:v>2.6548003300000001E-2</c:v>
                </c:pt>
                <c:pt idx="5648">
                  <c:v>2.8017020399999999E-2</c:v>
                </c:pt>
                <c:pt idx="5649">
                  <c:v>2.8016748599999999E-2</c:v>
                </c:pt>
                <c:pt idx="5650">
                  <c:v>2.8016460699999999E-2</c:v>
                </c:pt>
                <c:pt idx="5651">
                  <c:v>2.6546900799999999E-2</c:v>
                </c:pt>
                <c:pt idx="5652">
                  <c:v>2.8015873199999999E-2</c:v>
                </c:pt>
                <c:pt idx="5653">
                  <c:v>2.80155921E-2</c:v>
                </c:pt>
                <c:pt idx="5654">
                  <c:v>2.8015331800000001E-2</c:v>
                </c:pt>
                <c:pt idx="5655">
                  <c:v>2.8015101600000002E-2</c:v>
                </c:pt>
                <c:pt idx="5656">
                  <c:v>2.6545644100000002E-2</c:v>
                </c:pt>
                <c:pt idx="5657">
                  <c:v>2.8014768499999999E-2</c:v>
                </c:pt>
                <c:pt idx="5658">
                  <c:v>2.94839512E-2</c:v>
                </c:pt>
                <c:pt idx="5659">
                  <c:v>2.8014664500000001E-2</c:v>
                </c:pt>
                <c:pt idx="5660">
                  <c:v>2.8014664500000001E-2</c:v>
                </c:pt>
                <c:pt idx="5661">
                  <c:v>2.8014664500000001E-2</c:v>
                </c:pt>
                <c:pt idx="5662">
                  <c:v>2.9483931500000001E-2</c:v>
                </c:pt>
                <c:pt idx="5663">
                  <c:v>2.8014664500000001E-2</c:v>
                </c:pt>
                <c:pt idx="5664">
                  <c:v>2.8014664500000001E-2</c:v>
                </c:pt>
                <c:pt idx="5665">
                  <c:v>2.8014664500000001E-2</c:v>
                </c:pt>
                <c:pt idx="5666">
                  <c:v>2.8014664500000001E-2</c:v>
                </c:pt>
                <c:pt idx="5667">
                  <c:v>2.8014664500000001E-2</c:v>
                </c:pt>
                <c:pt idx="5668">
                  <c:v>2.8014664500000001E-2</c:v>
                </c:pt>
                <c:pt idx="5669">
                  <c:v>2.9483931500000001E-2</c:v>
                </c:pt>
                <c:pt idx="5670">
                  <c:v>2.6545397500000002E-2</c:v>
                </c:pt>
                <c:pt idx="5671">
                  <c:v>2.6545397500000002E-2</c:v>
                </c:pt>
                <c:pt idx="5672">
                  <c:v>2.8014664500000001E-2</c:v>
                </c:pt>
                <c:pt idx="5673">
                  <c:v>2.8014664500000001E-2</c:v>
                </c:pt>
                <c:pt idx="5674">
                  <c:v>2.8014664500000001E-2</c:v>
                </c:pt>
                <c:pt idx="5675">
                  <c:v>2.8014664500000001E-2</c:v>
                </c:pt>
                <c:pt idx="5676">
                  <c:v>2.8014664500000001E-2</c:v>
                </c:pt>
                <c:pt idx="5677">
                  <c:v>2.8014664500000001E-2</c:v>
                </c:pt>
                <c:pt idx="5678">
                  <c:v>2.8014664500000001E-2</c:v>
                </c:pt>
                <c:pt idx="5679">
                  <c:v>2.8014664500000001E-2</c:v>
                </c:pt>
                <c:pt idx="5680">
                  <c:v>2.8014664500000001E-2</c:v>
                </c:pt>
                <c:pt idx="5681">
                  <c:v>2.8014664500000001E-2</c:v>
                </c:pt>
                <c:pt idx="5682">
                  <c:v>2.8014664500000001E-2</c:v>
                </c:pt>
                <c:pt idx="5683">
                  <c:v>2.9483931500000001E-2</c:v>
                </c:pt>
                <c:pt idx="5684">
                  <c:v>2.8014664500000001E-2</c:v>
                </c:pt>
                <c:pt idx="5685">
                  <c:v>2.8014664500000001E-2</c:v>
                </c:pt>
                <c:pt idx="5686">
                  <c:v>2.8014664500000001E-2</c:v>
                </c:pt>
                <c:pt idx="5687">
                  <c:v>2.8014664500000001E-2</c:v>
                </c:pt>
                <c:pt idx="5688">
                  <c:v>2.9483931500000001E-2</c:v>
                </c:pt>
                <c:pt idx="5689">
                  <c:v>2.8014664500000001E-2</c:v>
                </c:pt>
                <c:pt idx="5690">
                  <c:v>2.9483931500000001E-2</c:v>
                </c:pt>
                <c:pt idx="5691">
                  <c:v>2.9483931500000001E-2</c:v>
                </c:pt>
                <c:pt idx="5692">
                  <c:v>2.8014664500000001E-2</c:v>
                </c:pt>
                <c:pt idx="5693">
                  <c:v>2.8014664500000001E-2</c:v>
                </c:pt>
                <c:pt idx="5694">
                  <c:v>2.8014664500000001E-2</c:v>
                </c:pt>
                <c:pt idx="5695">
                  <c:v>2.8014664500000001E-2</c:v>
                </c:pt>
                <c:pt idx="5696">
                  <c:v>2.8014664500000001E-2</c:v>
                </c:pt>
                <c:pt idx="5697">
                  <c:v>2.8014664500000001E-2</c:v>
                </c:pt>
                <c:pt idx="5698">
                  <c:v>2.8014664500000001E-2</c:v>
                </c:pt>
                <c:pt idx="5699">
                  <c:v>2.8014664500000001E-2</c:v>
                </c:pt>
                <c:pt idx="5700">
                  <c:v>2.8014664500000001E-2</c:v>
                </c:pt>
                <c:pt idx="5701">
                  <c:v>2.8014664500000001E-2</c:v>
                </c:pt>
                <c:pt idx="5702">
                  <c:v>2.8014664500000001E-2</c:v>
                </c:pt>
                <c:pt idx="5703">
                  <c:v>2.8014664500000001E-2</c:v>
                </c:pt>
                <c:pt idx="5704">
                  <c:v>2.8014664500000001E-2</c:v>
                </c:pt>
                <c:pt idx="5705">
                  <c:v>2.8014664500000001E-2</c:v>
                </c:pt>
                <c:pt idx="5706">
                  <c:v>2.8014664500000001E-2</c:v>
                </c:pt>
                <c:pt idx="5707">
                  <c:v>2.9483934E-2</c:v>
                </c:pt>
                <c:pt idx="5708">
                  <c:v>2.8014720199999999E-2</c:v>
                </c:pt>
                <c:pt idx="5709">
                  <c:v>2.9484102599999999E-2</c:v>
                </c:pt>
                <c:pt idx="5710">
                  <c:v>2.9484270999999999E-2</c:v>
                </c:pt>
                <c:pt idx="5711">
                  <c:v>2.9484483200000002E-2</c:v>
                </c:pt>
                <c:pt idx="5712">
                  <c:v>2.8015464E-2</c:v>
                </c:pt>
                <c:pt idx="5713">
                  <c:v>2.9485001800000001E-2</c:v>
                </c:pt>
                <c:pt idx="5714">
                  <c:v>2.8016024399999999E-2</c:v>
                </c:pt>
                <c:pt idx="5715">
                  <c:v>2.80163194E-2</c:v>
                </c:pt>
                <c:pt idx="5716">
                  <c:v>2.8016611800000001E-2</c:v>
                </c:pt>
                <c:pt idx="5717">
                  <c:v>2.8016892500000001E-2</c:v>
                </c:pt>
                <c:pt idx="5718">
                  <c:v>2.8017152199999999E-2</c:v>
                </c:pt>
                <c:pt idx="5719">
                  <c:v>2.94866451E-2</c:v>
                </c:pt>
                <c:pt idx="5720">
                  <c:v>2.9486835100000001E-2</c:v>
                </c:pt>
                <c:pt idx="5721">
                  <c:v>2.8017713699999999E-2</c:v>
                </c:pt>
                <c:pt idx="5722">
                  <c:v>2.8017797600000002E-2</c:v>
                </c:pt>
                <c:pt idx="5723">
                  <c:v>2.8017814799999999E-2</c:v>
                </c:pt>
                <c:pt idx="5724">
                  <c:v>2.8017761799999999E-2</c:v>
                </c:pt>
                <c:pt idx="5725">
                  <c:v>2.8017646600000001E-2</c:v>
                </c:pt>
                <c:pt idx="5726">
                  <c:v>2.9486741800000001E-2</c:v>
                </c:pt>
                <c:pt idx="5727">
                  <c:v>3.0955793700000001E-2</c:v>
                </c:pt>
                <c:pt idx="5728">
                  <c:v>2.8017020399999999E-2</c:v>
                </c:pt>
                <c:pt idx="5729">
                  <c:v>2.8016748599999999E-2</c:v>
                </c:pt>
                <c:pt idx="5730">
                  <c:v>2.94857252E-2</c:v>
                </c:pt>
                <c:pt idx="5731">
                  <c:v>2.8016165799999999E-2</c:v>
                </c:pt>
                <c:pt idx="5732">
                  <c:v>2.9485138599999999E-2</c:v>
                </c:pt>
                <c:pt idx="5733">
                  <c:v>2.80155921E-2</c:v>
                </c:pt>
                <c:pt idx="5734">
                  <c:v>2.9484597899999999E-2</c:v>
                </c:pt>
                <c:pt idx="5735">
                  <c:v>2.6545835199999999E-2</c:v>
                </c:pt>
                <c:pt idx="5736">
                  <c:v>2.9484177399999999E-2</c:v>
                </c:pt>
                <c:pt idx="5737">
                  <c:v>2.9484035400000001E-2</c:v>
                </c:pt>
                <c:pt idx="5738">
                  <c:v>2.8014684200000001E-2</c:v>
                </c:pt>
                <c:pt idx="5739">
                  <c:v>2.9483931500000001E-2</c:v>
                </c:pt>
                <c:pt idx="5740">
                  <c:v>2.8014664500000001E-2</c:v>
                </c:pt>
                <c:pt idx="5741">
                  <c:v>2.8014664500000001E-2</c:v>
                </c:pt>
                <c:pt idx="5742">
                  <c:v>2.8014664500000001E-2</c:v>
                </c:pt>
                <c:pt idx="5743">
                  <c:v>2.8014664500000001E-2</c:v>
                </c:pt>
                <c:pt idx="5744">
                  <c:v>2.8014664500000001E-2</c:v>
                </c:pt>
                <c:pt idx="5745">
                  <c:v>2.8014664500000001E-2</c:v>
                </c:pt>
                <c:pt idx="5746">
                  <c:v>2.8014664500000001E-2</c:v>
                </c:pt>
                <c:pt idx="5747">
                  <c:v>2.9483931500000001E-2</c:v>
                </c:pt>
                <c:pt idx="5748">
                  <c:v>2.8014664500000001E-2</c:v>
                </c:pt>
                <c:pt idx="5749">
                  <c:v>2.8014664500000001E-2</c:v>
                </c:pt>
                <c:pt idx="5750">
                  <c:v>2.8014664500000001E-2</c:v>
                </c:pt>
                <c:pt idx="5751">
                  <c:v>2.8014664500000001E-2</c:v>
                </c:pt>
                <c:pt idx="5752">
                  <c:v>2.8014664500000001E-2</c:v>
                </c:pt>
                <c:pt idx="5753">
                  <c:v>2.9483931500000001E-2</c:v>
                </c:pt>
                <c:pt idx="5754">
                  <c:v>2.8014664500000001E-2</c:v>
                </c:pt>
                <c:pt idx="5755">
                  <c:v>2.8014664500000001E-2</c:v>
                </c:pt>
                <c:pt idx="5756">
                  <c:v>2.8014664500000001E-2</c:v>
                </c:pt>
                <c:pt idx="5757">
                  <c:v>2.8014664500000001E-2</c:v>
                </c:pt>
                <c:pt idx="5758">
                  <c:v>2.8014664500000001E-2</c:v>
                </c:pt>
                <c:pt idx="5759">
                  <c:v>2.8014664500000001E-2</c:v>
                </c:pt>
                <c:pt idx="5760">
                  <c:v>2.8014664500000001E-2</c:v>
                </c:pt>
                <c:pt idx="5761">
                  <c:v>2.8014664500000001E-2</c:v>
                </c:pt>
                <c:pt idx="5762">
                  <c:v>2.9483931500000001E-2</c:v>
                </c:pt>
                <c:pt idx="5763">
                  <c:v>2.8014664500000001E-2</c:v>
                </c:pt>
                <c:pt idx="5764">
                  <c:v>2.9483931500000001E-2</c:v>
                </c:pt>
                <c:pt idx="5765">
                  <c:v>2.8014664500000001E-2</c:v>
                </c:pt>
                <c:pt idx="5766">
                  <c:v>2.8014664500000001E-2</c:v>
                </c:pt>
                <c:pt idx="5767">
                  <c:v>2.9483931500000001E-2</c:v>
                </c:pt>
                <c:pt idx="5768">
                  <c:v>2.9483931500000001E-2</c:v>
                </c:pt>
                <c:pt idx="5769">
                  <c:v>2.9483931500000001E-2</c:v>
                </c:pt>
                <c:pt idx="5770">
                  <c:v>2.9483931500000001E-2</c:v>
                </c:pt>
                <c:pt idx="5771">
                  <c:v>2.9483929200000002E-2</c:v>
                </c:pt>
                <c:pt idx="5772">
                  <c:v>2.80146114E-2</c:v>
                </c:pt>
                <c:pt idx="5773">
                  <c:v>2.8014500899999999E-2</c:v>
                </c:pt>
                <c:pt idx="5774">
                  <c:v>2.80143393E-2</c:v>
                </c:pt>
                <c:pt idx="5775">
                  <c:v>2.8014135200000002E-2</c:v>
                </c:pt>
                <c:pt idx="5776">
                  <c:v>2.8013896999999999E-2</c:v>
                </c:pt>
                <c:pt idx="5777">
                  <c:v>2.9482901799999999E-2</c:v>
                </c:pt>
                <c:pt idx="5778">
                  <c:v>2.80133529E-2</c:v>
                </c:pt>
                <c:pt idx="5779">
                  <c:v>2.80130642E-2</c:v>
                </c:pt>
                <c:pt idx="5780">
                  <c:v>2.80127758E-2</c:v>
                </c:pt>
                <c:pt idx="5781">
                  <c:v>2.9481766400000001E-2</c:v>
                </c:pt>
                <c:pt idx="5782">
                  <c:v>2.8012234699999999E-2</c:v>
                </c:pt>
                <c:pt idx="5783">
                  <c:v>2.8011999199999998E-2</c:v>
                </c:pt>
                <c:pt idx="5784">
                  <c:v>2.9481069499999998E-2</c:v>
                </c:pt>
                <c:pt idx="5785">
                  <c:v>2.94809127E-2</c:v>
                </c:pt>
                <c:pt idx="5786">
                  <c:v>2.80115368E-2</c:v>
                </c:pt>
                <c:pt idx="5787">
                  <c:v>2.80114934E-2</c:v>
                </c:pt>
                <c:pt idx="5788">
                  <c:v>2.8011523600000001E-2</c:v>
                </c:pt>
                <c:pt idx="5789">
                  <c:v>2.9480893899999999E-2</c:v>
                </c:pt>
                <c:pt idx="5790">
                  <c:v>2.8011780900000002E-2</c:v>
                </c:pt>
                <c:pt idx="5791">
                  <c:v>2.80119879E-2</c:v>
                </c:pt>
                <c:pt idx="5792">
                  <c:v>2.9481504200000001E-2</c:v>
                </c:pt>
                <c:pt idx="5793">
                  <c:v>2.9481778699999999E-2</c:v>
                </c:pt>
                <c:pt idx="5794">
                  <c:v>2.8012802600000001E-2</c:v>
                </c:pt>
                <c:pt idx="5795">
                  <c:v>2.80131055E-2</c:v>
                </c:pt>
                <c:pt idx="5796">
                  <c:v>2.8013407399999999E-2</c:v>
                </c:pt>
                <c:pt idx="5797">
                  <c:v>2.94829668E-2</c:v>
                </c:pt>
                <c:pt idx="5798">
                  <c:v>2.8013968699999999E-2</c:v>
                </c:pt>
                <c:pt idx="5799">
                  <c:v>2.8014208200000001E-2</c:v>
                </c:pt>
                <c:pt idx="5800">
                  <c:v>2.8014407200000001E-2</c:v>
                </c:pt>
                <c:pt idx="5801">
                  <c:v>2.80145558E-2</c:v>
                </c:pt>
                <c:pt idx="5802">
                  <c:v>2.9483911000000002E-2</c:v>
                </c:pt>
                <c:pt idx="5803">
                  <c:v>2.80146618E-2</c:v>
                </c:pt>
                <c:pt idx="5804">
                  <c:v>2.9483869900000001E-2</c:v>
                </c:pt>
                <c:pt idx="5805">
                  <c:v>2.80144752E-2</c:v>
                </c:pt>
                <c:pt idx="5806">
                  <c:v>2.8014289599999999E-2</c:v>
                </c:pt>
                <c:pt idx="5807">
                  <c:v>2.9483324700000001E-2</c:v>
                </c:pt>
                <c:pt idx="5808">
                  <c:v>2.8013787700000001E-2</c:v>
                </c:pt>
                <c:pt idx="5809">
                  <c:v>2.9482761600000001E-2</c:v>
                </c:pt>
                <c:pt idx="5810">
                  <c:v>2.8013183300000001E-2</c:v>
                </c:pt>
                <c:pt idx="5811">
                  <c:v>2.8012869700000002E-2</c:v>
                </c:pt>
                <c:pt idx="5812">
                  <c:v>2.8012562899999999E-2</c:v>
                </c:pt>
                <c:pt idx="5813">
                  <c:v>2.9481543999999998E-2</c:v>
                </c:pt>
                <c:pt idx="5814">
                  <c:v>2.8012013200000001E-2</c:v>
                </c:pt>
                <c:pt idx="5815">
                  <c:v>2.9481062799999999E-2</c:v>
                </c:pt>
                <c:pt idx="5816">
                  <c:v>2.8011620899999999E-2</c:v>
                </c:pt>
                <c:pt idx="5817">
                  <c:v>2.8011510999999999E-2</c:v>
                </c:pt>
                <c:pt idx="5818">
                  <c:v>2.9480744499999999E-2</c:v>
                </c:pt>
                <c:pt idx="5819">
                  <c:v>2.9480787599999999E-2</c:v>
                </c:pt>
                <c:pt idx="5820">
                  <c:v>2.9480877700000001E-2</c:v>
                </c:pt>
                <c:pt idx="5821">
                  <c:v>2.9480996799999999E-2</c:v>
                </c:pt>
                <c:pt idx="5822">
                  <c:v>2.80118712E-2</c:v>
                </c:pt>
                <c:pt idx="5823">
                  <c:v>2.948131E-2</c:v>
                </c:pt>
                <c:pt idx="5824">
                  <c:v>2.9481497799999999E-2</c:v>
                </c:pt>
                <c:pt idx="5825">
                  <c:v>2.80124322E-2</c:v>
                </c:pt>
                <c:pt idx="5826">
                  <c:v>2.8012650600000001E-2</c:v>
                </c:pt>
                <c:pt idx="5827">
                  <c:v>2.8012879399999999E-2</c:v>
                </c:pt>
                <c:pt idx="5828">
                  <c:v>2.9482384600000001E-2</c:v>
                </c:pt>
                <c:pt idx="5829">
                  <c:v>2.8013356E-2</c:v>
                </c:pt>
                <c:pt idx="5830">
                  <c:v>2.9482866E-2</c:v>
                </c:pt>
                <c:pt idx="5831">
                  <c:v>2.9483105400000001E-2</c:v>
                </c:pt>
                <c:pt idx="5832">
                  <c:v>2.8014072000000001E-2</c:v>
                </c:pt>
                <c:pt idx="5833">
                  <c:v>2.9483566100000001E-2</c:v>
                </c:pt>
                <c:pt idx="5834">
                  <c:v>2.9483781300000001E-2</c:v>
                </c:pt>
                <c:pt idx="5835">
                  <c:v>2.8014716499999998E-2</c:v>
                </c:pt>
                <c:pt idx="5836">
                  <c:v>2.8014926799999999E-2</c:v>
                </c:pt>
                <c:pt idx="5837">
                  <c:v>2.8015151299999999E-2</c:v>
                </c:pt>
                <c:pt idx="5838">
                  <c:v>2.8015386199999999E-2</c:v>
                </c:pt>
                <c:pt idx="5839">
                  <c:v>2.8015628399999999E-2</c:v>
                </c:pt>
                <c:pt idx="5840">
                  <c:v>2.94851395E-2</c:v>
                </c:pt>
                <c:pt idx="5841">
                  <c:v>2.8016119999999999E-2</c:v>
                </c:pt>
                <c:pt idx="5842">
                  <c:v>2.9485627399999999E-2</c:v>
                </c:pt>
                <c:pt idx="5843">
                  <c:v>2.8016598600000001E-2</c:v>
                </c:pt>
                <c:pt idx="5844">
                  <c:v>2.9486088300000001E-2</c:v>
                </c:pt>
                <c:pt idx="5845">
                  <c:v>2.8017036299999999E-2</c:v>
                </c:pt>
                <c:pt idx="5846">
                  <c:v>2.9486494700000001E-2</c:v>
                </c:pt>
                <c:pt idx="5847">
                  <c:v>2.80174056E-2</c:v>
                </c:pt>
                <c:pt idx="5848">
                  <c:v>2.9486819000000001E-2</c:v>
                </c:pt>
                <c:pt idx="5849">
                  <c:v>2.9486941799999999E-2</c:v>
                </c:pt>
                <c:pt idx="5850">
                  <c:v>2.8017771E-2</c:v>
                </c:pt>
                <c:pt idx="5851">
                  <c:v>2.8017825400000002E-2</c:v>
                </c:pt>
                <c:pt idx="5852">
                  <c:v>2.9487038300000001E-2</c:v>
                </c:pt>
                <c:pt idx="5853">
                  <c:v>2.8017607699999999E-2</c:v>
                </c:pt>
                <c:pt idx="5854">
                  <c:v>2.94866009E-2</c:v>
                </c:pt>
                <c:pt idx="5855">
                  <c:v>2.94862439E-2</c:v>
                </c:pt>
                <c:pt idx="5856">
                  <c:v>2.8016550500000001E-2</c:v>
                </c:pt>
                <c:pt idx="5857">
                  <c:v>2.94853292E-2</c:v>
                </c:pt>
                <c:pt idx="5858">
                  <c:v>2.9484802000000001E-2</c:v>
                </c:pt>
                <c:pt idx="5859">
                  <c:v>2.8014982000000001E-2</c:v>
                </c:pt>
                <c:pt idx="5860">
                  <c:v>2.8014416899999998E-2</c:v>
                </c:pt>
                <c:pt idx="5861">
                  <c:v>2.9483124400000001E-2</c:v>
                </c:pt>
                <c:pt idx="5862">
                  <c:v>2.9482584400000001E-2</c:v>
                </c:pt>
                <c:pt idx="5863">
                  <c:v>2.9482079899999999E-2</c:v>
                </c:pt>
                <c:pt idx="5864">
                  <c:v>2.9481626100000002E-2</c:v>
                </c:pt>
                <c:pt idx="5865">
                  <c:v>2.80119681E-2</c:v>
                </c:pt>
                <c:pt idx="5866">
                  <c:v>2.9480933399999999E-2</c:v>
                </c:pt>
                <c:pt idx="5867">
                  <c:v>2.9480722599999998E-2</c:v>
                </c:pt>
                <c:pt idx="5868">
                  <c:v>2.8011286600000001E-2</c:v>
                </c:pt>
                <c:pt idx="5869">
                  <c:v>2.94804179E-2</c:v>
                </c:pt>
                <c:pt idx="5870">
                  <c:v>2.80110295E-2</c:v>
                </c:pt>
                <c:pt idx="5871">
                  <c:v>2.9480208399999999E-2</c:v>
                </c:pt>
                <c:pt idx="5872">
                  <c:v>2.8010866499999999E-2</c:v>
                </c:pt>
                <c:pt idx="5873">
                  <c:v>3.0949363899999999E-2</c:v>
                </c:pt>
                <c:pt idx="5874">
                  <c:v>2.8010795099999999E-2</c:v>
                </c:pt>
                <c:pt idx="5875">
                  <c:v>2.94800653E-2</c:v>
                </c:pt>
                <c:pt idx="5876">
                  <c:v>2.9480085199999999E-2</c:v>
                </c:pt>
                <c:pt idx="5877">
                  <c:v>2.94801269E-2</c:v>
                </c:pt>
                <c:pt idx="5878">
                  <c:v>2.8010917699999999E-2</c:v>
                </c:pt>
                <c:pt idx="5879">
                  <c:v>2.8011001800000001E-2</c:v>
                </c:pt>
                <c:pt idx="5880">
                  <c:v>2.9480378599999999E-2</c:v>
                </c:pt>
                <c:pt idx="5881">
                  <c:v>2.8011232099999998E-2</c:v>
                </c:pt>
                <c:pt idx="5882">
                  <c:v>2.9480649000000001E-2</c:v>
                </c:pt>
                <c:pt idx="5883">
                  <c:v>2.9480816999999999E-2</c:v>
                </c:pt>
                <c:pt idx="5884">
                  <c:v>2.8011791599999999E-2</c:v>
                </c:pt>
                <c:pt idx="5885">
                  <c:v>2.9481395600000002E-2</c:v>
                </c:pt>
                <c:pt idx="5886">
                  <c:v>2.8012531699999999E-2</c:v>
                </c:pt>
                <c:pt idx="5887">
                  <c:v>2.9482265800000001E-2</c:v>
                </c:pt>
                <c:pt idx="5888">
                  <c:v>2.94827735E-2</c:v>
                </c:pt>
                <c:pt idx="5889">
                  <c:v>2.80140423E-2</c:v>
                </c:pt>
                <c:pt idx="5890">
                  <c:v>2.8014594E-2</c:v>
                </c:pt>
                <c:pt idx="5891">
                  <c:v>2.94844119E-2</c:v>
                </c:pt>
                <c:pt idx="5892">
                  <c:v>2.9484947800000001E-2</c:v>
                </c:pt>
                <c:pt idx="5893">
                  <c:v>2.8016189600000001E-2</c:v>
                </c:pt>
                <c:pt idx="5894">
                  <c:v>2.9485917699999999E-2</c:v>
                </c:pt>
                <c:pt idx="5895">
                  <c:v>2.8017059099999998E-2</c:v>
                </c:pt>
                <c:pt idx="5896">
                  <c:v>2.9486655600000002E-2</c:v>
                </c:pt>
                <c:pt idx="5897">
                  <c:v>2.9486901499999999E-2</c:v>
                </c:pt>
                <c:pt idx="5898">
                  <c:v>2.8017783599999999E-2</c:v>
                </c:pt>
                <c:pt idx="5899">
                  <c:v>2.9487075500000001E-2</c:v>
                </c:pt>
                <c:pt idx="5900">
                  <c:v>2.9486979E-2</c:v>
                </c:pt>
                <c:pt idx="5901">
                  <c:v>2.9486768600000001E-2</c:v>
                </c:pt>
                <c:pt idx="5902">
                  <c:v>2.8017196599999999E-2</c:v>
                </c:pt>
                <c:pt idx="5903">
                  <c:v>2.9486069399999999E-2</c:v>
                </c:pt>
                <c:pt idx="5904">
                  <c:v>2.9485612099999999E-2</c:v>
                </c:pt>
                <c:pt idx="5905">
                  <c:v>2.8015838800000002E-2</c:v>
                </c:pt>
                <c:pt idx="5906">
                  <c:v>2.9484561400000001E-2</c:v>
                </c:pt>
                <c:pt idx="5907">
                  <c:v>2.8014732800000001E-2</c:v>
                </c:pt>
                <c:pt idx="5908">
                  <c:v>2.9483434999999999E-2</c:v>
                </c:pt>
                <c:pt idx="5909">
                  <c:v>2.9482883200000001E-2</c:v>
                </c:pt>
                <c:pt idx="5910">
                  <c:v>2.9482360499999999E-2</c:v>
                </c:pt>
                <c:pt idx="5911">
                  <c:v>2.8012612999999999E-2</c:v>
                </c:pt>
                <c:pt idx="5912">
                  <c:v>2.9481466299999998E-2</c:v>
                </c:pt>
                <c:pt idx="5913">
                  <c:v>2.8011856299999999E-2</c:v>
                </c:pt>
                <c:pt idx="5914">
                  <c:v>2.9480881399999999E-2</c:v>
                </c:pt>
                <c:pt idx="5915">
                  <c:v>2.9480741599999999E-2</c:v>
                </c:pt>
                <c:pt idx="5916">
                  <c:v>2.80113702E-2</c:v>
                </c:pt>
                <c:pt idx="5917">
                  <c:v>2.8011281400000001E-2</c:v>
                </c:pt>
                <c:pt idx="5918">
                  <c:v>2.80112044E-2</c:v>
                </c:pt>
                <c:pt idx="5919">
                  <c:v>2.80111397E-2</c:v>
                </c:pt>
                <c:pt idx="5920">
                  <c:v>3.0949631700000001E-2</c:v>
                </c:pt>
                <c:pt idx="5921">
                  <c:v>3.0949593599999999E-2</c:v>
                </c:pt>
                <c:pt idx="5922">
                  <c:v>2.9480297499999999E-2</c:v>
                </c:pt>
                <c:pt idx="5923">
                  <c:v>2.8011015899999998E-2</c:v>
                </c:pt>
                <c:pt idx="5924">
                  <c:v>2.80110215E-2</c:v>
                </c:pt>
                <c:pt idx="5925">
                  <c:v>2.9480314800000001E-2</c:v>
                </c:pt>
                <c:pt idx="5926">
                  <c:v>2.94803524E-2</c:v>
                </c:pt>
                <c:pt idx="5927">
                  <c:v>2.8011135E-2</c:v>
                </c:pt>
                <c:pt idx="5928">
                  <c:v>2.94804787E-2</c:v>
                </c:pt>
                <c:pt idx="5929">
                  <c:v>2.9480568499999998E-2</c:v>
                </c:pt>
                <c:pt idx="5930">
                  <c:v>2.9480676800000001E-2</c:v>
                </c:pt>
                <c:pt idx="5931">
                  <c:v>2.6542262E-2</c:v>
                </c:pt>
                <c:pt idx="5932">
                  <c:v>2.9480957299999999E-2</c:v>
                </c:pt>
                <c:pt idx="5933">
                  <c:v>2.8011863099999999E-2</c:v>
                </c:pt>
                <c:pt idx="5934">
                  <c:v>2.9481330699999999E-2</c:v>
                </c:pt>
                <c:pt idx="5935">
                  <c:v>3.0950813899999999E-2</c:v>
                </c:pt>
                <c:pt idx="5936">
                  <c:v>2.94817689E-2</c:v>
                </c:pt>
                <c:pt idx="5937">
                  <c:v>2.9482002699999999E-2</c:v>
                </c:pt>
                <c:pt idx="5938">
                  <c:v>2.80129717E-2</c:v>
                </c:pt>
                <c:pt idx="5939">
                  <c:v>2.8013211E-2</c:v>
                </c:pt>
                <c:pt idx="5940">
                  <c:v>2.9482715900000001E-2</c:v>
                </c:pt>
                <c:pt idx="5941">
                  <c:v>3.0952213199999998E-2</c:v>
                </c:pt>
                <c:pt idx="5942">
                  <c:v>2.9483162899999998E-2</c:v>
                </c:pt>
                <c:pt idx="5943">
                  <c:v>2.8014098500000001E-2</c:v>
                </c:pt>
                <c:pt idx="5944">
                  <c:v>2.8014283500000001E-2</c:v>
                </c:pt>
                <c:pt idx="5945">
                  <c:v>2.8014446299999999E-2</c:v>
                </c:pt>
                <c:pt idx="5946">
                  <c:v>2.94838498E-2</c:v>
                </c:pt>
                <c:pt idx="5947">
                  <c:v>2.9483956799999999E-2</c:v>
                </c:pt>
                <c:pt idx="5948">
                  <c:v>2.9484046E-2</c:v>
                </c:pt>
                <c:pt idx="5949">
                  <c:v>2.94841229E-2</c:v>
                </c:pt>
                <c:pt idx="5950">
                  <c:v>2.94841874E-2</c:v>
                </c:pt>
                <c:pt idx="5951">
                  <c:v>2.9484239700000001E-2</c:v>
                </c:pt>
                <c:pt idx="5952">
                  <c:v>2.94842796E-2</c:v>
                </c:pt>
                <c:pt idx="5953">
                  <c:v>2.94843072E-2</c:v>
                </c:pt>
                <c:pt idx="5954">
                  <c:v>2.94843225E-2</c:v>
                </c:pt>
                <c:pt idx="5955">
                  <c:v>2.9484325400000001E-2</c:v>
                </c:pt>
                <c:pt idx="5956">
                  <c:v>2.9484316100000001E-2</c:v>
                </c:pt>
                <c:pt idx="5957">
                  <c:v>2.80150279E-2</c:v>
                </c:pt>
                <c:pt idx="5958">
                  <c:v>2.94842604E-2</c:v>
                </c:pt>
                <c:pt idx="5959">
                  <c:v>2.94842141E-2</c:v>
                </c:pt>
                <c:pt idx="5960">
                  <c:v>2.94841554E-2</c:v>
                </c:pt>
                <c:pt idx="5961">
                  <c:v>2.94840845E-2</c:v>
                </c:pt>
                <c:pt idx="5962">
                  <c:v>2.9484001100000001E-2</c:v>
                </c:pt>
                <c:pt idx="5963">
                  <c:v>2.9483904700000001E-2</c:v>
                </c:pt>
                <c:pt idx="5964">
                  <c:v>3.09530467E-2</c:v>
                </c:pt>
                <c:pt idx="5965">
                  <c:v>2.9483623099999998E-2</c:v>
                </c:pt>
                <c:pt idx="5966">
                  <c:v>2.9483440100000001E-2</c:v>
                </c:pt>
                <c:pt idx="5967">
                  <c:v>2.8013967300000001E-2</c:v>
                </c:pt>
                <c:pt idx="5968">
                  <c:v>2.8013744699999999E-2</c:v>
                </c:pt>
                <c:pt idx="5969">
                  <c:v>3.0952046399999999E-2</c:v>
                </c:pt>
                <c:pt idx="5970">
                  <c:v>2.9482534599999999E-2</c:v>
                </c:pt>
                <c:pt idx="5971">
                  <c:v>2.80130187E-2</c:v>
                </c:pt>
                <c:pt idx="5972">
                  <c:v>2.8012772799999999E-2</c:v>
                </c:pt>
                <c:pt idx="5973">
                  <c:v>2.8012532600000001E-2</c:v>
                </c:pt>
                <c:pt idx="5974">
                  <c:v>2.9481573099999998E-2</c:v>
                </c:pt>
                <c:pt idx="5975">
                  <c:v>2.80120882E-2</c:v>
                </c:pt>
                <c:pt idx="5976">
                  <c:v>2.80118933E-2</c:v>
                </c:pt>
                <c:pt idx="5977">
                  <c:v>3.0950264700000001E-2</c:v>
                </c:pt>
                <c:pt idx="5978">
                  <c:v>2.94808524E-2</c:v>
                </c:pt>
                <c:pt idx="5979">
                  <c:v>2.9480744E-2</c:v>
                </c:pt>
                <c:pt idx="5980">
                  <c:v>2.9480655599999999E-2</c:v>
                </c:pt>
                <c:pt idx="5981">
                  <c:v>2.80113094E-2</c:v>
                </c:pt>
                <c:pt idx="5982">
                  <c:v>2.8011247999999999E-2</c:v>
                </c:pt>
                <c:pt idx="5983">
                  <c:v>2.8011199699999999E-2</c:v>
                </c:pt>
                <c:pt idx="5984">
                  <c:v>2.9480435999999999E-2</c:v>
                </c:pt>
                <c:pt idx="5985">
                  <c:v>2.8011141100000001E-2</c:v>
                </c:pt>
                <c:pt idx="5986">
                  <c:v>2.80111301E-2</c:v>
                </c:pt>
                <c:pt idx="5987">
                  <c:v>2.94804026E-2</c:v>
                </c:pt>
                <c:pt idx="5988">
                  <c:v>2.8011142999999999E-2</c:v>
                </c:pt>
                <c:pt idx="5989">
                  <c:v>2.9480438099999999E-2</c:v>
                </c:pt>
                <c:pt idx="5990">
                  <c:v>2.9480472099999998E-2</c:v>
                </c:pt>
                <c:pt idx="5991">
                  <c:v>2.8011244800000001E-2</c:v>
                </c:pt>
                <c:pt idx="5992">
                  <c:v>2.9480571000000001E-2</c:v>
                </c:pt>
                <c:pt idx="5993">
                  <c:v>2.9480635200000001E-2</c:v>
                </c:pt>
                <c:pt idx="5994">
                  <c:v>2.9480708899999999E-2</c:v>
                </c:pt>
                <c:pt idx="5995">
                  <c:v>2.9480793000000002E-2</c:v>
                </c:pt>
                <c:pt idx="5996">
                  <c:v>2.8011642199999999E-2</c:v>
                </c:pt>
                <c:pt idx="5997">
                  <c:v>2.80118039E-2</c:v>
                </c:pt>
                <c:pt idx="5998">
                  <c:v>2.8011999999999999E-2</c:v>
                </c:pt>
                <c:pt idx="5999">
                  <c:v>2.80122241E-2</c:v>
                </c:pt>
                <c:pt idx="6000">
                  <c:v>2.94817393E-2</c:v>
                </c:pt>
                <c:pt idx="6001">
                  <c:v>2.9481998700000001E-2</c:v>
                </c:pt>
                <c:pt idx="6002">
                  <c:v>2.9482266100000001E-2</c:v>
                </c:pt>
                <c:pt idx="6003">
                  <c:v>2.8013265700000001E-2</c:v>
                </c:pt>
                <c:pt idx="6004">
                  <c:v>2.8013529299999999E-2</c:v>
                </c:pt>
                <c:pt idx="6005">
                  <c:v>2.94830492E-2</c:v>
                </c:pt>
                <c:pt idx="6006">
                  <c:v>2.9483281900000002E-2</c:v>
                </c:pt>
                <c:pt idx="6007">
                  <c:v>2.9483489500000001E-2</c:v>
                </c:pt>
                <c:pt idx="6008">
                  <c:v>2.8014398100000001E-2</c:v>
                </c:pt>
                <c:pt idx="6009">
                  <c:v>3.0953070199999998E-2</c:v>
                </c:pt>
                <c:pt idx="6010">
                  <c:v>3.09531628E-2</c:v>
                </c:pt>
                <c:pt idx="6011">
                  <c:v>2.9483935999999999E-2</c:v>
                </c:pt>
                <c:pt idx="6012">
                  <c:v>2.8014636400000001E-2</c:v>
                </c:pt>
                <c:pt idx="6013">
                  <c:v>2.94837997E-2</c:v>
                </c:pt>
                <c:pt idx="6014">
                  <c:v>2.8014367799999999E-2</c:v>
                </c:pt>
                <c:pt idx="6015">
                  <c:v>2.9483420600000001E-2</c:v>
                </c:pt>
                <c:pt idx="6016">
                  <c:v>2.8013898299999999E-2</c:v>
                </c:pt>
                <c:pt idx="6017">
                  <c:v>2.9482883099999999E-2</c:v>
                </c:pt>
                <c:pt idx="6018">
                  <c:v>2.9482581300000001E-2</c:v>
                </c:pt>
                <c:pt idx="6019">
                  <c:v>2.8013002200000001E-2</c:v>
                </c:pt>
                <c:pt idx="6020">
                  <c:v>2.94819643E-2</c:v>
                </c:pt>
                <c:pt idx="6021">
                  <c:v>2.9481670299999999E-2</c:v>
                </c:pt>
                <c:pt idx="6022">
                  <c:v>2.9481400200000001E-2</c:v>
                </c:pt>
                <c:pt idx="6023">
                  <c:v>3.0950435299999999E-2</c:v>
                </c:pt>
                <c:pt idx="6024">
                  <c:v>2.9480974E-2</c:v>
                </c:pt>
                <c:pt idx="6025">
                  <c:v>2.8011568000000001E-2</c:v>
                </c:pt>
                <c:pt idx="6026">
                  <c:v>2.9480770900000001E-2</c:v>
                </c:pt>
                <c:pt idx="6027">
                  <c:v>2.9480778900000001E-2</c:v>
                </c:pt>
                <c:pt idx="6028">
                  <c:v>2.9480855399999999E-2</c:v>
                </c:pt>
                <c:pt idx="6029">
                  <c:v>2.9480988199999999E-2</c:v>
                </c:pt>
                <c:pt idx="6030">
                  <c:v>2.9481168700000001E-2</c:v>
                </c:pt>
                <c:pt idx="6031">
                  <c:v>2.9481388300000001E-2</c:v>
                </c:pt>
                <c:pt idx="6032">
                  <c:v>2.9481638099999999E-2</c:v>
                </c:pt>
                <c:pt idx="6033">
                  <c:v>2.8012639999999998E-2</c:v>
                </c:pt>
                <c:pt idx="6034">
                  <c:v>2.9482194499999999E-2</c:v>
                </c:pt>
                <c:pt idx="6035">
                  <c:v>2.9482483699999999E-2</c:v>
                </c:pt>
                <c:pt idx="6036">
                  <c:v>2.94827688E-2</c:v>
                </c:pt>
                <c:pt idx="6037">
                  <c:v>2.9483041299999999E-2</c:v>
                </c:pt>
                <c:pt idx="6038">
                  <c:v>2.8014024500000002E-2</c:v>
                </c:pt>
                <c:pt idx="6039">
                  <c:v>2.9483513699999998E-2</c:v>
                </c:pt>
                <c:pt idx="6040">
                  <c:v>2.80144292E-2</c:v>
                </c:pt>
                <c:pt idx="6041">
                  <c:v>2.9483832500000001E-2</c:v>
                </c:pt>
                <c:pt idx="6042">
                  <c:v>2.9483912800000001E-2</c:v>
                </c:pt>
                <c:pt idx="6043">
                  <c:v>2.9483931500000001E-2</c:v>
                </c:pt>
                <c:pt idx="6044">
                  <c:v>2.9483931500000001E-2</c:v>
                </c:pt>
                <c:pt idx="6045">
                  <c:v>2.9483931500000001E-2</c:v>
                </c:pt>
                <c:pt idx="6046">
                  <c:v>2.9483931500000001E-2</c:v>
                </c:pt>
                <c:pt idx="6047">
                  <c:v>2.9483931500000001E-2</c:v>
                </c:pt>
                <c:pt idx="6048">
                  <c:v>2.8014664500000001E-2</c:v>
                </c:pt>
                <c:pt idx="6049">
                  <c:v>2.9483931500000001E-2</c:v>
                </c:pt>
                <c:pt idx="6050">
                  <c:v>2.9483931500000001E-2</c:v>
                </c:pt>
                <c:pt idx="6051">
                  <c:v>2.9483931500000001E-2</c:v>
                </c:pt>
                <c:pt idx="6052">
                  <c:v>2.8014664500000001E-2</c:v>
                </c:pt>
                <c:pt idx="6053">
                  <c:v>2.8014664500000001E-2</c:v>
                </c:pt>
                <c:pt idx="6054">
                  <c:v>2.9483931500000001E-2</c:v>
                </c:pt>
                <c:pt idx="6055">
                  <c:v>2.9483931500000001E-2</c:v>
                </c:pt>
                <c:pt idx="6056">
                  <c:v>2.9483931500000001E-2</c:v>
                </c:pt>
                <c:pt idx="6057">
                  <c:v>2.9483931500000001E-2</c:v>
                </c:pt>
                <c:pt idx="6058">
                  <c:v>2.8014664500000001E-2</c:v>
                </c:pt>
                <c:pt idx="6059">
                  <c:v>2.9483931500000001E-2</c:v>
                </c:pt>
                <c:pt idx="6060">
                  <c:v>2.9483931500000001E-2</c:v>
                </c:pt>
                <c:pt idx="6061">
                  <c:v>2.8014664500000001E-2</c:v>
                </c:pt>
                <c:pt idx="6062">
                  <c:v>2.9483931500000001E-2</c:v>
                </c:pt>
                <c:pt idx="6063">
                  <c:v>2.9483931500000001E-2</c:v>
                </c:pt>
                <c:pt idx="6064">
                  <c:v>2.8014664500000001E-2</c:v>
                </c:pt>
                <c:pt idx="6065">
                  <c:v>2.9483931500000001E-2</c:v>
                </c:pt>
                <c:pt idx="6066">
                  <c:v>2.9483931500000001E-2</c:v>
                </c:pt>
                <c:pt idx="6067">
                  <c:v>2.8014664500000001E-2</c:v>
                </c:pt>
                <c:pt idx="6068">
                  <c:v>2.9483931500000001E-2</c:v>
                </c:pt>
                <c:pt idx="6069">
                  <c:v>2.9483931500000001E-2</c:v>
                </c:pt>
                <c:pt idx="6070">
                  <c:v>2.9483931500000001E-2</c:v>
                </c:pt>
                <c:pt idx="6071">
                  <c:v>2.9483931500000001E-2</c:v>
                </c:pt>
                <c:pt idx="6072">
                  <c:v>2.9483931500000001E-2</c:v>
                </c:pt>
                <c:pt idx="6073">
                  <c:v>2.9483931500000001E-2</c:v>
                </c:pt>
                <c:pt idx="6074">
                  <c:v>2.8014664500000001E-2</c:v>
                </c:pt>
                <c:pt idx="6075">
                  <c:v>2.94839291E-2</c:v>
                </c:pt>
                <c:pt idx="6076">
                  <c:v>3.0953142999999999E-2</c:v>
                </c:pt>
                <c:pt idx="6077">
                  <c:v>2.9483760500000001E-2</c:v>
                </c:pt>
                <c:pt idx="6078">
                  <c:v>2.8014324399999999E-2</c:v>
                </c:pt>
                <c:pt idx="6079">
                  <c:v>2.80141117E-2</c:v>
                </c:pt>
                <c:pt idx="6080">
                  <c:v>2.9483132299999999E-2</c:v>
                </c:pt>
                <c:pt idx="6081">
                  <c:v>2.9482859699999999E-2</c:v>
                </c:pt>
                <c:pt idx="6082">
                  <c:v>3.0951839799999999E-2</c:v>
                </c:pt>
                <c:pt idx="6083">
                  <c:v>2.94822751E-2</c:v>
                </c:pt>
                <c:pt idx="6084">
                  <c:v>2.9481981599999998E-2</c:v>
                </c:pt>
                <c:pt idx="6085">
                  <c:v>2.9481699699999999E-2</c:v>
                </c:pt>
                <c:pt idx="6086">
                  <c:v>2.94814386E-2</c:v>
                </c:pt>
                <c:pt idx="6087">
                  <c:v>3.0950478399999998E-2</c:v>
                </c:pt>
                <c:pt idx="6088">
                  <c:v>2.9481016200000001E-2</c:v>
                </c:pt>
                <c:pt idx="6089">
                  <c:v>2.8011602399999998E-2</c:v>
                </c:pt>
                <c:pt idx="6090">
                  <c:v>3.0950060299999999E-2</c:v>
                </c:pt>
                <c:pt idx="6091">
                  <c:v>2.9480769300000001E-2</c:v>
                </c:pt>
                <c:pt idx="6092">
                  <c:v>3.0950040599999999E-2</c:v>
                </c:pt>
                <c:pt idx="6093">
                  <c:v>3.0950040599999999E-2</c:v>
                </c:pt>
                <c:pt idx="6094">
                  <c:v>2.8011497999999999E-2</c:v>
                </c:pt>
                <c:pt idx="6095">
                  <c:v>2.9480769300000001E-2</c:v>
                </c:pt>
                <c:pt idx="6096">
                  <c:v>3.0950040599999999E-2</c:v>
                </c:pt>
                <c:pt idx="6097">
                  <c:v>2.9480769300000001E-2</c:v>
                </c:pt>
                <c:pt idx="6098">
                  <c:v>2.9480769300000001E-2</c:v>
                </c:pt>
                <c:pt idx="6099">
                  <c:v>2.9480769300000001E-2</c:v>
                </c:pt>
                <c:pt idx="6100">
                  <c:v>2.9480769300000001E-2</c:v>
                </c:pt>
                <c:pt idx="6101">
                  <c:v>3.0950040599999999E-2</c:v>
                </c:pt>
                <c:pt idx="6102">
                  <c:v>3.0950040599999999E-2</c:v>
                </c:pt>
                <c:pt idx="6103">
                  <c:v>3.0950040599999999E-2</c:v>
                </c:pt>
                <c:pt idx="6104">
                  <c:v>2.9480769300000001E-2</c:v>
                </c:pt>
                <c:pt idx="6105">
                  <c:v>2.9480769300000001E-2</c:v>
                </c:pt>
                <c:pt idx="6106">
                  <c:v>3.0950040599999999E-2</c:v>
                </c:pt>
                <c:pt idx="6107">
                  <c:v>2.9480769300000001E-2</c:v>
                </c:pt>
                <c:pt idx="6108">
                  <c:v>2.9480769300000001E-2</c:v>
                </c:pt>
                <c:pt idx="6109">
                  <c:v>2.8011497999999999E-2</c:v>
                </c:pt>
                <c:pt idx="6110">
                  <c:v>2.8011497999999999E-2</c:v>
                </c:pt>
                <c:pt idx="6111">
                  <c:v>2.9480769300000001E-2</c:v>
                </c:pt>
                <c:pt idx="6112">
                  <c:v>2.8011497999999999E-2</c:v>
                </c:pt>
                <c:pt idx="6113">
                  <c:v>2.9480769300000001E-2</c:v>
                </c:pt>
                <c:pt idx="6114">
                  <c:v>2.9480769300000001E-2</c:v>
                </c:pt>
                <c:pt idx="6115">
                  <c:v>2.9480769300000001E-2</c:v>
                </c:pt>
                <c:pt idx="6116">
                  <c:v>2.9480769300000001E-2</c:v>
                </c:pt>
                <c:pt idx="6117">
                  <c:v>2.9480769300000001E-2</c:v>
                </c:pt>
                <c:pt idx="6118">
                  <c:v>2.8011497999999999E-2</c:v>
                </c:pt>
                <c:pt idx="6119">
                  <c:v>2.9480769300000001E-2</c:v>
                </c:pt>
                <c:pt idx="6120">
                  <c:v>3.0950040599999999E-2</c:v>
                </c:pt>
                <c:pt idx="6121">
                  <c:v>3.0950040599999999E-2</c:v>
                </c:pt>
                <c:pt idx="6122">
                  <c:v>3.0950040599999999E-2</c:v>
                </c:pt>
                <c:pt idx="6123">
                  <c:v>2.9480769300000001E-2</c:v>
                </c:pt>
                <c:pt idx="6124">
                  <c:v>2.9480769300000001E-2</c:v>
                </c:pt>
                <c:pt idx="6125">
                  <c:v>3.0950040599999999E-2</c:v>
                </c:pt>
                <c:pt idx="6126">
                  <c:v>2.9480769300000001E-2</c:v>
                </c:pt>
                <c:pt idx="6127">
                  <c:v>3.0950040599999999E-2</c:v>
                </c:pt>
                <c:pt idx="6128">
                  <c:v>2.8011497999999999E-2</c:v>
                </c:pt>
                <c:pt idx="6129">
                  <c:v>2.9480769300000001E-2</c:v>
                </c:pt>
                <c:pt idx="6130">
                  <c:v>2.9480769300000001E-2</c:v>
                </c:pt>
                <c:pt idx="6131">
                  <c:v>2.9480769300000001E-2</c:v>
                </c:pt>
                <c:pt idx="6132">
                  <c:v>2.9480769300000001E-2</c:v>
                </c:pt>
                <c:pt idx="6133">
                  <c:v>2.9480769300000001E-2</c:v>
                </c:pt>
                <c:pt idx="6134">
                  <c:v>3.0950040599999999E-2</c:v>
                </c:pt>
                <c:pt idx="6135">
                  <c:v>2.9480769300000001E-2</c:v>
                </c:pt>
                <c:pt idx="6136">
                  <c:v>3.0950040599999999E-2</c:v>
                </c:pt>
                <c:pt idx="6137">
                  <c:v>2.9480769300000001E-2</c:v>
                </c:pt>
                <c:pt idx="6138">
                  <c:v>2.9480769300000001E-2</c:v>
                </c:pt>
                <c:pt idx="6139">
                  <c:v>2.94807718E-2</c:v>
                </c:pt>
                <c:pt idx="6140">
                  <c:v>3.0950096400000002E-2</c:v>
                </c:pt>
                <c:pt idx="6141">
                  <c:v>2.9480941100000001E-2</c:v>
                </c:pt>
                <c:pt idx="6142">
                  <c:v>2.8011839399999999E-2</c:v>
                </c:pt>
                <c:pt idx="6143">
                  <c:v>2.9481323399999999E-2</c:v>
                </c:pt>
                <c:pt idx="6144">
                  <c:v>3.0950841400000002E-2</c:v>
                </c:pt>
                <c:pt idx="6145">
                  <c:v>2.9481844300000001E-2</c:v>
                </c:pt>
                <c:pt idx="6146">
                  <c:v>3.09514028E-2</c:v>
                </c:pt>
                <c:pt idx="6147">
                  <c:v>2.94824292E-2</c:v>
                </c:pt>
                <c:pt idx="6148">
                  <c:v>2.9482722499999999E-2</c:v>
                </c:pt>
                <c:pt idx="6149">
                  <c:v>2.9483004E-2</c:v>
                </c:pt>
                <c:pt idx="6150">
                  <c:v>2.9483264499999998E-2</c:v>
                </c:pt>
                <c:pt idx="6151">
                  <c:v>3.09527624E-2</c:v>
                </c:pt>
                <c:pt idx="6152">
                  <c:v>2.8014418199999998E-2</c:v>
                </c:pt>
                <c:pt idx="6153">
                  <c:v>2.94838277E-2</c:v>
                </c:pt>
                <c:pt idx="6154">
                  <c:v>2.94839119E-2</c:v>
                </c:pt>
                <c:pt idx="6155">
                  <c:v>3.09531961E-2</c:v>
                </c:pt>
                <c:pt idx="6156">
                  <c:v>2.9483875900000001E-2</c:v>
                </c:pt>
                <c:pt idx="6157">
                  <c:v>2.9483760500000001E-2</c:v>
                </c:pt>
                <c:pt idx="6158">
                  <c:v>2.9483591900000002E-2</c:v>
                </c:pt>
                <c:pt idx="6159">
                  <c:v>2.9483379399999999E-2</c:v>
                </c:pt>
                <c:pt idx="6160">
                  <c:v>3.09524004E-2</c:v>
                </c:pt>
                <c:pt idx="6161">
                  <c:v>2.9482859699999999E-2</c:v>
                </c:pt>
                <c:pt idx="6162">
                  <c:v>3.0951839799999999E-2</c:v>
                </c:pt>
                <c:pt idx="6163">
                  <c:v>2.94822751E-2</c:v>
                </c:pt>
                <c:pt idx="6164">
                  <c:v>3.09512513E-2</c:v>
                </c:pt>
                <c:pt idx="6165">
                  <c:v>2.9481699699999999E-2</c:v>
                </c:pt>
                <c:pt idx="6166">
                  <c:v>3.0950709E-2</c:v>
                </c:pt>
                <c:pt idx="6167">
                  <c:v>3.0950478399999998E-2</c:v>
                </c:pt>
                <c:pt idx="6168">
                  <c:v>3.0950287199999999E-2</c:v>
                </c:pt>
                <c:pt idx="6169">
                  <c:v>2.9480873599999999E-2</c:v>
                </c:pt>
                <c:pt idx="6170">
                  <c:v>3.0950060299999999E-2</c:v>
                </c:pt>
                <c:pt idx="6171">
                  <c:v>2.9480769300000001E-2</c:v>
                </c:pt>
                <c:pt idx="6172">
                  <c:v>3.0950040599999999E-2</c:v>
                </c:pt>
                <c:pt idx="6173">
                  <c:v>2.9480769300000001E-2</c:v>
                </c:pt>
                <c:pt idx="6174">
                  <c:v>3.0950040599999999E-2</c:v>
                </c:pt>
                <c:pt idx="6175">
                  <c:v>3.2419311899999997E-2</c:v>
                </c:pt>
                <c:pt idx="6176">
                  <c:v>2.9480769300000001E-2</c:v>
                </c:pt>
                <c:pt idx="6177">
                  <c:v>2.9480769300000001E-2</c:v>
                </c:pt>
                <c:pt idx="6178">
                  <c:v>3.0950040599999999E-2</c:v>
                </c:pt>
                <c:pt idx="6179">
                  <c:v>3.0950040599999999E-2</c:v>
                </c:pt>
                <c:pt idx="6180">
                  <c:v>2.9480769300000001E-2</c:v>
                </c:pt>
                <c:pt idx="6181">
                  <c:v>3.0950040599999999E-2</c:v>
                </c:pt>
                <c:pt idx="6182">
                  <c:v>2.9480769300000001E-2</c:v>
                </c:pt>
                <c:pt idx="6183">
                  <c:v>3.0950040599999999E-2</c:v>
                </c:pt>
                <c:pt idx="6184">
                  <c:v>3.0950040599999999E-2</c:v>
                </c:pt>
                <c:pt idx="6185">
                  <c:v>2.9480769300000001E-2</c:v>
                </c:pt>
                <c:pt idx="6186">
                  <c:v>3.0950040599999999E-2</c:v>
                </c:pt>
                <c:pt idx="6187">
                  <c:v>3.0950040599999999E-2</c:v>
                </c:pt>
                <c:pt idx="6188">
                  <c:v>3.0950040599999999E-2</c:v>
                </c:pt>
                <c:pt idx="6189">
                  <c:v>3.0950040599999999E-2</c:v>
                </c:pt>
                <c:pt idx="6190">
                  <c:v>2.9480769300000001E-2</c:v>
                </c:pt>
                <c:pt idx="6191">
                  <c:v>3.0950040599999999E-2</c:v>
                </c:pt>
                <c:pt idx="6192">
                  <c:v>3.0950040599999999E-2</c:v>
                </c:pt>
                <c:pt idx="6193">
                  <c:v>3.0950040599999999E-2</c:v>
                </c:pt>
                <c:pt idx="6194">
                  <c:v>3.2419311899999997E-2</c:v>
                </c:pt>
                <c:pt idx="6195">
                  <c:v>3.0950040599999999E-2</c:v>
                </c:pt>
                <c:pt idx="6196">
                  <c:v>3.0950040599999999E-2</c:v>
                </c:pt>
                <c:pt idx="6197">
                  <c:v>3.2419311899999997E-2</c:v>
                </c:pt>
                <c:pt idx="6198">
                  <c:v>3.0950040599999999E-2</c:v>
                </c:pt>
                <c:pt idx="6199">
                  <c:v>3.0950040599999999E-2</c:v>
                </c:pt>
                <c:pt idx="6200">
                  <c:v>3.0950040599999999E-2</c:v>
                </c:pt>
                <c:pt idx="6201">
                  <c:v>3.0950040599999999E-2</c:v>
                </c:pt>
                <c:pt idx="6202">
                  <c:v>3.0950040599999999E-2</c:v>
                </c:pt>
                <c:pt idx="6203">
                  <c:v>3.2419311899999997E-2</c:v>
                </c:pt>
                <c:pt idx="6204">
                  <c:v>3.0950040599999999E-2</c:v>
                </c:pt>
                <c:pt idx="6205">
                  <c:v>3.0950040599999999E-2</c:v>
                </c:pt>
                <c:pt idx="6206">
                  <c:v>3.0950040599999999E-2</c:v>
                </c:pt>
                <c:pt idx="6207">
                  <c:v>3.2419311899999997E-2</c:v>
                </c:pt>
                <c:pt idx="6208">
                  <c:v>3.2419311899999997E-2</c:v>
                </c:pt>
                <c:pt idx="6209">
                  <c:v>3.2419311899999997E-2</c:v>
                </c:pt>
                <c:pt idx="6210">
                  <c:v>3.0950040599999999E-2</c:v>
                </c:pt>
                <c:pt idx="6211">
                  <c:v>3.0950040599999999E-2</c:v>
                </c:pt>
                <c:pt idx="6212">
                  <c:v>3.0950040599999999E-2</c:v>
                </c:pt>
                <c:pt idx="6213">
                  <c:v>3.2419311899999997E-2</c:v>
                </c:pt>
                <c:pt idx="6214">
                  <c:v>3.2419311899999997E-2</c:v>
                </c:pt>
                <c:pt idx="6215">
                  <c:v>3.0950040599999999E-2</c:v>
                </c:pt>
                <c:pt idx="6216">
                  <c:v>3.2419311899999997E-2</c:v>
                </c:pt>
                <c:pt idx="6217">
                  <c:v>3.2419311899999997E-2</c:v>
                </c:pt>
                <c:pt idx="6218">
                  <c:v>3.0950040599999999E-2</c:v>
                </c:pt>
                <c:pt idx="6219">
                  <c:v>3.0950043100000001E-2</c:v>
                </c:pt>
                <c:pt idx="6220">
                  <c:v>3.3888638800000002E-2</c:v>
                </c:pt>
                <c:pt idx="6221">
                  <c:v>3.2419483200000002E-2</c:v>
                </c:pt>
                <c:pt idx="6222">
                  <c:v>3.2419652E-2</c:v>
                </c:pt>
                <c:pt idx="6223">
                  <c:v>3.2419864499999999E-2</c:v>
                </c:pt>
                <c:pt idx="6224">
                  <c:v>3.2420111600000003E-2</c:v>
                </c:pt>
                <c:pt idx="6225">
                  <c:v>3.2420383999999997E-2</c:v>
                </c:pt>
                <c:pt idx="6226">
                  <c:v>3.09514028E-2</c:v>
                </c:pt>
                <c:pt idx="6227">
                  <c:v>3.2420967299999999E-2</c:v>
                </c:pt>
                <c:pt idx="6228">
                  <c:v>3.2421259799999998E-2</c:v>
                </c:pt>
                <c:pt idx="6229">
                  <c:v>3.09522723E-2</c:v>
                </c:pt>
                <c:pt idx="6230">
                  <c:v>3.2421800399999999E-2</c:v>
                </c:pt>
                <c:pt idx="6231">
                  <c:v>3.2422029999999998E-2</c:v>
                </c:pt>
                <c:pt idx="6232">
                  <c:v>3.3891487599999999E-2</c:v>
                </c:pt>
                <c:pt idx="6233">
                  <c:v>3.2422362000000003E-2</c:v>
                </c:pt>
                <c:pt idx="6234">
                  <c:v>3.3891713099999998E-2</c:v>
                </c:pt>
                <c:pt idx="6235">
                  <c:v>3.09531961E-2</c:v>
                </c:pt>
                <c:pt idx="6236">
                  <c:v>3.3891677199999998E-2</c:v>
                </c:pt>
                <c:pt idx="6237">
                  <c:v>3.3891562200000003E-2</c:v>
                </c:pt>
                <c:pt idx="6238">
                  <c:v>3.2422126900000001E-2</c:v>
                </c:pt>
                <c:pt idx="6239">
                  <c:v>3.3891182700000001E-2</c:v>
                </c:pt>
                <c:pt idx="6240">
                  <c:v>3.24216685E-2</c:v>
                </c:pt>
                <c:pt idx="6241">
                  <c:v>3.3890665100000002E-2</c:v>
                </c:pt>
                <c:pt idx="6242">
                  <c:v>3.2421108599999998E-2</c:v>
                </c:pt>
                <c:pt idx="6243">
                  <c:v>3.2420813600000001E-2</c:v>
                </c:pt>
                <c:pt idx="6244">
                  <c:v>3.2420520899999999E-2</c:v>
                </c:pt>
                <c:pt idx="6245">
                  <c:v>3.3889509800000002E-2</c:v>
                </c:pt>
                <c:pt idx="6246">
                  <c:v>3.38892498E-2</c:v>
                </c:pt>
                <c:pt idx="6247">
                  <c:v>3.3889019800000003E-2</c:v>
                </c:pt>
                <c:pt idx="6248">
                  <c:v>3.3888829199999998E-2</c:v>
                </c:pt>
                <c:pt idx="6249">
                  <c:v>3.3888687100000002E-2</c:v>
                </c:pt>
                <c:pt idx="6250">
                  <c:v>3.53578742E-2</c:v>
                </c:pt>
                <c:pt idx="6251">
                  <c:v>3.3888583200000003E-2</c:v>
                </c:pt>
                <c:pt idx="6252">
                  <c:v>3.5357854399999999E-2</c:v>
                </c:pt>
                <c:pt idx="6253">
                  <c:v>3.3888583200000003E-2</c:v>
                </c:pt>
                <c:pt idx="6254">
                  <c:v>3.3888583200000003E-2</c:v>
                </c:pt>
                <c:pt idx="6255">
                  <c:v>3.5357854399999999E-2</c:v>
                </c:pt>
                <c:pt idx="6256">
                  <c:v>3.5357854399999999E-2</c:v>
                </c:pt>
                <c:pt idx="6257">
                  <c:v>3.5357854399999999E-2</c:v>
                </c:pt>
                <c:pt idx="6258">
                  <c:v>3.5357854399999999E-2</c:v>
                </c:pt>
                <c:pt idx="6259">
                  <c:v>3.5357854399999999E-2</c:v>
                </c:pt>
                <c:pt idx="6260">
                  <c:v>3.5357854399999999E-2</c:v>
                </c:pt>
                <c:pt idx="6261">
                  <c:v>3.5357854399999999E-2</c:v>
                </c:pt>
                <c:pt idx="6262">
                  <c:v>3.3888583200000003E-2</c:v>
                </c:pt>
                <c:pt idx="6263">
                  <c:v>3.5357854399999999E-2</c:v>
                </c:pt>
                <c:pt idx="6264">
                  <c:v>3.5357854399999999E-2</c:v>
                </c:pt>
                <c:pt idx="6265">
                  <c:v>3.3888583200000003E-2</c:v>
                </c:pt>
                <c:pt idx="6266">
                  <c:v>3.5357854399999999E-2</c:v>
                </c:pt>
                <c:pt idx="6267">
                  <c:v>3.5357854399999999E-2</c:v>
                </c:pt>
                <c:pt idx="6268">
                  <c:v>3.5357854399999999E-2</c:v>
                </c:pt>
                <c:pt idx="6269">
                  <c:v>3.5357854399999999E-2</c:v>
                </c:pt>
                <c:pt idx="6270">
                  <c:v>3.6827126000000002E-2</c:v>
                </c:pt>
                <c:pt idx="6271">
                  <c:v>3.5357854399999999E-2</c:v>
                </c:pt>
                <c:pt idx="6272">
                  <c:v>3.6827126000000002E-2</c:v>
                </c:pt>
                <c:pt idx="6273">
                  <c:v>3.6827126000000002E-2</c:v>
                </c:pt>
                <c:pt idx="6274">
                  <c:v>3.6827126000000002E-2</c:v>
                </c:pt>
                <c:pt idx="6275">
                  <c:v>3.6827126000000002E-2</c:v>
                </c:pt>
                <c:pt idx="6276">
                  <c:v>3.5357854399999999E-2</c:v>
                </c:pt>
                <c:pt idx="6277">
                  <c:v>3.6827126000000002E-2</c:v>
                </c:pt>
                <c:pt idx="6278">
                  <c:v>3.6827126000000002E-2</c:v>
                </c:pt>
                <c:pt idx="6279">
                  <c:v>3.8296397199999999E-2</c:v>
                </c:pt>
                <c:pt idx="6280">
                  <c:v>3.6827126000000002E-2</c:v>
                </c:pt>
                <c:pt idx="6281">
                  <c:v>3.8296397199999999E-2</c:v>
                </c:pt>
                <c:pt idx="6282">
                  <c:v>3.8296397199999999E-2</c:v>
                </c:pt>
                <c:pt idx="6283">
                  <c:v>3.8296397199999999E-2</c:v>
                </c:pt>
                <c:pt idx="6284">
                  <c:v>3.9765668400000002E-2</c:v>
                </c:pt>
                <c:pt idx="6285">
                  <c:v>4.4173482399999998E-2</c:v>
                </c:pt>
                <c:pt idx="6286">
                  <c:v>3.9765668400000002E-2</c:v>
                </c:pt>
                <c:pt idx="6287">
                  <c:v>4.2704211200000002E-2</c:v>
                </c:pt>
                <c:pt idx="6288">
                  <c:v>3.9765668400000002E-2</c:v>
                </c:pt>
                <c:pt idx="6289">
                  <c:v>4.4173482399999998E-2</c:v>
                </c:pt>
                <c:pt idx="6290">
                  <c:v>3.9765668400000002E-2</c:v>
                </c:pt>
                <c:pt idx="6291">
                  <c:v>3.8296397199999999E-2</c:v>
                </c:pt>
                <c:pt idx="6292">
                  <c:v>4.1234939599999999E-2</c:v>
                </c:pt>
                <c:pt idx="6293">
                  <c:v>4.1234939599999999E-2</c:v>
                </c:pt>
                <c:pt idx="6294">
                  <c:v>3.9765668400000002E-2</c:v>
                </c:pt>
                <c:pt idx="6295">
                  <c:v>3.9765668400000002E-2</c:v>
                </c:pt>
                <c:pt idx="6296">
                  <c:v>3.8296397199999999E-2</c:v>
                </c:pt>
                <c:pt idx="6297">
                  <c:v>3.9765668400000002E-2</c:v>
                </c:pt>
                <c:pt idx="6298">
                  <c:v>3.9765668400000002E-2</c:v>
                </c:pt>
                <c:pt idx="6299">
                  <c:v>3.9765668400000002E-2</c:v>
                </c:pt>
                <c:pt idx="6300">
                  <c:v>4.1234939599999999E-2</c:v>
                </c:pt>
                <c:pt idx="6301">
                  <c:v>4.1234939599999999E-2</c:v>
                </c:pt>
                <c:pt idx="6302">
                  <c:v>4.1234939599999999E-2</c:v>
                </c:pt>
                <c:pt idx="6303">
                  <c:v>4.1234939599999999E-2</c:v>
                </c:pt>
                <c:pt idx="6304">
                  <c:v>4.1234939599999999E-2</c:v>
                </c:pt>
                <c:pt idx="6305">
                  <c:v>4.1234939599999999E-2</c:v>
                </c:pt>
                <c:pt idx="6306">
                  <c:v>4.1234939599999999E-2</c:v>
                </c:pt>
                <c:pt idx="6307">
                  <c:v>4.2704211200000002E-2</c:v>
                </c:pt>
                <c:pt idx="6308">
                  <c:v>4.1234939599999999E-2</c:v>
                </c:pt>
                <c:pt idx="6309">
                  <c:v>4.4173482399999998E-2</c:v>
                </c:pt>
                <c:pt idx="6310">
                  <c:v>4.2704211200000002E-2</c:v>
                </c:pt>
                <c:pt idx="6311">
                  <c:v>4.4173482399999998E-2</c:v>
                </c:pt>
                <c:pt idx="6312">
                  <c:v>4.2704211200000002E-2</c:v>
                </c:pt>
                <c:pt idx="6313">
                  <c:v>4.2704211200000002E-2</c:v>
                </c:pt>
                <c:pt idx="6314">
                  <c:v>4.4173482399999998E-2</c:v>
                </c:pt>
                <c:pt idx="6315">
                  <c:v>4.4173482399999998E-2</c:v>
                </c:pt>
                <c:pt idx="6316">
                  <c:v>4.4173482399999998E-2</c:v>
                </c:pt>
                <c:pt idx="6317">
                  <c:v>4.5642753600000002E-2</c:v>
                </c:pt>
                <c:pt idx="6318">
                  <c:v>4.4173482399999998E-2</c:v>
                </c:pt>
                <c:pt idx="6319">
                  <c:v>4.5642753600000002E-2</c:v>
                </c:pt>
                <c:pt idx="6320">
                  <c:v>4.7112025199999998E-2</c:v>
                </c:pt>
                <c:pt idx="6321">
                  <c:v>4.5642753600000002E-2</c:v>
                </c:pt>
                <c:pt idx="6322">
                  <c:v>4.7112025199999998E-2</c:v>
                </c:pt>
                <c:pt idx="6323">
                  <c:v>4.5642753600000002E-2</c:v>
                </c:pt>
                <c:pt idx="6324">
                  <c:v>4.7112025199999998E-2</c:v>
                </c:pt>
                <c:pt idx="6325">
                  <c:v>4.7112025199999998E-2</c:v>
                </c:pt>
                <c:pt idx="6326">
                  <c:v>4.8581296400000001E-2</c:v>
                </c:pt>
                <c:pt idx="6327">
                  <c:v>4.7112025199999998E-2</c:v>
                </c:pt>
                <c:pt idx="6328">
                  <c:v>4.8581296400000001E-2</c:v>
                </c:pt>
                <c:pt idx="6329">
                  <c:v>4.7112025199999998E-2</c:v>
                </c:pt>
                <c:pt idx="6330">
                  <c:v>4.7112025199999998E-2</c:v>
                </c:pt>
                <c:pt idx="6331">
                  <c:v>4.8581296400000001E-2</c:v>
                </c:pt>
                <c:pt idx="6332">
                  <c:v>4.8581296400000001E-2</c:v>
                </c:pt>
                <c:pt idx="6333">
                  <c:v>4.8581296400000001E-2</c:v>
                </c:pt>
                <c:pt idx="6334">
                  <c:v>5.0050567599999998E-2</c:v>
                </c:pt>
                <c:pt idx="6335">
                  <c:v>5.0050567599999998E-2</c:v>
                </c:pt>
                <c:pt idx="6336">
                  <c:v>5.0050567599999998E-2</c:v>
                </c:pt>
                <c:pt idx="6337">
                  <c:v>5.0050567599999998E-2</c:v>
                </c:pt>
                <c:pt idx="6338">
                  <c:v>5.0050567599999998E-2</c:v>
                </c:pt>
                <c:pt idx="6339">
                  <c:v>5.1519838800000002E-2</c:v>
                </c:pt>
                <c:pt idx="6340">
                  <c:v>5.0050567599999998E-2</c:v>
                </c:pt>
                <c:pt idx="6341">
                  <c:v>5.1519838800000002E-2</c:v>
                </c:pt>
                <c:pt idx="6342">
                  <c:v>5.1519838800000002E-2</c:v>
                </c:pt>
                <c:pt idx="6343">
                  <c:v>5.2989110399999997E-2</c:v>
                </c:pt>
                <c:pt idx="6344">
                  <c:v>5.2989110399999997E-2</c:v>
                </c:pt>
                <c:pt idx="6345">
                  <c:v>5.2989110399999997E-2</c:v>
                </c:pt>
                <c:pt idx="6346">
                  <c:v>5.4458381600000001E-2</c:v>
                </c:pt>
                <c:pt idx="6347">
                  <c:v>5.4458381600000001E-2</c:v>
                </c:pt>
                <c:pt idx="6348">
                  <c:v>5.5927652799999998E-2</c:v>
                </c:pt>
                <c:pt idx="6349">
                  <c:v>5.8866195599999997E-2</c:v>
                </c:pt>
                <c:pt idx="6350">
                  <c:v>5.5927652799999998E-2</c:v>
                </c:pt>
                <c:pt idx="6351">
                  <c:v>5.5927652799999998E-2</c:v>
                </c:pt>
                <c:pt idx="6352">
                  <c:v>5.5927652799999998E-2</c:v>
                </c:pt>
                <c:pt idx="6353">
                  <c:v>5.7396924000000002E-2</c:v>
                </c:pt>
                <c:pt idx="6354">
                  <c:v>5.7396924000000002E-2</c:v>
                </c:pt>
                <c:pt idx="6355">
                  <c:v>5.4458381600000001E-2</c:v>
                </c:pt>
                <c:pt idx="6356">
                  <c:v>5.7396924000000002E-2</c:v>
                </c:pt>
                <c:pt idx="6357">
                  <c:v>5.7396924000000002E-2</c:v>
                </c:pt>
                <c:pt idx="6358">
                  <c:v>5.8866195599999997E-2</c:v>
                </c:pt>
                <c:pt idx="6359">
                  <c:v>5.8866195599999997E-2</c:v>
                </c:pt>
                <c:pt idx="6360">
                  <c:v>5.8866195599999997E-2</c:v>
                </c:pt>
                <c:pt idx="6361">
                  <c:v>6.0335466800000001E-2</c:v>
                </c:pt>
                <c:pt idx="6362">
                  <c:v>6.0335466800000001E-2</c:v>
                </c:pt>
                <c:pt idx="6363">
                  <c:v>6.1804737999999998E-2</c:v>
                </c:pt>
                <c:pt idx="6364">
                  <c:v>6.1804737999999998E-2</c:v>
                </c:pt>
                <c:pt idx="6365">
                  <c:v>6.3274009300000003E-2</c:v>
                </c:pt>
                <c:pt idx="6366">
                  <c:v>6.1804737999999998E-2</c:v>
                </c:pt>
                <c:pt idx="6367">
                  <c:v>6.3274009300000003E-2</c:v>
                </c:pt>
                <c:pt idx="6368">
                  <c:v>6.3274009300000003E-2</c:v>
                </c:pt>
                <c:pt idx="6369">
                  <c:v>6.3274009300000003E-2</c:v>
                </c:pt>
                <c:pt idx="6370">
                  <c:v>6.4743280799999997E-2</c:v>
                </c:pt>
                <c:pt idx="6371">
                  <c:v>6.6212551999999994E-2</c:v>
                </c:pt>
                <c:pt idx="6372">
                  <c:v>6.6212551999999994E-2</c:v>
                </c:pt>
                <c:pt idx="6373">
                  <c:v>6.6212551999999994E-2</c:v>
                </c:pt>
                <c:pt idx="6374">
                  <c:v>6.7681823299999999E-2</c:v>
                </c:pt>
                <c:pt idx="6375">
                  <c:v>6.9151094799999993E-2</c:v>
                </c:pt>
                <c:pt idx="6376">
                  <c:v>6.7681823299999999E-2</c:v>
                </c:pt>
                <c:pt idx="6377">
                  <c:v>7.0620366000000004E-2</c:v>
                </c:pt>
                <c:pt idx="6378">
                  <c:v>6.7681823299999999E-2</c:v>
                </c:pt>
                <c:pt idx="6379">
                  <c:v>6.9151092400000003E-2</c:v>
                </c:pt>
                <c:pt idx="6380">
                  <c:v>7.0620312199999993E-2</c:v>
                </c:pt>
                <c:pt idx="6381">
                  <c:v>7.2089472099999996E-2</c:v>
                </c:pt>
                <c:pt idx="6382">
                  <c:v>7.0620037799999993E-2</c:v>
                </c:pt>
                <c:pt idx="6383">
                  <c:v>7.2089104599999995E-2</c:v>
                </c:pt>
                <c:pt idx="6384">
                  <c:v>7.0619593600000002E-2</c:v>
                </c:pt>
                <c:pt idx="6385">
                  <c:v>7.3557875800000005E-2</c:v>
                </c:pt>
                <c:pt idx="6386">
                  <c:v>7.3557597500000002E-2</c:v>
                </c:pt>
                <c:pt idx="6387">
                  <c:v>7.5026585899999998E-2</c:v>
                </c:pt>
                <c:pt idx="6388">
                  <c:v>7.5026303500000002E-2</c:v>
                </c:pt>
                <c:pt idx="6389">
                  <c:v>7.5026032100000001E-2</c:v>
                </c:pt>
                <c:pt idx="6390">
                  <c:v>7.7964330200000001E-2</c:v>
                </c:pt>
                <c:pt idx="6391">
                  <c:v>7.7964108899999995E-2</c:v>
                </c:pt>
                <c:pt idx="6392">
                  <c:v>7.9433200300000006E-2</c:v>
                </c:pt>
                <c:pt idx="6393">
                  <c:v>7.9433063600000006E-2</c:v>
                </c:pt>
                <c:pt idx="6394">
                  <c:v>8.0902258099999999E-2</c:v>
                </c:pt>
                <c:pt idx="6395">
                  <c:v>8.0902241499999999E-2</c:v>
                </c:pt>
                <c:pt idx="6396">
                  <c:v>8.2371568199999995E-2</c:v>
                </c:pt>
                <c:pt idx="6397">
                  <c:v>8.3840954300000006E-2</c:v>
                </c:pt>
                <c:pt idx="6398">
                  <c:v>8.3841115699999996E-2</c:v>
                </c:pt>
                <c:pt idx="6399">
                  <c:v>8.3841319299999995E-2</c:v>
                </c:pt>
                <c:pt idx="6400">
                  <c:v>8.3841555700000001E-2</c:v>
                </c:pt>
                <c:pt idx="6401">
                  <c:v>8.5311090199999995E-2</c:v>
                </c:pt>
                <c:pt idx="6402">
                  <c:v>8.5311365799999997E-2</c:v>
                </c:pt>
                <c:pt idx="6403">
                  <c:v>8.5311647500000004E-2</c:v>
                </c:pt>
                <c:pt idx="6404">
                  <c:v>8.8250473100000004E-2</c:v>
                </c:pt>
                <c:pt idx="6405">
                  <c:v>8.6781468E-2</c:v>
                </c:pt>
                <c:pt idx="6406">
                  <c:v>8.9720260299999993E-2</c:v>
                </c:pt>
                <c:pt idx="6407">
                  <c:v>9.2659022399999999E-2</c:v>
                </c:pt>
                <c:pt idx="6408">
                  <c:v>9.1189931299999999E-2</c:v>
                </c:pt>
                <c:pt idx="6409">
                  <c:v>9.1190065900000006E-2</c:v>
                </c:pt>
                <c:pt idx="6410">
                  <c:v>9.26594169E-2</c:v>
                </c:pt>
                <c:pt idx="6411">
                  <c:v>9.2659435700000001E-2</c:v>
                </c:pt>
                <c:pt idx="6412">
                  <c:v>9.2659435700000001E-2</c:v>
                </c:pt>
                <c:pt idx="6413">
                  <c:v>9.4128706899999998E-2</c:v>
                </c:pt>
                <c:pt idx="6414">
                  <c:v>9.5597978099999995E-2</c:v>
                </c:pt>
                <c:pt idx="6415">
                  <c:v>9.7067249699999997E-2</c:v>
                </c:pt>
                <c:pt idx="6416">
                  <c:v>9.5597978099999995E-2</c:v>
                </c:pt>
                <c:pt idx="6417">
                  <c:v>9.8536520899999994E-2</c:v>
                </c:pt>
                <c:pt idx="6418">
                  <c:v>9.8536520899999994E-2</c:v>
                </c:pt>
                <c:pt idx="6419">
                  <c:v>0.1000057921</c:v>
                </c:pt>
                <c:pt idx="6420">
                  <c:v>0.1000057921</c:v>
                </c:pt>
                <c:pt idx="6421">
                  <c:v>0.1000057921</c:v>
                </c:pt>
                <c:pt idx="6422">
                  <c:v>0.1014750633</c:v>
                </c:pt>
                <c:pt idx="6423">
                  <c:v>0.1014750633</c:v>
                </c:pt>
                <c:pt idx="6424">
                  <c:v>0.1029443349</c:v>
                </c:pt>
                <c:pt idx="6425">
                  <c:v>0.1029443349</c:v>
                </c:pt>
                <c:pt idx="6426">
                  <c:v>0.1044136061</c:v>
                </c:pt>
                <c:pt idx="6427">
                  <c:v>0.1058828773</c:v>
                </c:pt>
                <c:pt idx="6428">
                  <c:v>0.1058828773</c:v>
                </c:pt>
                <c:pt idx="6429">
                  <c:v>0.1073521489</c:v>
                </c:pt>
                <c:pt idx="6430">
                  <c:v>0.1073521489</c:v>
                </c:pt>
                <c:pt idx="6431">
                  <c:v>0.1073521489</c:v>
                </c:pt>
                <c:pt idx="6432">
                  <c:v>0.1073521489</c:v>
                </c:pt>
                <c:pt idx="6433">
                  <c:v>0.1088214201</c:v>
                </c:pt>
                <c:pt idx="6434">
                  <c:v>0.11029069129999999</c:v>
                </c:pt>
                <c:pt idx="6435">
                  <c:v>0.1117599625</c:v>
                </c:pt>
                <c:pt idx="6436">
                  <c:v>0.1117599625</c:v>
                </c:pt>
                <c:pt idx="6437">
                  <c:v>0.11322923410000001</c:v>
                </c:pt>
                <c:pt idx="6438">
                  <c:v>0.1146985053</c:v>
                </c:pt>
                <c:pt idx="6439">
                  <c:v>0.11322923410000001</c:v>
                </c:pt>
                <c:pt idx="6440">
                  <c:v>0.1146985053</c:v>
                </c:pt>
                <c:pt idx="6441">
                  <c:v>0.1161677765</c:v>
                </c:pt>
                <c:pt idx="6442">
                  <c:v>0.1161677765</c:v>
                </c:pt>
                <c:pt idx="6443">
                  <c:v>0.1161677765</c:v>
                </c:pt>
                <c:pt idx="6444">
                  <c:v>0.11763704780000001</c:v>
                </c:pt>
                <c:pt idx="6445">
                  <c:v>0.11763704780000001</c:v>
                </c:pt>
                <c:pt idx="6446">
                  <c:v>0.1205755905</c:v>
                </c:pt>
                <c:pt idx="6447">
                  <c:v>0.1220448618</c:v>
                </c:pt>
                <c:pt idx="6448">
                  <c:v>0.1205755905</c:v>
                </c:pt>
                <c:pt idx="6449">
                  <c:v>0.1220448618</c:v>
                </c:pt>
                <c:pt idx="6450">
                  <c:v>0.1220448618</c:v>
                </c:pt>
                <c:pt idx="6451">
                  <c:v>0.123514133</c:v>
                </c:pt>
                <c:pt idx="6452">
                  <c:v>0.12498340450000001</c:v>
                </c:pt>
                <c:pt idx="6453">
                  <c:v>0.1264526758</c:v>
                </c:pt>
                <c:pt idx="6454">
                  <c:v>0.1264526758</c:v>
                </c:pt>
                <c:pt idx="6455">
                  <c:v>0.12792194700000001</c:v>
                </c:pt>
                <c:pt idx="6456">
                  <c:v>0.12939121849999999</c:v>
                </c:pt>
                <c:pt idx="6457">
                  <c:v>0.13232976099999999</c:v>
                </c:pt>
                <c:pt idx="6458">
                  <c:v>0.1308604897</c:v>
                </c:pt>
                <c:pt idx="6459">
                  <c:v>0.13379903009999999</c:v>
                </c:pt>
                <c:pt idx="6460">
                  <c:v>0.13379898430000001</c:v>
                </c:pt>
                <c:pt idx="6461">
                  <c:v>0.1352681556</c:v>
                </c:pt>
                <c:pt idx="6462">
                  <c:v>0.1367372811</c:v>
                </c:pt>
                <c:pt idx="6463">
                  <c:v>0.1382063684</c:v>
                </c:pt>
                <c:pt idx="6464">
                  <c:v>0.13820615359999999</c:v>
                </c:pt>
                <c:pt idx="6465">
                  <c:v>0.13967518809999999</c:v>
                </c:pt>
                <c:pt idx="6466">
                  <c:v>0.13967493550000001</c:v>
                </c:pt>
                <c:pt idx="6467">
                  <c:v>0.14114394860000001</c:v>
                </c:pt>
                <c:pt idx="6468">
                  <c:v>0.14114368899999999</c:v>
                </c:pt>
                <c:pt idx="6469">
                  <c:v>0.1440819861</c:v>
                </c:pt>
                <c:pt idx="6470">
                  <c:v>0.1426124765</c:v>
                </c:pt>
                <c:pt idx="6471">
                  <c:v>0.14702008959999999</c:v>
                </c:pt>
                <c:pt idx="6472">
                  <c:v>0.1455506352</c:v>
                </c:pt>
                <c:pt idx="6473">
                  <c:v>0.1455504943</c:v>
                </c:pt>
                <c:pt idx="6474">
                  <c:v>0.14701967599999999</c:v>
                </c:pt>
                <c:pt idx="6475">
                  <c:v>0.14848891280000001</c:v>
                </c:pt>
                <c:pt idx="6476">
                  <c:v>0.1499582153</c:v>
                </c:pt>
                <c:pt idx="6477">
                  <c:v>0.1499583038</c:v>
                </c:pt>
                <c:pt idx="6478">
                  <c:v>0.15142771999999999</c:v>
                </c:pt>
                <c:pt idx="6479">
                  <c:v>0.15289717929999999</c:v>
                </c:pt>
                <c:pt idx="6480">
                  <c:v>0.15289739829999999</c:v>
                </c:pt>
                <c:pt idx="6481">
                  <c:v>0.15289764259999999</c:v>
                </c:pt>
                <c:pt idx="6482">
                  <c:v>0.15289790389999999</c:v>
                </c:pt>
                <c:pt idx="6483">
                  <c:v>0.1543674468</c:v>
                </c:pt>
                <c:pt idx="6484">
                  <c:v>0.15436771469999999</c:v>
                </c:pt>
                <c:pt idx="6485">
                  <c:v>0.1558372458</c:v>
                </c:pt>
                <c:pt idx="6486">
                  <c:v>0.15583748519999999</c:v>
                </c:pt>
                <c:pt idx="6487">
                  <c:v>0.1573069695</c:v>
                </c:pt>
                <c:pt idx="6488">
                  <c:v>0.15730714579999999</c:v>
                </c:pt>
                <c:pt idx="6489">
                  <c:v>0.15730727689999999</c:v>
                </c:pt>
                <c:pt idx="6490">
                  <c:v>0.15730735500000001</c:v>
                </c:pt>
                <c:pt idx="6491">
                  <c:v>0.15877664220000001</c:v>
                </c:pt>
                <c:pt idx="6492">
                  <c:v>0.1602458645</c:v>
                </c:pt>
                <c:pt idx="6493">
                  <c:v>0.16024575790000001</c:v>
                </c:pt>
                <c:pt idx="6494">
                  <c:v>0.16171487440000001</c:v>
                </c:pt>
                <c:pt idx="6495">
                  <c:v>0.16024540749999999</c:v>
                </c:pt>
                <c:pt idx="6496">
                  <c:v>0.16171445349999999</c:v>
                </c:pt>
                <c:pt idx="6497">
                  <c:v>0.1617142047</c:v>
                </c:pt>
                <c:pt idx="6498">
                  <c:v>0.161713942</c:v>
                </c:pt>
                <c:pt idx="6499">
                  <c:v>0.16171367449999999</c:v>
                </c:pt>
                <c:pt idx="6500">
                  <c:v>0.1631826847</c:v>
                </c:pt>
                <c:pt idx="6501">
                  <c:v>0.16171315950000001</c:v>
                </c:pt>
                <c:pt idx="6502">
                  <c:v>0.16171292949999999</c:v>
                </c:pt>
                <c:pt idx="6503">
                  <c:v>0.16318200460000001</c:v>
                </c:pt>
                <c:pt idx="6504">
                  <c:v>0.16318184359999999</c:v>
                </c:pt>
                <c:pt idx="6505">
                  <c:v>0.16318173050000001</c:v>
                </c:pt>
                <c:pt idx="6506">
                  <c:v>0.16318167359999999</c:v>
                </c:pt>
                <c:pt idx="6507">
                  <c:v>0.16318168120000001</c:v>
                </c:pt>
                <c:pt idx="6508">
                  <c:v>0.1646510243</c:v>
                </c:pt>
                <c:pt idx="6509">
                  <c:v>0.16318186579999999</c:v>
                </c:pt>
                <c:pt idx="6510">
                  <c:v>0.16465129980000001</c:v>
                </c:pt>
                <c:pt idx="6511">
                  <c:v>0.16465149309999999</c:v>
                </c:pt>
                <c:pt idx="6512">
                  <c:v>0.16318243839999999</c:v>
                </c:pt>
                <c:pt idx="6513">
                  <c:v>0.1646519518</c:v>
                </c:pt>
                <c:pt idx="6514">
                  <c:v>0.16318292870000001</c:v>
                </c:pt>
                <c:pt idx="6515">
                  <c:v>0.1646524567</c:v>
                </c:pt>
                <c:pt idx="6516">
                  <c:v>0.16612198019999999</c:v>
                </c:pt>
                <c:pt idx="6517">
                  <c:v>0.16318367440000001</c:v>
                </c:pt>
                <c:pt idx="6518">
                  <c:v>0.16318389580000001</c:v>
                </c:pt>
                <c:pt idx="6519">
                  <c:v>0.16318409040000001</c:v>
                </c:pt>
                <c:pt idx="6520">
                  <c:v>0.16318425140000001</c:v>
                </c:pt>
                <c:pt idx="6521">
                  <c:v>0.16318437120000001</c:v>
                </c:pt>
                <c:pt idx="6522">
                  <c:v>0.1631844419</c:v>
                </c:pt>
                <c:pt idx="6523">
                  <c:v>0.1631844586</c:v>
                </c:pt>
                <c:pt idx="6524">
                  <c:v>0.16171518700000001</c:v>
                </c:pt>
                <c:pt idx="6525">
                  <c:v>0.1631844586</c:v>
                </c:pt>
                <c:pt idx="6526">
                  <c:v>0.16171518700000001</c:v>
                </c:pt>
                <c:pt idx="6527">
                  <c:v>0.16171518700000001</c:v>
                </c:pt>
                <c:pt idx="6528">
                  <c:v>0.16171518700000001</c:v>
                </c:pt>
                <c:pt idx="6529">
                  <c:v>0.1602459158</c:v>
                </c:pt>
                <c:pt idx="6530">
                  <c:v>0.1602459158</c:v>
                </c:pt>
                <c:pt idx="6531">
                  <c:v>0.16171518700000001</c:v>
                </c:pt>
                <c:pt idx="6532">
                  <c:v>0.16171518700000001</c:v>
                </c:pt>
                <c:pt idx="6533">
                  <c:v>0.16171518700000001</c:v>
                </c:pt>
                <c:pt idx="6534">
                  <c:v>0.1602459158</c:v>
                </c:pt>
                <c:pt idx="6535">
                  <c:v>0.15877664459999999</c:v>
                </c:pt>
                <c:pt idx="6536">
                  <c:v>0.15877664459999999</c:v>
                </c:pt>
                <c:pt idx="6537">
                  <c:v>0.1602459158</c:v>
                </c:pt>
                <c:pt idx="6538">
                  <c:v>0.1602459158</c:v>
                </c:pt>
                <c:pt idx="6539">
                  <c:v>0.1602459158</c:v>
                </c:pt>
                <c:pt idx="6540">
                  <c:v>0.1602459158</c:v>
                </c:pt>
                <c:pt idx="6541">
                  <c:v>0.1602459158</c:v>
                </c:pt>
                <c:pt idx="6542">
                  <c:v>0.1602459158</c:v>
                </c:pt>
                <c:pt idx="6543">
                  <c:v>0.1602459158</c:v>
                </c:pt>
                <c:pt idx="6544">
                  <c:v>0.1602459158</c:v>
                </c:pt>
                <c:pt idx="6545">
                  <c:v>0.15877664459999999</c:v>
                </c:pt>
                <c:pt idx="6546">
                  <c:v>0.15730737340000001</c:v>
                </c:pt>
                <c:pt idx="6547">
                  <c:v>0.15877664459999999</c:v>
                </c:pt>
                <c:pt idx="6548">
                  <c:v>0.15730737340000001</c:v>
                </c:pt>
                <c:pt idx="6549">
                  <c:v>0.15877664459999999</c:v>
                </c:pt>
                <c:pt idx="6550">
                  <c:v>0.15730737340000001</c:v>
                </c:pt>
                <c:pt idx="6551">
                  <c:v>0.15877664459999999</c:v>
                </c:pt>
                <c:pt idx="6552">
                  <c:v>0.15730737340000001</c:v>
                </c:pt>
                <c:pt idx="6553">
                  <c:v>0.15730737340000001</c:v>
                </c:pt>
                <c:pt idx="6554">
                  <c:v>0.15730737340000001</c:v>
                </c:pt>
                <c:pt idx="6555">
                  <c:v>0.1573073713</c:v>
                </c:pt>
                <c:pt idx="6556">
                  <c:v>0.1573073321</c:v>
                </c:pt>
                <c:pt idx="6557">
                  <c:v>0.15730724569999999</c:v>
                </c:pt>
                <c:pt idx="6558">
                  <c:v>0.15877639029999999</c:v>
                </c:pt>
                <c:pt idx="6559">
                  <c:v>0.15730695659999999</c:v>
                </c:pt>
                <c:pt idx="6560">
                  <c:v>0.1573067665</c:v>
                </c:pt>
                <c:pt idx="6561">
                  <c:v>0.1573065538</c:v>
                </c:pt>
                <c:pt idx="6562">
                  <c:v>0.15730632510000001</c:v>
                </c:pt>
                <c:pt idx="6563">
                  <c:v>0.15583681269999999</c:v>
                </c:pt>
                <c:pt idx="6564">
                  <c:v>0.15583656949999999</c:v>
                </c:pt>
                <c:pt idx="6565">
                  <c:v>0.15583632829999999</c:v>
                </c:pt>
                <c:pt idx="6566">
                  <c:v>0.15583609549999999</c:v>
                </c:pt>
                <c:pt idx="6567">
                  <c:v>0.15436660250000001</c:v>
                </c:pt>
                <c:pt idx="6568">
                  <c:v>0.15436640469999999</c:v>
                </c:pt>
                <c:pt idx="6569">
                  <c:v>0.15730478440000001</c:v>
                </c:pt>
                <c:pt idx="6570">
                  <c:v>0.15583537159999999</c:v>
                </c:pt>
                <c:pt idx="6571">
                  <c:v>0.1558352724</c:v>
                </c:pt>
                <c:pt idx="6572">
                  <c:v>0.15436591820000001</c:v>
                </c:pt>
                <c:pt idx="6573">
                  <c:v>0.154365852</c:v>
                </c:pt>
                <c:pt idx="6574">
                  <c:v>0.15583507320000001</c:v>
                </c:pt>
                <c:pt idx="6575">
                  <c:v>0.1558350305</c:v>
                </c:pt>
                <c:pt idx="6576">
                  <c:v>0.155834999</c:v>
                </c:pt>
                <c:pt idx="6577">
                  <c:v>0.1543657024</c:v>
                </c:pt>
                <c:pt idx="6578">
                  <c:v>0.1558349688</c:v>
                </c:pt>
                <c:pt idx="6579">
                  <c:v>0.1558349695</c:v>
                </c:pt>
                <c:pt idx="6580">
                  <c:v>0.1543657041</c:v>
                </c:pt>
                <c:pt idx="6581">
                  <c:v>0.1558350007</c:v>
                </c:pt>
                <c:pt idx="6582">
                  <c:v>0.1558350309</c:v>
                </c:pt>
                <c:pt idx="6583">
                  <c:v>0.1573043465</c:v>
                </c:pt>
                <c:pt idx="6584">
                  <c:v>0.15436584289999999</c:v>
                </c:pt>
                <c:pt idx="6585">
                  <c:v>0.15583517590000001</c:v>
                </c:pt>
                <c:pt idx="6586">
                  <c:v>0.1558352412</c:v>
                </c:pt>
                <c:pt idx="6587">
                  <c:v>0.15730459150000001</c:v>
                </c:pt>
                <c:pt idx="6588">
                  <c:v>0.15730469799999999</c:v>
                </c:pt>
                <c:pt idx="6589">
                  <c:v>0.1573048413</c:v>
                </c:pt>
                <c:pt idx="6590">
                  <c:v>0.1573050148</c:v>
                </c:pt>
                <c:pt idx="6591">
                  <c:v>0.15877448799999999</c:v>
                </c:pt>
                <c:pt idx="6592">
                  <c:v>0.15730543050000001</c:v>
                </c:pt>
                <c:pt idx="6593">
                  <c:v>0.15730566030000001</c:v>
                </c:pt>
                <c:pt idx="6594">
                  <c:v>0.15877517090000001</c:v>
                </c:pt>
                <c:pt idx="6595">
                  <c:v>0.1587754086</c:v>
                </c:pt>
                <c:pt idx="6596">
                  <c:v>0.15730636849999999</c:v>
                </c:pt>
                <c:pt idx="6597">
                  <c:v>0.15877586390000001</c:v>
                </c:pt>
                <c:pt idx="6598">
                  <c:v>0.15877606999999999</c:v>
                </c:pt>
                <c:pt idx="6599">
                  <c:v>0.16024552540000001</c:v>
                </c:pt>
                <c:pt idx="6600">
                  <c:v>0.15877640900000001</c:v>
                </c:pt>
                <c:pt idx="6601">
                  <c:v>0.15877653080000001</c:v>
                </c:pt>
                <c:pt idx="6602">
                  <c:v>0.16171515550000001</c:v>
                </c:pt>
                <c:pt idx="6603">
                  <c:v>0.1617151912</c:v>
                </c:pt>
                <c:pt idx="6604">
                  <c:v>0.1617151624</c:v>
                </c:pt>
                <c:pt idx="6605">
                  <c:v>0.1617150708</c:v>
                </c:pt>
                <c:pt idx="6606">
                  <c:v>0.16318419770000001</c:v>
                </c:pt>
                <c:pt idx="6607">
                  <c:v>0.16318400850000001</c:v>
                </c:pt>
                <c:pt idx="6608">
                  <c:v>0.1631837847</c:v>
                </c:pt>
                <c:pt idx="6609">
                  <c:v>0.1646528078</c:v>
                </c:pt>
                <c:pt idx="6610">
                  <c:v>0.16465254239999999</c:v>
                </c:pt>
                <c:pt idx="6611">
                  <c:v>0.16465226999999999</c:v>
                </c:pt>
                <c:pt idx="6612">
                  <c:v>0.16612127369999999</c:v>
                </c:pt>
                <c:pt idx="6613">
                  <c:v>0.1661210155</c:v>
                </c:pt>
                <c:pt idx="6614">
                  <c:v>0.16612077820000001</c:v>
                </c:pt>
                <c:pt idx="6615">
                  <c:v>0.16758984639999999</c:v>
                </c:pt>
                <c:pt idx="6616">
                  <c:v>0.1675896791</c:v>
                </c:pt>
                <c:pt idx="6617">
                  <c:v>0.1690588365</c:v>
                </c:pt>
                <c:pt idx="6618">
                  <c:v>0.1705280522</c:v>
                </c:pt>
                <c:pt idx="6619">
                  <c:v>0.1705280592</c:v>
                </c:pt>
                <c:pt idx="6620">
                  <c:v>0.17052812610000001</c:v>
                </c:pt>
                <c:pt idx="6621">
                  <c:v>0.17346679279999999</c:v>
                </c:pt>
                <c:pt idx="6622">
                  <c:v>0.17199767530000001</c:v>
                </c:pt>
                <c:pt idx="6623">
                  <c:v>0.1734671415</c:v>
                </c:pt>
                <c:pt idx="6624">
                  <c:v>0.17493663379999999</c:v>
                </c:pt>
                <c:pt idx="6625">
                  <c:v>0.1764061441</c:v>
                </c:pt>
                <c:pt idx="6626">
                  <c:v>0.17640639150000001</c:v>
                </c:pt>
                <c:pt idx="6627">
                  <c:v>0.177875916</c:v>
                </c:pt>
                <c:pt idx="6628">
                  <c:v>0.1793454364</c:v>
                </c:pt>
                <c:pt idx="6629">
                  <c:v>0.17934567200000001</c:v>
                </c:pt>
                <c:pt idx="6630">
                  <c:v>0.1793458896</c:v>
                </c:pt>
                <c:pt idx="6631">
                  <c:v>0.18081535300000001</c:v>
                </c:pt>
                <c:pt idx="6632">
                  <c:v>0.18228478279999999</c:v>
                </c:pt>
                <c:pt idx="6633">
                  <c:v>0.18375417129999999</c:v>
                </c:pt>
                <c:pt idx="6634">
                  <c:v>0.1852235119</c:v>
                </c:pt>
                <c:pt idx="6635">
                  <c:v>0.18522352819999999</c:v>
                </c:pt>
                <c:pt idx="6636">
                  <c:v>0.18669279950000001</c:v>
                </c:pt>
                <c:pt idx="6637">
                  <c:v>0.18816207069999999</c:v>
                </c:pt>
                <c:pt idx="6638">
                  <c:v>0.1896313422</c:v>
                </c:pt>
                <c:pt idx="6639">
                  <c:v>0.1896313422</c:v>
                </c:pt>
                <c:pt idx="6640">
                  <c:v>0.1925698847</c:v>
                </c:pt>
                <c:pt idx="6641">
                  <c:v>0.1925698847</c:v>
                </c:pt>
                <c:pt idx="6642">
                  <c:v>0.1925698847</c:v>
                </c:pt>
                <c:pt idx="6643">
                  <c:v>0.1955084275</c:v>
                </c:pt>
                <c:pt idx="6644">
                  <c:v>0.1955084275</c:v>
                </c:pt>
                <c:pt idx="6645">
                  <c:v>0.19697769870000001</c:v>
                </c:pt>
                <c:pt idx="6646">
                  <c:v>0.19844696989999999</c:v>
                </c:pt>
                <c:pt idx="6647">
                  <c:v>0.20138551269999999</c:v>
                </c:pt>
                <c:pt idx="6648">
                  <c:v>0.20138551269999999</c:v>
                </c:pt>
                <c:pt idx="6649">
                  <c:v>0.2028547839</c:v>
                </c:pt>
                <c:pt idx="6650">
                  <c:v>0.20432405510000001</c:v>
                </c:pt>
                <c:pt idx="6651">
                  <c:v>0.2057933263</c:v>
                </c:pt>
                <c:pt idx="6652">
                  <c:v>0.20726259790000001</c:v>
                </c:pt>
                <c:pt idx="6653">
                  <c:v>0.20726259790000001</c:v>
                </c:pt>
                <c:pt idx="6654">
                  <c:v>0.20873186909999999</c:v>
                </c:pt>
                <c:pt idx="6655">
                  <c:v>0.21020114030000001</c:v>
                </c:pt>
                <c:pt idx="6656">
                  <c:v>0.21020114030000001</c:v>
                </c:pt>
                <c:pt idx="6657">
                  <c:v>0.21167041189999999</c:v>
                </c:pt>
                <c:pt idx="6658">
                  <c:v>0.2131396831</c:v>
                </c:pt>
                <c:pt idx="6659">
                  <c:v>0.21460895429999999</c:v>
                </c:pt>
                <c:pt idx="6660">
                  <c:v>0.21460895429999999</c:v>
                </c:pt>
                <c:pt idx="6661">
                  <c:v>0.21754749709999999</c:v>
                </c:pt>
                <c:pt idx="6662">
                  <c:v>0.2160782255</c:v>
                </c:pt>
                <c:pt idx="6663">
                  <c:v>0.21754749709999999</c:v>
                </c:pt>
                <c:pt idx="6664">
                  <c:v>0.22048603950000001</c:v>
                </c:pt>
                <c:pt idx="6665">
                  <c:v>0.22048603950000001</c:v>
                </c:pt>
                <c:pt idx="6666">
                  <c:v>0.22048603950000001</c:v>
                </c:pt>
                <c:pt idx="6667">
                  <c:v>0.22342458060000001</c:v>
                </c:pt>
                <c:pt idx="6668">
                  <c:v>0.22342454379999999</c:v>
                </c:pt>
                <c:pt idx="6669">
                  <c:v>0.2248937349</c:v>
                </c:pt>
                <c:pt idx="6670">
                  <c:v>0.22636288839999999</c:v>
                </c:pt>
                <c:pt idx="6671">
                  <c:v>0.22636273849999999</c:v>
                </c:pt>
                <c:pt idx="6672">
                  <c:v>0.2278318342</c:v>
                </c:pt>
                <c:pt idx="6673">
                  <c:v>0.2293009097</c:v>
                </c:pt>
                <c:pt idx="6674">
                  <c:v>0.229300698</c:v>
                </c:pt>
                <c:pt idx="6675">
                  <c:v>0.229300477</c:v>
                </c:pt>
                <c:pt idx="6676">
                  <c:v>0.23076952580000001</c:v>
                </c:pt>
                <c:pt idx="6677">
                  <c:v>0.2322385773</c:v>
                </c:pt>
                <c:pt idx="6678">
                  <c:v>0.23223836319999999</c:v>
                </c:pt>
                <c:pt idx="6679">
                  <c:v>0.2322381623</c:v>
                </c:pt>
                <c:pt idx="6680">
                  <c:v>0.2322379805</c:v>
                </c:pt>
                <c:pt idx="6681">
                  <c:v>0.2337070987</c:v>
                </c:pt>
                <c:pt idx="6682">
                  <c:v>0.23517624779999999</c:v>
                </c:pt>
                <c:pt idx="6683">
                  <c:v>0.23664543260000001</c:v>
                </c:pt>
                <c:pt idx="6684">
                  <c:v>0.2366453604</c:v>
                </c:pt>
                <c:pt idx="6685">
                  <c:v>0.23664529970000001</c:v>
                </c:pt>
                <c:pt idx="6686">
                  <c:v>0.23664525</c:v>
                </c:pt>
                <c:pt idx="6687">
                  <c:v>0.23664521080000001</c:v>
                </c:pt>
                <c:pt idx="6688">
                  <c:v>0.23811445780000001</c:v>
                </c:pt>
                <c:pt idx="6689">
                  <c:v>0.23958371510000001</c:v>
                </c:pt>
                <c:pt idx="6690">
                  <c:v>0.23811443039999999</c:v>
                </c:pt>
                <c:pt idx="6691">
                  <c:v>0.23811443069999999</c:v>
                </c:pt>
                <c:pt idx="6692">
                  <c:v>0.23958371680000001</c:v>
                </c:pt>
                <c:pt idx="6693">
                  <c:v>0.23958373559999999</c:v>
                </c:pt>
                <c:pt idx="6694">
                  <c:v>0.2395837633</c:v>
                </c:pt>
                <c:pt idx="6695">
                  <c:v>0.24105307510000001</c:v>
                </c:pt>
                <c:pt idx="6696">
                  <c:v>0.2410531192</c:v>
                </c:pt>
                <c:pt idx="6697">
                  <c:v>0.242522447</c:v>
                </c:pt>
                <c:pt idx="6698">
                  <c:v>0.2425225067</c:v>
                </c:pt>
                <c:pt idx="6699">
                  <c:v>0.24252257469999999</c:v>
                </c:pt>
                <c:pt idx="6700">
                  <c:v>0.24252267390000001</c:v>
                </c:pt>
                <c:pt idx="6701">
                  <c:v>0.24399208359999999</c:v>
                </c:pt>
                <c:pt idx="6702">
                  <c:v>0.24252297270000001</c:v>
                </c:pt>
                <c:pt idx="6703">
                  <c:v>0.24546170950000001</c:v>
                </c:pt>
                <c:pt idx="6704">
                  <c:v>0.24693118820000001</c:v>
                </c:pt>
                <c:pt idx="6705">
                  <c:v>0.24546213040000001</c:v>
                </c:pt>
                <c:pt idx="6706">
                  <c:v>0.2454623524</c:v>
                </c:pt>
                <c:pt idx="6707">
                  <c:v>0.24693184779999999</c:v>
                </c:pt>
                <c:pt idx="6708">
                  <c:v>0.24693206370000001</c:v>
                </c:pt>
                <c:pt idx="6709">
                  <c:v>0.2484015403</c:v>
                </c:pt>
                <c:pt idx="6710">
                  <c:v>0.2498709989</c:v>
                </c:pt>
                <c:pt idx="6711">
                  <c:v>0.2498711616</c:v>
                </c:pt>
                <c:pt idx="6712">
                  <c:v>0.24987129520000001</c:v>
                </c:pt>
                <c:pt idx="6713">
                  <c:v>0.25134066529999999</c:v>
                </c:pt>
                <c:pt idx="6714">
                  <c:v>0.25134072359999998</c:v>
                </c:pt>
                <c:pt idx="6715">
                  <c:v>0.25427927789999999</c:v>
                </c:pt>
                <c:pt idx="6716">
                  <c:v>0.25427924140000002</c:v>
                </c:pt>
                <c:pt idx="6717">
                  <c:v>0.254279162</c:v>
                </c:pt>
                <c:pt idx="6718">
                  <c:v>0.25574831660000003</c:v>
                </c:pt>
                <c:pt idx="6719">
                  <c:v>0.25721744000000002</c:v>
                </c:pt>
                <c:pt idx="6720">
                  <c:v>0.25721726579999998</c:v>
                </c:pt>
                <c:pt idx="6721">
                  <c:v>0.25868634439999999</c:v>
                </c:pt>
                <c:pt idx="6722">
                  <c:v>0.25721686329999999</c:v>
                </c:pt>
                <c:pt idx="6723">
                  <c:v>0.26015519269999998</c:v>
                </c:pt>
                <c:pt idx="6724">
                  <c:v>0.2616242473</c:v>
                </c:pt>
                <c:pt idx="6725">
                  <c:v>0.26309330549999999</c:v>
                </c:pt>
                <c:pt idx="6726">
                  <c:v>0.26456237339999999</c:v>
                </c:pt>
                <c:pt idx="6727">
                  <c:v>0.26603145620000002</c:v>
                </c:pt>
                <c:pt idx="6728">
                  <c:v>0.26896983479999997</c:v>
                </c:pt>
                <c:pt idx="6729">
                  <c:v>0.26896968980000002</c:v>
                </c:pt>
                <c:pt idx="6730">
                  <c:v>0.27190812739999998</c:v>
                </c:pt>
                <c:pt idx="6731">
                  <c:v>0.27337732679999999</c:v>
                </c:pt>
                <c:pt idx="6732">
                  <c:v>0.27484655400000002</c:v>
                </c:pt>
                <c:pt idx="6733">
                  <c:v>0.27778507800000002</c:v>
                </c:pt>
                <c:pt idx="6734">
                  <c:v>0.27925434440000002</c:v>
                </c:pt>
                <c:pt idx="6735">
                  <c:v>0.2807236253</c:v>
                </c:pt>
                <c:pt idx="6736">
                  <c:v>0.28366219310000002</c:v>
                </c:pt>
                <c:pt idx="6737">
                  <c:v>0.28513149380000002</c:v>
                </c:pt>
                <c:pt idx="6738">
                  <c:v>0.28660079970000002</c:v>
                </c:pt>
                <c:pt idx="6739">
                  <c:v>0.28953938309999999</c:v>
                </c:pt>
                <c:pt idx="6740">
                  <c:v>0.29100869000000001</c:v>
                </c:pt>
                <c:pt idx="6741">
                  <c:v>0.29247799320000001</c:v>
                </c:pt>
                <c:pt idx="6742">
                  <c:v>0.293947289</c:v>
                </c:pt>
                <c:pt idx="6743">
                  <c:v>0.2954165755</c:v>
                </c:pt>
                <c:pt idx="6744">
                  <c:v>0.29688584880000002</c:v>
                </c:pt>
                <c:pt idx="6745">
                  <c:v>0.29982438150000001</c:v>
                </c:pt>
                <c:pt idx="6746">
                  <c:v>0.30129362050000003</c:v>
                </c:pt>
                <c:pt idx="6747">
                  <c:v>0.30423211259999999</c:v>
                </c:pt>
                <c:pt idx="6748">
                  <c:v>0.30570129639999999</c:v>
                </c:pt>
                <c:pt idx="6749">
                  <c:v>0.30863972319999999</c:v>
                </c:pt>
                <c:pt idx="6750">
                  <c:v>0.31010884770000002</c:v>
                </c:pt>
                <c:pt idx="6751">
                  <c:v>0.31157795059999999</c:v>
                </c:pt>
                <c:pt idx="6752">
                  <c:v>0.31451631499999999</c:v>
                </c:pt>
                <c:pt idx="6753">
                  <c:v>0.3159853923</c:v>
                </c:pt>
                <c:pt idx="6754">
                  <c:v>0.31745446469999999</c:v>
                </c:pt>
                <c:pt idx="6755">
                  <c:v>0.32039281590000002</c:v>
                </c:pt>
                <c:pt idx="6756">
                  <c:v>0.32186189520000003</c:v>
                </c:pt>
                <c:pt idx="6757">
                  <c:v>0.32480026449999999</c:v>
                </c:pt>
                <c:pt idx="6758">
                  <c:v>0.32480009310000002</c:v>
                </c:pt>
                <c:pt idx="6759">
                  <c:v>0.32920778109999999</c:v>
                </c:pt>
                <c:pt idx="6760">
                  <c:v>0.3277383787</c:v>
                </c:pt>
                <c:pt idx="6761">
                  <c:v>0.33067684730000002</c:v>
                </c:pt>
                <c:pt idx="6762">
                  <c:v>0.33067679379999998</c:v>
                </c:pt>
                <c:pt idx="6763">
                  <c:v>0.33508462309999998</c:v>
                </c:pt>
                <c:pt idx="6764">
                  <c:v>0.33361538210000002</c:v>
                </c:pt>
                <c:pt idx="6765">
                  <c:v>0.33655402579999999</c:v>
                </c:pt>
                <c:pt idx="6766">
                  <c:v>0.33655414830000002</c:v>
                </c:pt>
                <c:pt idx="6767">
                  <c:v>0.34096214070000003</c:v>
                </c:pt>
                <c:pt idx="6768">
                  <c:v>0.33949304050000001</c:v>
                </c:pt>
                <c:pt idx="6769">
                  <c:v>0.3409625161</c:v>
                </c:pt>
                <c:pt idx="6770">
                  <c:v>0.3409627247</c:v>
                </c:pt>
                <c:pt idx="6771">
                  <c:v>0.34243221550000003</c:v>
                </c:pt>
                <c:pt idx="6772">
                  <c:v>0.3409631494</c:v>
                </c:pt>
                <c:pt idx="6773">
                  <c:v>0.34390190590000003</c:v>
                </c:pt>
                <c:pt idx="6774">
                  <c:v>0.34537136969999999</c:v>
                </c:pt>
                <c:pt idx="6775">
                  <c:v>0.34537153459999997</c:v>
                </c:pt>
                <c:pt idx="6776">
                  <c:v>0.34831022340000001</c:v>
                </c:pt>
                <c:pt idx="6777">
                  <c:v>0.34684104869999999</c:v>
                </c:pt>
                <c:pt idx="6778">
                  <c:v>0.3512489352</c:v>
                </c:pt>
                <c:pt idx="6779">
                  <c:v>0.35124894909999999</c:v>
                </c:pt>
                <c:pt idx="6780">
                  <c:v>0.35124894909999999</c:v>
                </c:pt>
                <c:pt idx="6781">
                  <c:v>0.35565677559999997</c:v>
                </c:pt>
                <c:pt idx="6782">
                  <c:v>0.35712605339999998</c:v>
                </c:pt>
                <c:pt idx="6783">
                  <c:v>0.35859532770000002</c:v>
                </c:pt>
                <c:pt idx="6784">
                  <c:v>0.36153387990000002</c:v>
                </c:pt>
                <c:pt idx="6785">
                  <c:v>0.36447243200000001</c:v>
                </c:pt>
                <c:pt idx="6786">
                  <c:v>0.37034953279999999</c:v>
                </c:pt>
                <c:pt idx="6787">
                  <c:v>0.37328808499999999</c:v>
                </c:pt>
                <c:pt idx="6788">
                  <c:v>0.37769591149999998</c:v>
                </c:pt>
                <c:pt idx="6789">
                  <c:v>0.38504229010000002</c:v>
                </c:pt>
                <c:pt idx="6790">
                  <c:v>0.38945011660000001</c:v>
                </c:pt>
                <c:pt idx="6791">
                  <c:v>0.39679649519999999</c:v>
                </c:pt>
                <c:pt idx="6792">
                  <c:v>0.40414287040000002</c:v>
                </c:pt>
                <c:pt idx="6793">
                  <c:v>0.41001997470000001</c:v>
                </c:pt>
                <c:pt idx="6794">
                  <c:v>0.4173663534</c:v>
                </c:pt>
                <c:pt idx="6795">
                  <c:v>0.42471272850000003</c:v>
                </c:pt>
                <c:pt idx="6796">
                  <c:v>0.43499765930000001</c:v>
                </c:pt>
                <c:pt idx="6797">
                  <c:v>0.44234403799999999</c:v>
                </c:pt>
                <c:pt idx="6798">
                  <c:v>0.44969041659999998</c:v>
                </c:pt>
                <c:pt idx="6799">
                  <c:v>0.45703679180000001</c:v>
                </c:pt>
                <c:pt idx="6800">
                  <c:v>0.46438317039999999</c:v>
                </c:pt>
                <c:pt idx="6801">
                  <c:v>0.47466810120000003</c:v>
                </c:pt>
                <c:pt idx="6802">
                  <c:v>0.480545202</c:v>
                </c:pt>
                <c:pt idx="6803">
                  <c:v>0.48789158069999999</c:v>
                </c:pt>
                <c:pt idx="6804">
                  <c:v>0.49670723360000002</c:v>
                </c:pt>
                <c:pt idx="6805">
                  <c:v>0.50405361230000001</c:v>
                </c:pt>
                <c:pt idx="6806">
                  <c:v>0.50993071310000004</c:v>
                </c:pt>
                <c:pt idx="6807">
                  <c:v>0.52021564389999997</c:v>
                </c:pt>
                <c:pt idx="6808">
                  <c:v>0.5260927447</c:v>
                </c:pt>
                <c:pt idx="6809">
                  <c:v>0.53343912339999999</c:v>
                </c:pt>
                <c:pt idx="6810">
                  <c:v>0.53931622769999998</c:v>
                </c:pt>
                <c:pt idx="6811">
                  <c:v>0.54519332850000002</c:v>
                </c:pt>
                <c:pt idx="6812">
                  <c:v>0.54960112719999998</c:v>
                </c:pt>
                <c:pt idx="6813">
                  <c:v>0.55547817249999998</c:v>
                </c:pt>
                <c:pt idx="6814">
                  <c:v>0.55988591580000002</c:v>
                </c:pt>
                <c:pt idx="6815">
                  <c:v>0.56429364159999995</c:v>
                </c:pt>
                <c:pt idx="6816">
                  <c:v>0.56870134670000005</c:v>
                </c:pt>
                <c:pt idx="6817">
                  <c:v>0.57457832259999997</c:v>
                </c:pt>
                <c:pt idx="6818">
                  <c:v>0.57751673589999997</c:v>
                </c:pt>
                <c:pt idx="6819">
                  <c:v>0.58192442359999996</c:v>
                </c:pt>
                <c:pt idx="6820">
                  <c:v>0.58486283699999997</c:v>
                </c:pt>
                <c:pt idx="6821">
                  <c:v>0.59073981289999999</c:v>
                </c:pt>
                <c:pt idx="6822">
                  <c:v>0.59220896229999997</c:v>
                </c:pt>
                <c:pt idx="6823">
                  <c:v>0.59661668469999996</c:v>
                </c:pt>
                <c:pt idx="6824">
                  <c:v>0.59808586880000003</c:v>
                </c:pt>
                <c:pt idx="6825">
                  <c:v>0.60396291059999996</c:v>
                </c:pt>
                <c:pt idx="6826">
                  <c:v>0.60396285859999999</c:v>
                </c:pt>
                <c:pt idx="6827">
                  <c:v>0.60983995940000002</c:v>
                </c:pt>
                <c:pt idx="6828">
                  <c:v>0.61424781019999997</c:v>
                </c:pt>
                <c:pt idx="6829">
                  <c:v>0.61865569220000005</c:v>
                </c:pt>
                <c:pt idx="6830">
                  <c:v>0.62306359850000004</c:v>
                </c:pt>
                <c:pt idx="6831">
                  <c:v>0.62894080340000003</c:v>
                </c:pt>
                <c:pt idx="6832">
                  <c:v>0.6333487444</c:v>
                </c:pt>
                <c:pt idx="6833">
                  <c:v>0.63775669580000005</c:v>
                </c:pt>
                <c:pt idx="6834">
                  <c:v>0.64069537639999996</c:v>
                </c:pt>
                <c:pt idx="6835">
                  <c:v>0.64510333819999999</c:v>
                </c:pt>
                <c:pt idx="6836">
                  <c:v>0.64804201880000001</c:v>
                </c:pt>
                <c:pt idx="6837">
                  <c:v>0.65244997709999997</c:v>
                </c:pt>
                <c:pt idx="6838">
                  <c:v>0.65391936939999995</c:v>
                </c:pt>
                <c:pt idx="6839">
                  <c:v>0.65832730689999996</c:v>
                </c:pt>
                <c:pt idx="6840">
                  <c:v>0.65979667500000005</c:v>
                </c:pt>
                <c:pt idx="6841">
                  <c:v>0.66567385209999996</c:v>
                </c:pt>
                <c:pt idx="6842">
                  <c:v>0.6686124564</c:v>
                </c:pt>
                <c:pt idx="6843">
                  <c:v>0.67448958839999995</c:v>
                </c:pt>
                <c:pt idx="6844">
                  <c:v>0.67742813359999998</c:v>
                </c:pt>
                <c:pt idx="6845">
                  <c:v>0.68183592189999997</c:v>
                </c:pt>
                <c:pt idx="6846">
                  <c:v>0.68477441159999997</c:v>
                </c:pt>
                <c:pt idx="6847">
                  <c:v>0.6906514292</c:v>
                </c:pt>
                <c:pt idx="6848">
                  <c:v>0.69358988070000005</c:v>
                </c:pt>
                <c:pt idx="6849">
                  <c:v>0.69946687740000002</c:v>
                </c:pt>
                <c:pt idx="6850">
                  <c:v>0.70387458940000003</c:v>
                </c:pt>
                <c:pt idx="6851">
                  <c:v>0.70975157570000003</c:v>
                </c:pt>
                <c:pt idx="6852">
                  <c:v>0.71269001340000004</c:v>
                </c:pt>
                <c:pt idx="6853">
                  <c:v>0.72003629140000003</c:v>
                </c:pt>
                <c:pt idx="6854">
                  <c:v>0.72297474640000003</c:v>
                </c:pt>
                <c:pt idx="6855">
                  <c:v>0.73032105209999998</c:v>
                </c:pt>
                <c:pt idx="6856">
                  <c:v>0.73325954179999997</c:v>
                </c:pt>
                <c:pt idx="6857">
                  <c:v>0.73913661139999998</c:v>
                </c:pt>
                <c:pt idx="6858">
                  <c:v>0.74354443100000001</c:v>
                </c:pt>
                <c:pt idx="6859">
                  <c:v>0.75089083739999996</c:v>
                </c:pt>
                <c:pt idx="6860">
                  <c:v>0.75676800070000005</c:v>
                </c:pt>
                <c:pt idx="6861">
                  <c:v>0.76117591740000001</c:v>
                </c:pt>
                <c:pt idx="6862">
                  <c:v>0.7670531397</c:v>
                </c:pt>
                <c:pt idx="6863">
                  <c:v>0.77439966400000004</c:v>
                </c:pt>
                <c:pt idx="6864">
                  <c:v>0.78027692100000001</c:v>
                </c:pt>
                <c:pt idx="6865">
                  <c:v>0.78615418839999995</c:v>
                </c:pt>
                <c:pt idx="6866">
                  <c:v>0.79203145929999996</c:v>
                </c:pt>
                <c:pt idx="6867">
                  <c:v>0.79937800449999996</c:v>
                </c:pt>
                <c:pt idx="6868">
                  <c:v>0.8037859906</c:v>
                </c:pt>
                <c:pt idx="6869">
                  <c:v>0.80819396970000001</c:v>
                </c:pt>
                <c:pt idx="6870">
                  <c:v>0.812601935</c:v>
                </c:pt>
                <c:pt idx="6871">
                  <c:v>0.81847915729999998</c:v>
                </c:pt>
                <c:pt idx="6872">
                  <c:v>0.82288708789999998</c:v>
                </c:pt>
                <c:pt idx="6873">
                  <c:v>0.82876426510000001</c:v>
                </c:pt>
                <c:pt idx="6874">
                  <c:v>0.83170287269999998</c:v>
                </c:pt>
                <c:pt idx="6875">
                  <c:v>0.83464145609999996</c:v>
                </c:pt>
                <c:pt idx="6876">
                  <c:v>0.8375800256</c:v>
                </c:pt>
                <c:pt idx="6877">
                  <c:v>0.84051859169999998</c:v>
                </c:pt>
                <c:pt idx="6878">
                  <c:v>0.84198788329999996</c:v>
                </c:pt>
                <c:pt idx="6879">
                  <c:v>0.84492644240000003</c:v>
                </c:pt>
                <c:pt idx="6880">
                  <c:v>0.84786499459999998</c:v>
                </c:pt>
                <c:pt idx="6881">
                  <c:v>0.84786500499999995</c:v>
                </c:pt>
                <c:pt idx="6882">
                  <c:v>0.85080355019999998</c:v>
                </c:pt>
                <c:pt idx="6883">
                  <c:v>0.85080355370000005</c:v>
                </c:pt>
                <c:pt idx="6884">
                  <c:v>0.85227282110000002</c:v>
                </c:pt>
                <c:pt idx="6885">
                  <c:v>0.8566806267</c:v>
                </c:pt>
                <c:pt idx="6886">
                  <c:v>0.85668061979999999</c:v>
                </c:pt>
                <c:pt idx="6887">
                  <c:v>0.85814987679999999</c:v>
                </c:pt>
                <c:pt idx="6888">
                  <c:v>0.86255767210000001</c:v>
                </c:pt>
                <c:pt idx="6889">
                  <c:v>0.86255764779999999</c:v>
                </c:pt>
                <c:pt idx="6890">
                  <c:v>0.86402689430000001</c:v>
                </c:pt>
                <c:pt idx="6891">
                  <c:v>0.86990395009999999</c:v>
                </c:pt>
                <c:pt idx="6892">
                  <c:v>0.87137318620000004</c:v>
                </c:pt>
                <c:pt idx="6893">
                  <c:v>0.8743116863</c:v>
                </c:pt>
                <c:pt idx="6894">
                  <c:v>0.87431163779999999</c:v>
                </c:pt>
                <c:pt idx="6895">
                  <c:v>0.88018867270000001</c:v>
                </c:pt>
                <c:pt idx="6896">
                  <c:v>0.88459643320000003</c:v>
                </c:pt>
                <c:pt idx="6897">
                  <c:v>0.89047347160000001</c:v>
                </c:pt>
                <c:pt idx="6898">
                  <c:v>0.8934119613</c:v>
                </c:pt>
                <c:pt idx="6899">
                  <c:v>0.89928900310000004</c:v>
                </c:pt>
                <c:pt idx="6900">
                  <c:v>0.90222749970000005</c:v>
                </c:pt>
                <c:pt idx="6901">
                  <c:v>0.9095738229</c:v>
                </c:pt>
                <c:pt idx="6902">
                  <c:v>0.91398160770000003</c:v>
                </c:pt>
                <c:pt idx="6903">
                  <c:v>0.92279722249999996</c:v>
                </c:pt>
                <c:pt idx="6904">
                  <c:v>0.92573574339999998</c:v>
                </c:pt>
                <c:pt idx="6905">
                  <c:v>0.93308210130000002</c:v>
                </c:pt>
                <c:pt idx="6906">
                  <c:v>0.93895919169999997</c:v>
                </c:pt>
                <c:pt idx="6907">
                  <c:v>0.94777484469999995</c:v>
                </c:pt>
                <c:pt idx="6908">
                  <c:v>0.9521826712</c:v>
                </c:pt>
                <c:pt idx="6909">
                  <c:v>0.95952904979999998</c:v>
                </c:pt>
                <c:pt idx="6910">
                  <c:v>0.96687542839999996</c:v>
                </c:pt>
                <c:pt idx="6911">
                  <c:v>0.9727525293</c:v>
                </c:pt>
                <c:pt idx="6912">
                  <c:v>0.97862963010000004</c:v>
                </c:pt>
                <c:pt idx="6913">
                  <c:v>0.98597600870000002</c:v>
                </c:pt>
                <c:pt idx="6914">
                  <c:v>0.99185311300000001</c:v>
                </c:pt>
                <c:pt idx="6915">
                  <c:v>0.99773021390000005</c:v>
                </c:pt>
                <c:pt idx="6916">
                  <c:v>1.0021380404</c:v>
                </c:pt>
                <c:pt idx="6917">
                  <c:v>1.0080151447000001</c:v>
                </c:pt>
                <c:pt idx="6918">
                  <c:v>1.0124229710999999</c:v>
                </c:pt>
                <c:pt idx="6919">
                  <c:v>1.0153615233</c:v>
                </c:pt>
                <c:pt idx="6920">
                  <c:v>1.0227078985</c:v>
                </c:pt>
                <c:pt idx="6921">
                  <c:v>1.0241771763</c:v>
                </c:pt>
                <c:pt idx="6922">
                  <c:v>1.0285850028000001</c:v>
                </c:pt>
                <c:pt idx="6923">
                  <c:v>1.0315235548999999</c:v>
                </c:pt>
                <c:pt idx="6924">
                  <c:v>1.0359313814</c:v>
                </c:pt>
                <c:pt idx="6925">
                  <c:v>1.0374006558</c:v>
                </c:pt>
                <c:pt idx="6926">
                  <c:v>1.0374006558</c:v>
                </c:pt>
                <c:pt idx="6927">
                  <c:v>1.0403392079</c:v>
                </c:pt>
                <c:pt idx="6928">
                  <c:v>1.0418084822</c:v>
                </c:pt>
                <c:pt idx="6929">
                  <c:v>1.0447470344000001</c:v>
                </c:pt>
                <c:pt idx="6930">
                  <c:v>1.0491548609000001</c:v>
                </c:pt>
                <c:pt idx="6931">
                  <c:v>1.0520934129999999</c:v>
                </c:pt>
                <c:pt idx="6932">
                  <c:v>1.0535626873999999</c:v>
                </c:pt>
                <c:pt idx="6933">
                  <c:v>1.0594397882</c:v>
                </c:pt>
                <c:pt idx="6934">
                  <c:v>1.060909066</c:v>
                </c:pt>
                <c:pt idx="6935">
                  <c:v>1.0638476182000001</c:v>
                </c:pt>
                <c:pt idx="6936">
                  <c:v>1.0682554446000001</c:v>
                </c:pt>
                <c:pt idx="6937">
                  <c:v>1.0726632710999999</c:v>
                </c:pt>
                <c:pt idx="6938">
                  <c:v>1.0756018197999999</c:v>
                </c:pt>
                <c:pt idx="6939">
                  <c:v>1.0800096498</c:v>
                </c:pt>
                <c:pt idx="6940">
                  <c:v>1.0858867506000001</c:v>
                </c:pt>
                <c:pt idx="6941">
                  <c:v>1.0902945736</c:v>
                </c:pt>
                <c:pt idx="6942">
                  <c:v>1.0976409488000001</c:v>
                </c:pt>
                <c:pt idx="6943">
                  <c:v>1.1020487752999999</c:v>
                </c:pt>
                <c:pt idx="6944">
                  <c:v>1.1108644283</c:v>
                </c:pt>
                <c:pt idx="6945">
                  <c:v>1.1152722582000001</c:v>
                </c:pt>
                <c:pt idx="6946">
                  <c:v>1.1226186438000001</c:v>
                </c:pt>
                <c:pt idx="6947">
                  <c:v>1.1284957550000001</c:v>
                </c:pt>
                <c:pt idx="6948">
                  <c:v>1.1358421476</c:v>
                </c:pt>
                <c:pt idx="6949">
                  <c:v>1.1446578247999999</c:v>
                </c:pt>
                <c:pt idx="6950">
                  <c:v>1.1475963873999999</c:v>
                </c:pt>
                <c:pt idx="6951">
                  <c:v>1.1549427869</c:v>
                </c:pt>
                <c:pt idx="6952">
                  <c:v>1.1593506307000001</c:v>
                </c:pt>
                <c:pt idx="6953">
                  <c:v>1.1652277557999999</c:v>
                </c:pt>
                <c:pt idx="6954">
                  <c:v>1.1696355997000001</c:v>
                </c:pt>
                <c:pt idx="6955">
                  <c:v>1.1740434399999999</c:v>
                </c:pt>
                <c:pt idx="6956">
                  <c:v>1.1784512769</c:v>
                </c:pt>
                <c:pt idx="6957">
                  <c:v>1.1828591034</c:v>
                </c:pt>
                <c:pt idx="6958">
                  <c:v>1.1857976417</c:v>
                </c:pt>
                <c:pt idx="6959">
                  <c:v>1.1902054543</c:v>
                </c:pt>
                <c:pt idx="6960">
                  <c:v>1.1946132565000001</c:v>
                </c:pt>
                <c:pt idx="6961">
                  <c:v>1.1946132218000001</c:v>
                </c:pt>
                <c:pt idx="6962">
                  <c:v>1.1990210101000001</c:v>
                </c:pt>
                <c:pt idx="6963">
                  <c:v>1.1975516906999999</c:v>
                </c:pt>
                <c:pt idx="6964">
                  <c:v>1.2004901977</c:v>
                </c:pt>
                <c:pt idx="6965">
                  <c:v>1.2048979756</c:v>
                </c:pt>
                <c:pt idx="6966">
                  <c:v>1.2078364792</c:v>
                </c:pt>
                <c:pt idx="6967">
                  <c:v>1.2107749828000001</c:v>
                </c:pt>
                <c:pt idx="6968">
                  <c:v>1.2122442224000001</c:v>
                </c:pt>
                <c:pt idx="6969">
                  <c:v>1.2181212816</c:v>
                </c:pt>
                <c:pt idx="6970">
                  <c:v>1.2225290767999999</c:v>
                </c:pt>
                <c:pt idx="6971">
                  <c:v>1.2269368860000001</c:v>
                </c:pt>
                <c:pt idx="6972">
                  <c:v>1.2313447055</c:v>
                </c:pt>
                <c:pt idx="6973">
                  <c:v>1.2372218028999999</c:v>
                </c:pt>
                <c:pt idx="6974">
                  <c:v>1.2430989072</c:v>
                </c:pt>
                <c:pt idx="6975">
                  <c:v>1.2489760184000001</c:v>
                </c:pt>
                <c:pt idx="6976">
                  <c:v>1.256322411</c:v>
                </c:pt>
                <c:pt idx="6977">
                  <c:v>1.2636688104</c:v>
                </c:pt>
                <c:pt idx="6978">
                  <c:v>1.2710152168</c:v>
                </c:pt>
                <c:pt idx="6979">
                  <c:v>1.2783616267</c:v>
                </c:pt>
                <c:pt idx="6980">
                  <c:v>1.2857080400000001</c:v>
                </c:pt>
                <c:pt idx="6981">
                  <c:v>1.2945237312</c:v>
                </c:pt>
                <c:pt idx="6982">
                  <c:v>1.3004008735999999</c:v>
                </c:pt>
                <c:pt idx="6983">
                  <c:v>1.3062780127</c:v>
                </c:pt>
                <c:pt idx="6984">
                  <c:v>1.3106858738</c:v>
                </c:pt>
                <c:pt idx="6985">
                  <c:v>1.3165629990000001</c:v>
                </c:pt>
                <c:pt idx="6986">
                  <c:v>1.3239093949</c:v>
                </c:pt>
                <c:pt idx="6987">
                  <c:v>1.3283172248999999</c:v>
                </c:pt>
                <c:pt idx="6988">
                  <c:v>1.332725041</c:v>
                </c:pt>
                <c:pt idx="6989">
                  <c:v>1.3356635688</c:v>
                </c:pt>
                <c:pt idx="6990">
                  <c:v>1.3386020828</c:v>
                </c:pt>
                <c:pt idx="6991">
                  <c:v>1.3444791384999999</c:v>
                </c:pt>
                <c:pt idx="6992">
                  <c:v>1.3474176352</c:v>
                </c:pt>
                <c:pt idx="6993">
                  <c:v>1.3503561213999999</c:v>
                </c:pt>
                <c:pt idx="6994">
                  <c:v>1.3532946076000001</c:v>
                </c:pt>
                <c:pt idx="6995">
                  <c:v>1.3577023612000001</c:v>
                </c:pt>
                <c:pt idx="6996">
                  <c:v>1.3591715697</c:v>
                </c:pt>
                <c:pt idx="6997">
                  <c:v>1.3635793233</c:v>
                </c:pt>
                <c:pt idx="6998">
                  <c:v>1.3679870804000001</c:v>
                </c:pt>
                <c:pt idx="6999">
                  <c:v>1.3738641117999999</c:v>
                </c:pt>
                <c:pt idx="7000">
                  <c:v>1.3782718828</c:v>
                </c:pt>
                <c:pt idx="7001">
                  <c:v>1.3826796641000001</c:v>
                </c:pt>
                <c:pt idx="7002">
                  <c:v>1.3900260045999999</c:v>
                </c:pt>
                <c:pt idx="7003">
                  <c:v>1.3929645464</c:v>
                </c:pt>
                <c:pt idx="7004">
                  <c:v>1.4003109354000001</c:v>
                </c:pt>
                <c:pt idx="7005">
                  <c:v>1.4061880883</c:v>
                </c:pt>
                <c:pt idx="7006">
                  <c:v>1.4150038175999999</c:v>
                </c:pt>
                <c:pt idx="7007">
                  <c:v>1.4223503003</c:v>
                </c:pt>
                <c:pt idx="7008">
                  <c:v>1.4311660852000001</c:v>
                </c:pt>
                <c:pt idx="7009">
                  <c:v>1.4370433422</c:v>
                </c:pt>
                <c:pt idx="7010">
                  <c:v>1.4443898874000001</c:v>
                </c:pt>
                <c:pt idx="7011">
                  <c:v>1.4532057208</c:v>
                </c:pt>
                <c:pt idx="7012">
                  <c:v>1.4605522868</c:v>
                </c:pt>
                <c:pt idx="7013">
                  <c:v>1.4678988494</c:v>
                </c:pt>
                <c:pt idx="7014">
                  <c:v>1.4737761271000001</c:v>
                </c:pt>
                <c:pt idx="7015">
                  <c:v>1.4781841097999999</c:v>
                </c:pt>
                <c:pt idx="7016">
                  <c:v>1.4840613493999999</c:v>
                </c:pt>
                <c:pt idx="7017">
                  <c:v>1.4884692765</c:v>
                </c:pt>
                <c:pt idx="7018">
                  <c:v>1.4943464501999999</c:v>
                </c:pt>
                <c:pt idx="7019">
                  <c:v>1.4972850163</c:v>
                </c:pt>
                <c:pt idx="7020">
                  <c:v>1.5016928289</c:v>
                </c:pt>
                <c:pt idx="7021">
                  <c:v>1.5046313463000001</c:v>
                </c:pt>
                <c:pt idx="7022">
                  <c:v>1.507569843</c:v>
                </c:pt>
                <c:pt idx="7023">
                  <c:v>1.5090390443999999</c:v>
                </c:pt>
                <c:pt idx="7024">
                  <c:v>1.5149160689000001</c:v>
                </c:pt>
                <c:pt idx="7025">
                  <c:v>1.5193238052</c:v>
                </c:pt>
                <c:pt idx="7026">
                  <c:v>1.5222622566999999</c:v>
                </c:pt>
                <c:pt idx="7027">
                  <c:v>1.5281392603999999</c:v>
                </c:pt>
                <c:pt idx="7028">
                  <c:v>1.5340162606000001</c:v>
                </c:pt>
                <c:pt idx="7029">
                  <c:v>1.5384239864</c:v>
                </c:pt>
                <c:pt idx="7030">
                  <c:v>1.5472395457000001</c:v>
                </c:pt>
                <c:pt idx="7031">
                  <c:v>1.5545858375999999</c:v>
                </c:pt>
                <c:pt idx="7032">
                  <c:v>1.5634014177</c:v>
                </c:pt>
                <c:pt idx="7033">
                  <c:v>1.5722170151999999</c:v>
                </c:pt>
                <c:pt idx="7034">
                  <c:v>1.5839711890999999</c:v>
                </c:pt>
                <c:pt idx="7035">
                  <c:v>1.5927868317</c:v>
                </c:pt>
                <c:pt idx="7036">
                  <c:v>1.6016024880999999</c:v>
                </c:pt>
                <c:pt idx="7037">
                  <c:v>1.6133566932000001</c:v>
                </c:pt>
                <c:pt idx="7038">
                  <c:v>1.6221723461999999</c:v>
                </c:pt>
                <c:pt idx="7039">
                  <c:v>1.6309879992</c:v>
                </c:pt>
                <c:pt idx="7040">
                  <c:v>1.6412729264999999</c:v>
                </c:pt>
                <c:pt idx="7041">
                  <c:v>1.6500885830000001</c:v>
                </c:pt>
                <c:pt idx="7042">
                  <c:v>1.6574349581000001</c:v>
                </c:pt>
                <c:pt idx="7043">
                  <c:v>1.6633120624</c:v>
                </c:pt>
                <c:pt idx="7044">
                  <c:v>1.6677198889</c:v>
                </c:pt>
                <c:pt idx="7045">
                  <c:v>1.6735969898</c:v>
                </c:pt>
                <c:pt idx="7046">
                  <c:v>1.6780048196999999</c:v>
                </c:pt>
                <c:pt idx="7047">
                  <c:v>1.6838819205</c:v>
                </c:pt>
                <c:pt idx="7048">
                  <c:v>1.6897590214</c:v>
                </c:pt>
                <c:pt idx="7049">
                  <c:v>1.6956361257000001</c:v>
                </c:pt>
                <c:pt idx="7050">
                  <c:v>1.7000439521999999</c:v>
                </c:pt>
                <c:pt idx="7051">
                  <c:v>1.7044517787</c:v>
                </c:pt>
                <c:pt idx="7052">
                  <c:v>1.7103288830000001</c:v>
                </c:pt>
                <c:pt idx="7053">
                  <c:v>1.7176752581000001</c:v>
                </c:pt>
                <c:pt idx="7054">
                  <c:v>1.7250216368</c:v>
                </c:pt>
                <c:pt idx="7055">
                  <c:v>1.7338372897000001</c:v>
                </c:pt>
                <c:pt idx="7056">
                  <c:v>1.7426529462</c:v>
                </c:pt>
                <c:pt idx="7057">
                  <c:v>1.7544071479000001</c:v>
                </c:pt>
                <c:pt idx="7058">
                  <c:v>1.7646920786</c:v>
                </c:pt>
                <c:pt idx="7059">
                  <c:v>1.7749770093999999</c:v>
                </c:pt>
                <c:pt idx="7060">
                  <c:v>1.7867312111</c:v>
                </c:pt>
                <c:pt idx="7061">
                  <c:v>1.7970161418999999</c:v>
                </c:pt>
                <c:pt idx="7062">
                  <c:v>1.8073010727000001</c:v>
                </c:pt>
                <c:pt idx="7063">
                  <c:v>1.8190552742999999</c:v>
                </c:pt>
                <c:pt idx="7064">
                  <c:v>1.8278709308000001</c:v>
                </c:pt>
                <c:pt idx="7065">
                  <c:v>1.8366865837999999</c:v>
                </c:pt>
                <c:pt idx="7066">
                  <c:v>1.8440329624</c:v>
                </c:pt>
                <c:pt idx="7067">
                  <c:v>1.8528486153999999</c:v>
                </c:pt>
                <c:pt idx="7068">
                  <c:v>1.8616642995999999</c:v>
                </c:pt>
                <c:pt idx="7069">
                  <c:v>1.8660721954999999</c:v>
                </c:pt>
                <c:pt idx="7070">
                  <c:v>1.8748879490999999</c:v>
                </c:pt>
                <c:pt idx="7071">
                  <c:v>1.8792959074</c:v>
                </c:pt>
                <c:pt idx="7072">
                  <c:v>1.8866424388</c:v>
                </c:pt>
                <c:pt idx="7073">
                  <c:v>1.8881118866</c:v>
                </c:pt>
                <c:pt idx="7074">
                  <c:v>1.8910506226999999</c:v>
                </c:pt>
                <c:pt idx="7075">
                  <c:v>1.8983972026</c:v>
                </c:pt>
                <c:pt idx="7076">
                  <c:v>1.9042745115999999</c:v>
                </c:pt>
                <c:pt idx="7077">
                  <c:v>1.9116211019</c:v>
                </c:pt>
                <c:pt idx="7078">
                  <c:v>1.9263140778000001</c:v>
                </c:pt>
                <c:pt idx="7079">
                  <c:v>1.9351299355</c:v>
                </c:pt>
                <c:pt idx="7080">
                  <c:v>1.9424764981</c:v>
                </c:pt>
                <c:pt idx="7081">
                  <c:v>1.9542308801999999</c:v>
                </c:pt>
                <c:pt idx="7082">
                  <c:v>1.9689237971</c:v>
                </c:pt>
                <c:pt idx="7083">
                  <c:v>1.9806781236</c:v>
                </c:pt>
                <c:pt idx="7084">
                  <c:v>1.9939017140999999</c:v>
                </c:pt>
                <c:pt idx="7085">
                  <c:v>2.0041867351999998</c:v>
                </c:pt>
                <c:pt idx="7086">
                  <c:v>2.0174103118</c:v>
                </c:pt>
                <c:pt idx="7087">
                  <c:v>2.0306338780000002</c:v>
                </c:pt>
                <c:pt idx="7088">
                  <c:v>2.0365110344000001</c:v>
                </c:pt>
                <c:pt idx="7089">
                  <c:v>2.0467960172000002</c:v>
                </c:pt>
                <c:pt idx="7090">
                  <c:v>2.0570809931</c:v>
                </c:pt>
                <c:pt idx="7091">
                  <c:v>2.0644273995</c:v>
                </c:pt>
                <c:pt idx="7092">
                  <c:v>2.0703045142000001</c:v>
                </c:pt>
                <c:pt idx="7093">
                  <c:v>2.0732430558999999</c:v>
                </c:pt>
                <c:pt idx="7094">
                  <c:v>2.0805894276000001</c:v>
                </c:pt>
                <c:pt idx="7095">
                  <c:v>2.0820586673000001</c:v>
                </c:pt>
                <c:pt idx="7096">
                  <c:v>2.0849971743000002</c:v>
                </c:pt>
                <c:pt idx="7097">
                  <c:v>2.0938127926000001</c:v>
                </c:pt>
                <c:pt idx="7098">
                  <c:v>2.0996898379000002</c:v>
                </c:pt>
                <c:pt idx="7099">
                  <c:v>2.1026283103000001</c:v>
                </c:pt>
                <c:pt idx="7100">
                  <c:v>2.1114438729999998</c:v>
                </c:pt>
                <c:pt idx="7101">
                  <c:v>2.1231979670999999</c:v>
                </c:pt>
                <c:pt idx="7102">
                  <c:v>2.1320134742999999</c:v>
                </c:pt>
                <c:pt idx="7103">
                  <c:v>2.1481753497999998</c:v>
                </c:pt>
                <c:pt idx="7104">
                  <c:v>2.1599293676000002</c:v>
                </c:pt>
                <c:pt idx="7105">
                  <c:v>2.1746219271</c:v>
                </c:pt>
                <c:pt idx="7106">
                  <c:v>2.1834373579999999</c:v>
                </c:pt>
                <c:pt idx="7107">
                  <c:v>2.1951913374999998</c:v>
                </c:pt>
                <c:pt idx="7108">
                  <c:v>2.2113531435999998</c:v>
                </c:pt>
                <c:pt idx="7109">
                  <c:v>2.2201685641000002</c:v>
                </c:pt>
                <c:pt idx="7110">
                  <c:v>2.2289839914999998</c:v>
                </c:pt>
                <c:pt idx="7111">
                  <c:v>2.2333915994</c:v>
                </c:pt>
                <c:pt idx="7112">
                  <c:v>2.2407377802999999</c:v>
                </c:pt>
                <c:pt idx="7113">
                  <c:v>2.2451454331999998</c:v>
                </c:pt>
                <c:pt idx="7114">
                  <c:v>2.2539609404999998</c:v>
                </c:pt>
                <c:pt idx="7115">
                  <c:v>2.2554301038000002</c:v>
                </c:pt>
                <c:pt idx="7116">
                  <c:v>2.2613071108999998</c:v>
                </c:pt>
                <c:pt idx="7117">
                  <c:v>2.2627763055000001</c:v>
                </c:pt>
                <c:pt idx="7118">
                  <c:v>2.2671840625000002</c:v>
                </c:pt>
                <c:pt idx="7119">
                  <c:v>2.2701225557</c:v>
                </c:pt>
                <c:pt idx="7120">
                  <c:v>2.2804074414</c:v>
                </c:pt>
                <c:pt idx="7121">
                  <c:v>2.2892230596999998</c:v>
                </c:pt>
                <c:pt idx="7122">
                  <c:v>2.2995079696</c:v>
                </c:pt>
                <c:pt idx="7123">
                  <c:v>2.3112621677999998</c:v>
                </c:pt>
                <c:pt idx="7124">
                  <c:v>2.3230163798999999</c:v>
                </c:pt>
                <c:pt idx="7125">
                  <c:v>2.3391784288999999</c:v>
                </c:pt>
                <c:pt idx="7126">
                  <c:v>2.3524019429999998</c:v>
                </c:pt>
                <c:pt idx="7127">
                  <c:v>2.3685640231999998</c:v>
                </c:pt>
                <c:pt idx="7128">
                  <c:v>2.3817875686000001</c:v>
                </c:pt>
                <c:pt idx="7129">
                  <c:v>2.3964804057000002</c:v>
                </c:pt>
                <c:pt idx="7130">
                  <c:v>2.4038268815000001</c:v>
                </c:pt>
                <c:pt idx="7131">
                  <c:v>2.4111733747000001</c:v>
                </c:pt>
                <c:pt idx="7132">
                  <c:v>2.4185199024999999</c:v>
                </c:pt>
                <c:pt idx="7133">
                  <c:v>2.4288050241999999</c:v>
                </c:pt>
                <c:pt idx="7134">
                  <c:v>2.4317437983999999</c:v>
                </c:pt>
                <c:pt idx="7135">
                  <c:v>2.4332133225999999</c:v>
                </c:pt>
                <c:pt idx="7136">
                  <c:v>2.4376214232</c:v>
                </c:pt>
                <c:pt idx="7137">
                  <c:v>2.4434988190000002</c:v>
                </c:pt>
                <c:pt idx="7138">
                  <c:v>2.4464376694999999</c:v>
                </c:pt>
                <c:pt idx="7139">
                  <c:v>2.4552536418000002</c:v>
                </c:pt>
                <c:pt idx="7140">
                  <c:v>2.4640696105000002</c:v>
                </c:pt>
                <c:pt idx="7141">
                  <c:v>2.4728855793000002</c:v>
                </c:pt>
                <c:pt idx="7142">
                  <c:v>2.4875786558000001</c:v>
                </c:pt>
                <c:pt idx="7143">
                  <c:v>2.4978638781</c:v>
                </c:pt>
                <c:pt idx="7144">
                  <c:v>2.5140261976999998</c:v>
                </c:pt>
                <c:pt idx="7145">
                  <c:v>2.5301884929999998</c:v>
                </c:pt>
                <c:pt idx="7146">
                  <c:v>2.5492893128</c:v>
                </c:pt>
                <c:pt idx="7147">
                  <c:v>2.5595744136</c:v>
                </c:pt>
                <c:pt idx="7148">
                  <c:v>2.5742673305000001</c:v>
                </c:pt>
                <c:pt idx="7149">
                  <c:v>2.5860216709000001</c:v>
                </c:pt>
                <c:pt idx="7150">
                  <c:v>2.5948374350000001</c:v>
                </c:pt>
                <c:pt idx="7151">
                  <c:v>2.6021839037999999</c:v>
                </c:pt>
                <c:pt idx="7152">
                  <c:v>2.6095303519000002</c:v>
                </c:pt>
                <c:pt idx="7153">
                  <c:v>2.6139382269000002</c:v>
                </c:pt>
                <c:pt idx="7154">
                  <c:v>2.622753925</c:v>
                </c:pt>
                <c:pt idx="7155">
                  <c:v>2.6286310432</c:v>
                </c:pt>
                <c:pt idx="7156">
                  <c:v>2.6301003071000002</c:v>
                </c:pt>
                <c:pt idx="7157">
                  <c:v>2.6374466787999999</c:v>
                </c:pt>
                <c:pt idx="7158">
                  <c:v>2.6447930297000002</c:v>
                </c:pt>
                <c:pt idx="7159">
                  <c:v>2.6521393702</c:v>
                </c:pt>
                <c:pt idx="7160">
                  <c:v>2.6668320961999998</c:v>
                </c:pt>
                <c:pt idx="7161">
                  <c:v>2.6800555237000001</c:v>
                </c:pt>
                <c:pt idx="7162">
                  <c:v>2.6888710967999998</c:v>
                </c:pt>
                <c:pt idx="7163">
                  <c:v>2.7079716146999999</c:v>
                </c:pt>
                <c:pt idx="7164">
                  <c:v>2.7211949553000001</c:v>
                </c:pt>
                <c:pt idx="7165">
                  <c:v>2.7402953516999999</c:v>
                </c:pt>
                <c:pt idx="7166">
                  <c:v>2.7520492930999998</c:v>
                </c:pt>
                <c:pt idx="7167">
                  <c:v>2.766741745</c:v>
                </c:pt>
                <c:pt idx="7168">
                  <c:v>2.7784956032000001</c:v>
                </c:pt>
                <c:pt idx="7169">
                  <c:v>2.7873108745000001</c:v>
                </c:pt>
                <c:pt idx="7170">
                  <c:v>2.7975954097</c:v>
                </c:pt>
                <c:pt idx="7171">
                  <c:v>2.8005335488999998</c:v>
                </c:pt>
                <c:pt idx="7172">
                  <c:v>2.8049409728999999</c:v>
                </c:pt>
                <c:pt idx="7173">
                  <c:v>2.8108176884999998</c:v>
                </c:pt>
                <c:pt idx="7174">
                  <c:v>2.8122865985000001</c:v>
                </c:pt>
                <c:pt idx="7175">
                  <c:v>2.8152248278999998</c:v>
                </c:pt>
                <c:pt idx="7176">
                  <c:v>2.8211016547000001</c:v>
                </c:pt>
                <c:pt idx="7177">
                  <c:v>2.8284478180999999</c:v>
                </c:pt>
                <c:pt idx="7178">
                  <c:v>2.8402018775000002</c:v>
                </c:pt>
                <c:pt idx="7179">
                  <c:v>2.8519560167</c:v>
                </c:pt>
                <c:pt idx="7180">
                  <c:v>2.8666488190999999</c:v>
                </c:pt>
                <c:pt idx="7181">
                  <c:v>2.8798724617000002</c:v>
                </c:pt>
                <c:pt idx="7182">
                  <c:v>2.8975040314</c:v>
                </c:pt>
                <c:pt idx="7183">
                  <c:v>2.9107278544000001</c:v>
                </c:pt>
                <c:pt idx="7184">
                  <c:v>2.9224824758999999</c:v>
                </c:pt>
                <c:pt idx="7185">
                  <c:v>2.9371757016000002</c:v>
                </c:pt>
                <c:pt idx="7186">
                  <c:v>2.9459918578000002</c:v>
                </c:pt>
                <c:pt idx="7187">
                  <c:v>2.9562773125000001</c:v>
                </c:pt>
                <c:pt idx="7188">
                  <c:v>2.9577471004000002</c:v>
                </c:pt>
                <c:pt idx="7189">
                  <c:v>2.9636247079000002</c:v>
                </c:pt>
                <c:pt idx="7190">
                  <c:v>2.9650944471999998</c:v>
                </c:pt>
                <c:pt idx="7191">
                  <c:v>2.9695026936</c:v>
                </c:pt>
                <c:pt idx="7192">
                  <c:v>2.9753801518</c:v>
                </c:pt>
                <c:pt idx="7193">
                  <c:v>2.9812575233</c:v>
                </c:pt>
                <c:pt idx="7194">
                  <c:v>2.9900733532000001</c:v>
                </c:pt>
                <c:pt idx="7195">
                  <c:v>3.0018276243000002</c:v>
                </c:pt>
                <c:pt idx="7196">
                  <c:v>3.0135817669999998</c:v>
                </c:pt>
                <c:pt idx="7197">
                  <c:v>3.0326821911000001</c:v>
                </c:pt>
                <c:pt idx="7198">
                  <c:v>3.0473746742999999</c:v>
                </c:pt>
                <c:pt idx="7199">
                  <c:v>3.0620670706999999</c:v>
                </c:pt>
                <c:pt idx="7200">
                  <c:v>3.0782286789</c:v>
                </c:pt>
                <c:pt idx="7201">
                  <c:v>3.0929209503999999</c:v>
                </c:pt>
                <c:pt idx="7202">
                  <c:v>3.1032053538</c:v>
                </c:pt>
                <c:pt idx="7203">
                  <c:v>3.1105511876</c:v>
                </c:pt>
                <c:pt idx="7204">
                  <c:v>3.1178970249</c:v>
                </c:pt>
                <c:pt idx="7205">
                  <c:v>3.1223043309</c:v>
                </c:pt>
                <c:pt idx="7206">
                  <c:v>3.1237731228999999</c:v>
                </c:pt>
                <c:pt idx="7207">
                  <c:v>3.1296498108000002</c:v>
                </c:pt>
                <c:pt idx="7208">
                  <c:v>3.1325880228999998</c:v>
                </c:pt>
                <c:pt idx="7209">
                  <c:v>3.1355263355999998</c:v>
                </c:pt>
                <c:pt idx="7210">
                  <c:v>3.1399340441999999</c:v>
                </c:pt>
                <c:pt idx="7211">
                  <c:v>3.1516882632000001</c:v>
                </c:pt>
                <c:pt idx="7212">
                  <c:v>3.1619733223000002</c:v>
                </c:pt>
                <c:pt idx="7213">
                  <c:v>3.1751970273999999</c:v>
                </c:pt>
                <c:pt idx="7214">
                  <c:v>3.1913593643999998</c:v>
                </c:pt>
                <c:pt idx="7215">
                  <c:v>3.208991052</c:v>
                </c:pt>
                <c:pt idx="7216">
                  <c:v>3.2266227986999998</c:v>
                </c:pt>
                <c:pt idx="7217">
                  <c:v>3.2398467639000001</c:v>
                </c:pt>
                <c:pt idx="7218">
                  <c:v>3.2530707674000001</c:v>
                </c:pt>
                <c:pt idx="7219">
                  <c:v>3.2618869581999999</c:v>
                </c:pt>
                <c:pt idx="7220">
                  <c:v>3.2692338815999999</c:v>
                </c:pt>
                <c:pt idx="7221">
                  <c:v>3.2707036833999998</c:v>
                </c:pt>
                <c:pt idx="7222">
                  <c:v>3.2751120199999999</c:v>
                </c:pt>
                <c:pt idx="7223">
                  <c:v>3.2780510441000001</c:v>
                </c:pt>
                <c:pt idx="7224">
                  <c:v>3.2780514638999998</c:v>
                </c:pt>
                <c:pt idx="7225">
                  <c:v>3.2839289361000001</c:v>
                </c:pt>
                <c:pt idx="7226">
                  <c:v>3.2942141757000001</c:v>
                </c:pt>
                <c:pt idx="7227">
                  <c:v>3.3030300506999999</c:v>
                </c:pt>
                <c:pt idx="7228">
                  <c:v>3.3177230092999999</c:v>
                </c:pt>
                <c:pt idx="7229">
                  <c:v>3.3309466691999998</c:v>
                </c:pt>
                <c:pt idx="7230">
                  <c:v>3.3500474299</c:v>
                </c:pt>
                <c:pt idx="7231">
                  <c:v>3.3647403364000001</c:v>
                </c:pt>
                <c:pt idx="7232">
                  <c:v>3.3823717811999998</c:v>
                </c:pt>
                <c:pt idx="7233">
                  <c:v>3.3970646426000002</c:v>
                </c:pt>
                <c:pt idx="7234">
                  <c:v>3.4044110802000001</c:v>
                </c:pt>
                <c:pt idx="7235">
                  <c:v>3.4191038999000001</c:v>
                </c:pt>
                <c:pt idx="7236">
                  <c:v>3.4249810077</c:v>
                </c:pt>
                <c:pt idx="7237">
                  <c:v>3.4235116916999999</c:v>
                </c:pt>
                <c:pt idx="7238">
                  <c:v>3.4220423480000002</c:v>
                </c:pt>
                <c:pt idx="7239">
                  <c:v>3.4279193794</c:v>
                </c:pt>
                <c:pt idx="7240">
                  <c:v>3.4264499836</c:v>
                </c:pt>
                <c:pt idx="7241">
                  <c:v>3.4308576782000002</c:v>
                </c:pt>
                <c:pt idx="7242">
                  <c:v>3.4382039041999999</c:v>
                </c:pt>
                <c:pt idx="7243">
                  <c:v>3.4440808176000002</c:v>
                </c:pt>
                <c:pt idx="7244">
                  <c:v>3.4573040681</c:v>
                </c:pt>
                <c:pt idx="7245">
                  <c:v>3.4719965339000001</c:v>
                </c:pt>
                <c:pt idx="7246">
                  <c:v>3.4896274650999999</c:v>
                </c:pt>
                <c:pt idx="7247">
                  <c:v>3.5072583615999999</c:v>
                </c:pt>
                <c:pt idx="7248">
                  <c:v>3.5234199560000001</c:v>
                </c:pt>
                <c:pt idx="7249">
                  <c:v>3.5395814809999999</c:v>
                </c:pt>
                <c:pt idx="7250">
                  <c:v>3.5513351691000001</c:v>
                </c:pt>
                <c:pt idx="7251">
                  <c:v>3.5586810202999999</c:v>
                </c:pt>
                <c:pt idx="7252">
                  <c:v>3.5630882672999999</c:v>
                </c:pt>
                <c:pt idx="7253">
                  <c:v>3.5645570142</c:v>
                </c:pt>
                <c:pt idx="7254">
                  <c:v>3.5601486568</c:v>
                </c:pt>
                <c:pt idx="7255">
                  <c:v>3.5572096362000001</c:v>
                </c:pt>
                <c:pt idx="7256">
                  <c:v>3.5528013828999998</c:v>
                </c:pt>
                <c:pt idx="7257">
                  <c:v>3.5586781054999999</c:v>
                </c:pt>
                <c:pt idx="7258">
                  <c:v>3.5586777585</c:v>
                </c:pt>
                <c:pt idx="7259">
                  <c:v>3.5719010262999999</c:v>
                </c:pt>
                <c:pt idx="7260">
                  <c:v>3.5865935615</c:v>
                </c:pt>
                <c:pt idx="7261">
                  <c:v>3.6042247009000001</c:v>
                </c:pt>
                <c:pt idx="7262">
                  <c:v>3.6218558750000001</c:v>
                </c:pt>
                <c:pt idx="7263">
                  <c:v>3.6380177816999999</c:v>
                </c:pt>
                <c:pt idx="7264">
                  <c:v>3.6571182579000001</c:v>
                </c:pt>
                <c:pt idx="7265">
                  <c:v>3.6688724318000001</c:v>
                </c:pt>
                <c:pt idx="7266">
                  <c:v>3.6762187688000001</c:v>
                </c:pt>
                <c:pt idx="7267">
                  <c:v>3.6835651404999998</c:v>
                </c:pt>
                <c:pt idx="7268">
                  <c:v>3.6806266403999999</c:v>
                </c:pt>
                <c:pt idx="7269">
                  <c:v>3.6820959425000002</c:v>
                </c:pt>
                <c:pt idx="7270">
                  <c:v>3.6718111054000002</c:v>
                </c:pt>
                <c:pt idx="7271">
                  <c:v>3.6732804769</c:v>
                </c:pt>
                <c:pt idx="7272">
                  <c:v>3.6674035113999999</c:v>
                </c:pt>
                <c:pt idx="7273">
                  <c:v>3.6688729523000001</c:v>
                </c:pt>
                <c:pt idx="7274">
                  <c:v>3.6776887649000001</c:v>
                </c:pt>
                <c:pt idx="7275">
                  <c:v>3.6894431817000002</c:v>
                </c:pt>
                <c:pt idx="7276">
                  <c:v>3.7041362027</c:v>
                </c:pt>
                <c:pt idx="7277">
                  <c:v>3.7247064667999998</c:v>
                </c:pt>
                <c:pt idx="7278">
                  <c:v>3.739399696</c:v>
                </c:pt>
                <c:pt idx="7279">
                  <c:v>3.7585008315000001</c:v>
                </c:pt>
                <c:pt idx="7280">
                  <c:v>3.7717249321000001</c:v>
                </c:pt>
                <c:pt idx="7281">
                  <c:v>3.7820104979</c:v>
                </c:pt>
                <c:pt idx="7282">
                  <c:v>3.7849497266999999</c:v>
                </c:pt>
                <c:pt idx="7283">
                  <c:v>3.7878889207999999</c:v>
                </c:pt>
                <c:pt idx="7284">
                  <c:v>3.7849510105999999</c:v>
                </c:pt>
                <c:pt idx="7285">
                  <c:v>3.7820130657000002</c:v>
                </c:pt>
                <c:pt idx="7286">
                  <c:v>3.7731979818000001</c:v>
                </c:pt>
                <c:pt idx="7287">
                  <c:v>3.7717292001999998</c:v>
                </c:pt>
                <c:pt idx="7288">
                  <c:v>3.7687910817999999</c:v>
                </c:pt>
                <c:pt idx="7289">
                  <c:v>3.7717299635999999</c:v>
                </c:pt>
                <c:pt idx="7290">
                  <c:v>3.7820151477000001</c:v>
                </c:pt>
                <c:pt idx="7291">
                  <c:v>3.7952387972000001</c:v>
                </c:pt>
                <c:pt idx="7292">
                  <c:v>3.8084622038</c:v>
                </c:pt>
                <c:pt idx="7293">
                  <c:v>3.823154739</c:v>
                </c:pt>
                <c:pt idx="7294">
                  <c:v>3.8422549375999999</c:v>
                </c:pt>
                <c:pt idx="7295">
                  <c:v>3.8540085909999999</c:v>
                </c:pt>
                <c:pt idx="7296">
                  <c:v>3.8657621403000002</c:v>
                </c:pt>
                <c:pt idx="7297">
                  <c:v>3.8716385159</c:v>
                </c:pt>
                <c:pt idx="7298">
                  <c:v>3.8731069852000002</c:v>
                </c:pt>
                <c:pt idx="7299">
                  <c:v>3.8686983501999999</c:v>
                </c:pt>
                <c:pt idx="7300">
                  <c:v>3.8613511803999998</c:v>
                </c:pt>
                <c:pt idx="7301">
                  <c:v>3.8613504170000001</c:v>
                </c:pt>
                <c:pt idx="7302">
                  <c:v>3.8540033512999998</c:v>
                </c:pt>
                <c:pt idx="7303">
                  <c:v>3.8510642266000001</c:v>
                </c:pt>
                <c:pt idx="7304">
                  <c:v>3.8495945081</c:v>
                </c:pt>
                <c:pt idx="7305">
                  <c:v>3.8598791370000001</c:v>
                </c:pt>
                <c:pt idx="7306">
                  <c:v>3.8657561372</c:v>
                </c:pt>
                <c:pt idx="7307">
                  <c:v>3.8804489847000001</c:v>
                </c:pt>
                <c:pt idx="7308">
                  <c:v>3.8966112383999998</c:v>
                </c:pt>
                <c:pt idx="7309">
                  <c:v>3.9113043288</c:v>
                </c:pt>
                <c:pt idx="7310">
                  <c:v>3.9171817801</c:v>
                </c:pt>
                <c:pt idx="7311">
                  <c:v>3.9318750093000001</c:v>
                </c:pt>
                <c:pt idx="7312">
                  <c:v>3.9362832973000002</c:v>
                </c:pt>
                <c:pt idx="7313">
                  <c:v>3.9377531199</c:v>
                </c:pt>
                <c:pt idx="7314">
                  <c:v>3.9304073034</c:v>
                </c:pt>
                <c:pt idx="7315">
                  <c:v>3.9348157302</c:v>
                </c:pt>
                <c:pt idx="7316">
                  <c:v>3.9245313788999998</c:v>
                </c:pt>
                <c:pt idx="7317">
                  <c:v>3.9201241666</c:v>
                </c:pt>
                <c:pt idx="7318">
                  <c:v>3.9157169543000001</c:v>
                </c:pt>
                <c:pt idx="7319">
                  <c:v>3.9171868810000001</c:v>
                </c:pt>
                <c:pt idx="7320">
                  <c:v>3.9245338773</c:v>
                </c:pt>
                <c:pt idx="7321">
                  <c:v>3.9304115715000001</c:v>
                </c:pt>
                <c:pt idx="7322">
                  <c:v>3.9421663699999998</c:v>
                </c:pt>
                <c:pt idx="7323">
                  <c:v>3.9509825642999998</c:v>
                </c:pt>
                <c:pt idx="7324">
                  <c:v>3.9612680953999999</c:v>
                </c:pt>
                <c:pt idx="7325">
                  <c:v>3.9744922307000001</c:v>
                </c:pt>
                <c:pt idx="7326">
                  <c:v>3.9789007269000001</c:v>
                </c:pt>
                <c:pt idx="7327">
                  <c:v>3.9862478273000002</c:v>
                </c:pt>
                <c:pt idx="7328">
                  <c:v>3.9847792192</c:v>
                </c:pt>
                <c:pt idx="7329">
                  <c:v>3.9862492153</c:v>
                </c:pt>
                <c:pt idx="7330">
                  <c:v>3.9877191767000002</c:v>
                </c:pt>
                <c:pt idx="7331">
                  <c:v>3.9847812665000002</c:v>
                </c:pt>
                <c:pt idx="7332">
                  <c:v>3.9774354847</c:v>
                </c:pt>
                <c:pt idx="7333">
                  <c:v>3.9700896335000002</c:v>
                </c:pt>
                <c:pt idx="7334">
                  <c:v>3.9642130149999999</c:v>
                </c:pt>
                <c:pt idx="7335">
                  <c:v>3.9686213029999999</c:v>
                </c:pt>
                <c:pt idx="7336">
                  <c:v>3.9744987890000001</c:v>
                </c:pt>
                <c:pt idx="7337">
                  <c:v>3.9833147751000002</c:v>
                </c:pt>
                <c:pt idx="7338">
                  <c:v>3.9921306223999999</c:v>
                </c:pt>
                <c:pt idx="7339">
                  <c:v>4.0053542025000004</c:v>
                </c:pt>
                <c:pt idx="7340">
                  <c:v>4.0200469458999999</c:v>
                </c:pt>
                <c:pt idx="7341">
                  <c:v>4.0288624461999998</c:v>
                </c:pt>
                <c:pt idx="7342">
                  <c:v>4.0376778423999999</c:v>
                </c:pt>
                <c:pt idx="7343">
                  <c:v>4.0420852628999997</c:v>
                </c:pt>
                <c:pt idx="7344">
                  <c:v>4.0494311835000003</c:v>
                </c:pt>
                <c:pt idx="7345">
                  <c:v>4.0508999304</c:v>
                </c:pt>
                <c:pt idx="7346">
                  <c:v>4.0494300037000004</c:v>
                </c:pt>
                <c:pt idx="7347">
                  <c:v>4.0479600769999999</c:v>
                </c:pt>
                <c:pt idx="7348">
                  <c:v>4.0406129766000003</c:v>
                </c:pt>
                <c:pt idx="7349">
                  <c:v>4.0435508521000001</c:v>
                </c:pt>
                <c:pt idx="7350">
                  <c:v>4.0303265780000004</c:v>
                </c:pt>
                <c:pt idx="7351">
                  <c:v>4.0303258839999998</c:v>
                </c:pt>
                <c:pt idx="7352">
                  <c:v>4.0317944921000004</c:v>
                </c:pt>
                <c:pt idx="7353">
                  <c:v>4.0406095413000003</c:v>
                </c:pt>
                <c:pt idx="7354">
                  <c:v>4.0508938926000004</c:v>
                </c:pt>
                <c:pt idx="7355">
                  <c:v>4.0582397437999997</c:v>
                </c:pt>
                <c:pt idx="7356">
                  <c:v>4.0655855602999997</c:v>
                </c:pt>
                <c:pt idx="7357">
                  <c:v>4.0802777485000004</c:v>
                </c:pt>
                <c:pt idx="7358">
                  <c:v>4.0949698672999997</c:v>
                </c:pt>
                <c:pt idx="7359">
                  <c:v>4.1008463122999999</c:v>
                </c:pt>
                <c:pt idx="7360">
                  <c:v>4.1037841877999996</c:v>
                </c:pt>
                <c:pt idx="7361">
                  <c:v>4.1155377024000002</c:v>
                </c:pt>
                <c:pt idx="7362">
                  <c:v>4.1155370430999998</c:v>
                </c:pt>
                <c:pt idx="7363">
                  <c:v>4.1243520229000001</c:v>
                </c:pt>
                <c:pt idx="7364">
                  <c:v>4.1228821308999999</c:v>
                </c:pt>
                <c:pt idx="7365">
                  <c:v>4.1184737041000004</c:v>
                </c:pt>
                <c:pt idx="7366">
                  <c:v>4.119942451</c:v>
                </c:pt>
                <c:pt idx="7367">
                  <c:v>4.1170033957000003</c:v>
                </c:pt>
                <c:pt idx="7368">
                  <c:v>4.1067180727999997</c:v>
                </c:pt>
                <c:pt idx="7369">
                  <c:v>4.1125948300999999</c:v>
                </c:pt>
                <c:pt idx="7370">
                  <c:v>4.1170024240999998</c:v>
                </c:pt>
                <c:pt idx="7371">
                  <c:v>4.1214101222000004</c:v>
                </c:pt>
                <c:pt idx="7372">
                  <c:v>4.1243487264000001</c:v>
                </c:pt>
                <c:pt idx="7373">
                  <c:v>4.1361031778999999</c:v>
                </c:pt>
                <c:pt idx="7374">
                  <c:v>4.1390421638000001</c:v>
                </c:pt>
                <c:pt idx="7375">
                  <c:v>4.1419812885000002</c:v>
                </c:pt>
                <c:pt idx="7376">
                  <c:v>4.1537361911000001</c:v>
                </c:pt>
                <c:pt idx="7377">
                  <c:v>4.1581447913999998</c:v>
                </c:pt>
                <c:pt idx="7378">
                  <c:v>4.1610841589999996</c:v>
                </c:pt>
                <c:pt idx="7379">
                  <c:v>4.1669621308</c:v>
                </c:pt>
                <c:pt idx="7380">
                  <c:v>4.1699015678000002</c:v>
                </c:pt>
                <c:pt idx="7381">
                  <c:v>4.1713716679999999</c:v>
                </c:pt>
                <c:pt idx="7382">
                  <c:v>4.1654953271000004</c:v>
                </c:pt>
                <c:pt idx="7383">
                  <c:v>4.1743116601999999</c:v>
                </c:pt>
                <c:pt idx="7384">
                  <c:v>4.1669658436999999</c:v>
                </c:pt>
                <c:pt idx="7385">
                  <c:v>4.1654969926999996</c:v>
                </c:pt>
                <c:pt idx="7386">
                  <c:v>4.1684358050999997</c:v>
                </c:pt>
                <c:pt idx="7387">
                  <c:v>4.1669665723999998</c:v>
                </c:pt>
                <c:pt idx="7388">
                  <c:v>4.1684358745000001</c:v>
                </c:pt>
                <c:pt idx="7389">
                  <c:v>4.1757822809</c:v>
                </c:pt>
                <c:pt idx="7390">
                  <c:v>4.1787208157000002</c:v>
                </c:pt>
                <c:pt idx="7391">
                  <c:v>4.1801901177999996</c:v>
                </c:pt>
                <c:pt idx="7392">
                  <c:v>4.1890057915999996</c:v>
                </c:pt>
                <c:pt idx="7393">
                  <c:v>4.1890057915999996</c:v>
                </c:pt>
                <c:pt idx="7394">
                  <c:v>4.1860672221000002</c:v>
                </c:pt>
                <c:pt idx="7395">
                  <c:v>4.1948828959000002</c:v>
                </c:pt>
                <c:pt idx="7396">
                  <c:v>4.2007600349000001</c:v>
                </c:pt>
                <c:pt idx="7397">
                  <c:v>4.2051678717999996</c:v>
                </c:pt>
                <c:pt idx="7398">
                  <c:v>4.2125142781999996</c:v>
                </c:pt>
                <c:pt idx="7399">
                  <c:v>4.2095757087000001</c:v>
                </c:pt>
                <c:pt idx="7400">
                  <c:v>4.2095757087000001</c:v>
                </c:pt>
                <c:pt idx="7401">
                  <c:v>4.2095757087000001</c:v>
                </c:pt>
                <c:pt idx="7402">
                  <c:v>4.2066371391999997</c:v>
                </c:pt>
                <c:pt idx="7403">
                  <c:v>4.2007600349000001</c:v>
                </c:pt>
                <c:pt idx="7404">
                  <c:v>4.2007600349000001</c:v>
                </c:pt>
                <c:pt idx="7405">
                  <c:v>4.1992907327999998</c:v>
                </c:pt>
                <c:pt idx="7406">
                  <c:v>4.2022293023000001</c:v>
                </c:pt>
                <c:pt idx="7407">
                  <c:v>4.2036985697000002</c:v>
                </c:pt>
                <c:pt idx="7408">
                  <c:v>4.1978214653999997</c:v>
                </c:pt>
                <c:pt idx="7409">
                  <c:v>4.2095757087000001</c:v>
                </c:pt>
                <c:pt idx="7410">
                  <c:v>4.2139835455999997</c:v>
                </c:pt>
                <c:pt idx="7411">
                  <c:v>4.2198606499000002</c:v>
                </c:pt>
                <c:pt idx="7412">
                  <c:v>4.2198606499000002</c:v>
                </c:pt>
                <c:pt idx="7413">
                  <c:v>4.2272070563000002</c:v>
                </c:pt>
                <c:pt idx="7414">
                  <c:v>4.2272070563000002</c:v>
                </c:pt>
                <c:pt idx="7415">
                  <c:v>4.2286763237000002</c:v>
                </c:pt>
                <c:pt idx="7416">
                  <c:v>4.2301456257999996</c:v>
                </c:pt>
                <c:pt idx="7417">
                  <c:v>4.2257377889000001</c:v>
                </c:pt>
                <c:pt idx="7418">
                  <c:v>4.2183913825000001</c:v>
                </c:pt>
                <c:pt idx="7419">
                  <c:v>4.2183913825000001</c:v>
                </c:pt>
                <c:pt idx="7420">
                  <c:v>4.2183913825000001</c:v>
                </c:pt>
                <c:pt idx="7421">
                  <c:v>4.2095757087000001</c:v>
                </c:pt>
                <c:pt idx="7422">
                  <c:v>4.2066371391999997</c:v>
                </c:pt>
                <c:pt idx="7423">
                  <c:v>4.2154528129999997</c:v>
                </c:pt>
                <c:pt idx="7424">
                  <c:v>4.2183913825000001</c:v>
                </c:pt>
                <c:pt idx="7425">
                  <c:v>4.2213299519999996</c:v>
                </c:pt>
                <c:pt idx="7426">
                  <c:v>4.2330841953</c:v>
                </c:pt>
                <c:pt idx="7427">
                  <c:v>4.2374920321999996</c:v>
                </c:pt>
                <c:pt idx="7428">
                  <c:v>4.2345534627000001</c:v>
                </c:pt>
                <c:pt idx="7429">
                  <c:v>4.2330841953</c:v>
                </c:pt>
                <c:pt idx="7430">
                  <c:v>4.2316148931999997</c:v>
                </c:pt>
                <c:pt idx="7431">
                  <c:v>4.2316148931999997</c:v>
                </c:pt>
                <c:pt idx="7432">
                  <c:v>4.2316148931999997</c:v>
                </c:pt>
                <c:pt idx="7433">
                  <c:v>4.2330841953</c:v>
                </c:pt>
                <c:pt idx="7434">
                  <c:v>4.2286763237000002</c:v>
                </c:pt>
                <c:pt idx="7435">
                  <c:v>4.2257377889000001</c:v>
                </c:pt>
                <c:pt idx="7436">
                  <c:v>4.2286763237000002</c:v>
                </c:pt>
                <c:pt idx="7437">
                  <c:v>4.2198606499000002</c:v>
                </c:pt>
                <c:pt idx="7438">
                  <c:v>4.2169221151</c:v>
                </c:pt>
                <c:pt idx="7439">
                  <c:v>4.2110449761000002</c:v>
                </c:pt>
                <c:pt idx="7440">
                  <c:v>4.2154528129999997</c:v>
                </c:pt>
                <c:pt idx="7441">
                  <c:v>4.2139835455999997</c:v>
                </c:pt>
                <c:pt idx="7442">
                  <c:v>4.2139835455999997</c:v>
                </c:pt>
                <c:pt idx="7443">
                  <c:v>4.2198606499000002</c:v>
                </c:pt>
                <c:pt idx="7444">
                  <c:v>4.2198606499000002</c:v>
                </c:pt>
                <c:pt idx="7445">
                  <c:v>4.2213299519999996</c:v>
                </c:pt>
                <c:pt idx="7446">
                  <c:v>4.2154528129999997</c:v>
                </c:pt>
                <c:pt idx="7447">
                  <c:v>4.2154528129999997</c:v>
                </c:pt>
                <c:pt idx="7448">
                  <c:v>4.2139835455999997</c:v>
                </c:pt>
                <c:pt idx="7449">
                  <c:v>4.2125142781999996</c:v>
                </c:pt>
                <c:pt idx="7450">
                  <c:v>4.2110449761000002</c:v>
                </c:pt>
                <c:pt idx="7451">
                  <c:v>4.1963521979999996</c:v>
                </c:pt>
                <c:pt idx="7452">
                  <c:v>4.1904750589999997</c:v>
                </c:pt>
                <c:pt idx="7453">
                  <c:v>4.1860672221000002</c:v>
                </c:pt>
                <c:pt idx="7454">
                  <c:v>4.1743129787999997</c:v>
                </c:pt>
                <c:pt idx="7455">
                  <c:v>4.1625587355000002</c:v>
                </c:pt>
                <c:pt idx="7456">
                  <c:v>4.1625587355000002</c:v>
                </c:pt>
                <c:pt idx="7457">
                  <c:v>4.1610894681000001</c:v>
                </c:pt>
                <c:pt idx="7458">
                  <c:v>4.1640280375999996</c:v>
                </c:pt>
                <c:pt idx="7459">
                  <c:v>4.1669665723999998</c:v>
                </c:pt>
                <c:pt idx="7460">
                  <c:v>4.1713744093000003</c:v>
                </c:pt>
                <c:pt idx="7461">
                  <c:v>4.1743129787999997</c:v>
                </c:pt>
                <c:pt idx="7462">
                  <c:v>4.1654973049999997</c:v>
                </c:pt>
                <c:pt idx="7463">
                  <c:v>4.1654973049999997</c:v>
                </c:pt>
                <c:pt idx="7464">
                  <c:v>4.1566816311999997</c:v>
                </c:pt>
                <c:pt idx="7465">
                  <c:v>4.1581508985999998</c:v>
                </c:pt>
                <c:pt idx="7466">
                  <c:v>4.1478659573999996</c:v>
                </c:pt>
                <c:pt idx="7467">
                  <c:v>4.1331731445999997</c:v>
                </c:pt>
                <c:pt idx="7468">
                  <c:v>4.1214189013000002</c:v>
                </c:pt>
                <c:pt idx="7469">
                  <c:v>4.1140724949000003</c:v>
                </c:pt>
                <c:pt idx="7470">
                  <c:v>4.1008489841999998</c:v>
                </c:pt>
                <c:pt idx="7471">
                  <c:v>4.0905640429999996</c:v>
                </c:pt>
                <c:pt idx="7472">
                  <c:v>4.0817483345000003</c:v>
                </c:pt>
                <c:pt idx="7473">
                  <c:v>4.0773404975999998</c:v>
                </c:pt>
                <c:pt idx="7474">
                  <c:v>4.0832176365999997</c:v>
                </c:pt>
                <c:pt idx="7475">
                  <c:v>4.0817483345000003</c:v>
                </c:pt>
                <c:pt idx="7476">
                  <c:v>4.0846869039999998</c:v>
                </c:pt>
                <c:pt idx="7477">
                  <c:v>4.0905640429999996</c:v>
                </c:pt>
                <c:pt idx="7478">
                  <c:v>4.0905640429999996</c:v>
                </c:pt>
                <c:pt idx="7479">
                  <c:v>4.0920333103999997</c:v>
                </c:pt>
                <c:pt idx="7480">
                  <c:v>4.0861562061000001</c:v>
                </c:pt>
                <c:pt idx="7481">
                  <c:v>4.0802790671000002</c:v>
                </c:pt>
                <c:pt idx="7482">
                  <c:v>4.0729326607000003</c:v>
                </c:pt>
                <c:pt idx="7483">
                  <c:v>4.0611784173999999</c:v>
                </c:pt>
                <c:pt idx="7484">
                  <c:v>4.0464856393000002</c:v>
                </c:pt>
                <c:pt idx="7485">
                  <c:v>4.0376699655000001</c:v>
                </c:pt>
                <c:pt idx="7486">
                  <c:v>4.0229771527000002</c:v>
                </c:pt>
                <c:pt idx="7487">
                  <c:v>4.0024072355999998</c:v>
                </c:pt>
                <c:pt idx="7488">
                  <c:v>3.9833065858999999</c:v>
                </c:pt>
                <c:pt idx="7489">
                  <c:v>3.9700830751999998</c:v>
                </c:pt>
                <c:pt idx="7490">
                  <c:v>3.9656752382999998</c:v>
                </c:pt>
                <c:pt idx="7491">
                  <c:v>3.9642059709000002</c:v>
                </c:pt>
                <c:pt idx="7492">
                  <c:v>3.9700830751999998</c:v>
                </c:pt>
                <c:pt idx="7493">
                  <c:v>3.9686138078000002</c:v>
                </c:pt>
                <c:pt idx="7494">
                  <c:v>3.9759602142000001</c:v>
                </c:pt>
                <c:pt idx="7495">
                  <c:v>3.9788987489999998</c:v>
                </c:pt>
                <c:pt idx="7496">
                  <c:v>3.9744909120999998</c:v>
                </c:pt>
                <c:pt idx="7497">
                  <c:v>3.9656752382999998</c:v>
                </c:pt>
                <c:pt idx="7498">
                  <c:v>3.9583288318999998</c:v>
                </c:pt>
                <c:pt idx="7499">
                  <c:v>3.9465745885999999</c:v>
                </c:pt>
                <c:pt idx="7500">
                  <c:v>3.9289432409999998</c:v>
                </c:pt>
                <c:pt idx="7501">
                  <c:v>3.9127811607999998</c:v>
                </c:pt>
                <c:pt idx="7502">
                  <c:v>3.8878034067999998</c:v>
                </c:pt>
                <c:pt idx="7503">
                  <c:v>3.8657642223000002</c:v>
                </c:pt>
                <c:pt idx="7504">
                  <c:v>3.8540099790000002</c:v>
                </c:pt>
                <c:pt idx="7505">
                  <c:v>3.8363785966999999</c:v>
                </c:pt>
                <c:pt idx="7506">
                  <c:v>3.8231550859999999</c:v>
                </c:pt>
                <c:pt idx="7507">
                  <c:v>3.8158086795999999</c:v>
                </c:pt>
                <c:pt idx="7508">
                  <c:v>3.8040544363</c:v>
                </c:pt>
                <c:pt idx="7509">
                  <c:v>3.7981773319999999</c:v>
                </c:pt>
                <c:pt idx="7510">
                  <c:v>3.7967080646000002</c:v>
                </c:pt>
                <c:pt idx="7511">
                  <c:v>3.7923002277000002</c:v>
                </c:pt>
                <c:pt idx="7512">
                  <c:v>3.7893616581999998</c:v>
                </c:pt>
                <c:pt idx="7513">
                  <c:v>3.7849538212999998</c:v>
                </c:pt>
                <c:pt idx="7514">
                  <c:v>3.7790766822999999</c:v>
                </c:pt>
                <c:pt idx="7515">
                  <c:v>3.767322439</c:v>
                </c:pt>
                <c:pt idx="7516">
                  <c:v>3.7526296608999998</c:v>
                </c:pt>
                <c:pt idx="7517">
                  <c:v>3.7364675806999998</c:v>
                </c:pt>
                <c:pt idx="7518">
                  <c:v>3.7158976635999998</c:v>
                </c:pt>
                <c:pt idx="7519">
                  <c:v>3.6894506075</c:v>
                </c:pt>
                <c:pt idx="7520">
                  <c:v>3.6644728535</c:v>
                </c:pt>
                <c:pt idx="7521">
                  <c:v>3.6468415058999999</c:v>
                </c:pt>
                <c:pt idx="7522">
                  <c:v>3.6409643669</c:v>
                </c:pt>
                <c:pt idx="7523">
                  <c:v>3.6248022867</c:v>
                </c:pt>
                <c:pt idx="7524">
                  <c:v>3.6101095085999999</c:v>
                </c:pt>
                <c:pt idx="7525">
                  <c:v>3.5924781609999998</c:v>
                </c:pt>
                <c:pt idx="7526">
                  <c:v>3.5836624525</c:v>
                </c:pt>
                <c:pt idx="7527">
                  <c:v>3.5748467787</c:v>
                </c:pt>
                <c:pt idx="7528">
                  <c:v>3.5586846985</c:v>
                </c:pt>
                <c:pt idx="7529">
                  <c:v>3.5513382921000001</c:v>
                </c:pt>
                <c:pt idx="7530">
                  <c:v>3.5395840834999999</c:v>
                </c:pt>
                <c:pt idx="7531">
                  <c:v>3.5307683750000001</c:v>
                </c:pt>
                <c:pt idx="7532">
                  <c:v>3.5175448643</c:v>
                </c:pt>
                <c:pt idx="7533">
                  <c:v>3.5043213536</c:v>
                </c:pt>
                <c:pt idx="7534">
                  <c:v>3.4896285408000001</c:v>
                </c:pt>
                <c:pt idx="7535">
                  <c:v>3.4734664606000001</c:v>
                </c:pt>
                <c:pt idx="7536">
                  <c:v>3.4587736755999998</c:v>
                </c:pt>
                <c:pt idx="7537">
                  <c:v>3.4396730362999999</c:v>
                </c:pt>
                <c:pt idx="7538">
                  <c:v>3.4220416782999998</c:v>
                </c:pt>
                <c:pt idx="7539">
                  <c:v>3.4044103201999998</c:v>
                </c:pt>
                <c:pt idx="7540">
                  <c:v>3.3809018406</c:v>
                </c:pt>
                <c:pt idx="7541">
                  <c:v>3.3632704825999999</c:v>
                </c:pt>
                <c:pt idx="7542">
                  <c:v>3.3456391245999999</c:v>
                </c:pt>
                <c:pt idx="7543">
                  <c:v>3.3265384853</c:v>
                </c:pt>
                <c:pt idx="7544">
                  <c:v>3.3147842453999998</c:v>
                </c:pt>
                <c:pt idx="7545">
                  <c:v>3.2986221687000001</c:v>
                </c:pt>
                <c:pt idx="7546">
                  <c:v>3.2824600885000002</c:v>
                </c:pt>
                <c:pt idx="7547">
                  <c:v>3.2677672896000001</c:v>
                </c:pt>
                <c:pt idx="7548">
                  <c:v>3.2545437719999999</c:v>
                </c:pt>
                <c:pt idx="7549">
                  <c:v>3.2442588098999998</c:v>
                </c:pt>
                <c:pt idx="7550">
                  <c:v>3.2310352923000001</c:v>
                </c:pt>
                <c:pt idx="7551">
                  <c:v>3.2134039343</c:v>
                </c:pt>
                <c:pt idx="7552">
                  <c:v>3.2031189756999998</c:v>
                </c:pt>
                <c:pt idx="7553">
                  <c:v>3.1869568954999998</c:v>
                </c:pt>
                <c:pt idx="7554">
                  <c:v>3.1722640966000002</c:v>
                </c:pt>
                <c:pt idx="7555">
                  <c:v>3.1561020164000002</c:v>
                </c:pt>
                <c:pt idx="7556">
                  <c:v>3.1399399397000001</c:v>
                </c:pt>
                <c:pt idx="7557">
                  <c:v>3.1237778595000001</c:v>
                </c:pt>
                <c:pt idx="7558">
                  <c:v>3.1061465015</c:v>
                </c:pt>
                <c:pt idx="7559">
                  <c:v>3.0855765844</c:v>
                </c:pt>
                <c:pt idx="7560">
                  <c:v>3.0650066638000002</c:v>
                </c:pt>
                <c:pt idx="7561">
                  <c:v>3.0400289062999999</c:v>
                </c:pt>
                <c:pt idx="7562">
                  <c:v>3.0165204267000001</c:v>
                </c:pt>
                <c:pt idx="7563">
                  <c:v>2.9974197874000001</c:v>
                </c:pt>
                <c:pt idx="7564">
                  <c:v>2.9797884294000001</c:v>
                </c:pt>
                <c:pt idx="7565">
                  <c:v>2.9636263527</c:v>
                </c:pt>
                <c:pt idx="7566">
                  <c:v>2.9445257134</c:v>
                </c:pt>
                <c:pt idx="7567">
                  <c:v>2.9268943554</c:v>
                </c:pt>
                <c:pt idx="7568">
                  <c:v>2.9122015563999999</c:v>
                </c:pt>
                <c:pt idx="7569">
                  <c:v>2.8989780352999999</c:v>
                </c:pt>
                <c:pt idx="7570">
                  <c:v>2.8872237955000002</c:v>
                </c:pt>
                <c:pt idx="7571">
                  <c:v>2.8813466772999998</c:v>
                </c:pt>
                <c:pt idx="7572">
                  <c:v>2.8725309966000001</c:v>
                </c:pt>
                <c:pt idx="7573">
                  <c:v>2.8578381977</c:v>
                </c:pt>
                <c:pt idx="7574">
                  <c:v>2.8416761208999999</c:v>
                </c:pt>
                <c:pt idx="7575">
                  <c:v>2.8255140406999999</c:v>
                </c:pt>
                <c:pt idx="7576">
                  <c:v>2.8108212417999998</c:v>
                </c:pt>
                <c:pt idx="7577">
                  <c:v>2.7961284429000002</c:v>
                </c:pt>
                <c:pt idx="7578">
                  <c:v>2.7770278035999998</c:v>
                </c:pt>
                <c:pt idx="7579">
                  <c:v>2.7579271712</c:v>
                </c:pt>
                <c:pt idx="7580">
                  <c:v>2.7358880492000002</c:v>
                </c:pt>
                <c:pt idx="7581">
                  <c:v>2.7109104548</c:v>
                </c:pt>
                <c:pt idx="7582">
                  <c:v>2.6874022075999999</c:v>
                </c:pt>
                <c:pt idx="7583">
                  <c:v>2.6683018598000001</c:v>
                </c:pt>
                <c:pt idx="7584">
                  <c:v>2.6462629876000001</c:v>
                </c:pt>
                <c:pt idx="7585">
                  <c:v>2.6330398309</c:v>
                </c:pt>
                <c:pt idx="7586">
                  <c:v>2.6154088442000001</c:v>
                </c:pt>
                <c:pt idx="7587">
                  <c:v>2.5992471421999999</c:v>
                </c:pt>
                <c:pt idx="7588">
                  <c:v>2.5860239923999999</c:v>
                </c:pt>
                <c:pt idx="7589">
                  <c:v>2.5713315404000001</c:v>
                </c:pt>
                <c:pt idx="7590">
                  <c:v>2.5639854740999999</c:v>
                </c:pt>
                <c:pt idx="7591">
                  <c:v>2.5566393661000002</c:v>
                </c:pt>
                <c:pt idx="7592">
                  <c:v>2.5463546401000001</c:v>
                </c:pt>
                <c:pt idx="7593">
                  <c:v>2.5331312855000001</c:v>
                </c:pt>
                <c:pt idx="7594">
                  <c:v>2.5199078546</c:v>
                </c:pt>
                <c:pt idx="7595">
                  <c:v>2.5052150556999999</c:v>
                </c:pt>
                <c:pt idx="7596">
                  <c:v>2.4919913819000001</c:v>
                </c:pt>
                <c:pt idx="7597">
                  <c:v>2.4758289790000001</c:v>
                </c:pt>
                <c:pt idx="7598">
                  <c:v>2.4567278782000002</c:v>
                </c:pt>
                <c:pt idx="7599">
                  <c:v>2.4405652428</c:v>
                </c:pt>
                <c:pt idx="7600">
                  <c:v>2.4155868433999999</c:v>
                </c:pt>
                <c:pt idx="7601">
                  <c:v>2.3920776800999999</c:v>
                </c:pt>
                <c:pt idx="7602">
                  <c:v>2.3729763467999998</c:v>
                </c:pt>
                <c:pt idx="7603">
                  <c:v>2.3568135761</c:v>
                </c:pt>
                <c:pt idx="7604">
                  <c:v>2.3450586666</c:v>
                </c:pt>
                <c:pt idx="7605">
                  <c:v>2.3333037952</c:v>
                </c:pt>
                <c:pt idx="7606">
                  <c:v>2.3171411529000001</c:v>
                </c:pt>
                <c:pt idx="7607">
                  <c:v>2.3039171494000001</c:v>
                </c:pt>
                <c:pt idx="7608">
                  <c:v>2.2862854167000002</c:v>
                </c:pt>
                <c:pt idx="7609">
                  <c:v>2.2686538053</c:v>
                </c:pt>
                <c:pt idx="7610">
                  <c:v>2.2554301558000001</c:v>
                </c:pt>
                <c:pt idx="7611">
                  <c:v>2.2480837598000001</c:v>
                </c:pt>
                <c:pt idx="7612">
                  <c:v>2.2466145548999998</c:v>
                </c:pt>
                <c:pt idx="7613">
                  <c:v>2.2363297559999999</c:v>
                </c:pt>
                <c:pt idx="7614">
                  <c:v>2.2304528356</c:v>
                </c:pt>
                <c:pt idx="7615">
                  <c:v>2.2231066756</c:v>
                </c:pt>
                <c:pt idx="7616">
                  <c:v>2.2098834389999999</c:v>
                </c:pt>
                <c:pt idx="7617">
                  <c:v>2.1995987718999999</c:v>
                </c:pt>
                <c:pt idx="7618">
                  <c:v>2.1804984519000001</c:v>
                </c:pt>
                <c:pt idx="7619">
                  <c:v>2.1687445104999998</c:v>
                </c:pt>
                <c:pt idx="7620">
                  <c:v>2.1481748951999999</c:v>
                </c:pt>
                <c:pt idx="7621">
                  <c:v>2.1217281375999999</c:v>
                </c:pt>
                <c:pt idx="7622">
                  <c:v>2.1040970258999998</c:v>
                </c:pt>
                <c:pt idx="7623">
                  <c:v>2.0938122721000001</c:v>
                </c:pt>
                <c:pt idx="7624">
                  <c:v>2.0805889245000002</c:v>
                </c:pt>
                <c:pt idx="7625">
                  <c:v>2.0673655282999999</c:v>
                </c:pt>
                <c:pt idx="7626">
                  <c:v>2.0526728023</c:v>
                </c:pt>
                <c:pt idx="7627">
                  <c:v>2.0394492985000001</c:v>
                </c:pt>
                <c:pt idx="7628">
                  <c:v>2.0276950587</c:v>
                </c:pt>
                <c:pt idx="7629">
                  <c:v>2.0159408187999999</c:v>
                </c:pt>
                <c:pt idx="7630">
                  <c:v>2.0056558603000001</c:v>
                </c:pt>
                <c:pt idx="7631">
                  <c:v>1.9924323425999999</c:v>
                </c:pt>
                <c:pt idx="7632">
                  <c:v>1.9880245023000001</c:v>
                </c:pt>
                <c:pt idx="7633">
                  <c:v>1.9836166619</c:v>
                </c:pt>
                <c:pt idx="7634">
                  <c:v>1.9792088215000001</c:v>
                </c:pt>
                <c:pt idx="7635">
                  <c:v>1.9748009812</c:v>
                </c:pt>
                <c:pt idx="7636">
                  <c:v>1.9659853038999999</c:v>
                </c:pt>
                <c:pt idx="7637">
                  <c:v>1.9527617827999999</c:v>
                </c:pt>
                <c:pt idx="7638">
                  <c:v>1.9380689839</c:v>
                </c:pt>
                <c:pt idx="7639">
                  <c:v>1.9248454662000001</c:v>
                </c:pt>
                <c:pt idx="7640">
                  <c:v>1.9042755491000001</c:v>
                </c:pt>
                <c:pt idx="7641">
                  <c:v>1.8866441877</c:v>
                </c:pt>
                <c:pt idx="7642">
                  <c:v>1.8704821109000001</c:v>
                </c:pt>
                <c:pt idx="7643">
                  <c:v>1.8601971524000001</c:v>
                </c:pt>
                <c:pt idx="7644">
                  <c:v>1.8469736313</c:v>
                </c:pt>
                <c:pt idx="7645">
                  <c:v>1.8322808322999999</c:v>
                </c:pt>
                <c:pt idx="7646">
                  <c:v>1.8190573147</c:v>
                </c:pt>
                <c:pt idx="7647">
                  <c:v>1.810241634</c:v>
                </c:pt>
                <c:pt idx="7648">
                  <c:v>1.7999566754</c:v>
                </c:pt>
                <c:pt idx="7649">
                  <c:v>1.7896717169</c:v>
                </c:pt>
                <c:pt idx="7650">
                  <c:v>1.7808560361000001</c:v>
                </c:pt>
                <c:pt idx="7651">
                  <c:v>1.7720403589</c:v>
                </c:pt>
                <c:pt idx="7652">
                  <c:v>1.7632246781000001</c:v>
                </c:pt>
                <c:pt idx="7653">
                  <c:v>1.7544089973999999</c:v>
                </c:pt>
                <c:pt idx="7654">
                  <c:v>1.7485318792</c:v>
                </c:pt>
                <c:pt idx="7655">
                  <c:v>1.7455933201</c:v>
                </c:pt>
                <c:pt idx="7656">
                  <c:v>1.7411854796999999</c:v>
                </c:pt>
                <c:pt idx="7657">
                  <c:v>1.7294312399</c:v>
                </c:pt>
                <c:pt idx="7658">
                  <c:v>1.7191462814</c:v>
                </c:pt>
                <c:pt idx="7659">
                  <c:v>1.7117998819</c:v>
                </c:pt>
                <c:pt idx="7660">
                  <c:v>1.7000456421000001</c:v>
                </c:pt>
                <c:pt idx="7661">
                  <c:v>1.6809450027999999</c:v>
                </c:pt>
                <c:pt idx="7662">
                  <c:v>1.6662522038000001</c:v>
                </c:pt>
                <c:pt idx="7663">
                  <c:v>1.6559672453000001</c:v>
                </c:pt>
                <c:pt idx="7664">
                  <c:v>1.6427437277000001</c:v>
                </c:pt>
                <c:pt idx="7665">
                  <c:v>1.6324587691000001</c:v>
                </c:pt>
                <c:pt idx="7666">
                  <c:v>1.6177659702</c:v>
                </c:pt>
                <c:pt idx="7667">
                  <c:v>1.6045424491</c:v>
                </c:pt>
                <c:pt idx="7668">
                  <c:v>1.5898496501999999</c:v>
                </c:pt>
                <c:pt idx="7669">
                  <c:v>1.5766261324999999</c:v>
                </c:pt>
                <c:pt idx="7670">
                  <c:v>1.5678104518</c:v>
                </c:pt>
                <c:pt idx="7671">
                  <c:v>1.5648718927</c:v>
                </c:pt>
                <c:pt idx="7672">
                  <c:v>1.5604640523</c:v>
                </c:pt>
                <c:pt idx="7673">
                  <c:v>1.5531176528999999</c:v>
                </c:pt>
                <c:pt idx="7674">
                  <c:v>1.5501790938</c:v>
                </c:pt>
                <c:pt idx="7675">
                  <c:v>1.5384248539000001</c:v>
                </c:pt>
                <c:pt idx="7676">
                  <c:v>1.5325477566000001</c:v>
                </c:pt>
                <c:pt idx="7677">
                  <c:v>1.5281399577999999</c:v>
                </c:pt>
                <c:pt idx="7678">
                  <c:v>1.5193243396</c:v>
                </c:pt>
                <c:pt idx="7679">
                  <c:v>1.5134472942999999</c:v>
                </c:pt>
                <c:pt idx="7680">
                  <c:v>1.5046316968</c:v>
                </c:pt>
                <c:pt idx="7681">
                  <c:v>1.4928775436999999</c:v>
                </c:pt>
                <c:pt idx="7682">
                  <c:v>1.4825926683999999</c:v>
                </c:pt>
                <c:pt idx="7683">
                  <c:v>1.4708385084</c:v>
                </c:pt>
                <c:pt idx="7684">
                  <c:v>1.4620229075</c:v>
                </c:pt>
                <c:pt idx="7685">
                  <c:v>1.4502687300999999</c:v>
                </c:pt>
                <c:pt idx="7686">
                  <c:v>1.4414531084</c:v>
                </c:pt>
                <c:pt idx="7687">
                  <c:v>1.4355760421999999</c:v>
                </c:pt>
                <c:pt idx="7688">
                  <c:v>1.4238218267</c:v>
                </c:pt>
                <c:pt idx="7689">
                  <c:v>1.4120675938</c:v>
                </c:pt>
                <c:pt idx="7690">
                  <c:v>1.4032519096</c:v>
                </c:pt>
                <c:pt idx="7691">
                  <c:v>1.3944362079999999</c:v>
                </c:pt>
                <c:pt idx="7692">
                  <c:v>1.3870897877999999</c:v>
                </c:pt>
                <c:pt idx="7693">
                  <c:v>1.3797433674999999</c:v>
                </c:pt>
                <c:pt idx="7694">
                  <c:v>1.3753355167000001</c:v>
                </c:pt>
                <c:pt idx="7695">
                  <c:v>1.367989093</c:v>
                </c:pt>
                <c:pt idx="7696">
                  <c:v>1.3606426727000001</c:v>
                </c:pt>
                <c:pt idx="7697">
                  <c:v>1.3518269676000001</c:v>
                </c:pt>
                <c:pt idx="7698">
                  <c:v>1.3459498321000001</c:v>
                </c:pt>
                <c:pt idx="7699">
                  <c:v>1.3386034118000001</c:v>
                </c:pt>
                <c:pt idx="7700">
                  <c:v>1.3312569881</c:v>
                </c:pt>
                <c:pt idx="7701">
                  <c:v>1.3224412831000001</c:v>
                </c:pt>
                <c:pt idx="7702">
                  <c:v>1.3165641475000001</c:v>
                </c:pt>
                <c:pt idx="7703">
                  <c:v>1.3077484425000001</c:v>
                </c:pt>
                <c:pt idx="7704">
                  <c:v>1.3018713070000001</c:v>
                </c:pt>
                <c:pt idx="7705">
                  <c:v>1.2930556018999999</c:v>
                </c:pt>
                <c:pt idx="7706">
                  <c:v>1.2827706122</c:v>
                </c:pt>
                <c:pt idx="7707">
                  <c:v>1.2754241919</c:v>
                </c:pt>
                <c:pt idx="7708">
                  <c:v>1.2666084868</c:v>
                </c:pt>
                <c:pt idx="7709">
                  <c:v>1.2577927818000001</c:v>
                </c:pt>
                <c:pt idx="7710">
                  <c:v>1.2504463581</c:v>
                </c:pt>
                <c:pt idx="7711">
                  <c:v>1.2445692225</c:v>
                </c:pt>
                <c:pt idx="7712">
                  <c:v>1.238692087</c:v>
                </c:pt>
                <c:pt idx="7713">
                  <c:v>1.2328149479999999</c:v>
                </c:pt>
                <c:pt idx="7714">
                  <c:v>1.2269378124999999</c:v>
                </c:pt>
                <c:pt idx="7715">
                  <c:v>1.2195913921999999</c:v>
                </c:pt>
                <c:pt idx="7716">
                  <c:v>1.2137142532</c:v>
                </c:pt>
                <c:pt idx="7717">
                  <c:v>1.2078371177</c:v>
                </c:pt>
                <c:pt idx="7718">
                  <c:v>1.2034292669</c:v>
                </c:pt>
                <c:pt idx="7719">
                  <c:v>1.1960828430999999</c:v>
                </c:pt>
                <c:pt idx="7720">
                  <c:v>1.1887364228999999</c:v>
                </c:pt>
                <c:pt idx="7721">
                  <c:v>1.1799207178</c:v>
                </c:pt>
                <c:pt idx="7722">
                  <c:v>1.1711050128</c:v>
                </c:pt>
                <c:pt idx="7723">
                  <c:v>1.1637585925</c:v>
                </c:pt>
                <c:pt idx="7724">
                  <c:v>1.1593507382999999</c:v>
                </c:pt>
                <c:pt idx="7725">
                  <c:v>1.154942884</c:v>
                </c:pt>
                <c:pt idx="7726">
                  <c:v>1.1490657449999999</c:v>
                </c:pt>
                <c:pt idx="7727">
                  <c:v>1.1417193213000001</c:v>
                </c:pt>
                <c:pt idx="7728">
                  <c:v>1.1373114705</c:v>
                </c:pt>
                <c:pt idx="7729">
                  <c:v>1.131434335</c:v>
                </c:pt>
                <c:pt idx="7730">
                  <c:v>1.1255572063999999</c:v>
                </c:pt>
                <c:pt idx="7731">
                  <c:v>1.1182107965000001</c:v>
                </c:pt>
                <c:pt idx="7732">
                  <c:v>1.1138029527</c:v>
                </c:pt>
                <c:pt idx="7733">
                  <c:v>1.1064565497000001</c:v>
                </c:pt>
                <c:pt idx="7734">
                  <c:v>1.1035179941</c:v>
                </c:pt>
                <c:pt idx="7735">
                  <c:v>1.0947023134</c:v>
                </c:pt>
                <c:pt idx="7736">
                  <c:v>1.0902944799000001</c:v>
                </c:pt>
                <c:pt idx="7737">
                  <c:v>1.085886643</c:v>
                </c:pt>
                <c:pt idx="7738">
                  <c:v>1.0800095283</c:v>
                </c:pt>
                <c:pt idx="7739">
                  <c:v>1.0726631288999999</c:v>
                </c:pt>
                <c:pt idx="7740">
                  <c:v>1.0697245662999999</c:v>
                </c:pt>
                <c:pt idx="7741">
                  <c:v>1.0623781599</c:v>
                </c:pt>
                <c:pt idx="7742">
                  <c:v>1.0565010279</c:v>
                </c:pt>
                <c:pt idx="7743">
                  <c:v>1.0506238923</c:v>
                </c:pt>
                <c:pt idx="7744">
                  <c:v>1.0432774685999999</c:v>
                </c:pt>
                <c:pt idx="7745">
                  <c:v>1.0388696039</c:v>
                </c:pt>
                <c:pt idx="7746">
                  <c:v>1.0344617357999999</c:v>
                </c:pt>
                <c:pt idx="7747">
                  <c:v>1.0241767356</c:v>
                </c:pt>
                <c:pt idx="7748">
                  <c:v>1.0197688604999999</c:v>
                </c:pt>
                <c:pt idx="7749">
                  <c:v>1.0109531381000001</c:v>
                </c:pt>
                <c:pt idx="7750">
                  <c:v>1.0065452596</c:v>
                </c:pt>
                <c:pt idx="7751">
                  <c:v>1.0006680997999999</c:v>
                </c:pt>
                <c:pt idx="7752">
                  <c:v>0.99626022469999997</c:v>
                </c:pt>
                <c:pt idx="7753">
                  <c:v>0.99332163790000005</c:v>
                </c:pt>
                <c:pt idx="7754">
                  <c:v>0.99038306139999999</c:v>
                </c:pt>
                <c:pt idx="7755">
                  <c:v>0.98156735289999997</c:v>
                </c:pt>
                <c:pt idx="7756">
                  <c:v>0.98009806820000001</c:v>
                </c:pt>
                <c:pt idx="7757">
                  <c:v>0.97569021739999995</c:v>
                </c:pt>
                <c:pt idx="7758">
                  <c:v>0.97128236310000005</c:v>
                </c:pt>
                <c:pt idx="7759">
                  <c:v>0.96540522760000003</c:v>
                </c:pt>
                <c:pt idx="7760">
                  <c:v>0.96246665809999998</c:v>
                </c:pt>
                <c:pt idx="7761">
                  <c:v>0.95805880730000004</c:v>
                </c:pt>
                <c:pt idx="7762">
                  <c:v>0.95365095310000003</c:v>
                </c:pt>
                <c:pt idx="7763">
                  <c:v>0.95071238359999999</c:v>
                </c:pt>
                <c:pt idx="7764">
                  <c:v>0.94483524799999996</c:v>
                </c:pt>
                <c:pt idx="7765">
                  <c:v>0.94042739730000002</c:v>
                </c:pt>
                <c:pt idx="7766">
                  <c:v>0.93455025830000005</c:v>
                </c:pt>
                <c:pt idx="7767">
                  <c:v>0.93161169219999995</c:v>
                </c:pt>
                <c:pt idx="7768">
                  <c:v>0.92573455319999998</c:v>
                </c:pt>
                <c:pt idx="7769">
                  <c:v>0.92132670250000004</c:v>
                </c:pt>
                <c:pt idx="7770">
                  <c:v>0.91691884820000003</c:v>
                </c:pt>
                <c:pt idx="7771">
                  <c:v>0.91104171270000001</c:v>
                </c:pt>
                <c:pt idx="7772">
                  <c:v>0.90663385839999999</c:v>
                </c:pt>
                <c:pt idx="7773">
                  <c:v>0.90222600770000005</c:v>
                </c:pt>
                <c:pt idx="7774">
                  <c:v>0.89634886859999996</c:v>
                </c:pt>
                <c:pt idx="7775">
                  <c:v>0.89341030259999998</c:v>
                </c:pt>
                <c:pt idx="7776">
                  <c:v>0.88753316360000001</c:v>
                </c:pt>
                <c:pt idx="7777">
                  <c:v>0.88312531279999995</c:v>
                </c:pt>
                <c:pt idx="7778">
                  <c:v>0.87871745859999995</c:v>
                </c:pt>
                <c:pt idx="7779">
                  <c:v>0.8743096078</c:v>
                </c:pt>
                <c:pt idx="7780">
                  <c:v>0.87137103829999996</c:v>
                </c:pt>
                <c:pt idx="7781">
                  <c:v>0.86402461799999997</c:v>
                </c:pt>
                <c:pt idx="7782">
                  <c:v>0.8625553333</c:v>
                </c:pt>
                <c:pt idx="7783">
                  <c:v>0.85814748249999995</c:v>
                </c:pt>
                <c:pt idx="7784">
                  <c:v>0.85227034349999997</c:v>
                </c:pt>
                <c:pt idx="7785">
                  <c:v>0.8493317775</c:v>
                </c:pt>
                <c:pt idx="7786">
                  <c:v>0.84345463850000002</c:v>
                </c:pt>
                <c:pt idx="7787">
                  <c:v>0.84051607240000004</c:v>
                </c:pt>
                <c:pt idx="7788">
                  <c:v>0.83610821820000003</c:v>
                </c:pt>
                <c:pt idx="7789">
                  <c:v>0.83170036739999997</c:v>
                </c:pt>
                <c:pt idx="7790">
                  <c:v>0.82729251319999997</c:v>
                </c:pt>
                <c:pt idx="7791">
                  <c:v>0.82288465889999995</c:v>
                </c:pt>
                <c:pt idx="7792">
                  <c:v>0.81847680810000001</c:v>
                </c:pt>
                <c:pt idx="7793">
                  <c:v>0.8140689539</c:v>
                </c:pt>
                <c:pt idx="7794">
                  <c:v>0.80966110309999995</c:v>
                </c:pt>
                <c:pt idx="7795">
                  <c:v>0.80378396760000004</c:v>
                </c:pt>
                <c:pt idx="7796">
                  <c:v>0.80084539809999999</c:v>
                </c:pt>
                <c:pt idx="7797">
                  <c:v>0.79496826249999997</c:v>
                </c:pt>
                <c:pt idx="7798">
                  <c:v>0.7934989778</c:v>
                </c:pt>
                <c:pt idx="7799">
                  <c:v>0.78615255750000002</c:v>
                </c:pt>
                <c:pt idx="7800">
                  <c:v>0.78615255750000002</c:v>
                </c:pt>
                <c:pt idx="7801">
                  <c:v>0.78321398799999997</c:v>
                </c:pt>
                <c:pt idx="7802">
                  <c:v>0.77880613379999997</c:v>
                </c:pt>
                <c:pt idx="7803">
                  <c:v>0.77586756769999998</c:v>
                </c:pt>
                <c:pt idx="7804">
                  <c:v>0.77292901560000005</c:v>
                </c:pt>
                <c:pt idx="7805">
                  <c:v>0.76999048420000005</c:v>
                </c:pt>
                <c:pt idx="7806">
                  <c:v>0.76705197030000005</c:v>
                </c:pt>
                <c:pt idx="7807">
                  <c:v>0.76558275490000005</c:v>
                </c:pt>
                <c:pt idx="7808">
                  <c:v>0.76117498390000005</c:v>
                </c:pt>
                <c:pt idx="7809">
                  <c:v>0.75676722689999998</c:v>
                </c:pt>
                <c:pt idx="7810">
                  <c:v>0.75235947319999996</c:v>
                </c:pt>
                <c:pt idx="7811">
                  <c:v>0.74942100779999998</c:v>
                </c:pt>
                <c:pt idx="7812">
                  <c:v>0.74648254589999996</c:v>
                </c:pt>
                <c:pt idx="7813">
                  <c:v>0.74207479919999997</c:v>
                </c:pt>
                <c:pt idx="7814">
                  <c:v>0.73766704910000003</c:v>
                </c:pt>
                <c:pt idx="7815">
                  <c:v>0.73179001070000005</c:v>
                </c:pt>
                <c:pt idx="7816">
                  <c:v>0.72591296189999999</c:v>
                </c:pt>
                <c:pt idx="7817">
                  <c:v>0.72297446180000002</c:v>
                </c:pt>
                <c:pt idx="7818">
                  <c:v>0.71709737829999998</c:v>
                </c:pt>
                <c:pt idx="7819">
                  <c:v>0.71415883660000001</c:v>
                </c:pt>
                <c:pt idx="7820">
                  <c:v>0.70975098579999996</c:v>
                </c:pt>
                <c:pt idx="7821">
                  <c:v>0.7068123851</c:v>
                </c:pt>
                <c:pt idx="7822">
                  <c:v>0.70387376349999997</c:v>
                </c:pt>
                <c:pt idx="7823">
                  <c:v>0.70240440589999997</c:v>
                </c:pt>
                <c:pt idx="7824">
                  <c:v>0.69946574620000002</c:v>
                </c:pt>
                <c:pt idx="7825">
                  <c:v>0.69652707609999998</c:v>
                </c:pt>
                <c:pt idx="7826">
                  <c:v>0.69358839549999995</c:v>
                </c:pt>
                <c:pt idx="7827">
                  <c:v>0.69358827759999997</c:v>
                </c:pt>
                <c:pt idx="7828">
                  <c:v>0.68918030880000003</c:v>
                </c:pt>
                <c:pt idx="7829">
                  <c:v>0.68771090950000002</c:v>
                </c:pt>
                <c:pt idx="7830">
                  <c:v>0.68624151369999997</c:v>
                </c:pt>
                <c:pt idx="7831">
                  <c:v>0.68624141660000004</c:v>
                </c:pt>
                <c:pt idx="7832">
                  <c:v>0.68183348600000004</c:v>
                </c:pt>
                <c:pt idx="7833">
                  <c:v>0.67889485400000005</c:v>
                </c:pt>
                <c:pt idx="7834">
                  <c:v>0.67742553459999999</c:v>
                </c:pt>
                <c:pt idx="7835">
                  <c:v>0.67301767339999996</c:v>
                </c:pt>
                <c:pt idx="7836">
                  <c:v>0.67007912820000004</c:v>
                </c:pt>
                <c:pt idx="7837">
                  <c:v>0.66714061069999997</c:v>
                </c:pt>
                <c:pt idx="7838">
                  <c:v>0.6627328294</c:v>
                </c:pt>
                <c:pt idx="7839">
                  <c:v>0.65979435350000004</c:v>
                </c:pt>
                <c:pt idx="7840">
                  <c:v>0.6539173291</c:v>
                </c:pt>
                <c:pt idx="7841">
                  <c:v>0.6495095997</c:v>
                </c:pt>
                <c:pt idx="7842">
                  <c:v>0.64510188079999997</c:v>
                </c:pt>
                <c:pt idx="7843">
                  <c:v>0.64216345009999998</c:v>
                </c:pt>
                <c:pt idx="7844">
                  <c:v>0.63775573470000002</c:v>
                </c:pt>
                <c:pt idx="7845">
                  <c:v>0.63481730049999996</c:v>
                </c:pt>
                <c:pt idx="7846">
                  <c:v>0.63040957460000002</c:v>
                </c:pt>
                <c:pt idx="7847">
                  <c:v>0.62747111960000002</c:v>
                </c:pt>
                <c:pt idx="7848">
                  <c:v>0.62600192509999997</c:v>
                </c:pt>
                <c:pt idx="7849">
                  <c:v>0.62159415070000001</c:v>
                </c:pt>
                <c:pt idx="7850">
                  <c:v>0.61865563320000005</c:v>
                </c:pt>
                <c:pt idx="7851">
                  <c:v>0.61718635889999995</c:v>
                </c:pt>
                <c:pt idx="7852">
                  <c:v>0.61571705330000004</c:v>
                </c:pt>
                <c:pt idx="7853">
                  <c:v>0.61424772000000005</c:v>
                </c:pt>
                <c:pt idx="7854">
                  <c:v>0.6142476402</c:v>
                </c:pt>
                <c:pt idx="7855">
                  <c:v>0.61277825829999999</c:v>
                </c:pt>
                <c:pt idx="7856">
                  <c:v>0.61130886250000005</c:v>
                </c:pt>
                <c:pt idx="7857">
                  <c:v>0.61130873060000002</c:v>
                </c:pt>
                <c:pt idx="7858">
                  <c:v>0.60983931400000002</c:v>
                </c:pt>
                <c:pt idx="7859">
                  <c:v>0.6069006092</c:v>
                </c:pt>
                <c:pt idx="7860">
                  <c:v>0.60543118559999998</c:v>
                </c:pt>
                <c:pt idx="7861">
                  <c:v>0.60249248430000002</c:v>
                </c:pt>
                <c:pt idx="7862">
                  <c:v>0.59955378979999996</c:v>
                </c:pt>
                <c:pt idx="7863">
                  <c:v>0.59367654329999997</c:v>
                </c:pt>
                <c:pt idx="7864">
                  <c:v>0.59073788009999995</c:v>
                </c:pt>
                <c:pt idx="7865">
                  <c:v>0.58486067509999995</c:v>
                </c:pt>
                <c:pt idx="7866">
                  <c:v>0.58045277930000005</c:v>
                </c:pt>
                <c:pt idx="7867">
                  <c:v>0.57751420279999999</c:v>
                </c:pt>
                <c:pt idx="7868">
                  <c:v>0.57310637630000005</c:v>
                </c:pt>
                <c:pt idx="7869">
                  <c:v>0.57163714359999995</c:v>
                </c:pt>
                <c:pt idx="7870">
                  <c:v>0.56722937269999996</c:v>
                </c:pt>
                <c:pt idx="7871">
                  <c:v>0.56282162599999996</c:v>
                </c:pt>
                <c:pt idx="7872">
                  <c:v>0.56135246270000005</c:v>
                </c:pt>
                <c:pt idx="7873">
                  <c:v>0.55988331329999996</c:v>
                </c:pt>
                <c:pt idx="7874">
                  <c:v>0.55694488949999998</c:v>
                </c:pt>
                <c:pt idx="7875">
                  <c:v>0.55547575400000004</c:v>
                </c:pt>
                <c:pt idx="7876">
                  <c:v>0.55547590319999995</c:v>
                </c:pt>
                <c:pt idx="7877">
                  <c:v>0.55400676760000001</c:v>
                </c:pt>
                <c:pt idx="7878">
                  <c:v>0.55106834390000003</c:v>
                </c:pt>
                <c:pt idx="7879">
                  <c:v>0.55253775350000001</c:v>
                </c:pt>
                <c:pt idx="7880">
                  <c:v>0.55253786110000003</c:v>
                </c:pt>
                <c:pt idx="7881">
                  <c:v>0.55253795130000005</c:v>
                </c:pt>
                <c:pt idx="7882">
                  <c:v>0.55253801729999996</c:v>
                </c:pt>
                <c:pt idx="7883">
                  <c:v>0.55106877070000004</c:v>
                </c:pt>
                <c:pt idx="7884">
                  <c:v>0.54959948589999996</c:v>
                </c:pt>
                <c:pt idx="7885">
                  <c:v>0.54666088170000005</c:v>
                </c:pt>
                <c:pt idx="7886">
                  <c:v>0.54666080539999995</c:v>
                </c:pt>
                <c:pt idx="7887">
                  <c:v>0.54225285400000001</c:v>
                </c:pt>
                <c:pt idx="7888">
                  <c:v>0.54225272560000004</c:v>
                </c:pt>
                <c:pt idx="7889">
                  <c:v>0.53784473249999998</c:v>
                </c:pt>
                <c:pt idx="7890">
                  <c:v>0.53196744429999998</c:v>
                </c:pt>
                <c:pt idx="7891">
                  <c:v>0.52755943049999998</c:v>
                </c:pt>
                <c:pt idx="7892">
                  <c:v>0.52462069440000003</c:v>
                </c:pt>
                <c:pt idx="7893">
                  <c:v>0.52168196180000004</c:v>
                </c:pt>
                <c:pt idx="7894">
                  <c:v>0.51580467360000004</c:v>
                </c:pt>
                <c:pt idx="7895">
                  <c:v>0.51286596529999995</c:v>
                </c:pt>
                <c:pt idx="7896">
                  <c:v>0.50992728129999998</c:v>
                </c:pt>
                <c:pt idx="7897">
                  <c:v>0.50698862499999997</c:v>
                </c:pt>
                <c:pt idx="7898">
                  <c:v>0.50405000349999995</c:v>
                </c:pt>
                <c:pt idx="7899">
                  <c:v>0.50404999309999998</c:v>
                </c:pt>
                <c:pt idx="7900">
                  <c:v>0.50111148949999995</c:v>
                </c:pt>
                <c:pt idx="7901">
                  <c:v>0.49964234010000003</c:v>
                </c:pt>
                <c:pt idx="7902">
                  <c:v>0.49817324969999999</c:v>
                </c:pt>
                <c:pt idx="7903">
                  <c:v>0.49670421469999998</c:v>
                </c:pt>
                <c:pt idx="7904">
                  <c:v>0.49523522149999999</c:v>
                </c:pt>
                <c:pt idx="7905">
                  <c:v>0.49670482199999999</c:v>
                </c:pt>
                <c:pt idx="7906">
                  <c:v>0.49817443639999998</c:v>
                </c:pt>
                <c:pt idx="7907">
                  <c:v>0.49523621740000001</c:v>
                </c:pt>
                <c:pt idx="7908">
                  <c:v>0.49523656090000001</c:v>
                </c:pt>
                <c:pt idx="7909">
                  <c:v>0.49523688710000002</c:v>
                </c:pt>
                <c:pt idx="7910">
                  <c:v>0.49376791120000002</c:v>
                </c:pt>
                <c:pt idx="7911">
                  <c:v>0.49229890050000003</c:v>
                </c:pt>
                <c:pt idx="7912">
                  <c:v>0.49082984480000003</c:v>
                </c:pt>
                <c:pt idx="7913">
                  <c:v>0.48789145919999999</c:v>
                </c:pt>
                <c:pt idx="7914">
                  <c:v>0.48642228199999998</c:v>
                </c:pt>
                <c:pt idx="7915">
                  <c:v>0.48495302499999998</c:v>
                </c:pt>
                <c:pt idx="7916">
                  <c:v>0.48201441039999998</c:v>
                </c:pt>
                <c:pt idx="7917">
                  <c:v>0.48054499379999999</c:v>
                </c:pt>
                <c:pt idx="7918">
                  <c:v>0.47760623689999998</c:v>
                </c:pt>
                <c:pt idx="7919">
                  <c:v>0.47319814669999999</c:v>
                </c:pt>
                <c:pt idx="7920">
                  <c:v>0.47025928579999998</c:v>
                </c:pt>
                <c:pt idx="7921">
                  <c:v>0.46585111569999998</c:v>
                </c:pt>
                <c:pt idx="7922">
                  <c:v>0.46144292139999998</c:v>
                </c:pt>
                <c:pt idx="7923">
                  <c:v>0.45997327230000001</c:v>
                </c:pt>
                <c:pt idx="7924">
                  <c:v>0.45556506409999997</c:v>
                </c:pt>
                <c:pt idx="7925">
                  <c:v>0.4540954324</c:v>
                </c:pt>
                <c:pt idx="7926">
                  <c:v>0.45115654360000002</c:v>
                </c:pt>
                <c:pt idx="7927">
                  <c:v>0.44968697439999999</c:v>
                </c:pt>
                <c:pt idx="7928">
                  <c:v>0.44821746060000001</c:v>
                </c:pt>
                <c:pt idx="7929">
                  <c:v>0.44821729399999999</c:v>
                </c:pt>
                <c:pt idx="7930">
                  <c:v>0.4467479191</c:v>
                </c:pt>
                <c:pt idx="7931">
                  <c:v>0.44674791559999999</c:v>
                </c:pt>
                <c:pt idx="7932">
                  <c:v>0.4452786829</c:v>
                </c:pt>
                <c:pt idx="7933">
                  <c:v>0.4438094849</c:v>
                </c:pt>
                <c:pt idx="7934">
                  <c:v>0.44234031810000002</c:v>
                </c:pt>
                <c:pt idx="7935">
                  <c:v>0.4408711756</c:v>
                </c:pt>
                <c:pt idx="7936">
                  <c:v>0.43940205049999997</c:v>
                </c:pt>
                <c:pt idx="7937">
                  <c:v>0.43940222400000001</c:v>
                </c:pt>
                <c:pt idx="7938">
                  <c:v>0.43940240450000001</c:v>
                </c:pt>
                <c:pt idx="7939">
                  <c:v>0.43646402229999998</c:v>
                </c:pt>
                <c:pt idx="7940">
                  <c:v>0.43646420279999998</c:v>
                </c:pt>
                <c:pt idx="7941">
                  <c:v>0.4364643728</c:v>
                </c:pt>
                <c:pt idx="7942">
                  <c:v>0.43352596989999997</c:v>
                </c:pt>
                <c:pt idx="7943">
                  <c:v>0.43205683080000001</c:v>
                </c:pt>
                <c:pt idx="7944">
                  <c:v>0.43058766409999999</c:v>
                </c:pt>
                <c:pt idx="7945">
                  <c:v>0.429118473</c:v>
                </c:pt>
                <c:pt idx="7946">
                  <c:v>0.4247106812</c:v>
                </c:pt>
                <c:pt idx="7947">
                  <c:v>0.42324141380000002</c:v>
                </c:pt>
                <c:pt idx="7948">
                  <c:v>0.42177213600000002</c:v>
                </c:pt>
                <c:pt idx="7949">
                  <c:v>0.41736429559999999</c:v>
                </c:pt>
                <c:pt idx="7950">
                  <c:v>0.41589501439999998</c:v>
                </c:pt>
                <c:pt idx="7951">
                  <c:v>0.41148717400000001</c:v>
                </c:pt>
                <c:pt idx="7952">
                  <c:v>0.41001789620000001</c:v>
                </c:pt>
                <c:pt idx="7953">
                  <c:v>0.40561005579999998</c:v>
                </c:pt>
                <c:pt idx="7954">
                  <c:v>0.40414077450000002</c:v>
                </c:pt>
                <c:pt idx="7955">
                  <c:v>0.40414077450000002</c:v>
                </c:pt>
                <c:pt idx="7956">
                  <c:v>0.40267149670000002</c:v>
                </c:pt>
                <c:pt idx="7957">
                  <c:v>0.40120221550000001</c:v>
                </c:pt>
                <c:pt idx="7958">
                  <c:v>0.3997329376</c:v>
                </c:pt>
                <c:pt idx="7959">
                  <c:v>0.40120221550000001</c:v>
                </c:pt>
                <c:pt idx="7960">
                  <c:v>0.3997329376</c:v>
                </c:pt>
                <c:pt idx="7961">
                  <c:v>0.40120221550000001</c:v>
                </c:pt>
                <c:pt idx="7962">
                  <c:v>0.3982636564</c:v>
                </c:pt>
                <c:pt idx="7963">
                  <c:v>0.3982636564</c:v>
                </c:pt>
                <c:pt idx="7964">
                  <c:v>0.3982636564</c:v>
                </c:pt>
                <c:pt idx="7965">
                  <c:v>0.39679437509999999</c:v>
                </c:pt>
                <c:pt idx="7966">
                  <c:v>0.39532509729999998</c:v>
                </c:pt>
                <c:pt idx="7967">
                  <c:v>0.39385581600000003</c:v>
                </c:pt>
                <c:pt idx="7968">
                  <c:v>0.39385581600000003</c:v>
                </c:pt>
                <c:pt idx="7969">
                  <c:v>0.39091725690000001</c:v>
                </c:pt>
                <c:pt idx="7970">
                  <c:v>0.3894479756</c:v>
                </c:pt>
                <c:pt idx="7971">
                  <c:v>0.3894479756</c:v>
                </c:pt>
                <c:pt idx="7972">
                  <c:v>0.3894479756</c:v>
                </c:pt>
                <c:pt idx="7973">
                  <c:v>0.38650941649999998</c:v>
                </c:pt>
                <c:pt idx="7974">
                  <c:v>0.38504013869999998</c:v>
                </c:pt>
                <c:pt idx="7975">
                  <c:v>0.38210157620000001</c:v>
                </c:pt>
                <c:pt idx="7976">
                  <c:v>0.3806322983</c:v>
                </c:pt>
                <c:pt idx="7977">
                  <c:v>0.3791630171</c:v>
                </c:pt>
                <c:pt idx="7978">
                  <c:v>0.37622445799999998</c:v>
                </c:pt>
                <c:pt idx="7979">
                  <c:v>0.37475517670000003</c:v>
                </c:pt>
                <c:pt idx="7980">
                  <c:v>0.37181661760000001</c:v>
                </c:pt>
                <c:pt idx="7981">
                  <c:v>0.36887805849999999</c:v>
                </c:pt>
                <c:pt idx="7982">
                  <c:v>0.36740877719999998</c:v>
                </c:pt>
                <c:pt idx="7983">
                  <c:v>0.36593949939999998</c:v>
                </c:pt>
                <c:pt idx="7984">
                  <c:v>0.36447021810000002</c:v>
                </c:pt>
                <c:pt idx="7985">
                  <c:v>0.36300094030000002</c:v>
                </c:pt>
                <c:pt idx="7986">
                  <c:v>0.3600623778</c:v>
                </c:pt>
                <c:pt idx="7987">
                  <c:v>0.36153165910000001</c:v>
                </c:pt>
                <c:pt idx="7988">
                  <c:v>0.3600623778</c:v>
                </c:pt>
                <c:pt idx="7989">
                  <c:v>0.3585931</c:v>
                </c:pt>
                <c:pt idx="7990">
                  <c:v>0.3585931</c:v>
                </c:pt>
                <c:pt idx="7991">
                  <c:v>0.3585931</c:v>
                </c:pt>
                <c:pt idx="7992">
                  <c:v>0.35712381869999998</c:v>
                </c:pt>
                <c:pt idx="7993">
                  <c:v>0.3585931</c:v>
                </c:pt>
                <c:pt idx="7994">
                  <c:v>0.35712381869999998</c:v>
                </c:pt>
                <c:pt idx="7995">
                  <c:v>0.35712381869999998</c:v>
                </c:pt>
                <c:pt idx="7996">
                  <c:v>0.35565454089999998</c:v>
                </c:pt>
                <c:pt idx="7997">
                  <c:v>0.35418525960000002</c:v>
                </c:pt>
                <c:pt idx="7998">
                  <c:v>0.35418525960000002</c:v>
                </c:pt>
                <c:pt idx="7999">
                  <c:v>0.35271597830000001</c:v>
                </c:pt>
                <c:pt idx="8000">
                  <c:v>0.35271597830000001</c:v>
                </c:pt>
                <c:pt idx="8001">
                  <c:v>0.35124670050000001</c:v>
                </c:pt>
                <c:pt idx="8002">
                  <c:v>0.34977741919999999</c:v>
                </c:pt>
                <c:pt idx="8003">
                  <c:v>0.34830814139999999</c:v>
                </c:pt>
                <c:pt idx="8004">
                  <c:v>0.34536958020000003</c:v>
                </c:pt>
                <c:pt idx="8005">
                  <c:v>0.34390030040000003</c:v>
                </c:pt>
                <c:pt idx="8006">
                  <c:v>0.34096174060000001</c:v>
                </c:pt>
                <c:pt idx="8007">
                  <c:v>0.34096174060000001</c:v>
                </c:pt>
                <c:pt idx="8008">
                  <c:v>0.3394924607</c:v>
                </c:pt>
                <c:pt idx="8009">
                  <c:v>0.33802318079999999</c:v>
                </c:pt>
                <c:pt idx="8010">
                  <c:v>0.33508462100000003</c:v>
                </c:pt>
                <c:pt idx="8011">
                  <c:v>0.33508462100000003</c:v>
                </c:pt>
                <c:pt idx="8012">
                  <c:v>0.3306767813</c:v>
                </c:pt>
                <c:pt idx="8013">
                  <c:v>0.3306767813</c:v>
                </c:pt>
                <c:pt idx="8014">
                  <c:v>0.32773822149999998</c:v>
                </c:pt>
                <c:pt idx="8015">
                  <c:v>0.32773822149999998</c:v>
                </c:pt>
                <c:pt idx="8016">
                  <c:v>0.32479966179999997</c:v>
                </c:pt>
                <c:pt idx="8017">
                  <c:v>0.32626894169999998</c:v>
                </c:pt>
                <c:pt idx="8018">
                  <c:v>0.32479966179999997</c:v>
                </c:pt>
                <c:pt idx="8019">
                  <c:v>0.32479966179999997</c:v>
                </c:pt>
                <c:pt idx="8020">
                  <c:v>0.32333038190000002</c:v>
                </c:pt>
                <c:pt idx="8021">
                  <c:v>0.32186110200000001</c:v>
                </c:pt>
                <c:pt idx="8022">
                  <c:v>0.32186110200000001</c:v>
                </c:pt>
                <c:pt idx="8023">
                  <c:v>0.32333038190000002</c:v>
                </c:pt>
                <c:pt idx="8024">
                  <c:v>0.32186110200000001</c:v>
                </c:pt>
                <c:pt idx="8025">
                  <c:v>0.32333038190000002</c:v>
                </c:pt>
                <c:pt idx="8026">
                  <c:v>0.32333038190000002</c:v>
                </c:pt>
                <c:pt idx="8027">
                  <c:v>0.31892254219999999</c:v>
                </c:pt>
                <c:pt idx="8028">
                  <c:v>0.32186110200000001</c:v>
                </c:pt>
                <c:pt idx="8029">
                  <c:v>0.31745326229999998</c:v>
                </c:pt>
                <c:pt idx="8030">
                  <c:v>0.31745326229999998</c:v>
                </c:pt>
                <c:pt idx="8031">
                  <c:v>0.31304542260000001</c:v>
                </c:pt>
                <c:pt idx="8032">
                  <c:v>0.31304542260000001</c:v>
                </c:pt>
                <c:pt idx="8033">
                  <c:v>0.30863758289999998</c:v>
                </c:pt>
                <c:pt idx="8034">
                  <c:v>0.30716830309999998</c:v>
                </c:pt>
                <c:pt idx="8035">
                  <c:v>0.30276046340000001</c:v>
                </c:pt>
                <c:pt idx="8036">
                  <c:v>0.30422974330000002</c:v>
                </c:pt>
                <c:pt idx="8037">
                  <c:v>0.29688334379999998</c:v>
                </c:pt>
                <c:pt idx="8038">
                  <c:v>0.29835262369999999</c:v>
                </c:pt>
                <c:pt idx="8039">
                  <c:v>0.29394478400000001</c:v>
                </c:pt>
                <c:pt idx="8040">
                  <c:v>0.29541406390000002</c:v>
                </c:pt>
                <c:pt idx="8041">
                  <c:v>0.2910062242</c:v>
                </c:pt>
                <c:pt idx="8042">
                  <c:v>0.29394478400000001</c:v>
                </c:pt>
                <c:pt idx="8043">
                  <c:v>0.2895369444</c:v>
                </c:pt>
                <c:pt idx="8044">
                  <c:v>0.2895369444</c:v>
                </c:pt>
                <c:pt idx="8045">
                  <c:v>0.28806766449999999</c:v>
                </c:pt>
                <c:pt idx="8046">
                  <c:v>0.2910062242</c:v>
                </c:pt>
                <c:pt idx="8047">
                  <c:v>0.28806766449999999</c:v>
                </c:pt>
                <c:pt idx="8048">
                  <c:v>0.29247550410000001</c:v>
                </c:pt>
                <c:pt idx="8049">
                  <c:v>0.28659838459999998</c:v>
                </c:pt>
                <c:pt idx="8050">
                  <c:v>0.28659838459999998</c:v>
                </c:pt>
                <c:pt idx="8051">
                  <c:v>0.28512910470000002</c:v>
                </c:pt>
                <c:pt idx="8052">
                  <c:v>0.28659838459999998</c:v>
                </c:pt>
                <c:pt idx="8053">
                  <c:v>0.28512910470000002</c:v>
                </c:pt>
                <c:pt idx="8054">
                  <c:v>0.2895369444</c:v>
                </c:pt>
                <c:pt idx="8055">
                  <c:v>0.28806766449999999</c:v>
                </c:pt>
                <c:pt idx="8056">
                  <c:v>0.2910062242</c:v>
                </c:pt>
                <c:pt idx="8057">
                  <c:v>0.29247550410000001</c:v>
                </c:pt>
                <c:pt idx="8058">
                  <c:v>0.29247550410000001</c:v>
                </c:pt>
                <c:pt idx="8059">
                  <c:v>0.2910062242</c:v>
                </c:pt>
                <c:pt idx="8060">
                  <c:v>0.2910062242</c:v>
                </c:pt>
                <c:pt idx="8061">
                  <c:v>0.2895369444</c:v>
                </c:pt>
                <c:pt idx="8062">
                  <c:v>0.28659838459999998</c:v>
                </c:pt>
                <c:pt idx="8063">
                  <c:v>0.28219054490000001</c:v>
                </c:pt>
                <c:pt idx="8064">
                  <c:v>0.28219054490000001</c:v>
                </c:pt>
                <c:pt idx="8065">
                  <c:v>0.280721265</c:v>
                </c:pt>
                <c:pt idx="8066">
                  <c:v>0.280721265</c:v>
                </c:pt>
                <c:pt idx="8067">
                  <c:v>0.27778270519999998</c:v>
                </c:pt>
                <c:pt idx="8068">
                  <c:v>0.27484414540000002</c:v>
                </c:pt>
                <c:pt idx="8069">
                  <c:v>0.2719055856</c:v>
                </c:pt>
                <c:pt idx="8070">
                  <c:v>0.27484414540000002</c:v>
                </c:pt>
                <c:pt idx="8071">
                  <c:v>0.26896702589999999</c:v>
                </c:pt>
                <c:pt idx="8072">
                  <c:v>0.2719055856</c:v>
                </c:pt>
                <c:pt idx="8073">
                  <c:v>0.26749774599999998</c:v>
                </c:pt>
                <c:pt idx="8074">
                  <c:v>0.26749774599999998</c:v>
                </c:pt>
                <c:pt idx="8075">
                  <c:v>0.25868206490000001</c:v>
                </c:pt>
                <c:pt idx="8076">
                  <c:v>0.25280490960000002</c:v>
                </c:pt>
                <c:pt idx="8077">
                  <c:v>0.2498662707</c:v>
                </c:pt>
                <c:pt idx="8078">
                  <c:v>0.2483968745</c:v>
                </c:pt>
                <c:pt idx="8079">
                  <c:v>0.24692744580000001</c:v>
                </c:pt>
                <c:pt idx="8080">
                  <c:v>0.25574295650000001</c:v>
                </c:pt>
                <c:pt idx="8081">
                  <c:v>0.2483963579</c:v>
                </c:pt>
                <c:pt idx="8082">
                  <c:v>0.25427327440000003</c:v>
                </c:pt>
                <c:pt idx="8083">
                  <c:v>0.2528037756</c:v>
                </c:pt>
                <c:pt idx="8084">
                  <c:v>0.25721140120000002</c:v>
                </c:pt>
                <c:pt idx="8085">
                  <c:v>0.25427261759999997</c:v>
                </c:pt>
                <c:pt idx="8086">
                  <c:v>0.26014953829999998</c:v>
                </c:pt>
                <c:pt idx="8087">
                  <c:v>0.2557414918</c:v>
                </c:pt>
                <c:pt idx="8088">
                  <c:v>0.25133346200000001</c:v>
                </c:pt>
                <c:pt idx="8089">
                  <c:v>0.2498640228</c:v>
                </c:pt>
                <c:pt idx="8090">
                  <c:v>0.25721031779999998</c:v>
                </c:pt>
                <c:pt idx="8091">
                  <c:v>0.25574094390000002</c:v>
                </c:pt>
                <c:pt idx="8092">
                  <c:v>0.2586794416</c:v>
                </c:pt>
                <c:pt idx="8093">
                  <c:v>0.25721009709999998</c:v>
                </c:pt>
                <c:pt idx="8094">
                  <c:v>0.26014861700000003</c:v>
                </c:pt>
                <c:pt idx="8095">
                  <c:v>0.25427144019999998</c:v>
                </c:pt>
                <c:pt idx="8096">
                  <c:v>0.25720998049999999</c:v>
                </c:pt>
                <c:pt idx="8097">
                  <c:v>0.25280210819999999</c:v>
                </c:pt>
                <c:pt idx="8098">
                  <c:v>0.25427138399999999</c:v>
                </c:pt>
                <c:pt idx="8099">
                  <c:v>0.24839424600000001</c:v>
                </c:pt>
                <c:pt idx="8100">
                  <c:v>0.24839425570000001</c:v>
                </c:pt>
                <c:pt idx="8101">
                  <c:v>0.24251713620000001</c:v>
                </c:pt>
                <c:pt idx="8102">
                  <c:v>0.24398644829999999</c:v>
                </c:pt>
                <c:pt idx="8103">
                  <c:v>0.23664006209999999</c:v>
                </c:pt>
                <c:pt idx="8104">
                  <c:v>0.2322322533</c:v>
                </c:pt>
                <c:pt idx="8105">
                  <c:v>0.2278244535</c:v>
                </c:pt>
                <c:pt idx="8106">
                  <c:v>0.22635523020000001</c:v>
                </c:pt>
                <c:pt idx="8107">
                  <c:v>0.21900887960000001</c:v>
                </c:pt>
                <c:pt idx="8108">
                  <c:v>0.21607041460000001</c:v>
                </c:pt>
                <c:pt idx="8109">
                  <c:v>0.19990843329999999</c:v>
                </c:pt>
                <c:pt idx="8110">
                  <c:v>0.19697004000000001</c:v>
                </c:pt>
                <c:pt idx="8111">
                  <c:v>0.19256238980000001</c:v>
                </c:pt>
                <c:pt idx="8112">
                  <c:v>0.19550117480000001</c:v>
                </c:pt>
                <c:pt idx="8113">
                  <c:v>0.19403212359999999</c:v>
                </c:pt>
                <c:pt idx="8114">
                  <c:v>0.2043173358</c:v>
                </c:pt>
                <c:pt idx="8115">
                  <c:v>0.19990972579999999</c:v>
                </c:pt>
                <c:pt idx="8116">
                  <c:v>0.2072563623</c:v>
                </c:pt>
                <c:pt idx="8117">
                  <c:v>0.1984408922</c:v>
                </c:pt>
                <c:pt idx="8118">
                  <c:v>0.20578749460000001</c:v>
                </c:pt>
                <c:pt idx="8119">
                  <c:v>0.19991054580000001</c:v>
                </c:pt>
                <c:pt idx="8120">
                  <c:v>0.2072570896</c:v>
                </c:pt>
                <c:pt idx="8121">
                  <c:v>0.2013800741</c:v>
                </c:pt>
                <c:pt idx="8122">
                  <c:v>0.2087265361</c:v>
                </c:pt>
                <c:pt idx="8123">
                  <c:v>0.20138014870000001</c:v>
                </c:pt>
                <c:pt idx="8124">
                  <c:v>0.20872650309999999</c:v>
                </c:pt>
                <c:pt idx="8125">
                  <c:v>0.2013800047</c:v>
                </c:pt>
                <c:pt idx="8126">
                  <c:v>0.20872626259999999</c:v>
                </c:pt>
                <c:pt idx="8127">
                  <c:v>0.19991039869999999</c:v>
                </c:pt>
                <c:pt idx="8128">
                  <c:v>0.2087258729</c:v>
                </c:pt>
                <c:pt idx="8129">
                  <c:v>0.1984406725</c:v>
                </c:pt>
                <c:pt idx="8130">
                  <c:v>0.20431755200000001</c:v>
                </c:pt>
                <c:pt idx="8131">
                  <c:v>0.19550160750000001</c:v>
                </c:pt>
                <c:pt idx="8132">
                  <c:v>0.20137848520000001</c:v>
                </c:pt>
                <c:pt idx="8133">
                  <c:v>0.19550111270000001</c:v>
                </c:pt>
                <c:pt idx="8134">
                  <c:v>0.19843945460000001</c:v>
                </c:pt>
                <c:pt idx="8135">
                  <c:v>0.19109283890000001</c:v>
                </c:pt>
                <c:pt idx="8136">
                  <c:v>0.19403124120000001</c:v>
                </c:pt>
                <c:pt idx="8137">
                  <c:v>0.18521541399999999</c:v>
                </c:pt>
                <c:pt idx="8138">
                  <c:v>0.18815390849999999</c:v>
                </c:pt>
                <c:pt idx="8139">
                  <c:v>0.17786890250000001</c:v>
                </c:pt>
                <c:pt idx="8140">
                  <c:v>0.18668460749999999</c:v>
                </c:pt>
                <c:pt idx="8141">
                  <c:v>0.1793381865</c:v>
                </c:pt>
                <c:pt idx="8142">
                  <c:v>0.1793381865</c:v>
                </c:pt>
                <c:pt idx="8143">
                  <c:v>0.1734610496</c:v>
                </c:pt>
                <c:pt idx="8144">
                  <c:v>0.1734610496</c:v>
                </c:pt>
                <c:pt idx="8145">
                  <c:v>0.167583913</c:v>
                </c:pt>
                <c:pt idx="8146">
                  <c:v>0.1690531971</c:v>
                </c:pt>
                <c:pt idx="8147">
                  <c:v>0.16464534459999999</c:v>
                </c:pt>
                <c:pt idx="8148">
                  <c:v>0.17052248149999999</c:v>
                </c:pt>
                <c:pt idx="8149">
                  <c:v>0.167583913</c:v>
                </c:pt>
                <c:pt idx="8150">
                  <c:v>0.17493033399999999</c:v>
                </c:pt>
                <c:pt idx="8151">
                  <c:v>0.16611462860000001</c:v>
                </c:pt>
                <c:pt idx="8152">
                  <c:v>0.17052248149999999</c:v>
                </c:pt>
                <c:pt idx="8153">
                  <c:v>0.16611462860000001</c:v>
                </c:pt>
                <c:pt idx="8154">
                  <c:v>0.17639961809999999</c:v>
                </c:pt>
                <c:pt idx="8155">
                  <c:v>0.17052248149999999</c:v>
                </c:pt>
                <c:pt idx="8156">
                  <c:v>0.1793381865</c:v>
                </c:pt>
                <c:pt idx="8157">
                  <c:v>0.1734610496</c:v>
                </c:pt>
                <c:pt idx="8158">
                  <c:v>0.18080747059999999</c:v>
                </c:pt>
                <c:pt idx="8159">
                  <c:v>0.1734610496</c:v>
                </c:pt>
                <c:pt idx="8160">
                  <c:v>0.18080747059999999</c:v>
                </c:pt>
                <c:pt idx="8161">
                  <c:v>0.1734610496</c:v>
                </c:pt>
                <c:pt idx="8162">
                  <c:v>0.18080747059999999</c:v>
                </c:pt>
                <c:pt idx="8163">
                  <c:v>0.1734610496</c:v>
                </c:pt>
                <c:pt idx="8164">
                  <c:v>0.18080747059999999</c:v>
                </c:pt>
                <c:pt idx="8165">
                  <c:v>0.17493033399999999</c:v>
                </c:pt>
                <c:pt idx="8166">
                  <c:v>0.17639961809999999</c:v>
                </c:pt>
                <c:pt idx="8167">
                  <c:v>0.17052248149999999</c:v>
                </c:pt>
                <c:pt idx="8168">
                  <c:v>0.17639961809999999</c:v>
                </c:pt>
                <c:pt idx="8169">
                  <c:v>0.167583913</c:v>
                </c:pt>
                <c:pt idx="8170">
                  <c:v>0.1734610496</c:v>
                </c:pt>
                <c:pt idx="8171">
                  <c:v>0.16611463109999999</c:v>
                </c:pt>
                <c:pt idx="8172">
                  <c:v>0.16758396580000001</c:v>
                </c:pt>
                <c:pt idx="8173">
                  <c:v>0.16023765509999999</c:v>
                </c:pt>
                <c:pt idx="8174">
                  <c:v>0.16464566620000001</c:v>
                </c:pt>
                <c:pt idx="8175">
                  <c:v>0.1572994493</c:v>
                </c:pt>
                <c:pt idx="8176">
                  <c:v>0.16023824850000001</c:v>
                </c:pt>
                <c:pt idx="8177">
                  <c:v>0.14848424290000001</c:v>
                </c:pt>
                <c:pt idx="8178">
                  <c:v>0.1558309262</c:v>
                </c:pt>
                <c:pt idx="8179">
                  <c:v>0.1499540731</c:v>
                </c:pt>
                <c:pt idx="8180">
                  <c:v>0.1528929074</c:v>
                </c:pt>
                <c:pt idx="8181">
                  <c:v>0.1470160401</c:v>
                </c:pt>
                <c:pt idx="8182">
                  <c:v>0.14701627540000001</c:v>
                </c:pt>
                <c:pt idx="8183">
                  <c:v>0.14260863700000001</c:v>
                </c:pt>
                <c:pt idx="8184">
                  <c:v>0.1455473591</c:v>
                </c:pt>
                <c:pt idx="8185">
                  <c:v>0.14260891000000001</c:v>
                </c:pt>
                <c:pt idx="8186">
                  <c:v>0.14701680110000001</c:v>
                </c:pt>
                <c:pt idx="8187">
                  <c:v>0.14113966450000001</c:v>
                </c:pt>
                <c:pt idx="8188">
                  <c:v>0.14701672269999999</c:v>
                </c:pt>
                <c:pt idx="8189">
                  <c:v>0.14701662930000001</c:v>
                </c:pt>
                <c:pt idx="8190">
                  <c:v>0.15142434930000001</c:v>
                </c:pt>
                <c:pt idx="8191">
                  <c:v>0.14995492329999999</c:v>
                </c:pt>
                <c:pt idx="8192">
                  <c:v>0.15583187940000001</c:v>
                </c:pt>
                <c:pt idx="8193">
                  <c:v>0.15289313299999999</c:v>
                </c:pt>
                <c:pt idx="8194">
                  <c:v>0.15877005920000001</c:v>
                </c:pt>
                <c:pt idx="8195">
                  <c:v>0.157300568</c:v>
                </c:pt>
                <c:pt idx="8196">
                  <c:v>0.16023891439999999</c:v>
                </c:pt>
                <c:pt idx="8197">
                  <c:v>0.15876941</c:v>
                </c:pt>
                <c:pt idx="8198">
                  <c:v>0.16611559989999999</c:v>
                </c:pt>
                <c:pt idx="8199">
                  <c:v>0.16317681349999999</c:v>
                </c:pt>
                <c:pt idx="8200">
                  <c:v>0.16758444810000001</c:v>
                </c:pt>
                <c:pt idx="8201">
                  <c:v>0.16464567460000001</c:v>
                </c:pt>
                <c:pt idx="8202">
                  <c:v>0.16758404730000001</c:v>
                </c:pt>
                <c:pt idx="8203">
                  <c:v>0.16170672999999999</c:v>
                </c:pt>
                <c:pt idx="8204">
                  <c:v>0.16611439650000001</c:v>
                </c:pt>
                <c:pt idx="8205">
                  <c:v>0.16317562990000001</c:v>
                </c:pt>
                <c:pt idx="8206">
                  <c:v>0.16611399360000001</c:v>
                </c:pt>
                <c:pt idx="8207">
                  <c:v>0.1602366402</c:v>
                </c:pt>
                <c:pt idx="8208">
                  <c:v>0.16317499590000001</c:v>
                </c:pt>
                <c:pt idx="8209">
                  <c:v>0.158766922</c:v>
                </c:pt>
                <c:pt idx="8210">
                  <c:v>0.1617052809</c:v>
                </c:pt>
                <c:pt idx="8211">
                  <c:v>0.15435863920000001</c:v>
                </c:pt>
                <c:pt idx="8212">
                  <c:v>0.15288915040000001</c:v>
                </c:pt>
                <c:pt idx="8213">
                  <c:v>0.1455425226</c:v>
                </c:pt>
                <c:pt idx="8214">
                  <c:v>0.14848091930000001</c:v>
                </c:pt>
                <c:pt idx="8215">
                  <c:v>0.14407289400000001</c:v>
                </c:pt>
                <c:pt idx="8216">
                  <c:v>0.1440727514</c:v>
                </c:pt>
                <c:pt idx="8217">
                  <c:v>0.13819547809999999</c:v>
                </c:pt>
                <c:pt idx="8218">
                  <c:v>0.1381953823</c:v>
                </c:pt>
                <c:pt idx="8219">
                  <c:v>0.13672602780000001</c:v>
                </c:pt>
                <c:pt idx="8220">
                  <c:v>0.13525674100000001</c:v>
                </c:pt>
                <c:pt idx="8221">
                  <c:v>0.1352568163</c:v>
                </c:pt>
                <c:pt idx="8222">
                  <c:v>0.13378766619999999</c:v>
                </c:pt>
                <c:pt idx="8223">
                  <c:v>0.13525714459999999</c:v>
                </c:pt>
                <c:pt idx="8224">
                  <c:v>0.13672666389999999</c:v>
                </c:pt>
                <c:pt idx="8225">
                  <c:v>0.13378835219999999</c:v>
                </c:pt>
                <c:pt idx="8226">
                  <c:v>0.13525792249999999</c:v>
                </c:pt>
                <c:pt idx="8227">
                  <c:v>0.1337889293</c:v>
                </c:pt>
                <c:pt idx="8228">
                  <c:v>0.13819707989999999</c:v>
                </c:pt>
                <c:pt idx="8229">
                  <c:v>0.13525878899999999</c:v>
                </c:pt>
                <c:pt idx="8230">
                  <c:v>0.13672833370000001</c:v>
                </c:pt>
                <c:pt idx="8231">
                  <c:v>0.1367285603</c:v>
                </c:pt>
                <c:pt idx="8232">
                  <c:v>0.13819802889999999</c:v>
                </c:pt>
                <c:pt idx="8233">
                  <c:v>0.1352595909</c:v>
                </c:pt>
                <c:pt idx="8234">
                  <c:v>0.1411367952</c:v>
                </c:pt>
                <c:pt idx="8235">
                  <c:v>0.14407535769999999</c:v>
                </c:pt>
                <c:pt idx="8236">
                  <c:v>0.14848314779999999</c:v>
                </c:pt>
                <c:pt idx="8237">
                  <c:v>0.15142161069999999</c:v>
                </c:pt>
                <c:pt idx="8238">
                  <c:v>0.15876789080000001</c:v>
                </c:pt>
                <c:pt idx="8239">
                  <c:v>0.1602370021</c:v>
                </c:pt>
                <c:pt idx="8240">
                  <c:v>0.1617060887</c:v>
                </c:pt>
                <c:pt idx="8241">
                  <c:v>0.16023658569999999</c:v>
                </c:pt>
                <c:pt idx="8242">
                  <c:v>0.16170563969999999</c:v>
                </c:pt>
                <c:pt idx="8243">
                  <c:v>0.1602361148</c:v>
                </c:pt>
                <c:pt idx="8244">
                  <c:v>0.1617051605</c:v>
                </c:pt>
                <c:pt idx="8245">
                  <c:v>0.15876634980000001</c:v>
                </c:pt>
                <c:pt idx="8246">
                  <c:v>0.1602354104</c:v>
                </c:pt>
                <c:pt idx="8247">
                  <c:v>0.16023519980000001</c:v>
                </c:pt>
                <c:pt idx="8248">
                  <c:v>0.16170429920000001</c:v>
                </c:pt>
                <c:pt idx="8249">
                  <c:v>0.15729627460000001</c:v>
                </c:pt>
                <c:pt idx="8250">
                  <c:v>0.1587654362</c:v>
                </c:pt>
                <c:pt idx="8251">
                  <c:v>0.15435748299999999</c:v>
                </c:pt>
                <c:pt idx="8252">
                  <c:v>0.15435741259999999</c:v>
                </c:pt>
                <c:pt idx="8253">
                  <c:v>0.1499494844</c:v>
                </c:pt>
                <c:pt idx="8254">
                  <c:v>0.14994943059999999</c:v>
                </c:pt>
                <c:pt idx="8255">
                  <c:v>0.14407223059999999</c:v>
                </c:pt>
                <c:pt idx="8256">
                  <c:v>0.1440721948</c:v>
                </c:pt>
                <c:pt idx="8257">
                  <c:v>0.13966430199999999</c:v>
                </c:pt>
                <c:pt idx="8258">
                  <c:v>0.14260286389999999</c:v>
                </c:pt>
                <c:pt idx="8259">
                  <c:v>0.13966428019999999</c:v>
                </c:pt>
                <c:pt idx="8260">
                  <c:v>0.139664285</c:v>
                </c:pt>
                <c:pt idx="8261">
                  <c:v>0.13819501209999999</c:v>
                </c:pt>
                <c:pt idx="8262">
                  <c:v>0.14113361699999999</c:v>
                </c:pt>
                <c:pt idx="8263">
                  <c:v>0.1367257888</c:v>
                </c:pt>
                <c:pt idx="8264">
                  <c:v>0.138195128</c:v>
                </c:pt>
                <c:pt idx="8265">
                  <c:v>0.1367259019</c:v>
                </c:pt>
                <c:pt idx="8266">
                  <c:v>0.13966455429999999</c:v>
                </c:pt>
                <c:pt idx="8267">
                  <c:v>0.13819535459999999</c:v>
                </c:pt>
                <c:pt idx="8268">
                  <c:v>0.1411340542</c:v>
                </c:pt>
                <c:pt idx="8269">
                  <c:v>0.13672635020000001</c:v>
                </c:pt>
                <c:pt idx="8270">
                  <c:v>0.1426036929</c:v>
                </c:pt>
                <c:pt idx="8271">
                  <c:v>0.139665333</c:v>
                </c:pt>
                <c:pt idx="8272">
                  <c:v>0.14260414090000001</c:v>
                </c:pt>
                <c:pt idx="8273">
                  <c:v>0.14113509900000001</c:v>
                </c:pt>
                <c:pt idx="8274">
                  <c:v>0.1455432083</c:v>
                </c:pt>
                <c:pt idx="8275">
                  <c:v>0.1440741706</c:v>
                </c:pt>
                <c:pt idx="8276">
                  <c:v>0.14848226880000001</c:v>
                </c:pt>
                <c:pt idx="8277">
                  <c:v>0.14407463940000001</c:v>
                </c:pt>
                <c:pt idx="8278">
                  <c:v>0.1499519866</c:v>
                </c:pt>
                <c:pt idx="8279">
                  <c:v>0.14701359759999999</c:v>
                </c:pt>
                <c:pt idx="8280">
                  <c:v>0.1426058922</c:v>
                </c:pt>
                <c:pt idx="8281">
                  <c:v>0.14113671780000001</c:v>
                </c:pt>
                <c:pt idx="8282">
                  <c:v>0.14113678269999999</c:v>
                </c:pt>
                <c:pt idx="8283">
                  <c:v>0.14260608159999999</c:v>
                </c:pt>
                <c:pt idx="8284">
                  <c:v>0.14260608159999999</c:v>
                </c:pt>
                <c:pt idx="8285">
                  <c:v>0.14407536600000001</c:v>
                </c:pt>
                <c:pt idx="8286">
                  <c:v>0.14554465010000001</c:v>
                </c:pt>
                <c:pt idx="8287">
                  <c:v>0.14554465010000001</c:v>
                </c:pt>
                <c:pt idx="8288">
                  <c:v>0.14848321859999999</c:v>
                </c:pt>
                <c:pt idx="8289">
                  <c:v>0.1411367976</c:v>
                </c:pt>
                <c:pt idx="8290">
                  <c:v>0.1411367976</c:v>
                </c:pt>
                <c:pt idx="8291">
                  <c:v>0.135259661</c:v>
                </c:pt>
                <c:pt idx="8292">
                  <c:v>0.1367289451</c:v>
                </c:pt>
                <c:pt idx="8293">
                  <c:v>0.13379037660000001</c:v>
                </c:pt>
                <c:pt idx="8294">
                  <c:v>0.135259661</c:v>
                </c:pt>
                <c:pt idx="8295">
                  <c:v>0.13379037660000001</c:v>
                </c:pt>
                <c:pt idx="8296">
                  <c:v>0.135259661</c:v>
                </c:pt>
                <c:pt idx="8297">
                  <c:v>0.135259661</c:v>
                </c:pt>
                <c:pt idx="8298">
                  <c:v>0.135259661</c:v>
                </c:pt>
                <c:pt idx="8299">
                  <c:v>0.1323210926</c:v>
                </c:pt>
                <c:pt idx="8300">
                  <c:v>0.1323210926</c:v>
                </c:pt>
                <c:pt idx="8301">
                  <c:v>0.13379037660000001</c:v>
                </c:pt>
                <c:pt idx="8302">
                  <c:v>0.12938252410000001</c:v>
                </c:pt>
                <c:pt idx="8303">
                  <c:v>0.1308518082</c:v>
                </c:pt>
                <c:pt idx="8304">
                  <c:v>0.12791324000000001</c:v>
                </c:pt>
                <c:pt idx="8305">
                  <c:v>0.12791324000000001</c:v>
                </c:pt>
                <c:pt idx="8306">
                  <c:v>0.12791324000000001</c:v>
                </c:pt>
                <c:pt idx="8307">
                  <c:v>0.1308518082</c:v>
                </c:pt>
                <c:pt idx="8308">
                  <c:v>0.12791324000000001</c:v>
                </c:pt>
                <c:pt idx="8309">
                  <c:v>0.12791324000000001</c:v>
                </c:pt>
                <c:pt idx="8310">
                  <c:v>0.1235053872</c:v>
                </c:pt>
                <c:pt idx="8311">
                  <c:v>0.1249746716</c:v>
                </c:pt>
                <c:pt idx="8312">
                  <c:v>0.1220361031</c:v>
                </c:pt>
                <c:pt idx="8313">
                  <c:v>0.1205668191</c:v>
                </c:pt>
                <c:pt idx="8314">
                  <c:v>0.1220361031</c:v>
                </c:pt>
                <c:pt idx="8315">
                  <c:v>0.1205668191</c:v>
                </c:pt>
                <c:pt idx="8316">
                  <c:v>0.1205668191</c:v>
                </c:pt>
                <c:pt idx="8317">
                  <c:v>0.1249746716</c:v>
                </c:pt>
                <c:pt idx="8318">
                  <c:v>0.12644395559999999</c:v>
                </c:pt>
                <c:pt idx="8319">
                  <c:v>0.1249746716</c:v>
                </c:pt>
                <c:pt idx="8320">
                  <c:v>0.1249746716</c:v>
                </c:pt>
                <c:pt idx="8321">
                  <c:v>0.12791324000000001</c:v>
                </c:pt>
                <c:pt idx="8322">
                  <c:v>0.12791324000000001</c:v>
                </c:pt>
                <c:pt idx="8323">
                  <c:v>0.12791324000000001</c:v>
                </c:pt>
                <c:pt idx="8324">
                  <c:v>0.12644395559999999</c:v>
                </c:pt>
                <c:pt idx="8325">
                  <c:v>0.12644395559999999</c:v>
                </c:pt>
                <c:pt idx="8326">
                  <c:v>0.12644395559999999</c:v>
                </c:pt>
                <c:pt idx="8327">
                  <c:v>0.12791324000000001</c:v>
                </c:pt>
                <c:pt idx="8328">
                  <c:v>0.12791324000000001</c:v>
                </c:pt>
                <c:pt idx="8329">
                  <c:v>0.1308518082</c:v>
                </c:pt>
                <c:pt idx="8330">
                  <c:v>0.1308518082</c:v>
                </c:pt>
                <c:pt idx="8331">
                  <c:v>0.1308518082</c:v>
                </c:pt>
                <c:pt idx="8332">
                  <c:v>0.1323210926</c:v>
                </c:pt>
                <c:pt idx="8333">
                  <c:v>0.13379037660000001</c:v>
                </c:pt>
                <c:pt idx="8334">
                  <c:v>0.1323210926</c:v>
                </c:pt>
                <c:pt idx="8335">
                  <c:v>0.13379037660000001</c:v>
                </c:pt>
                <c:pt idx="8336">
                  <c:v>0.13379037660000001</c:v>
                </c:pt>
                <c:pt idx="8337">
                  <c:v>0.13379037660000001</c:v>
                </c:pt>
                <c:pt idx="8338">
                  <c:v>0.13379037660000001</c:v>
                </c:pt>
                <c:pt idx="8339">
                  <c:v>0.135259661</c:v>
                </c:pt>
                <c:pt idx="8340">
                  <c:v>0.1323210926</c:v>
                </c:pt>
                <c:pt idx="8341">
                  <c:v>0.13379037660000001</c:v>
                </c:pt>
                <c:pt idx="8342">
                  <c:v>0.13379037660000001</c:v>
                </c:pt>
                <c:pt idx="8343">
                  <c:v>0.1323210926</c:v>
                </c:pt>
                <c:pt idx="8344">
                  <c:v>0.1323210926</c:v>
                </c:pt>
                <c:pt idx="8345">
                  <c:v>0.13379037660000001</c:v>
                </c:pt>
                <c:pt idx="8346">
                  <c:v>0.1323210926</c:v>
                </c:pt>
                <c:pt idx="8347">
                  <c:v>0.1323210926</c:v>
                </c:pt>
                <c:pt idx="8348">
                  <c:v>0.1308518082</c:v>
                </c:pt>
                <c:pt idx="8349">
                  <c:v>0.1308518082</c:v>
                </c:pt>
                <c:pt idx="8350">
                  <c:v>0.12938252410000001</c:v>
                </c:pt>
                <c:pt idx="8351">
                  <c:v>0.12938252410000001</c:v>
                </c:pt>
                <c:pt idx="8352">
                  <c:v>0.12644395559999999</c:v>
                </c:pt>
                <c:pt idx="8353">
                  <c:v>0.12644395559999999</c:v>
                </c:pt>
                <c:pt idx="8354">
                  <c:v>0.12644395559999999</c:v>
                </c:pt>
                <c:pt idx="8355">
                  <c:v>0.1249746716</c:v>
                </c:pt>
                <c:pt idx="8356">
                  <c:v>0.1235053872</c:v>
                </c:pt>
                <c:pt idx="8357">
                  <c:v>0.1249746716</c:v>
                </c:pt>
                <c:pt idx="8358">
                  <c:v>0.1249746716</c:v>
                </c:pt>
                <c:pt idx="8359">
                  <c:v>0.1249746716</c:v>
                </c:pt>
                <c:pt idx="8360">
                  <c:v>0.12644395559999999</c:v>
                </c:pt>
                <c:pt idx="8361">
                  <c:v>0.1235053872</c:v>
                </c:pt>
                <c:pt idx="8362">
                  <c:v>0.1235053872</c:v>
                </c:pt>
                <c:pt idx="8363">
                  <c:v>0.1249746716</c:v>
                </c:pt>
                <c:pt idx="8364">
                  <c:v>0.1235053872</c:v>
                </c:pt>
                <c:pt idx="8365">
                  <c:v>0.1249746716</c:v>
                </c:pt>
                <c:pt idx="8366">
                  <c:v>0.1220361031</c:v>
                </c:pt>
                <c:pt idx="8367">
                  <c:v>0.1235053872</c:v>
                </c:pt>
                <c:pt idx="8368">
                  <c:v>0.1220361031</c:v>
                </c:pt>
                <c:pt idx="8369">
                  <c:v>0.1205668191</c:v>
                </c:pt>
                <c:pt idx="8370">
                  <c:v>0.1205668191</c:v>
                </c:pt>
                <c:pt idx="8371">
                  <c:v>0.1205668191</c:v>
                </c:pt>
                <c:pt idx="8372">
                  <c:v>0.1220361031</c:v>
                </c:pt>
                <c:pt idx="8373">
                  <c:v>0.1235053872</c:v>
                </c:pt>
                <c:pt idx="8374">
                  <c:v>0.1235053872</c:v>
                </c:pt>
                <c:pt idx="8375">
                  <c:v>0.1249746716</c:v>
                </c:pt>
                <c:pt idx="8376">
                  <c:v>0.1249746716</c:v>
                </c:pt>
                <c:pt idx="8377">
                  <c:v>0.12644395559999999</c:v>
                </c:pt>
                <c:pt idx="8378">
                  <c:v>0.12644395559999999</c:v>
                </c:pt>
                <c:pt idx="8379">
                  <c:v>0.12644395559999999</c:v>
                </c:pt>
                <c:pt idx="8380">
                  <c:v>0.1249746716</c:v>
                </c:pt>
                <c:pt idx="8381">
                  <c:v>0.12644395559999999</c:v>
                </c:pt>
                <c:pt idx="8382">
                  <c:v>0.12791324000000001</c:v>
                </c:pt>
                <c:pt idx="8383">
                  <c:v>0.12644395559999999</c:v>
                </c:pt>
                <c:pt idx="8384">
                  <c:v>0.12644395559999999</c:v>
                </c:pt>
                <c:pt idx="8385">
                  <c:v>0.12644395559999999</c:v>
                </c:pt>
                <c:pt idx="8386">
                  <c:v>0.12644395559999999</c:v>
                </c:pt>
                <c:pt idx="8387">
                  <c:v>0.12938252410000001</c:v>
                </c:pt>
                <c:pt idx="8388">
                  <c:v>0.12791324000000001</c:v>
                </c:pt>
                <c:pt idx="8389">
                  <c:v>0.12644395559999999</c:v>
                </c:pt>
                <c:pt idx="8390">
                  <c:v>0.12791324000000001</c:v>
                </c:pt>
                <c:pt idx="8391">
                  <c:v>0.12791324000000001</c:v>
                </c:pt>
                <c:pt idx="8392">
                  <c:v>0.12791324000000001</c:v>
                </c:pt>
                <c:pt idx="8393">
                  <c:v>0.12644395559999999</c:v>
                </c:pt>
                <c:pt idx="8394">
                  <c:v>0.12644395559999999</c:v>
                </c:pt>
                <c:pt idx="8395">
                  <c:v>0.1235053872</c:v>
                </c:pt>
                <c:pt idx="8396">
                  <c:v>0.1235053872</c:v>
                </c:pt>
                <c:pt idx="8397">
                  <c:v>0.1220361031</c:v>
                </c:pt>
                <c:pt idx="8398">
                  <c:v>0.11909753469999999</c:v>
                </c:pt>
                <c:pt idx="8399">
                  <c:v>0.11909753469999999</c:v>
                </c:pt>
                <c:pt idx="8400">
                  <c:v>0.1176282506</c:v>
                </c:pt>
                <c:pt idx="8401">
                  <c:v>0.11909753469999999</c:v>
                </c:pt>
                <c:pt idx="8402">
                  <c:v>0.11909753469999999</c:v>
                </c:pt>
                <c:pt idx="8403">
                  <c:v>0.11909753469999999</c:v>
                </c:pt>
                <c:pt idx="8404">
                  <c:v>0.1161589666</c:v>
                </c:pt>
                <c:pt idx="8405">
                  <c:v>0.11322039809999999</c:v>
                </c:pt>
                <c:pt idx="8406">
                  <c:v>0.11322039809999999</c:v>
                </c:pt>
                <c:pt idx="8407">
                  <c:v>0.11028182960000001</c:v>
                </c:pt>
                <c:pt idx="8408">
                  <c:v>0.11028182960000001</c:v>
                </c:pt>
                <c:pt idx="8409">
                  <c:v>0.1088125456</c:v>
                </c:pt>
                <c:pt idx="8410">
                  <c:v>0.1073432612</c:v>
                </c:pt>
                <c:pt idx="8411">
                  <c:v>0.1088125432</c:v>
                </c:pt>
                <c:pt idx="8412">
                  <c:v>0.1102817772</c:v>
                </c:pt>
                <c:pt idx="8413">
                  <c:v>0.1088123839</c:v>
                </c:pt>
                <c:pt idx="8414">
                  <c:v>0.11028150940000001</c:v>
                </c:pt>
                <c:pt idx="8415">
                  <c:v>0.10881202399999999</c:v>
                </c:pt>
                <c:pt idx="8416">
                  <c:v>0.1073425058</c:v>
                </c:pt>
                <c:pt idx="8417">
                  <c:v>0.10881153339999999</c:v>
                </c:pt>
                <c:pt idx="8418">
                  <c:v>0.1102805468</c:v>
                </c:pt>
                <c:pt idx="8419">
                  <c:v>0.1073416952</c:v>
                </c:pt>
                <c:pt idx="8420">
                  <c:v>0.1102799912</c:v>
                </c:pt>
                <c:pt idx="8421">
                  <c:v>0.10881043830000001</c:v>
                </c:pt>
                <c:pt idx="8422">
                  <c:v>0.10881019190000001</c:v>
                </c:pt>
                <c:pt idx="8423">
                  <c:v>0.1088099736</c:v>
                </c:pt>
                <c:pt idx="8424">
                  <c:v>0.110279081</c:v>
                </c:pt>
                <c:pt idx="8425">
                  <c:v>0.10880965820000001</c:v>
                </c:pt>
                <c:pt idx="8426">
                  <c:v>0.1102788666</c:v>
                </c:pt>
                <c:pt idx="8427">
                  <c:v>0.1073402735</c:v>
                </c:pt>
                <c:pt idx="8428">
                  <c:v>0.10880961240000001</c:v>
                </c:pt>
                <c:pt idx="8429">
                  <c:v>0.1073404335</c:v>
                </c:pt>
                <c:pt idx="8430">
                  <c:v>0.10734059379999999</c:v>
                </c:pt>
                <c:pt idx="8431">
                  <c:v>0.107340795</c:v>
                </c:pt>
                <c:pt idx="8432">
                  <c:v>0.1073410296</c:v>
                </c:pt>
                <c:pt idx="8433">
                  <c:v>0.1058720006</c:v>
                </c:pt>
                <c:pt idx="8434">
                  <c:v>0.1073415612</c:v>
                </c:pt>
                <c:pt idx="8435">
                  <c:v>0.1073418409</c:v>
                </c:pt>
                <c:pt idx="8436">
                  <c:v>0.10587283240000001</c:v>
                </c:pt>
                <c:pt idx="8437">
                  <c:v>0.1044038134</c:v>
                </c:pt>
                <c:pt idx="8438">
                  <c:v>0.1058733456</c:v>
                </c:pt>
                <c:pt idx="8439">
                  <c:v>0.1014657092</c:v>
                </c:pt>
                <c:pt idx="8440">
                  <c:v>0.10146589070000001</c:v>
                </c:pt>
                <c:pt idx="8441">
                  <c:v>9.9996741299999997E-2</c:v>
                </c:pt>
                <c:pt idx="8442">
                  <c:v>9.9996821799999996E-2</c:v>
                </c:pt>
                <c:pt idx="8443">
                  <c:v>9.9996840200000006E-2</c:v>
                </c:pt>
                <c:pt idx="8444">
                  <c:v>0.1014661246</c:v>
                </c:pt>
                <c:pt idx="8445">
                  <c:v>9.9996840200000006E-2</c:v>
                </c:pt>
                <c:pt idx="8446">
                  <c:v>9.9996840200000006E-2</c:v>
                </c:pt>
                <c:pt idx="8447">
                  <c:v>9.8527556099999997E-2</c:v>
                </c:pt>
                <c:pt idx="8448">
                  <c:v>0.1014661246</c:v>
                </c:pt>
                <c:pt idx="8449">
                  <c:v>0.1014661246</c:v>
                </c:pt>
                <c:pt idx="8450">
                  <c:v>0.10293540869999999</c:v>
                </c:pt>
                <c:pt idx="8451">
                  <c:v>0.1014661246</c:v>
                </c:pt>
                <c:pt idx="8452">
                  <c:v>0.10293540869999999</c:v>
                </c:pt>
                <c:pt idx="8453">
                  <c:v>0.10293540869999999</c:v>
                </c:pt>
                <c:pt idx="8454">
                  <c:v>0.1058739771</c:v>
                </c:pt>
                <c:pt idx="8455">
                  <c:v>0.1073432612</c:v>
                </c:pt>
                <c:pt idx="8456">
                  <c:v>0.1088125456</c:v>
                </c:pt>
                <c:pt idx="8457">
                  <c:v>0.11028182960000001</c:v>
                </c:pt>
                <c:pt idx="8458">
                  <c:v>0.1117511137</c:v>
                </c:pt>
                <c:pt idx="8459">
                  <c:v>0.1146896822</c:v>
                </c:pt>
                <c:pt idx="8460">
                  <c:v>0.1161589666</c:v>
                </c:pt>
                <c:pt idx="8461">
                  <c:v>0.1146896822</c:v>
                </c:pt>
                <c:pt idx="8462">
                  <c:v>0.1161589666</c:v>
                </c:pt>
                <c:pt idx="8463">
                  <c:v>0.1161589666</c:v>
                </c:pt>
                <c:pt idx="8464">
                  <c:v>0.1161589666</c:v>
                </c:pt>
                <c:pt idx="8465">
                  <c:v>0.1161589666</c:v>
                </c:pt>
                <c:pt idx="8466">
                  <c:v>0.1146896822</c:v>
                </c:pt>
                <c:pt idx="8467">
                  <c:v>0.1146896822</c:v>
                </c:pt>
                <c:pt idx="8468">
                  <c:v>0.1146896822</c:v>
                </c:pt>
                <c:pt idx="8469">
                  <c:v>0.11322039809999999</c:v>
                </c:pt>
                <c:pt idx="8470">
                  <c:v>0.11322039809999999</c:v>
                </c:pt>
                <c:pt idx="8471">
                  <c:v>0.11322039809999999</c:v>
                </c:pt>
                <c:pt idx="8472">
                  <c:v>0.11322039809999999</c:v>
                </c:pt>
                <c:pt idx="8473">
                  <c:v>0.11322039809999999</c:v>
                </c:pt>
                <c:pt idx="8474">
                  <c:v>0.1117511137</c:v>
                </c:pt>
                <c:pt idx="8475">
                  <c:v>0.11322039809999999</c:v>
                </c:pt>
                <c:pt idx="8476">
                  <c:v>0.1117511137</c:v>
                </c:pt>
                <c:pt idx="8477">
                  <c:v>0.1117511137</c:v>
                </c:pt>
                <c:pt idx="8478">
                  <c:v>0.1117511137</c:v>
                </c:pt>
                <c:pt idx="8479">
                  <c:v>0.1117511137</c:v>
                </c:pt>
                <c:pt idx="8480">
                  <c:v>0.1117511137</c:v>
                </c:pt>
                <c:pt idx="8481">
                  <c:v>0.11322039809999999</c:v>
                </c:pt>
                <c:pt idx="8482">
                  <c:v>0.11028182960000001</c:v>
                </c:pt>
                <c:pt idx="8483">
                  <c:v>0.1117511137</c:v>
                </c:pt>
                <c:pt idx="8484">
                  <c:v>0.1117511137</c:v>
                </c:pt>
                <c:pt idx="8485">
                  <c:v>0.1088125456</c:v>
                </c:pt>
                <c:pt idx="8486">
                  <c:v>0.1073432612</c:v>
                </c:pt>
                <c:pt idx="8487">
                  <c:v>0.1073432612</c:v>
                </c:pt>
                <c:pt idx="8488">
                  <c:v>0.1058739771</c:v>
                </c:pt>
                <c:pt idx="8489">
                  <c:v>0.10293540869999999</c:v>
                </c:pt>
                <c:pt idx="8490">
                  <c:v>0.10293540869999999</c:v>
                </c:pt>
                <c:pt idx="8491">
                  <c:v>9.9996838099999999E-2</c:v>
                </c:pt>
                <c:pt idx="8492">
                  <c:v>9.9996787500000003E-2</c:v>
                </c:pt>
                <c:pt idx="8493">
                  <c:v>9.8527393099999999E-2</c:v>
                </c:pt>
                <c:pt idx="8494">
                  <c:v>9.70579476E-2</c:v>
                </c:pt>
                <c:pt idx="8495">
                  <c:v>9.5588459900000006E-2</c:v>
                </c:pt>
                <c:pt idx="8496">
                  <c:v>9.4118938200000002E-2</c:v>
                </c:pt>
                <c:pt idx="8497">
                  <c:v>9.5587962700000001E-2</c:v>
                </c:pt>
                <c:pt idx="8498">
                  <c:v>9.5587686399999997E-2</c:v>
                </c:pt>
                <c:pt idx="8499">
                  <c:v>9.4118117099999996E-2</c:v>
                </c:pt>
                <c:pt idx="8500">
                  <c:v>9.5587122900000002E-2</c:v>
                </c:pt>
                <c:pt idx="8501">
                  <c:v>9.2648278900000006E-2</c:v>
                </c:pt>
                <c:pt idx="8502">
                  <c:v>9.4117315899999998E-2</c:v>
                </c:pt>
                <c:pt idx="8503">
                  <c:v>9.4117094900000003E-2</c:v>
                </c:pt>
                <c:pt idx="8504">
                  <c:v>9.4116911299999995E-2</c:v>
                </c:pt>
                <c:pt idx="8505">
                  <c:v>9.5586063200000002E-2</c:v>
                </c:pt>
                <c:pt idx="8506">
                  <c:v>9.7055270499999999E-2</c:v>
                </c:pt>
                <c:pt idx="8507">
                  <c:v>9.5585965300000006E-2</c:v>
                </c:pt>
                <c:pt idx="8508">
                  <c:v>9.7055297600000007E-2</c:v>
                </c:pt>
                <c:pt idx="8509">
                  <c:v>9.9993970200000004E-2</c:v>
                </c:pt>
                <c:pt idx="8510">
                  <c:v>9.8524822799999995E-2</c:v>
                </c:pt>
                <c:pt idx="8511">
                  <c:v>9.9994289400000005E-2</c:v>
                </c:pt>
                <c:pt idx="8512">
                  <c:v>0.1014637862</c:v>
                </c:pt>
                <c:pt idx="8513">
                  <c:v>0.1029333065</c:v>
                </c:pt>
                <c:pt idx="8514">
                  <c:v>0.1044028432</c:v>
                </c:pt>
                <c:pt idx="8515">
                  <c:v>0.10440310279999999</c:v>
                </c:pt>
                <c:pt idx="8516">
                  <c:v>0.1058726512</c:v>
                </c:pt>
                <c:pt idx="8517">
                  <c:v>0.1073421955</c:v>
                </c:pt>
                <c:pt idx="8518">
                  <c:v>0.108811728</c:v>
                </c:pt>
                <c:pt idx="8519">
                  <c:v>0.1088119578</c:v>
                </c:pt>
                <c:pt idx="8520">
                  <c:v>0.10881216320000001</c:v>
                </c:pt>
                <c:pt idx="8521">
                  <c:v>0.1102816214</c:v>
                </c:pt>
                <c:pt idx="8522">
                  <c:v>0.11028175749999999</c:v>
                </c:pt>
                <c:pt idx="8523">
                  <c:v>0.1088125657</c:v>
                </c:pt>
                <c:pt idx="8524">
                  <c:v>0.10881263820000001</c:v>
                </c:pt>
                <c:pt idx="8525">
                  <c:v>0.1088127003</c:v>
                </c:pt>
                <c:pt idx="8526">
                  <c:v>0.1058741846</c:v>
                </c:pt>
                <c:pt idx="8527">
                  <c:v>0.107343511</c:v>
                </c:pt>
                <c:pt idx="8528">
                  <c:v>0.1073435433</c:v>
                </c:pt>
                <c:pt idx="8529">
                  <c:v>0.1073435658</c:v>
                </c:pt>
                <c:pt idx="8530">
                  <c:v>0.107343578</c:v>
                </c:pt>
                <c:pt idx="8531">
                  <c:v>0.1073435804</c:v>
                </c:pt>
                <c:pt idx="8532">
                  <c:v>0.1058742891</c:v>
                </c:pt>
                <c:pt idx="8533">
                  <c:v>0.10440498769999999</c:v>
                </c:pt>
                <c:pt idx="8534">
                  <c:v>0.10587424400000001</c:v>
                </c:pt>
                <c:pt idx="8535">
                  <c:v>0.1044049224</c:v>
                </c:pt>
                <c:pt idx="8536">
                  <c:v>0.1044048749</c:v>
                </c:pt>
                <c:pt idx="8537">
                  <c:v>0.10440481729999999</c:v>
                </c:pt>
                <c:pt idx="8538">
                  <c:v>0.10293546520000001</c:v>
                </c:pt>
                <c:pt idx="8539">
                  <c:v>9.9996817599999996E-2</c:v>
                </c:pt>
                <c:pt idx="8540">
                  <c:v>9.9996701399999999E-2</c:v>
                </c:pt>
                <c:pt idx="8541">
                  <c:v>9.9996543199999996E-2</c:v>
                </c:pt>
                <c:pt idx="8542">
                  <c:v>9.7057780699999999E-2</c:v>
                </c:pt>
                <c:pt idx="8543">
                  <c:v>9.5588274299999998E-2</c:v>
                </c:pt>
                <c:pt idx="8544">
                  <c:v>9.4118745899999995E-2</c:v>
                </c:pt>
                <c:pt idx="8545">
                  <c:v>9.4118489099999994E-2</c:v>
                </c:pt>
                <c:pt idx="8546">
                  <c:v>9.2648938599999994E-2</c:v>
                </c:pt>
                <c:pt idx="8547">
                  <c:v>9.1179387000000001E-2</c:v>
                </c:pt>
                <c:pt idx="8548">
                  <c:v>9.1179128499999998E-2</c:v>
                </c:pt>
                <c:pt idx="8549">
                  <c:v>8.9709596700000005E-2</c:v>
                </c:pt>
                <c:pt idx="8550">
                  <c:v>8.8240084999999996E-2</c:v>
                </c:pt>
                <c:pt idx="8551">
                  <c:v>8.9709176400000007E-2</c:v>
                </c:pt>
                <c:pt idx="8552">
                  <c:v>8.6770439000000005E-2</c:v>
                </c:pt>
                <c:pt idx="8553">
                  <c:v>8.8239607499999997E-2</c:v>
                </c:pt>
                <c:pt idx="8554">
                  <c:v>8.97088256E-2</c:v>
                </c:pt>
                <c:pt idx="8555">
                  <c:v>8.8239523200000003E-2</c:v>
                </c:pt>
                <c:pt idx="8556">
                  <c:v>8.8239574900000006E-2</c:v>
                </c:pt>
                <c:pt idx="8557">
                  <c:v>8.6770397999999999E-2</c:v>
                </c:pt>
                <c:pt idx="8558">
                  <c:v>8.6770561499999996E-2</c:v>
                </c:pt>
                <c:pt idx="8559">
                  <c:v>8.8240054799999995E-2</c:v>
                </c:pt>
                <c:pt idx="8560">
                  <c:v>8.82402932E-2</c:v>
                </c:pt>
                <c:pt idx="8561">
                  <c:v>8.8240556499999998E-2</c:v>
                </c:pt>
                <c:pt idx="8562">
                  <c:v>8.6771548399999995E-2</c:v>
                </c:pt>
                <c:pt idx="8563">
                  <c:v>8.8241119699999995E-2</c:v>
                </c:pt>
                <c:pt idx="8564">
                  <c:v>8.8241402199999999E-2</c:v>
                </c:pt>
                <c:pt idx="8565">
                  <c:v>8.9710959000000007E-2</c:v>
                </c:pt>
                <c:pt idx="8566">
                  <c:v>9.1180494599999995E-2</c:v>
                </c:pt>
                <c:pt idx="8567">
                  <c:v>9.1180715699999998E-2</c:v>
                </c:pt>
                <c:pt idx="8568">
                  <c:v>9.1180898900000001E-2</c:v>
                </c:pt>
                <c:pt idx="8569">
                  <c:v>9.1181035600000002E-2</c:v>
                </c:pt>
                <c:pt idx="8570">
                  <c:v>9.2650400499999994E-2</c:v>
                </c:pt>
                <c:pt idx="8571">
                  <c:v>9.4119703599999993E-2</c:v>
                </c:pt>
                <c:pt idx="8572">
                  <c:v>9.5588987700000003E-2</c:v>
                </c:pt>
                <c:pt idx="8573">
                  <c:v>9.5588987700000003E-2</c:v>
                </c:pt>
                <c:pt idx="8574">
                  <c:v>9.5588987700000003E-2</c:v>
                </c:pt>
                <c:pt idx="8575">
                  <c:v>9.7058272099999995E-2</c:v>
                </c:pt>
                <c:pt idx="8576">
                  <c:v>9.9996840200000006E-2</c:v>
                </c:pt>
                <c:pt idx="8577">
                  <c:v>9.9996840200000006E-2</c:v>
                </c:pt>
                <c:pt idx="8578">
                  <c:v>9.9996840200000006E-2</c:v>
                </c:pt>
                <c:pt idx="8579">
                  <c:v>0.1014661246</c:v>
                </c:pt>
                <c:pt idx="8580">
                  <c:v>9.9996840200000006E-2</c:v>
                </c:pt>
                <c:pt idx="8581">
                  <c:v>0.1014661246</c:v>
                </c:pt>
                <c:pt idx="8582">
                  <c:v>9.8527556099999997E-2</c:v>
                </c:pt>
                <c:pt idx="8583">
                  <c:v>0.1014661246</c:v>
                </c:pt>
                <c:pt idx="8584">
                  <c:v>0.10293540869999999</c:v>
                </c:pt>
                <c:pt idx="8585">
                  <c:v>0.1014661246</c:v>
                </c:pt>
                <c:pt idx="8586">
                  <c:v>9.9996840200000006E-2</c:v>
                </c:pt>
                <c:pt idx="8587">
                  <c:v>9.8527556099999997E-2</c:v>
                </c:pt>
                <c:pt idx="8588">
                  <c:v>9.9996840200000006E-2</c:v>
                </c:pt>
                <c:pt idx="8589">
                  <c:v>9.8527556099999997E-2</c:v>
                </c:pt>
                <c:pt idx="8590">
                  <c:v>9.8527556099999997E-2</c:v>
                </c:pt>
                <c:pt idx="8591">
                  <c:v>9.7058272099999995E-2</c:v>
                </c:pt>
                <c:pt idx="8592">
                  <c:v>9.7058272099999995E-2</c:v>
                </c:pt>
                <c:pt idx="8593">
                  <c:v>9.4119703599999993E-2</c:v>
                </c:pt>
                <c:pt idx="8594">
                  <c:v>9.2650419600000006E-2</c:v>
                </c:pt>
                <c:pt idx="8595">
                  <c:v>9.2650419600000006E-2</c:v>
                </c:pt>
                <c:pt idx="8596">
                  <c:v>9.1181135199999999E-2</c:v>
                </c:pt>
                <c:pt idx="8597">
                  <c:v>9.1181135199999999E-2</c:v>
                </c:pt>
                <c:pt idx="8598">
                  <c:v>8.8242566699999997E-2</c:v>
                </c:pt>
                <c:pt idx="8599">
                  <c:v>8.9711851100000004E-2</c:v>
                </c:pt>
                <c:pt idx="8600">
                  <c:v>8.9711851100000004E-2</c:v>
                </c:pt>
                <c:pt idx="8601">
                  <c:v>8.8242566699999997E-2</c:v>
                </c:pt>
                <c:pt idx="8602">
                  <c:v>8.6773282699999996E-2</c:v>
                </c:pt>
                <c:pt idx="8603">
                  <c:v>8.6773282699999996E-2</c:v>
                </c:pt>
                <c:pt idx="8604">
                  <c:v>8.6773282699999996E-2</c:v>
                </c:pt>
                <c:pt idx="8605">
                  <c:v>8.6773282699999996E-2</c:v>
                </c:pt>
                <c:pt idx="8606">
                  <c:v>8.53039986E-2</c:v>
                </c:pt>
                <c:pt idx="8607">
                  <c:v>8.3834714199999993E-2</c:v>
                </c:pt>
                <c:pt idx="8608">
                  <c:v>8.53039986E-2</c:v>
                </c:pt>
                <c:pt idx="8609">
                  <c:v>8.3834714199999993E-2</c:v>
                </c:pt>
                <c:pt idx="8610">
                  <c:v>8.53039986E-2</c:v>
                </c:pt>
                <c:pt idx="8611">
                  <c:v>8.3834714199999993E-2</c:v>
                </c:pt>
                <c:pt idx="8612">
                  <c:v>8.3834714199999993E-2</c:v>
                </c:pt>
                <c:pt idx="8613">
                  <c:v>8.3834714199999993E-2</c:v>
                </c:pt>
                <c:pt idx="8614">
                  <c:v>8.53039986E-2</c:v>
                </c:pt>
                <c:pt idx="8615">
                  <c:v>8.3834714199999993E-2</c:v>
                </c:pt>
                <c:pt idx="8616">
                  <c:v>8.3834714199999993E-2</c:v>
                </c:pt>
                <c:pt idx="8617">
                  <c:v>8.53039986E-2</c:v>
                </c:pt>
                <c:pt idx="8618">
                  <c:v>8.53039986E-2</c:v>
                </c:pt>
                <c:pt idx="8619">
                  <c:v>8.3834714199999993E-2</c:v>
                </c:pt>
                <c:pt idx="8620">
                  <c:v>8.3834714199999993E-2</c:v>
                </c:pt>
                <c:pt idx="8621">
                  <c:v>8.53039986E-2</c:v>
                </c:pt>
                <c:pt idx="8622">
                  <c:v>8.3834714199999993E-2</c:v>
                </c:pt>
                <c:pt idx="8623">
                  <c:v>8.53039986E-2</c:v>
                </c:pt>
                <c:pt idx="8624">
                  <c:v>8.3834714199999993E-2</c:v>
                </c:pt>
                <c:pt idx="8625">
                  <c:v>8.3834714199999993E-2</c:v>
                </c:pt>
                <c:pt idx="8626">
                  <c:v>8.53039986E-2</c:v>
                </c:pt>
                <c:pt idx="8627">
                  <c:v>8.53039986E-2</c:v>
                </c:pt>
                <c:pt idx="8628">
                  <c:v>8.53039986E-2</c:v>
                </c:pt>
                <c:pt idx="8629">
                  <c:v>8.6773282699999996E-2</c:v>
                </c:pt>
                <c:pt idx="8630">
                  <c:v>8.53039986E-2</c:v>
                </c:pt>
                <c:pt idx="8631">
                  <c:v>8.8242566699999997E-2</c:v>
                </c:pt>
                <c:pt idx="8632">
                  <c:v>8.8242566699999997E-2</c:v>
                </c:pt>
                <c:pt idx="8633">
                  <c:v>8.8242566699999997E-2</c:v>
                </c:pt>
                <c:pt idx="8634">
                  <c:v>8.8242566699999997E-2</c:v>
                </c:pt>
                <c:pt idx="8635">
                  <c:v>8.9711848999999996E-2</c:v>
                </c:pt>
                <c:pt idx="8636">
                  <c:v>8.8242522000000004E-2</c:v>
                </c:pt>
                <c:pt idx="8637">
                  <c:v>8.8242428299999995E-2</c:v>
                </c:pt>
                <c:pt idx="8638">
                  <c:v>8.8242289799999998E-2</c:v>
                </c:pt>
                <c:pt idx="8639">
                  <c:v>8.8242114199999999E-2</c:v>
                </c:pt>
                <c:pt idx="8640">
                  <c:v>8.9711192499999995E-2</c:v>
                </c:pt>
                <c:pt idx="8641">
                  <c:v>8.9710961800000003E-2</c:v>
                </c:pt>
                <c:pt idx="8642">
                  <c:v>8.9710713299999995E-2</c:v>
                </c:pt>
                <c:pt idx="8643">
                  <c:v>8.9710453699999998E-2</c:v>
                </c:pt>
                <c:pt idx="8644">
                  <c:v>8.9710190400000001E-2</c:v>
                </c:pt>
                <c:pt idx="8645">
                  <c:v>8.9709928699999997E-2</c:v>
                </c:pt>
                <c:pt idx="8646">
                  <c:v>8.9709676500000002E-2</c:v>
                </c:pt>
                <c:pt idx="8647">
                  <c:v>8.8240152599999996E-2</c:v>
                </c:pt>
                <c:pt idx="8648">
                  <c:v>8.6770650300000002E-2</c:v>
                </c:pt>
                <c:pt idx="8649">
                  <c:v>8.6770465000000005E-2</c:v>
                </c:pt>
                <c:pt idx="8650">
                  <c:v>8.6770315799999997E-2</c:v>
                </c:pt>
                <c:pt idx="8651">
                  <c:v>8.6770207899999993E-2</c:v>
                </c:pt>
                <c:pt idx="8652">
                  <c:v>8.5300834300000003E-2</c:v>
                </c:pt>
                <c:pt idx="8653">
                  <c:v>8.5300762099999997E-2</c:v>
                </c:pt>
                <c:pt idx="8654">
                  <c:v>8.5300702800000003E-2</c:v>
                </c:pt>
                <c:pt idx="8655">
                  <c:v>8.3831367399999995E-2</c:v>
                </c:pt>
                <c:pt idx="8656">
                  <c:v>8.3831332999999994E-2</c:v>
                </c:pt>
                <c:pt idx="8657">
                  <c:v>8.2362021600000002E-2</c:v>
                </c:pt>
                <c:pt idx="8658">
                  <c:v>8.2362011200000002E-2</c:v>
                </c:pt>
                <c:pt idx="8659">
                  <c:v>8.2362011799999996E-2</c:v>
                </c:pt>
                <c:pt idx="8660">
                  <c:v>8.3831312599999999E-2</c:v>
                </c:pt>
                <c:pt idx="8661">
                  <c:v>8.2362046199999997E-2</c:v>
                </c:pt>
                <c:pt idx="8662">
                  <c:v>8.2362079199999993E-2</c:v>
                </c:pt>
                <c:pt idx="8663">
                  <c:v>8.2362122199999999E-2</c:v>
                </c:pt>
                <c:pt idx="8664">
                  <c:v>8.2362174900000001E-2</c:v>
                </c:pt>
                <c:pt idx="8665">
                  <c:v>8.2362237000000005E-2</c:v>
                </c:pt>
                <c:pt idx="8666">
                  <c:v>8.0893019999999996E-2</c:v>
                </c:pt>
                <c:pt idx="8667">
                  <c:v>8.0893101499999995E-2</c:v>
                </c:pt>
                <c:pt idx="8668">
                  <c:v>8.0893218099999997E-2</c:v>
                </c:pt>
                <c:pt idx="8669">
                  <c:v>7.9424086699999993E-2</c:v>
                </c:pt>
                <c:pt idx="8670">
                  <c:v>8.0893564799999998E-2</c:v>
                </c:pt>
                <c:pt idx="8671">
                  <c:v>8.0893781999999997E-2</c:v>
                </c:pt>
                <c:pt idx="8672">
                  <c:v>8.0894019299999995E-2</c:v>
                </c:pt>
                <c:pt idx="8673">
                  <c:v>8.0894271200000006E-2</c:v>
                </c:pt>
                <c:pt idx="8674">
                  <c:v>8.0894530500000006E-2</c:v>
                </c:pt>
                <c:pt idx="8675">
                  <c:v>8.0894791100000002E-2</c:v>
                </c:pt>
                <c:pt idx="8676">
                  <c:v>7.94257607E-2</c:v>
                </c:pt>
                <c:pt idx="8677">
                  <c:v>8.0895289999999995E-2</c:v>
                </c:pt>
                <c:pt idx="8678">
                  <c:v>7.9426230799999997E-2</c:v>
                </c:pt>
                <c:pt idx="8679">
                  <c:v>7.9426432399999997E-2</c:v>
                </c:pt>
                <c:pt idx="8680">
                  <c:v>7.9426603200000001E-2</c:v>
                </c:pt>
                <c:pt idx="8681">
                  <c:v>7.9426736799999995E-2</c:v>
                </c:pt>
                <c:pt idx="8682">
                  <c:v>7.9426827000000005E-2</c:v>
                </c:pt>
                <c:pt idx="8683">
                  <c:v>7.9426866200000001E-2</c:v>
                </c:pt>
                <c:pt idx="8684">
                  <c:v>8.0896121099999996E-2</c:v>
                </c:pt>
                <c:pt idx="8685">
                  <c:v>8.0896025699999999E-2</c:v>
                </c:pt>
                <c:pt idx="8686">
                  <c:v>8.0895872999999993E-2</c:v>
                </c:pt>
                <c:pt idx="8687">
                  <c:v>8.0895673099999996E-2</c:v>
                </c:pt>
                <c:pt idx="8688">
                  <c:v>8.2364720500000002E-2</c:v>
                </c:pt>
                <c:pt idx="8689">
                  <c:v>8.0895169599999997E-2</c:v>
                </c:pt>
                <c:pt idx="8690">
                  <c:v>8.3833457400000005E-2</c:v>
                </c:pt>
                <c:pt idx="8691">
                  <c:v>8.2363878400000007E-2</c:v>
                </c:pt>
                <c:pt idx="8692">
                  <c:v>8.0894299700000005E-2</c:v>
                </c:pt>
                <c:pt idx="8693">
                  <c:v>8.0894017200000001E-2</c:v>
                </c:pt>
                <c:pt idx="8694">
                  <c:v>8.2363042400000003E-2</c:v>
                </c:pt>
                <c:pt idx="8695">
                  <c:v>7.9424234199999999E-2</c:v>
                </c:pt>
                <c:pt idx="8696">
                  <c:v>7.9424040599999995E-2</c:v>
                </c:pt>
                <c:pt idx="8697">
                  <c:v>7.9423895899999999E-2</c:v>
                </c:pt>
                <c:pt idx="8698">
                  <c:v>8.0893098400000002E-2</c:v>
                </c:pt>
                <c:pt idx="8699">
                  <c:v>7.9423792500000007E-2</c:v>
                </c:pt>
                <c:pt idx="8700">
                  <c:v>7.9423846899999997E-2</c:v>
                </c:pt>
                <c:pt idx="8701">
                  <c:v>7.9423964599999994E-2</c:v>
                </c:pt>
                <c:pt idx="8702">
                  <c:v>7.9424135699999995E-2</c:v>
                </c:pt>
                <c:pt idx="8703">
                  <c:v>7.9424351099999999E-2</c:v>
                </c:pt>
                <c:pt idx="8704">
                  <c:v>7.9424600999999997E-2</c:v>
                </c:pt>
                <c:pt idx="8705">
                  <c:v>7.94248751E-2</c:v>
                </c:pt>
                <c:pt idx="8706">
                  <c:v>7.9425164500000006E-2</c:v>
                </c:pt>
                <c:pt idx="8707">
                  <c:v>7.9425459099999998E-2</c:v>
                </c:pt>
                <c:pt idx="8708">
                  <c:v>8.0895035000000004E-2</c:v>
                </c:pt>
                <c:pt idx="8709">
                  <c:v>7.9426025400000003E-2</c:v>
                </c:pt>
                <c:pt idx="8710">
                  <c:v>7.9426278000000003E-2</c:v>
                </c:pt>
                <c:pt idx="8711">
                  <c:v>7.7957212900000003E-2</c:v>
                </c:pt>
                <c:pt idx="8712">
                  <c:v>7.94266743E-2</c:v>
                </c:pt>
                <c:pt idx="8713">
                  <c:v>7.9426798500000007E-2</c:v>
                </c:pt>
                <c:pt idx="8714">
                  <c:v>7.9426861000000001E-2</c:v>
                </c:pt>
                <c:pt idx="8715">
                  <c:v>7.9426852300000003E-2</c:v>
                </c:pt>
                <c:pt idx="8716">
                  <c:v>7.9426778399999995E-2</c:v>
                </c:pt>
                <c:pt idx="8717">
                  <c:v>7.9426650000000001E-2</c:v>
                </c:pt>
                <c:pt idx="8718">
                  <c:v>7.9426475100000005E-2</c:v>
                </c:pt>
                <c:pt idx="8719">
                  <c:v>7.9426262799999994E-2</c:v>
                </c:pt>
                <c:pt idx="8720">
                  <c:v>7.9426020599999994E-2</c:v>
                </c:pt>
                <c:pt idx="8721">
                  <c:v>8.0895042599999994E-2</c:v>
                </c:pt>
                <c:pt idx="8722">
                  <c:v>7.9425480600000001E-2</c:v>
                </c:pt>
                <c:pt idx="8723">
                  <c:v>7.9425199899999993E-2</c:v>
                </c:pt>
                <c:pt idx="8724">
                  <c:v>8.0894209499999994E-2</c:v>
                </c:pt>
                <c:pt idx="8725">
                  <c:v>7.9424657499999995E-2</c:v>
                </c:pt>
                <c:pt idx="8726">
                  <c:v>8.0893700799999996E-2</c:v>
                </c:pt>
                <c:pt idx="8727">
                  <c:v>8.0893485299999998E-2</c:v>
                </c:pt>
                <c:pt idx="8728">
                  <c:v>7.9424019400000004E-2</c:v>
                </c:pt>
                <c:pt idx="8729">
                  <c:v>7.9423886900000004E-2</c:v>
                </c:pt>
                <c:pt idx="8730">
                  <c:v>7.9423808400000004E-2</c:v>
                </c:pt>
                <c:pt idx="8731">
                  <c:v>8.0893078600000001E-2</c:v>
                </c:pt>
                <c:pt idx="8732">
                  <c:v>8.0893078600000001E-2</c:v>
                </c:pt>
                <c:pt idx="8733">
                  <c:v>8.0893078600000001E-2</c:v>
                </c:pt>
                <c:pt idx="8734">
                  <c:v>7.9423789999999994E-2</c:v>
                </c:pt>
                <c:pt idx="8735">
                  <c:v>8.0893078600000001E-2</c:v>
                </c:pt>
                <c:pt idx="8736">
                  <c:v>7.7954501499999995E-2</c:v>
                </c:pt>
                <c:pt idx="8737">
                  <c:v>7.9423789999999994E-2</c:v>
                </c:pt>
                <c:pt idx="8738">
                  <c:v>7.9423789999999994E-2</c:v>
                </c:pt>
                <c:pt idx="8739">
                  <c:v>7.9423789999999994E-2</c:v>
                </c:pt>
                <c:pt idx="8740">
                  <c:v>7.9423789999999994E-2</c:v>
                </c:pt>
                <c:pt idx="8741">
                  <c:v>7.9423789999999994E-2</c:v>
                </c:pt>
                <c:pt idx="8742">
                  <c:v>7.9423789999999994E-2</c:v>
                </c:pt>
                <c:pt idx="8743">
                  <c:v>7.9423789999999994E-2</c:v>
                </c:pt>
                <c:pt idx="8744">
                  <c:v>7.7954501499999995E-2</c:v>
                </c:pt>
                <c:pt idx="8745">
                  <c:v>7.7954501499999995E-2</c:v>
                </c:pt>
                <c:pt idx="8746">
                  <c:v>7.7954501499999995E-2</c:v>
                </c:pt>
                <c:pt idx="8747">
                  <c:v>7.7954501499999995E-2</c:v>
                </c:pt>
                <c:pt idx="8748">
                  <c:v>7.6485212900000002E-2</c:v>
                </c:pt>
                <c:pt idx="8749">
                  <c:v>7.7954501499999995E-2</c:v>
                </c:pt>
                <c:pt idx="8750">
                  <c:v>7.7954501499999995E-2</c:v>
                </c:pt>
                <c:pt idx="8751">
                  <c:v>7.6485212900000002E-2</c:v>
                </c:pt>
                <c:pt idx="8752">
                  <c:v>7.7954501499999995E-2</c:v>
                </c:pt>
                <c:pt idx="8753">
                  <c:v>7.7954501499999995E-2</c:v>
                </c:pt>
                <c:pt idx="8754">
                  <c:v>7.6485212900000002E-2</c:v>
                </c:pt>
                <c:pt idx="8755">
                  <c:v>7.6485212900000002E-2</c:v>
                </c:pt>
                <c:pt idx="8756">
                  <c:v>7.6485212900000002E-2</c:v>
                </c:pt>
                <c:pt idx="8757">
                  <c:v>7.6485212900000002E-2</c:v>
                </c:pt>
                <c:pt idx="8758">
                  <c:v>7.6485212900000002E-2</c:v>
                </c:pt>
                <c:pt idx="8759">
                  <c:v>7.6485212900000002E-2</c:v>
                </c:pt>
                <c:pt idx="8760">
                  <c:v>7.6485212900000002E-2</c:v>
                </c:pt>
                <c:pt idx="8761">
                  <c:v>7.6485212900000002E-2</c:v>
                </c:pt>
                <c:pt idx="8762">
                  <c:v>7.6485212900000002E-2</c:v>
                </c:pt>
                <c:pt idx="8763">
                  <c:v>7.50159247E-2</c:v>
                </c:pt>
                <c:pt idx="8764">
                  <c:v>7.50159247E-2</c:v>
                </c:pt>
                <c:pt idx="8765">
                  <c:v>7.6485212900000002E-2</c:v>
                </c:pt>
                <c:pt idx="8766">
                  <c:v>7.50159247E-2</c:v>
                </c:pt>
                <c:pt idx="8767">
                  <c:v>7.7954501499999995E-2</c:v>
                </c:pt>
                <c:pt idx="8768">
                  <c:v>7.6485212900000002E-2</c:v>
                </c:pt>
                <c:pt idx="8769">
                  <c:v>7.6485212900000002E-2</c:v>
                </c:pt>
                <c:pt idx="8770">
                  <c:v>7.6485212900000002E-2</c:v>
                </c:pt>
                <c:pt idx="8771">
                  <c:v>7.6485212900000002E-2</c:v>
                </c:pt>
                <c:pt idx="8772">
                  <c:v>7.7954501499999995E-2</c:v>
                </c:pt>
                <c:pt idx="8773">
                  <c:v>7.7954501499999995E-2</c:v>
                </c:pt>
                <c:pt idx="8774">
                  <c:v>7.50159247E-2</c:v>
                </c:pt>
                <c:pt idx="8775">
                  <c:v>7.50159247E-2</c:v>
                </c:pt>
                <c:pt idx="8776">
                  <c:v>7.6485212900000002E-2</c:v>
                </c:pt>
                <c:pt idx="8777">
                  <c:v>7.6485212900000002E-2</c:v>
                </c:pt>
                <c:pt idx="8778">
                  <c:v>7.7954501499999995E-2</c:v>
                </c:pt>
                <c:pt idx="8779">
                  <c:v>7.6485212900000002E-2</c:v>
                </c:pt>
                <c:pt idx="8780">
                  <c:v>7.6485212900000002E-2</c:v>
                </c:pt>
                <c:pt idx="8781">
                  <c:v>7.6485212900000002E-2</c:v>
                </c:pt>
                <c:pt idx="8782">
                  <c:v>7.6485212900000002E-2</c:v>
                </c:pt>
                <c:pt idx="8783">
                  <c:v>7.6485212900000002E-2</c:v>
                </c:pt>
                <c:pt idx="8784">
                  <c:v>7.7954501499999995E-2</c:v>
                </c:pt>
                <c:pt idx="8785">
                  <c:v>7.7954501499999995E-2</c:v>
                </c:pt>
                <c:pt idx="8786">
                  <c:v>7.6485212900000002E-2</c:v>
                </c:pt>
                <c:pt idx="8787">
                  <c:v>7.6485212900000002E-2</c:v>
                </c:pt>
                <c:pt idx="8788">
                  <c:v>7.6485212900000002E-2</c:v>
                </c:pt>
                <c:pt idx="8789">
                  <c:v>7.50159247E-2</c:v>
                </c:pt>
                <c:pt idx="8790">
                  <c:v>7.6485212900000002E-2</c:v>
                </c:pt>
                <c:pt idx="8791">
                  <c:v>7.6485212900000002E-2</c:v>
                </c:pt>
                <c:pt idx="8792">
                  <c:v>7.6485212900000002E-2</c:v>
                </c:pt>
                <c:pt idx="8793">
                  <c:v>7.6485212900000002E-2</c:v>
                </c:pt>
                <c:pt idx="8794">
                  <c:v>7.6485212900000002E-2</c:v>
                </c:pt>
                <c:pt idx="8795">
                  <c:v>7.50159247E-2</c:v>
                </c:pt>
                <c:pt idx="8796">
                  <c:v>7.6485212900000002E-2</c:v>
                </c:pt>
                <c:pt idx="8797">
                  <c:v>7.6485212900000002E-2</c:v>
                </c:pt>
                <c:pt idx="8798">
                  <c:v>7.50159247E-2</c:v>
                </c:pt>
                <c:pt idx="8799">
                  <c:v>7.50159247E-2</c:v>
                </c:pt>
                <c:pt idx="8800">
                  <c:v>7.6485212900000002E-2</c:v>
                </c:pt>
                <c:pt idx="8801">
                  <c:v>7.6485212900000002E-2</c:v>
                </c:pt>
                <c:pt idx="8802">
                  <c:v>7.7954501499999995E-2</c:v>
                </c:pt>
                <c:pt idx="8803">
                  <c:v>7.50159247E-2</c:v>
                </c:pt>
                <c:pt idx="8804">
                  <c:v>7.50159247E-2</c:v>
                </c:pt>
                <c:pt idx="8805">
                  <c:v>7.6485212900000002E-2</c:v>
                </c:pt>
                <c:pt idx="8806">
                  <c:v>7.7954501499999995E-2</c:v>
                </c:pt>
                <c:pt idx="8807">
                  <c:v>7.50159247E-2</c:v>
                </c:pt>
                <c:pt idx="8808">
                  <c:v>7.50159247E-2</c:v>
                </c:pt>
                <c:pt idx="8809">
                  <c:v>7.6485212900000002E-2</c:v>
                </c:pt>
                <c:pt idx="8810">
                  <c:v>7.50159247E-2</c:v>
                </c:pt>
                <c:pt idx="8811">
                  <c:v>7.50159247E-2</c:v>
                </c:pt>
                <c:pt idx="8812">
                  <c:v>7.50159247E-2</c:v>
                </c:pt>
                <c:pt idx="8813">
                  <c:v>7.50159247E-2</c:v>
                </c:pt>
                <c:pt idx="8814">
                  <c:v>7.2077347599999994E-2</c:v>
                </c:pt>
                <c:pt idx="8815">
                  <c:v>7.50159247E-2</c:v>
                </c:pt>
                <c:pt idx="8816">
                  <c:v>7.50159247E-2</c:v>
                </c:pt>
                <c:pt idx="8817">
                  <c:v>7.50159247E-2</c:v>
                </c:pt>
                <c:pt idx="8818">
                  <c:v>7.50159247E-2</c:v>
                </c:pt>
                <c:pt idx="8819">
                  <c:v>7.50159247E-2</c:v>
                </c:pt>
                <c:pt idx="8820">
                  <c:v>7.3546636100000007E-2</c:v>
                </c:pt>
                <c:pt idx="8821">
                  <c:v>7.50159247E-2</c:v>
                </c:pt>
                <c:pt idx="8822">
                  <c:v>7.50159247E-2</c:v>
                </c:pt>
                <c:pt idx="8823">
                  <c:v>7.3546636100000007E-2</c:v>
                </c:pt>
                <c:pt idx="8824">
                  <c:v>7.50159247E-2</c:v>
                </c:pt>
                <c:pt idx="8825">
                  <c:v>7.3546636100000007E-2</c:v>
                </c:pt>
                <c:pt idx="8826">
                  <c:v>7.3546636100000007E-2</c:v>
                </c:pt>
                <c:pt idx="8827">
                  <c:v>7.50159247E-2</c:v>
                </c:pt>
                <c:pt idx="8828">
                  <c:v>7.50159247E-2</c:v>
                </c:pt>
                <c:pt idx="8829">
                  <c:v>7.3546636100000007E-2</c:v>
                </c:pt>
                <c:pt idx="8830">
                  <c:v>7.50159247E-2</c:v>
                </c:pt>
                <c:pt idx="8831">
                  <c:v>7.50159247E-2</c:v>
                </c:pt>
                <c:pt idx="8832">
                  <c:v>7.50159247E-2</c:v>
                </c:pt>
                <c:pt idx="8833">
                  <c:v>7.50159247E-2</c:v>
                </c:pt>
                <c:pt idx="8834">
                  <c:v>7.3546636100000007E-2</c:v>
                </c:pt>
                <c:pt idx="8835">
                  <c:v>7.3546636100000007E-2</c:v>
                </c:pt>
                <c:pt idx="8836">
                  <c:v>7.2077347599999994E-2</c:v>
                </c:pt>
                <c:pt idx="8837">
                  <c:v>7.3546636100000007E-2</c:v>
                </c:pt>
                <c:pt idx="8838">
                  <c:v>7.3546636100000007E-2</c:v>
                </c:pt>
                <c:pt idx="8839">
                  <c:v>7.50159247E-2</c:v>
                </c:pt>
                <c:pt idx="8840">
                  <c:v>7.3546636100000007E-2</c:v>
                </c:pt>
                <c:pt idx="8841">
                  <c:v>7.3546636100000007E-2</c:v>
                </c:pt>
                <c:pt idx="8842">
                  <c:v>7.50159247E-2</c:v>
                </c:pt>
                <c:pt idx="8843">
                  <c:v>7.2077347599999994E-2</c:v>
                </c:pt>
                <c:pt idx="8844">
                  <c:v>7.3546636100000007E-2</c:v>
                </c:pt>
                <c:pt idx="8845">
                  <c:v>7.3546636100000007E-2</c:v>
                </c:pt>
                <c:pt idx="8846">
                  <c:v>7.3546636100000007E-2</c:v>
                </c:pt>
                <c:pt idx="8847">
                  <c:v>7.3546636100000007E-2</c:v>
                </c:pt>
                <c:pt idx="8848">
                  <c:v>7.50159247E-2</c:v>
                </c:pt>
                <c:pt idx="8849">
                  <c:v>7.3546636100000007E-2</c:v>
                </c:pt>
                <c:pt idx="8850">
                  <c:v>7.50159247E-2</c:v>
                </c:pt>
                <c:pt idx="8851">
                  <c:v>7.50159247E-2</c:v>
                </c:pt>
                <c:pt idx="8852">
                  <c:v>7.50159247E-2</c:v>
                </c:pt>
                <c:pt idx="8853">
                  <c:v>7.50159247E-2</c:v>
                </c:pt>
                <c:pt idx="8854">
                  <c:v>7.3546636100000007E-2</c:v>
                </c:pt>
                <c:pt idx="8855">
                  <c:v>7.3546636100000007E-2</c:v>
                </c:pt>
                <c:pt idx="8856">
                  <c:v>7.3546636100000007E-2</c:v>
                </c:pt>
                <c:pt idx="8857">
                  <c:v>7.3546636100000007E-2</c:v>
                </c:pt>
                <c:pt idx="8858">
                  <c:v>7.2077347599999994E-2</c:v>
                </c:pt>
                <c:pt idx="8859">
                  <c:v>7.3546636100000007E-2</c:v>
                </c:pt>
                <c:pt idx="8860">
                  <c:v>7.2077347599999994E-2</c:v>
                </c:pt>
                <c:pt idx="8861">
                  <c:v>7.3546636100000007E-2</c:v>
                </c:pt>
                <c:pt idx="8862">
                  <c:v>7.3546636100000007E-2</c:v>
                </c:pt>
                <c:pt idx="8863">
                  <c:v>7.3546636100000007E-2</c:v>
                </c:pt>
                <c:pt idx="8864">
                  <c:v>7.3546636100000007E-2</c:v>
                </c:pt>
                <c:pt idx="8865">
                  <c:v>7.3546636100000007E-2</c:v>
                </c:pt>
                <c:pt idx="8866">
                  <c:v>7.2077347599999994E-2</c:v>
                </c:pt>
                <c:pt idx="8867">
                  <c:v>7.3546636100000007E-2</c:v>
                </c:pt>
                <c:pt idx="8868">
                  <c:v>7.3546636100000007E-2</c:v>
                </c:pt>
                <c:pt idx="8869">
                  <c:v>7.3546636100000007E-2</c:v>
                </c:pt>
                <c:pt idx="8870">
                  <c:v>7.3546636100000007E-2</c:v>
                </c:pt>
                <c:pt idx="8871">
                  <c:v>7.3546636100000007E-2</c:v>
                </c:pt>
                <c:pt idx="8872">
                  <c:v>7.3546636100000007E-2</c:v>
                </c:pt>
                <c:pt idx="8873">
                  <c:v>7.2077347599999994E-2</c:v>
                </c:pt>
                <c:pt idx="8874">
                  <c:v>7.2077347599999994E-2</c:v>
                </c:pt>
                <c:pt idx="8875">
                  <c:v>7.5015927100000004E-2</c:v>
                </c:pt>
                <c:pt idx="8876">
                  <c:v>7.2077402400000004E-2</c:v>
                </c:pt>
                <c:pt idx="8877">
                  <c:v>7.0608227300000007E-2</c:v>
                </c:pt>
                <c:pt idx="8878">
                  <c:v>7.2077681000000005E-2</c:v>
                </c:pt>
                <c:pt idx="8879">
                  <c:v>7.3547177399999997E-2</c:v>
                </c:pt>
                <c:pt idx="8880">
                  <c:v>7.2078132099999997E-2</c:v>
                </c:pt>
                <c:pt idx="8881">
                  <c:v>7.3547686099999995E-2</c:v>
                </c:pt>
                <c:pt idx="8882">
                  <c:v>7.2078681800000002E-2</c:v>
                </c:pt>
                <c:pt idx="8883">
                  <c:v>7.2078971199999994E-2</c:v>
                </c:pt>
                <c:pt idx="8884">
                  <c:v>7.0609972300000004E-2</c:v>
                </c:pt>
                <c:pt idx="8885">
                  <c:v>7.2079533700000004E-2</c:v>
                </c:pt>
                <c:pt idx="8886">
                  <c:v>7.3549073399999998E-2</c:v>
                </c:pt>
                <c:pt idx="8887">
                  <c:v>7.3549298299999996E-2</c:v>
                </c:pt>
                <c:pt idx="8888">
                  <c:v>7.0610915799999993E-2</c:v>
                </c:pt>
                <c:pt idx="8889">
                  <c:v>7.35496234E-2</c:v>
                </c:pt>
                <c:pt idx="8890">
                  <c:v>7.20804216E-2</c:v>
                </c:pt>
                <c:pt idx="8891">
                  <c:v>7.2080438299999994E-2</c:v>
                </c:pt>
                <c:pt idx="8892">
                  <c:v>7.3549670600000006E-2</c:v>
                </c:pt>
                <c:pt idx="8893">
                  <c:v>7.3549557900000007E-2</c:v>
                </c:pt>
                <c:pt idx="8894">
                  <c:v>7.2080108599999998E-2</c:v>
                </c:pt>
                <c:pt idx="8895">
                  <c:v>7.2079900799999999E-2</c:v>
                </c:pt>
                <c:pt idx="8896">
                  <c:v>6.9141088399999995E-2</c:v>
                </c:pt>
                <c:pt idx="8897">
                  <c:v>7.2079392399999997E-2</c:v>
                </c:pt>
                <c:pt idx="8898">
                  <c:v>7.2079110000000002E-2</c:v>
                </c:pt>
                <c:pt idx="8899">
                  <c:v>7.2078820599999996E-2</c:v>
                </c:pt>
                <c:pt idx="8900">
                  <c:v>7.0609246799999997E-2</c:v>
                </c:pt>
                <c:pt idx="8901">
                  <c:v>7.2078257699999995E-2</c:v>
                </c:pt>
                <c:pt idx="8902">
                  <c:v>7.2078002299999999E-2</c:v>
                </c:pt>
                <c:pt idx="8903">
                  <c:v>7.2077776400000002E-2</c:v>
                </c:pt>
                <c:pt idx="8904">
                  <c:v>7.2077589100000006E-2</c:v>
                </c:pt>
                <c:pt idx="8905">
                  <c:v>7.2077449599999996E-2</c:v>
                </c:pt>
                <c:pt idx="8906">
                  <c:v>7.2077367000000003E-2</c:v>
                </c:pt>
                <c:pt idx="8907">
                  <c:v>7.2077347599999994E-2</c:v>
                </c:pt>
                <c:pt idx="8908">
                  <c:v>7.0608059000000001E-2</c:v>
                </c:pt>
                <c:pt idx="8909">
                  <c:v>7.2077347599999994E-2</c:v>
                </c:pt>
                <c:pt idx="8910">
                  <c:v>7.2077347599999994E-2</c:v>
                </c:pt>
                <c:pt idx="8911">
                  <c:v>7.2077347599999994E-2</c:v>
                </c:pt>
                <c:pt idx="8912">
                  <c:v>7.2077347599999994E-2</c:v>
                </c:pt>
                <c:pt idx="8913">
                  <c:v>7.2077347599999994E-2</c:v>
                </c:pt>
                <c:pt idx="8914">
                  <c:v>7.3546636100000007E-2</c:v>
                </c:pt>
                <c:pt idx="8915">
                  <c:v>7.2077347599999994E-2</c:v>
                </c:pt>
                <c:pt idx="8916">
                  <c:v>7.0608059000000001E-2</c:v>
                </c:pt>
                <c:pt idx="8917">
                  <c:v>7.2077347599999994E-2</c:v>
                </c:pt>
                <c:pt idx="8918">
                  <c:v>7.0608059000000001E-2</c:v>
                </c:pt>
                <c:pt idx="8919">
                  <c:v>7.2077347599999994E-2</c:v>
                </c:pt>
                <c:pt idx="8920">
                  <c:v>7.0608059000000001E-2</c:v>
                </c:pt>
                <c:pt idx="8921">
                  <c:v>7.2077347599999994E-2</c:v>
                </c:pt>
                <c:pt idx="8922">
                  <c:v>7.0608059000000001E-2</c:v>
                </c:pt>
                <c:pt idx="8923">
                  <c:v>7.0608059000000001E-2</c:v>
                </c:pt>
                <c:pt idx="8924">
                  <c:v>7.2077347599999994E-2</c:v>
                </c:pt>
                <c:pt idx="8925">
                  <c:v>7.0608059000000001E-2</c:v>
                </c:pt>
                <c:pt idx="8926">
                  <c:v>7.2077347599999994E-2</c:v>
                </c:pt>
                <c:pt idx="8927">
                  <c:v>7.2077347599999994E-2</c:v>
                </c:pt>
                <c:pt idx="8928">
                  <c:v>7.2077347599999994E-2</c:v>
                </c:pt>
                <c:pt idx="8929">
                  <c:v>7.2077347599999994E-2</c:v>
                </c:pt>
                <c:pt idx="8930">
                  <c:v>7.2077347599999994E-2</c:v>
                </c:pt>
                <c:pt idx="8931">
                  <c:v>7.2077347599999994E-2</c:v>
                </c:pt>
                <c:pt idx="8932">
                  <c:v>7.3546636100000007E-2</c:v>
                </c:pt>
                <c:pt idx="8933">
                  <c:v>7.0608059000000001E-2</c:v>
                </c:pt>
                <c:pt idx="8934">
                  <c:v>7.2077347599999994E-2</c:v>
                </c:pt>
                <c:pt idx="8935">
                  <c:v>7.2077347599999994E-2</c:v>
                </c:pt>
                <c:pt idx="8936">
                  <c:v>7.0608059000000001E-2</c:v>
                </c:pt>
                <c:pt idx="8937">
                  <c:v>7.2077347599999994E-2</c:v>
                </c:pt>
                <c:pt idx="8938">
                  <c:v>7.2077347599999994E-2</c:v>
                </c:pt>
                <c:pt idx="8939">
                  <c:v>7.0608059000000001E-2</c:v>
                </c:pt>
                <c:pt idx="8940">
                  <c:v>7.2077347599999994E-2</c:v>
                </c:pt>
                <c:pt idx="8941">
                  <c:v>7.0608059000000001E-2</c:v>
                </c:pt>
                <c:pt idx="8942">
                  <c:v>7.0608059000000001E-2</c:v>
                </c:pt>
                <c:pt idx="8943">
                  <c:v>7.2077347599999994E-2</c:v>
                </c:pt>
                <c:pt idx="8944">
                  <c:v>7.2077347599999994E-2</c:v>
                </c:pt>
                <c:pt idx="8945">
                  <c:v>6.9138770799999999E-2</c:v>
                </c:pt>
                <c:pt idx="8946">
                  <c:v>7.0608059000000001E-2</c:v>
                </c:pt>
                <c:pt idx="8947">
                  <c:v>7.0608059000000001E-2</c:v>
                </c:pt>
                <c:pt idx="8948">
                  <c:v>7.0608059000000001E-2</c:v>
                </c:pt>
                <c:pt idx="8949">
                  <c:v>7.2077347599999994E-2</c:v>
                </c:pt>
                <c:pt idx="8950">
                  <c:v>7.2077347599999994E-2</c:v>
                </c:pt>
                <c:pt idx="8951">
                  <c:v>7.0608059000000001E-2</c:v>
                </c:pt>
                <c:pt idx="8952">
                  <c:v>7.0608059000000001E-2</c:v>
                </c:pt>
                <c:pt idx="8953">
                  <c:v>7.0608059000000001E-2</c:v>
                </c:pt>
                <c:pt idx="8954">
                  <c:v>7.0608059000000001E-2</c:v>
                </c:pt>
                <c:pt idx="8955">
                  <c:v>7.0608056899999994E-2</c:v>
                </c:pt>
                <c:pt idx="8956">
                  <c:v>7.0608006900000006E-2</c:v>
                </c:pt>
                <c:pt idx="8957">
                  <c:v>7.2077187200000004E-2</c:v>
                </c:pt>
                <c:pt idx="8958">
                  <c:v>7.0607739700000005E-2</c:v>
                </c:pt>
                <c:pt idx="8959">
                  <c:v>6.9138249900000004E-2</c:v>
                </c:pt>
                <c:pt idx="8960">
                  <c:v>7.0607304999999995E-2</c:v>
                </c:pt>
                <c:pt idx="8961">
                  <c:v>7.0607046100000001E-2</c:v>
                </c:pt>
                <c:pt idx="8962">
                  <c:v>7.0606770200000002E-2</c:v>
                </c:pt>
                <c:pt idx="8963">
                  <c:v>7.2075777399999999E-2</c:v>
                </c:pt>
                <c:pt idx="8964">
                  <c:v>7.0606203199999995E-2</c:v>
                </c:pt>
                <c:pt idx="8965">
                  <c:v>7.0605928799999995E-2</c:v>
                </c:pt>
                <c:pt idx="8966">
                  <c:v>7.2074963300000003E-2</c:v>
                </c:pt>
                <c:pt idx="8967">
                  <c:v>7.0605440199999994E-2</c:v>
                </c:pt>
                <c:pt idx="8968">
                  <c:v>7.2074535499999995E-2</c:v>
                </c:pt>
                <c:pt idx="8969">
                  <c:v>7.0605088999999996E-2</c:v>
                </c:pt>
                <c:pt idx="8970">
                  <c:v>6.9135693200000001E-2</c:v>
                </c:pt>
                <c:pt idx="8971">
                  <c:v>7.06049433E-2</c:v>
                </c:pt>
                <c:pt idx="8972">
                  <c:v>6.9135680399999996E-2</c:v>
                </c:pt>
                <c:pt idx="8973">
                  <c:v>7.06050706E-2</c:v>
                </c:pt>
                <c:pt idx="8974">
                  <c:v>7.0605225699999996E-2</c:v>
                </c:pt>
                <c:pt idx="8975">
                  <c:v>7.2074721499999994E-2</c:v>
                </c:pt>
                <c:pt idx="8976">
                  <c:v>7.06056709E-2</c:v>
                </c:pt>
                <c:pt idx="8977">
                  <c:v>7.0605940899999997E-2</c:v>
                </c:pt>
                <c:pt idx="8978">
                  <c:v>7.0606229600000001E-2</c:v>
                </c:pt>
                <c:pt idx="8979">
                  <c:v>7.0606527299999999E-2</c:v>
                </c:pt>
                <c:pt idx="8980">
                  <c:v>7.0606823999999999E-2</c:v>
                </c:pt>
                <c:pt idx="8981">
                  <c:v>7.2076399499999999E-2</c:v>
                </c:pt>
                <c:pt idx="8982">
                  <c:v>6.9138086099999996E-2</c:v>
                </c:pt>
                <c:pt idx="8983">
                  <c:v>7.0607611000000001E-2</c:v>
                </c:pt>
                <c:pt idx="8984">
                  <c:v>7.0607806400000001E-2</c:v>
                </c:pt>
                <c:pt idx="8985">
                  <c:v>7.2077241E-2</c:v>
                </c:pt>
                <c:pt idx="8986">
                  <c:v>7.0608038900000003E-2</c:v>
                </c:pt>
                <c:pt idx="8987">
                  <c:v>7.0608056599999997E-2</c:v>
                </c:pt>
                <c:pt idx="8988">
                  <c:v>7.0608001700000006E-2</c:v>
                </c:pt>
                <c:pt idx="8989">
                  <c:v>7.0607883100000005E-2</c:v>
                </c:pt>
                <c:pt idx="8990">
                  <c:v>7.0607710300000001E-2</c:v>
                </c:pt>
                <c:pt idx="8991">
                  <c:v>7.0607492699999996E-2</c:v>
                </c:pt>
                <c:pt idx="8992">
                  <c:v>7.0607240399999993E-2</c:v>
                </c:pt>
                <c:pt idx="8993">
                  <c:v>6.9137673199999999E-2</c:v>
                </c:pt>
                <c:pt idx="8994">
                  <c:v>6.9137379999999998E-2</c:v>
                </c:pt>
                <c:pt idx="8995">
                  <c:v>6.9137081200000006E-2</c:v>
                </c:pt>
                <c:pt idx="8996">
                  <c:v>7.0606078000000003E-2</c:v>
                </c:pt>
                <c:pt idx="8997">
                  <c:v>7.0605797600000006E-2</c:v>
                </c:pt>
                <c:pt idx="8998">
                  <c:v>7.0605541199999997E-2</c:v>
                </c:pt>
                <c:pt idx="8999">
                  <c:v>7.0605318E-2</c:v>
                </c:pt>
                <c:pt idx="9000">
                  <c:v>6.9135845900000006E-2</c:v>
                </c:pt>
                <c:pt idx="9001">
                  <c:v>6.9135719200000001E-2</c:v>
                </c:pt>
                <c:pt idx="9002">
                  <c:v>7.06049485E-2</c:v>
                </c:pt>
                <c:pt idx="9003">
                  <c:v>6.9135664400000005E-2</c:v>
                </c:pt>
                <c:pt idx="9004">
                  <c:v>6.9135740099999995E-2</c:v>
                </c:pt>
                <c:pt idx="9005">
                  <c:v>6.9135870899999993E-2</c:v>
                </c:pt>
                <c:pt idx="9006">
                  <c:v>6.91360486E-2</c:v>
                </c:pt>
                <c:pt idx="9007">
                  <c:v>7.0605556799999997E-2</c:v>
                </c:pt>
                <c:pt idx="9008">
                  <c:v>6.9136511100000006E-2</c:v>
                </c:pt>
                <c:pt idx="9009">
                  <c:v>6.9136778600000004E-2</c:v>
                </c:pt>
                <c:pt idx="9010">
                  <c:v>6.9137059400000006E-2</c:v>
                </c:pt>
                <c:pt idx="9011">
                  <c:v>6.9137344200000006E-2</c:v>
                </c:pt>
                <c:pt idx="9012">
                  <c:v>6.9137624999999994E-2</c:v>
                </c:pt>
                <c:pt idx="9013">
                  <c:v>7.0607183200000007E-2</c:v>
                </c:pt>
                <c:pt idx="9014">
                  <c:v>6.9138141E-2</c:v>
                </c:pt>
                <c:pt idx="9015">
                  <c:v>6.9138358900000002E-2</c:v>
                </c:pt>
                <c:pt idx="9016">
                  <c:v>6.9138538999999999E-2</c:v>
                </c:pt>
                <c:pt idx="9017">
                  <c:v>6.9138672900000003E-2</c:v>
                </c:pt>
                <c:pt idx="9018">
                  <c:v>6.7669463799999996E-2</c:v>
                </c:pt>
                <c:pt idx="9019">
                  <c:v>6.9138770799999999E-2</c:v>
                </c:pt>
                <c:pt idx="9020">
                  <c:v>6.9138770799999999E-2</c:v>
                </c:pt>
                <c:pt idx="9021">
                  <c:v>7.0608059000000001E-2</c:v>
                </c:pt>
                <c:pt idx="9022">
                  <c:v>6.7669482200000006E-2</c:v>
                </c:pt>
                <c:pt idx="9023">
                  <c:v>6.7669482200000006E-2</c:v>
                </c:pt>
                <c:pt idx="9024">
                  <c:v>6.7669482200000006E-2</c:v>
                </c:pt>
                <c:pt idx="9025">
                  <c:v>6.9138770799999999E-2</c:v>
                </c:pt>
                <c:pt idx="9026">
                  <c:v>7.0608059000000001E-2</c:v>
                </c:pt>
                <c:pt idx="9027">
                  <c:v>6.9138770799999999E-2</c:v>
                </c:pt>
                <c:pt idx="9028">
                  <c:v>6.7669482200000006E-2</c:v>
                </c:pt>
                <c:pt idx="9029">
                  <c:v>6.9138770799999999E-2</c:v>
                </c:pt>
                <c:pt idx="9030">
                  <c:v>6.9138770799999999E-2</c:v>
                </c:pt>
                <c:pt idx="9031">
                  <c:v>6.9138770799999999E-2</c:v>
                </c:pt>
                <c:pt idx="9032">
                  <c:v>6.9138770799999999E-2</c:v>
                </c:pt>
                <c:pt idx="9033">
                  <c:v>6.9138770799999999E-2</c:v>
                </c:pt>
                <c:pt idx="9034">
                  <c:v>6.9138770799999999E-2</c:v>
                </c:pt>
                <c:pt idx="9035">
                  <c:v>6.9138770799999999E-2</c:v>
                </c:pt>
                <c:pt idx="9036">
                  <c:v>6.9138770799999999E-2</c:v>
                </c:pt>
                <c:pt idx="9037">
                  <c:v>6.6200193599999999E-2</c:v>
                </c:pt>
                <c:pt idx="9038">
                  <c:v>6.9138770799999999E-2</c:v>
                </c:pt>
                <c:pt idx="9039">
                  <c:v>6.9138770799999999E-2</c:v>
                </c:pt>
                <c:pt idx="9040">
                  <c:v>6.9138770799999999E-2</c:v>
                </c:pt>
                <c:pt idx="9041">
                  <c:v>6.9138770799999999E-2</c:v>
                </c:pt>
                <c:pt idx="9042">
                  <c:v>6.9138770799999999E-2</c:v>
                </c:pt>
                <c:pt idx="9043">
                  <c:v>6.9138770799999999E-2</c:v>
                </c:pt>
                <c:pt idx="9044">
                  <c:v>6.9138770799999999E-2</c:v>
                </c:pt>
                <c:pt idx="9045">
                  <c:v>6.9138770799999999E-2</c:v>
                </c:pt>
                <c:pt idx="9046">
                  <c:v>6.9138770799999999E-2</c:v>
                </c:pt>
                <c:pt idx="9047">
                  <c:v>6.9138770799999999E-2</c:v>
                </c:pt>
                <c:pt idx="9048">
                  <c:v>6.9138770799999999E-2</c:v>
                </c:pt>
                <c:pt idx="9049">
                  <c:v>6.9138770799999999E-2</c:v>
                </c:pt>
                <c:pt idx="9050">
                  <c:v>6.9138770799999999E-2</c:v>
                </c:pt>
                <c:pt idx="9051">
                  <c:v>6.91387683E-2</c:v>
                </c:pt>
                <c:pt idx="9052">
                  <c:v>6.9138715899999995E-2</c:v>
                </c:pt>
                <c:pt idx="9053">
                  <c:v>7.0607890699999995E-2</c:v>
                </c:pt>
                <c:pt idx="9054">
                  <c:v>7.0607724799999994E-2</c:v>
                </c:pt>
                <c:pt idx="9055">
                  <c:v>6.9138226699999999E-2</c:v>
                </c:pt>
                <c:pt idx="9056">
                  <c:v>6.9137983099999994E-2</c:v>
                </c:pt>
                <c:pt idx="9057">
                  <c:v>6.7668424500000005E-2</c:v>
                </c:pt>
                <c:pt idx="9058">
                  <c:v>6.913743E-2</c:v>
                </c:pt>
                <c:pt idx="9059">
                  <c:v>6.76678478E-2</c:v>
                </c:pt>
                <c:pt idx="9060">
                  <c:v>6.9136849400000006E-2</c:v>
                </c:pt>
                <c:pt idx="9061">
                  <c:v>6.9136571800000005E-2</c:v>
                </c:pt>
                <c:pt idx="9062">
                  <c:v>6.9136314399999996E-2</c:v>
                </c:pt>
                <c:pt idx="9063">
                  <c:v>6.9136087099999993E-2</c:v>
                </c:pt>
                <c:pt idx="9064">
                  <c:v>6.7666605899999996E-2</c:v>
                </c:pt>
                <c:pt idx="9065">
                  <c:v>6.9135757800000003E-2</c:v>
                </c:pt>
                <c:pt idx="9066">
                  <c:v>6.9135674499999994E-2</c:v>
                </c:pt>
                <c:pt idx="9067">
                  <c:v>6.9135657500000003E-2</c:v>
                </c:pt>
                <c:pt idx="9068">
                  <c:v>6.7666417500000006E-2</c:v>
                </c:pt>
                <c:pt idx="9069">
                  <c:v>6.7666531700000004E-2</c:v>
                </c:pt>
                <c:pt idx="9070">
                  <c:v>6.7666698600000005E-2</c:v>
                </c:pt>
                <c:pt idx="9071">
                  <c:v>6.7666908799999995E-2</c:v>
                </c:pt>
                <c:pt idx="9072">
                  <c:v>6.7667153499999994E-2</c:v>
                </c:pt>
                <c:pt idx="9073">
                  <c:v>6.9136714099999996E-2</c:v>
                </c:pt>
                <c:pt idx="9074">
                  <c:v>6.9136999000000005E-2</c:v>
                </c:pt>
                <c:pt idx="9075">
                  <c:v>6.7667999800000003E-2</c:v>
                </c:pt>
                <c:pt idx="9076">
                  <c:v>6.7668289199999995E-2</c:v>
                </c:pt>
                <c:pt idx="9077">
                  <c:v>6.7668567200000002E-2</c:v>
                </c:pt>
                <c:pt idx="9078">
                  <c:v>6.7668823899999994E-2</c:v>
                </c:pt>
                <c:pt idx="9079">
                  <c:v>6.7669051199999997E-2</c:v>
                </c:pt>
                <c:pt idx="9080">
                  <c:v>6.76692396E-2</c:v>
                </c:pt>
                <c:pt idx="9081">
                  <c:v>6.7669379799999999E-2</c:v>
                </c:pt>
                <c:pt idx="9082">
                  <c:v>6.9138751299999995E-2</c:v>
                </c:pt>
                <c:pt idx="9083">
                  <c:v>6.7669482200000006E-2</c:v>
                </c:pt>
                <c:pt idx="9084">
                  <c:v>6.7669482200000006E-2</c:v>
                </c:pt>
                <c:pt idx="9085">
                  <c:v>6.7669482200000006E-2</c:v>
                </c:pt>
                <c:pt idx="9086">
                  <c:v>6.7669482200000006E-2</c:v>
                </c:pt>
                <c:pt idx="9087">
                  <c:v>6.7669482200000006E-2</c:v>
                </c:pt>
                <c:pt idx="9088">
                  <c:v>6.6200193599999999E-2</c:v>
                </c:pt>
                <c:pt idx="9089">
                  <c:v>6.6200193599999999E-2</c:v>
                </c:pt>
                <c:pt idx="9090">
                  <c:v>6.6200193599999999E-2</c:v>
                </c:pt>
                <c:pt idx="9091">
                  <c:v>6.7669482200000006E-2</c:v>
                </c:pt>
                <c:pt idx="9092">
                  <c:v>6.7669482200000006E-2</c:v>
                </c:pt>
                <c:pt idx="9093">
                  <c:v>6.6200193599999999E-2</c:v>
                </c:pt>
                <c:pt idx="9094">
                  <c:v>6.6200193599999999E-2</c:v>
                </c:pt>
                <c:pt idx="9095">
                  <c:v>6.7669482200000006E-2</c:v>
                </c:pt>
                <c:pt idx="9096">
                  <c:v>6.6200193599999999E-2</c:v>
                </c:pt>
                <c:pt idx="9097">
                  <c:v>6.7669482200000006E-2</c:v>
                </c:pt>
                <c:pt idx="9098">
                  <c:v>6.7669482200000006E-2</c:v>
                </c:pt>
                <c:pt idx="9099">
                  <c:v>6.7669482200000006E-2</c:v>
                </c:pt>
                <c:pt idx="9100">
                  <c:v>6.6200193599999999E-2</c:v>
                </c:pt>
                <c:pt idx="9101">
                  <c:v>6.9138770799999999E-2</c:v>
                </c:pt>
                <c:pt idx="9102">
                  <c:v>6.7669482200000006E-2</c:v>
                </c:pt>
                <c:pt idx="9103">
                  <c:v>6.7669482200000006E-2</c:v>
                </c:pt>
                <c:pt idx="9104">
                  <c:v>6.7669482200000006E-2</c:v>
                </c:pt>
                <c:pt idx="9105">
                  <c:v>6.9138770799999999E-2</c:v>
                </c:pt>
                <c:pt idx="9106">
                  <c:v>6.7669482200000006E-2</c:v>
                </c:pt>
                <c:pt idx="9107">
                  <c:v>6.6200193599999999E-2</c:v>
                </c:pt>
                <c:pt idx="9108">
                  <c:v>6.7669482200000006E-2</c:v>
                </c:pt>
                <c:pt idx="9109">
                  <c:v>6.7669482200000006E-2</c:v>
                </c:pt>
                <c:pt idx="9110">
                  <c:v>6.9138770799999999E-2</c:v>
                </c:pt>
                <c:pt idx="9111">
                  <c:v>6.7669482200000006E-2</c:v>
                </c:pt>
                <c:pt idx="9112">
                  <c:v>6.9138770799999999E-2</c:v>
                </c:pt>
                <c:pt idx="9113">
                  <c:v>6.7669482200000006E-2</c:v>
                </c:pt>
                <c:pt idx="9114">
                  <c:v>6.7669482200000006E-2</c:v>
                </c:pt>
                <c:pt idx="9115">
                  <c:v>6.91387683E-2</c:v>
                </c:pt>
                <c:pt idx="9116">
                  <c:v>6.7669427399999996E-2</c:v>
                </c:pt>
                <c:pt idx="9117">
                  <c:v>6.9138602100000002E-2</c:v>
                </c:pt>
                <c:pt idx="9118">
                  <c:v>6.9138435900000003E-2</c:v>
                </c:pt>
                <c:pt idx="9119">
                  <c:v>6.7668937400000004E-2</c:v>
                </c:pt>
                <c:pt idx="9120">
                  <c:v>6.9137983099999994E-2</c:v>
                </c:pt>
                <c:pt idx="9121">
                  <c:v>6.6199134600000001E-2</c:v>
                </c:pt>
                <c:pt idx="9122">
                  <c:v>6.913743E-2</c:v>
                </c:pt>
                <c:pt idx="9123">
                  <c:v>6.9137138799999998E-2</c:v>
                </c:pt>
                <c:pt idx="9124">
                  <c:v>6.7667558399999994E-2</c:v>
                </c:pt>
                <c:pt idx="9125">
                  <c:v>6.7667280100000005E-2</c:v>
                </c:pt>
                <c:pt idx="9126">
                  <c:v>6.7667022699999996E-2</c:v>
                </c:pt>
                <c:pt idx="9127">
                  <c:v>6.7666794700000005E-2</c:v>
                </c:pt>
                <c:pt idx="9128">
                  <c:v>6.7666605899999996E-2</c:v>
                </c:pt>
                <c:pt idx="9129">
                  <c:v>6.6197172600000007E-2</c:v>
                </c:pt>
                <c:pt idx="9130">
                  <c:v>6.6197089000000001E-2</c:v>
                </c:pt>
                <c:pt idx="9131">
                  <c:v>6.7666364399999998E-2</c:v>
                </c:pt>
                <c:pt idx="9132">
                  <c:v>6.6197117099999994E-2</c:v>
                </c:pt>
                <c:pt idx="9133">
                  <c:v>6.7666508799999997E-2</c:v>
                </c:pt>
                <c:pt idx="9134">
                  <c:v>6.7666654500000006E-2</c:v>
                </c:pt>
                <c:pt idx="9135">
                  <c:v>6.6197547100000004E-2</c:v>
                </c:pt>
                <c:pt idx="9136">
                  <c:v>6.61977646E-2</c:v>
                </c:pt>
                <c:pt idx="9137">
                  <c:v>6.6198006500000003E-2</c:v>
                </c:pt>
                <c:pt idx="9138">
                  <c:v>6.6198266399999997E-2</c:v>
                </c:pt>
                <c:pt idx="9139">
                  <c:v>6.6198536700000005E-2</c:v>
                </c:pt>
                <c:pt idx="9140">
                  <c:v>6.6198810499999997E-2</c:v>
                </c:pt>
                <c:pt idx="9141">
                  <c:v>6.6199080100000002E-2</c:v>
                </c:pt>
                <c:pt idx="9142">
                  <c:v>6.7668628199999997E-2</c:v>
                </c:pt>
                <c:pt idx="9143">
                  <c:v>6.6199578699999997E-2</c:v>
                </c:pt>
                <c:pt idx="9144">
                  <c:v>6.6199793500000007E-2</c:v>
                </c:pt>
                <c:pt idx="9145">
                  <c:v>6.6199975699999997E-2</c:v>
                </c:pt>
                <c:pt idx="9146">
                  <c:v>6.6200118000000002E-2</c:v>
                </c:pt>
                <c:pt idx="9147">
                  <c:v>6.6200215100000001E-2</c:v>
                </c:pt>
                <c:pt idx="9148">
                  <c:v>6.62002904E-2</c:v>
                </c:pt>
                <c:pt idx="9149">
                  <c:v>6.6200355700000005E-2</c:v>
                </c:pt>
                <c:pt idx="9150">
                  <c:v>6.6200410500000001E-2</c:v>
                </c:pt>
                <c:pt idx="9151">
                  <c:v>6.7669742800000002E-2</c:v>
                </c:pt>
                <c:pt idx="9152">
                  <c:v>6.6200488599999996E-2</c:v>
                </c:pt>
                <c:pt idx="9153">
                  <c:v>6.62005118E-2</c:v>
                </c:pt>
                <c:pt idx="9154">
                  <c:v>6.6200524699999999E-2</c:v>
                </c:pt>
                <c:pt idx="9155">
                  <c:v>6.6200527100000003E-2</c:v>
                </c:pt>
                <c:pt idx="9156">
                  <c:v>6.4731231200000003E-2</c:v>
                </c:pt>
                <c:pt idx="9157">
                  <c:v>6.6200501100000003E-2</c:v>
                </c:pt>
                <c:pt idx="9158">
                  <c:v>6.7669760100000004E-2</c:v>
                </c:pt>
                <c:pt idx="9159">
                  <c:v>6.6200433099999997E-2</c:v>
                </c:pt>
                <c:pt idx="9160">
                  <c:v>6.6200383099999996E-2</c:v>
                </c:pt>
                <c:pt idx="9161">
                  <c:v>6.62003231E-2</c:v>
                </c:pt>
                <c:pt idx="9162">
                  <c:v>6.4730964099999996E-2</c:v>
                </c:pt>
                <c:pt idx="9163">
                  <c:v>6.6200170399999994E-2</c:v>
                </c:pt>
                <c:pt idx="9164">
                  <c:v>6.6200049299999994E-2</c:v>
                </c:pt>
                <c:pt idx="9165">
                  <c:v>6.61998855E-2</c:v>
                </c:pt>
                <c:pt idx="9166">
                  <c:v>6.4730396400000001E-2</c:v>
                </c:pt>
                <c:pt idx="9167">
                  <c:v>6.4730167000000005E-2</c:v>
                </c:pt>
                <c:pt idx="9168">
                  <c:v>6.6199206100000005E-2</c:v>
                </c:pt>
                <c:pt idx="9169">
                  <c:v>6.4729650700000002E-2</c:v>
                </c:pt>
                <c:pt idx="9170">
                  <c:v>6.6198668200000005E-2</c:v>
                </c:pt>
                <c:pt idx="9171">
                  <c:v>6.4729104499999995E-2</c:v>
                </c:pt>
                <c:pt idx="9172">
                  <c:v>6.3259546999999999E-2</c:v>
                </c:pt>
                <c:pt idx="9173">
                  <c:v>6.4728586399999996E-2</c:v>
                </c:pt>
                <c:pt idx="9174">
                  <c:v>6.3259064000000004E-2</c:v>
                </c:pt>
                <c:pt idx="9175">
                  <c:v>6.6197446399999998E-2</c:v>
                </c:pt>
                <c:pt idx="9176">
                  <c:v>6.47279885E-2</c:v>
                </c:pt>
                <c:pt idx="9177">
                  <c:v>6.6197158399999997E-2</c:v>
                </c:pt>
                <c:pt idx="9178">
                  <c:v>6.4727793500000005E-2</c:v>
                </c:pt>
                <c:pt idx="9179">
                  <c:v>6.4727778900000005E-2</c:v>
                </c:pt>
                <c:pt idx="9180">
                  <c:v>6.6197117099999994E-2</c:v>
                </c:pt>
                <c:pt idx="9181">
                  <c:v>6.3258631300000007E-2</c:v>
                </c:pt>
                <c:pt idx="9182">
                  <c:v>6.3258777299999999E-2</c:v>
                </c:pt>
                <c:pt idx="9183">
                  <c:v>6.4728254999999998E-2</c:v>
                </c:pt>
                <c:pt idx="9184">
                  <c:v>6.4728472600000003E-2</c:v>
                </c:pt>
                <c:pt idx="9185">
                  <c:v>6.4728715100000001E-2</c:v>
                </c:pt>
                <c:pt idx="9186">
                  <c:v>6.3259684100000005E-2</c:v>
                </c:pt>
                <c:pt idx="9187">
                  <c:v>6.4729246099999999E-2</c:v>
                </c:pt>
                <c:pt idx="9188">
                  <c:v>6.4729519799999996E-2</c:v>
                </c:pt>
                <c:pt idx="9189">
                  <c:v>6.4729789800000007E-2</c:v>
                </c:pt>
                <c:pt idx="9190">
                  <c:v>6.6199338600000004E-2</c:v>
                </c:pt>
                <c:pt idx="9191">
                  <c:v>6.3260999900000003E-2</c:v>
                </c:pt>
                <c:pt idx="9192">
                  <c:v>6.4730504300000005E-2</c:v>
                </c:pt>
                <c:pt idx="9193">
                  <c:v>6.4730686800000006E-2</c:v>
                </c:pt>
                <c:pt idx="9194">
                  <c:v>6.4730829399999995E-2</c:v>
                </c:pt>
                <c:pt idx="9195">
                  <c:v>6.4730926600000002E-2</c:v>
                </c:pt>
                <c:pt idx="9196">
                  <c:v>6.6200291800000005E-2</c:v>
                </c:pt>
                <c:pt idx="9197">
                  <c:v>6.62003595E-2</c:v>
                </c:pt>
                <c:pt idx="9198">
                  <c:v>6.4731129600000006E-2</c:v>
                </c:pt>
                <c:pt idx="9199">
                  <c:v>6.6200466400000005E-2</c:v>
                </c:pt>
                <c:pt idx="9200">
                  <c:v>6.6200504499999993E-2</c:v>
                </c:pt>
                <c:pt idx="9201">
                  <c:v>6.4731244399999999E-2</c:v>
                </c:pt>
                <c:pt idx="9202">
                  <c:v>6.4731261799999995E-2</c:v>
                </c:pt>
                <c:pt idx="9203">
                  <c:v>6.4731267999999995E-2</c:v>
                </c:pt>
                <c:pt idx="9204">
                  <c:v>6.4731262799999995E-2</c:v>
                </c:pt>
                <c:pt idx="9205">
                  <c:v>6.4731245800000003E-2</c:v>
                </c:pt>
                <c:pt idx="9206">
                  <c:v>6.4731216699999997E-2</c:v>
                </c:pt>
                <c:pt idx="9207">
                  <c:v>6.4731175399999993E-2</c:v>
                </c:pt>
                <c:pt idx="9208">
                  <c:v>6.4731121200000005E-2</c:v>
                </c:pt>
                <c:pt idx="9209">
                  <c:v>6.4731054299999993E-2</c:v>
                </c:pt>
                <c:pt idx="9210">
                  <c:v>6.4730973400000003E-2</c:v>
                </c:pt>
                <c:pt idx="9211">
                  <c:v>6.4730878300000003E-2</c:v>
                </c:pt>
                <c:pt idx="9212">
                  <c:v>6.6200034699999993E-2</c:v>
                </c:pt>
                <c:pt idx="9213">
                  <c:v>6.3261284400000006E-2</c:v>
                </c:pt>
                <c:pt idx="9214">
                  <c:v>6.3261078299999995E-2</c:v>
                </c:pt>
                <c:pt idx="9215">
                  <c:v>6.3260845499999996E-2</c:v>
                </c:pt>
                <c:pt idx="9216">
                  <c:v>6.4729883200000005E-2</c:v>
                </c:pt>
                <c:pt idx="9217">
                  <c:v>6.3260327699999994E-2</c:v>
                </c:pt>
                <c:pt idx="9218">
                  <c:v>6.4729347399999998E-2</c:v>
                </c:pt>
                <c:pt idx="9219">
                  <c:v>6.3259786400000004E-2</c:v>
                </c:pt>
                <c:pt idx="9220">
                  <c:v>6.3259524100000006E-2</c:v>
                </c:pt>
                <c:pt idx="9221">
                  <c:v>6.17899846E-2</c:v>
                </c:pt>
                <c:pt idx="9222">
                  <c:v>6.3259050100000006E-2</c:v>
                </c:pt>
                <c:pt idx="9223">
                  <c:v>6.3258852599999998E-2</c:v>
                </c:pt>
                <c:pt idx="9224">
                  <c:v>6.1789397900000001E-2</c:v>
                </c:pt>
                <c:pt idx="9225">
                  <c:v>6.1789278099999997E-2</c:v>
                </c:pt>
                <c:pt idx="9226">
                  <c:v>6.4727793199999994E-2</c:v>
                </c:pt>
                <c:pt idx="9227">
                  <c:v>6.1789191100000002E-2</c:v>
                </c:pt>
                <c:pt idx="9228">
                  <c:v>6.1789191100000002E-2</c:v>
                </c:pt>
                <c:pt idx="9229">
                  <c:v>6.3258483800000001E-2</c:v>
                </c:pt>
                <c:pt idx="9230">
                  <c:v>6.3258483800000001E-2</c:v>
                </c:pt>
                <c:pt idx="9231">
                  <c:v>6.3258483800000001E-2</c:v>
                </c:pt>
                <c:pt idx="9232">
                  <c:v>6.1789191100000002E-2</c:v>
                </c:pt>
                <c:pt idx="9233">
                  <c:v>6.1789191100000002E-2</c:v>
                </c:pt>
                <c:pt idx="9234">
                  <c:v>6.4727776900000006E-2</c:v>
                </c:pt>
                <c:pt idx="9235">
                  <c:v>6.1789191100000002E-2</c:v>
                </c:pt>
                <c:pt idx="9236">
                  <c:v>6.3258483800000001E-2</c:v>
                </c:pt>
                <c:pt idx="9237">
                  <c:v>6.1789191100000002E-2</c:v>
                </c:pt>
                <c:pt idx="9238">
                  <c:v>6.3258483800000001E-2</c:v>
                </c:pt>
                <c:pt idx="9239">
                  <c:v>6.3258483800000001E-2</c:v>
                </c:pt>
                <c:pt idx="9240">
                  <c:v>6.3258483800000001E-2</c:v>
                </c:pt>
                <c:pt idx="9241">
                  <c:v>6.1789191100000002E-2</c:v>
                </c:pt>
                <c:pt idx="9242">
                  <c:v>6.1789191100000002E-2</c:v>
                </c:pt>
                <c:pt idx="9243">
                  <c:v>6.1789191100000002E-2</c:v>
                </c:pt>
                <c:pt idx="9244">
                  <c:v>6.1789191100000002E-2</c:v>
                </c:pt>
                <c:pt idx="9245">
                  <c:v>6.1789191100000002E-2</c:v>
                </c:pt>
                <c:pt idx="9246">
                  <c:v>6.3258483800000001E-2</c:v>
                </c:pt>
                <c:pt idx="9247">
                  <c:v>6.1789191100000002E-2</c:v>
                </c:pt>
                <c:pt idx="9248">
                  <c:v>6.3258483800000001E-2</c:v>
                </c:pt>
                <c:pt idx="9249">
                  <c:v>6.0319898300000001E-2</c:v>
                </c:pt>
                <c:pt idx="9250">
                  <c:v>6.1789191100000002E-2</c:v>
                </c:pt>
                <c:pt idx="9251">
                  <c:v>6.0319898300000001E-2</c:v>
                </c:pt>
                <c:pt idx="9252">
                  <c:v>6.1789191100000002E-2</c:v>
                </c:pt>
                <c:pt idx="9253">
                  <c:v>6.3258483800000001E-2</c:v>
                </c:pt>
                <c:pt idx="9254">
                  <c:v>6.3258483800000001E-2</c:v>
                </c:pt>
                <c:pt idx="9255">
                  <c:v>6.3258483800000001E-2</c:v>
                </c:pt>
                <c:pt idx="9256">
                  <c:v>6.1789191100000002E-2</c:v>
                </c:pt>
                <c:pt idx="9257">
                  <c:v>6.1789191100000002E-2</c:v>
                </c:pt>
                <c:pt idx="9258">
                  <c:v>6.0319898300000001E-2</c:v>
                </c:pt>
                <c:pt idx="9259">
                  <c:v>6.1789191100000002E-2</c:v>
                </c:pt>
                <c:pt idx="9260">
                  <c:v>6.1789191100000002E-2</c:v>
                </c:pt>
                <c:pt idx="9261">
                  <c:v>6.0319898300000001E-2</c:v>
                </c:pt>
                <c:pt idx="9262">
                  <c:v>6.1789191100000002E-2</c:v>
                </c:pt>
                <c:pt idx="9263">
                  <c:v>6.1789191100000002E-2</c:v>
                </c:pt>
                <c:pt idx="9264">
                  <c:v>6.1789191100000002E-2</c:v>
                </c:pt>
                <c:pt idx="9265">
                  <c:v>6.1789191100000002E-2</c:v>
                </c:pt>
                <c:pt idx="9266">
                  <c:v>6.1789191100000002E-2</c:v>
                </c:pt>
                <c:pt idx="9267">
                  <c:v>6.1789191100000002E-2</c:v>
                </c:pt>
                <c:pt idx="9268">
                  <c:v>6.1789191100000002E-2</c:v>
                </c:pt>
                <c:pt idx="9269">
                  <c:v>6.1789191100000002E-2</c:v>
                </c:pt>
                <c:pt idx="9270">
                  <c:v>6.1789191100000002E-2</c:v>
                </c:pt>
                <c:pt idx="9271">
                  <c:v>6.1789191100000002E-2</c:v>
                </c:pt>
                <c:pt idx="9272">
                  <c:v>6.1789191100000002E-2</c:v>
                </c:pt>
                <c:pt idx="9273">
                  <c:v>6.0319898300000001E-2</c:v>
                </c:pt>
                <c:pt idx="9274">
                  <c:v>6.1789191100000002E-2</c:v>
                </c:pt>
                <c:pt idx="9275">
                  <c:v>6.1789193499999999E-2</c:v>
                </c:pt>
                <c:pt idx="9276">
                  <c:v>6.17892466E-2</c:v>
                </c:pt>
                <c:pt idx="9277">
                  <c:v>6.0320068999999997E-2</c:v>
                </c:pt>
                <c:pt idx="9278">
                  <c:v>6.1789529400000001E-2</c:v>
                </c:pt>
                <c:pt idx="9279">
                  <c:v>6.0320448999999998E-2</c:v>
                </c:pt>
                <c:pt idx="9280">
                  <c:v>6.0320695000000001E-2</c:v>
                </c:pt>
                <c:pt idx="9281">
                  <c:v>6.0320966400000002E-2</c:v>
                </c:pt>
                <c:pt idx="9282">
                  <c:v>6.1790544400000001E-2</c:v>
                </c:pt>
                <c:pt idx="9283">
                  <c:v>6.3260128200000001E-2</c:v>
                </c:pt>
                <c:pt idx="9284">
                  <c:v>6.1791128700000003E-2</c:v>
                </c:pt>
                <c:pt idx="9285">
                  <c:v>6.1791407999999999E-2</c:v>
                </c:pt>
                <c:pt idx="9286">
                  <c:v>6.1791666500000002E-2</c:v>
                </c:pt>
                <c:pt idx="9287">
                  <c:v>6.1791894899999998E-2</c:v>
                </c:pt>
                <c:pt idx="9288">
                  <c:v>6.1792084300000001E-2</c:v>
                </c:pt>
                <c:pt idx="9289">
                  <c:v>6.0322936700000003E-2</c:v>
                </c:pt>
                <c:pt idx="9290">
                  <c:v>6.1792308800000001E-2</c:v>
                </c:pt>
                <c:pt idx="9291">
                  <c:v>6.1792325799999999E-2</c:v>
                </c:pt>
                <c:pt idx="9292">
                  <c:v>6.1792273100000003E-2</c:v>
                </c:pt>
                <c:pt idx="9293">
                  <c:v>6.0322869699999997E-2</c:v>
                </c:pt>
                <c:pt idx="9294">
                  <c:v>6.1791991300000002E-2</c:v>
                </c:pt>
                <c:pt idx="9295">
                  <c:v>6.1791780400000003E-2</c:v>
                </c:pt>
                <c:pt idx="9296">
                  <c:v>6.17915354E-2</c:v>
                </c:pt>
                <c:pt idx="9297">
                  <c:v>6.0321975100000001E-2</c:v>
                </c:pt>
                <c:pt idx="9298">
                  <c:v>6.03216881E-2</c:v>
                </c:pt>
                <c:pt idx="9299">
                  <c:v>5.8852103599999997E-2</c:v>
                </c:pt>
                <c:pt idx="9300">
                  <c:v>6.0321102799999998E-2</c:v>
                </c:pt>
                <c:pt idx="9301">
                  <c:v>6.0320822699999999E-2</c:v>
                </c:pt>
                <c:pt idx="9302">
                  <c:v>6.0320563200000003E-2</c:v>
                </c:pt>
                <c:pt idx="9303">
                  <c:v>5.8851041799999997E-2</c:v>
                </c:pt>
                <c:pt idx="9304">
                  <c:v>6.0320143600000001E-2</c:v>
                </c:pt>
                <c:pt idx="9305">
                  <c:v>5.8850709299999998E-2</c:v>
                </c:pt>
                <c:pt idx="9306">
                  <c:v>6.0319918100000001E-2</c:v>
                </c:pt>
                <c:pt idx="9307">
                  <c:v>6.1789191100000002E-2</c:v>
                </c:pt>
                <c:pt idx="9308">
                  <c:v>6.0319898300000001E-2</c:v>
                </c:pt>
                <c:pt idx="9309">
                  <c:v>6.0319898300000001E-2</c:v>
                </c:pt>
                <c:pt idx="9310">
                  <c:v>5.8850605600000001E-2</c:v>
                </c:pt>
                <c:pt idx="9311">
                  <c:v>5.8850605600000001E-2</c:v>
                </c:pt>
                <c:pt idx="9312">
                  <c:v>6.0319898300000001E-2</c:v>
                </c:pt>
                <c:pt idx="9313">
                  <c:v>5.8850605600000001E-2</c:v>
                </c:pt>
                <c:pt idx="9314">
                  <c:v>5.8850605600000001E-2</c:v>
                </c:pt>
                <c:pt idx="9315">
                  <c:v>5.8850605600000001E-2</c:v>
                </c:pt>
                <c:pt idx="9316">
                  <c:v>5.8850605600000001E-2</c:v>
                </c:pt>
                <c:pt idx="9317">
                  <c:v>5.8850605600000001E-2</c:v>
                </c:pt>
                <c:pt idx="9318">
                  <c:v>5.8850605600000001E-2</c:v>
                </c:pt>
                <c:pt idx="9319">
                  <c:v>5.8850605600000001E-2</c:v>
                </c:pt>
                <c:pt idx="9320">
                  <c:v>6.0319898300000001E-2</c:v>
                </c:pt>
                <c:pt idx="9321">
                  <c:v>6.0319898300000001E-2</c:v>
                </c:pt>
                <c:pt idx="9322">
                  <c:v>5.8850605600000001E-2</c:v>
                </c:pt>
                <c:pt idx="9323">
                  <c:v>5.8850605600000001E-2</c:v>
                </c:pt>
                <c:pt idx="9324">
                  <c:v>6.0319898300000001E-2</c:v>
                </c:pt>
                <c:pt idx="9325">
                  <c:v>6.0319898300000001E-2</c:v>
                </c:pt>
                <c:pt idx="9326">
                  <c:v>5.8850605600000001E-2</c:v>
                </c:pt>
                <c:pt idx="9327">
                  <c:v>5.8850605600000001E-2</c:v>
                </c:pt>
                <c:pt idx="9328">
                  <c:v>6.0319898300000001E-2</c:v>
                </c:pt>
                <c:pt idx="9329">
                  <c:v>5.8850605600000001E-2</c:v>
                </c:pt>
                <c:pt idx="9330">
                  <c:v>5.8850605600000001E-2</c:v>
                </c:pt>
                <c:pt idx="9331">
                  <c:v>5.8850605600000001E-2</c:v>
                </c:pt>
                <c:pt idx="9332">
                  <c:v>5.8850605600000001E-2</c:v>
                </c:pt>
                <c:pt idx="9333">
                  <c:v>5.8850605600000001E-2</c:v>
                </c:pt>
                <c:pt idx="9334">
                  <c:v>6.0319898300000001E-2</c:v>
                </c:pt>
                <c:pt idx="9335">
                  <c:v>5.8850605600000001E-2</c:v>
                </c:pt>
                <c:pt idx="9336">
                  <c:v>5.7381312900000002E-2</c:v>
                </c:pt>
                <c:pt idx="9337">
                  <c:v>5.8850605600000001E-2</c:v>
                </c:pt>
                <c:pt idx="9338">
                  <c:v>5.8850605600000001E-2</c:v>
                </c:pt>
                <c:pt idx="9339">
                  <c:v>5.8850607999999999E-2</c:v>
                </c:pt>
                <c:pt idx="9340">
                  <c:v>5.88506611E-2</c:v>
                </c:pt>
                <c:pt idx="9341">
                  <c:v>6.0320068999999997E-2</c:v>
                </c:pt>
                <c:pt idx="9342">
                  <c:v>5.8850945000000002E-2</c:v>
                </c:pt>
                <c:pt idx="9343">
                  <c:v>5.7381864900000003E-2</c:v>
                </c:pt>
                <c:pt idx="9344">
                  <c:v>6.0320695000000001E-2</c:v>
                </c:pt>
                <c:pt idx="9345">
                  <c:v>6.0320966400000002E-2</c:v>
                </c:pt>
                <c:pt idx="9346">
                  <c:v>5.8851962399999999E-2</c:v>
                </c:pt>
                <c:pt idx="9347">
                  <c:v>5.8852256999999998E-2</c:v>
                </c:pt>
                <c:pt idx="9348">
                  <c:v>5.8852548400000003E-2</c:v>
                </c:pt>
                <c:pt idx="9349">
                  <c:v>5.8852828500000003E-2</c:v>
                </c:pt>
                <c:pt idx="9350">
                  <c:v>5.7383798399999998E-2</c:v>
                </c:pt>
                <c:pt idx="9351">
                  <c:v>5.8853316699999998E-2</c:v>
                </c:pt>
                <c:pt idx="9352">
                  <c:v>6.0322795399999997E-2</c:v>
                </c:pt>
                <c:pt idx="9353">
                  <c:v>6.0322936700000003E-2</c:v>
                </c:pt>
                <c:pt idx="9354">
                  <c:v>5.8853731700000002E-2</c:v>
                </c:pt>
                <c:pt idx="9355">
                  <c:v>5.8853749099999998E-2</c:v>
                </c:pt>
                <c:pt idx="9356">
                  <c:v>5.8853703600000001E-2</c:v>
                </c:pt>
                <c:pt idx="9357">
                  <c:v>5.8853603999999997E-2</c:v>
                </c:pt>
                <c:pt idx="9358">
                  <c:v>5.8853457900000003E-2</c:v>
                </c:pt>
                <c:pt idx="9359">
                  <c:v>5.8853271899999997E-2</c:v>
                </c:pt>
                <c:pt idx="9360">
                  <c:v>5.8853054000000002E-2</c:v>
                </c:pt>
                <c:pt idx="9361">
                  <c:v>5.7383520799999997E-2</c:v>
                </c:pt>
                <c:pt idx="9362">
                  <c:v>6.03218394E-2</c:v>
                </c:pt>
                <c:pt idx="9363">
                  <c:v>5.88522774E-2</c:v>
                </c:pt>
                <c:pt idx="9364">
                  <c:v>5.8852001899999999E-2</c:v>
                </c:pt>
                <c:pt idx="9365">
                  <c:v>5.8851730200000001E-2</c:v>
                </c:pt>
                <c:pt idx="9366">
                  <c:v>5.8851469599999998E-2</c:v>
                </c:pt>
                <c:pt idx="9367">
                  <c:v>6.0320519099999997E-2</c:v>
                </c:pt>
                <c:pt idx="9368">
                  <c:v>5.8851010199999998E-2</c:v>
                </c:pt>
                <c:pt idx="9369">
                  <c:v>5.8850825900000001E-2</c:v>
                </c:pt>
                <c:pt idx="9370">
                  <c:v>5.88506819E-2</c:v>
                </c:pt>
                <c:pt idx="9371">
                  <c:v>5.7381291299999998E-2</c:v>
                </c:pt>
                <c:pt idx="9372">
                  <c:v>5.7381214700000002E-2</c:v>
                </c:pt>
                <c:pt idx="9373">
                  <c:v>5.7381148700000002E-2</c:v>
                </c:pt>
                <c:pt idx="9374">
                  <c:v>5.7381093199999997E-2</c:v>
                </c:pt>
                <c:pt idx="9375">
                  <c:v>5.88503415E-2</c:v>
                </c:pt>
                <c:pt idx="9376">
                  <c:v>5.8850307499999997E-2</c:v>
                </c:pt>
                <c:pt idx="9377">
                  <c:v>5.73809905E-2</c:v>
                </c:pt>
                <c:pt idx="9378">
                  <c:v>5.5911684199999999E-2</c:v>
                </c:pt>
                <c:pt idx="9379">
                  <c:v>5.7380974899999999E-2</c:v>
                </c:pt>
                <c:pt idx="9380">
                  <c:v>5.7380982900000002E-2</c:v>
                </c:pt>
                <c:pt idx="9381">
                  <c:v>5.7381001600000002E-2</c:v>
                </c:pt>
                <c:pt idx="9382">
                  <c:v>5.7381030700000002E-2</c:v>
                </c:pt>
                <c:pt idx="9383">
                  <c:v>5.5911777199999999E-2</c:v>
                </c:pt>
                <c:pt idx="9384">
                  <c:v>5.5911827900000002E-2</c:v>
                </c:pt>
                <c:pt idx="9385">
                  <c:v>5.7381181699999999E-2</c:v>
                </c:pt>
                <c:pt idx="9386">
                  <c:v>5.7381253200000003E-2</c:v>
                </c:pt>
                <c:pt idx="9387">
                  <c:v>5.8850629500000001E-2</c:v>
                </c:pt>
                <c:pt idx="9388">
                  <c:v>5.73814624E-2</c:v>
                </c:pt>
                <c:pt idx="9389">
                  <c:v>5.7381635600000001E-2</c:v>
                </c:pt>
                <c:pt idx="9390">
                  <c:v>5.7381847899999998E-2</c:v>
                </c:pt>
                <c:pt idx="9391">
                  <c:v>5.7382091500000003E-2</c:v>
                </c:pt>
                <c:pt idx="9392">
                  <c:v>5.5913065999999997E-2</c:v>
                </c:pt>
                <c:pt idx="9393">
                  <c:v>5.7382638100000001E-2</c:v>
                </c:pt>
                <c:pt idx="9394">
                  <c:v>5.73829254E-2</c:v>
                </c:pt>
                <c:pt idx="9395">
                  <c:v>5.7383210599999998E-2</c:v>
                </c:pt>
                <c:pt idx="9396">
                  <c:v>5.5914196200000002E-2</c:v>
                </c:pt>
                <c:pt idx="9397">
                  <c:v>5.73837429E-2</c:v>
                </c:pt>
                <c:pt idx="9398">
                  <c:v>5.7383973999999997E-2</c:v>
                </c:pt>
                <c:pt idx="9399">
                  <c:v>5.5914881499999999E-2</c:v>
                </c:pt>
                <c:pt idx="9400">
                  <c:v>5.59150359E-2</c:v>
                </c:pt>
                <c:pt idx="9401">
                  <c:v>5.59151393E-2</c:v>
                </c:pt>
                <c:pt idx="9402">
                  <c:v>5.7384472300000003E-2</c:v>
                </c:pt>
                <c:pt idx="9403">
                  <c:v>5.7384451099999997E-2</c:v>
                </c:pt>
                <c:pt idx="9404">
                  <c:v>5.7384383499999997E-2</c:v>
                </c:pt>
                <c:pt idx="9405">
                  <c:v>5.5914991800000001E-2</c:v>
                </c:pt>
                <c:pt idx="9406">
                  <c:v>5.5914858200000001E-2</c:v>
                </c:pt>
                <c:pt idx="9407">
                  <c:v>5.5914697200000002E-2</c:v>
                </c:pt>
                <c:pt idx="9408">
                  <c:v>5.5914512299999997E-2</c:v>
                </c:pt>
                <c:pt idx="9409">
                  <c:v>5.5914307599999998E-2</c:v>
                </c:pt>
                <c:pt idx="9410">
                  <c:v>5.5914086199999997E-2</c:v>
                </c:pt>
                <c:pt idx="9411">
                  <c:v>5.7383142900000003E-2</c:v>
                </c:pt>
                <c:pt idx="9412">
                  <c:v>5.5913609699999998E-2</c:v>
                </c:pt>
                <c:pt idx="9413">
                  <c:v>5.5913361600000003E-2</c:v>
                </c:pt>
                <c:pt idx="9414">
                  <c:v>5.5913111799999998E-2</c:v>
                </c:pt>
                <c:pt idx="9415">
                  <c:v>5.5912864399999998E-2</c:v>
                </c:pt>
                <c:pt idx="9416">
                  <c:v>5.5912622500000002E-2</c:v>
                </c:pt>
                <c:pt idx="9417">
                  <c:v>5.4443098000000002E-2</c:v>
                </c:pt>
                <c:pt idx="9418">
                  <c:v>5.5912171400000002E-2</c:v>
                </c:pt>
                <c:pt idx="9419">
                  <c:v>5.5911968100000001E-2</c:v>
                </c:pt>
                <c:pt idx="9420">
                  <c:v>5.5911756799999997E-2</c:v>
                </c:pt>
                <c:pt idx="9421">
                  <c:v>5.5911530199999997E-2</c:v>
                </c:pt>
                <c:pt idx="9422">
                  <c:v>5.5911292100000003E-2</c:v>
                </c:pt>
                <c:pt idx="9423">
                  <c:v>5.59110461E-2</c:v>
                </c:pt>
                <c:pt idx="9424">
                  <c:v>5.5910796300000003E-2</c:v>
                </c:pt>
                <c:pt idx="9425">
                  <c:v>5.59105461E-2</c:v>
                </c:pt>
                <c:pt idx="9426">
                  <c:v>5.4441004199999997E-2</c:v>
                </c:pt>
                <c:pt idx="9427">
                  <c:v>5.5910059599999999E-2</c:v>
                </c:pt>
                <c:pt idx="9428">
                  <c:v>5.5909830600000002E-2</c:v>
                </c:pt>
                <c:pt idx="9429">
                  <c:v>5.4440319899999999E-2</c:v>
                </c:pt>
                <c:pt idx="9430">
                  <c:v>5.5909419699999997E-2</c:v>
                </c:pt>
                <c:pt idx="9431">
                  <c:v>5.5909245500000003E-2</c:v>
                </c:pt>
                <c:pt idx="9432">
                  <c:v>5.4439800099999998E-2</c:v>
                </c:pt>
                <c:pt idx="9433">
                  <c:v>5.5908977999999998E-2</c:v>
                </c:pt>
                <c:pt idx="9434">
                  <c:v>5.59088919E-2</c:v>
                </c:pt>
                <c:pt idx="9435">
                  <c:v>5.4439547099999999E-2</c:v>
                </c:pt>
                <c:pt idx="9436">
                  <c:v>5.59088576E-2</c:v>
                </c:pt>
                <c:pt idx="9437">
                  <c:v>5.5908934600000001E-2</c:v>
                </c:pt>
                <c:pt idx="9438">
                  <c:v>5.73783634E-2</c:v>
                </c:pt>
                <c:pt idx="9439">
                  <c:v>5.8847838600000001E-2</c:v>
                </c:pt>
                <c:pt idx="9440">
                  <c:v>6.0317351300000002E-2</c:v>
                </c:pt>
                <c:pt idx="9441">
                  <c:v>5.73790063E-2</c:v>
                </c:pt>
                <c:pt idx="9442">
                  <c:v>5.8848571099999997E-2</c:v>
                </c:pt>
                <c:pt idx="9443">
                  <c:v>6.0318148699999997E-2</c:v>
                </c:pt>
                <c:pt idx="9444">
                  <c:v>6.0318436400000001E-2</c:v>
                </c:pt>
                <c:pt idx="9445">
                  <c:v>5.8849427199999998E-2</c:v>
                </c:pt>
                <c:pt idx="9446">
                  <c:v>5.88497017E-2</c:v>
                </c:pt>
                <c:pt idx="9447">
                  <c:v>5.88499574E-2</c:v>
                </c:pt>
                <c:pt idx="9448">
                  <c:v>5.73808923E-2</c:v>
                </c:pt>
                <c:pt idx="9449">
                  <c:v>5.7381085200000001E-2</c:v>
                </c:pt>
                <c:pt idx="9450">
                  <c:v>5.7381235099999997E-2</c:v>
                </c:pt>
                <c:pt idx="9451">
                  <c:v>5.5912041599999997E-2</c:v>
                </c:pt>
                <c:pt idx="9452">
                  <c:v>5.5912118300000001E-2</c:v>
                </c:pt>
                <c:pt idx="9453">
                  <c:v>5.5912184300000001E-2</c:v>
                </c:pt>
                <c:pt idx="9454">
                  <c:v>5.7381532200000002E-2</c:v>
                </c:pt>
                <c:pt idx="9455">
                  <c:v>5.5912284499999999E-2</c:v>
                </c:pt>
                <c:pt idx="9456">
                  <c:v>5.5912318900000001E-2</c:v>
                </c:pt>
                <c:pt idx="9457">
                  <c:v>5.7381634899999999E-2</c:v>
                </c:pt>
                <c:pt idx="9458">
                  <c:v>5.5912355699999999E-2</c:v>
                </c:pt>
                <c:pt idx="9459">
                  <c:v>5.5912358500000002E-2</c:v>
                </c:pt>
                <c:pt idx="9460">
                  <c:v>5.5912350100000001E-2</c:v>
                </c:pt>
                <c:pt idx="9461">
                  <c:v>5.73816241E-2</c:v>
                </c:pt>
                <c:pt idx="9462">
                  <c:v>5.7381595000000001E-2</c:v>
                </c:pt>
                <c:pt idx="9463">
                  <c:v>5.7381555100000002E-2</c:v>
                </c:pt>
                <c:pt idx="9464">
                  <c:v>5.7381504700000002E-2</c:v>
                </c:pt>
                <c:pt idx="9465">
                  <c:v>5.4442858900000002E-2</c:v>
                </c:pt>
                <c:pt idx="9466">
                  <c:v>5.4442787100000001E-2</c:v>
                </c:pt>
                <c:pt idx="9467">
                  <c:v>5.4442703500000002E-2</c:v>
                </c:pt>
                <c:pt idx="9468">
                  <c:v>5.5911870199999998E-2</c:v>
                </c:pt>
                <c:pt idx="9469">
                  <c:v>5.7380989799999997E-2</c:v>
                </c:pt>
                <c:pt idx="9470">
                  <c:v>5.7380777100000002E-2</c:v>
                </c:pt>
                <c:pt idx="9471">
                  <c:v>5.7380533499999997E-2</c:v>
                </c:pt>
                <c:pt idx="9472">
                  <c:v>5.4441678399999999E-2</c:v>
                </c:pt>
                <c:pt idx="9473">
                  <c:v>5.5910690399999997E-2</c:v>
                </c:pt>
                <c:pt idx="9474">
                  <c:v>5.7379696899999999E-2</c:v>
                </c:pt>
                <c:pt idx="9475">
                  <c:v>5.4440819199999997E-2</c:v>
                </c:pt>
                <c:pt idx="9476">
                  <c:v>5.4440541600000003E-2</c:v>
                </c:pt>
                <c:pt idx="9477">
                  <c:v>5.5909578299999999E-2</c:v>
                </c:pt>
                <c:pt idx="9478">
                  <c:v>5.5909345499999999E-2</c:v>
                </c:pt>
                <c:pt idx="9479">
                  <c:v>5.4439850400000003E-2</c:v>
                </c:pt>
                <c:pt idx="9480">
                  <c:v>5.5908991499999998E-2</c:v>
                </c:pt>
                <c:pt idx="9481">
                  <c:v>5.5908887400000003E-2</c:v>
                </c:pt>
                <c:pt idx="9482">
                  <c:v>5.5908842299999997E-2</c:v>
                </c:pt>
                <c:pt idx="9483">
                  <c:v>5.2970269299999997E-2</c:v>
                </c:pt>
                <c:pt idx="9484">
                  <c:v>5.4439635299999997E-2</c:v>
                </c:pt>
                <c:pt idx="9485">
                  <c:v>5.4439739000000001E-2</c:v>
                </c:pt>
                <c:pt idx="9486">
                  <c:v>5.4439873999999999E-2</c:v>
                </c:pt>
                <c:pt idx="9487">
                  <c:v>5.4440036800000001E-2</c:v>
                </c:pt>
                <c:pt idx="9488">
                  <c:v>5.29709269E-2</c:v>
                </c:pt>
                <c:pt idx="9489">
                  <c:v>5.44404296E-2</c:v>
                </c:pt>
                <c:pt idx="9490">
                  <c:v>5.4440652300000003E-2</c:v>
                </c:pt>
                <c:pt idx="9491">
                  <c:v>5.4440887600000001E-2</c:v>
                </c:pt>
                <c:pt idx="9492">
                  <c:v>5.4441131900000002E-2</c:v>
                </c:pt>
                <c:pt idx="9493">
                  <c:v>5.4441381400000002E-2</c:v>
                </c:pt>
                <c:pt idx="9494">
                  <c:v>5.4441632300000001E-2</c:v>
                </c:pt>
                <c:pt idx="9495">
                  <c:v>5.44418807E-2</c:v>
                </c:pt>
                <c:pt idx="9496">
                  <c:v>5.4442123299999999E-2</c:v>
                </c:pt>
                <c:pt idx="9497">
                  <c:v>5.2973063000000001E-2</c:v>
                </c:pt>
                <c:pt idx="9498">
                  <c:v>5.2973282699999999E-2</c:v>
                </c:pt>
                <c:pt idx="9499">
                  <c:v>5.4442779400000002E-2</c:v>
                </c:pt>
                <c:pt idx="9500">
                  <c:v>5.2973698399999998E-2</c:v>
                </c:pt>
                <c:pt idx="9501">
                  <c:v>5.4443217699999998E-2</c:v>
                </c:pt>
                <c:pt idx="9502">
                  <c:v>5.44434554E-2</c:v>
                </c:pt>
                <c:pt idx="9503">
                  <c:v>5.2974409700000002E-2</c:v>
                </c:pt>
                <c:pt idx="9504">
                  <c:v>5.2974659600000001E-2</c:v>
                </c:pt>
                <c:pt idx="9505">
                  <c:v>5.4444200099999999E-2</c:v>
                </c:pt>
                <c:pt idx="9506">
                  <c:v>5.4444446399999999E-2</c:v>
                </c:pt>
                <c:pt idx="9507">
                  <c:v>5.2975395199999997E-2</c:v>
                </c:pt>
                <c:pt idx="9508">
                  <c:v>5.2975623499999999E-2</c:v>
                </c:pt>
                <c:pt idx="9509">
                  <c:v>5.2975837300000002E-2</c:v>
                </c:pt>
                <c:pt idx="9510">
                  <c:v>5.2976032700000002E-2</c:v>
                </c:pt>
                <c:pt idx="9511">
                  <c:v>5.4445495099999998E-2</c:v>
                </c:pt>
                <c:pt idx="9512">
                  <c:v>5.4445642500000002E-2</c:v>
                </c:pt>
                <c:pt idx="9513">
                  <c:v>5.2976472300000001E-2</c:v>
                </c:pt>
                <c:pt idx="9514">
                  <c:v>5.4445846200000002E-2</c:v>
                </c:pt>
                <c:pt idx="9515">
                  <c:v>5.1507316300000001E-2</c:v>
                </c:pt>
                <c:pt idx="9516">
                  <c:v>5.2976584E-2</c:v>
                </c:pt>
                <c:pt idx="9517">
                  <c:v>5.44457806E-2</c:v>
                </c:pt>
                <c:pt idx="9518">
                  <c:v>3.0937006699999998E-2</c:v>
                </c:pt>
                <c:pt idx="9519">
                  <c:v>5.2976135700000003E-2</c:v>
                </c:pt>
                <c:pt idx="9520">
                  <c:v>5.5914470299999998E-2</c:v>
                </c:pt>
                <c:pt idx="9521">
                  <c:v>5.5914196499999999E-2</c:v>
                </c:pt>
                <c:pt idx="9522">
                  <c:v>5.8852482900000003E-2</c:v>
                </c:pt>
                <c:pt idx="9523">
                  <c:v>6.1790760899999998E-2</c:v>
                </c:pt>
                <c:pt idx="9524">
                  <c:v>6.3259749300000001E-2</c:v>
                </c:pt>
                <c:pt idx="9525">
                  <c:v>6.3259457500000005E-2</c:v>
                </c:pt>
                <c:pt idx="9526">
                  <c:v>6.0320602000000001E-2</c:v>
                </c:pt>
                <c:pt idx="9527">
                  <c:v>6.1789652600000002E-2</c:v>
                </c:pt>
                <c:pt idx="9528">
                  <c:v>6.3258744000000006E-2</c:v>
                </c:pt>
                <c:pt idx="9529">
                  <c:v>6.0320008699999997E-2</c:v>
                </c:pt>
                <c:pt idx="9530">
                  <c:v>6.4727797300000001E-2</c:v>
                </c:pt>
                <c:pt idx="9531">
                  <c:v>6.4727776900000006E-2</c:v>
                </c:pt>
                <c:pt idx="9532">
                  <c:v>6.6197069600000005E-2</c:v>
                </c:pt>
                <c:pt idx="9533">
                  <c:v>6.6197069600000005E-2</c:v>
                </c:pt>
                <c:pt idx="9534">
                  <c:v>7.2074240499999997E-2</c:v>
                </c:pt>
                <c:pt idx="9535">
                  <c:v>6.7666362300000005E-2</c:v>
                </c:pt>
                <c:pt idx="9536">
                  <c:v>6.9135655099999999E-2</c:v>
                </c:pt>
                <c:pt idx="9537">
                  <c:v>6.6197069600000005E-2</c:v>
                </c:pt>
                <c:pt idx="9538">
                  <c:v>6.9135655099999999E-2</c:v>
                </c:pt>
                <c:pt idx="9539">
                  <c:v>6.9135655099999999E-2</c:v>
                </c:pt>
                <c:pt idx="9540">
                  <c:v>7.0604947799999998E-2</c:v>
                </c:pt>
                <c:pt idx="9541">
                  <c:v>6.7666362300000005E-2</c:v>
                </c:pt>
                <c:pt idx="9542">
                  <c:v>7.0604947799999998E-2</c:v>
                </c:pt>
                <c:pt idx="9543">
                  <c:v>6.7666362300000005E-2</c:v>
                </c:pt>
                <c:pt idx="9544">
                  <c:v>6.9135655099999999E-2</c:v>
                </c:pt>
                <c:pt idx="9545">
                  <c:v>6.7666362300000005E-2</c:v>
                </c:pt>
                <c:pt idx="9546">
                  <c:v>6.9135655099999999E-2</c:v>
                </c:pt>
                <c:pt idx="9547">
                  <c:v>6.9135655099999999E-2</c:v>
                </c:pt>
                <c:pt idx="9548">
                  <c:v>7.0604947799999998E-2</c:v>
                </c:pt>
                <c:pt idx="9549">
                  <c:v>6.7666362300000005E-2</c:v>
                </c:pt>
                <c:pt idx="9550">
                  <c:v>8.8236461200000005E-2</c:v>
                </c:pt>
                <c:pt idx="9551">
                  <c:v>6.7666362300000005E-2</c:v>
                </c:pt>
                <c:pt idx="9552">
                  <c:v>6.6197069600000005E-2</c:v>
                </c:pt>
                <c:pt idx="9553">
                  <c:v>7.2074240499999997E-2</c:v>
                </c:pt>
                <c:pt idx="9554">
                  <c:v>7.3543533199999997E-2</c:v>
                </c:pt>
                <c:pt idx="9555">
                  <c:v>7.3543533199999997E-2</c:v>
                </c:pt>
                <c:pt idx="9556">
                  <c:v>7.0604947799999998E-2</c:v>
                </c:pt>
                <c:pt idx="9557">
                  <c:v>6.9135655099999999E-2</c:v>
                </c:pt>
                <c:pt idx="9558">
                  <c:v>7.2074240499999997E-2</c:v>
                </c:pt>
                <c:pt idx="9559">
                  <c:v>6.9135655099999999E-2</c:v>
                </c:pt>
                <c:pt idx="9560">
                  <c:v>6.9135655099999999E-2</c:v>
                </c:pt>
                <c:pt idx="9561">
                  <c:v>6.7666362300000005E-2</c:v>
                </c:pt>
                <c:pt idx="9562">
                  <c:v>6.7666362300000005E-2</c:v>
                </c:pt>
                <c:pt idx="9563">
                  <c:v>6.4727776900000006E-2</c:v>
                </c:pt>
                <c:pt idx="9564">
                  <c:v>6.6197069600000005E-2</c:v>
                </c:pt>
                <c:pt idx="9565">
                  <c:v>6.6197069600000005E-2</c:v>
                </c:pt>
                <c:pt idx="9566">
                  <c:v>6.6197069600000005E-2</c:v>
                </c:pt>
                <c:pt idx="9567">
                  <c:v>6.6197069600000005E-2</c:v>
                </c:pt>
                <c:pt idx="9568">
                  <c:v>6.3258483800000001E-2</c:v>
                </c:pt>
                <c:pt idx="9569">
                  <c:v>6.4727776900000006E-2</c:v>
                </c:pt>
                <c:pt idx="9570">
                  <c:v>6.6197069600000005E-2</c:v>
                </c:pt>
                <c:pt idx="9571">
                  <c:v>6.3258483800000001E-2</c:v>
                </c:pt>
                <c:pt idx="9572">
                  <c:v>6.4727776900000006E-2</c:v>
                </c:pt>
                <c:pt idx="9573">
                  <c:v>6.6197069600000005E-2</c:v>
                </c:pt>
                <c:pt idx="9574">
                  <c:v>6.6197069600000005E-2</c:v>
                </c:pt>
                <c:pt idx="9575">
                  <c:v>6.4727776900000006E-2</c:v>
                </c:pt>
                <c:pt idx="9576">
                  <c:v>6.3258483800000001E-2</c:v>
                </c:pt>
                <c:pt idx="9577">
                  <c:v>6.4727776900000006E-2</c:v>
                </c:pt>
                <c:pt idx="9578">
                  <c:v>6.1789191100000002E-2</c:v>
                </c:pt>
                <c:pt idx="9579">
                  <c:v>6.6197067200000001E-2</c:v>
                </c:pt>
                <c:pt idx="9580">
                  <c:v>6.32584286E-2</c:v>
                </c:pt>
                <c:pt idx="9581">
                  <c:v>6.4727606800000004E-2</c:v>
                </c:pt>
                <c:pt idx="9582">
                  <c:v>3.9749454099999998E-2</c:v>
                </c:pt>
                <c:pt idx="9583">
                  <c:v>6.17886411E-2</c:v>
                </c:pt>
                <c:pt idx="9584">
                  <c:v>6.6196276299999995E-2</c:v>
                </c:pt>
                <c:pt idx="9585">
                  <c:v>6.3257417499999996E-2</c:v>
                </c:pt>
                <c:pt idx="9586">
                  <c:v>6.6195719400000005E-2</c:v>
                </c:pt>
                <c:pt idx="9587">
                  <c:v>6.6195425899999993E-2</c:v>
                </c:pt>
                <c:pt idx="9588">
                  <c:v>6.3256543700000001E-2</c:v>
                </c:pt>
                <c:pt idx="9589">
                  <c:v>6.4725558799999999E-2</c:v>
                </c:pt>
                <c:pt idx="9590">
                  <c:v>6.3256003399999997E-2</c:v>
                </c:pt>
                <c:pt idx="9591">
                  <c:v>6.1786477200000002E-2</c:v>
                </c:pt>
                <c:pt idx="9592">
                  <c:v>6.17862863E-2</c:v>
                </c:pt>
                <c:pt idx="9593">
                  <c:v>6.0316847100000001E-2</c:v>
                </c:pt>
                <c:pt idx="9594">
                  <c:v>6.03167628E-2</c:v>
                </c:pt>
                <c:pt idx="9595">
                  <c:v>5.88474462E-2</c:v>
                </c:pt>
                <c:pt idx="9596">
                  <c:v>5.5908852000000002E-2</c:v>
                </c:pt>
                <c:pt idx="9597">
                  <c:v>6.0316742999999999E-2</c:v>
                </c:pt>
                <c:pt idx="9598">
                  <c:v>6.0316742999999999E-2</c:v>
                </c:pt>
                <c:pt idx="9599">
                  <c:v>6.0316742999999999E-2</c:v>
                </c:pt>
                <c:pt idx="9600">
                  <c:v>5.88474462E-2</c:v>
                </c:pt>
                <c:pt idx="9601">
                  <c:v>5.7378148900000002E-2</c:v>
                </c:pt>
                <c:pt idx="9602">
                  <c:v>5.2970257899999998E-2</c:v>
                </c:pt>
                <c:pt idx="9603">
                  <c:v>5.0031663699999999E-2</c:v>
                </c:pt>
                <c:pt idx="9604">
                  <c:v>4.8562366500000002E-2</c:v>
                </c:pt>
                <c:pt idx="9605">
                  <c:v>5.1500960599999999E-2</c:v>
                </c:pt>
                <c:pt idx="9606">
                  <c:v>5.0031663699999999E-2</c:v>
                </c:pt>
                <c:pt idx="9607">
                  <c:v>4.8562366500000002E-2</c:v>
                </c:pt>
                <c:pt idx="9608">
                  <c:v>4.7093069600000002E-2</c:v>
                </c:pt>
                <c:pt idx="9609">
                  <c:v>4.5623772399999998E-2</c:v>
                </c:pt>
                <c:pt idx="9610">
                  <c:v>4.26851782E-2</c:v>
                </c:pt>
                <c:pt idx="9611">
                  <c:v>4.12158813E-2</c:v>
                </c:pt>
                <c:pt idx="9612">
                  <c:v>4.12158813E-2</c:v>
                </c:pt>
                <c:pt idx="9613">
                  <c:v>4.26851782E-2</c:v>
                </c:pt>
                <c:pt idx="9614">
                  <c:v>1.9176425099999998E-2</c:v>
                </c:pt>
                <c:pt idx="9615">
                  <c:v>4.4154475499999998E-2</c:v>
                </c:pt>
                <c:pt idx="9616">
                  <c:v>3.9746584100000003E-2</c:v>
                </c:pt>
                <c:pt idx="9617">
                  <c:v>5.1500960599999999E-2</c:v>
                </c:pt>
                <c:pt idx="9618">
                  <c:v>6.1786040299999997E-2</c:v>
                </c:pt>
                <c:pt idx="9619">
                  <c:v>6.6193931299999995E-2</c:v>
                </c:pt>
                <c:pt idx="9620">
                  <c:v>5.4439554799999998E-2</c:v>
                </c:pt>
                <c:pt idx="9621">
                  <c:v>4.7093069600000002E-2</c:v>
                </c:pt>
                <c:pt idx="9622">
                  <c:v>4.4154475499999998E-2</c:v>
                </c:pt>
                <c:pt idx="9623">
                  <c:v>3.9746584100000003E-2</c:v>
                </c:pt>
                <c:pt idx="9624">
                  <c:v>4.26851782E-2</c:v>
                </c:pt>
                <c:pt idx="9625">
                  <c:v>4.26851782E-2</c:v>
                </c:pt>
                <c:pt idx="9626">
                  <c:v>4.12158813E-2</c:v>
                </c:pt>
                <c:pt idx="9627">
                  <c:v>4.12158813E-2</c:v>
                </c:pt>
                <c:pt idx="9628">
                  <c:v>4.26851782E-2</c:v>
                </c:pt>
                <c:pt idx="9629">
                  <c:v>3.8277287200000003E-2</c:v>
                </c:pt>
                <c:pt idx="9630">
                  <c:v>3.9746584100000003E-2</c:v>
                </c:pt>
                <c:pt idx="9631">
                  <c:v>4.12158813E-2</c:v>
                </c:pt>
                <c:pt idx="9632">
                  <c:v>4.12158813E-2</c:v>
                </c:pt>
                <c:pt idx="9633">
                  <c:v>3.9746584100000003E-2</c:v>
                </c:pt>
                <c:pt idx="9634">
                  <c:v>3.9746584100000003E-2</c:v>
                </c:pt>
                <c:pt idx="9635">
                  <c:v>3.9746584100000003E-2</c:v>
                </c:pt>
                <c:pt idx="9636">
                  <c:v>3.9746584100000003E-2</c:v>
                </c:pt>
                <c:pt idx="9637">
                  <c:v>4.4154475499999998E-2</c:v>
                </c:pt>
                <c:pt idx="9638">
                  <c:v>4.4154475499999998E-2</c:v>
                </c:pt>
                <c:pt idx="9639">
                  <c:v>4.26851782E-2</c:v>
                </c:pt>
                <c:pt idx="9640">
                  <c:v>4.12158813E-2</c:v>
                </c:pt>
                <c:pt idx="9641">
                  <c:v>4.12158813E-2</c:v>
                </c:pt>
                <c:pt idx="9642">
                  <c:v>4.4154475499999998E-2</c:v>
                </c:pt>
                <c:pt idx="9643">
                  <c:v>4.5623774800000003E-2</c:v>
                </c:pt>
                <c:pt idx="9644">
                  <c:v>4.5623828900000003E-2</c:v>
                </c:pt>
                <c:pt idx="9645">
                  <c:v>4.7093243100000001E-2</c:v>
                </c:pt>
                <c:pt idx="9646">
                  <c:v>3.9746930700000002E-2</c:v>
                </c:pt>
                <c:pt idx="9647">
                  <c:v>4.268574E-2</c:v>
                </c:pt>
                <c:pt idx="9648">
                  <c:v>4.1216695400000003E-2</c:v>
                </c:pt>
                <c:pt idx="9649">
                  <c:v>4.1216972599999999E-2</c:v>
                </c:pt>
                <c:pt idx="9650">
                  <c:v>4.5625152000000002E-2</c:v>
                </c:pt>
                <c:pt idx="9651">
                  <c:v>4.7094746E-2</c:v>
                </c:pt>
                <c:pt idx="9652">
                  <c:v>5.0033631199999998E-2</c:v>
                </c:pt>
                <c:pt idx="9653">
                  <c:v>4.70953265E-2</c:v>
                </c:pt>
                <c:pt idx="9654">
                  <c:v>4.70955895E-2</c:v>
                </c:pt>
                <c:pt idx="9655">
                  <c:v>4.4157235500000003E-2</c:v>
                </c:pt>
                <c:pt idx="9656">
                  <c:v>4.4157428800000002E-2</c:v>
                </c:pt>
                <c:pt idx="9657">
                  <c:v>4.2688279699999998E-2</c:v>
                </c:pt>
                <c:pt idx="9658">
                  <c:v>4.41576578E-2</c:v>
                </c:pt>
                <c:pt idx="9659">
                  <c:v>4.2688385199999998E-2</c:v>
                </c:pt>
                <c:pt idx="9660">
                  <c:v>4.12190921E-2</c:v>
                </c:pt>
                <c:pt idx="9661">
                  <c:v>3.8280506700000001E-2</c:v>
                </c:pt>
                <c:pt idx="9662">
                  <c:v>3.9749799400000001E-2</c:v>
                </c:pt>
                <c:pt idx="9663">
                  <c:v>4.2688385199999998E-2</c:v>
                </c:pt>
                <c:pt idx="9664">
                  <c:v>4.8565556099999997E-2</c:v>
                </c:pt>
                <c:pt idx="9665">
                  <c:v>4.7096263399999998E-2</c:v>
                </c:pt>
                <c:pt idx="9666">
                  <c:v>4.8565556099999997E-2</c:v>
                </c:pt>
                <c:pt idx="9667">
                  <c:v>5.4442727400000002E-2</c:v>
                </c:pt>
                <c:pt idx="9668">
                  <c:v>6.0319898300000001E-2</c:v>
                </c:pt>
                <c:pt idx="9669">
                  <c:v>6.0319898300000001E-2</c:v>
                </c:pt>
                <c:pt idx="9670">
                  <c:v>6.7666362300000005E-2</c:v>
                </c:pt>
                <c:pt idx="9671">
                  <c:v>6.3258483800000001E-2</c:v>
                </c:pt>
                <c:pt idx="9672">
                  <c:v>6.3258483800000001E-2</c:v>
                </c:pt>
                <c:pt idx="9673">
                  <c:v>6.3258483800000001E-2</c:v>
                </c:pt>
                <c:pt idx="9674">
                  <c:v>6.1789191100000002E-2</c:v>
                </c:pt>
                <c:pt idx="9675">
                  <c:v>6.0319898300000001E-2</c:v>
                </c:pt>
                <c:pt idx="9676">
                  <c:v>6.4727776900000006E-2</c:v>
                </c:pt>
                <c:pt idx="9677">
                  <c:v>6.6197069600000005E-2</c:v>
                </c:pt>
                <c:pt idx="9678">
                  <c:v>6.1789191100000002E-2</c:v>
                </c:pt>
                <c:pt idx="9679">
                  <c:v>6.0319898300000001E-2</c:v>
                </c:pt>
                <c:pt idx="9680">
                  <c:v>6.1789191100000002E-2</c:v>
                </c:pt>
                <c:pt idx="9681">
                  <c:v>6.3258483800000001E-2</c:v>
                </c:pt>
                <c:pt idx="9682">
                  <c:v>6.1789191100000002E-2</c:v>
                </c:pt>
                <c:pt idx="9683">
                  <c:v>6.1789191100000002E-2</c:v>
                </c:pt>
                <c:pt idx="9684">
                  <c:v>6.3258483800000001E-2</c:v>
                </c:pt>
                <c:pt idx="9685">
                  <c:v>6.3258483800000001E-2</c:v>
                </c:pt>
                <c:pt idx="9686">
                  <c:v>6.7666362300000005E-2</c:v>
                </c:pt>
                <c:pt idx="9687">
                  <c:v>6.4727776900000006E-2</c:v>
                </c:pt>
                <c:pt idx="9688">
                  <c:v>7.0604947799999998E-2</c:v>
                </c:pt>
                <c:pt idx="9689">
                  <c:v>6.7666362300000005E-2</c:v>
                </c:pt>
                <c:pt idx="9690">
                  <c:v>6.4727776900000006E-2</c:v>
                </c:pt>
                <c:pt idx="9691">
                  <c:v>5.8850603199999997E-2</c:v>
                </c:pt>
                <c:pt idx="9692">
                  <c:v>5.7381257300000002E-2</c:v>
                </c:pt>
                <c:pt idx="9693">
                  <c:v>6.0319727599999998E-2</c:v>
                </c:pt>
                <c:pt idx="9694">
                  <c:v>6.6196732300000005E-2</c:v>
                </c:pt>
                <c:pt idx="9695">
                  <c:v>6.4727228299999995E-2</c:v>
                </c:pt>
                <c:pt idx="9696">
                  <c:v>6.4726982599999996E-2</c:v>
                </c:pt>
                <c:pt idx="9697">
                  <c:v>6.47267116E-2</c:v>
                </c:pt>
                <c:pt idx="9698">
                  <c:v>7.0603603200000004E-2</c:v>
                </c:pt>
                <c:pt idx="9699">
                  <c:v>6.3256835900000002E-2</c:v>
                </c:pt>
                <c:pt idx="9700">
                  <c:v>5.5910066500000001E-2</c:v>
                </c:pt>
                <c:pt idx="9701">
                  <c:v>6.0317671599999997E-2</c:v>
                </c:pt>
                <c:pt idx="9702">
                  <c:v>6.4725299599999994E-2</c:v>
                </c:pt>
                <c:pt idx="9703">
                  <c:v>6.0317180599999999E-2</c:v>
                </c:pt>
                <c:pt idx="9704">
                  <c:v>5.7378395999999998E-2</c:v>
                </c:pt>
                <c:pt idx="9705">
                  <c:v>6.0316847100000001E-2</c:v>
                </c:pt>
                <c:pt idx="9706">
                  <c:v>6.03167628E-2</c:v>
                </c:pt>
                <c:pt idx="9707">
                  <c:v>5.5908852000000002E-2</c:v>
                </c:pt>
                <c:pt idx="9708">
                  <c:v>5.2970257899999998E-2</c:v>
                </c:pt>
                <c:pt idx="9709">
                  <c:v>5.4439554799999998E-2</c:v>
                </c:pt>
                <c:pt idx="9710">
                  <c:v>5.7378148900000002E-2</c:v>
                </c:pt>
                <c:pt idx="9711">
                  <c:v>5.88474462E-2</c:v>
                </c:pt>
                <c:pt idx="9712">
                  <c:v>5.7378148900000002E-2</c:v>
                </c:pt>
                <c:pt idx="9713">
                  <c:v>5.88474462E-2</c:v>
                </c:pt>
                <c:pt idx="9714">
                  <c:v>6.0316742999999999E-2</c:v>
                </c:pt>
                <c:pt idx="9715">
                  <c:v>6.1786040299999997E-2</c:v>
                </c:pt>
                <c:pt idx="9716">
                  <c:v>5.7378148900000002E-2</c:v>
                </c:pt>
                <c:pt idx="9717">
                  <c:v>5.7378148900000002E-2</c:v>
                </c:pt>
                <c:pt idx="9718">
                  <c:v>5.5908852000000002E-2</c:v>
                </c:pt>
                <c:pt idx="9719">
                  <c:v>5.7378148900000002E-2</c:v>
                </c:pt>
                <c:pt idx="9720">
                  <c:v>5.7378148900000002E-2</c:v>
                </c:pt>
                <c:pt idx="9721">
                  <c:v>5.88474462E-2</c:v>
                </c:pt>
                <c:pt idx="9722">
                  <c:v>6.3255337199999997E-2</c:v>
                </c:pt>
                <c:pt idx="9723">
                  <c:v>5.7378148900000002E-2</c:v>
                </c:pt>
                <c:pt idx="9724">
                  <c:v>5.2970257899999998E-2</c:v>
                </c:pt>
                <c:pt idx="9725">
                  <c:v>5.5908852000000002E-2</c:v>
                </c:pt>
                <c:pt idx="9726">
                  <c:v>5.5908852000000002E-2</c:v>
                </c:pt>
                <c:pt idx="9727">
                  <c:v>5.88474462E-2</c:v>
                </c:pt>
                <c:pt idx="9728">
                  <c:v>5.4439554799999998E-2</c:v>
                </c:pt>
                <c:pt idx="9729">
                  <c:v>5.4439554799999998E-2</c:v>
                </c:pt>
                <c:pt idx="9730">
                  <c:v>5.4439554799999998E-2</c:v>
                </c:pt>
                <c:pt idx="9731">
                  <c:v>6.0316742999999999E-2</c:v>
                </c:pt>
                <c:pt idx="9732">
                  <c:v>6.0316742999999999E-2</c:v>
                </c:pt>
                <c:pt idx="9733">
                  <c:v>5.88474462E-2</c:v>
                </c:pt>
                <c:pt idx="9734">
                  <c:v>5.1500960599999999E-2</c:v>
                </c:pt>
                <c:pt idx="9735">
                  <c:v>5.5908852000000002E-2</c:v>
                </c:pt>
                <c:pt idx="9736">
                  <c:v>5.4439554799999998E-2</c:v>
                </c:pt>
                <c:pt idx="9737">
                  <c:v>5.5908852000000002E-2</c:v>
                </c:pt>
                <c:pt idx="9738">
                  <c:v>5.5908852000000002E-2</c:v>
                </c:pt>
                <c:pt idx="9739">
                  <c:v>6.1786041999999999E-2</c:v>
                </c:pt>
                <c:pt idx="9740">
                  <c:v>5.59088898E-2</c:v>
                </c:pt>
                <c:pt idx="9741">
                  <c:v>5.5908969699999998E-2</c:v>
                </c:pt>
                <c:pt idx="9742">
                  <c:v>5.5909088699999998E-2</c:v>
                </c:pt>
                <c:pt idx="9743">
                  <c:v>6.17864282E-2</c:v>
                </c:pt>
                <c:pt idx="9744">
                  <c:v>6.7663795600000007E-2</c:v>
                </c:pt>
                <c:pt idx="9745">
                  <c:v>6.3256113399999994E-2</c:v>
                </c:pt>
                <c:pt idx="9746">
                  <c:v>6.0317748999999997E-2</c:v>
                </c:pt>
                <c:pt idx="9747">
                  <c:v>6.0317992600000002E-2</c:v>
                </c:pt>
                <c:pt idx="9748">
                  <c:v>5.5910361800000002E-2</c:v>
                </c:pt>
                <c:pt idx="9749">
                  <c:v>5.2972034500000001E-2</c:v>
                </c:pt>
                <c:pt idx="9750">
                  <c:v>5.4441593099999998E-2</c:v>
                </c:pt>
                <c:pt idx="9751">
                  <c:v>5.1503266499999999E-2</c:v>
                </c:pt>
                <c:pt idx="9752">
                  <c:v>5.2972814200000003E-2</c:v>
                </c:pt>
                <c:pt idx="9753">
                  <c:v>5.4442349500000001E-2</c:v>
                </c:pt>
                <c:pt idx="9754">
                  <c:v>5.5911867400000002E-2</c:v>
                </c:pt>
                <c:pt idx="9755">
                  <c:v>5.5912072200000003E-2</c:v>
                </c:pt>
                <c:pt idx="9756">
                  <c:v>5.1504409799999998E-2</c:v>
                </c:pt>
                <c:pt idx="9757">
                  <c:v>5.0035351999999998E-2</c:v>
                </c:pt>
                <c:pt idx="9758">
                  <c:v>4.8566309500000002E-2</c:v>
                </c:pt>
                <c:pt idx="9759">
                  <c:v>4.8566568300000001E-2</c:v>
                </c:pt>
                <c:pt idx="9760">
                  <c:v>5.00361234E-2</c:v>
                </c:pt>
                <c:pt idx="9761">
                  <c:v>4.8567096499999997E-2</c:v>
                </c:pt>
                <c:pt idx="9762">
                  <c:v>4.41594851E-2</c:v>
                </c:pt>
                <c:pt idx="9763">
                  <c:v>4.2690446700000002E-2</c:v>
                </c:pt>
                <c:pt idx="9764">
                  <c:v>4.56292643E-2</c:v>
                </c:pt>
                <c:pt idx="9765">
                  <c:v>4.4160194E-2</c:v>
                </c:pt>
                <c:pt idx="9766">
                  <c:v>4.7098968599999999E-2</c:v>
                </c:pt>
                <c:pt idx="9767">
                  <c:v>5.1507003599999997E-2</c:v>
                </c:pt>
                <c:pt idx="9768">
                  <c:v>5.2976427899999998E-2</c:v>
                </c:pt>
                <c:pt idx="9769">
                  <c:v>4.85686611E-2</c:v>
                </c:pt>
                <c:pt idx="9770">
                  <c:v>4.7099430099999999E-2</c:v>
                </c:pt>
                <c:pt idx="9771">
                  <c:v>4.2691576199999998E-2</c:v>
                </c:pt>
                <c:pt idx="9772">
                  <c:v>4.2691540100000001E-2</c:v>
                </c:pt>
                <c:pt idx="9773">
                  <c:v>4.2691460000000001E-2</c:v>
                </c:pt>
                <c:pt idx="9774">
                  <c:v>4.56299181E-2</c:v>
                </c:pt>
                <c:pt idx="9775">
                  <c:v>4.4160475400000003E-2</c:v>
                </c:pt>
                <c:pt idx="9776">
                  <c:v>4.4160291499999997E-2</c:v>
                </c:pt>
                <c:pt idx="9777">
                  <c:v>4.56293719E-2</c:v>
                </c:pt>
                <c:pt idx="9778">
                  <c:v>4.7098432500000002E-2</c:v>
                </c:pt>
                <c:pt idx="9779">
                  <c:v>4.7098187499999999E-2</c:v>
                </c:pt>
                <c:pt idx="9780">
                  <c:v>4.7097931400000001E-2</c:v>
                </c:pt>
                <c:pt idx="9781">
                  <c:v>4.5628377400000003E-2</c:v>
                </c:pt>
                <c:pt idx="9782">
                  <c:v>4.8566694600000002E-2</c:v>
                </c:pt>
                <c:pt idx="9783">
                  <c:v>5.5912890700000002E-2</c:v>
                </c:pt>
                <c:pt idx="9784">
                  <c:v>5.88512219E-2</c:v>
                </c:pt>
                <c:pt idx="9785">
                  <c:v>5.7381689399999998E-2</c:v>
                </c:pt>
                <c:pt idx="9786">
                  <c:v>5.44428801E-2</c:v>
                </c:pt>
                <c:pt idx="9787">
                  <c:v>5.2973382300000003E-2</c:v>
                </c:pt>
                <c:pt idx="9788">
                  <c:v>5.2973166799999999E-2</c:v>
                </c:pt>
                <c:pt idx="9789">
                  <c:v>5.1503638800000001E-2</c:v>
                </c:pt>
                <c:pt idx="9790">
                  <c:v>5.4441977199999998E-2</c:v>
                </c:pt>
                <c:pt idx="9791">
                  <c:v>5.0033836700000001E-2</c:v>
                </c:pt>
                <c:pt idx="9792">
                  <c:v>5.5910750500000002E-2</c:v>
                </c:pt>
                <c:pt idx="9793">
                  <c:v>5.4441192300000003E-2</c:v>
                </c:pt>
                <c:pt idx="9794">
                  <c:v>5.7379523000000002E-2</c:v>
                </c:pt>
                <c:pt idx="9795">
                  <c:v>5.5909977700000002E-2</c:v>
                </c:pt>
                <c:pt idx="9796">
                  <c:v>5.5909740999999999E-2</c:v>
                </c:pt>
                <c:pt idx="9797">
                  <c:v>5.2970929999999999E-2</c:v>
                </c:pt>
                <c:pt idx="9798">
                  <c:v>5.1501437400000002E-2</c:v>
                </c:pt>
                <c:pt idx="9799">
                  <c:v>5.0031971500000001E-2</c:v>
                </c:pt>
                <c:pt idx="9800">
                  <c:v>5.1501131700000001E-2</c:v>
                </c:pt>
                <c:pt idx="9801">
                  <c:v>4.7093141099999999E-2</c:v>
                </c:pt>
                <c:pt idx="9802">
                  <c:v>4.7093082799999998E-2</c:v>
                </c:pt>
                <c:pt idx="9803">
                  <c:v>4.8562366500000002E-2</c:v>
                </c:pt>
                <c:pt idx="9804">
                  <c:v>4.8562366500000002E-2</c:v>
                </c:pt>
                <c:pt idx="9805">
                  <c:v>4.8562366500000002E-2</c:v>
                </c:pt>
                <c:pt idx="9806">
                  <c:v>4.8562366500000002E-2</c:v>
                </c:pt>
                <c:pt idx="9807">
                  <c:v>4.8562366500000002E-2</c:v>
                </c:pt>
                <c:pt idx="9808">
                  <c:v>5.1500960599999999E-2</c:v>
                </c:pt>
                <c:pt idx="9809">
                  <c:v>5.1500960599999999E-2</c:v>
                </c:pt>
                <c:pt idx="9810">
                  <c:v>5.4439554799999998E-2</c:v>
                </c:pt>
                <c:pt idx="9811">
                  <c:v>5.4439554799999998E-2</c:v>
                </c:pt>
                <c:pt idx="9812">
                  <c:v>5.4439554799999998E-2</c:v>
                </c:pt>
                <c:pt idx="9813">
                  <c:v>5.5908852000000002E-2</c:v>
                </c:pt>
                <c:pt idx="9814">
                  <c:v>5.2970257899999998E-2</c:v>
                </c:pt>
                <c:pt idx="9815">
                  <c:v>5.0031663699999999E-2</c:v>
                </c:pt>
                <c:pt idx="9816">
                  <c:v>5.2970257899999998E-2</c:v>
                </c:pt>
                <c:pt idx="9817">
                  <c:v>4.8562366500000002E-2</c:v>
                </c:pt>
                <c:pt idx="9818">
                  <c:v>4.7093069600000002E-2</c:v>
                </c:pt>
                <c:pt idx="9819">
                  <c:v>4.8562366500000002E-2</c:v>
                </c:pt>
                <c:pt idx="9820">
                  <c:v>5.4439554799999998E-2</c:v>
                </c:pt>
                <c:pt idx="9821">
                  <c:v>4.8562366500000002E-2</c:v>
                </c:pt>
                <c:pt idx="9822">
                  <c:v>4.7093069600000002E-2</c:v>
                </c:pt>
                <c:pt idx="9823">
                  <c:v>4.8562366500000002E-2</c:v>
                </c:pt>
                <c:pt idx="9824">
                  <c:v>4.7093069600000002E-2</c:v>
                </c:pt>
                <c:pt idx="9825">
                  <c:v>4.5623772399999998E-2</c:v>
                </c:pt>
                <c:pt idx="9826">
                  <c:v>4.8562366500000002E-2</c:v>
                </c:pt>
                <c:pt idx="9827">
                  <c:v>4.8562366500000002E-2</c:v>
                </c:pt>
                <c:pt idx="9828">
                  <c:v>5.0031663699999999E-2</c:v>
                </c:pt>
                <c:pt idx="9829">
                  <c:v>5.1500960599999999E-2</c:v>
                </c:pt>
                <c:pt idx="9830">
                  <c:v>4.7093069600000002E-2</c:v>
                </c:pt>
                <c:pt idx="9831">
                  <c:v>4.7093069600000002E-2</c:v>
                </c:pt>
                <c:pt idx="9832">
                  <c:v>4.7093069600000002E-2</c:v>
                </c:pt>
                <c:pt idx="9833">
                  <c:v>5.0031663699999999E-2</c:v>
                </c:pt>
                <c:pt idx="9834">
                  <c:v>5.1500960599999999E-2</c:v>
                </c:pt>
                <c:pt idx="9835">
                  <c:v>5.1500960599999999E-2</c:v>
                </c:pt>
                <c:pt idx="9836">
                  <c:v>5.0031663699999999E-2</c:v>
                </c:pt>
                <c:pt idx="9837">
                  <c:v>4.7093069600000002E-2</c:v>
                </c:pt>
                <c:pt idx="9838">
                  <c:v>4.8562366500000002E-2</c:v>
                </c:pt>
                <c:pt idx="9839">
                  <c:v>4.7093069600000002E-2</c:v>
                </c:pt>
                <c:pt idx="9840">
                  <c:v>4.8562366500000002E-2</c:v>
                </c:pt>
                <c:pt idx="9841">
                  <c:v>4.7093069600000002E-2</c:v>
                </c:pt>
                <c:pt idx="9842">
                  <c:v>5.0031663699999999E-2</c:v>
                </c:pt>
                <c:pt idx="9843">
                  <c:v>5.0031663699999999E-2</c:v>
                </c:pt>
                <c:pt idx="9844">
                  <c:v>5.1500960599999999E-2</c:v>
                </c:pt>
                <c:pt idx="9845">
                  <c:v>4.8562366500000002E-2</c:v>
                </c:pt>
                <c:pt idx="9846">
                  <c:v>4.8562366500000002E-2</c:v>
                </c:pt>
                <c:pt idx="9847">
                  <c:v>4.8562366500000002E-2</c:v>
                </c:pt>
                <c:pt idx="9848">
                  <c:v>4.7093069600000002E-2</c:v>
                </c:pt>
                <c:pt idx="9849">
                  <c:v>4.7093069600000002E-2</c:v>
                </c:pt>
                <c:pt idx="9850">
                  <c:v>4.4154475499999998E-2</c:v>
                </c:pt>
                <c:pt idx="9851">
                  <c:v>4.26851782E-2</c:v>
                </c:pt>
                <c:pt idx="9852">
                  <c:v>4.4154475499999998E-2</c:v>
                </c:pt>
                <c:pt idx="9853">
                  <c:v>4.5623772399999998E-2</c:v>
                </c:pt>
                <c:pt idx="9854">
                  <c:v>4.5623772399999998E-2</c:v>
                </c:pt>
                <c:pt idx="9855">
                  <c:v>4.5623772399999998E-2</c:v>
                </c:pt>
                <c:pt idx="9856">
                  <c:v>4.7093069600000002E-2</c:v>
                </c:pt>
                <c:pt idx="9857">
                  <c:v>5.1500960599999999E-2</c:v>
                </c:pt>
                <c:pt idx="9858">
                  <c:v>5.2970257899999998E-2</c:v>
                </c:pt>
                <c:pt idx="9859">
                  <c:v>4.8562366500000002E-2</c:v>
                </c:pt>
                <c:pt idx="9860">
                  <c:v>5.0031663699999999E-2</c:v>
                </c:pt>
                <c:pt idx="9861">
                  <c:v>5.1500960599999999E-2</c:v>
                </c:pt>
                <c:pt idx="9862">
                  <c:v>5.1500960599999999E-2</c:v>
                </c:pt>
                <c:pt idx="9863">
                  <c:v>5.0031663699999999E-2</c:v>
                </c:pt>
                <c:pt idx="9864">
                  <c:v>5.1500960599999999E-2</c:v>
                </c:pt>
                <c:pt idx="9865">
                  <c:v>4.8562366500000002E-2</c:v>
                </c:pt>
                <c:pt idx="9866">
                  <c:v>5.0031663699999999E-2</c:v>
                </c:pt>
                <c:pt idx="9867">
                  <c:v>4.8562366500000002E-2</c:v>
                </c:pt>
                <c:pt idx="9868">
                  <c:v>4.7093069600000002E-2</c:v>
                </c:pt>
                <c:pt idx="9869">
                  <c:v>4.7093069600000002E-2</c:v>
                </c:pt>
                <c:pt idx="9870">
                  <c:v>4.5623772399999998E-2</c:v>
                </c:pt>
                <c:pt idx="9871">
                  <c:v>4.4154475499999998E-2</c:v>
                </c:pt>
                <c:pt idx="9872">
                  <c:v>4.26851782E-2</c:v>
                </c:pt>
                <c:pt idx="9873">
                  <c:v>4.26851782E-2</c:v>
                </c:pt>
                <c:pt idx="9874">
                  <c:v>4.12158813E-2</c:v>
                </c:pt>
                <c:pt idx="9875">
                  <c:v>4.12158813E-2</c:v>
                </c:pt>
                <c:pt idx="9876">
                  <c:v>4.12158813E-2</c:v>
                </c:pt>
                <c:pt idx="9877">
                  <c:v>4.4154475499999998E-2</c:v>
                </c:pt>
                <c:pt idx="9878">
                  <c:v>4.4154475499999998E-2</c:v>
                </c:pt>
                <c:pt idx="9879">
                  <c:v>4.4154475499999998E-2</c:v>
                </c:pt>
                <c:pt idx="9880">
                  <c:v>4.26851782E-2</c:v>
                </c:pt>
                <c:pt idx="9881">
                  <c:v>4.4154475499999998E-2</c:v>
                </c:pt>
                <c:pt idx="9882">
                  <c:v>4.5623772399999998E-2</c:v>
                </c:pt>
                <c:pt idx="9883">
                  <c:v>4.5623772399999998E-2</c:v>
                </c:pt>
                <c:pt idx="9884">
                  <c:v>4.7093069600000002E-2</c:v>
                </c:pt>
                <c:pt idx="9885">
                  <c:v>4.5623772399999998E-2</c:v>
                </c:pt>
                <c:pt idx="9886">
                  <c:v>4.5623772399999998E-2</c:v>
                </c:pt>
                <c:pt idx="9887">
                  <c:v>4.5623772399999998E-2</c:v>
                </c:pt>
                <c:pt idx="9888">
                  <c:v>4.5623772399999998E-2</c:v>
                </c:pt>
                <c:pt idx="9889">
                  <c:v>4.4154475499999998E-2</c:v>
                </c:pt>
                <c:pt idx="9890">
                  <c:v>4.5623772399999998E-2</c:v>
                </c:pt>
                <c:pt idx="9891">
                  <c:v>4.4154475499999998E-2</c:v>
                </c:pt>
                <c:pt idx="9892">
                  <c:v>4.26851782E-2</c:v>
                </c:pt>
                <c:pt idx="9893">
                  <c:v>4.26851782E-2</c:v>
                </c:pt>
                <c:pt idx="9894">
                  <c:v>4.26851782E-2</c:v>
                </c:pt>
                <c:pt idx="9895">
                  <c:v>4.26851782E-2</c:v>
                </c:pt>
                <c:pt idx="9896">
                  <c:v>4.12158813E-2</c:v>
                </c:pt>
                <c:pt idx="9897">
                  <c:v>4.12158813E-2</c:v>
                </c:pt>
                <c:pt idx="9898">
                  <c:v>3.8277287200000003E-2</c:v>
                </c:pt>
                <c:pt idx="9899">
                  <c:v>3.8277284799999998E-2</c:v>
                </c:pt>
                <c:pt idx="9900">
                  <c:v>3.97465293E-2</c:v>
                </c:pt>
                <c:pt idx="9901">
                  <c:v>3.9746415100000002E-2</c:v>
                </c:pt>
                <c:pt idx="9902">
                  <c:v>4.2684843E-2</c:v>
                </c:pt>
                <c:pt idx="9903">
                  <c:v>4.2684632700000003E-2</c:v>
                </c:pt>
                <c:pt idx="9904">
                  <c:v>4.1215089500000003E-2</c:v>
                </c:pt>
                <c:pt idx="9905">
                  <c:v>4.2684116799999998E-2</c:v>
                </c:pt>
                <c:pt idx="9906">
                  <c:v>4.4153127700000003E-2</c:v>
                </c:pt>
                <c:pt idx="9907">
                  <c:v>4.5622131400000002E-2</c:v>
                </c:pt>
                <c:pt idx="9908">
                  <c:v>4.2683237800000003E-2</c:v>
                </c:pt>
                <c:pt idx="9909">
                  <c:v>4.4152252900000001E-2</c:v>
                </c:pt>
                <c:pt idx="9910">
                  <c:v>4.7090587900000001E-2</c:v>
                </c:pt>
                <c:pt idx="9911">
                  <c:v>4.8559651199999998E-2</c:v>
                </c:pt>
                <c:pt idx="9912">
                  <c:v>4.8559450999999997E-2</c:v>
                </c:pt>
                <c:pt idx="9913">
                  <c:v>4.5620694099999998E-2</c:v>
                </c:pt>
                <c:pt idx="9914">
                  <c:v>4.7089895299999997E-2</c:v>
                </c:pt>
                <c:pt idx="9915">
                  <c:v>4.7089860900000002E-2</c:v>
                </c:pt>
                <c:pt idx="9916">
                  <c:v>5.0028540699999999E-2</c:v>
                </c:pt>
                <c:pt idx="9917">
                  <c:v>4.4151528699999998E-2</c:v>
                </c:pt>
                <c:pt idx="9918">
                  <c:v>4.4151822299999997E-2</c:v>
                </c:pt>
                <c:pt idx="9919">
                  <c:v>4.4152200199999998E-2</c:v>
                </c:pt>
                <c:pt idx="9920">
                  <c:v>4.56219468E-2</c:v>
                </c:pt>
                <c:pt idx="9921">
                  <c:v>4.4153147800000001E-2</c:v>
                </c:pt>
                <c:pt idx="9922">
                  <c:v>4.5622984700000001E-2</c:v>
                </c:pt>
                <c:pt idx="9923">
                  <c:v>4.4154248200000003E-2</c:v>
                </c:pt>
                <c:pt idx="9924">
                  <c:v>4.7093410000000002E-2</c:v>
                </c:pt>
                <c:pt idx="9925">
                  <c:v>4.7093969399999998E-2</c:v>
                </c:pt>
                <c:pt idx="9926">
                  <c:v>4.7094505100000003E-2</c:v>
                </c:pt>
                <c:pt idx="9927">
                  <c:v>4.7095002400000002E-2</c:v>
                </c:pt>
                <c:pt idx="9928">
                  <c:v>4.4156858299999997E-2</c:v>
                </c:pt>
                <c:pt idx="9929">
                  <c:v>4.8565114E-2</c:v>
                </c:pt>
                <c:pt idx="9930">
                  <c:v>5.0034697199999999E-2</c:v>
                </c:pt>
                <c:pt idx="9931">
                  <c:v>5.4442767599999997E-2</c:v>
                </c:pt>
                <c:pt idx="9932">
                  <c:v>5.4442881800000002E-2</c:v>
                </c:pt>
                <c:pt idx="9933">
                  <c:v>5.2973639699999998E-2</c:v>
                </c:pt>
                <c:pt idx="9934">
                  <c:v>5.5912216200000003E-2</c:v>
                </c:pt>
                <c:pt idx="9935">
                  <c:v>5.1504275199999998E-2</c:v>
                </c:pt>
                <c:pt idx="9936">
                  <c:v>5.4442747200000002E-2</c:v>
                </c:pt>
                <c:pt idx="9937">
                  <c:v>5.2973295199999999E-2</c:v>
                </c:pt>
                <c:pt idx="9938">
                  <c:v>5.2973094999999998E-2</c:v>
                </c:pt>
                <c:pt idx="9939">
                  <c:v>5.1503563799999999E-2</c:v>
                </c:pt>
                <c:pt idx="9940">
                  <c:v>4.8564705999999999E-2</c:v>
                </c:pt>
                <c:pt idx="9941">
                  <c:v>4.70951124E-2</c:v>
                </c:pt>
                <c:pt idx="9942">
                  <c:v>4.4156199700000003E-2</c:v>
                </c:pt>
                <c:pt idx="9943">
                  <c:v>4.8563741700000003E-2</c:v>
                </c:pt>
                <c:pt idx="9944">
                  <c:v>4.8563384600000002E-2</c:v>
                </c:pt>
                <c:pt idx="9945">
                  <c:v>5.0032313699999997E-2</c:v>
                </c:pt>
                <c:pt idx="9946">
                  <c:v>4.8562644100000003E-2</c:v>
                </c:pt>
                <c:pt idx="9947">
                  <c:v>4.4154377600000003E-2</c:v>
                </c:pt>
                <c:pt idx="9948">
                  <c:v>4.56233022E-2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71-4381-AC8C-3854421A27EF}"/>
            </c:ext>
          </c:extLst>
        </c:ser>
        <c:ser>
          <c:idx val="2"/>
          <c:order val="3"/>
          <c:tx>
            <c:strRef>
              <c:f>'[1]Correct EI'!$D$1</c:f>
              <c:strCache>
                <c:ptCount val="1"/>
                <c:pt idx="0">
                  <c:v>MTB-08 (Lee)</c:v>
                </c:pt>
              </c:strCache>
            </c:strRef>
          </c:tx>
          <c:marker>
            <c:symbol val="none"/>
          </c:marker>
          <c:xVal>
            <c:numRef>
              <c:f>'[1]Correct EI'!$C$2:$C$9950</c:f>
              <c:numCache>
                <c:formatCode>General</c:formatCode>
                <c:ptCount val="9949"/>
                <c:pt idx="0">
                  <c:v>-371.20721000000003</c:v>
                </c:pt>
                <c:pt idx="1">
                  <c:v>-371.14471000000003</c:v>
                </c:pt>
                <c:pt idx="2">
                  <c:v>-371.08221000000003</c:v>
                </c:pt>
                <c:pt idx="3">
                  <c:v>-371.01971000000003</c:v>
                </c:pt>
                <c:pt idx="4">
                  <c:v>-370.95721000000003</c:v>
                </c:pt>
                <c:pt idx="5">
                  <c:v>-370.89471000000003</c:v>
                </c:pt>
                <c:pt idx="6">
                  <c:v>-370.83221000000003</c:v>
                </c:pt>
                <c:pt idx="7">
                  <c:v>-370.76971000000003</c:v>
                </c:pt>
                <c:pt idx="8">
                  <c:v>-370.70721000000003</c:v>
                </c:pt>
                <c:pt idx="9">
                  <c:v>-370.64471000000003</c:v>
                </c:pt>
                <c:pt idx="10">
                  <c:v>-370.58221000000003</c:v>
                </c:pt>
                <c:pt idx="11">
                  <c:v>-370.51971000000003</c:v>
                </c:pt>
                <c:pt idx="12">
                  <c:v>-370.45721000000003</c:v>
                </c:pt>
                <c:pt idx="13">
                  <c:v>-370.39471000000003</c:v>
                </c:pt>
                <c:pt idx="14">
                  <c:v>-370.33221000000003</c:v>
                </c:pt>
                <c:pt idx="15">
                  <c:v>-370.26971000000003</c:v>
                </c:pt>
                <c:pt idx="16">
                  <c:v>-370.20721000000003</c:v>
                </c:pt>
                <c:pt idx="17">
                  <c:v>-370.14471000000003</c:v>
                </c:pt>
                <c:pt idx="18">
                  <c:v>-370.08221000000003</c:v>
                </c:pt>
                <c:pt idx="19">
                  <c:v>-370.01971000000003</c:v>
                </c:pt>
                <c:pt idx="20">
                  <c:v>-369.95721000000003</c:v>
                </c:pt>
                <c:pt idx="21">
                  <c:v>-369.89471000000003</c:v>
                </c:pt>
                <c:pt idx="22">
                  <c:v>-369.83221000000003</c:v>
                </c:pt>
                <c:pt idx="23">
                  <c:v>-369.76971000000003</c:v>
                </c:pt>
                <c:pt idx="24">
                  <c:v>-369.70721000000003</c:v>
                </c:pt>
                <c:pt idx="25">
                  <c:v>-369.64471000000003</c:v>
                </c:pt>
                <c:pt idx="26">
                  <c:v>-369.58221000000003</c:v>
                </c:pt>
                <c:pt idx="27">
                  <c:v>-369.51971000000003</c:v>
                </c:pt>
                <c:pt idx="28">
                  <c:v>-369.45721000000003</c:v>
                </c:pt>
                <c:pt idx="29">
                  <c:v>-369.39471000000003</c:v>
                </c:pt>
                <c:pt idx="30">
                  <c:v>-369.33221000000003</c:v>
                </c:pt>
                <c:pt idx="31">
                  <c:v>-369.26971000000003</c:v>
                </c:pt>
                <c:pt idx="32">
                  <c:v>-369.20721000000003</c:v>
                </c:pt>
                <c:pt idx="33">
                  <c:v>-369.14471000000003</c:v>
                </c:pt>
                <c:pt idx="34">
                  <c:v>-369.08221000000003</c:v>
                </c:pt>
                <c:pt idx="35">
                  <c:v>-369.01971000000003</c:v>
                </c:pt>
                <c:pt idx="36">
                  <c:v>-368.95721000000003</c:v>
                </c:pt>
                <c:pt idx="37">
                  <c:v>-368.89471000000003</c:v>
                </c:pt>
                <c:pt idx="38">
                  <c:v>-368.83221000000003</c:v>
                </c:pt>
                <c:pt idx="39">
                  <c:v>-368.76971000000003</c:v>
                </c:pt>
                <c:pt idx="40">
                  <c:v>-368.70721000000003</c:v>
                </c:pt>
                <c:pt idx="41">
                  <c:v>-368.64471000000003</c:v>
                </c:pt>
                <c:pt idx="42">
                  <c:v>-368.58221000000003</c:v>
                </c:pt>
                <c:pt idx="43">
                  <c:v>-368.51971000000003</c:v>
                </c:pt>
                <c:pt idx="44">
                  <c:v>-368.45721000000003</c:v>
                </c:pt>
                <c:pt idx="45">
                  <c:v>-368.39471000000003</c:v>
                </c:pt>
                <c:pt idx="46">
                  <c:v>-368.33221000000003</c:v>
                </c:pt>
                <c:pt idx="47">
                  <c:v>-368.26971000000003</c:v>
                </c:pt>
                <c:pt idx="48">
                  <c:v>-368.20721000000003</c:v>
                </c:pt>
                <c:pt idx="49">
                  <c:v>-368.14471000000003</c:v>
                </c:pt>
                <c:pt idx="50">
                  <c:v>-368.08221000000003</c:v>
                </c:pt>
                <c:pt idx="51">
                  <c:v>-368.01971000000003</c:v>
                </c:pt>
                <c:pt idx="52">
                  <c:v>-367.95721000000003</c:v>
                </c:pt>
                <c:pt idx="53">
                  <c:v>-367.89471000000003</c:v>
                </c:pt>
                <c:pt idx="54">
                  <c:v>-367.83221000000003</c:v>
                </c:pt>
                <c:pt idx="55">
                  <c:v>-367.76971000000003</c:v>
                </c:pt>
                <c:pt idx="56">
                  <c:v>-367.70721000000003</c:v>
                </c:pt>
                <c:pt idx="57">
                  <c:v>-367.64471000000003</c:v>
                </c:pt>
                <c:pt idx="58">
                  <c:v>-367.58221000000003</c:v>
                </c:pt>
                <c:pt idx="59">
                  <c:v>-367.51971000000003</c:v>
                </c:pt>
                <c:pt idx="60">
                  <c:v>-367.45721000000003</c:v>
                </c:pt>
                <c:pt idx="61">
                  <c:v>-367.39471000000003</c:v>
                </c:pt>
                <c:pt idx="62">
                  <c:v>-367.33221000000003</c:v>
                </c:pt>
                <c:pt idx="63">
                  <c:v>-367.26971000000003</c:v>
                </c:pt>
                <c:pt idx="64">
                  <c:v>-367.20721000000003</c:v>
                </c:pt>
                <c:pt idx="65">
                  <c:v>-367.14471000000003</c:v>
                </c:pt>
                <c:pt idx="66">
                  <c:v>-367.08221000000003</c:v>
                </c:pt>
                <c:pt idx="67">
                  <c:v>-367.01971000000003</c:v>
                </c:pt>
                <c:pt idx="68">
                  <c:v>-366.95721000000003</c:v>
                </c:pt>
                <c:pt idx="69">
                  <c:v>-366.89471000000003</c:v>
                </c:pt>
                <c:pt idx="70">
                  <c:v>-366.83221000000003</c:v>
                </c:pt>
                <c:pt idx="71">
                  <c:v>-366.76971000000003</c:v>
                </c:pt>
                <c:pt idx="72">
                  <c:v>-366.70721000000003</c:v>
                </c:pt>
                <c:pt idx="73">
                  <c:v>-366.64471000000003</c:v>
                </c:pt>
                <c:pt idx="74">
                  <c:v>-366.58221000000003</c:v>
                </c:pt>
                <c:pt idx="75">
                  <c:v>-366.51971000000003</c:v>
                </c:pt>
                <c:pt idx="76">
                  <c:v>-366.45721000000003</c:v>
                </c:pt>
                <c:pt idx="77">
                  <c:v>-366.39471000000003</c:v>
                </c:pt>
                <c:pt idx="78">
                  <c:v>-366.33221000000003</c:v>
                </c:pt>
                <c:pt idx="79">
                  <c:v>-366.26971000000003</c:v>
                </c:pt>
                <c:pt idx="80">
                  <c:v>-366.20721000000003</c:v>
                </c:pt>
                <c:pt idx="81">
                  <c:v>-366.14471000000003</c:v>
                </c:pt>
                <c:pt idx="82">
                  <c:v>-366.08221000000003</c:v>
                </c:pt>
                <c:pt idx="83">
                  <c:v>-366.01971000000003</c:v>
                </c:pt>
                <c:pt idx="84">
                  <c:v>-365.95721000000003</c:v>
                </c:pt>
                <c:pt idx="85">
                  <c:v>-365.89471000000003</c:v>
                </c:pt>
                <c:pt idx="86">
                  <c:v>-365.83221000000003</c:v>
                </c:pt>
                <c:pt idx="87">
                  <c:v>-365.76971000000003</c:v>
                </c:pt>
                <c:pt idx="88">
                  <c:v>-365.70721000000003</c:v>
                </c:pt>
                <c:pt idx="89">
                  <c:v>-365.64471000000003</c:v>
                </c:pt>
                <c:pt idx="90">
                  <c:v>-365.58221000000003</c:v>
                </c:pt>
                <c:pt idx="91">
                  <c:v>-365.51971000000003</c:v>
                </c:pt>
                <c:pt idx="92">
                  <c:v>-365.45721000000003</c:v>
                </c:pt>
                <c:pt idx="93">
                  <c:v>-365.39471000000003</c:v>
                </c:pt>
                <c:pt idx="94">
                  <c:v>-365.33221000000003</c:v>
                </c:pt>
                <c:pt idx="95">
                  <c:v>-365.26971000000003</c:v>
                </c:pt>
                <c:pt idx="96">
                  <c:v>-365.20721000000003</c:v>
                </c:pt>
                <c:pt idx="97">
                  <c:v>-365.14471000000003</c:v>
                </c:pt>
                <c:pt idx="98">
                  <c:v>-365.08221000000003</c:v>
                </c:pt>
                <c:pt idx="99">
                  <c:v>-365.01971000000003</c:v>
                </c:pt>
                <c:pt idx="100">
                  <c:v>-364.95721000000003</c:v>
                </c:pt>
                <c:pt idx="101">
                  <c:v>-364.89471000000003</c:v>
                </c:pt>
                <c:pt idx="102">
                  <c:v>-364.83221000000003</c:v>
                </c:pt>
                <c:pt idx="103">
                  <c:v>-364.76971000000003</c:v>
                </c:pt>
                <c:pt idx="104">
                  <c:v>-364.70721000000003</c:v>
                </c:pt>
                <c:pt idx="105">
                  <c:v>-364.64471000000003</c:v>
                </c:pt>
                <c:pt idx="106">
                  <c:v>-364.58221000000003</c:v>
                </c:pt>
                <c:pt idx="107">
                  <c:v>-364.51971000000003</c:v>
                </c:pt>
                <c:pt idx="108">
                  <c:v>-364.45721000000003</c:v>
                </c:pt>
                <c:pt idx="109">
                  <c:v>-364.39471000000003</c:v>
                </c:pt>
                <c:pt idx="110">
                  <c:v>-364.33221000000003</c:v>
                </c:pt>
                <c:pt idx="111">
                  <c:v>-364.26971000000003</c:v>
                </c:pt>
                <c:pt idx="112">
                  <c:v>-364.20721000000003</c:v>
                </c:pt>
                <c:pt idx="113">
                  <c:v>-364.14471000000003</c:v>
                </c:pt>
                <c:pt idx="114">
                  <c:v>-364.08221000000003</c:v>
                </c:pt>
                <c:pt idx="115">
                  <c:v>-364.01971000000003</c:v>
                </c:pt>
                <c:pt idx="116">
                  <c:v>-363.95721000000003</c:v>
                </c:pt>
                <c:pt idx="117">
                  <c:v>-363.89471000000003</c:v>
                </c:pt>
                <c:pt idx="118">
                  <c:v>-363.83221000000003</c:v>
                </c:pt>
                <c:pt idx="119">
                  <c:v>-363.76971000000003</c:v>
                </c:pt>
                <c:pt idx="120">
                  <c:v>-363.70721000000003</c:v>
                </c:pt>
                <c:pt idx="121">
                  <c:v>-363.64471000000003</c:v>
                </c:pt>
                <c:pt idx="122">
                  <c:v>-363.58221000000003</c:v>
                </c:pt>
                <c:pt idx="123">
                  <c:v>-363.51971000000003</c:v>
                </c:pt>
                <c:pt idx="124">
                  <c:v>-363.45721000000003</c:v>
                </c:pt>
                <c:pt idx="125">
                  <c:v>-363.39471000000003</c:v>
                </c:pt>
                <c:pt idx="126">
                  <c:v>-363.33221000000003</c:v>
                </c:pt>
                <c:pt idx="127">
                  <c:v>-363.26971000000003</c:v>
                </c:pt>
                <c:pt idx="128">
                  <c:v>-363.20721000000003</c:v>
                </c:pt>
                <c:pt idx="129">
                  <c:v>-363.14471000000003</c:v>
                </c:pt>
                <c:pt idx="130">
                  <c:v>-363.08221000000003</c:v>
                </c:pt>
                <c:pt idx="131">
                  <c:v>-363.01971000000003</c:v>
                </c:pt>
                <c:pt idx="132">
                  <c:v>-362.95721000000003</c:v>
                </c:pt>
                <c:pt idx="133">
                  <c:v>-362.89471000000003</c:v>
                </c:pt>
                <c:pt idx="134">
                  <c:v>-362.83221000000003</c:v>
                </c:pt>
                <c:pt idx="135">
                  <c:v>-362.76971000000003</c:v>
                </c:pt>
                <c:pt idx="136">
                  <c:v>-362.70721000000003</c:v>
                </c:pt>
                <c:pt idx="137">
                  <c:v>-362.64471000000003</c:v>
                </c:pt>
                <c:pt idx="138">
                  <c:v>-362.58221000000003</c:v>
                </c:pt>
                <c:pt idx="139">
                  <c:v>-362.51971000000003</c:v>
                </c:pt>
                <c:pt idx="140">
                  <c:v>-362.45721000000003</c:v>
                </c:pt>
                <c:pt idx="141">
                  <c:v>-362.39471000000003</c:v>
                </c:pt>
                <c:pt idx="142">
                  <c:v>-362.33221000000003</c:v>
                </c:pt>
                <c:pt idx="143">
                  <c:v>-362.26971000000003</c:v>
                </c:pt>
                <c:pt idx="144">
                  <c:v>-362.20721000000003</c:v>
                </c:pt>
                <c:pt idx="145">
                  <c:v>-362.14471000000003</c:v>
                </c:pt>
                <c:pt idx="146">
                  <c:v>-362.08221000000003</c:v>
                </c:pt>
                <c:pt idx="147">
                  <c:v>-362.01971000000003</c:v>
                </c:pt>
                <c:pt idx="148">
                  <c:v>-361.95721000000003</c:v>
                </c:pt>
                <c:pt idx="149">
                  <c:v>-361.89471000000003</c:v>
                </c:pt>
                <c:pt idx="150">
                  <c:v>-361.83221000000003</c:v>
                </c:pt>
                <c:pt idx="151">
                  <c:v>-361.76971000000003</c:v>
                </c:pt>
                <c:pt idx="152">
                  <c:v>-361.70721000000003</c:v>
                </c:pt>
                <c:pt idx="153">
                  <c:v>-361.64471000000003</c:v>
                </c:pt>
                <c:pt idx="154">
                  <c:v>-361.58221000000003</c:v>
                </c:pt>
                <c:pt idx="155">
                  <c:v>-361.51971000000003</c:v>
                </c:pt>
                <c:pt idx="156">
                  <c:v>-361.45721000000003</c:v>
                </c:pt>
                <c:pt idx="157">
                  <c:v>-361.39471000000003</c:v>
                </c:pt>
                <c:pt idx="158">
                  <c:v>-361.33221000000003</c:v>
                </c:pt>
                <c:pt idx="159">
                  <c:v>-361.26971000000003</c:v>
                </c:pt>
                <c:pt idx="160">
                  <c:v>-361.20721000000003</c:v>
                </c:pt>
                <c:pt idx="161">
                  <c:v>-361.14471000000003</c:v>
                </c:pt>
                <c:pt idx="162">
                  <c:v>-361.08221000000003</c:v>
                </c:pt>
                <c:pt idx="163">
                  <c:v>-361.01971000000003</c:v>
                </c:pt>
                <c:pt idx="164">
                  <c:v>-360.95721000000003</c:v>
                </c:pt>
                <c:pt idx="165">
                  <c:v>-360.89471000000003</c:v>
                </c:pt>
                <c:pt idx="166">
                  <c:v>-360.83221000000003</c:v>
                </c:pt>
                <c:pt idx="167">
                  <c:v>-360.76971000000003</c:v>
                </c:pt>
                <c:pt idx="168">
                  <c:v>-360.70721000000003</c:v>
                </c:pt>
                <c:pt idx="169">
                  <c:v>-360.64471000000003</c:v>
                </c:pt>
                <c:pt idx="170">
                  <c:v>-360.58221000000003</c:v>
                </c:pt>
                <c:pt idx="171">
                  <c:v>-360.51971000000003</c:v>
                </c:pt>
                <c:pt idx="172">
                  <c:v>-360.45721000000003</c:v>
                </c:pt>
                <c:pt idx="173">
                  <c:v>-360.39471000000003</c:v>
                </c:pt>
                <c:pt idx="174">
                  <c:v>-360.33221000000003</c:v>
                </c:pt>
                <c:pt idx="175">
                  <c:v>-360.26971000000003</c:v>
                </c:pt>
                <c:pt idx="176">
                  <c:v>-360.20721000000003</c:v>
                </c:pt>
                <c:pt idx="177">
                  <c:v>-360.14471000000003</c:v>
                </c:pt>
                <c:pt idx="178">
                  <c:v>-360.08221000000003</c:v>
                </c:pt>
                <c:pt idx="179">
                  <c:v>-360.01971000000003</c:v>
                </c:pt>
                <c:pt idx="180">
                  <c:v>-359.95721000000003</c:v>
                </c:pt>
                <c:pt idx="181">
                  <c:v>-359.89471000000003</c:v>
                </c:pt>
                <c:pt idx="182">
                  <c:v>-359.83221000000003</c:v>
                </c:pt>
                <c:pt idx="183">
                  <c:v>-359.76971000000003</c:v>
                </c:pt>
                <c:pt idx="184">
                  <c:v>-359.70721000000003</c:v>
                </c:pt>
                <c:pt idx="185">
                  <c:v>-359.64471000000003</c:v>
                </c:pt>
                <c:pt idx="186">
                  <c:v>-359.58221000000003</c:v>
                </c:pt>
                <c:pt idx="187">
                  <c:v>-359.51971000000003</c:v>
                </c:pt>
                <c:pt idx="188">
                  <c:v>-359.45721000000003</c:v>
                </c:pt>
                <c:pt idx="189">
                  <c:v>-359.39471000000003</c:v>
                </c:pt>
                <c:pt idx="190">
                  <c:v>-359.33221000000003</c:v>
                </c:pt>
                <c:pt idx="191">
                  <c:v>-359.26971000000003</c:v>
                </c:pt>
                <c:pt idx="192">
                  <c:v>-359.20721000000003</c:v>
                </c:pt>
                <c:pt idx="193">
                  <c:v>-359.14471000000003</c:v>
                </c:pt>
                <c:pt idx="194">
                  <c:v>-359.08221000000003</c:v>
                </c:pt>
                <c:pt idx="195">
                  <c:v>-359.01971000000003</c:v>
                </c:pt>
                <c:pt idx="196">
                  <c:v>-358.95721000000003</c:v>
                </c:pt>
                <c:pt idx="197">
                  <c:v>-358.89471000000003</c:v>
                </c:pt>
                <c:pt idx="198">
                  <c:v>-358.83221000000003</c:v>
                </c:pt>
                <c:pt idx="199">
                  <c:v>-358.76971000000003</c:v>
                </c:pt>
                <c:pt idx="200">
                  <c:v>-358.70721000000003</c:v>
                </c:pt>
                <c:pt idx="201">
                  <c:v>-358.64471000000003</c:v>
                </c:pt>
                <c:pt idx="202">
                  <c:v>-358.58221000000003</c:v>
                </c:pt>
                <c:pt idx="203">
                  <c:v>-358.51971000000003</c:v>
                </c:pt>
                <c:pt idx="204">
                  <c:v>-358.45721000000003</c:v>
                </c:pt>
                <c:pt idx="205">
                  <c:v>-358.39471000000003</c:v>
                </c:pt>
                <c:pt idx="206">
                  <c:v>-358.33221000000003</c:v>
                </c:pt>
                <c:pt idx="207">
                  <c:v>-358.26971000000003</c:v>
                </c:pt>
                <c:pt idx="208">
                  <c:v>-358.20721000000003</c:v>
                </c:pt>
                <c:pt idx="209">
                  <c:v>-358.14471000000003</c:v>
                </c:pt>
                <c:pt idx="210">
                  <c:v>-358.08221000000003</c:v>
                </c:pt>
                <c:pt idx="211">
                  <c:v>-358.01971000000003</c:v>
                </c:pt>
                <c:pt idx="212">
                  <c:v>-357.95721000000003</c:v>
                </c:pt>
                <c:pt idx="213">
                  <c:v>-357.89471000000003</c:v>
                </c:pt>
                <c:pt idx="214">
                  <c:v>-357.83221000000003</c:v>
                </c:pt>
                <c:pt idx="215">
                  <c:v>-357.76971000000003</c:v>
                </c:pt>
                <c:pt idx="216">
                  <c:v>-357.70721000000003</c:v>
                </c:pt>
                <c:pt idx="217">
                  <c:v>-357.64471000000003</c:v>
                </c:pt>
                <c:pt idx="218">
                  <c:v>-357.58221000000003</c:v>
                </c:pt>
                <c:pt idx="219">
                  <c:v>-357.51971000000003</c:v>
                </c:pt>
                <c:pt idx="220">
                  <c:v>-357.45721000000003</c:v>
                </c:pt>
                <c:pt idx="221">
                  <c:v>-357.39471000000003</c:v>
                </c:pt>
                <c:pt idx="222">
                  <c:v>-357.33221000000003</c:v>
                </c:pt>
                <c:pt idx="223">
                  <c:v>-357.26971000000003</c:v>
                </c:pt>
                <c:pt idx="224">
                  <c:v>-357.20721000000003</c:v>
                </c:pt>
                <c:pt idx="225">
                  <c:v>-357.14471000000003</c:v>
                </c:pt>
                <c:pt idx="226">
                  <c:v>-357.08221000000003</c:v>
                </c:pt>
                <c:pt idx="227">
                  <c:v>-357.01971000000003</c:v>
                </c:pt>
                <c:pt idx="228">
                  <c:v>-356.95721000000003</c:v>
                </c:pt>
                <c:pt idx="229">
                  <c:v>-356.89471000000003</c:v>
                </c:pt>
                <c:pt idx="230">
                  <c:v>-356.83221000000003</c:v>
                </c:pt>
                <c:pt idx="231">
                  <c:v>-356.76971000000003</c:v>
                </c:pt>
                <c:pt idx="232">
                  <c:v>-356.70721000000003</c:v>
                </c:pt>
                <c:pt idx="233">
                  <c:v>-356.64471000000003</c:v>
                </c:pt>
                <c:pt idx="234">
                  <c:v>-356.58221000000003</c:v>
                </c:pt>
                <c:pt idx="235">
                  <c:v>-356.51971000000003</c:v>
                </c:pt>
                <c:pt idx="236">
                  <c:v>-356.45721000000003</c:v>
                </c:pt>
                <c:pt idx="237">
                  <c:v>-356.39471000000003</c:v>
                </c:pt>
                <c:pt idx="238">
                  <c:v>-356.33221000000003</c:v>
                </c:pt>
                <c:pt idx="239">
                  <c:v>-356.26971000000003</c:v>
                </c:pt>
                <c:pt idx="240">
                  <c:v>-356.20721000000003</c:v>
                </c:pt>
                <c:pt idx="241">
                  <c:v>-356.14471000000003</c:v>
                </c:pt>
                <c:pt idx="242">
                  <c:v>-356.08221000000003</c:v>
                </c:pt>
                <c:pt idx="243">
                  <c:v>-356.01971000000003</c:v>
                </c:pt>
                <c:pt idx="244">
                  <c:v>-355.95721000000003</c:v>
                </c:pt>
                <c:pt idx="245">
                  <c:v>-355.89471000000003</c:v>
                </c:pt>
                <c:pt idx="246">
                  <c:v>-355.83221000000003</c:v>
                </c:pt>
                <c:pt idx="247">
                  <c:v>-355.76971000000003</c:v>
                </c:pt>
                <c:pt idx="248">
                  <c:v>-355.70721000000003</c:v>
                </c:pt>
                <c:pt idx="249">
                  <c:v>-355.64471000000003</c:v>
                </c:pt>
                <c:pt idx="250">
                  <c:v>-355.58221000000003</c:v>
                </c:pt>
                <c:pt idx="251">
                  <c:v>-355.51971000000003</c:v>
                </c:pt>
                <c:pt idx="252">
                  <c:v>-355.45721000000003</c:v>
                </c:pt>
                <c:pt idx="253">
                  <c:v>-355.39471000000003</c:v>
                </c:pt>
                <c:pt idx="254">
                  <c:v>-355.33221000000003</c:v>
                </c:pt>
                <c:pt idx="255">
                  <c:v>-355.26971000000003</c:v>
                </c:pt>
                <c:pt idx="256">
                  <c:v>-355.20721000000003</c:v>
                </c:pt>
                <c:pt idx="257">
                  <c:v>-355.14471000000003</c:v>
                </c:pt>
                <c:pt idx="258">
                  <c:v>-355.08221000000003</c:v>
                </c:pt>
                <c:pt idx="259">
                  <c:v>-355.01971000000003</c:v>
                </c:pt>
                <c:pt idx="260">
                  <c:v>-354.95721000000003</c:v>
                </c:pt>
                <c:pt idx="261">
                  <c:v>-354.89471000000003</c:v>
                </c:pt>
                <c:pt idx="262">
                  <c:v>-354.83221000000003</c:v>
                </c:pt>
                <c:pt idx="263">
                  <c:v>-354.76971000000003</c:v>
                </c:pt>
                <c:pt idx="264">
                  <c:v>-354.70721000000003</c:v>
                </c:pt>
                <c:pt idx="265">
                  <c:v>-354.64471000000003</c:v>
                </c:pt>
                <c:pt idx="266">
                  <c:v>-354.58221000000003</c:v>
                </c:pt>
                <c:pt idx="267">
                  <c:v>-354.51971000000003</c:v>
                </c:pt>
                <c:pt idx="268">
                  <c:v>-354.45721000000003</c:v>
                </c:pt>
                <c:pt idx="269">
                  <c:v>-354.39471000000003</c:v>
                </c:pt>
                <c:pt idx="270">
                  <c:v>-354.33221000000003</c:v>
                </c:pt>
                <c:pt idx="271">
                  <c:v>-354.26971000000003</c:v>
                </c:pt>
                <c:pt idx="272">
                  <c:v>-354.20721000000003</c:v>
                </c:pt>
                <c:pt idx="273">
                  <c:v>-354.14471000000003</c:v>
                </c:pt>
                <c:pt idx="274">
                  <c:v>-354.08221000000003</c:v>
                </c:pt>
                <c:pt idx="275">
                  <c:v>-354.01971000000003</c:v>
                </c:pt>
                <c:pt idx="276">
                  <c:v>-353.95721000000003</c:v>
                </c:pt>
                <c:pt idx="277">
                  <c:v>-353.89471000000003</c:v>
                </c:pt>
                <c:pt idx="278">
                  <c:v>-353.83221000000003</c:v>
                </c:pt>
                <c:pt idx="279">
                  <c:v>-353.76971000000003</c:v>
                </c:pt>
                <c:pt idx="280">
                  <c:v>-353.70721000000003</c:v>
                </c:pt>
                <c:pt idx="281">
                  <c:v>-353.64471000000003</c:v>
                </c:pt>
                <c:pt idx="282">
                  <c:v>-353.58221000000003</c:v>
                </c:pt>
                <c:pt idx="283">
                  <c:v>-353.51971000000003</c:v>
                </c:pt>
                <c:pt idx="284">
                  <c:v>-353.45721000000003</c:v>
                </c:pt>
                <c:pt idx="285">
                  <c:v>-353.39471000000003</c:v>
                </c:pt>
                <c:pt idx="286">
                  <c:v>-353.33221000000003</c:v>
                </c:pt>
                <c:pt idx="287">
                  <c:v>-353.26971000000003</c:v>
                </c:pt>
                <c:pt idx="288">
                  <c:v>-353.20721000000003</c:v>
                </c:pt>
                <c:pt idx="289">
                  <c:v>-353.14471000000003</c:v>
                </c:pt>
                <c:pt idx="290">
                  <c:v>-353.08221000000003</c:v>
                </c:pt>
                <c:pt idx="291">
                  <c:v>-353.01971000000003</c:v>
                </c:pt>
                <c:pt idx="292">
                  <c:v>-352.95721000000003</c:v>
                </c:pt>
                <c:pt idx="293">
                  <c:v>-352.89471000000003</c:v>
                </c:pt>
                <c:pt idx="294">
                  <c:v>-352.83221000000003</c:v>
                </c:pt>
                <c:pt idx="295">
                  <c:v>-352.76971000000003</c:v>
                </c:pt>
                <c:pt idx="296">
                  <c:v>-352.70721000000003</c:v>
                </c:pt>
                <c:pt idx="297">
                  <c:v>-352.64471000000003</c:v>
                </c:pt>
                <c:pt idx="298">
                  <c:v>-352.58221000000003</c:v>
                </c:pt>
                <c:pt idx="299">
                  <c:v>-352.51971000000003</c:v>
                </c:pt>
                <c:pt idx="300">
                  <c:v>-352.45721000000003</c:v>
                </c:pt>
                <c:pt idx="301">
                  <c:v>-352.39471000000003</c:v>
                </c:pt>
                <c:pt idx="302">
                  <c:v>-352.33221000000003</c:v>
                </c:pt>
                <c:pt idx="303">
                  <c:v>-352.26971000000003</c:v>
                </c:pt>
                <c:pt idx="304">
                  <c:v>-352.20721000000003</c:v>
                </c:pt>
                <c:pt idx="305">
                  <c:v>-352.14471000000003</c:v>
                </c:pt>
                <c:pt idx="306">
                  <c:v>-352.08221000000003</c:v>
                </c:pt>
                <c:pt idx="307">
                  <c:v>-352.01971000000003</c:v>
                </c:pt>
                <c:pt idx="308">
                  <c:v>-351.95721000000003</c:v>
                </c:pt>
                <c:pt idx="309">
                  <c:v>-351.89471000000003</c:v>
                </c:pt>
                <c:pt idx="310">
                  <c:v>-351.83221000000003</c:v>
                </c:pt>
                <c:pt idx="311">
                  <c:v>-351.76971000000003</c:v>
                </c:pt>
                <c:pt idx="312">
                  <c:v>-351.70721000000003</c:v>
                </c:pt>
                <c:pt idx="313">
                  <c:v>-351.64471000000003</c:v>
                </c:pt>
                <c:pt idx="314">
                  <c:v>-351.58221000000003</c:v>
                </c:pt>
                <c:pt idx="315">
                  <c:v>-351.51971000000003</c:v>
                </c:pt>
                <c:pt idx="316">
                  <c:v>-351.45721000000003</c:v>
                </c:pt>
                <c:pt idx="317">
                  <c:v>-351.39471000000003</c:v>
                </c:pt>
                <c:pt idx="318">
                  <c:v>-351.33221000000003</c:v>
                </c:pt>
                <c:pt idx="319">
                  <c:v>-351.26971000000003</c:v>
                </c:pt>
                <c:pt idx="320">
                  <c:v>-351.20721000000003</c:v>
                </c:pt>
                <c:pt idx="321">
                  <c:v>-351.14471000000003</c:v>
                </c:pt>
                <c:pt idx="322">
                  <c:v>-351.08221000000003</c:v>
                </c:pt>
                <c:pt idx="323">
                  <c:v>-351.01971000000003</c:v>
                </c:pt>
                <c:pt idx="324">
                  <c:v>-350.95721000000003</c:v>
                </c:pt>
                <c:pt idx="325">
                  <c:v>-350.89471000000003</c:v>
                </c:pt>
                <c:pt idx="326">
                  <c:v>-350.83221000000003</c:v>
                </c:pt>
                <c:pt idx="327">
                  <c:v>-350.76971000000003</c:v>
                </c:pt>
                <c:pt idx="328">
                  <c:v>-350.70721000000003</c:v>
                </c:pt>
                <c:pt idx="329">
                  <c:v>-350.64471000000003</c:v>
                </c:pt>
                <c:pt idx="330">
                  <c:v>-350.58221000000003</c:v>
                </c:pt>
                <c:pt idx="331">
                  <c:v>-350.51971000000003</c:v>
                </c:pt>
                <c:pt idx="332">
                  <c:v>-350.45721000000003</c:v>
                </c:pt>
                <c:pt idx="333">
                  <c:v>-350.39471000000003</c:v>
                </c:pt>
                <c:pt idx="334">
                  <c:v>-350.33221000000003</c:v>
                </c:pt>
                <c:pt idx="335">
                  <c:v>-350.26971000000003</c:v>
                </c:pt>
                <c:pt idx="336">
                  <c:v>-350.20721000000003</c:v>
                </c:pt>
                <c:pt idx="337">
                  <c:v>-350.14471000000003</c:v>
                </c:pt>
                <c:pt idx="338">
                  <c:v>-350.08221000000003</c:v>
                </c:pt>
                <c:pt idx="339">
                  <c:v>-350.01971000000003</c:v>
                </c:pt>
                <c:pt idx="340">
                  <c:v>-349.95721000000003</c:v>
                </c:pt>
                <c:pt idx="341">
                  <c:v>-349.89471000000003</c:v>
                </c:pt>
                <c:pt idx="342">
                  <c:v>-349.83221000000003</c:v>
                </c:pt>
                <c:pt idx="343">
                  <c:v>-349.76971000000003</c:v>
                </c:pt>
                <c:pt idx="344">
                  <c:v>-349.70721000000003</c:v>
                </c:pt>
                <c:pt idx="345">
                  <c:v>-349.64471000000003</c:v>
                </c:pt>
                <c:pt idx="346">
                  <c:v>-349.58221000000003</c:v>
                </c:pt>
                <c:pt idx="347">
                  <c:v>-349.51971000000003</c:v>
                </c:pt>
                <c:pt idx="348">
                  <c:v>-349.45721000000003</c:v>
                </c:pt>
                <c:pt idx="349">
                  <c:v>-349.39471000000003</c:v>
                </c:pt>
                <c:pt idx="350">
                  <c:v>-349.33221000000003</c:v>
                </c:pt>
                <c:pt idx="351">
                  <c:v>-349.26971000000003</c:v>
                </c:pt>
                <c:pt idx="352">
                  <c:v>-349.20721000000003</c:v>
                </c:pt>
                <c:pt idx="353">
                  <c:v>-349.14471000000003</c:v>
                </c:pt>
                <c:pt idx="354">
                  <c:v>-349.08221000000003</c:v>
                </c:pt>
                <c:pt idx="355">
                  <c:v>-349.01971000000003</c:v>
                </c:pt>
                <c:pt idx="356">
                  <c:v>-348.95721000000003</c:v>
                </c:pt>
                <c:pt idx="357">
                  <c:v>-348.89471000000003</c:v>
                </c:pt>
                <c:pt idx="358">
                  <c:v>-348.83221000000003</c:v>
                </c:pt>
                <c:pt idx="359">
                  <c:v>-348.76971000000003</c:v>
                </c:pt>
                <c:pt idx="360">
                  <c:v>-348.70721000000003</c:v>
                </c:pt>
                <c:pt idx="361">
                  <c:v>-348.64471000000003</c:v>
                </c:pt>
                <c:pt idx="362">
                  <c:v>-348.58221000000003</c:v>
                </c:pt>
                <c:pt idx="363">
                  <c:v>-348.51971000000003</c:v>
                </c:pt>
                <c:pt idx="364">
                  <c:v>-348.45721000000003</c:v>
                </c:pt>
                <c:pt idx="365">
                  <c:v>-348.39471000000003</c:v>
                </c:pt>
                <c:pt idx="366">
                  <c:v>-348.33221000000003</c:v>
                </c:pt>
                <c:pt idx="367">
                  <c:v>-348.26971000000003</c:v>
                </c:pt>
                <c:pt idx="368">
                  <c:v>-348.20721000000003</c:v>
                </c:pt>
                <c:pt idx="369">
                  <c:v>-348.14471000000003</c:v>
                </c:pt>
                <c:pt idx="370">
                  <c:v>-348.08221000000003</c:v>
                </c:pt>
                <c:pt idx="371">
                  <c:v>-348.01971000000003</c:v>
                </c:pt>
                <c:pt idx="372">
                  <c:v>-347.95721000000003</c:v>
                </c:pt>
                <c:pt idx="373">
                  <c:v>-347.89471000000003</c:v>
                </c:pt>
                <c:pt idx="374">
                  <c:v>-347.83221000000003</c:v>
                </c:pt>
                <c:pt idx="375">
                  <c:v>-347.76971000000003</c:v>
                </c:pt>
                <c:pt idx="376">
                  <c:v>-347.70721000000003</c:v>
                </c:pt>
                <c:pt idx="377">
                  <c:v>-347.64471000000003</c:v>
                </c:pt>
                <c:pt idx="378">
                  <c:v>-347.58221000000003</c:v>
                </c:pt>
                <c:pt idx="379">
                  <c:v>-347.51971000000003</c:v>
                </c:pt>
                <c:pt idx="380">
                  <c:v>-347.45721000000003</c:v>
                </c:pt>
                <c:pt idx="381">
                  <c:v>-347.39471000000003</c:v>
                </c:pt>
                <c:pt idx="382">
                  <c:v>-347.33221000000003</c:v>
                </c:pt>
                <c:pt idx="383">
                  <c:v>-347.26971000000003</c:v>
                </c:pt>
                <c:pt idx="384">
                  <c:v>-347.20721000000003</c:v>
                </c:pt>
                <c:pt idx="385">
                  <c:v>-347.14471000000003</c:v>
                </c:pt>
                <c:pt idx="386">
                  <c:v>-347.08221000000003</c:v>
                </c:pt>
                <c:pt idx="387">
                  <c:v>-347.01971000000003</c:v>
                </c:pt>
                <c:pt idx="388">
                  <c:v>-346.95721000000003</c:v>
                </c:pt>
                <c:pt idx="389">
                  <c:v>-346.89471000000003</c:v>
                </c:pt>
                <c:pt idx="390">
                  <c:v>-346.83221000000003</c:v>
                </c:pt>
                <c:pt idx="391">
                  <c:v>-346.76971000000003</c:v>
                </c:pt>
                <c:pt idx="392">
                  <c:v>-346.70721000000003</c:v>
                </c:pt>
                <c:pt idx="393">
                  <c:v>-346.64471000000003</c:v>
                </c:pt>
                <c:pt idx="394">
                  <c:v>-346.58221000000003</c:v>
                </c:pt>
                <c:pt idx="395">
                  <c:v>-346.51971000000003</c:v>
                </c:pt>
                <c:pt idx="396">
                  <c:v>-346.45721000000003</c:v>
                </c:pt>
                <c:pt idx="397">
                  <c:v>-346.39471000000003</c:v>
                </c:pt>
                <c:pt idx="398">
                  <c:v>-346.33221000000003</c:v>
                </c:pt>
                <c:pt idx="399">
                  <c:v>-346.26971000000003</c:v>
                </c:pt>
                <c:pt idx="400">
                  <c:v>-346.20721000000003</c:v>
                </c:pt>
                <c:pt idx="401">
                  <c:v>-346.14471000000003</c:v>
                </c:pt>
                <c:pt idx="402">
                  <c:v>-346.08221000000003</c:v>
                </c:pt>
                <c:pt idx="403">
                  <c:v>-346.01971000000003</c:v>
                </c:pt>
                <c:pt idx="404">
                  <c:v>-345.95721000000003</c:v>
                </c:pt>
                <c:pt idx="405">
                  <c:v>-345.89471000000003</c:v>
                </c:pt>
                <c:pt idx="406">
                  <c:v>-345.83221000000003</c:v>
                </c:pt>
                <c:pt idx="407">
                  <c:v>-345.76971000000003</c:v>
                </c:pt>
                <c:pt idx="408">
                  <c:v>-345.70721000000003</c:v>
                </c:pt>
                <c:pt idx="409">
                  <c:v>-345.64471000000003</c:v>
                </c:pt>
                <c:pt idx="410">
                  <c:v>-345.58221000000003</c:v>
                </c:pt>
                <c:pt idx="411">
                  <c:v>-345.51971000000003</c:v>
                </c:pt>
                <c:pt idx="412">
                  <c:v>-345.45721000000003</c:v>
                </c:pt>
                <c:pt idx="413">
                  <c:v>-345.39471000000003</c:v>
                </c:pt>
                <c:pt idx="414">
                  <c:v>-345.33221000000003</c:v>
                </c:pt>
                <c:pt idx="415">
                  <c:v>-345.26971000000003</c:v>
                </c:pt>
                <c:pt idx="416">
                  <c:v>-345.20721000000003</c:v>
                </c:pt>
                <c:pt idx="417">
                  <c:v>-345.14471000000003</c:v>
                </c:pt>
                <c:pt idx="418">
                  <c:v>-345.08221000000003</c:v>
                </c:pt>
                <c:pt idx="419">
                  <c:v>-345.01971000000003</c:v>
                </c:pt>
                <c:pt idx="420">
                  <c:v>-344.95721000000003</c:v>
                </c:pt>
                <c:pt idx="421">
                  <c:v>-344.89471000000003</c:v>
                </c:pt>
                <c:pt idx="422">
                  <c:v>-344.83221000000003</c:v>
                </c:pt>
                <c:pt idx="423">
                  <c:v>-344.76971000000003</c:v>
                </c:pt>
                <c:pt idx="424">
                  <c:v>-344.70721000000003</c:v>
                </c:pt>
                <c:pt idx="425">
                  <c:v>-344.64471000000003</c:v>
                </c:pt>
                <c:pt idx="426">
                  <c:v>-344.58221000000003</c:v>
                </c:pt>
                <c:pt idx="427">
                  <c:v>-344.51971000000003</c:v>
                </c:pt>
                <c:pt idx="428">
                  <c:v>-344.45721000000003</c:v>
                </c:pt>
                <c:pt idx="429">
                  <c:v>-344.39471000000003</c:v>
                </c:pt>
                <c:pt idx="430">
                  <c:v>-344.33221000000003</c:v>
                </c:pt>
                <c:pt idx="431">
                  <c:v>-344.26971000000003</c:v>
                </c:pt>
                <c:pt idx="432">
                  <c:v>-344.20721000000003</c:v>
                </c:pt>
                <c:pt idx="433">
                  <c:v>-344.14471000000003</c:v>
                </c:pt>
                <c:pt idx="434">
                  <c:v>-344.08221000000003</c:v>
                </c:pt>
                <c:pt idx="435">
                  <c:v>-344.01971000000003</c:v>
                </c:pt>
                <c:pt idx="436">
                  <c:v>-343.95721000000003</c:v>
                </c:pt>
                <c:pt idx="437">
                  <c:v>-343.89471000000003</c:v>
                </c:pt>
                <c:pt idx="438">
                  <c:v>-343.83221000000003</c:v>
                </c:pt>
                <c:pt idx="439">
                  <c:v>-343.76971000000003</c:v>
                </c:pt>
                <c:pt idx="440">
                  <c:v>-343.70721000000003</c:v>
                </c:pt>
                <c:pt idx="441">
                  <c:v>-343.64471000000003</c:v>
                </c:pt>
                <c:pt idx="442">
                  <c:v>-343.58221000000003</c:v>
                </c:pt>
                <c:pt idx="443">
                  <c:v>-343.51971000000003</c:v>
                </c:pt>
                <c:pt idx="444">
                  <c:v>-343.45721000000003</c:v>
                </c:pt>
                <c:pt idx="445">
                  <c:v>-343.39471000000003</c:v>
                </c:pt>
                <c:pt idx="446">
                  <c:v>-343.33221000000003</c:v>
                </c:pt>
                <c:pt idx="447">
                  <c:v>-343.26971000000003</c:v>
                </c:pt>
                <c:pt idx="448">
                  <c:v>-343.20721000000003</c:v>
                </c:pt>
                <c:pt idx="449">
                  <c:v>-343.14471000000003</c:v>
                </c:pt>
                <c:pt idx="450">
                  <c:v>-343.08221000000003</c:v>
                </c:pt>
                <c:pt idx="451">
                  <c:v>-343.01971000000003</c:v>
                </c:pt>
                <c:pt idx="452">
                  <c:v>-342.95721000000003</c:v>
                </c:pt>
                <c:pt idx="453">
                  <c:v>-342.89471000000003</c:v>
                </c:pt>
                <c:pt idx="454">
                  <c:v>-342.83221000000003</c:v>
                </c:pt>
                <c:pt idx="455">
                  <c:v>-342.76971000000003</c:v>
                </c:pt>
                <c:pt idx="456">
                  <c:v>-342.70721000000003</c:v>
                </c:pt>
                <c:pt idx="457">
                  <c:v>-342.64471000000003</c:v>
                </c:pt>
                <c:pt idx="458">
                  <c:v>-342.58221000000003</c:v>
                </c:pt>
                <c:pt idx="459">
                  <c:v>-342.51971000000003</c:v>
                </c:pt>
                <c:pt idx="460">
                  <c:v>-342.45721000000003</c:v>
                </c:pt>
                <c:pt idx="461">
                  <c:v>-342.39471000000003</c:v>
                </c:pt>
                <c:pt idx="462">
                  <c:v>-342.33221000000003</c:v>
                </c:pt>
                <c:pt idx="463">
                  <c:v>-342.26971000000003</c:v>
                </c:pt>
                <c:pt idx="464">
                  <c:v>-342.20721000000003</c:v>
                </c:pt>
                <c:pt idx="465">
                  <c:v>-342.14471000000003</c:v>
                </c:pt>
                <c:pt idx="466">
                  <c:v>-342.08221000000003</c:v>
                </c:pt>
                <c:pt idx="467">
                  <c:v>-342.01971000000003</c:v>
                </c:pt>
                <c:pt idx="468">
                  <c:v>-341.95721000000003</c:v>
                </c:pt>
                <c:pt idx="469">
                  <c:v>-341.89471000000003</c:v>
                </c:pt>
                <c:pt idx="470">
                  <c:v>-341.83221000000003</c:v>
                </c:pt>
                <c:pt idx="471">
                  <c:v>-341.76971000000003</c:v>
                </c:pt>
                <c:pt idx="472">
                  <c:v>-341.70721000000003</c:v>
                </c:pt>
                <c:pt idx="473">
                  <c:v>-341.64471000000003</c:v>
                </c:pt>
                <c:pt idx="474">
                  <c:v>-341.58221000000003</c:v>
                </c:pt>
                <c:pt idx="475">
                  <c:v>-341.51971000000003</c:v>
                </c:pt>
                <c:pt idx="476">
                  <c:v>-341.45721000000003</c:v>
                </c:pt>
                <c:pt idx="477">
                  <c:v>-341.39471000000003</c:v>
                </c:pt>
                <c:pt idx="478">
                  <c:v>-341.33221000000003</c:v>
                </c:pt>
                <c:pt idx="479">
                  <c:v>-341.26971000000003</c:v>
                </c:pt>
                <c:pt idx="480">
                  <c:v>-341.20721000000003</c:v>
                </c:pt>
                <c:pt idx="481">
                  <c:v>-341.14471000000003</c:v>
                </c:pt>
                <c:pt idx="482">
                  <c:v>-341.08221000000003</c:v>
                </c:pt>
                <c:pt idx="483">
                  <c:v>-341.01971000000003</c:v>
                </c:pt>
                <c:pt idx="484">
                  <c:v>-340.95721000000003</c:v>
                </c:pt>
                <c:pt idx="485">
                  <c:v>-340.89471000000003</c:v>
                </c:pt>
                <c:pt idx="486">
                  <c:v>-340.83221000000003</c:v>
                </c:pt>
                <c:pt idx="487">
                  <c:v>-340.76971000000003</c:v>
                </c:pt>
                <c:pt idx="488">
                  <c:v>-340.70721000000003</c:v>
                </c:pt>
                <c:pt idx="489">
                  <c:v>-340.64471000000003</c:v>
                </c:pt>
                <c:pt idx="490">
                  <c:v>-340.58221000000003</c:v>
                </c:pt>
                <c:pt idx="491">
                  <c:v>-340.51971000000003</c:v>
                </c:pt>
                <c:pt idx="492">
                  <c:v>-340.45721000000003</c:v>
                </c:pt>
                <c:pt idx="493">
                  <c:v>-340.39471000000003</c:v>
                </c:pt>
                <c:pt idx="494">
                  <c:v>-340.33221000000003</c:v>
                </c:pt>
                <c:pt idx="495">
                  <c:v>-340.26971000000003</c:v>
                </c:pt>
                <c:pt idx="496">
                  <c:v>-340.20721000000003</c:v>
                </c:pt>
                <c:pt idx="497">
                  <c:v>-340.14471000000003</c:v>
                </c:pt>
                <c:pt idx="498">
                  <c:v>-340.08221000000003</c:v>
                </c:pt>
                <c:pt idx="499">
                  <c:v>-340.01971000000003</c:v>
                </c:pt>
                <c:pt idx="500">
                  <c:v>-339.95721000000003</c:v>
                </c:pt>
                <c:pt idx="501">
                  <c:v>-339.89471000000003</c:v>
                </c:pt>
                <c:pt idx="502">
                  <c:v>-339.83221000000003</c:v>
                </c:pt>
                <c:pt idx="503">
                  <c:v>-339.76971000000003</c:v>
                </c:pt>
                <c:pt idx="504">
                  <c:v>-339.70721000000003</c:v>
                </c:pt>
                <c:pt idx="505">
                  <c:v>-339.64471000000003</c:v>
                </c:pt>
                <c:pt idx="506">
                  <c:v>-339.58221000000003</c:v>
                </c:pt>
                <c:pt idx="507">
                  <c:v>-339.51971000000003</c:v>
                </c:pt>
                <c:pt idx="508">
                  <c:v>-339.45721000000003</c:v>
                </c:pt>
                <c:pt idx="509">
                  <c:v>-339.39471000000003</c:v>
                </c:pt>
                <c:pt idx="510">
                  <c:v>-339.33221000000003</c:v>
                </c:pt>
                <c:pt idx="511">
                  <c:v>-339.26971000000003</c:v>
                </c:pt>
                <c:pt idx="512">
                  <c:v>-339.20721000000003</c:v>
                </c:pt>
                <c:pt idx="513">
                  <c:v>-339.14471000000003</c:v>
                </c:pt>
                <c:pt idx="514">
                  <c:v>-339.08221000000003</c:v>
                </c:pt>
                <c:pt idx="515">
                  <c:v>-339.01971000000003</c:v>
                </c:pt>
                <c:pt idx="516">
                  <c:v>-338.95721000000003</c:v>
                </c:pt>
                <c:pt idx="517">
                  <c:v>-338.89471000000003</c:v>
                </c:pt>
                <c:pt idx="518">
                  <c:v>-338.83221000000003</c:v>
                </c:pt>
                <c:pt idx="519">
                  <c:v>-338.76971000000003</c:v>
                </c:pt>
                <c:pt idx="520">
                  <c:v>-338.70721000000003</c:v>
                </c:pt>
                <c:pt idx="521">
                  <c:v>-338.64471000000003</c:v>
                </c:pt>
                <c:pt idx="522">
                  <c:v>-338.58221000000003</c:v>
                </c:pt>
                <c:pt idx="523">
                  <c:v>-338.51971000000003</c:v>
                </c:pt>
                <c:pt idx="524">
                  <c:v>-338.45721000000003</c:v>
                </c:pt>
                <c:pt idx="525">
                  <c:v>-338.39471000000003</c:v>
                </c:pt>
                <c:pt idx="526">
                  <c:v>-338.33221000000003</c:v>
                </c:pt>
                <c:pt idx="527">
                  <c:v>-338.26971000000003</c:v>
                </c:pt>
                <c:pt idx="528">
                  <c:v>-338.20721000000003</c:v>
                </c:pt>
                <c:pt idx="529">
                  <c:v>-338.14471000000003</c:v>
                </c:pt>
                <c:pt idx="530">
                  <c:v>-338.08221000000003</c:v>
                </c:pt>
                <c:pt idx="531">
                  <c:v>-338.01971000000003</c:v>
                </c:pt>
                <c:pt idx="532">
                  <c:v>-337.95721000000003</c:v>
                </c:pt>
                <c:pt idx="533">
                  <c:v>-337.89471000000003</c:v>
                </c:pt>
                <c:pt idx="534">
                  <c:v>-337.83221000000003</c:v>
                </c:pt>
                <c:pt idx="535">
                  <c:v>-337.76971000000003</c:v>
                </c:pt>
                <c:pt idx="536">
                  <c:v>-337.70721000000003</c:v>
                </c:pt>
                <c:pt idx="537">
                  <c:v>-337.64471000000003</c:v>
                </c:pt>
                <c:pt idx="538">
                  <c:v>-337.58221000000003</c:v>
                </c:pt>
                <c:pt idx="539">
                  <c:v>-337.51971000000003</c:v>
                </c:pt>
                <c:pt idx="540">
                  <c:v>-337.45721000000003</c:v>
                </c:pt>
                <c:pt idx="541">
                  <c:v>-337.39471000000003</c:v>
                </c:pt>
                <c:pt idx="542">
                  <c:v>-337.33221000000003</c:v>
                </c:pt>
                <c:pt idx="543">
                  <c:v>-337.26971000000003</c:v>
                </c:pt>
                <c:pt idx="544">
                  <c:v>-337.20721000000003</c:v>
                </c:pt>
                <c:pt idx="545">
                  <c:v>-337.14471000000003</c:v>
                </c:pt>
                <c:pt idx="546">
                  <c:v>-337.08221000000003</c:v>
                </c:pt>
                <c:pt idx="547">
                  <c:v>-337.01971000000003</c:v>
                </c:pt>
                <c:pt idx="548">
                  <c:v>-336.95721000000003</c:v>
                </c:pt>
                <c:pt idx="549">
                  <c:v>-336.89471000000003</c:v>
                </c:pt>
                <c:pt idx="550">
                  <c:v>-336.83221000000003</c:v>
                </c:pt>
                <c:pt idx="551">
                  <c:v>-336.76971000000003</c:v>
                </c:pt>
                <c:pt idx="552">
                  <c:v>-336.70721000000003</c:v>
                </c:pt>
                <c:pt idx="553">
                  <c:v>-336.64471000000003</c:v>
                </c:pt>
                <c:pt idx="554">
                  <c:v>-336.58221000000003</c:v>
                </c:pt>
                <c:pt idx="555">
                  <c:v>-336.51971000000003</c:v>
                </c:pt>
                <c:pt idx="556">
                  <c:v>-336.45721000000003</c:v>
                </c:pt>
                <c:pt idx="557">
                  <c:v>-336.39471000000003</c:v>
                </c:pt>
                <c:pt idx="558">
                  <c:v>-336.33221000000003</c:v>
                </c:pt>
                <c:pt idx="559">
                  <c:v>-336.26971000000003</c:v>
                </c:pt>
                <c:pt idx="560">
                  <c:v>-336.20721000000003</c:v>
                </c:pt>
                <c:pt idx="561">
                  <c:v>-336.14471000000003</c:v>
                </c:pt>
                <c:pt idx="562">
                  <c:v>-336.08221000000003</c:v>
                </c:pt>
                <c:pt idx="563">
                  <c:v>-336.01971000000003</c:v>
                </c:pt>
                <c:pt idx="564">
                  <c:v>-335.95721000000003</c:v>
                </c:pt>
                <c:pt idx="565">
                  <c:v>-335.89471000000003</c:v>
                </c:pt>
                <c:pt idx="566">
                  <c:v>-335.83221000000003</c:v>
                </c:pt>
                <c:pt idx="567">
                  <c:v>-335.76971000000003</c:v>
                </c:pt>
                <c:pt idx="568">
                  <c:v>-335.70721000000003</c:v>
                </c:pt>
                <c:pt idx="569">
                  <c:v>-335.64471000000003</c:v>
                </c:pt>
                <c:pt idx="570">
                  <c:v>-335.58221000000003</c:v>
                </c:pt>
                <c:pt idx="571">
                  <c:v>-335.51971000000003</c:v>
                </c:pt>
                <c:pt idx="572">
                  <c:v>-335.45721000000003</c:v>
                </c:pt>
                <c:pt idx="573">
                  <c:v>-335.39471000000003</c:v>
                </c:pt>
                <c:pt idx="574">
                  <c:v>-335.33221000000003</c:v>
                </c:pt>
                <c:pt idx="575">
                  <c:v>-335.26971000000003</c:v>
                </c:pt>
                <c:pt idx="576">
                  <c:v>-335.20721000000003</c:v>
                </c:pt>
                <c:pt idx="577">
                  <c:v>-335.14471000000003</c:v>
                </c:pt>
                <c:pt idx="578">
                  <c:v>-335.08221000000003</c:v>
                </c:pt>
                <c:pt idx="579">
                  <c:v>-335.01971000000003</c:v>
                </c:pt>
                <c:pt idx="580">
                  <c:v>-334.95721000000003</c:v>
                </c:pt>
                <c:pt idx="581">
                  <c:v>-334.89471000000003</c:v>
                </c:pt>
                <c:pt idx="582">
                  <c:v>-334.83221000000003</c:v>
                </c:pt>
                <c:pt idx="583">
                  <c:v>-334.76971000000003</c:v>
                </c:pt>
                <c:pt idx="584">
                  <c:v>-334.70721000000003</c:v>
                </c:pt>
                <c:pt idx="585">
                  <c:v>-334.64471000000003</c:v>
                </c:pt>
                <c:pt idx="586">
                  <c:v>-334.58221000000003</c:v>
                </c:pt>
                <c:pt idx="587">
                  <c:v>-334.51971000000003</c:v>
                </c:pt>
                <c:pt idx="588">
                  <c:v>-334.45721000000003</c:v>
                </c:pt>
                <c:pt idx="589">
                  <c:v>-334.39471000000003</c:v>
                </c:pt>
                <c:pt idx="590">
                  <c:v>-334.33221000000003</c:v>
                </c:pt>
                <c:pt idx="591">
                  <c:v>-334.26971000000003</c:v>
                </c:pt>
                <c:pt idx="592">
                  <c:v>-334.20721000000003</c:v>
                </c:pt>
                <c:pt idx="593">
                  <c:v>-334.14471000000003</c:v>
                </c:pt>
                <c:pt idx="594">
                  <c:v>-334.08221000000003</c:v>
                </c:pt>
                <c:pt idx="595">
                  <c:v>-334.01971000000003</c:v>
                </c:pt>
                <c:pt idx="596">
                  <c:v>-333.95721000000003</c:v>
                </c:pt>
                <c:pt idx="597">
                  <c:v>-333.89471000000003</c:v>
                </c:pt>
                <c:pt idx="598">
                  <c:v>-333.83221000000003</c:v>
                </c:pt>
                <c:pt idx="599">
                  <c:v>-333.76971000000003</c:v>
                </c:pt>
                <c:pt idx="600">
                  <c:v>-333.70721000000003</c:v>
                </c:pt>
                <c:pt idx="601">
                  <c:v>-333.64471000000003</c:v>
                </c:pt>
                <c:pt idx="602">
                  <c:v>-333.58221000000003</c:v>
                </c:pt>
                <c:pt idx="603">
                  <c:v>-333.51971000000003</c:v>
                </c:pt>
                <c:pt idx="604">
                  <c:v>-333.45721000000003</c:v>
                </c:pt>
                <c:pt idx="605">
                  <c:v>-333.39471000000003</c:v>
                </c:pt>
                <c:pt idx="606">
                  <c:v>-333.33221000000003</c:v>
                </c:pt>
                <c:pt idx="607">
                  <c:v>-333.26971000000003</c:v>
                </c:pt>
                <c:pt idx="608">
                  <c:v>-333.20721000000003</c:v>
                </c:pt>
                <c:pt idx="609">
                  <c:v>-333.14471000000003</c:v>
                </c:pt>
                <c:pt idx="610">
                  <c:v>-333.08221000000003</c:v>
                </c:pt>
                <c:pt idx="611">
                  <c:v>-333.01971000000003</c:v>
                </c:pt>
                <c:pt idx="612">
                  <c:v>-332.95721000000003</c:v>
                </c:pt>
                <c:pt idx="613">
                  <c:v>-332.89471000000003</c:v>
                </c:pt>
                <c:pt idx="614">
                  <c:v>-332.83221000000003</c:v>
                </c:pt>
                <c:pt idx="615">
                  <c:v>-332.76971000000003</c:v>
                </c:pt>
                <c:pt idx="616">
                  <c:v>-332.70721000000003</c:v>
                </c:pt>
                <c:pt idx="617">
                  <c:v>-332.64471000000003</c:v>
                </c:pt>
                <c:pt idx="618">
                  <c:v>-332.58221000000003</c:v>
                </c:pt>
                <c:pt idx="619">
                  <c:v>-332.51971000000003</c:v>
                </c:pt>
                <c:pt idx="620">
                  <c:v>-332.45721000000003</c:v>
                </c:pt>
                <c:pt idx="621">
                  <c:v>-332.39471000000003</c:v>
                </c:pt>
                <c:pt idx="622">
                  <c:v>-332.33221000000003</c:v>
                </c:pt>
                <c:pt idx="623">
                  <c:v>-332.26971000000003</c:v>
                </c:pt>
                <c:pt idx="624">
                  <c:v>-332.20721000000003</c:v>
                </c:pt>
                <c:pt idx="625">
                  <c:v>-332.14471000000003</c:v>
                </c:pt>
                <c:pt idx="626">
                  <c:v>-332.08221000000003</c:v>
                </c:pt>
                <c:pt idx="627">
                  <c:v>-332.01971000000003</c:v>
                </c:pt>
                <c:pt idx="628">
                  <c:v>-331.95721000000003</c:v>
                </c:pt>
                <c:pt idx="629">
                  <c:v>-331.89471000000003</c:v>
                </c:pt>
                <c:pt idx="630">
                  <c:v>-331.83221000000003</c:v>
                </c:pt>
                <c:pt idx="631">
                  <c:v>-331.76971000000003</c:v>
                </c:pt>
                <c:pt idx="632">
                  <c:v>-331.70721000000003</c:v>
                </c:pt>
                <c:pt idx="633">
                  <c:v>-331.64471000000003</c:v>
                </c:pt>
                <c:pt idx="634">
                  <c:v>-331.58221000000003</c:v>
                </c:pt>
                <c:pt idx="635">
                  <c:v>-331.51971000000003</c:v>
                </c:pt>
                <c:pt idx="636">
                  <c:v>-331.45721000000003</c:v>
                </c:pt>
                <c:pt idx="637">
                  <c:v>-331.39471000000003</c:v>
                </c:pt>
                <c:pt idx="638">
                  <c:v>-331.33221000000003</c:v>
                </c:pt>
                <c:pt idx="639">
                  <c:v>-331.26971000000003</c:v>
                </c:pt>
                <c:pt idx="640">
                  <c:v>-331.20721000000003</c:v>
                </c:pt>
                <c:pt idx="641">
                  <c:v>-331.14471000000003</c:v>
                </c:pt>
                <c:pt idx="642">
                  <c:v>-331.08221000000003</c:v>
                </c:pt>
                <c:pt idx="643">
                  <c:v>-331.01971000000003</c:v>
                </c:pt>
                <c:pt idx="644">
                  <c:v>-330.95721000000003</c:v>
                </c:pt>
                <c:pt idx="645">
                  <c:v>-330.89471000000003</c:v>
                </c:pt>
                <c:pt idx="646">
                  <c:v>-330.83221000000003</c:v>
                </c:pt>
                <c:pt idx="647">
                  <c:v>-330.76971000000003</c:v>
                </c:pt>
                <c:pt idx="648">
                  <c:v>-330.70721000000003</c:v>
                </c:pt>
                <c:pt idx="649">
                  <c:v>-330.64471000000003</c:v>
                </c:pt>
                <c:pt idx="650">
                  <c:v>-330.58221000000003</c:v>
                </c:pt>
                <c:pt idx="651">
                  <c:v>-330.51971000000003</c:v>
                </c:pt>
                <c:pt idx="652">
                  <c:v>-330.45721000000003</c:v>
                </c:pt>
                <c:pt idx="653">
                  <c:v>-330.39471000000003</c:v>
                </c:pt>
                <c:pt idx="654">
                  <c:v>-330.33221000000003</c:v>
                </c:pt>
                <c:pt idx="655">
                  <c:v>-330.26971000000003</c:v>
                </c:pt>
                <c:pt idx="656">
                  <c:v>-330.20721000000003</c:v>
                </c:pt>
                <c:pt idx="657">
                  <c:v>-330.14471000000003</c:v>
                </c:pt>
                <c:pt idx="658">
                  <c:v>-330.08221000000003</c:v>
                </c:pt>
                <c:pt idx="659">
                  <c:v>-330.01971000000003</c:v>
                </c:pt>
                <c:pt idx="660">
                  <c:v>-329.95721000000003</c:v>
                </c:pt>
                <c:pt idx="661">
                  <c:v>-329.89471000000003</c:v>
                </c:pt>
                <c:pt idx="662">
                  <c:v>-329.83221000000003</c:v>
                </c:pt>
                <c:pt idx="663">
                  <c:v>-329.76971000000003</c:v>
                </c:pt>
                <c:pt idx="664">
                  <c:v>-329.70721000000003</c:v>
                </c:pt>
                <c:pt idx="665">
                  <c:v>-329.64471000000003</c:v>
                </c:pt>
                <c:pt idx="666">
                  <c:v>-329.58221000000003</c:v>
                </c:pt>
                <c:pt idx="667">
                  <c:v>-329.51971000000003</c:v>
                </c:pt>
                <c:pt idx="668">
                  <c:v>-329.45721000000003</c:v>
                </c:pt>
                <c:pt idx="669">
                  <c:v>-329.39471000000003</c:v>
                </c:pt>
                <c:pt idx="670">
                  <c:v>-329.33221000000003</c:v>
                </c:pt>
                <c:pt idx="671">
                  <c:v>-329.26971000000003</c:v>
                </c:pt>
                <c:pt idx="672">
                  <c:v>-329.20721000000003</c:v>
                </c:pt>
                <c:pt idx="673">
                  <c:v>-329.14471000000003</c:v>
                </c:pt>
                <c:pt idx="674">
                  <c:v>-329.08221000000003</c:v>
                </c:pt>
                <c:pt idx="675">
                  <c:v>-329.01971000000003</c:v>
                </c:pt>
                <c:pt idx="676">
                  <c:v>-328.95721000000003</c:v>
                </c:pt>
                <c:pt idx="677">
                  <c:v>-328.89471000000003</c:v>
                </c:pt>
                <c:pt idx="678">
                  <c:v>-328.83221000000003</c:v>
                </c:pt>
                <c:pt idx="679">
                  <c:v>-328.76971000000003</c:v>
                </c:pt>
                <c:pt idx="680">
                  <c:v>-328.70721000000003</c:v>
                </c:pt>
                <c:pt idx="681">
                  <c:v>-328.64471000000003</c:v>
                </c:pt>
                <c:pt idx="682">
                  <c:v>-328.58221000000003</c:v>
                </c:pt>
                <c:pt idx="683">
                  <c:v>-328.51971000000003</c:v>
                </c:pt>
                <c:pt idx="684">
                  <c:v>-328.45721000000003</c:v>
                </c:pt>
                <c:pt idx="685">
                  <c:v>-328.39471000000003</c:v>
                </c:pt>
                <c:pt idx="686">
                  <c:v>-328.33221000000003</c:v>
                </c:pt>
                <c:pt idx="687">
                  <c:v>-328.26971000000003</c:v>
                </c:pt>
                <c:pt idx="688">
                  <c:v>-328.20721000000003</c:v>
                </c:pt>
                <c:pt idx="689">
                  <c:v>-328.14471000000003</c:v>
                </c:pt>
                <c:pt idx="690">
                  <c:v>-328.08221000000003</c:v>
                </c:pt>
                <c:pt idx="691">
                  <c:v>-328.01971000000003</c:v>
                </c:pt>
                <c:pt idx="692">
                  <c:v>-327.95721000000003</c:v>
                </c:pt>
                <c:pt idx="693">
                  <c:v>-327.89471000000003</c:v>
                </c:pt>
                <c:pt idx="694">
                  <c:v>-327.83221000000003</c:v>
                </c:pt>
                <c:pt idx="695">
                  <c:v>-327.76971000000003</c:v>
                </c:pt>
                <c:pt idx="696">
                  <c:v>-327.70721000000003</c:v>
                </c:pt>
                <c:pt idx="697">
                  <c:v>-327.64471000000003</c:v>
                </c:pt>
                <c:pt idx="698">
                  <c:v>-327.58221000000003</c:v>
                </c:pt>
                <c:pt idx="699">
                  <c:v>-327.51971000000003</c:v>
                </c:pt>
                <c:pt idx="700">
                  <c:v>-327.45721000000003</c:v>
                </c:pt>
                <c:pt idx="701">
                  <c:v>-327.39471000000003</c:v>
                </c:pt>
                <c:pt idx="702">
                  <c:v>-327.33221000000003</c:v>
                </c:pt>
                <c:pt idx="703">
                  <c:v>-327.26971000000003</c:v>
                </c:pt>
                <c:pt idx="704">
                  <c:v>-327.20721000000003</c:v>
                </c:pt>
                <c:pt idx="705">
                  <c:v>-327.14471000000003</c:v>
                </c:pt>
                <c:pt idx="706">
                  <c:v>-327.08221000000003</c:v>
                </c:pt>
                <c:pt idx="707">
                  <c:v>-327.01971000000003</c:v>
                </c:pt>
                <c:pt idx="708">
                  <c:v>-326.95721000000003</c:v>
                </c:pt>
                <c:pt idx="709">
                  <c:v>-326.89471000000003</c:v>
                </c:pt>
                <c:pt idx="710">
                  <c:v>-326.83221000000003</c:v>
                </c:pt>
                <c:pt idx="711">
                  <c:v>-326.76971000000003</c:v>
                </c:pt>
                <c:pt idx="712">
                  <c:v>-326.70721000000003</c:v>
                </c:pt>
                <c:pt idx="713">
                  <c:v>-326.64471000000003</c:v>
                </c:pt>
                <c:pt idx="714">
                  <c:v>-326.58221000000003</c:v>
                </c:pt>
                <c:pt idx="715">
                  <c:v>-326.51971000000003</c:v>
                </c:pt>
                <c:pt idx="716">
                  <c:v>-326.45721000000003</c:v>
                </c:pt>
                <c:pt idx="717">
                  <c:v>-326.39471000000003</c:v>
                </c:pt>
                <c:pt idx="718">
                  <c:v>-326.33221000000003</c:v>
                </c:pt>
                <c:pt idx="719">
                  <c:v>-326.26971000000003</c:v>
                </c:pt>
                <c:pt idx="720">
                  <c:v>-326.20721000000003</c:v>
                </c:pt>
                <c:pt idx="721">
                  <c:v>-326.14471000000003</c:v>
                </c:pt>
                <c:pt idx="722">
                  <c:v>-326.08221000000003</c:v>
                </c:pt>
                <c:pt idx="723">
                  <c:v>-326.01971000000003</c:v>
                </c:pt>
                <c:pt idx="724">
                  <c:v>-325.95721000000003</c:v>
                </c:pt>
                <c:pt idx="725">
                  <c:v>-325.89471000000003</c:v>
                </c:pt>
                <c:pt idx="726">
                  <c:v>-325.83221000000003</c:v>
                </c:pt>
                <c:pt idx="727">
                  <c:v>-325.76971000000003</c:v>
                </c:pt>
                <c:pt idx="728">
                  <c:v>-325.70721000000003</c:v>
                </c:pt>
                <c:pt idx="729">
                  <c:v>-325.64471000000003</c:v>
                </c:pt>
                <c:pt idx="730">
                  <c:v>-325.58221000000003</c:v>
                </c:pt>
                <c:pt idx="731">
                  <c:v>-325.51971000000003</c:v>
                </c:pt>
                <c:pt idx="732">
                  <c:v>-325.45721000000003</c:v>
                </c:pt>
                <c:pt idx="733">
                  <c:v>-325.39471000000003</c:v>
                </c:pt>
                <c:pt idx="734">
                  <c:v>-325.33221000000003</c:v>
                </c:pt>
                <c:pt idx="735">
                  <c:v>-325.26971000000003</c:v>
                </c:pt>
                <c:pt idx="736">
                  <c:v>-325.20721000000003</c:v>
                </c:pt>
                <c:pt idx="737">
                  <c:v>-325.14471000000003</c:v>
                </c:pt>
                <c:pt idx="738">
                  <c:v>-325.08221000000003</c:v>
                </c:pt>
                <c:pt idx="739">
                  <c:v>-325.01971000000003</c:v>
                </c:pt>
                <c:pt idx="740">
                  <c:v>-324.95721000000003</c:v>
                </c:pt>
                <c:pt idx="741">
                  <c:v>-324.89471000000003</c:v>
                </c:pt>
                <c:pt idx="742">
                  <c:v>-324.83221000000003</c:v>
                </c:pt>
                <c:pt idx="743">
                  <c:v>-324.76971000000003</c:v>
                </c:pt>
                <c:pt idx="744">
                  <c:v>-324.70721000000003</c:v>
                </c:pt>
                <c:pt idx="745">
                  <c:v>-324.64471000000003</c:v>
                </c:pt>
                <c:pt idx="746">
                  <c:v>-324.58221000000003</c:v>
                </c:pt>
                <c:pt idx="747">
                  <c:v>-324.51971000000003</c:v>
                </c:pt>
                <c:pt idx="748">
                  <c:v>-324.45721000000003</c:v>
                </c:pt>
                <c:pt idx="749">
                  <c:v>-324.39471000000003</c:v>
                </c:pt>
                <c:pt idx="750">
                  <c:v>-324.33221000000003</c:v>
                </c:pt>
                <c:pt idx="751">
                  <c:v>-324.26971000000003</c:v>
                </c:pt>
                <c:pt idx="752">
                  <c:v>-324.20721000000003</c:v>
                </c:pt>
                <c:pt idx="753">
                  <c:v>-324.14471000000003</c:v>
                </c:pt>
                <c:pt idx="754">
                  <c:v>-324.08221000000003</c:v>
                </c:pt>
                <c:pt idx="755">
                  <c:v>-324.01971000000003</c:v>
                </c:pt>
                <c:pt idx="756">
                  <c:v>-323.95721000000003</c:v>
                </c:pt>
                <c:pt idx="757">
                  <c:v>-323.89471000000003</c:v>
                </c:pt>
                <c:pt idx="758">
                  <c:v>-323.83221000000003</c:v>
                </c:pt>
                <c:pt idx="759">
                  <c:v>-323.76971000000003</c:v>
                </c:pt>
                <c:pt idx="760">
                  <c:v>-323.70721000000003</c:v>
                </c:pt>
                <c:pt idx="761">
                  <c:v>-323.64471000000003</c:v>
                </c:pt>
                <c:pt idx="762">
                  <c:v>-323.58221000000003</c:v>
                </c:pt>
                <c:pt idx="763">
                  <c:v>-323.51971000000003</c:v>
                </c:pt>
                <c:pt idx="764">
                  <c:v>-323.45721000000003</c:v>
                </c:pt>
                <c:pt idx="765">
                  <c:v>-323.39471000000003</c:v>
                </c:pt>
                <c:pt idx="766">
                  <c:v>-323.33221000000003</c:v>
                </c:pt>
                <c:pt idx="767">
                  <c:v>-323.26971000000003</c:v>
                </c:pt>
                <c:pt idx="768">
                  <c:v>-323.20721000000003</c:v>
                </c:pt>
                <c:pt idx="769">
                  <c:v>-323.14471000000003</c:v>
                </c:pt>
                <c:pt idx="770">
                  <c:v>-323.08221000000003</c:v>
                </c:pt>
                <c:pt idx="771">
                  <c:v>-323.01971000000003</c:v>
                </c:pt>
                <c:pt idx="772">
                  <c:v>-322.95721000000003</c:v>
                </c:pt>
                <c:pt idx="773">
                  <c:v>-322.89471000000003</c:v>
                </c:pt>
                <c:pt idx="774">
                  <c:v>-322.83221000000003</c:v>
                </c:pt>
                <c:pt idx="775">
                  <c:v>-322.76971000000003</c:v>
                </c:pt>
                <c:pt idx="776">
                  <c:v>-322.70721000000003</c:v>
                </c:pt>
                <c:pt idx="777">
                  <c:v>-322.64471000000003</c:v>
                </c:pt>
                <c:pt idx="778">
                  <c:v>-322.58221000000003</c:v>
                </c:pt>
                <c:pt idx="779">
                  <c:v>-322.51971000000003</c:v>
                </c:pt>
                <c:pt idx="780">
                  <c:v>-322.45721000000003</c:v>
                </c:pt>
                <c:pt idx="781">
                  <c:v>-322.39471000000003</c:v>
                </c:pt>
                <c:pt idx="782">
                  <c:v>-322.33221000000003</c:v>
                </c:pt>
                <c:pt idx="783">
                  <c:v>-322.26971000000003</c:v>
                </c:pt>
                <c:pt idx="784">
                  <c:v>-322.20721000000003</c:v>
                </c:pt>
                <c:pt idx="785">
                  <c:v>-322.14471000000003</c:v>
                </c:pt>
                <c:pt idx="786">
                  <c:v>-322.08221000000003</c:v>
                </c:pt>
                <c:pt idx="787">
                  <c:v>-322.01971000000003</c:v>
                </c:pt>
                <c:pt idx="788">
                  <c:v>-321.95721000000003</c:v>
                </c:pt>
                <c:pt idx="789">
                  <c:v>-321.89471000000003</c:v>
                </c:pt>
                <c:pt idx="790">
                  <c:v>-321.83221000000003</c:v>
                </c:pt>
                <c:pt idx="791">
                  <c:v>-321.76971000000003</c:v>
                </c:pt>
                <c:pt idx="792">
                  <c:v>-321.70721000000003</c:v>
                </c:pt>
                <c:pt idx="793">
                  <c:v>-321.64471000000003</c:v>
                </c:pt>
                <c:pt idx="794">
                  <c:v>-321.58221000000003</c:v>
                </c:pt>
                <c:pt idx="795">
                  <c:v>-321.51971000000003</c:v>
                </c:pt>
                <c:pt idx="796">
                  <c:v>-321.45721000000003</c:v>
                </c:pt>
                <c:pt idx="797">
                  <c:v>-321.39471000000003</c:v>
                </c:pt>
                <c:pt idx="798">
                  <c:v>-321.33221000000003</c:v>
                </c:pt>
                <c:pt idx="799">
                  <c:v>-321.26971000000003</c:v>
                </c:pt>
                <c:pt idx="800">
                  <c:v>-321.20721000000003</c:v>
                </c:pt>
                <c:pt idx="801">
                  <c:v>-321.14471000000003</c:v>
                </c:pt>
                <c:pt idx="802">
                  <c:v>-321.08221000000003</c:v>
                </c:pt>
                <c:pt idx="803">
                  <c:v>-321.01971000000003</c:v>
                </c:pt>
                <c:pt idx="804">
                  <c:v>-320.95721000000003</c:v>
                </c:pt>
                <c:pt idx="805">
                  <c:v>-320.89471000000003</c:v>
                </c:pt>
                <c:pt idx="806">
                  <c:v>-320.83221000000003</c:v>
                </c:pt>
                <c:pt idx="807">
                  <c:v>-320.76971000000003</c:v>
                </c:pt>
                <c:pt idx="808">
                  <c:v>-320.70721000000003</c:v>
                </c:pt>
                <c:pt idx="809">
                  <c:v>-320.64471000000003</c:v>
                </c:pt>
                <c:pt idx="810">
                  <c:v>-320.58221000000003</c:v>
                </c:pt>
                <c:pt idx="811">
                  <c:v>-320.51971000000003</c:v>
                </c:pt>
                <c:pt idx="812">
                  <c:v>-320.45721000000003</c:v>
                </c:pt>
                <c:pt idx="813">
                  <c:v>-320.39471000000003</c:v>
                </c:pt>
                <c:pt idx="814">
                  <c:v>-320.33221000000003</c:v>
                </c:pt>
                <c:pt idx="815">
                  <c:v>-320.26971000000003</c:v>
                </c:pt>
                <c:pt idx="816">
                  <c:v>-320.20721000000003</c:v>
                </c:pt>
                <c:pt idx="817">
                  <c:v>-320.14471000000003</c:v>
                </c:pt>
                <c:pt idx="818">
                  <c:v>-320.08221000000003</c:v>
                </c:pt>
                <c:pt idx="819">
                  <c:v>-320.01971000000003</c:v>
                </c:pt>
                <c:pt idx="820">
                  <c:v>-319.95721000000003</c:v>
                </c:pt>
                <c:pt idx="821">
                  <c:v>-319.89471000000003</c:v>
                </c:pt>
                <c:pt idx="822">
                  <c:v>-319.83221000000003</c:v>
                </c:pt>
                <c:pt idx="823">
                  <c:v>-319.76971000000003</c:v>
                </c:pt>
                <c:pt idx="824">
                  <c:v>-319.70721000000003</c:v>
                </c:pt>
                <c:pt idx="825">
                  <c:v>-319.64471000000003</c:v>
                </c:pt>
                <c:pt idx="826">
                  <c:v>-319.58221000000003</c:v>
                </c:pt>
                <c:pt idx="827">
                  <c:v>-319.51971000000003</c:v>
                </c:pt>
                <c:pt idx="828">
                  <c:v>-319.45721000000003</c:v>
                </c:pt>
                <c:pt idx="829">
                  <c:v>-319.39471000000003</c:v>
                </c:pt>
                <c:pt idx="830">
                  <c:v>-319.33221000000003</c:v>
                </c:pt>
                <c:pt idx="831">
                  <c:v>-319.26971000000003</c:v>
                </c:pt>
                <c:pt idx="832">
                  <c:v>-319.20721000000003</c:v>
                </c:pt>
                <c:pt idx="833">
                  <c:v>-319.14471000000003</c:v>
                </c:pt>
                <c:pt idx="834">
                  <c:v>-319.08221000000003</c:v>
                </c:pt>
                <c:pt idx="835">
                  <c:v>-319.01971000000003</c:v>
                </c:pt>
                <c:pt idx="836">
                  <c:v>-318.95721000000003</c:v>
                </c:pt>
                <c:pt idx="837">
                  <c:v>-318.89471000000003</c:v>
                </c:pt>
                <c:pt idx="838">
                  <c:v>-318.83221000000003</c:v>
                </c:pt>
                <c:pt idx="839">
                  <c:v>-318.76971000000003</c:v>
                </c:pt>
                <c:pt idx="840">
                  <c:v>-318.70721000000003</c:v>
                </c:pt>
                <c:pt idx="841">
                  <c:v>-318.64471000000003</c:v>
                </c:pt>
                <c:pt idx="842">
                  <c:v>-318.58221000000003</c:v>
                </c:pt>
                <c:pt idx="843">
                  <c:v>-318.51971000000003</c:v>
                </c:pt>
                <c:pt idx="844">
                  <c:v>-318.45721000000003</c:v>
                </c:pt>
                <c:pt idx="845">
                  <c:v>-318.39471000000003</c:v>
                </c:pt>
                <c:pt idx="846">
                  <c:v>-318.33221000000003</c:v>
                </c:pt>
                <c:pt idx="847">
                  <c:v>-318.26971000000003</c:v>
                </c:pt>
                <c:pt idx="848">
                  <c:v>-318.20721000000003</c:v>
                </c:pt>
                <c:pt idx="849">
                  <c:v>-318.14471000000003</c:v>
                </c:pt>
                <c:pt idx="850">
                  <c:v>-318.08221000000003</c:v>
                </c:pt>
                <c:pt idx="851">
                  <c:v>-318.01971000000003</c:v>
                </c:pt>
                <c:pt idx="852">
                  <c:v>-317.95721000000003</c:v>
                </c:pt>
                <c:pt idx="853">
                  <c:v>-317.89471000000003</c:v>
                </c:pt>
                <c:pt idx="854">
                  <c:v>-317.83221000000003</c:v>
                </c:pt>
                <c:pt idx="855">
                  <c:v>-317.76971000000003</c:v>
                </c:pt>
                <c:pt idx="856">
                  <c:v>-317.70721000000003</c:v>
                </c:pt>
                <c:pt idx="857">
                  <c:v>-317.64471000000003</c:v>
                </c:pt>
                <c:pt idx="858">
                  <c:v>-317.58221000000003</c:v>
                </c:pt>
                <c:pt idx="859">
                  <c:v>-317.51971000000003</c:v>
                </c:pt>
                <c:pt idx="860">
                  <c:v>-317.45721000000003</c:v>
                </c:pt>
                <c:pt idx="861">
                  <c:v>-317.39471000000003</c:v>
                </c:pt>
                <c:pt idx="862">
                  <c:v>-317.33221000000003</c:v>
                </c:pt>
                <c:pt idx="863">
                  <c:v>-317.26971000000003</c:v>
                </c:pt>
                <c:pt idx="864">
                  <c:v>-317.20721000000003</c:v>
                </c:pt>
                <c:pt idx="865">
                  <c:v>-317.14471000000003</c:v>
                </c:pt>
                <c:pt idx="866">
                  <c:v>-317.08221000000003</c:v>
                </c:pt>
                <c:pt idx="867">
                  <c:v>-317.01971000000003</c:v>
                </c:pt>
                <c:pt idx="868">
                  <c:v>-316.95721000000003</c:v>
                </c:pt>
                <c:pt idx="869">
                  <c:v>-316.89471000000003</c:v>
                </c:pt>
                <c:pt idx="870">
                  <c:v>-316.83221000000003</c:v>
                </c:pt>
                <c:pt idx="871">
                  <c:v>-316.76971000000003</c:v>
                </c:pt>
                <c:pt idx="872">
                  <c:v>-316.70721000000003</c:v>
                </c:pt>
                <c:pt idx="873">
                  <c:v>-316.64471000000003</c:v>
                </c:pt>
                <c:pt idx="874">
                  <c:v>-316.58221000000003</c:v>
                </c:pt>
                <c:pt idx="875">
                  <c:v>-316.51971000000003</c:v>
                </c:pt>
                <c:pt idx="876">
                  <c:v>-316.45721000000003</c:v>
                </c:pt>
                <c:pt idx="877">
                  <c:v>-316.39471000000003</c:v>
                </c:pt>
                <c:pt idx="878">
                  <c:v>-316.33221000000003</c:v>
                </c:pt>
                <c:pt idx="879">
                  <c:v>-316.26971000000003</c:v>
                </c:pt>
                <c:pt idx="880">
                  <c:v>-316.20721000000003</c:v>
                </c:pt>
                <c:pt idx="881">
                  <c:v>-316.14471000000003</c:v>
                </c:pt>
                <c:pt idx="882">
                  <c:v>-316.08221000000003</c:v>
                </c:pt>
                <c:pt idx="883">
                  <c:v>-316.01971000000003</c:v>
                </c:pt>
                <c:pt idx="884">
                  <c:v>-315.95721000000003</c:v>
                </c:pt>
                <c:pt idx="885">
                  <c:v>-315.89471000000003</c:v>
                </c:pt>
                <c:pt idx="886">
                  <c:v>-315.83221000000003</c:v>
                </c:pt>
                <c:pt idx="887">
                  <c:v>-315.76971000000003</c:v>
                </c:pt>
                <c:pt idx="888">
                  <c:v>-315.70721000000003</c:v>
                </c:pt>
                <c:pt idx="889">
                  <c:v>-315.64471000000003</c:v>
                </c:pt>
                <c:pt idx="890">
                  <c:v>-315.58221000000003</c:v>
                </c:pt>
                <c:pt idx="891">
                  <c:v>-315.51971000000003</c:v>
                </c:pt>
                <c:pt idx="892">
                  <c:v>-315.45721000000003</c:v>
                </c:pt>
                <c:pt idx="893">
                  <c:v>-315.39471000000003</c:v>
                </c:pt>
                <c:pt idx="894">
                  <c:v>-315.33221000000003</c:v>
                </c:pt>
                <c:pt idx="895">
                  <c:v>-315.26971000000003</c:v>
                </c:pt>
                <c:pt idx="896">
                  <c:v>-315.20721000000003</c:v>
                </c:pt>
                <c:pt idx="897">
                  <c:v>-315.14471000000003</c:v>
                </c:pt>
                <c:pt idx="898">
                  <c:v>-315.08221000000003</c:v>
                </c:pt>
                <c:pt idx="899">
                  <c:v>-315.01971000000003</c:v>
                </c:pt>
                <c:pt idx="900">
                  <c:v>-314.95721000000003</c:v>
                </c:pt>
                <c:pt idx="901">
                  <c:v>-314.89471000000003</c:v>
                </c:pt>
                <c:pt idx="902">
                  <c:v>-314.83221000000003</c:v>
                </c:pt>
                <c:pt idx="903">
                  <c:v>-314.76971000000003</c:v>
                </c:pt>
                <c:pt idx="904">
                  <c:v>-314.70721000000003</c:v>
                </c:pt>
                <c:pt idx="905">
                  <c:v>-314.64471000000003</c:v>
                </c:pt>
                <c:pt idx="906">
                  <c:v>-314.58221000000003</c:v>
                </c:pt>
                <c:pt idx="907">
                  <c:v>-314.51971000000003</c:v>
                </c:pt>
                <c:pt idx="908">
                  <c:v>-314.45721000000003</c:v>
                </c:pt>
                <c:pt idx="909">
                  <c:v>-314.39471000000003</c:v>
                </c:pt>
                <c:pt idx="910">
                  <c:v>-314.33221000000003</c:v>
                </c:pt>
                <c:pt idx="911">
                  <c:v>-314.26971000000003</c:v>
                </c:pt>
                <c:pt idx="912">
                  <c:v>-314.20721000000003</c:v>
                </c:pt>
                <c:pt idx="913">
                  <c:v>-314.14471000000003</c:v>
                </c:pt>
                <c:pt idx="914">
                  <c:v>-314.08221000000003</c:v>
                </c:pt>
                <c:pt idx="915">
                  <c:v>-314.01971000000003</c:v>
                </c:pt>
                <c:pt idx="916">
                  <c:v>-313.95721000000003</c:v>
                </c:pt>
                <c:pt idx="917">
                  <c:v>-313.89471000000003</c:v>
                </c:pt>
                <c:pt idx="918">
                  <c:v>-313.83221000000003</c:v>
                </c:pt>
                <c:pt idx="919">
                  <c:v>-313.76971000000003</c:v>
                </c:pt>
                <c:pt idx="920">
                  <c:v>-313.70721000000003</c:v>
                </c:pt>
                <c:pt idx="921">
                  <c:v>-313.64471000000003</c:v>
                </c:pt>
                <c:pt idx="922">
                  <c:v>-313.58221000000003</c:v>
                </c:pt>
                <c:pt idx="923">
                  <c:v>-313.51971000000003</c:v>
                </c:pt>
                <c:pt idx="924">
                  <c:v>-313.45721000000003</c:v>
                </c:pt>
                <c:pt idx="925">
                  <c:v>-313.39471000000003</c:v>
                </c:pt>
                <c:pt idx="926">
                  <c:v>-313.33221000000003</c:v>
                </c:pt>
                <c:pt idx="927">
                  <c:v>-313.26971000000003</c:v>
                </c:pt>
                <c:pt idx="928">
                  <c:v>-313.20721000000003</c:v>
                </c:pt>
                <c:pt idx="929">
                  <c:v>-313.14471000000003</c:v>
                </c:pt>
                <c:pt idx="930">
                  <c:v>-313.08221000000003</c:v>
                </c:pt>
                <c:pt idx="931">
                  <c:v>-313.01971000000003</c:v>
                </c:pt>
                <c:pt idx="932">
                  <c:v>-312.95721000000003</c:v>
                </c:pt>
                <c:pt idx="933">
                  <c:v>-312.89471000000003</c:v>
                </c:pt>
                <c:pt idx="934">
                  <c:v>-312.83221000000003</c:v>
                </c:pt>
                <c:pt idx="935">
                  <c:v>-312.76971000000003</c:v>
                </c:pt>
                <c:pt idx="936">
                  <c:v>-312.70721000000003</c:v>
                </c:pt>
                <c:pt idx="937">
                  <c:v>-312.64471000000003</c:v>
                </c:pt>
                <c:pt idx="938">
                  <c:v>-312.58221000000003</c:v>
                </c:pt>
                <c:pt idx="939">
                  <c:v>-312.51971000000003</c:v>
                </c:pt>
                <c:pt idx="940">
                  <c:v>-312.45721000000003</c:v>
                </c:pt>
                <c:pt idx="941">
                  <c:v>-312.39471000000003</c:v>
                </c:pt>
                <c:pt idx="942">
                  <c:v>-312.33221000000003</c:v>
                </c:pt>
                <c:pt idx="943">
                  <c:v>-312.26971000000003</c:v>
                </c:pt>
                <c:pt idx="944">
                  <c:v>-312.20721000000003</c:v>
                </c:pt>
                <c:pt idx="945">
                  <c:v>-312.14471000000003</c:v>
                </c:pt>
                <c:pt idx="946">
                  <c:v>-312.08221000000003</c:v>
                </c:pt>
                <c:pt idx="947">
                  <c:v>-312.01971000000003</c:v>
                </c:pt>
                <c:pt idx="948">
                  <c:v>-311.95721000000003</c:v>
                </c:pt>
                <c:pt idx="949">
                  <c:v>-311.89471000000003</c:v>
                </c:pt>
                <c:pt idx="950">
                  <c:v>-311.83221000000003</c:v>
                </c:pt>
                <c:pt idx="951">
                  <c:v>-311.76971000000003</c:v>
                </c:pt>
                <c:pt idx="952">
                  <c:v>-311.70721000000003</c:v>
                </c:pt>
                <c:pt idx="953">
                  <c:v>-311.64471000000003</c:v>
                </c:pt>
                <c:pt idx="954">
                  <c:v>-311.58221000000003</c:v>
                </c:pt>
                <c:pt idx="955">
                  <c:v>-311.51971000000003</c:v>
                </c:pt>
                <c:pt idx="956">
                  <c:v>-311.45721000000003</c:v>
                </c:pt>
                <c:pt idx="957">
                  <c:v>-311.39471000000003</c:v>
                </c:pt>
                <c:pt idx="958">
                  <c:v>-311.33221000000003</c:v>
                </c:pt>
                <c:pt idx="959">
                  <c:v>-311.26971000000003</c:v>
                </c:pt>
                <c:pt idx="960">
                  <c:v>-311.20721000000003</c:v>
                </c:pt>
                <c:pt idx="961">
                  <c:v>-311.14471000000003</c:v>
                </c:pt>
                <c:pt idx="962">
                  <c:v>-311.08221000000003</c:v>
                </c:pt>
                <c:pt idx="963">
                  <c:v>-311.01971000000003</c:v>
                </c:pt>
                <c:pt idx="964">
                  <c:v>-310.95721000000003</c:v>
                </c:pt>
                <c:pt idx="965">
                  <c:v>-310.89471000000003</c:v>
                </c:pt>
                <c:pt idx="966">
                  <c:v>-310.83221000000003</c:v>
                </c:pt>
                <c:pt idx="967">
                  <c:v>-310.76971000000003</c:v>
                </c:pt>
                <c:pt idx="968">
                  <c:v>-310.70721000000003</c:v>
                </c:pt>
                <c:pt idx="969">
                  <c:v>-310.64471000000003</c:v>
                </c:pt>
                <c:pt idx="970">
                  <c:v>-310.58221000000003</c:v>
                </c:pt>
                <c:pt idx="971">
                  <c:v>-310.51971000000003</c:v>
                </c:pt>
                <c:pt idx="972">
                  <c:v>-310.45721000000003</c:v>
                </c:pt>
                <c:pt idx="973">
                  <c:v>-310.39471000000003</c:v>
                </c:pt>
                <c:pt idx="974">
                  <c:v>-310.33221000000003</c:v>
                </c:pt>
                <c:pt idx="975">
                  <c:v>-310.26971000000003</c:v>
                </c:pt>
                <c:pt idx="976">
                  <c:v>-310.20721000000003</c:v>
                </c:pt>
                <c:pt idx="977">
                  <c:v>-310.14471000000003</c:v>
                </c:pt>
                <c:pt idx="978">
                  <c:v>-310.08221000000003</c:v>
                </c:pt>
                <c:pt idx="979">
                  <c:v>-310.01971000000003</c:v>
                </c:pt>
                <c:pt idx="980">
                  <c:v>-309.95721000000003</c:v>
                </c:pt>
                <c:pt idx="981">
                  <c:v>-309.89471000000003</c:v>
                </c:pt>
                <c:pt idx="982">
                  <c:v>-309.83221000000003</c:v>
                </c:pt>
                <c:pt idx="983">
                  <c:v>-309.76971000000003</c:v>
                </c:pt>
                <c:pt idx="984">
                  <c:v>-309.70721000000003</c:v>
                </c:pt>
                <c:pt idx="985">
                  <c:v>-309.64471000000003</c:v>
                </c:pt>
                <c:pt idx="986">
                  <c:v>-309.58221000000003</c:v>
                </c:pt>
                <c:pt idx="987">
                  <c:v>-309.51971000000003</c:v>
                </c:pt>
                <c:pt idx="988">
                  <c:v>-309.45721000000003</c:v>
                </c:pt>
                <c:pt idx="989">
                  <c:v>-309.39471000000003</c:v>
                </c:pt>
                <c:pt idx="990">
                  <c:v>-309.33221000000003</c:v>
                </c:pt>
                <c:pt idx="991">
                  <c:v>-309.26971000000003</c:v>
                </c:pt>
                <c:pt idx="992">
                  <c:v>-309.20721000000003</c:v>
                </c:pt>
                <c:pt idx="993">
                  <c:v>-309.14471000000003</c:v>
                </c:pt>
                <c:pt idx="994">
                  <c:v>-309.08221000000003</c:v>
                </c:pt>
                <c:pt idx="995">
                  <c:v>-309.01971000000003</c:v>
                </c:pt>
                <c:pt idx="996">
                  <c:v>-308.95721000000003</c:v>
                </c:pt>
                <c:pt idx="997">
                  <c:v>-308.89471000000003</c:v>
                </c:pt>
                <c:pt idx="998">
                  <c:v>-308.83221000000003</c:v>
                </c:pt>
                <c:pt idx="999">
                  <c:v>-308.76971000000003</c:v>
                </c:pt>
                <c:pt idx="1000">
                  <c:v>-308.70721000000003</c:v>
                </c:pt>
                <c:pt idx="1001">
                  <c:v>-308.64471000000003</c:v>
                </c:pt>
                <c:pt idx="1002">
                  <c:v>-308.58221000000003</c:v>
                </c:pt>
                <c:pt idx="1003">
                  <c:v>-308.51971000000003</c:v>
                </c:pt>
                <c:pt idx="1004">
                  <c:v>-308.45721000000003</c:v>
                </c:pt>
                <c:pt idx="1005">
                  <c:v>-308.39471000000003</c:v>
                </c:pt>
                <c:pt idx="1006">
                  <c:v>-308.33221000000003</c:v>
                </c:pt>
                <c:pt idx="1007">
                  <c:v>-308.26971000000003</c:v>
                </c:pt>
                <c:pt idx="1008">
                  <c:v>-308.20721000000003</c:v>
                </c:pt>
                <c:pt idx="1009">
                  <c:v>-308.14471000000003</c:v>
                </c:pt>
                <c:pt idx="1010">
                  <c:v>-308.08221000000003</c:v>
                </c:pt>
                <c:pt idx="1011">
                  <c:v>-308.01971000000003</c:v>
                </c:pt>
                <c:pt idx="1012">
                  <c:v>-307.95721000000003</c:v>
                </c:pt>
                <c:pt idx="1013">
                  <c:v>-307.89471000000003</c:v>
                </c:pt>
                <c:pt idx="1014">
                  <c:v>-307.83221000000003</c:v>
                </c:pt>
                <c:pt idx="1015">
                  <c:v>-307.76971000000003</c:v>
                </c:pt>
                <c:pt idx="1016">
                  <c:v>-307.70721000000003</c:v>
                </c:pt>
                <c:pt idx="1017">
                  <c:v>-307.64471000000003</c:v>
                </c:pt>
                <c:pt idx="1018">
                  <c:v>-307.58221000000003</c:v>
                </c:pt>
                <c:pt idx="1019">
                  <c:v>-307.51971000000003</c:v>
                </c:pt>
                <c:pt idx="1020">
                  <c:v>-307.45721000000003</c:v>
                </c:pt>
                <c:pt idx="1021">
                  <c:v>-307.39471000000003</c:v>
                </c:pt>
                <c:pt idx="1022">
                  <c:v>-307.33221000000003</c:v>
                </c:pt>
                <c:pt idx="1023">
                  <c:v>-307.26971000000003</c:v>
                </c:pt>
                <c:pt idx="1024">
                  <c:v>-307.20721000000003</c:v>
                </c:pt>
                <c:pt idx="1025">
                  <c:v>-307.14471000000003</c:v>
                </c:pt>
                <c:pt idx="1026">
                  <c:v>-307.08221000000003</c:v>
                </c:pt>
                <c:pt idx="1027">
                  <c:v>-307.01971000000003</c:v>
                </c:pt>
                <c:pt idx="1028">
                  <c:v>-306.95721000000003</c:v>
                </c:pt>
                <c:pt idx="1029">
                  <c:v>-306.89471000000003</c:v>
                </c:pt>
                <c:pt idx="1030">
                  <c:v>-306.83221000000003</c:v>
                </c:pt>
                <c:pt idx="1031">
                  <c:v>-306.76971000000003</c:v>
                </c:pt>
                <c:pt idx="1032">
                  <c:v>-306.70721000000003</c:v>
                </c:pt>
                <c:pt idx="1033">
                  <c:v>-306.64471000000003</c:v>
                </c:pt>
                <c:pt idx="1034">
                  <c:v>-306.58221000000003</c:v>
                </c:pt>
                <c:pt idx="1035">
                  <c:v>-306.51971000000003</c:v>
                </c:pt>
                <c:pt idx="1036">
                  <c:v>-306.45721000000003</c:v>
                </c:pt>
                <c:pt idx="1037">
                  <c:v>-306.39471000000003</c:v>
                </c:pt>
                <c:pt idx="1038">
                  <c:v>-306.33221000000003</c:v>
                </c:pt>
                <c:pt idx="1039">
                  <c:v>-306.26971000000003</c:v>
                </c:pt>
                <c:pt idx="1040">
                  <c:v>-306.20721000000003</c:v>
                </c:pt>
                <c:pt idx="1041">
                  <c:v>-306.14471000000003</c:v>
                </c:pt>
                <c:pt idx="1042">
                  <c:v>-306.08221000000003</c:v>
                </c:pt>
                <c:pt idx="1043">
                  <c:v>-306.01971000000003</c:v>
                </c:pt>
                <c:pt idx="1044">
                  <c:v>-305.95721000000003</c:v>
                </c:pt>
                <c:pt idx="1045">
                  <c:v>-305.89471000000003</c:v>
                </c:pt>
                <c:pt idx="1046">
                  <c:v>-305.83221000000003</c:v>
                </c:pt>
                <c:pt idx="1047">
                  <c:v>-305.76971000000003</c:v>
                </c:pt>
                <c:pt idx="1048">
                  <c:v>-305.70721000000003</c:v>
                </c:pt>
                <c:pt idx="1049">
                  <c:v>-305.64471000000003</c:v>
                </c:pt>
                <c:pt idx="1050">
                  <c:v>-305.58221000000003</c:v>
                </c:pt>
                <c:pt idx="1051">
                  <c:v>-305.51971000000003</c:v>
                </c:pt>
                <c:pt idx="1052">
                  <c:v>-305.45721000000003</c:v>
                </c:pt>
                <c:pt idx="1053">
                  <c:v>-305.39471000000003</c:v>
                </c:pt>
                <c:pt idx="1054">
                  <c:v>-305.33221000000003</c:v>
                </c:pt>
                <c:pt idx="1055">
                  <c:v>-305.26971000000003</c:v>
                </c:pt>
                <c:pt idx="1056">
                  <c:v>-305.20721000000003</c:v>
                </c:pt>
                <c:pt idx="1057">
                  <c:v>-305.14471000000003</c:v>
                </c:pt>
                <c:pt idx="1058">
                  <c:v>-305.08221000000003</c:v>
                </c:pt>
                <c:pt idx="1059">
                  <c:v>-305.01971000000003</c:v>
                </c:pt>
                <c:pt idx="1060">
                  <c:v>-304.95721000000003</c:v>
                </c:pt>
                <c:pt idx="1061">
                  <c:v>-304.89471000000003</c:v>
                </c:pt>
                <c:pt idx="1062">
                  <c:v>-304.83221000000003</c:v>
                </c:pt>
                <c:pt idx="1063">
                  <c:v>-304.76971000000003</c:v>
                </c:pt>
                <c:pt idx="1064">
                  <c:v>-304.70721000000003</c:v>
                </c:pt>
                <c:pt idx="1065">
                  <c:v>-304.64471000000003</c:v>
                </c:pt>
                <c:pt idx="1066">
                  <c:v>-304.58221000000003</c:v>
                </c:pt>
                <c:pt idx="1067">
                  <c:v>-304.51971000000003</c:v>
                </c:pt>
                <c:pt idx="1068">
                  <c:v>-304.45721000000003</c:v>
                </c:pt>
                <c:pt idx="1069">
                  <c:v>-304.39471000000003</c:v>
                </c:pt>
                <c:pt idx="1070">
                  <c:v>-304.33221000000003</c:v>
                </c:pt>
                <c:pt idx="1071">
                  <c:v>-304.26971000000003</c:v>
                </c:pt>
                <c:pt idx="1072">
                  <c:v>-304.20721000000003</c:v>
                </c:pt>
                <c:pt idx="1073">
                  <c:v>-304.14471000000003</c:v>
                </c:pt>
                <c:pt idx="1074">
                  <c:v>-304.08221000000003</c:v>
                </c:pt>
                <c:pt idx="1075">
                  <c:v>-304.01971000000003</c:v>
                </c:pt>
                <c:pt idx="1076">
                  <c:v>-303.95721000000003</c:v>
                </c:pt>
                <c:pt idx="1077">
                  <c:v>-303.89471000000003</c:v>
                </c:pt>
                <c:pt idx="1078">
                  <c:v>-303.83221000000003</c:v>
                </c:pt>
                <c:pt idx="1079">
                  <c:v>-303.76971000000003</c:v>
                </c:pt>
                <c:pt idx="1080">
                  <c:v>-303.70721000000003</c:v>
                </c:pt>
                <c:pt idx="1081">
                  <c:v>-303.64471000000003</c:v>
                </c:pt>
                <c:pt idx="1082">
                  <c:v>-303.58221000000003</c:v>
                </c:pt>
                <c:pt idx="1083">
                  <c:v>-303.51971000000003</c:v>
                </c:pt>
                <c:pt idx="1084">
                  <c:v>-303.45721000000003</c:v>
                </c:pt>
                <c:pt idx="1085">
                  <c:v>-303.39471000000003</c:v>
                </c:pt>
                <c:pt idx="1086">
                  <c:v>-303.33221000000003</c:v>
                </c:pt>
                <c:pt idx="1087">
                  <c:v>-303.26971000000003</c:v>
                </c:pt>
                <c:pt idx="1088">
                  <c:v>-303.20721000000003</c:v>
                </c:pt>
                <c:pt idx="1089">
                  <c:v>-303.14471000000003</c:v>
                </c:pt>
                <c:pt idx="1090">
                  <c:v>-303.08221000000003</c:v>
                </c:pt>
                <c:pt idx="1091">
                  <c:v>-303.01971000000003</c:v>
                </c:pt>
                <c:pt idx="1092">
                  <c:v>-302.95721000000003</c:v>
                </c:pt>
                <c:pt idx="1093">
                  <c:v>-302.89471000000003</c:v>
                </c:pt>
                <c:pt idx="1094">
                  <c:v>-302.83221000000003</c:v>
                </c:pt>
                <c:pt idx="1095">
                  <c:v>-302.76971000000003</c:v>
                </c:pt>
                <c:pt idx="1096">
                  <c:v>-302.70721000000003</c:v>
                </c:pt>
                <c:pt idx="1097">
                  <c:v>-302.64471000000003</c:v>
                </c:pt>
                <c:pt idx="1098">
                  <c:v>-302.58221000000003</c:v>
                </c:pt>
                <c:pt idx="1099">
                  <c:v>-302.51971000000003</c:v>
                </c:pt>
                <c:pt idx="1100">
                  <c:v>-302.45721000000003</c:v>
                </c:pt>
                <c:pt idx="1101">
                  <c:v>-302.39471000000003</c:v>
                </c:pt>
                <c:pt idx="1102">
                  <c:v>-302.33221000000003</c:v>
                </c:pt>
                <c:pt idx="1103">
                  <c:v>-302.26971000000003</c:v>
                </c:pt>
                <c:pt idx="1104">
                  <c:v>-302.20721000000003</c:v>
                </c:pt>
                <c:pt idx="1105">
                  <c:v>-302.14471000000003</c:v>
                </c:pt>
                <c:pt idx="1106">
                  <c:v>-302.08221000000003</c:v>
                </c:pt>
                <c:pt idx="1107">
                  <c:v>-302.01971000000003</c:v>
                </c:pt>
                <c:pt idx="1108">
                  <c:v>-301.95721000000003</c:v>
                </c:pt>
                <c:pt idx="1109">
                  <c:v>-301.89471000000003</c:v>
                </c:pt>
                <c:pt idx="1110">
                  <c:v>-301.83221000000003</c:v>
                </c:pt>
                <c:pt idx="1111">
                  <c:v>-301.76971000000003</c:v>
                </c:pt>
                <c:pt idx="1112">
                  <c:v>-301.70721000000003</c:v>
                </c:pt>
                <c:pt idx="1113">
                  <c:v>-301.64471000000003</c:v>
                </c:pt>
                <c:pt idx="1114">
                  <c:v>-301.58221000000003</c:v>
                </c:pt>
                <c:pt idx="1115">
                  <c:v>-301.51971000000003</c:v>
                </c:pt>
                <c:pt idx="1116">
                  <c:v>-301.45721000000003</c:v>
                </c:pt>
                <c:pt idx="1117">
                  <c:v>-301.39471000000003</c:v>
                </c:pt>
                <c:pt idx="1118">
                  <c:v>-301.33221000000003</c:v>
                </c:pt>
                <c:pt idx="1119">
                  <c:v>-301.26971000000003</c:v>
                </c:pt>
                <c:pt idx="1120">
                  <c:v>-301.20721000000003</c:v>
                </c:pt>
                <c:pt idx="1121">
                  <c:v>-301.14471000000003</c:v>
                </c:pt>
                <c:pt idx="1122">
                  <c:v>-301.08221000000003</c:v>
                </c:pt>
                <c:pt idx="1123">
                  <c:v>-301.01971000000003</c:v>
                </c:pt>
                <c:pt idx="1124">
                  <c:v>-300.95721000000003</c:v>
                </c:pt>
                <c:pt idx="1125">
                  <c:v>-300.89471000000003</c:v>
                </c:pt>
                <c:pt idx="1126">
                  <c:v>-300.83221000000003</c:v>
                </c:pt>
                <c:pt idx="1127">
                  <c:v>-300.76971000000003</c:v>
                </c:pt>
                <c:pt idx="1128">
                  <c:v>-300.70721000000003</c:v>
                </c:pt>
                <c:pt idx="1129">
                  <c:v>-300.64471000000003</c:v>
                </c:pt>
                <c:pt idx="1130">
                  <c:v>-300.58221000000003</c:v>
                </c:pt>
                <c:pt idx="1131">
                  <c:v>-300.51971000000003</c:v>
                </c:pt>
                <c:pt idx="1132">
                  <c:v>-300.45721000000003</c:v>
                </c:pt>
                <c:pt idx="1133">
                  <c:v>-300.39471000000003</c:v>
                </c:pt>
                <c:pt idx="1134">
                  <c:v>-300.33221000000003</c:v>
                </c:pt>
                <c:pt idx="1135">
                  <c:v>-300.26971000000003</c:v>
                </c:pt>
                <c:pt idx="1136">
                  <c:v>-300.20721000000003</c:v>
                </c:pt>
                <c:pt idx="1137">
                  <c:v>-300.14471000000003</c:v>
                </c:pt>
                <c:pt idx="1138">
                  <c:v>-300.08221000000003</c:v>
                </c:pt>
                <c:pt idx="1139">
                  <c:v>-300.01971000000003</c:v>
                </c:pt>
                <c:pt idx="1140">
                  <c:v>-299.95721000000003</c:v>
                </c:pt>
                <c:pt idx="1141">
                  <c:v>-299.89471000000003</c:v>
                </c:pt>
                <c:pt idx="1142">
                  <c:v>-299.83221000000003</c:v>
                </c:pt>
                <c:pt idx="1143">
                  <c:v>-299.76971000000003</c:v>
                </c:pt>
                <c:pt idx="1144">
                  <c:v>-299.70721000000003</c:v>
                </c:pt>
                <c:pt idx="1145">
                  <c:v>-299.64471000000003</c:v>
                </c:pt>
                <c:pt idx="1146">
                  <c:v>-299.58221000000003</c:v>
                </c:pt>
                <c:pt idx="1147">
                  <c:v>-299.51971000000003</c:v>
                </c:pt>
                <c:pt idx="1148">
                  <c:v>-299.45721000000003</c:v>
                </c:pt>
                <c:pt idx="1149">
                  <c:v>-299.39471000000003</c:v>
                </c:pt>
                <c:pt idx="1150">
                  <c:v>-299.33221000000003</c:v>
                </c:pt>
                <c:pt idx="1151">
                  <c:v>-299.26971000000003</c:v>
                </c:pt>
                <c:pt idx="1152">
                  <c:v>-299.20721000000003</c:v>
                </c:pt>
                <c:pt idx="1153">
                  <c:v>-299.14471000000003</c:v>
                </c:pt>
                <c:pt idx="1154">
                  <c:v>-299.08221000000003</c:v>
                </c:pt>
                <c:pt idx="1155">
                  <c:v>-299.01971000000003</c:v>
                </c:pt>
                <c:pt idx="1156">
                  <c:v>-298.95721000000003</c:v>
                </c:pt>
                <c:pt idx="1157">
                  <c:v>-298.89471000000003</c:v>
                </c:pt>
                <c:pt idx="1158">
                  <c:v>-298.83221000000003</c:v>
                </c:pt>
                <c:pt idx="1159">
                  <c:v>-298.76971000000003</c:v>
                </c:pt>
                <c:pt idx="1160">
                  <c:v>-298.70721000000003</c:v>
                </c:pt>
                <c:pt idx="1161">
                  <c:v>-298.64471000000003</c:v>
                </c:pt>
                <c:pt idx="1162">
                  <c:v>-298.58221000000003</c:v>
                </c:pt>
                <c:pt idx="1163">
                  <c:v>-298.51971000000003</c:v>
                </c:pt>
                <c:pt idx="1164">
                  <c:v>-298.45721000000003</c:v>
                </c:pt>
                <c:pt idx="1165">
                  <c:v>-298.39471000000003</c:v>
                </c:pt>
                <c:pt idx="1166">
                  <c:v>-298.33221000000003</c:v>
                </c:pt>
                <c:pt idx="1167">
                  <c:v>-298.26971000000003</c:v>
                </c:pt>
                <c:pt idx="1168">
                  <c:v>-298.20721000000003</c:v>
                </c:pt>
                <c:pt idx="1169">
                  <c:v>-298.14471000000003</c:v>
                </c:pt>
                <c:pt idx="1170">
                  <c:v>-298.08221000000003</c:v>
                </c:pt>
                <c:pt idx="1171">
                  <c:v>-298.01971000000003</c:v>
                </c:pt>
                <c:pt idx="1172">
                  <c:v>-297.95721000000003</c:v>
                </c:pt>
                <c:pt idx="1173">
                  <c:v>-297.89471000000003</c:v>
                </c:pt>
                <c:pt idx="1174">
                  <c:v>-297.83221000000003</c:v>
                </c:pt>
                <c:pt idx="1175">
                  <c:v>-297.76971000000003</c:v>
                </c:pt>
                <c:pt idx="1176">
                  <c:v>-297.70721000000003</c:v>
                </c:pt>
                <c:pt idx="1177">
                  <c:v>-297.64471000000003</c:v>
                </c:pt>
                <c:pt idx="1178">
                  <c:v>-297.58221000000003</c:v>
                </c:pt>
                <c:pt idx="1179">
                  <c:v>-297.51971000000003</c:v>
                </c:pt>
                <c:pt idx="1180">
                  <c:v>-297.45721000000003</c:v>
                </c:pt>
                <c:pt idx="1181">
                  <c:v>-297.39471000000003</c:v>
                </c:pt>
                <c:pt idx="1182">
                  <c:v>-297.33221000000003</c:v>
                </c:pt>
                <c:pt idx="1183">
                  <c:v>-297.26971000000003</c:v>
                </c:pt>
                <c:pt idx="1184">
                  <c:v>-297.20721000000003</c:v>
                </c:pt>
                <c:pt idx="1185">
                  <c:v>-297.14471000000003</c:v>
                </c:pt>
                <c:pt idx="1186">
                  <c:v>-297.08221000000003</c:v>
                </c:pt>
                <c:pt idx="1187">
                  <c:v>-297.01971000000003</c:v>
                </c:pt>
                <c:pt idx="1188">
                  <c:v>-296.95721000000003</c:v>
                </c:pt>
                <c:pt idx="1189">
                  <c:v>-296.89471000000003</c:v>
                </c:pt>
                <c:pt idx="1190">
                  <c:v>-296.83221000000003</c:v>
                </c:pt>
                <c:pt idx="1191">
                  <c:v>-296.76971000000003</c:v>
                </c:pt>
                <c:pt idx="1192">
                  <c:v>-296.70721000000003</c:v>
                </c:pt>
                <c:pt idx="1193">
                  <c:v>-296.64471000000003</c:v>
                </c:pt>
                <c:pt idx="1194">
                  <c:v>-296.58221000000003</c:v>
                </c:pt>
                <c:pt idx="1195">
                  <c:v>-296.51971000000003</c:v>
                </c:pt>
                <c:pt idx="1196">
                  <c:v>-296.45721000000003</c:v>
                </c:pt>
                <c:pt idx="1197">
                  <c:v>-296.39471000000003</c:v>
                </c:pt>
                <c:pt idx="1198">
                  <c:v>-296.33221000000003</c:v>
                </c:pt>
                <c:pt idx="1199">
                  <c:v>-296.26971000000003</c:v>
                </c:pt>
                <c:pt idx="1200">
                  <c:v>-296.20721000000003</c:v>
                </c:pt>
                <c:pt idx="1201">
                  <c:v>-296.14471000000003</c:v>
                </c:pt>
                <c:pt idx="1202">
                  <c:v>-296.08221000000003</c:v>
                </c:pt>
                <c:pt idx="1203">
                  <c:v>-296.01971000000003</c:v>
                </c:pt>
                <c:pt idx="1204">
                  <c:v>-295.95721000000003</c:v>
                </c:pt>
                <c:pt idx="1205">
                  <c:v>-295.89471000000003</c:v>
                </c:pt>
                <c:pt idx="1206">
                  <c:v>-295.83221000000003</c:v>
                </c:pt>
                <c:pt idx="1207">
                  <c:v>-295.76971000000003</c:v>
                </c:pt>
                <c:pt idx="1208">
                  <c:v>-295.70721000000003</c:v>
                </c:pt>
                <c:pt idx="1209">
                  <c:v>-295.64471000000003</c:v>
                </c:pt>
                <c:pt idx="1210">
                  <c:v>-295.58221000000003</c:v>
                </c:pt>
                <c:pt idx="1211">
                  <c:v>-295.51971000000003</c:v>
                </c:pt>
                <c:pt idx="1212">
                  <c:v>-295.45721000000003</c:v>
                </c:pt>
                <c:pt idx="1213">
                  <c:v>-295.39471000000003</c:v>
                </c:pt>
                <c:pt idx="1214">
                  <c:v>-295.33221000000003</c:v>
                </c:pt>
                <c:pt idx="1215">
                  <c:v>-295.26971000000003</c:v>
                </c:pt>
                <c:pt idx="1216">
                  <c:v>-295.20721000000003</c:v>
                </c:pt>
                <c:pt idx="1217">
                  <c:v>-295.14471000000003</c:v>
                </c:pt>
                <c:pt idx="1218">
                  <c:v>-295.08221000000003</c:v>
                </c:pt>
                <c:pt idx="1219">
                  <c:v>-295.01971000000003</c:v>
                </c:pt>
                <c:pt idx="1220">
                  <c:v>-294.95721000000003</c:v>
                </c:pt>
                <c:pt idx="1221">
                  <c:v>-294.89471000000003</c:v>
                </c:pt>
                <c:pt idx="1222">
                  <c:v>-294.83221000000003</c:v>
                </c:pt>
                <c:pt idx="1223">
                  <c:v>-294.76971000000003</c:v>
                </c:pt>
                <c:pt idx="1224">
                  <c:v>-294.70721000000003</c:v>
                </c:pt>
                <c:pt idx="1225">
                  <c:v>-294.64471000000003</c:v>
                </c:pt>
                <c:pt idx="1226">
                  <c:v>-294.58221000000003</c:v>
                </c:pt>
                <c:pt idx="1227">
                  <c:v>-294.51971000000003</c:v>
                </c:pt>
                <c:pt idx="1228">
                  <c:v>-294.45721000000003</c:v>
                </c:pt>
                <c:pt idx="1229">
                  <c:v>-294.39471000000003</c:v>
                </c:pt>
                <c:pt idx="1230">
                  <c:v>-294.33221000000003</c:v>
                </c:pt>
                <c:pt idx="1231">
                  <c:v>-294.26971000000003</c:v>
                </c:pt>
                <c:pt idx="1232">
                  <c:v>-294.20721000000003</c:v>
                </c:pt>
                <c:pt idx="1233">
                  <c:v>-294.14471000000003</c:v>
                </c:pt>
                <c:pt idx="1234">
                  <c:v>-294.08221000000003</c:v>
                </c:pt>
                <c:pt idx="1235">
                  <c:v>-294.01971000000003</c:v>
                </c:pt>
                <c:pt idx="1236">
                  <c:v>-293.95721000000003</c:v>
                </c:pt>
                <c:pt idx="1237">
                  <c:v>-293.89471000000003</c:v>
                </c:pt>
                <c:pt idx="1238">
                  <c:v>-293.83221000000003</c:v>
                </c:pt>
                <c:pt idx="1239">
                  <c:v>-293.76971000000003</c:v>
                </c:pt>
                <c:pt idx="1240">
                  <c:v>-293.70721000000003</c:v>
                </c:pt>
                <c:pt idx="1241">
                  <c:v>-293.64471000000003</c:v>
                </c:pt>
                <c:pt idx="1242">
                  <c:v>-293.58221000000003</c:v>
                </c:pt>
                <c:pt idx="1243">
                  <c:v>-293.51971000000003</c:v>
                </c:pt>
                <c:pt idx="1244">
                  <c:v>-293.45721000000003</c:v>
                </c:pt>
                <c:pt idx="1245">
                  <c:v>-293.39471000000003</c:v>
                </c:pt>
                <c:pt idx="1246">
                  <c:v>-293.33221000000003</c:v>
                </c:pt>
                <c:pt idx="1247">
                  <c:v>-293.26971000000003</c:v>
                </c:pt>
                <c:pt idx="1248">
                  <c:v>-293.20721000000003</c:v>
                </c:pt>
                <c:pt idx="1249">
                  <c:v>-293.14471000000003</c:v>
                </c:pt>
                <c:pt idx="1250">
                  <c:v>-293.08221000000003</c:v>
                </c:pt>
                <c:pt idx="1251">
                  <c:v>-293.01971000000003</c:v>
                </c:pt>
                <c:pt idx="1252">
                  <c:v>-292.95721000000003</c:v>
                </c:pt>
                <c:pt idx="1253">
                  <c:v>-292.89471000000003</c:v>
                </c:pt>
                <c:pt idx="1254">
                  <c:v>-292.83221000000003</c:v>
                </c:pt>
                <c:pt idx="1255">
                  <c:v>-292.76971000000003</c:v>
                </c:pt>
                <c:pt idx="1256">
                  <c:v>-292.70721000000003</c:v>
                </c:pt>
                <c:pt idx="1257">
                  <c:v>-292.64471000000003</c:v>
                </c:pt>
                <c:pt idx="1258">
                  <c:v>-292.58221000000003</c:v>
                </c:pt>
                <c:pt idx="1259">
                  <c:v>-292.51971000000003</c:v>
                </c:pt>
                <c:pt idx="1260">
                  <c:v>-292.45721000000003</c:v>
                </c:pt>
                <c:pt idx="1261">
                  <c:v>-292.39471000000003</c:v>
                </c:pt>
                <c:pt idx="1262">
                  <c:v>-292.33221000000003</c:v>
                </c:pt>
                <c:pt idx="1263">
                  <c:v>-292.26971000000003</c:v>
                </c:pt>
                <c:pt idx="1264">
                  <c:v>-292.20721000000003</c:v>
                </c:pt>
                <c:pt idx="1265">
                  <c:v>-292.14471000000003</c:v>
                </c:pt>
                <c:pt idx="1266">
                  <c:v>-292.08221000000003</c:v>
                </c:pt>
                <c:pt idx="1267">
                  <c:v>-292.01971000000003</c:v>
                </c:pt>
                <c:pt idx="1268">
                  <c:v>-291.95721000000003</c:v>
                </c:pt>
                <c:pt idx="1269">
                  <c:v>-291.89471000000003</c:v>
                </c:pt>
                <c:pt idx="1270">
                  <c:v>-291.83221000000003</c:v>
                </c:pt>
                <c:pt idx="1271">
                  <c:v>-291.76971000000003</c:v>
                </c:pt>
                <c:pt idx="1272">
                  <c:v>-291.70721000000003</c:v>
                </c:pt>
                <c:pt idx="1273">
                  <c:v>-291.64471000000003</c:v>
                </c:pt>
                <c:pt idx="1274">
                  <c:v>-291.58221000000003</c:v>
                </c:pt>
                <c:pt idx="1275">
                  <c:v>-291.51971000000003</c:v>
                </c:pt>
                <c:pt idx="1276">
                  <c:v>-291.45721000000003</c:v>
                </c:pt>
                <c:pt idx="1277">
                  <c:v>-291.39471000000003</c:v>
                </c:pt>
                <c:pt idx="1278">
                  <c:v>-291.33221000000003</c:v>
                </c:pt>
                <c:pt idx="1279">
                  <c:v>-291.26971000000003</c:v>
                </c:pt>
                <c:pt idx="1280">
                  <c:v>-291.20721000000003</c:v>
                </c:pt>
                <c:pt idx="1281">
                  <c:v>-291.14471000000003</c:v>
                </c:pt>
                <c:pt idx="1282">
                  <c:v>-291.08221000000003</c:v>
                </c:pt>
                <c:pt idx="1283">
                  <c:v>-291.01971000000003</c:v>
                </c:pt>
                <c:pt idx="1284">
                  <c:v>-290.95721000000003</c:v>
                </c:pt>
                <c:pt idx="1285">
                  <c:v>-290.89471000000003</c:v>
                </c:pt>
                <c:pt idx="1286">
                  <c:v>-290.83221000000003</c:v>
                </c:pt>
                <c:pt idx="1287">
                  <c:v>-290.76971000000003</c:v>
                </c:pt>
                <c:pt idx="1288">
                  <c:v>-290.70721000000003</c:v>
                </c:pt>
                <c:pt idx="1289">
                  <c:v>-290.64471000000003</c:v>
                </c:pt>
                <c:pt idx="1290">
                  <c:v>-290.58221000000003</c:v>
                </c:pt>
                <c:pt idx="1291">
                  <c:v>-290.51971000000003</c:v>
                </c:pt>
                <c:pt idx="1292">
                  <c:v>-290.45721000000003</c:v>
                </c:pt>
                <c:pt idx="1293">
                  <c:v>-290.39471000000003</c:v>
                </c:pt>
                <c:pt idx="1294">
                  <c:v>-290.33221000000003</c:v>
                </c:pt>
                <c:pt idx="1295">
                  <c:v>-290.26971000000003</c:v>
                </c:pt>
                <c:pt idx="1296">
                  <c:v>-290.20721000000003</c:v>
                </c:pt>
                <c:pt idx="1297">
                  <c:v>-290.14471000000003</c:v>
                </c:pt>
                <c:pt idx="1298">
                  <c:v>-290.08221000000003</c:v>
                </c:pt>
                <c:pt idx="1299">
                  <c:v>-290.01971000000003</c:v>
                </c:pt>
                <c:pt idx="1300">
                  <c:v>-289.95721000000003</c:v>
                </c:pt>
                <c:pt idx="1301">
                  <c:v>-289.89471000000003</c:v>
                </c:pt>
                <c:pt idx="1302">
                  <c:v>-289.83221000000003</c:v>
                </c:pt>
                <c:pt idx="1303">
                  <c:v>-289.76971000000003</c:v>
                </c:pt>
                <c:pt idx="1304">
                  <c:v>-289.70721000000003</c:v>
                </c:pt>
                <c:pt idx="1305">
                  <c:v>-289.64471000000003</c:v>
                </c:pt>
                <c:pt idx="1306">
                  <c:v>-289.58221000000003</c:v>
                </c:pt>
                <c:pt idx="1307">
                  <c:v>-289.51971000000003</c:v>
                </c:pt>
                <c:pt idx="1308">
                  <c:v>-289.45721000000003</c:v>
                </c:pt>
                <c:pt idx="1309">
                  <c:v>-289.39471000000003</c:v>
                </c:pt>
                <c:pt idx="1310">
                  <c:v>-289.33221000000003</c:v>
                </c:pt>
                <c:pt idx="1311">
                  <c:v>-289.26971000000003</c:v>
                </c:pt>
                <c:pt idx="1312">
                  <c:v>-289.20721000000003</c:v>
                </c:pt>
                <c:pt idx="1313">
                  <c:v>-289.14471000000003</c:v>
                </c:pt>
                <c:pt idx="1314">
                  <c:v>-289.08221000000003</c:v>
                </c:pt>
                <c:pt idx="1315">
                  <c:v>-289.01971000000003</c:v>
                </c:pt>
                <c:pt idx="1316">
                  <c:v>-288.95721000000003</c:v>
                </c:pt>
                <c:pt idx="1317">
                  <c:v>-288.89471000000003</c:v>
                </c:pt>
                <c:pt idx="1318">
                  <c:v>-288.83221000000003</c:v>
                </c:pt>
                <c:pt idx="1319">
                  <c:v>-288.76971000000003</c:v>
                </c:pt>
                <c:pt idx="1320">
                  <c:v>-288.70721000000003</c:v>
                </c:pt>
                <c:pt idx="1321">
                  <c:v>-288.64471000000003</c:v>
                </c:pt>
                <c:pt idx="1322">
                  <c:v>-288.58221000000003</c:v>
                </c:pt>
                <c:pt idx="1323">
                  <c:v>-288.51971000000003</c:v>
                </c:pt>
                <c:pt idx="1324">
                  <c:v>-288.45721000000003</c:v>
                </c:pt>
                <c:pt idx="1325">
                  <c:v>-288.39471000000003</c:v>
                </c:pt>
                <c:pt idx="1326">
                  <c:v>-288.33221000000003</c:v>
                </c:pt>
                <c:pt idx="1327">
                  <c:v>-288.26971000000003</c:v>
                </c:pt>
                <c:pt idx="1328">
                  <c:v>-288.20721000000003</c:v>
                </c:pt>
                <c:pt idx="1329">
                  <c:v>-288.14471000000003</c:v>
                </c:pt>
                <c:pt idx="1330">
                  <c:v>-288.08221000000003</c:v>
                </c:pt>
                <c:pt idx="1331">
                  <c:v>-288.01971000000003</c:v>
                </c:pt>
                <c:pt idx="1332">
                  <c:v>-287.95721000000003</c:v>
                </c:pt>
                <c:pt idx="1333">
                  <c:v>-287.89471000000003</c:v>
                </c:pt>
                <c:pt idx="1334">
                  <c:v>-287.83221000000003</c:v>
                </c:pt>
                <c:pt idx="1335">
                  <c:v>-287.76971000000003</c:v>
                </c:pt>
                <c:pt idx="1336">
                  <c:v>-287.70721000000003</c:v>
                </c:pt>
                <c:pt idx="1337">
                  <c:v>-287.64471000000003</c:v>
                </c:pt>
                <c:pt idx="1338">
                  <c:v>-287.58221000000003</c:v>
                </c:pt>
                <c:pt idx="1339">
                  <c:v>-287.51971000000003</c:v>
                </c:pt>
                <c:pt idx="1340">
                  <c:v>-287.45721000000003</c:v>
                </c:pt>
                <c:pt idx="1341">
                  <c:v>-287.39471000000003</c:v>
                </c:pt>
                <c:pt idx="1342">
                  <c:v>-287.33221000000003</c:v>
                </c:pt>
                <c:pt idx="1343">
                  <c:v>-287.26971000000003</c:v>
                </c:pt>
                <c:pt idx="1344">
                  <c:v>-287.20721000000003</c:v>
                </c:pt>
                <c:pt idx="1345">
                  <c:v>-287.14471000000003</c:v>
                </c:pt>
                <c:pt idx="1346">
                  <c:v>-287.08221000000003</c:v>
                </c:pt>
                <c:pt idx="1347">
                  <c:v>-287.01971000000003</c:v>
                </c:pt>
                <c:pt idx="1348">
                  <c:v>-286.95721000000003</c:v>
                </c:pt>
                <c:pt idx="1349">
                  <c:v>-286.89471000000003</c:v>
                </c:pt>
                <c:pt idx="1350">
                  <c:v>-286.83221000000003</c:v>
                </c:pt>
                <c:pt idx="1351">
                  <c:v>-286.76971000000003</c:v>
                </c:pt>
                <c:pt idx="1352">
                  <c:v>-286.70721000000003</c:v>
                </c:pt>
                <c:pt idx="1353">
                  <c:v>-286.64471000000003</c:v>
                </c:pt>
                <c:pt idx="1354">
                  <c:v>-286.58221000000003</c:v>
                </c:pt>
                <c:pt idx="1355">
                  <c:v>-286.51971000000003</c:v>
                </c:pt>
                <c:pt idx="1356">
                  <c:v>-286.45721000000003</c:v>
                </c:pt>
                <c:pt idx="1357">
                  <c:v>-286.39471000000003</c:v>
                </c:pt>
                <c:pt idx="1358">
                  <c:v>-286.33221000000003</c:v>
                </c:pt>
                <c:pt idx="1359">
                  <c:v>-286.26971000000003</c:v>
                </c:pt>
                <c:pt idx="1360">
                  <c:v>-286.20721000000003</c:v>
                </c:pt>
                <c:pt idx="1361">
                  <c:v>-286.14471000000003</c:v>
                </c:pt>
                <c:pt idx="1362">
                  <c:v>-286.08221000000003</c:v>
                </c:pt>
                <c:pt idx="1363">
                  <c:v>-286.01971000000003</c:v>
                </c:pt>
                <c:pt idx="1364">
                  <c:v>-285.95721000000003</c:v>
                </c:pt>
                <c:pt idx="1365">
                  <c:v>-285.89471000000003</c:v>
                </c:pt>
                <c:pt idx="1366">
                  <c:v>-285.83221000000003</c:v>
                </c:pt>
                <c:pt idx="1367">
                  <c:v>-285.76971000000003</c:v>
                </c:pt>
                <c:pt idx="1368">
                  <c:v>-285.70721000000003</c:v>
                </c:pt>
                <c:pt idx="1369">
                  <c:v>-285.64471000000003</c:v>
                </c:pt>
                <c:pt idx="1370">
                  <c:v>-285.58221000000003</c:v>
                </c:pt>
                <c:pt idx="1371">
                  <c:v>-285.51971000000003</c:v>
                </c:pt>
                <c:pt idx="1372">
                  <c:v>-285.45721000000003</c:v>
                </c:pt>
                <c:pt idx="1373">
                  <c:v>-285.39471000000003</c:v>
                </c:pt>
                <c:pt idx="1374">
                  <c:v>-285.33221000000003</c:v>
                </c:pt>
                <c:pt idx="1375">
                  <c:v>-285.26971000000003</c:v>
                </c:pt>
                <c:pt idx="1376">
                  <c:v>-285.20721000000003</c:v>
                </c:pt>
                <c:pt idx="1377">
                  <c:v>-285.14471000000003</c:v>
                </c:pt>
                <c:pt idx="1378">
                  <c:v>-285.08221000000003</c:v>
                </c:pt>
                <c:pt idx="1379">
                  <c:v>-285.01971000000003</c:v>
                </c:pt>
                <c:pt idx="1380">
                  <c:v>-284.95721000000003</c:v>
                </c:pt>
                <c:pt idx="1381">
                  <c:v>-284.89471000000003</c:v>
                </c:pt>
                <c:pt idx="1382">
                  <c:v>-284.83221000000003</c:v>
                </c:pt>
                <c:pt idx="1383">
                  <c:v>-284.76971000000003</c:v>
                </c:pt>
                <c:pt idx="1384">
                  <c:v>-284.70721000000003</c:v>
                </c:pt>
                <c:pt idx="1385">
                  <c:v>-284.64471000000003</c:v>
                </c:pt>
                <c:pt idx="1386">
                  <c:v>-284.58221000000003</c:v>
                </c:pt>
                <c:pt idx="1387">
                  <c:v>-284.51971000000003</c:v>
                </c:pt>
                <c:pt idx="1388">
                  <c:v>-284.45721000000003</c:v>
                </c:pt>
                <c:pt idx="1389">
                  <c:v>-284.39471000000003</c:v>
                </c:pt>
                <c:pt idx="1390">
                  <c:v>-284.33221000000003</c:v>
                </c:pt>
                <c:pt idx="1391">
                  <c:v>-284.26971000000003</c:v>
                </c:pt>
                <c:pt idx="1392">
                  <c:v>-284.20721000000003</c:v>
                </c:pt>
                <c:pt idx="1393">
                  <c:v>-284.14471000000003</c:v>
                </c:pt>
                <c:pt idx="1394">
                  <c:v>-284.08221000000003</c:v>
                </c:pt>
                <c:pt idx="1395">
                  <c:v>-284.01971000000003</c:v>
                </c:pt>
                <c:pt idx="1396">
                  <c:v>-283.95721000000003</c:v>
                </c:pt>
                <c:pt idx="1397">
                  <c:v>-283.89471000000003</c:v>
                </c:pt>
                <c:pt idx="1398">
                  <c:v>-283.83221000000003</c:v>
                </c:pt>
                <c:pt idx="1399">
                  <c:v>-283.76971000000003</c:v>
                </c:pt>
                <c:pt idx="1400">
                  <c:v>-283.70721000000003</c:v>
                </c:pt>
                <c:pt idx="1401">
                  <c:v>-283.64471000000003</c:v>
                </c:pt>
                <c:pt idx="1402">
                  <c:v>-283.58221000000003</c:v>
                </c:pt>
                <c:pt idx="1403">
                  <c:v>-283.51971000000003</c:v>
                </c:pt>
                <c:pt idx="1404">
                  <c:v>-283.45721000000003</c:v>
                </c:pt>
                <c:pt idx="1405">
                  <c:v>-283.39471000000003</c:v>
                </c:pt>
                <c:pt idx="1406">
                  <c:v>-283.33221000000003</c:v>
                </c:pt>
                <c:pt idx="1407">
                  <c:v>-283.26971000000003</c:v>
                </c:pt>
                <c:pt idx="1408">
                  <c:v>-283.20721000000003</c:v>
                </c:pt>
                <c:pt idx="1409">
                  <c:v>-283.14471000000003</c:v>
                </c:pt>
                <c:pt idx="1410">
                  <c:v>-283.08221000000003</c:v>
                </c:pt>
                <c:pt idx="1411">
                  <c:v>-283.01971000000003</c:v>
                </c:pt>
                <c:pt idx="1412">
                  <c:v>-282.95721000000003</c:v>
                </c:pt>
                <c:pt idx="1413">
                  <c:v>-282.89471000000003</c:v>
                </c:pt>
                <c:pt idx="1414">
                  <c:v>-282.83221000000003</c:v>
                </c:pt>
                <c:pt idx="1415">
                  <c:v>-282.76971000000003</c:v>
                </c:pt>
                <c:pt idx="1416">
                  <c:v>-282.70721000000003</c:v>
                </c:pt>
                <c:pt idx="1417">
                  <c:v>-282.64471000000003</c:v>
                </c:pt>
                <c:pt idx="1418">
                  <c:v>-282.58221000000003</c:v>
                </c:pt>
                <c:pt idx="1419">
                  <c:v>-282.51971000000003</c:v>
                </c:pt>
                <c:pt idx="1420">
                  <c:v>-282.45721000000003</c:v>
                </c:pt>
                <c:pt idx="1421">
                  <c:v>-282.39471000000003</c:v>
                </c:pt>
                <c:pt idx="1422">
                  <c:v>-282.33221000000003</c:v>
                </c:pt>
                <c:pt idx="1423">
                  <c:v>-282.26971000000003</c:v>
                </c:pt>
                <c:pt idx="1424">
                  <c:v>-282.20721000000003</c:v>
                </c:pt>
                <c:pt idx="1425">
                  <c:v>-282.14471000000003</c:v>
                </c:pt>
                <c:pt idx="1426">
                  <c:v>-282.08221000000003</c:v>
                </c:pt>
                <c:pt idx="1427">
                  <c:v>-282.01971000000003</c:v>
                </c:pt>
                <c:pt idx="1428">
                  <c:v>-281.95721000000003</c:v>
                </c:pt>
                <c:pt idx="1429">
                  <c:v>-281.89471000000003</c:v>
                </c:pt>
                <c:pt idx="1430">
                  <c:v>-281.83221000000003</c:v>
                </c:pt>
                <c:pt idx="1431">
                  <c:v>-281.76971000000003</c:v>
                </c:pt>
                <c:pt idx="1432">
                  <c:v>-281.70721000000003</c:v>
                </c:pt>
                <c:pt idx="1433">
                  <c:v>-281.64471000000003</c:v>
                </c:pt>
                <c:pt idx="1434">
                  <c:v>-281.58221000000003</c:v>
                </c:pt>
                <c:pt idx="1435">
                  <c:v>-281.51971000000003</c:v>
                </c:pt>
                <c:pt idx="1436">
                  <c:v>-281.45721000000003</c:v>
                </c:pt>
                <c:pt idx="1437">
                  <c:v>-281.39471000000003</c:v>
                </c:pt>
                <c:pt idx="1438">
                  <c:v>-281.33221000000003</c:v>
                </c:pt>
                <c:pt idx="1439">
                  <c:v>-281.26971000000003</c:v>
                </c:pt>
                <c:pt idx="1440">
                  <c:v>-281.20721000000003</c:v>
                </c:pt>
                <c:pt idx="1441">
                  <c:v>-281.14471000000003</c:v>
                </c:pt>
                <c:pt idx="1442">
                  <c:v>-281.08221000000003</c:v>
                </c:pt>
                <c:pt idx="1443">
                  <c:v>-281.01971000000003</c:v>
                </c:pt>
                <c:pt idx="1444">
                  <c:v>-280.95721000000003</c:v>
                </c:pt>
                <c:pt idx="1445">
                  <c:v>-280.89471000000003</c:v>
                </c:pt>
                <c:pt idx="1446">
                  <c:v>-280.83221000000003</c:v>
                </c:pt>
                <c:pt idx="1447">
                  <c:v>-280.76971000000003</c:v>
                </c:pt>
                <c:pt idx="1448">
                  <c:v>-280.70721000000003</c:v>
                </c:pt>
                <c:pt idx="1449">
                  <c:v>-280.64471000000003</c:v>
                </c:pt>
                <c:pt idx="1450">
                  <c:v>-280.58221000000003</c:v>
                </c:pt>
                <c:pt idx="1451">
                  <c:v>-280.51971000000003</c:v>
                </c:pt>
                <c:pt idx="1452">
                  <c:v>-280.45721000000003</c:v>
                </c:pt>
                <c:pt idx="1453">
                  <c:v>-280.39471000000003</c:v>
                </c:pt>
                <c:pt idx="1454">
                  <c:v>-280.33221000000003</c:v>
                </c:pt>
                <c:pt idx="1455">
                  <c:v>-280.26971000000003</c:v>
                </c:pt>
                <c:pt idx="1456">
                  <c:v>-280.20721000000003</c:v>
                </c:pt>
                <c:pt idx="1457">
                  <c:v>-280.14471000000003</c:v>
                </c:pt>
                <c:pt idx="1458">
                  <c:v>-280.08221000000003</c:v>
                </c:pt>
                <c:pt idx="1459">
                  <c:v>-280.01971000000003</c:v>
                </c:pt>
                <c:pt idx="1460">
                  <c:v>-279.95721000000003</c:v>
                </c:pt>
                <c:pt idx="1461">
                  <c:v>-279.89471000000003</c:v>
                </c:pt>
                <c:pt idx="1462">
                  <c:v>-279.83221000000003</c:v>
                </c:pt>
                <c:pt idx="1463">
                  <c:v>-279.76971000000003</c:v>
                </c:pt>
                <c:pt idx="1464">
                  <c:v>-279.70721000000003</c:v>
                </c:pt>
                <c:pt idx="1465">
                  <c:v>-279.64471000000003</c:v>
                </c:pt>
                <c:pt idx="1466">
                  <c:v>-279.58221000000003</c:v>
                </c:pt>
                <c:pt idx="1467">
                  <c:v>-279.51971000000003</c:v>
                </c:pt>
                <c:pt idx="1468">
                  <c:v>-279.45721000000003</c:v>
                </c:pt>
                <c:pt idx="1469">
                  <c:v>-279.39471000000003</c:v>
                </c:pt>
                <c:pt idx="1470">
                  <c:v>-279.33221000000003</c:v>
                </c:pt>
                <c:pt idx="1471">
                  <c:v>-279.26971000000003</c:v>
                </c:pt>
                <c:pt idx="1472">
                  <c:v>-279.20721000000003</c:v>
                </c:pt>
                <c:pt idx="1473">
                  <c:v>-279.14471000000003</c:v>
                </c:pt>
                <c:pt idx="1474">
                  <c:v>-279.08221000000003</c:v>
                </c:pt>
                <c:pt idx="1475">
                  <c:v>-279.01971000000003</c:v>
                </c:pt>
                <c:pt idx="1476">
                  <c:v>-278.95721000000003</c:v>
                </c:pt>
                <c:pt idx="1477">
                  <c:v>-278.89471000000003</c:v>
                </c:pt>
                <c:pt idx="1478">
                  <c:v>-278.83221000000003</c:v>
                </c:pt>
                <c:pt idx="1479">
                  <c:v>-278.76971000000003</c:v>
                </c:pt>
                <c:pt idx="1480">
                  <c:v>-278.70721000000003</c:v>
                </c:pt>
                <c:pt idx="1481">
                  <c:v>-278.64471000000003</c:v>
                </c:pt>
                <c:pt idx="1482">
                  <c:v>-278.58221000000003</c:v>
                </c:pt>
                <c:pt idx="1483">
                  <c:v>-278.51971000000003</c:v>
                </c:pt>
                <c:pt idx="1484">
                  <c:v>-278.45721000000003</c:v>
                </c:pt>
                <c:pt idx="1485">
                  <c:v>-278.39471000000003</c:v>
                </c:pt>
                <c:pt idx="1486">
                  <c:v>-278.33221000000003</c:v>
                </c:pt>
                <c:pt idx="1487">
                  <c:v>-278.26971000000003</c:v>
                </c:pt>
                <c:pt idx="1488">
                  <c:v>-278.20721000000003</c:v>
                </c:pt>
                <c:pt idx="1489">
                  <c:v>-278.14471000000003</c:v>
                </c:pt>
                <c:pt idx="1490">
                  <c:v>-278.08221000000003</c:v>
                </c:pt>
                <c:pt idx="1491">
                  <c:v>-278.01971000000003</c:v>
                </c:pt>
                <c:pt idx="1492">
                  <c:v>-277.95721000000003</c:v>
                </c:pt>
                <c:pt idx="1493">
                  <c:v>-277.89471000000003</c:v>
                </c:pt>
                <c:pt idx="1494">
                  <c:v>-277.83221000000003</c:v>
                </c:pt>
                <c:pt idx="1495">
                  <c:v>-277.76971000000003</c:v>
                </c:pt>
                <c:pt idx="1496">
                  <c:v>-277.70721000000003</c:v>
                </c:pt>
                <c:pt idx="1497">
                  <c:v>-277.64471000000003</c:v>
                </c:pt>
                <c:pt idx="1498">
                  <c:v>-277.58221000000003</c:v>
                </c:pt>
                <c:pt idx="1499">
                  <c:v>-277.51971000000003</c:v>
                </c:pt>
                <c:pt idx="1500">
                  <c:v>-277.45721000000003</c:v>
                </c:pt>
                <c:pt idx="1501">
                  <c:v>-277.39471000000003</c:v>
                </c:pt>
                <c:pt idx="1502">
                  <c:v>-277.33221000000003</c:v>
                </c:pt>
                <c:pt idx="1503">
                  <c:v>-277.26971000000003</c:v>
                </c:pt>
                <c:pt idx="1504">
                  <c:v>-277.20721000000003</c:v>
                </c:pt>
                <c:pt idx="1505">
                  <c:v>-277.14471000000003</c:v>
                </c:pt>
                <c:pt idx="1506">
                  <c:v>-277.08221000000003</c:v>
                </c:pt>
                <c:pt idx="1507">
                  <c:v>-277.01971000000003</c:v>
                </c:pt>
                <c:pt idx="1508">
                  <c:v>-276.95721000000003</c:v>
                </c:pt>
                <c:pt idx="1509">
                  <c:v>-276.89471000000003</c:v>
                </c:pt>
                <c:pt idx="1510">
                  <c:v>-276.83221000000003</c:v>
                </c:pt>
                <c:pt idx="1511">
                  <c:v>-276.76971000000003</c:v>
                </c:pt>
                <c:pt idx="1512">
                  <c:v>-276.70721000000003</c:v>
                </c:pt>
                <c:pt idx="1513">
                  <c:v>-276.64471000000003</c:v>
                </c:pt>
                <c:pt idx="1514">
                  <c:v>-276.58221000000003</c:v>
                </c:pt>
                <c:pt idx="1515">
                  <c:v>-276.51971000000003</c:v>
                </c:pt>
                <c:pt idx="1516">
                  <c:v>-276.45721000000003</c:v>
                </c:pt>
                <c:pt idx="1517">
                  <c:v>-276.39471000000003</c:v>
                </c:pt>
                <c:pt idx="1518">
                  <c:v>-276.33221000000003</c:v>
                </c:pt>
                <c:pt idx="1519">
                  <c:v>-276.26971000000003</c:v>
                </c:pt>
                <c:pt idx="1520">
                  <c:v>-276.20721000000003</c:v>
                </c:pt>
                <c:pt idx="1521">
                  <c:v>-276.14471000000003</c:v>
                </c:pt>
                <c:pt idx="1522">
                  <c:v>-276.08221000000003</c:v>
                </c:pt>
                <c:pt idx="1523">
                  <c:v>-276.01971000000003</c:v>
                </c:pt>
                <c:pt idx="1524">
                  <c:v>-275.95721000000003</c:v>
                </c:pt>
                <c:pt idx="1525">
                  <c:v>-275.89471000000003</c:v>
                </c:pt>
                <c:pt idx="1526">
                  <c:v>-275.83221000000003</c:v>
                </c:pt>
                <c:pt idx="1527">
                  <c:v>-275.76971000000003</c:v>
                </c:pt>
                <c:pt idx="1528">
                  <c:v>-275.70721000000003</c:v>
                </c:pt>
                <c:pt idx="1529">
                  <c:v>-275.64471000000003</c:v>
                </c:pt>
                <c:pt idx="1530">
                  <c:v>-275.58221000000003</c:v>
                </c:pt>
                <c:pt idx="1531">
                  <c:v>-275.51971000000003</c:v>
                </c:pt>
                <c:pt idx="1532">
                  <c:v>-275.45721000000003</c:v>
                </c:pt>
                <c:pt idx="1533">
                  <c:v>-275.39471000000003</c:v>
                </c:pt>
                <c:pt idx="1534">
                  <c:v>-275.33221000000003</c:v>
                </c:pt>
                <c:pt idx="1535">
                  <c:v>-275.26971000000003</c:v>
                </c:pt>
                <c:pt idx="1536">
                  <c:v>-275.20721000000003</c:v>
                </c:pt>
                <c:pt idx="1537">
                  <c:v>-275.14471000000003</c:v>
                </c:pt>
                <c:pt idx="1538">
                  <c:v>-275.08221000000003</c:v>
                </c:pt>
                <c:pt idx="1539">
                  <c:v>-275.01971000000003</c:v>
                </c:pt>
                <c:pt idx="1540">
                  <c:v>-274.95721000000003</c:v>
                </c:pt>
                <c:pt idx="1541">
                  <c:v>-274.89471000000003</c:v>
                </c:pt>
                <c:pt idx="1542">
                  <c:v>-274.83221000000003</c:v>
                </c:pt>
                <c:pt idx="1543">
                  <c:v>-274.76971000000003</c:v>
                </c:pt>
                <c:pt idx="1544">
                  <c:v>-274.70721000000003</c:v>
                </c:pt>
                <c:pt idx="1545">
                  <c:v>-274.64471000000003</c:v>
                </c:pt>
                <c:pt idx="1546">
                  <c:v>-274.58221000000003</c:v>
                </c:pt>
                <c:pt idx="1547">
                  <c:v>-274.51971000000003</c:v>
                </c:pt>
                <c:pt idx="1548">
                  <c:v>-274.45721000000003</c:v>
                </c:pt>
                <c:pt idx="1549">
                  <c:v>-274.39471000000003</c:v>
                </c:pt>
                <c:pt idx="1550">
                  <c:v>-274.33221000000003</c:v>
                </c:pt>
                <c:pt idx="1551">
                  <c:v>-274.26971000000003</c:v>
                </c:pt>
                <c:pt idx="1552">
                  <c:v>-274.20721000000003</c:v>
                </c:pt>
                <c:pt idx="1553">
                  <c:v>-274.14471000000003</c:v>
                </c:pt>
                <c:pt idx="1554">
                  <c:v>-274.08221000000003</c:v>
                </c:pt>
                <c:pt idx="1555">
                  <c:v>-274.01971000000003</c:v>
                </c:pt>
                <c:pt idx="1556">
                  <c:v>-273.95721000000003</c:v>
                </c:pt>
                <c:pt idx="1557">
                  <c:v>-273.89471000000003</c:v>
                </c:pt>
                <c:pt idx="1558">
                  <c:v>-273.83221000000003</c:v>
                </c:pt>
                <c:pt idx="1559">
                  <c:v>-273.76971000000003</c:v>
                </c:pt>
                <c:pt idx="1560">
                  <c:v>-273.70721000000003</c:v>
                </c:pt>
                <c:pt idx="1561">
                  <c:v>-273.64471000000003</c:v>
                </c:pt>
                <c:pt idx="1562">
                  <c:v>-273.58221000000003</c:v>
                </c:pt>
                <c:pt idx="1563">
                  <c:v>-273.51971000000003</c:v>
                </c:pt>
                <c:pt idx="1564">
                  <c:v>-273.45721000000003</c:v>
                </c:pt>
                <c:pt idx="1565">
                  <c:v>-273.39471000000003</c:v>
                </c:pt>
                <c:pt idx="1566">
                  <c:v>-273.33221000000003</c:v>
                </c:pt>
                <c:pt idx="1567">
                  <c:v>-273.26971000000003</c:v>
                </c:pt>
                <c:pt idx="1568">
                  <c:v>-273.20721000000003</c:v>
                </c:pt>
                <c:pt idx="1569">
                  <c:v>-273.14471000000003</c:v>
                </c:pt>
                <c:pt idx="1570">
                  <c:v>-273.08221000000003</c:v>
                </c:pt>
                <c:pt idx="1571">
                  <c:v>-273.01971000000003</c:v>
                </c:pt>
                <c:pt idx="1572">
                  <c:v>-272.95721000000003</c:v>
                </c:pt>
                <c:pt idx="1573">
                  <c:v>-272.89471000000003</c:v>
                </c:pt>
                <c:pt idx="1574">
                  <c:v>-272.83221000000003</c:v>
                </c:pt>
                <c:pt idx="1575">
                  <c:v>-272.76971000000003</c:v>
                </c:pt>
                <c:pt idx="1576">
                  <c:v>-272.70721000000003</c:v>
                </c:pt>
                <c:pt idx="1577">
                  <c:v>-272.64471000000003</c:v>
                </c:pt>
                <c:pt idx="1578">
                  <c:v>-272.58221000000003</c:v>
                </c:pt>
                <c:pt idx="1579">
                  <c:v>-272.51971000000003</c:v>
                </c:pt>
                <c:pt idx="1580">
                  <c:v>-272.45721000000003</c:v>
                </c:pt>
                <c:pt idx="1581">
                  <c:v>-272.39471000000003</c:v>
                </c:pt>
                <c:pt idx="1582">
                  <c:v>-272.33221000000003</c:v>
                </c:pt>
                <c:pt idx="1583">
                  <c:v>-272.26971000000003</c:v>
                </c:pt>
                <c:pt idx="1584">
                  <c:v>-272.20721000000003</c:v>
                </c:pt>
                <c:pt idx="1585">
                  <c:v>-272.14471000000003</c:v>
                </c:pt>
                <c:pt idx="1586">
                  <c:v>-272.08221000000003</c:v>
                </c:pt>
                <c:pt idx="1587">
                  <c:v>-272.01971000000003</c:v>
                </c:pt>
                <c:pt idx="1588">
                  <c:v>-271.95721000000003</c:v>
                </c:pt>
                <c:pt idx="1589">
                  <c:v>-271.89471000000003</c:v>
                </c:pt>
                <c:pt idx="1590">
                  <c:v>-271.83221000000003</c:v>
                </c:pt>
                <c:pt idx="1591">
                  <c:v>-271.76971000000003</c:v>
                </c:pt>
                <c:pt idx="1592">
                  <c:v>-271.70721000000003</c:v>
                </c:pt>
                <c:pt idx="1593">
                  <c:v>-271.64471000000003</c:v>
                </c:pt>
                <c:pt idx="1594">
                  <c:v>-271.58221000000003</c:v>
                </c:pt>
                <c:pt idx="1595">
                  <c:v>-271.51971000000003</c:v>
                </c:pt>
                <c:pt idx="1596">
                  <c:v>-271.45721000000003</c:v>
                </c:pt>
                <c:pt idx="1597">
                  <c:v>-271.39471000000003</c:v>
                </c:pt>
                <c:pt idx="1598">
                  <c:v>-271.33221000000003</c:v>
                </c:pt>
                <c:pt idx="1599">
                  <c:v>-271.26971000000003</c:v>
                </c:pt>
                <c:pt idx="1600">
                  <c:v>-271.20721000000003</c:v>
                </c:pt>
                <c:pt idx="1601">
                  <c:v>-271.14471000000003</c:v>
                </c:pt>
                <c:pt idx="1602">
                  <c:v>-271.08221000000003</c:v>
                </c:pt>
                <c:pt idx="1603">
                  <c:v>-271.01971000000003</c:v>
                </c:pt>
                <c:pt idx="1604">
                  <c:v>-270.95721000000003</c:v>
                </c:pt>
                <c:pt idx="1605">
                  <c:v>-270.89471000000003</c:v>
                </c:pt>
                <c:pt idx="1606">
                  <c:v>-270.83221000000003</c:v>
                </c:pt>
                <c:pt idx="1607">
                  <c:v>-270.76971000000003</c:v>
                </c:pt>
                <c:pt idx="1608">
                  <c:v>-270.70721000000003</c:v>
                </c:pt>
                <c:pt idx="1609">
                  <c:v>-270.64471000000003</c:v>
                </c:pt>
                <c:pt idx="1610">
                  <c:v>-270.58221000000003</c:v>
                </c:pt>
                <c:pt idx="1611">
                  <c:v>-270.51971000000003</c:v>
                </c:pt>
                <c:pt idx="1612">
                  <c:v>-270.45721000000003</c:v>
                </c:pt>
                <c:pt idx="1613">
                  <c:v>-270.39471000000003</c:v>
                </c:pt>
                <c:pt idx="1614">
                  <c:v>-270.33221000000003</c:v>
                </c:pt>
                <c:pt idx="1615">
                  <c:v>-270.26971000000003</c:v>
                </c:pt>
                <c:pt idx="1616">
                  <c:v>-270.20721000000003</c:v>
                </c:pt>
                <c:pt idx="1617">
                  <c:v>-270.14471000000003</c:v>
                </c:pt>
                <c:pt idx="1618">
                  <c:v>-270.08221000000003</c:v>
                </c:pt>
                <c:pt idx="1619">
                  <c:v>-270.01971000000003</c:v>
                </c:pt>
                <c:pt idx="1620">
                  <c:v>-269.95721000000003</c:v>
                </c:pt>
                <c:pt idx="1621">
                  <c:v>-269.89471000000003</c:v>
                </c:pt>
                <c:pt idx="1622">
                  <c:v>-269.83221000000003</c:v>
                </c:pt>
                <c:pt idx="1623">
                  <c:v>-269.76971000000003</c:v>
                </c:pt>
                <c:pt idx="1624">
                  <c:v>-269.70721000000003</c:v>
                </c:pt>
                <c:pt idx="1625">
                  <c:v>-269.64471000000003</c:v>
                </c:pt>
                <c:pt idx="1626">
                  <c:v>-269.58221000000003</c:v>
                </c:pt>
                <c:pt idx="1627">
                  <c:v>-269.51971000000003</c:v>
                </c:pt>
                <c:pt idx="1628">
                  <c:v>-269.45721000000003</c:v>
                </c:pt>
                <c:pt idx="1629">
                  <c:v>-269.39471000000003</c:v>
                </c:pt>
                <c:pt idx="1630">
                  <c:v>-269.33221000000003</c:v>
                </c:pt>
                <c:pt idx="1631">
                  <c:v>-269.26971000000003</c:v>
                </c:pt>
                <c:pt idx="1632">
                  <c:v>-269.20721000000003</c:v>
                </c:pt>
                <c:pt idx="1633">
                  <c:v>-269.14471000000003</c:v>
                </c:pt>
                <c:pt idx="1634">
                  <c:v>-269.08221000000003</c:v>
                </c:pt>
                <c:pt idx="1635">
                  <c:v>-269.01971000000003</c:v>
                </c:pt>
                <c:pt idx="1636">
                  <c:v>-268.95721000000003</c:v>
                </c:pt>
                <c:pt idx="1637">
                  <c:v>-268.89471000000003</c:v>
                </c:pt>
                <c:pt idx="1638">
                  <c:v>-268.83221000000003</c:v>
                </c:pt>
                <c:pt idx="1639">
                  <c:v>-268.76971000000003</c:v>
                </c:pt>
                <c:pt idx="1640">
                  <c:v>-268.70721000000003</c:v>
                </c:pt>
                <c:pt idx="1641">
                  <c:v>-268.64471000000003</c:v>
                </c:pt>
                <c:pt idx="1642">
                  <c:v>-268.58221000000003</c:v>
                </c:pt>
                <c:pt idx="1643">
                  <c:v>-268.51971000000003</c:v>
                </c:pt>
                <c:pt idx="1644">
                  <c:v>-268.45721000000003</c:v>
                </c:pt>
                <c:pt idx="1645">
                  <c:v>-268.39471000000003</c:v>
                </c:pt>
                <c:pt idx="1646">
                  <c:v>-268.33221000000003</c:v>
                </c:pt>
                <c:pt idx="1647">
                  <c:v>-268.26971000000003</c:v>
                </c:pt>
                <c:pt idx="1648">
                  <c:v>-268.20721000000003</c:v>
                </c:pt>
                <c:pt idx="1649">
                  <c:v>-268.14471000000003</c:v>
                </c:pt>
                <c:pt idx="1650">
                  <c:v>-268.08221000000003</c:v>
                </c:pt>
                <c:pt idx="1651">
                  <c:v>-268.01971000000003</c:v>
                </c:pt>
                <c:pt idx="1652">
                  <c:v>-267.95721000000003</c:v>
                </c:pt>
                <c:pt idx="1653">
                  <c:v>-267.89471000000003</c:v>
                </c:pt>
                <c:pt idx="1654">
                  <c:v>-267.83221000000003</c:v>
                </c:pt>
                <c:pt idx="1655">
                  <c:v>-267.76971000000003</c:v>
                </c:pt>
                <c:pt idx="1656">
                  <c:v>-267.70721000000003</c:v>
                </c:pt>
                <c:pt idx="1657">
                  <c:v>-267.64471000000003</c:v>
                </c:pt>
                <c:pt idx="1658">
                  <c:v>-267.58221000000003</c:v>
                </c:pt>
                <c:pt idx="1659">
                  <c:v>-267.51971000000003</c:v>
                </c:pt>
                <c:pt idx="1660">
                  <c:v>-267.45721000000003</c:v>
                </c:pt>
                <c:pt idx="1661">
                  <c:v>-267.39471000000003</c:v>
                </c:pt>
                <c:pt idx="1662">
                  <c:v>-267.33221000000003</c:v>
                </c:pt>
                <c:pt idx="1663">
                  <c:v>-267.26971000000003</c:v>
                </c:pt>
                <c:pt idx="1664">
                  <c:v>-267.20721000000003</c:v>
                </c:pt>
                <c:pt idx="1665">
                  <c:v>-267.14471000000003</c:v>
                </c:pt>
                <c:pt idx="1666">
                  <c:v>-267.08221000000003</c:v>
                </c:pt>
                <c:pt idx="1667">
                  <c:v>-267.01971000000003</c:v>
                </c:pt>
                <c:pt idx="1668">
                  <c:v>-266.95721000000003</c:v>
                </c:pt>
                <c:pt idx="1669">
                  <c:v>-266.89471000000003</c:v>
                </c:pt>
                <c:pt idx="1670">
                  <c:v>-266.83221000000003</c:v>
                </c:pt>
                <c:pt idx="1671">
                  <c:v>-266.76971000000003</c:v>
                </c:pt>
                <c:pt idx="1672">
                  <c:v>-266.70721000000003</c:v>
                </c:pt>
                <c:pt idx="1673">
                  <c:v>-266.64471000000003</c:v>
                </c:pt>
                <c:pt idx="1674">
                  <c:v>-266.58221000000003</c:v>
                </c:pt>
                <c:pt idx="1675">
                  <c:v>-266.51971000000003</c:v>
                </c:pt>
                <c:pt idx="1676">
                  <c:v>-266.45721000000003</c:v>
                </c:pt>
                <c:pt idx="1677">
                  <c:v>-266.39471000000003</c:v>
                </c:pt>
                <c:pt idx="1678">
                  <c:v>-266.33221000000003</c:v>
                </c:pt>
                <c:pt idx="1679">
                  <c:v>-266.26971000000003</c:v>
                </c:pt>
                <c:pt idx="1680">
                  <c:v>-266.20721000000003</c:v>
                </c:pt>
                <c:pt idx="1681">
                  <c:v>-266.14471000000003</c:v>
                </c:pt>
                <c:pt idx="1682">
                  <c:v>-266.08221000000003</c:v>
                </c:pt>
                <c:pt idx="1683">
                  <c:v>-266.01971000000003</c:v>
                </c:pt>
                <c:pt idx="1684">
                  <c:v>-265.95721000000003</c:v>
                </c:pt>
                <c:pt idx="1685">
                  <c:v>-265.89471000000003</c:v>
                </c:pt>
                <c:pt idx="1686">
                  <c:v>-265.83221000000003</c:v>
                </c:pt>
                <c:pt idx="1687">
                  <c:v>-265.76971000000003</c:v>
                </c:pt>
                <c:pt idx="1688">
                  <c:v>-265.70721000000003</c:v>
                </c:pt>
                <c:pt idx="1689">
                  <c:v>-265.64471000000003</c:v>
                </c:pt>
                <c:pt idx="1690">
                  <c:v>-265.58221000000003</c:v>
                </c:pt>
                <c:pt idx="1691">
                  <c:v>-265.51971000000003</c:v>
                </c:pt>
                <c:pt idx="1692">
                  <c:v>-265.45721000000003</c:v>
                </c:pt>
                <c:pt idx="1693">
                  <c:v>-265.39471000000003</c:v>
                </c:pt>
                <c:pt idx="1694">
                  <c:v>-265.33221000000003</c:v>
                </c:pt>
                <c:pt idx="1695">
                  <c:v>-265.26971000000003</c:v>
                </c:pt>
                <c:pt idx="1696">
                  <c:v>-265.20721000000003</c:v>
                </c:pt>
                <c:pt idx="1697">
                  <c:v>-265.14471000000003</c:v>
                </c:pt>
                <c:pt idx="1698">
                  <c:v>-265.08221000000003</c:v>
                </c:pt>
                <c:pt idx="1699">
                  <c:v>-265.01971000000003</c:v>
                </c:pt>
                <c:pt idx="1700">
                  <c:v>-264.95721000000003</c:v>
                </c:pt>
                <c:pt idx="1701">
                  <c:v>-264.89471000000003</c:v>
                </c:pt>
                <c:pt idx="1702">
                  <c:v>-264.83221000000003</c:v>
                </c:pt>
                <c:pt idx="1703">
                  <c:v>-264.76971000000003</c:v>
                </c:pt>
                <c:pt idx="1704">
                  <c:v>-264.70721000000003</c:v>
                </c:pt>
                <c:pt idx="1705">
                  <c:v>-264.64471000000003</c:v>
                </c:pt>
                <c:pt idx="1706">
                  <c:v>-264.58221000000003</c:v>
                </c:pt>
                <c:pt idx="1707">
                  <c:v>-264.51971000000003</c:v>
                </c:pt>
                <c:pt idx="1708">
                  <c:v>-264.45721000000003</c:v>
                </c:pt>
                <c:pt idx="1709">
                  <c:v>-264.39471000000003</c:v>
                </c:pt>
                <c:pt idx="1710">
                  <c:v>-264.33221000000003</c:v>
                </c:pt>
                <c:pt idx="1711">
                  <c:v>-264.26971000000003</c:v>
                </c:pt>
                <c:pt idx="1712">
                  <c:v>-264.20721000000003</c:v>
                </c:pt>
                <c:pt idx="1713">
                  <c:v>-264.14471000000003</c:v>
                </c:pt>
                <c:pt idx="1714">
                  <c:v>-264.08221000000003</c:v>
                </c:pt>
                <c:pt idx="1715">
                  <c:v>-264.01971000000003</c:v>
                </c:pt>
                <c:pt idx="1716">
                  <c:v>-263.95721000000003</c:v>
                </c:pt>
                <c:pt idx="1717">
                  <c:v>-263.89471000000003</c:v>
                </c:pt>
                <c:pt idx="1718">
                  <c:v>-263.83221000000003</c:v>
                </c:pt>
                <c:pt idx="1719">
                  <c:v>-263.76971000000003</c:v>
                </c:pt>
                <c:pt idx="1720">
                  <c:v>-263.70721000000003</c:v>
                </c:pt>
                <c:pt idx="1721">
                  <c:v>-263.64471000000003</c:v>
                </c:pt>
                <c:pt idx="1722">
                  <c:v>-263.58221000000003</c:v>
                </c:pt>
                <c:pt idx="1723">
                  <c:v>-263.51971000000003</c:v>
                </c:pt>
                <c:pt idx="1724">
                  <c:v>-263.45721000000003</c:v>
                </c:pt>
                <c:pt idx="1725">
                  <c:v>-263.39471000000003</c:v>
                </c:pt>
                <c:pt idx="1726">
                  <c:v>-263.33221000000003</c:v>
                </c:pt>
                <c:pt idx="1727">
                  <c:v>-263.26971000000003</c:v>
                </c:pt>
                <c:pt idx="1728">
                  <c:v>-263.20721000000003</c:v>
                </c:pt>
                <c:pt idx="1729">
                  <c:v>-263.14471000000003</c:v>
                </c:pt>
                <c:pt idx="1730">
                  <c:v>-263.08221000000003</c:v>
                </c:pt>
                <c:pt idx="1731">
                  <c:v>-263.01971000000003</c:v>
                </c:pt>
                <c:pt idx="1732">
                  <c:v>-262.95721000000003</c:v>
                </c:pt>
                <c:pt idx="1733">
                  <c:v>-262.89471000000003</c:v>
                </c:pt>
                <c:pt idx="1734">
                  <c:v>-262.83221000000003</c:v>
                </c:pt>
                <c:pt idx="1735">
                  <c:v>-262.76971000000003</c:v>
                </c:pt>
                <c:pt idx="1736">
                  <c:v>-262.70721000000003</c:v>
                </c:pt>
                <c:pt idx="1737">
                  <c:v>-262.64471000000003</c:v>
                </c:pt>
                <c:pt idx="1738">
                  <c:v>-262.58221000000003</c:v>
                </c:pt>
                <c:pt idx="1739">
                  <c:v>-262.51971000000003</c:v>
                </c:pt>
                <c:pt idx="1740">
                  <c:v>-262.45721000000003</c:v>
                </c:pt>
                <c:pt idx="1741">
                  <c:v>-262.39471000000003</c:v>
                </c:pt>
                <c:pt idx="1742">
                  <c:v>-262.33221000000003</c:v>
                </c:pt>
                <c:pt idx="1743">
                  <c:v>-262.26971000000003</c:v>
                </c:pt>
                <c:pt idx="1744">
                  <c:v>-262.20721000000003</c:v>
                </c:pt>
                <c:pt idx="1745">
                  <c:v>-262.14471000000003</c:v>
                </c:pt>
                <c:pt idx="1746">
                  <c:v>-262.08221000000003</c:v>
                </c:pt>
                <c:pt idx="1747">
                  <c:v>-262.01971000000003</c:v>
                </c:pt>
                <c:pt idx="1748">
                  <c:v>-261.95721000000003</c:v>
                </c:pt>
                <c:pt idx="1749">
                  <c:v>-261.89471000000003</c:v>
                </c:pt>
                <c:pt idx="1750">
                  <c:v>-261.83221000000003</c:v>
                </c:pt>
                <c:pt idx="1751">
                  <c:v>-261.76971000000003</c:v>
                </c:pt>
                <c:pt idx="1752">
                  <c:v>-261.70721000000003</c:v>
                </c:pt>
                <c:pt idx="1753">
                  <c:v>-261.64471000000003</c:v>
                </c:pt>
                <c:pt idx="1754">
                  <c:v>-261.58221000000003</c:v>
                </c:pt>
                <c:pt idx="1755">
                  <c:v>-261.51971000000003</c:v>
                </c:pt>
                <c:pt idx="1756">
                  <c:v>-261.45721000000003</c:v>
                </c:pt>
                <c:pt idx="1757">
                  <c:v>-261.39471000000003</c:v>
                </c:pt>
                <c:pt idx="1758">
                  <c:v>-261.33221000000003</c:v>
                </c:pt>
                <c:pt idx="1759">
                  <c:v>-261.26971000000003</c:v>
                </c:pt>
                <c:pt idx="1760">
                  <c:v>-261.20721000000003</c:v>
                </c:pt>
                <c:pt idx="1761">
                  <c:v>-261.14471000000003</c:v>
                </c:pt>
                <c:pt idx="1762">
                  <c:v>-261.08221000000003</c:v>
                </c:pt>
                <c:pt idx="1763">
                  <c:v>-261.01971000000003</c:v>
                </c:pt>
                <c:pt idx="1764">
                  <c:v>-260.95721000000003</c:v>
                </c:pt>
                <c:pt idx="1765">
                  <c:v>-260.89471000000003</c:v>
                </c:pt>
                <c:pt idx="1766">
                  <c:v>-260.83221000000003</c:v>
                </c:pt>
                <c:pt idx="1767">
                  <c:v>-260.76971000000003</c:v>
                </c:pt>
                <c:pt idx="1768">
                  <c:v>-260.70721000000003</c:v>
                </c:pt>
                <c:pt idx="1769">
                  <c:v>-260.64471000000003</c:v>
                </c:pt>
                <c:pt idx="1770">
                  <c:v>-260.58221000000003</c:v>
                </c:pt>
                <c:pt idx="1771">
                  <c:v>-260.51971000000003</c:v>
                </c:pt>
                <c:pt idx="1772">
                  <c:v>-260.45721000000003</c:v>
                </c:pt>
                <c:pt idx="1773">
                  <c:v>-260.39471000000003</c:v>
                </c:pt>
                <c:pt idx="1774">
                  <c:v>-260.33221000000003</c:v>
                </c:pt>
                <c:pt idx="1775">
                  <c:v>-260.26971000000003</c:v>
                </c:pt>
                <c:pt idx="1776">
                  <c:v>-260.20721000000003</c:v>
                </c:pt>
                <c:pt idx="1777">
                  <c:v>-260.14471000000003</c:v>
                </c:pt>
                <c:pt idx="1778">
                  <c:v>-260.08221000000003</c:v>
                </c:pt>
                <c:pt idx="1779">
                  <c:v>-260.01971000000003</c:v>
                </c:pt>
                <c:pt idx="1780">
                  <c:v>-259.95721000000003</c:v>
                </c:pt>
                <c:pt idx="1781">
                  <c:v>-259.89471000000003</c:v>
                </c:pt>
                <c:pt idx="1782">
                  <c:v>-259.83221000000003</c:v>
                </c:pt>
                <c:pt idx="1783">
                  <c:v>-259.76971000000003</c:v>
                </c:pt>
                <c:pt idx="1784">
                  <c:v>-259.70721000000003</c:v>
                </c:pt>
                <c:pt idx="1785">
                  <c:v>-259.64471000000003</c:v>
                </c:pt>
                <c:pt idx="1786">
                  <c:v>-259.58221000000003</c:v>
                </c:pt>
                <c:pt idx="1787">
                  <c:v>-259.51971000000003</c:v>
                </c:pt>
                <c:pt idx="1788">
                  <c:v>-259.45721000000003</c:v>
                </c:pt>
                <c:pt idx="1789">
                  <c:v>-259.39471000000003</c:v>
                </c:pt>
                <c:pt idx="1790">
                  <c:v>-259.33221000000003</c:v>
                </c:pt>
                <c:pt idx="1791">
                  <c:v>-259.26971000000003</c:v>
                </c:pt>
                <c:pt idx="1792">
                  <c:v>-259.20721000000003</c:v>
                </c:pt>
                <c:pt idx="1793">
                  <c:v>-259.14471000000003</c:v>
                </c:pt>
                <c:pt idx="1794">
                  <c:v>-259.08221000000003</c:v>
                </c:pt>
                <c:pt idx="1795">
                  <c:v>-259.01971000000003</c:v>
                </c:pt>
                <c:pt idx="1796">
                  <c:v>-258.95721000000003</c:v>
                </c:pt>
                <c:pt idx="1797">
                  <c:v>-258.89471000000003</c:v>
                </c:pt>
                <c:pt idx="1798">
                  <c:v>-258.83221000000003</c:v>
                </c:pt>
                <c:pt idx="1799">
                  <c:v>-258.76971000000003</c:v>
                </c:pt>
                <c:pt idx="1800">
                  <c:v>-258.70721000000003</c:v>
                </c:pt>
                <c:pt idx="1801">
                  <c:v>-258.64471000000003</c:v>
                </c:pt>
                <c:pt idx="1802">
                  <c:v>-258.58221000000003</c:v>
                </c:pt>
                <c:pt idx="1803">
                  <c:v>-258.51971000000003</c:v>
                </c:pt>
                <c:pt idx="1804">
                  <c:v>-258.45721000000003</c:v>
                </c:pt>
                <c:pt idx="1805">
                  <c:v>-258.39471000000003</c:v>
                </c:pt>
                <c:pt idx="1806">
                  <c:v>-258.33221000000003</c:v>
                </c:pt>
                <c:pt idx="1807">
                  <c:v>-258.26971000000003</c:v>
                </c:pt>
                <c:pt idx="1808">
                  <c:v>-258.20721000000003</c:v>
                </c:pt>
                <c:pt idx="1809">
                  <c:v>-258.14471000000003</c:v>
                </c:pt>
                <c:pt idx="1810">
                  <c:v>-258.08221000000003</c:v>
                </c:pt>
                <c:pt idx="1811">
                  <c:v>-258.01971000000003</c:v>
                </c:pt>
                <c:pt idx="1812">
                  <c:v>-257.95721000000003</c:v>
                </c:pt>
                <c:pt idx="1813">
                  <c:v>-257.89471000000003</c:v>
                </c:pt>
                <c:pt idx="1814">
                  <c:v>-257.83221000000003</c:v>
                </c:pt>
                <c:pt idx="1815">
                  <c:v>-257.76971000000003</c:v>
                </c:pt>
                <c:pt idx="1816">
                  <c:v>-257.70721000000003</c:v>
                </c:pt>
                <c:pt idx="1817">
                  <c:v>-257.64471000000003</c:v>
                </c:pt>
                <c:pt idx="1818">
                  <c:v>-257.58221000000003</c:v>
                </c:pt>
                <c:pt idx="1819">
                  <c:v>-257.51971000000003</c:v>
                </c:pt>
                <c:pt idx="1820">
                  <c:v>-257.45721000000003</c:v>
                </c:pt>
                <c:pt idx="1821">
                  <c:v>-257.39471000000003</c:v>
                </c:pt>
                <c:pt idx="1822">
                  <c:v>-257.33221000000003</c:v>
                </c:pt>
                <c:pt idx="1823">
                  <c:v>-257.26971000000003</c:v>
                </c:pt>
                <c:pt idx="1824">
                  <c:v>-257.20721000000003</c:v>
                </c:pt>
                <c:pt idx="1825">
                  <c:v>-257.14471000000003</c:v>
                </c:pt>
                <c:pt idx="1826">
                  <c:v>-257.08221000000003</c:v>
                </c:pt>
                <c:pt idx="1827">
                  <c:v>-257.01971000000003</c:v>
                </c:pt>
                <c:pt idx="1828">
                  <c:v>-256.95721000000003</c:v>
                </c:pt>
                <c:pt idx="1829">
                  <c:v>-256.89471000000003</c:v>
                </c:pt>
                <c:pt idx="1830">
                  <c:v>-256.83221000000003</c:v>
                </c:pt>
                <c:pt idx="1831">
                  <c:v>-256.76971000000003</c:v>
                </c:pt>
                <c:pt idx="1832">
                  <c:v>-256.70721000000003</c:v>
                </c:pt>
                <c:pt idx="1833">
                  <c:v>-256.64471000000003</c:v>
                </c:pt>
                <c:pt idx="1834">
                  <c:v>-256.58221000000003</c:v>
                </c:pt>
                <c:pt idx="1835">
                  <c:v>-256.51971000000003</c:v>
                </c:pt>
                <c:pt idx="1836">
                  <c:v>-256.45721000000003</c:v>
                </c:pt>
                <c:pt idx="1837">
                  <c:v>-256.39471000000003</c:v>
                </c:pt>
                <c:pt idx="1838">
                  <c:v>-256.33221000000003</c:v>
                </c:pt>
                <c:pt idx="1839">
                  <c:v>-256.26971000000003</c:v>
                </c:pt>
                <c:pt idx="1840">
                  <c:v>-256.20721000000003</c:v>
                </c:pt>
                <c:pt idx="1841">
                  <c:v>-256.14471000000003</c:v>
                </c:pt>
                <c:pt idx="1842">
                  <c:v>-256.08221000000003</c:v>
                </c:pt>
                <c:pt idx="1843">
                  <c:v>-256.01971000000003</c:v>
                </c:pt>
                <c:pt idx="1844">
                  <c:v>-255.95721000000003</c:v>
                </c:pt>
                <c:pt idx="1845">
                  <c:v>-255.89471000000003</c:v>
                </c:pt>
                <c:pt idx="1846">
                  <c:v>-255.83221000000003</c:v>
                </c:pt>
                <c:pt idx="1847">
                  <c:v>-255.76971000000003</c:v>
                </c:pt>
                <c:pt idx="1848">
                  <c:v>-255.70721000000003</c:v>
                </c:pt>
                <c:pt idx="1849">
                  <c:v>-255.64471000000003</c:v>
                </c:pt>
                <c:pt idx="1850">
                  <c:v>-255.58221000000003</c:v>
                </c:pt>
                <c:pt idx="1851">
                  <c:v>-255.51971000000003</c:v>
                </c:pt>
                <c:pt idx="1852">
                  <c:v>-255.45721000000003</c:v>
                </c:pt>
                <c:pt idx="1853">
                  <c:v>-255.39471000000003</c:v>
                </c:pt>
                <c:pt idx="1854">
                  <c:v>-255.33221000000003</c:v>
                </c:pt>
                <c:pt idx="1855">
                  <c:v>-255.26971000000003</c:v>
                </c:pt>
                <c:pt idx="1856">
                  <c:v>-255.20721000000003</c:v>
                </c:pt>
                <c:pt idx="1857">
                  <c:v>-255.14471000000003</c:v>
                </c:pt>
                <c:pt idx="1858">
                  <c:v>-255.08221000000003</c:v>
                </c:pt>
                <c:pt idx="1859">
                  <c:v>-255.01971000000003</c:v>
                </c:pt>
                <c:pt idx="1860">
                  <c:v>-254.95721000000003</c:v>
                </c:pt>
                <c:pt idx="1861">
                  <c:v>-254.89471000000003</c:v>
                </c:pt>
                <c:pt idx="1862">
                  <c:v>-254.83221000000003</c:v>
                </c:pt>
                <c:pt idx="1863">
                  <c:v>-254.76971000000003</c:v>
                </c:pt>
                <c:pt idx="1864">
                  <c:v>-254.70721000000003</c:v>
                </c:pt>
                <c:pt idx="1865">
                  <c:v>-254.64471000000003</c:v>
                </c:pt>
                <c:pt idx="1866">
                  <c:v>-254.58221000000003</c:v>
                </c:pt>
                <c:pt idx="1867">
                  <c:v>-254.51971000000003</c:v>
                </c:pt>
                <c:pt idx="1868">
                  <c:v>-254.45721000000003</c:v>
                </c:pt>
                <c:pt idx="1869">
                  <c:v>-254.39471000000003</c:v>
                </c:pt>
                <c:pt idx="1870">
                  <c:v>-254.33221000000003</c:v>
                </c:pt>
                <c:pt idx="1871">
                  <c:v>-254.26971000000003</c:v>
                </c:pt>
                <c:pt idx="1872">
                  <c:v>-254.20721000000003</c:v>
                </c:pt>
                <c:pt idx="1873">
                  <c:v>-254.14471000000003</c:v>
                </c:pt>
                <c:pt idx="1874">
                  <c:v>-254.08221000000003</c:v>
                </c:pt>
                <c:pt idx="1875">
                  <c:v>-254.01971000000003</c:v>
                </c:pt>
                <c:pt idx="1876">
                  <c:v>-253.95721000000003</c:v>
                </c:pt>
                <c:pt idx="1877">
                  <c:v>-253.89471000000003</c:v>
                </c:pt>
                <c:pt idx="1878">
                  <c:v>-253.83221000000003</c:v>
                </c:pt>
                <c:pt idx="1879">
                  <c:v>-253.76971000000003</c:v>
                </c:pt>
                <c:pt idx="1880">
                  <c:v>-253.70721000000003</c:v>
                </c:pt>
                <c:pt idx="1881">
                  <c:v>-253.64471000000003</c:v>
                </c:pt>
                <c:pt idx="1882">
                  <c:v>-253.58221000000003</c:v>
                </c:pt>
                <c:pt idx="1883">
                  <c:v>-253.51971000000003</c:v>
                </c:pt>
                <c:pt idx="1884">
                  <c:v>-253.45721000000003</c:v>
                </c:pt>
                <c:pt idx="1885">
                  <c:v>-253.39471000000003</c:v>
                </c:pt>
                <c:pt idx="1886">
                  <c:v>-253.33221000000003</c:v>
                </c:pt>
                <c:pt idx="1887">
                  <c:v>-253.26971000000003</c:v>
                </c:pt>
                <c:pt idx="1888">
                  <c:v>-253.20721000000003</c:v>
                </c:pt>
                <c:pt idx="1889">
                  <c:v>-253.14471000000003</c:v>
                </c:pt>
                <c:pt idx="1890">
                  <c:v>-253.08221000000003</c:v>
                </c:pt>
                <c:pt idx="1891">
                  <c:v>-253.01971000000003</c:v>
                </c:pt>
                <c:pt idx="1892">
                  <c:v>-252.95721000000003</c:v>
                </c:pt>
                <c:pt idx="1893">
                  <c:v>-252.89471000000003</c:v>
                </c:pt>
                <c:pt idx="1894">
                  <c:v>-252.83221000000003</c:v>
                </c:pt>
                <c:pt idx="1895">
                  <c:v>-252.76971000000003</c:v>
                </c:pt>
                <c:pt idx="1896">
                  <c:v>-252.70721000000003</c:v>
                </c:pt>
                <c:pt idx="1897">
                  <c:v>-252.64471000000003</c:v>
                </c:pt>
                <c:pt idx="1898">
                  <c:v>-252.58221000000003</c:v>
                </c:pt>
                <c:pt idx="1899">
                  <c:v>-252.51971000000003</c:v>
                </c:pt>
                <c:pt idx="1900">
                  <c:v>-252.45721000000003</c:v>
                </c:pt>
                <c:pt idx="1901">
                  <c:v>-252.39471000000003</c:v>
                </c:pt>
                <c:pt idx="1902">
                  <c:v>-252.33221000000003</c:v>
                </c:pt>
                <c:pt idx="1903">
                  <c:v>-252.26971000000003</c:v>
                </c:pt>
                <c:pt idx="1904">
                  <c:v>-252.20721000000003</c:v>
                </c:pt>
                <c:pt idx="1905">
                  <c:v>-252.14471000000003</c:v>
                </c:pt>
                <c:pt idx="1906">
                  <c:v>-252.08221000000003</c:v>
                </c:pt>
                <c:pt idx="1907">
                  <c:v>-252.01971000000003</c:v>
                </c:pt>
                <c:pt idx="1908">
                  <c:v>-251.95721000000003</c:v>
                </c:pt>
                <c:pt idx="1909">
                  <c:v>-251.89471000000003</c:v>
                </c:pt>
                <c:pt idx="1910">
                  <c:v>-251.83221000000003</c:v>
                </c:pt>
                <c:pt idx="1911">
                  <c:v>-251.76971000000003</c:v>
                </c:pt>
                <c:pt idx="1912">
                  <c:v>-251.70721000000003</c:v>
                </c:pt>
                <c:pt idx="1913">
                  <c:v>-251.64471000000003</c:v>
                </c:pt>
                <c:pt idx="1914">
                  <c:v>-251.58221000000003</c:v>
                </c:pt>
                <c:pt idx="1915">
                  <c:v>-251.51971000000003</c:v>
                </c:pt>
                <c:pt idx="1916">
                  <c:v>-251.45721000000003</c:v>
                </c:pt>
                <c:pt idx="1917">
                  <c:v>-251.39471000000003</c:v>
                </c:pt>
                <c:pt idx="1918">
                  <c:v>-251.33221000000003</c:v>
                </c:pt>
                <c:pt idx="1919">
                  <c:v>-251.26971000000003</c:v>
                </c:pt>
                <c:pt idx="1920">
                  <c:v>-251.20721000000003</c:v>
                </c:pt>
                <c:pt idx="1921">
                  <c:v>-251.14471000000003</c:v>
                </c:pt>
                <c:pt idx="1922">
                  <c:v>-251.08221000000003</c:v>
                </c:pt>
                <c:pt idx="1923">
                  <c:v>-251.01971000000003</c:v>
                </c:pt>
                <c:pt idx="1924">
                  <c:v>-250.95721000000003</c:v>
                </c:pt>
                <c:pt idx="1925">
                  <c:v>-250.89471000000003</c:v>
                </c:pt>
                <c:pt idx="1926">
                  <c:v>-250.83221000000003</c:v>
                </c:pt>
                <c:pt idx="1927">
                  <c:v>-250.76971000000003</c:v>
                </c:pt>
                <c:pt idx="1928">
                  <c:v>-250.70721000000003</c:v>
                </c:pt>
                <c:pt idx="1929">
                  <c:v>-250.64471000000003</c:v>
                </c:pt>
                <c:pt idx="1930">
                  <c:v>-250.58221000000003</c:v>
                </c:pt>
                <c:pt idx="1931">
                  <c:v>-250.51971000000003</c:v>
                </c:pt>
                <c:pt idx="1932">
                  <c:v>-250.45721000000003</c:v>
                </c:pt>
                <c:pt idx="1933">
                  <c:v>-250.39471000000003</c:v>
                </c:pt>
                <c:pt idx="1934">
                  <c:v>-250.33221000000003</c:v>
                </c:pt>
                <c:pt idx="1935">
                  <c:v>-250.26971000000003</c:v>
                </c:pt>
                <c:pt idx="1936">
                  <c:v>-250.20721000000003</c:v>
                </c:pt>
                <c:pt idx="1937">
                  <c:v>-250.14471000000003</c:v>
                </c:pt>
                <c:pt idx="1938">
                  <c:v>-250.08221000000003</c:v>
                </c:pt>
                <c:pt idx="1939">
                  <c:v>-250.01971000000003</c:v>
                </c:pt>
                <c:pt idx="1940">
                  <c:v>-249.95721000000003</c:v>
                </c:pt>
                <c:pt idx="1941">
                  <c:v>-249.89471000000003</c:v>
                </c:pt>
                <c:pt idx="1942">
                  <c:v>-249.83221000000003</c:v>
                </c:pt>
                <c:pt idx="1943">
                  <c:v>-249.76971000000003</c:v>
                </c:pt>
                <c:pt idx="1944">
                  <c:v>-249.70721000000003</c:v>
                </c:pt>
                <c:pt idx="1945">
                  <c:v>-249.64471000000003</c:v>
                </c:pt>
                <c:pt idx="1946">
                  <c:v>-249.58221000000003</c:v>
                </c:pt>
                <c:pt idx="1947">
                  <c:v>-249.51971000000003</c:v>
                </c:pt>
                <c:pt idx="1948">
                  <c:v>-249.45721000000003</c:v>
                </c:pt>
                <c:pt idx="1949">
                  <c:v>-249.39471000000003</c:v>
                </c:pt>
                <c:pt idx="1950">
                  <c:v>-249.33221000000003</c:v>
                </c:pt>
                <c:pt idx="1951">
                  <c:v>-249.26971000000003</c:v>
                </c:pt>
                <c:pt idx="1952">
                  <c:v>-249.20721000000003</c:v>
                </c:pt>
                <c:pt idx="1953">
                  <c:v>-249.14471000000003</c:v>
                </c:pt>
                <c:pt idx="1954">
                  <c:v>-249.08221000000003</c:v>
                </c:pt>
                <c:pt idx="1955">
                  <c:v>-249.01971000000003</c:v>
                </c:pt>
                <c:pt idx="1956">
                  <c:v>-248.95721000000003</c:v>
                </c:pt>
                <c:pt idx="1957">
                  <c:v>-248.89471000000003</c:v>
                </c:pt>
                <c:pt idx="1958">
                  <c:v>-248.83221000000003</c:v>
                </c:pt>
                <c:pt idx="1959">
                  <c:v>-248.76971000000003</c:v>
                </c:pt>
                <c:pt idx="1960">
                  <c:v>-248.70721000000003</c:v>
                </c:pt>
                <c:pt idx="1961">
                  <c:v>-248.64471000000003</c:v>
                </c:pt>
                <c:pt idx="1962">
                  <c:v>-248.58221000000003</c:v>
                </c:pt>
                <c:pt idx="1963">
                  <c:v>-248.51971000000003</c:v>
                </c:pt>
                <c:pt idx="1964">
                  <c:v>-248.45721000000003</c:v>
                </c:pt>
                <c:pt idx="1965">
                  <c:v>-248.39471000000003</c:v>
                </c:pt>
                <c:pt idx="1966">
                  <c:v>-248.33221000000003</c:v>
                </c:pt>
                <c:pt idx="1967">
                  <c:v>-248.26971000000003</c:v>
                </c:pt>
                <c:pt idx="1968">
                  <c:v>-248.20721000000003</c:v>
                </c:pt>
                <c:pt idx="1969">
                  <c:v>-248.14471000000003</c:v>
                </c:pt>
                <c:pt idx="1970">
                  <c:v>-248.08221000000003</c:v>
                </c:pt>
                <c:pt idx="1971">
                  <c:v>-248.01971000000003</c:v>
                </c:pt>
                <c:pt idx="1972">
                  <c:v>-247.95721000000003</c:v>
                </c:pt>
                <c:pt idx="1973">
                  <c:v>-247.89471000000003</c:v>
                </c:pt>
                <c:pt idx="1974">
                  <c:v>-247.83221000000003</c:v>
                </c:pt>
                <c:pt idx="1975">
                  <c:v>-247.76971000000003</c:v>
                </c:pt>
                <c:pt idx="1976">
                  <c:v>-247.70721000000003</c:v>
                </c:pt>
                <c:pt idx="1977">
                  <c:v>-247.64471000000003</c:v>
                </c:pt>
                <c:pt idx="1978">
                  <c:v>-247.58221000000003</c:v>
                </c:pt>
                <c:pt idx="1979">
                  <c:v>-247.51971000000003</c:v>
                </c:pt>
                <c:pt idx="1980">
                  <c:v>-247.45721000000003</c:v>
                </c:pt>
                <c:pt idx="1981">
                  <c:v>-247.39471000000003</c:v>
                </c:pt>
                <c:pt idx="1982">
                  <c:v>-247.33221000000003</c:v>
                </c:pt>
                <c:pt idx="1983">
                  <c:v>-247.26971000000003</c:v>
                </c:pt>
                <c:pt idx="1984">
                  <c:v>-247.20721000000003</c:v>
                </c:pt>
                <c:pt idx="1985">
                  <c:v>-247.14471000000003</c:v>
                </c:pt>
                <c:pt idx="1986">
                  <c:v>-247.08221000000003</c:v>
                </c:pt>
                <c:pt idx="1987">
                  <c:v>-247.01971000000003</c:v>
                </c:pt>
                <c:pt idx="1988">
                  <c:v>-246.95721000000003</c:v>
                </c:pt>
                <c:pt idx="1989">
                  <c:v>-246.89471000000003</c:v>
                </c:pt>
                <c:pt idx="1990">
                  <c:v>-246.83221000000003</c:v>
                </c:pt>
                <c:pt idx="1991">
                  <c:v>-246.76971000000003</c:v>
                </c:pt>
                <c:pt idx="1992">
                  <c:v>-246.70721000000003</c:v>
                </c:pt>
                <c:pt idx="1993">
                  <c:v>-246.64471000000003</c:v>
                </c:pt>
                <c:pt idx="1994">
                  <c:v>-246.58221000000003</c:v>
                </c:pt>
                <c:pt idx="1995">
                  <c:v>-246.51971000000003</c:v>
                </c:pt>
                <c:pt idx="1996">
                  <c:v>-246.45721000000003</c:v>
                </c:pt>
                <c:pt idx="1997">
                  <c:v>-246.39471000000003</c:v>
                </c:pt>
                <c:pt idx="1998">
                  <c:v>-246.33221000000003</c:v>
                </c:pt>
                <c:pt idx="1999">
                  <c:v>-246.26971000000003</c:v>
                </c:pt>
                <c:pt idx="2000">
                  <c:v>-246.20721000000003</c:v>
                </c:pt>
                <c:pt idx="2001">
                  <c:v>-246.14471000000003</c:v>
                </c:pt>
                <c:pt idx="2002">
                  <c:v>-246.08221000000003</c:v>
                </c:pt>
                <c:pt idx="2003">
                  <c:v>-246.01971000000003</c:v>
                </c:pt>
                <c:pt idx="2004">
                  <c:v>-245.95721000000003</c:v>
                </c:pt>
                <c:pt idx="2005">
                  <c:v>-245.89471000000003</c:v>
                </c:pt>
                <c:pt idx="2006">
                  <c:v>-245.83221000000003</c:v>
                </c:pt>
                <c:pt idx="2007">
                  <c:v>-245.76971000000003</c:v>
                </c:pt>
                <c:pt idx="2008">
                  <c:v>-245.70721000000003</c:v>
                </c:pt>
                <c:pt idx="2009">
                  <c:v>-245.64471000000003</c:v>
                </c:pt>
                <c:pt idx="2010">
                  <c:v>-245.58221000000003</c:v>
                </c:pt>
                <c:pt idx="2011">
                  <c:v>-245.51971000000003</c:v>
                </c:pt>
                <c:pt idx="2012">
                  <c:v>-245.45721000000003</c:v>
                </c:pt>
                <c:pt idx="2013">
                  <c:v>-245.39471000000003</c:v>
                </c:pt>
                <c:pt idx="2014">
                  <c:v>-245.33221000000003</c:v>
                </c:pt>
                <c:pt idx="2015">
                  <c:v>-245.26971000000003</c:v>
                </c:pt>
                <c:pt idx="2016">
                  <c:v>-245.20721000000003</c:v>
                </c:pt>
                <c:pt idx="2017">
                  <c:v>-245.14471000000003</c:v>
                </c:pt>
                <c:pt idx="2018">
                  <c:v>-245.08221000000003</c:v>
                </c:pt>
                <c:pt idx="2019">
                  <c:v>-245.01971000000003</c:v>
                </c:pt>
                <c:pt idx="2020">
                  <c:v>-244.95721000000003</c:v>
                </c:pt>
                <c:pt idx="2021">
                  <c:v>-244.89471000000003</c:v>
                </c:pt>
                <c:pt idx="2022">
                  <c:v>-244.83221000000003</c:v>
                </c:pt>
                <c:pt idx="2023">
                  <c:v>-244.76971000000003</c:v>
                </c:pt>
                <c:pt idx="2024">
                  <c:v>-244.70721000000003</c:v>
                </c:pt>
                <c:pt idx="2025">
                  <c:v>-244.64471000000003</c:v>
                </c:pt>
                <c:pt idx="2026">
                  <c:v>-244.58221000000003</c:v>
                </c:pt>
                <c:pt idx="2027">
                  <c:v>-244.51971000000003</c:v>
                </c:pt>
                <c:pt idx="2028">
                  <c:v>-244.45721000000003</c:v>
                </c:pt>
                <c:pt idx="2029">
                  <c:v>-244.39471000000003</c:v>
                </c:pt>
                <c:pt idx="2030">
                  <c:v>-244.33221000000003</c:v>
                </c:pt>
                <c:pt idx="2031">
                  <c:v>-244.26971000000003</c:v>
                </c:pt>
                <c:pt idx="2032">
                  <c:v>-244.20721000000003</c:v>
                </c:pt>
                <c:pt idx="2033">
                  <c:v>-244.14471000000003</c:v>
                </c:pt>
                <c:pt idx="2034">
                  <c:v>-244.08221000000003</c:v>
                </c:pt>
                <c:pt idx="2035">
                  <c:v>-244.01971000000003</c:v>
                </c:pt>
                <c:pt idx="2036">
                  <c:v>-243.95721000000003</c:v>
                </c:pt>
                <c:pt idx="2037">
                  <c:v>-243.89471000000003</c:v>
                </c:pt>
                <c:pt idx="2038">
                  <c:v>-243.83221000000003</c:v>
                </c:pt>
                <c:pt idx="2039">
                  <c:v>-243.76971000000003</c:v>
                </c:pt>
                <c:pt idx="2040">
                  <c:v>-243.70721000000003</c:v>
                </c:pt>
                <c:pt idx="2041">
                  <c:v>-243.64471000000003</c:v>
                </c:pt>
                <c:pt idx="2042">
                  <c:v>-243.58221000000003</c:v>
                </c:pt>
                <c:pt idx="2043">
                  <c:v>-243.51971000000003</c:v>
                </c:pt>
                <c:pt idx="2044">
                  <c:v>-243.45721000000003</c:v>
                </c:pt>
                <c:pt idx="2045">
                  <c:v>-243.39471000000003</c:v>
                </c:pt>
                <c:pt idx="2046">
                  <c:v>-243.33221000000003</c:v>
                </c:pt>
                <c:pt idx="2047">
                  <c:v>-243.26971000000003</c:v>
                </c:pt>
                <c:pt idx="2048">
                  <c:v>-243.20721000000003</c:v>
                </c:pt>
                <c:pt idx="2049">
                  <c:v>-243.14471000000003</c:v>
                </c:pt>
                <c:pt idx="2050">
                  <c:v>-243.08221000000003</c:v>
                </c:pt>
                <c:pt idx="2051">
                  <c:v>-243.01971000000003</c:v>
                </c:pt>
                <c:pt idx="2052">
                  <c:v>-242.95721000000003</c:v>
                </c:pt>
                <c:pt idx="2053">
                  <c:v>-242.89471000000003</c:v>
                </c:pt>
                <c:pt idx="2054">
                  <c:v>-242.83221000000003</c:v>
                </c:pt>
                <c:pt idx="2055">
                  <c:v>-242.76971000000003</c:v>
                </c:pt>
                <c:pt idx="2056">
                  <c:v>-242.70721000000003</c:v>
                </c:pt>
                <c:pt idx="2057">
                  <c:v>-242.64471000000003</c:v>
                </c:pt>
                <c:pt idx="2058">
                  <c:v>-242.58221000000003</c:v>
                </c:pt>
                <c:pt idx="2059">
                  <c:v>-242.51971000000003</c:v>
                </c:pt>
                <c:pt idx="2060">
                  <c:v>-242.45721000000003</c:v>
                </c:pt>
                <c:pt idx="2061">
                  <c:v>-242.39471000000003</c:v>
                </c:pt>
                <c:pt idx="2062">
                  <c:v>-242.33221000000003</c:v>
                </c:pt>
                <c:pt idx="2063">
                  <c:v>-242.26971000000003</c:v>
                </c:pt>
                <c:pt idx="2064">
                  <c:v>-242.20721000000003</c:v>
                </c:pt>
                <c:pt idx="2065">
                  <c:v>-242.14471000000003</c:v>
                </c:pt>
                <c:pt idx="2066">
                  <c:v>-242.08221000000003</c:v>
                </c:pt>
                <c:pt idx="2067">
                  <c:v>-242.01971000000003</c:v>
                </c:pt>
                <c:pt idx="2068">
                  <c:v>-241.95721000000003</c:v>
                </c:pt>
                <c:pt idx="2069">
                  <c:v>-241.89471000000003</c:v>
                </c:pt>
                <c:pt idx="2070">
                  <c:v>-241.83221000000003</c:v>
                </c:pt>
                <c:pt idx="2071">
                  <c:v>-241.76971000000003</c:v>
                </c:pt>
                <c:pt idx="2072">
                  <c:v>-241.70721000000003</c:v>
                </c:pt>
                <c:pt idx="2073">
                  <c:v>-241.64471000000003</c:v>
                </c:pt>
                <c:pt idx="2074">
                  <c:v>-241.58221000000003</c:v>
                </c:pt>
                <c:pt idx="2075">
                  <c:v>-241.51971000000003</c:v>
                </c:pt>
                <c:pt idx="2076">
                  <c:v>-241.45721000000003</c:v>
                </c:pt>
                <c:pt idx="2077">
                  <c:v>-241.39471000000003</c:v>
                </c:pt>
                <c:pt idx="2078">
                  <c:v>-241.33221000000003</c:v>
                </c:pt>
                <c:pt idx="2079">
                  <c:v>-241.26971000000003</c:v>
                </c:pt>
                <c:pt idx="2080">
                  <c:v>-241.20721000000003</c:v>
                </c:pt>
                <c:pt idx="2081">
                  <c:v>-241.14471000000003</c:v>
                </c:pt>
                <c:pt idx="2082">
                  <c:v>-241.08221000000003</c:v>
                </c:pt>
                <c:pt idx="2083">
                  <c:v>-241.01971000000003</c:v>
                </c:pt>
                <c:pt idx="2084">
                  <c:v>-240.95721000000003</c:v>
                </c:pt>
                <c:pt idx="2085">
                  <c:v>-240.89471000000003</c:v>
                </c:pt>
                <c:pt idx="2086">
                  <c:v>-240.83221000000003</c:v>
                </c:pt>
                <c:pt idx="2087">
                  <c:v>-240.76971000000003</c:v>
                </c:pt>
                <c:pt idx="2088">
                  <c:v>-240.70721000000003</c:v>
                </c:pt>
                <c:pt idx="2089">
                  <c:v>-240.64471000000003</c:v>
                </c:pt>
                <c:pt idx="2090">
                  <c:v>-240.58221000000003</c:v>
                </c:pt>
                <c:pt idx="2091">
                  <c:v>-240.51971000000003</c:v>
                </c:pt>
                <c:pt idx="2092">
                  <c:v>-240.45721000000003</c:v>
                </c:pt>
                <c:pt idx="2093">
                  <c:v>-240.39471000000003</c:v>
                </c:pt>
                <c:pt idx="2094">
                  <c:v>-240.33221000000003</c:v>
                </c:pt>
                <c:pt idx="2095">
                  <c:v>-240.26971000000003</c:v>
                </c:pt>
                <c:pt idx="2096">
                  <c:v>-240.20721000000003</c:v>
                </c:pt>
                <c:pt idx="2097">
                  <c:v>-240.14471000000003</c:v>
                </c:pt>
                <c:pt idx="2098">
                  <c:v>-240.08221000000003</c:v>
                </c:pt>
                <c:pt idx="2099">
                  <c:v>-240.01971000000003</c:v>
                </c:pt>
                <c:pt idx="2100">
                  <c:v>-239.95721000000003</c:v>
                </c:pt>
                <c:pt idx="2101">
                  <c:v>-239.89471000000003</c:v>
                </c:pt>
                <c:pt idx="2102">
                  <c:v>-239.83221000000003</c:v>
                </c:pt>
                <c:pt idx="2103">
                  <c:v>-239.76971000000003</c:v>
                </c:pt>
                <c:pt idx="2104">
                  <c:v>-239.70721000000003</c:v>
                </c:pt>
                <c:pt idx="2105">
                  <c:v>-239.64471000000003</c:v>
                </c:pt>
                <c:pt idx="2106">
                  <c:v>-239.58221000000003</c:v>
                </c:pt>
                <c:pt idx="2107">
                  <c:v>-239.51971000000003</c:v>
                </c:pt>
                <c:pt idx="2108">
                  <c:v>-239.45721000000003</c:v>
                </c:pt>
                <c:pt idx="2109">
                  <c:v>-239.39471000000003</c:v>
                </c:pt>
                <c:pt idx="2110">
                  <c:v>-239.33221000000003</c:v>
                </c:pt>
                <c:pt idx="2111">
                  <c:v>-239.26971000000003</c:v>
                </c:pt>
                <c:pt idx="2112">
                  <c:v>-239.20721000000003</c:v>
                </c:pt>
                <c:pt idx="2113">
                  <c:v>-239.14471000000003</c:v>
                </c:pt>
                <c:pt idx="2114">
                  <c:v>-239.08221000000003</c:v>
                </c:pt>
                <c:pt idx="2115">
                  <c:v>-239.01971000000003</c:v>
                </c:pt>
                <c:pt idx="2116">
                  <c:v>-238.95721000000003</c:v>
                </c:pt>
                <c:pt idx="2117">
                  <c:v>-238.89471000000003</c:v>
                </c:pt>
                <c:pt idx="2118">
                  <c:v>-238.83221000000003</c:v>
                </c:pt>
                <c:pt idx="2119">
                  <c:v>-238.76971000000003</c:v>
                </c:pt>
                <c:pt idx="2120">
                  <c:v>-238.70721000000003</c:v>
                </c:pt>
                <c:pt idx="2121">
                  <c:v>-238.64471000000003</c:v>
                </c:pt>
                <c:pt idx="2122">
                  <c:v>-238.58221000000003</c:v>
                </c:pt>
                <c:pt idx="2123">
                  <c:v>-238.51971000000003</c:v>
                </c:pt>
                <c:pt idx="2124">
                  <c:v>-238.45721000000003</c:v>
                </c:pt>
                <c:pt idx="2125">
                  <c:v>-238.39471000000003</c:v>
                </c:pt>
                <c:pt idx="2126">
                  <c:v>-238.33221000000003</c:v>
                </c:pt>
                <c:pt idx="2127">
                  <c:v>-238.26971000000003</c:v>
                </c:pt>
                <c:pt idx="2128">
                  <c:v>-238.20721000000003</c:v>
                </c:pt>
                <c:pt idx="2129">
                  <c:v>-238.14471000000003</c:v>
                </c:pt>
                <c:pt idx="2130">
                  <c:v>-238.08221000000003</c:v>
                </c:pt>
                <c:pt idx="2131">
                  <c:v>-238.01971000000003</c:v>
                </c:pt>
                <c:pt idx="2132">
                  <c:v>-237.95721000000003</c:v>
                </c:pt>
                <c:pt idx="2133">
                  <c:v>-237.89471000000003</c:v>
                </c:pt>
                <c:pt idx="2134">
                  <c:v>-237.83221000000003</c:v>
                </c:pt>
                <c:pt idx="2135">
                  <c:v>-237.76971000000003</c:v>
                </c:pt>
                <c:pt idx="2136">
                  <c:v>-237.70721000000003</c:v>
                </c:pt>
                <c:pt idx="2137">
                  <c:v>-237.64471000000003</c:v>
                </c:pt>
                <c:pt idx="2138">
                  <c:v>-237.58221000000003</c:v>
                </c:pt>
                <c:pt idx="2139">
                  <c:v>-237.51971000000003</c:v>
                </c:pt>
                <c:pt idx="2140">
                  <c:v>-237.45721000000003</c:v>
                </c:pt>
                <c:pt idx="2141">
                  <c:v>-237.39471000000003</c:v>
                </c:pt>
                <c:pt idx="2142">
                  <c:v>-237.33221000000003</c:v>
                </c:pt>
                <c:pt idx="2143">
                  <c:v>-237.26971000000003</c:v>
                </c:pt>
                <c:pt idx="2144">
                  <c:v>-237.20721000000003</c:v>
                </c:pt>
                <c:pt idx="2145">
                  <c:v>-237.14471000000003</c:v>
                </c:pt>
                <c:pt idx="2146">
                  <c:v>-237.08221000000003</c:v>
                </c:pt>
                <c:pt idx="2147">
                  <c:v>-237.01971000000003</c:v>
                </c:pt>
                <c:pt idx="2148">
                  <c:v>-236.95721000000003</c:v>
                </c:pt>
                <c:pt idx="2149">
                  <c:v>-236.89471000000003</c:v>
                </c:pt>
                <c:pt idx="2150">
                  <c:v>-236.83221000000003</c:v>
                </c:pt>
                <c:pt idx="2151">
                  <c:v>-236.76971000000003</c:v>
                </c:pt>
                <c:pt idx="2152">
                  <c:v>-236.70721000000003</c:v>
                </c:pt>
                <c:pt idx="2153">
                  <c:v>-236.64471000000003</c:v>
                </c:pt>
                <c:pt idx="2154">
                  <c:v>-236.58221000000003</c:v>
                </c:pt>
                <c:pt idx="2155">
                  <c:v>-236.51971000000003</c:v>
                </c:pt>
                <c:pt idx="2156">
                  <c:v>-236.45721000000003</c:v>
                </c:pt>
                <c:pt idx="2157">
                  <c:v>-236.39471000000003</c:v>
                </c:pt>
                <c:pt idx="2158">
                  <c:v>-236.33221000000003</c:v>
                </c:pt>
                <c:pt idx="2159">
                  <c:v>-236.26971000000003</c:v>
                </c:pt>
                <c:pt idx="2160">
                  <c:v>-236.20721000000003</c:v>
                </c:pt>
                <c:pt idx="2161">
                  <c:v>-236.14471000000003</c:v>
                </c:pt>
                <c:pt idx="2162">
                  <c:v>-236.08221000000003</c:v>
                </c:pt>
                <c:pt idx="2163">
                  <c:v>-236.01971000000003</c:v>
                </c:pt>
                <c:pt idx="2164">
                  <c:v>-235.95721000000003</c:v>
                </c:pt>
                <c:pt idx="2165">
                  <c:v>-235.89471000000003</c:v>
                </c:pt>
                <c:pt idx="2166">
                  <c:v>-235.83221000000003</c:v>
                </c:pt>
                <c:pt idx="2167">
                  <c:v>-235.76971000000003</c:v>
                </c:pt>
                <c:pt idx="2168">
                  <c:v>-235.70721000000003</c:v>
                </c:pt>
                <c:pt idx="2169">
                  <c:v>-235.64471000000003</c:v>
                </c:pt>
                <c:pt idx="2170">
                  <c:v>-235.58221000000003</c:v>
                </c:pt>
                <c:pt idx="2171">
                  <c:v>-235.51971000000003</c:v>
                </c:pt>
                <c:pt idx="2172">
                  <c:v>-235.45721000000003</c:v>
                </c:pt>
                <c:pt idx="2173">
                  <c:v>-235.39471000000003</c:v>
                </c:pt>
                <c:pt idx="2174">
                  <c:v>-235.33221000000003</c:v>
                </c:pt>
                <c:pt idx="2175">
                  <c:v>-235.26971000000003</c:v>
                </c:pt>
                <c:pt idx="2176">
                  <c:v>-235.20721000000003</c:v>
                </c:pt>
                <c:pt idx="2177">
                  <c:v>-235.14471000000003</c:v>
                </c:pt>
                <c:pt idx="2178">
                  <c:v>-235.08221000000003</c:v>
                </c:pt>
                <c:pt idx="2179">
                  <c:v>-235.01971000000003</c:v>
                </c:pt>
                <c:pt idx="2180">
                  <c:v>-234.95721000000003</c:v>
                </c:pt>
                <c:pt idx="2181">
                  <c:v>-234.89471000000003</c:v>
                </c:pt>
                <c:pt idx="2182">
                  <c:v>-234.83221000000003</c:v>
                </c:pt>
                <c:pt idx="2183">
                  <c:v>-234.76971000000003</c:v>
                </c:pt>
                <c:pt idx="2184">
                  <c:v>-234.70721000000003</c:v>
                </c:pt>
                <c:pt idx="2185">
                  <c:v>-234.64471000000003</c:v>
                </c:pt>
                <c:pt idx="2186">
                  <c:v>-234.58221000000003</c:v>
                </c:pt>
                <c:pt idx="2187">
                  <c:v>-234.51971000000003</c:v>
                </c:pt>
                <c:pt idx="2188">
                  <c:v>-234.45721000000003</c:v>
                </c:pt>
                <c:pt idx="2189">
                  <c:v>-234.39471000000003</c:v>
                </c:pt>
                <c:pt idx="2190">
                  <c:v>-234.33221000000003</c:v>
                </c:pt>
                <c:pt idx="2191">
                  <c:v>-234.26971000000003</c:v>
                </c:pt>
                <c:pt idx="2192">
                  <c:v>-234.20721000000003</c:v>
                </c:pt>
                <c:pt idx="2193">
                  <c:v>-234.14471000000003</c:v>
                </c:pt>
                <c:pt idx="2194">
                  <c:v>-234.08221000000003</c:v>
                </c:pt>
                <c:pt idx="2195">
                  <c:v>-234.01971000000003</c:v>
                </c:pt>
                <c:pt idx="2196">
                  <c:v>-233.95721000000003</c:v>
                </c:pt>
                <c:pt idx="2197">
                  <c:v>-233.89471000000003</c:v>
                </c:pt>
                <c:pt idx="2198">
                  <c:v>-233.83221000000003</c:v>
                </c:pt>
                <c:pt idx="2199">
                  <c:v>-233.76971000000003</c:v>
                </c:pt>
                <c:pt idx="2200">
                  <c:v>-233.70721000000003</c:v>
                </c:pt>
                <c:pt idx="2201">
                  <c:v>-233.64471000000003</c:v>
                </c:pt>
                <c:pt idx="2202">
                  <c:v>-233.58221000000003</c:v>
                </c:pt>
                <c:pt idx="2203">
                  <c:v>-233.51971000000003</c:v>
                </c:pt>
                <c:pt idx="2204">
                  <c:v>-233.45721000000003</c:v>
                </c:pt>
                <c:pt idx="2205">
                  <c:v>-233.39471000000003</c:v>
                </c:pt>
                <c:pt idx="2206">
                  <c:v>-233.33221000000003</c:v>
                </c:pt>
                <c:pt idx="2207">
                  <c:v>-233.26971000000003</c:v>
                </c:pt>
                <c:pt idx="2208">
                  <c:v>-233.20721000000003</c:v>
                </c:pt>
                <c:pt idx="2209">
                  <c:v>-233.14471000000003</c:v>
                </c:pt>
                <c:pt idx="2210">
                  <c:v>-233.08221000000003</c:v>
                </c:pt>
                <c:pt idx="2211">
                  <c:v>-233.01971000000003</c:v>
                </c:pt>
                <c:pt idx="2212">
                  <c:v>-232.95721000000003</c:v>
                </c:pt>
                <c:pt idx="2213">
                  <c:v>-232.89471000000003</c:v>
                </c:pt>
                <c:pt idx="2214">
                  <c:v>-232.83221000000003</c:v>
                </c:pt>
                <c:pt idx="2215">
                  <c:v>-232.76971000000003</c:v>
                </c:pt>
                <c:pt idx="2216">
                  <c:v>-232.70721000000003</c:v>
                </c:pt>
                <c:pt idx="2217">
                  <c:v>-232.64471000000003</c:v>
                </c:pt>
                <c:pt idx="2218">
                  <c:v>-232.58221000000003</c:v>
                </c:pt>
                <c:pt idx="2219">
                  <c:v>-232.51971000000003</c:v>
                </c:pt>
                <c:pt idx="2220">
                  <c:v>-232.45721000000003</c:v>
                </c:pt>
                <c:pt idx="2221">
                  <c:v>-232.39471000000003</c:v>
                </c:pt>
                <c:pt idx="2222">
                  <c:v>-232.33221000000003</c:v>
                </c:pt>
                <c:pt idx="2223">
                  <c:v>-232.26971000000003</c:v>
                </c:pt>
                <c:pt idx="2224">
                  <c:v>-232.20721000000003</c:v>
                </c:pt>
                <c:pt idx="2225">
                  <c:v>-232.14471000000003</c:v>
                </c:pt>
                <c:pt idx="2226">
                  <c:v>-232.08221000000003</c:v>
                </c:pt>
                <c:pt idx="2227">
                  <c:v>-232.01971000000003</c:v>
                </c:pt>
                <c:pt idx="2228">
                  <c:v>-231.95721000000003</c:v>
                </c:pt>
                <c:pt idx="2229">
                  <c:v>-231.89471000000003</c:v>
                </c:pt>
                <c:pt idx="2230">
                  <c:v>-231.83221000000003</c:v>
                </c:pt>
                <c:pt idx="2231">
                  <c:v>-231.76971000000003</c:v>
                </c:pt>
                <c:pt idx="2232">
                  <c:v>-231.70721000000003</c:v>
                </c:pt>
                <c:pt idx="2233">
                  <c:v>-231.64471000000003</c:v>
                </c:pt>
                <c:pt idx="2234">
                  <c:v>-231.58221000000003</c:v>
                </c:pt>
                <c:pt idx="2235">
                  <c:v>-231.51971000000003</c:v>
                </c:pt>
                <c:pt idx="2236">
                  <c:v>-231.45721000000003</c:v>
                </c:pt>
                <c:pt idx="2237">
                  <c:v>-231.39471000000003</c:v>
                </c:pt>
                <c:pt idx="2238">
                  <c:v>-231.33221000000003</c:v>
                </c:pt>
                <c:pt idx="2239">
                  <c:v>-231.26971000000003</c:v>
                </c:pt>
                <c:pt idx="2240">
                  <c:v>-231.20721000000003</c:v>
                </c:pt>
                <c:pt idx="2241">
                  <c:v>-231.14471000000003</c:v>
                </c:pt>
                <c:pt idx="2242">
                  <c:v>-231.08221000000003</c:v>
                </c:pt>
                <c:pt idx="2243">
                  <c:v>-231.01971000000003</c:v>
                </c:pt>
                <c:pt idx="2244">
                  <c:v>-230.95721000000003</c:v>
                </c:pt>
                <c:pt idx="2245">
                  <c:v>-230.89471000000003</c:v>
                </c:pt>
                <c:pt idx="2246">
                  <c:v>-230.83221000000003</c:v>
                </c:pt>
                <c:pt idx="2247">
                  <c:v>-230.76971000000003</c:v>
                </c:pt>
                <c:pt idx="2248">
                  <c:v>-230.70721000000003</c:v>
                </c:pt>
                <c:pt idx="2249">
                  <c:v>-230.64471000000003</c:v>
                </c:pt>
                <c:pt idx="2250">
                  <c:v>-230.58221000000003</c:v>
                </c:pt>
                <c:pt idx="2251">
                  <c:v>-230.51971000000003</c:v>
                </c:pt>
                <c:pt idx="2252">
                  <c:v>-230.45721000000003</c:v>
                </c:pt>
                <c:pt idx="2253">
                  <c:v>-230.39471000000003</c:v>
                </c:pt>
                <c:pt idx="2254">
                  <c:v>-230.33221000000003</c:v>
                </c:pt>
                <c:pt idx="2255">
                  <c:v>-230.26971000000003</c:v>
                </c:pt>
                <c:pt idx="2256">
                  <c:v>-230.20721000000003</c:v>
                </c:pt>
                <c:pt idx="2257">
                  <c:v>-230.14471000000003</c:v>
                </c:pt>
                <c:pt idx="2258">
                  <c:v>-230.08221000000003</c:v>
                </c:pt>
                <c:pt idx="2259">
                  <c:v>-230.01971000000003</c:v>
                </c:pt>
                <c:pt idx="2260">
                  <c:v>-229.95721000000003</c:v>
                </c:pt>
                <c:pt idx="2261">
                  <c:v>-229.89471000000003</c:v>
                </c:pt>
                <c:pt idx="2262">
                  <c:v>-229.83221000000003</c:v>
                </c:pt>
                <c:pt idx="2263">
                  <c:v>-229.76971000000003</c:v>
                </c:pt>
                <c:pt idx="2264">
                  <c:v>-229.70721000000003</c:v>
                </c:pt>
                <c:pt idx="2265">
                  <c:v>-229.64471000000003</c:v>
                </c:pt>
                <c:pt idx="2266">
                  <c:v>-229.58221000000003</c:v>
                </c:pt>
                <c:pt idx="2267">
                  <c:v>-229.51971000000003</c:v>
                </c:pt>
                <c:pt idx="2268">
                  <c:v>-229.45721000000003</c:v>
                </c:pt>
                <c:pt idx="2269">
                  <c:v>-229.39471000000003</c:v>
                </c:pt>
                <c:pt idx="2270">
                  <c:v>-229.33221000000003</c:v>
                </c:pt>
                <c:pt idx="2271">
                  <c:v>-229.26971000000003</c:v>
                </c:pt>
                <c:pt idx="2272">
                  <c:v>-229.20721000000003</c:v>
                </c:pt>
                <c:pt idx="2273">
                  <c:v>-229.14471000000003</c:v>
                </c:pt>
                <c:pt idx="2274">
                  <c:v>-229.08221000000003</c:v>
                </c:pt>
                <c:pt idx="2275">
                  <c:v>-229.01971000000003</c:v>
                </c:pt>
                <c:pt idx="2276">
                  <c:v>-228.95721000000003</c:v>
                </c:pt>
                <c:pt idx="2277">
                  <c:v>-228.89471000000003</c:v>
                </c:pt>
                <c:pt idx="2278">
                  <c:v>-228.83221000000003</c:v>
                </c:pt>
                <c:pt idx="2279">
                  <c:v>-228.76971000000003</c:v>
                </c:pt>
                <c:pt idx="2280">
                  <c:v>-228.70721000000003</c:v>
                </c:pt>
                <c:pt idx="2281">
                  <c:v>-228.64471000000003</c:v>
                </c:pt>
                <c:pt idx="2282">
                  <c:v>-228.58221000000003</c:v>
                </c:pt>
                <c:pt idx="2283">
                  <c:v>-228.51971000000003</c:v>
                </c:pt>
                <c:pt idx="2284">
                  <c:v>-228.45721000000003</c:v>
                </c:pt>
                <c:pt idx="2285">
                  <c:v>-228.39471000000003</c:v>
                </c:pt>
                <c:pt idx="2286">
                  <c:v>-228.33221000000003</c:v>
                </c:pt>
                <c:pt idx="2287">
                  <c:v>-228.26971000000003</c:v>
                </c:pt>
                <c:pt idx="2288">
                  <c:v>-228.20721000000003</c:v>
                </c:pt>
                <c:pt idx="2289">
                  <c:v>-228.14471000000003</c:v>
                </c:pt>
                <c:pt idx="2290">
                  <c:v>-228.08221000000003</c:v>
                </c:pt>
                <c:pt idx="2291">
                  <c:v>-228.01971000000003</c:v>
                </c:pt>
                <c:pt idx="2292">
                  <c:v>-227.95721000000003</c:v>
                </c:pt>
                <c:pt idx="2293">
                  <c:v>-227.89471000000003</c:v>
                </c:pt>
                <c:pt idx="2294">
                  <c:v>-227.83221000000003</c:v>
                </c:pt>
                <c:pt idx="2295">
                  <c:v>-227.76971000000003</c:v>
                </c:pt>
                <c:pt idx="2296">
                  <c:v>-227.70721000000003</c:v>
                </c:pt>
                <c:pt idx="2297">
                  <c:v>-227.64471000000003</c:v>
                </c:pt>
                <c:pt idx="2298">
                  <c:v>-227.58221000000003</c:v>
                </c:pt>
                <c:pt idx="2299">
                  <c:v>-227.51971000000003</c:v>
                </c:pt>
                <c:pt idx="2300">
                  <c:v>-227.45721000000003</c:v>
                </c:pt>
                <c:pt idx="2301">
                  <c:v>-227.39471000000003</c:v>
                </c:pt>
                <c:pt idx="2302">
                  <c:v>-227.33221000000003</c:v>
                </c:pt>
                <c:pt idx="2303">
                  <c:v>-227.26971000000003</c:v>
                </c:pt>
                <c:pt idx="2304">
                  <c:v>-227.20721000000003</c:v>
                </c:pt>
                <c:pt idx="2305">
                  <c:v>-227.14471000000003</c:v>
                </c:pt>
                <c:pt idx="2306">
                  <c:v>-227.08221000000003</c:v>
                </c:pt>
                <c:pt idx="2307">
                  <c:v>-227.01971000000003</c:v>
                </c:pt>
                <c:pt idx="2308">
                  <c:v>-226.95721000000003</c:v>
                </c:pt>
                <c:pt idx="2309">
                  <c:v>-226.89471000000003</c:v>
                </c:pt>
                <c:pt idx="2310">
                  <c:v>-226.83221000000003</c:v>
                </c:pt>
                <c:pt idx="2311">
                  <c:v>-226.76971000000003</c:v>
                </c:pt>
                <c:pt idx="2312">
                  <c:v>-226.70721000000003</c:v>
                </c:pt>
                <c:pt idx="2313">
                  <c:v>-226.64471000000003</c:v>
                </c:pt>
                <c:pt idx="2314">
                  <c:v>-226.58221000000003</c:v>
                </c:pt>
                <c:pt idx="2315">
                  <c:v>-226.51971000000003</c:v>
                </c:pt>
                <c:pt idx="2316">
                  <c:v>-226.45721000000003</c:v>
                </c:pt>
                <c:pt idx="2317">
                  <c:v>-226.39471000000003</c:v>
                </c:pt>
                <c:pt idx="2318">
                  <c:v>-226.33221000000003</c:v>
                </c:pt>
                <c:pt idx="2319">
                  <c:v>-226.26971000000003</c:v>
                </c:pt>
                <c:pt idx="2320">
                  <c:v>-226.20721000000003</c:v>
                </c:pt>
                <c:pt idx="2321">
                  <c:v>-226.14471000000003</c:v>
                </c:pt>
                <c:pt idx="2322">
                  <c:v>-226.08221000000003</c:v>
                </c:pt>
                <c:pt idx="2323">
                  <c:v>-226.01971000000003</c:v>
                </c:pt>
                <c:pt idx="2324">
                  <c:v>-225.95721000000003</c:v>
                </c:pt>
                <c:pt idx="2325">
                  <c:v>-225.89471000000003</c:v>
                </c:pt>
                <c:pt idx="2326">
                  <c:v>-225.83221000000003</c:v>
                </c:pt>
                <c:pt idx="2327">
                  <c:v>-225.76971000000003</c:v>
                </c:pt>
                <c:pt idx="2328">
                  <c:v>-225.70721000000003</c:v>
                </c:pt>
                <c:pt idx="2329">
                  <c:v>-225.64471000000003</c:v>
                </c:pt>
                <c:pt idx="2330">
                  <c:v>-225.58221000000003</c:v>
                </c:pt>
                <c:pt idx="2331">
                  <c:v>-225.51971000000003</c:v>
                </c:pt>
                <c:pt idx="2332">
                  <c:v>-225.45721000000003</c:v>
                </c:pt>
                <c:pt idx="2333">
                  <c:v>-225.39471000000003</c:v>
                </c:pt>
                <c:pt idx="2334">
                  <c:v>-225.33221000000003</c:v>
                </c:pt>
                <c:pt idx="2335">
                  <c:v>-225.26971000000003</c:v>
                </c:pt>
                <c:pt idx="2336">
                  <c:v>-225.20721000000003</c:v>
                </c:pt>
                <c:pt idx="2337">
                  <c:v>-225.14471000000003</c:v>
                </c:pt>
                <c:pt idx="2338">
                  <c:v>-225.08221000000003</c:v>
                </c:pt>
                <c:pt idx="2339">
                  <c:v>-225.01971000000003</c:v>
                </c:pt>
                <c:pt idx="2340">
                  <c:v>-224.95721000000003</c:v>
                </c:pt>
                <c:pt idx="2341">
                  <c:v>-224.89471000000003</c:v>
                </c:pt>
                <c:pt idx="2342">
                  <c:v>-224.83221000000003</c:v>
                </c:pt>
                <c:pt idx="2343">
                  <c:v>-224.76971000000003</c:v>
                </c:pt>
                <c:pt idx="2344">
                  <c:v>-224.70721000000003</c:v>
                </c:pt>
                <c:pt idx="2345">
                  <c:v>-224.64471000000003</c:v>
                </c:pt>
                <c:pt idx="2346">
                  <c:v>-224.58221000000003</c:v>
                </c:pt>
                <c:pt idx="2347">
                  <c:v>-224.51971000000003</c:v>
                </c:pt>
                <c:pt idx="2348">
                  <c:v>-224.45721000000003</c:v>
                </c:pt>
                <c:pt idx="2349">
                  <c:v>-224.39471000000003</c:v>
                </c:pt>
                <c:pt idx="2350">
                  <c:v>-224.33221000000003</c:v>
                </c:pt>
                <c:pt idx="2351">
                  <c:v>-224.26971000000003</c:v>
                </c:pt>
                <c:pt idx="2352">
                  <c:v>-224.20721000000003</c:v>
                </c:pt>
                <c:pt idx="2353">
                  <c:v>-224.14471000000003</c:v>
                </c:pt>
                <c:pt idx="2354">
                  <c:v>-224.08221000000003</c:v>
                </c:pt>
                <c:pt idx="2355">
                  <c:v>-224.01971000000003</c:v>
                </c:pt>
                <c:pt idx="2356">
                  <c:v>-223.95721000000003</c:v>
                </c:pt>
                <c:pt idx="2357">
                  <c:v>-223.89471000000003</c:v>
                </c:pt>
                <c:pt idx="2358">
                  <c:v>-223.83221000000003</c:v>
                </c:pt>
                <c:pt idx="2359">
                  <c:v>-223.76971000000003</c:v>
                </c:pt>
                <c:pt idx="2360">
                  <c:v>-223.70721000000003</c:v>
                </c:pt>
                <c:pt idx="2361">
                  <c:v>-223.64471000000003</c:v>
                </c:pt>
                <c:pt idx="2362">
                  <c:v>-223.58221000000003</c:v>
                </c:pt>
                <c:pt idx="2363">
                  <c:v>-223.51971000000003</c:v>
                </c:pt>
                <c:pt idx="2364">
                  <c:v>-223.45721000000003</c:v>
                </c:pt>
                <c:pt idx="2365">
                  <c:v>-223.39471000000003</c:v>
                </c:pt>
                <c:pt idx="2366">
                  <c:v>-223.33221000000003</c:v>
                </c:pt>
                <c:pt idx="2367">
                  <c:v>-223.26971000000003</c:v>
                </c:pt>
                <c:pt idx="2368">
                  <c:v>-223.20721000000003</c:v>
                </c:pt>
                <c:pt idx="2369">
                  <c:v>-223.14471000000003</c:v>
                </c:pt>
                <c:pt idx="2370">
                  <c:v>-223.08221000000003</c:v>
                </c:pt>
                <c:pt idx="2371">
                  <c:v>-223.01971000000003</c:v>
                </c:pt>
                <c:pt idx="2372">
                  <c:v>-222.95721000000003</c:v>
                </c:pt>
                <c:pt idx="2373">
                  <c:v>-222.89471000000003</c:v>
                </c:pt>
                <c:pt idx="2374">
                  <c:v>-222.83221000000003</c:v>
                </c:pt>
                <c:pt idx="2375">
                  <c:v>-222.76971000000003</c:v>
                </c:pt>
                <c:pt idx="2376">
                  <c:v>-222.70721000000003</c:v>
                </c:pt>
                <c:pt idx="2377">
                  <c:v>-222.64471000000003</c:v>
                </c:pt>
                <c:pt idx="2378">
                  <c:v>-222.58221000000003</c:v>
                </c:pt>
                <c:pt idx="2379">
                  <c:v>-222.51971000000003</c:v>
                </c:pt>
                <c:pt idx="2380">
                  <c:v>-222.45721000000003</c:v>
                </c:pt>
                <c:pt idx="2381">
                  <c:v>-222.39471000000003</c:v>
                </c:pt>
                <c:pt idx="2382">
                  <c:v>-222.33221000000003</c:v>
                </c:pt>
                <c:pt idx="2383">
                  <c:v>-222.26971000000003</c:v>
                </c:pt>
                <c:pt idx="2384">
                  <c:v>-222.20721000000003</c:v>
                </c:pt>
                <c:pt idx="2385">
                  <c:v>-222.14471000000003</c:v>
                </c:pt>
                <c:pt idx="2386">
                  <c:v>-222.08221000000003</c:v>
                </c:pt>
                <c:pt idx="2387">
                  <c:v>-222.01971000000003</c:v>
                </c:pt>
                <c:pt idx="2388">
                  <c:v>-221.95721000000003</c:v>
                </c:pt>
                <c:pt idx="2389">
                  <c:v>-221.89471000000003</c:v>
                </c:pt>
                <c:pt idx="2390">
                  <c:v>-221.83221000000003</c:v>
                </c:pt>
                <c:pt idx="2391">
                  <c:v>-221.76971000000003</c:v>
                </c:pt>
                <c:pt idx="2392">
                  <c:v>-221.70721000000003</c:v>
                </c:pt>
                <c:pt idx="2393">
                  <c:v>-221.64471000000003</c:v>
                </c:pt>
                <c:pt idx="2394">
                  <c:v>-221.58221000000003</c:v>
                </c:pt>
                <c:pt idx="2395">
                  <c:v>-221.51971000000003</c:v>
                </c:pt>
                <c:pt idx="2396">
                  <c:v>-221.45721000000003</c:v>
                </c:pt>
                <c:pt idx="2397">
                  <c:v>-221.39471000000003</c:v>
                </c:pt>
                <c:pt idx="2398">
                  <c:v>-221.33221000000003</c:v>
                </c:pt>
                <c:pt idx="2399">
                  <c:v>-221.26971000000003</c:v>
                </c:pt>
                <c:pt idx="2400">
                  <c:v>-221.20721000000003</c:v>
                </c:pt>
                <c:pt idx="2401">
                  <c:v>-221.14471000000003</c:v>
                </c:pt>
                <c:pt idx="2402">
                  <c:v>-221.08221000000003</c:v>
                </c:pt>
                <c:pt idx="2403">
                  <c:v>-221.01971000000003</c:v>
                </c:pt>
                <c:pt idx="2404">
                  <c:v>-220.95721000000003</c:v>
                </c:pt>
                <c:pt idx="2405">
                  <c:v>-220.89471000000003</c:v>
                </c:pt>
                <c:pt idx="2406">
                  <c:v>-220.83221000000003</c:v>
                </c:pt>
                <c:pt idx="2407">
                  <c:v>-220.76971000000003</c:v>
                </c:pt>
                <c:pt idx="2408">
                  <c:v>-220.70721000000003</c:v>
                </c:pt>
                <c:pt idx="2409">
                  <c:v>-220.64471000000003</c:v>
                </c:pt>
                <c:pt idx="2410">
                  <c:v>-220.58221000000003</c:v>
                </c:pt>
                <c:pt idx="2411">
                  <c:v>-220.51971000000003</c:v>
                </c:pt>
                <c:pt idx="2412">
                  <c:v>-220.45721000000003</c:v>
                </c:pt>
                <c:pt idx="2413">
                  <c:v>-220.39471000000003</c:v>
                </c:pt>
                <c:pt idx="2414">
                  <c:v>-220.33221000000003</c:v>
                </c:pt>
                <c:pt idx="2415">
                  <c:v>-220.26971000000003</c:v>
                </c:pt>
                <c:pt idx="2416">
                  <c:v>-220.20721000000003</c:v>
                </c:pt>
                <c:pt idx="2417">
                  <c:v>-220.14471000000003</c:v>
                </c:pt>
                <c:pt idx="2418">
                  <c:v>-220.08221000000003</c:v>
                </c:pt>
                <c:pt idx="2419">
                  <c:v>-220.01971000000003</c:v>
                </c:pt>
                <c:pt idx="2420">
                  <c:v>-219.95721000000003</c:v>
                </c:pt>
                <c:pt idx="2421">
                  <c:v>-219.89471000000003</c:v>
                </c:pt>
                <c:pt idx="2422">
                  <c:v>-219.83221000000003</c:v>
                </c:pt>
                <c:pt idx="2423">
                  <c:v>-219.76971000000003</c:v>
                </c:pt>
                <c:pt idx="2424">
                  <c:v>-219.70721000000003</c:v>
                </c:pt>
                <c:pt idx="2425">
                  <c:v>-219.64471000000003</c:v>
                </c:pt>
                <c:pt idx="2426">
                  <c:v>-219.58221000000003</c:v>
                </c:pt>
                <c:pt idx="2427">
                  <c:v>-219.51971000000003</c:v>
                </c:pt>
                <c:pt idx="2428">
                  <c:v>-219.45721000000003</c:v>
                </c:pt>
                <c:pt idx="2429">
                  <c:v>-219.39471000000003</c:v>
                </c:pt>
                <c:pt idx="2430">
                  <c:v>-219.33221000000003</c:v>
                </c:pt>
                <c:pt idx="2431">
                  <c:v>-219.26971000000003</c:v>
                </c:pt>
                <c:pt idx="2432">
                  <c:v>-219.20721000000003</c:v>
                </c:pt>
                <c:pt idx="2433">
                  <c:v>-219.14471000000003</c:v>
                </c:pt>
                <c:pt idx="2434">
                  <c:v>-219.08221000000003</c:v>
                </c:pt>
                <c:pt idx="2435">
                  <c:v>-219.01971000000003</c:v>
                </c:pt>
                <c:pt idx="2436">
                  <c:v>-218.95721000000003</c:v>
                </c:pt>
                <c:pt idx="2437">
                  <c:v>-218.89471000000003</c:v>
                </c:pt>
                <c:pt idx="2438">
                  <c:v>-218.83221000000003</c:v>
                </c:pt>
                <c:pt idx="2439">
                  <c:v>-218.76971000000003</c:v>
                </c:pt>
                <c:pt idx="2440">
                  <c:v>-218.70721000000003</c:v>
                </c:pt>
                <c:pt idx="2441">
                  <c:v>-218.64471000000003</c:v>
                </c:pt>
                <c:pt idx="2442">
                  <c:v>-218.58221000000003</c:v>
                </c:pt>
                <c:pt idx="2443">
                  <c:v>-218.51971000000003</c:v>
                </c:pt>
                <c:pt idx="2444">
                  <c:v>-218.45721000000003</c:v>
                </c:pt>
                <c:pt idx="2445">
                  <c:v>-218.39471000000003</c:v>
                </c:pt>
                <c:pt idx="2446">
                  <c:v>-218.33221000000003</c:v>
                </c:pt>
                <c:pt idx="2447">
                  <c:v>-218.26971000000003</c:v>
                </c:pt>
                <c:pt idx="2448">
                  <c:v>-218.20721000000003</c:v>
                </c:pt>
                <c:pt idx="2449">
                  <c:v>-218.14471000000003</c:v>
                </c:pt>
                <c:pt idx="2450">
                  <c:v>-218.08221000000003</c:v>
                </c:pt>
                <c:pt idx="2451">
                  <c:v>-218.01971000000003</c:v>
                </c:pt>
                <c:pt idx="2452">
                  <c:v>-217.95721000000003</c:v>
                </c:pt>
                <c:pt idx="2453">
                  <c:v>-217.89471000000003</c:v>
                </c:pt>
                <c:pt idx="2454">
                  <c:v>-217.83221000000003</c:v>
                </c:pt>
                <c:pt idx="2455">
                  <c:v>-217.76971000000003</c:v>
                </c:pt>
                <c:pt idx="2456">
                  <c:v>-217.70721000000003</c:v>
                </c:pt>
                <c:pt idx="2457">
                  <c:v>-217.64471000000003</c:v>
                </c:pt>
                <c:pt idx="2458">
                  <c:v>-217.58221000000003</c:v>
                </c:pt>
                <c:pt idx="2459">
                  <c:v>-217.51971000000003</c:v>
                </c:pt>
                <c:pt idx="2460">
                  <c:v>-217.45721000000003</c:v>
                </c:pt>
                <c:pt idx="2461">
                  <c:v>-217.39471000000003</c:v>
                </c:pt>
                <c:pt idx="2462">
                  <c:v>-217.33221000000003</c:v>
                </c:pt>
                <c:pt idx="2463">
                  <c:v>-217.26971000000003</c:v>
                </c:pt>
                <c:pt idx="2464">
                  <c:v>-217.20721000000003</c:v>
                </c:pt>
                <c:pt idx="2465">
                  <c:v>-217.14471000000003</c:v>
                </c:pt>
                <c:pt idx="2466">
                  <c:v>-217.08221000000003</c:v>
                </c:pt>
                <c:pt idx="2467">
                  <c:v>-217.01971000000003</c:v>
                </c:pt>
                <c:pt idx="2468">
                  <c:v>-216.95721000000003</c:v>
                </c:pt>
                <c:pt idx="2469">
                  <c:v>-216.89471000000003</c:v>
                </c:pt>
                <c:pt idx="2470">
                  <c:v>-216.83221000000003</c:v>
                </c:pt>
                <c:pt idx="2471">
                  <c:v>-216.76971000000003</c:v>
                </c:pt>
                <c:pt idx="2472">
                  <c:v>-216.70721000000003</c:v>
                </c:pt>
                <c:pt idx="2473">
                  <c:v>-216.64471000000003</c:v>
                </c:pt>
                <c:pt idx="2474">
                  <c:v>-216.58221000000003</c:v>
                </c:pt>
                <c:pt idx="2475">
                  <c:v>-216.51971000000003</c:v>
                </c:pt>
                <c:pt idx="2476">
                  <c:v>-216.45721000000003</c:v>
                </c:pt>
                <c:pt idx="2477">
                  <c:v>-216.39471000000003</c:v>
                </c:pt>
                <c:pt idx="2478">
                  <c:v>-216.33221000000003</c:v>
                </c:pt>
                <c:pt idx="2479">
                  <c:v>-216.26971000000003</c:v>
                </c:pt>
                <c:pt idx="2480">
                  <c:v>-216.20721000000003</c:v>
                </c:pt>
                <c:pt idx="2481">
                  <c:v>-216.14471000000003</c:v>
                </c:pt>
                <c:pt idx="2482">
                  <c:v>-216.08221000000003</c:v>
                </c:pt>
                <c:pt idx="2483">
                  <c:v>-216.01971000000003</c:v>
                </c:pt>
                <c:pt idx="2484">
                  <c:v>-215.95721000000003</c:v>
                </c:pt>
                <c:pt idx="2485">
                  <c:v>-215.89471000000003</c:v>
                </c:pt>
                <c:pt idx="2486">
                  <c:v>-215.83221000000003</c:v>
                </c:pt>
                <c:pt idx="2487">
                  <c:v>-215.76971000000003</c:v>
                </c:pt>
                <c:pt idx="2488">
                  <c:v>-215.70721000000003</c:v>
                </c:pt>
                <c:pt idx="2489">
                  <c:v>-215.64471000000003</c:v>
                </c:pt>
                <c:pt idx="2490">
                  <c:v>-215.58221000000003</c:v>
                </c:pt>
                <c:pt idx="2491">
                  <c:v>-215.51971000000003</c:v>
                </c:pt>
                <c:pt idx="2492">
                  <c:v>-215.45721000000003</c:v>
                </c:pt>
                <c:pt idx="2493">
                  <c:v>-215.39471000000003</c:v>
                </c:pt>
                <c:pt idx="2494">
                  <c:v>-215.33221000000003</c:v>
                </c:pt>
                <c:pt idx="2495">
                  <c:v>-215.26971000000003</c:v>
                </c:pt>
                <c:pt idx="2496">
                  <c:v>-215.20721000000003</c:v>
                </c:pt>
                <c:pt idx="2497">
                  <c:v>-215.14471000000003</c:v>
                </c:pt>
                <c:pt idx="2498">
                  <c:v>-215.08221000000003</c:v>
                </c:pt>
                <c:pt idx="2499">
                  <c:v>-215.01971000000003</c:v>
                </c:pt>
                <c:pt idx="2500">
                  <c:v>-214.95721000000003</c:v>
                </c:pt>
                <c:pt idx="2501">
                  <c:v>-214.89471000000003</c:v>
                </c:pt>
                <c:pt idx="2502">
                  <c:v>-214.83221000000003</c:v>
                </c:pt>
                <c:pt idx="2503">
                  <c:v>-214.76971000000003</c:v>
                </c:pt>
                <c:pt idx="2504">
                  <c:v>-214.70721000000003</c:v>
                </c:pt>
                <c:pt idx="2505">
                  <c:v>-214.64471000000003</c:v>
                </c:pt>
                <c:pt idx="2506">
                  <c:v>-214.58221000000003</c:v>
                </c:pt>
                <c:pt idx="2507">
                  <c:v>-214.51971000000003</c:v>
                </c:pt>
                <c:pt idx="2508">
                  <c:v>-214.45721000000003</c:v>
                </c:pt>
                <c:pt idx="2509">
                  <c:v>-214.39471000000003</c:v>
                </c:pt>
                <c:pt idx="2510">
                  <c:v>-214.33221000000003</c:v>
                </c:pt>
                <c:pt idx="2511">
                  <c:v>-214.26971000000003</c:v>
                </c:pt>
                <c:pt idx="2512">
                  <c:v>-214.20721000000003</c:v>
                </c:pt>
                <c:pt idx="2513">
                  <c:v>-214.14471000000003</c:v>
                </c:pt>
                <c:pt idx="2514">
                  <c:v>-214.08221000000003</c:v>
                </c:pt>
                <c:pt idx="2515">
                  <c:v>-214.01971000000003</c:v>
                </c:pt>
                <c:pt idx="2516">
                  <c:v>-213.95721000000003</c:v>
                </c:pt>
                <c:pt idx="2517">
                  <c:v>-213.89471000000003</c:v>
                </c:pt>
                <c:pt idx="2518">
                  <c:v>-213.83221000000003</c:v>
                </c:pt>
                <c:pt idx="2519">
                  <c:v>-213.76971000000003</c:v>
                </c:pt>
                <c:pt idx="2520">
                  <c:v>-213.70721000000003</c:v>
                </c:pt>
                <c:pt idx="2521">
                  <c:v>-213.64471000000003</c:v>
                </c:pt>
                <c:pt idx="2522">
                  <c:v>-213.58221000000003</c:v>
                </c:pt>
                <c:pt idx="2523">
                  <c:v>-213.51971000000003</c:v>
                </c:pt>
                <c:pt idx="2524">
                  <c:v>-213.45721000000003</c:v>
                </c:pt>
                <c:pt idx="2525">
                  <c:v>-213.39471000000003</c:v>
                </c:pt>
                <c:pt idx="2526">
                  <c:v>-213.33221000000003</c:v>
                </c:pt>
                <c:pt idx="2527">
                  <c:v>-213.26971000000003</c:v>
                </c:pt>
                <c:pt idx="2528">
                  <c:v>-213.20721000000003</c:v>
                </c:pt>
                <c:pt idx="2529">
                  <c:v>-213.14471000000003</c:v>
                </c:pt>
                <c:pt idx="2530">
                  <c:v>-213.08221000000003</c:v>
                </c:pt>
                <c:pt idx="2531">
                  <c:v>-213.01971000000003</c:v>
                </c:pt>
                <c:pt idx="2532">
                  <c:v>-212.95721000000003</c:v>
                </c:pt>
                <c:pt idx="2533">
                  <c:v>-212.89471000000003</c:v>
                </c:pt>
                <c:pt idx="2534">
                  <c:v>-212.83221000000003</c:v>
                </c:pt>
                <c:pt idx="2535">
                  <c:v>-212.76971000000003</c:v>
                </c:pt>
                <c:pt idx="2536">
                  <c:v>-212.70721000000003</c:v>
                </c:pt>
                <c:pt idx="2537">
                  <c:v>-212.64471000000003</c:v>
                </c:pt>
                <c:pt idx="2538">
                  <c:v>-212.58221000000003</c:v>
                </c:pt>
                <c:pt idx="2539">
                  <c:v>-212.51971000000003</c:v>
                </c:pt>
                <c:pt idx="2540">
                  <c:v>-212.45721000000003</c:v>
                </c:pt>
                <c:pt idx="2541">
                  <c:v>-212.39471000000003</c:v>
                </c:pt>
                <c:pt idx="2542">
                  <c:v>-212.33221000000003</c:v>
                </c:pt>
                <c:pt idx="2543">
                  <c:v>-212.26971000000003</c:v>
                </c:pt>
                <c:pt idx="2544">
                  <c:v>-212.20721000000003</c:v>
                </c:pt>
                <c:pt idx="2545">
                  <c:v>-212.14471000000003</c:v>
                </c:pt>
                <c:pt idx="2546">
                  <c:v>-212.08221000000003</c:v>
                </c:pt>
                <c:pt idx="2547">
                  <c:v>-212.01971000000003</c:v>
                </c:pt>
                <c:pt idx="2548">
                  <c:v>-211.95721000000003</c:v>
                </c:pt>
                <c:pt idx="2549">
                  <c:v>-211.89471000000003</c:v>
                </c:pt>
                <c:pt idx="2550">
                  <c:v>-211.83221000000003</c:v>
                </c:pt>
                <c:pt idx="2551">
                  <c:v>-211.76971000000003</c:v>
                </c:pt>
                <c:pt idx="2552">
                  <c:v>-211.70721000000003</c:v>
                </c:pt>
                <c:pt idx="2553">
                  <c:v>-211.64471000000003</c:v>
                </c:pt>
                <c:pt idx="2554">
                  <c:v>-211.58221000000003</c:v>
                </c:pt>
                <c:pt idx="2555">
                  <c:v>-211.51971000000003</c:v>
                </c:pt>
                <c:pt idx="2556">
                  <c:v>-211.45721000000003</c:v>
                </c:pt>
                <c:pt idx="2557">
                  <c:v>-211.39471000000003</c:v>
                </c:pt>
                <c:pt idx="2558">
                  <c:v>-211.33221000000003</c:v>
                </c:pt>
                <c:pt idx="2559">
                  <c:v>-211.26971000000003</c:v>
                </c:pt>
                <c:pt idx="2560">
                  <c:v>-211.20721000000003</c:v>
                </c:pt>
                <c:pt idx="2561">
                  <c:v>-211.14471000000003</c:v>
                </c:pt>
                <c:pt idx="2562">
                  <c:v>-211.08221000000003</c:v>
                </c:pt>
                <c:pt idx="2563">
                  <c:v>-211.01971000000003</c:v>
                </c:pt>
                <c:pt idx="2564">
                  <c:v>-210.95721000000003</c:v>
                </c:pt>
                <c:pt idx="2565">
                  <c:v>-210.89471000000003</c:v>
                </c:pt>
                <c:pt idx="2566">
                  <c:v>-210.83221000000003</c:v>
                </c:pt>
                <c:pt idx="2567">
                  <c:v>-210.76971000000003</c:v>
                </c:pt>
                <c:pt idx="2568">
                  <c:v>-210.70721000000003</c:v>
                </c:pt>
                <c:pt idx="2569">
                  <c:v>-210.64471000000003</c:v>
                </c:pt>
                <c:pt idx="2570">
                  <c:v>-210.58221000000003</c:v>
                </c:pt>
                <c:pt idx="2571">
                  <c:v>-210.51971000000003</c:v>
                </c:pt>
                <c:pt idx="2572">
                  <c:v>-210.45721000000003</c:v>
                </c:pt>
                <c:pt idx="2573">
                  <c:v>-210.39471000000003</c:v>
                </c:pt>
                <c:pt idx="2574">
                  <c:v>-210.33221000000003</c:v>
                </c:pt>
                <c:pt idx="2575">
                  <c:v>-210.26971000000003</c:v>
                </c:pt>
                <c:pt idx="2576">
                  <c:v>-210.20721000000003</c:v>
                </c:pt>
                <c:pt idx="2577">
                  <c:v>-210.14471000000003</c:v>
                </c:pt>
                <c:pt idx="2578">
                  <c:v>-210.08221000000003</c:v>
                </c:pt>
                <c:pt idx="2579">
                  <c:v>-210.01971000000003</c:v>
                </c:pt>
                <c:pt idx="2580">
                  <c:v>-209.95721000000003</c:v>
                </c:pt>
                <c:pt idx="2581">
                  <c:v>-209.89471000000003</c:v>
                </c:pt>
                <c:pt idx="2582">
                  <c:v>-209.83221000000003</c:v>
                </c:pt>
                <c:pt idx="2583">
                  <c:v>-209.76971000000003</c:v>
                </c:pt>
                <c:pt idx="2584">
                  <c:v>-209.70721000000003</c:v>
                </c:pt>
                <c:pt idx="2585">
                  <c:v>-209.64471000000003</c:v>
                </c:pt>
                <c:pt idx="2586">
                  <c:v>-209.58221000000003</c:v>
                </c:pt>
                <c:pt idx="2587">
                  <c:v>-209.51971000000003</c:v>
                </c:pt>
                <c:pt idx="2588">
                  <c:v>-209.45721000000003</c:v>
                </c:pt>
                <c:pt idx="2589">
                  <c:v>-209.39471000000003</c:v>
                </c:pt>
                <c:pt idx="2590">
                  <c:v>-209.33221000000003</c:v>
                </c:pt>
                <c:pt idx="2591">
                  <c:v>-209.26971000000003</c:v>
                </c:pt>
                <c:pt idx="2592">
                  <c:v>-209.20721000000003</c:v>
                </c:pt>
                <c:pt idx="2593">
                  <c:v>-209.14471000000003</c:v>
                </c:pt>
                <c:pt idx="2594">
                  <c:v>-209.08221000000003</c:v>
                </c:pt>
                <c:pt idx="2595">
                  <c:v>-209.01971000000003</c:v>
                </c:pt>
                <c:pt idx="2596">
                  <c:v>-208.95721000000003</c:v>
                </c:pt>
                <c:pt idx="2597">
                  <c:v>-208.89471000000003</c:v>
                </c:pt>
                <c:pt idx="2598">
                  <c:v>-208.83221000000003</c:v>
                </c:pt>
                <c:pt idx="2599">
                  <c:v>-208.76971000000003</c:v>
                </c:pt>
                <c:pt idx="2600">
                  <c:v>-208.70721000000003</c:v>
                </c:pt>
                <c:pt idx="2601">
                  <c:v>-208.64471000000003</c:v>
                </c:pt>
                <c:pt idx="2602">
                  <c:v>-208.58221000000003</c:v>
                </c:pt>
                <c:pt idx="2603">
                  <c:v>-208.51971000000003</c:v>
                </c:pt>
                <c:pt idx="2604">
                  <c:v>-208.45721000000003</c:v>
                </c:pt>
                <c:pt idx="2605">
                  <c:v>-208.39471000000003</c:v>
                </c:pt>
                <c:pt idx="2606">
                  <c:v>-208.33221000000003</c:v>
                </c:pt>
                <c:pt idx="2607">
                  <c:v>-208.26971000000003</c:v>
                </c:pt>
                <c:pt idx="2608">
                  <c:v>-208.20721000000003</c:v>
                </c:pt>
                <c:pt idx="2609">
                  <c:v>-208.14471000000003</c:v>
                </c:pt>
                <c:pt idx="2610">
                  <c:v>-208.08221000000003</c:v>
                </c:pt>
                <c:pt idx="2611">
                  <c:v>-208.01971000000003</c:v>
                </c:pt>
                <c:pt idx="2612">
                  <c:v>-207.95721000000003</c:v>
                </c:pt>
                <c:pt idx="2613">
                  <c:v>-207.89471000000003</c:v>
                </c:pt>
                <c:pt idx="2614">
                  <c:v>-207.83221000000003</c:v>
                </c:pt>
                <c:pt idx="2615">
                  <c:v>-207.76971000000003</c:v>
                </c:pt>
                <c:pt idx="2616">
                  <c:v>-207.70721000000003</c:v>
                </c:pt>
                <c:pt idx="2617">
                  <c:v>-207.64471000000003</c:v>
                </c:pt>
                <c:pt idx="2618">
                  <c:v>-207.58221000000003</c:v>
                </c:pt>
                <c:pt idx="2619">
                  <c:v>-207.51971000000003</c:v>
                </c:pt>
                <c:pt idx="2620">
                  <c:v>-207.45721000000003</c:v>
                </c:pt>
                <c:pt idx="2621">
                  <c:v>-207.39471000000003</c:v>
                </c:pt>
                <c:pt idx="2622">
                  <c:v>-207.33221000000003</c:v>
                </c:pt>
                <c:pt idx="2623">
                  <c:v>-207.26971000000003</c:v>
                </c:pt>
                <c:pt idx="2624">
                  <c:v>-207.20721000000003</c:v>
                </c:pt>
                <c:pt idx="2625">
                  <c:v>-207.14471000000003</c:v>
                </c:pt>
                <c:pt idx="2626">
                  <c:v>-207.08221000000003</c:v>
                </c:pt>
                <c:pt idx="2627">
                  <c:v>-207.01971000000003</c:v>
                </c:pt>
                <c:pt idx="2628">
                  <c:v>-206.95721000000003</c:v>
                </c:pt>
                <c:pt idx="2629">
                  <c:v>-206.89471000000003</c:v>
                </c:pt>
                <c:pt idx="2630">
                  <c:v>-206.83221000000003</c:v>
                </c:pt>
                <c:pt idx="2631">
                  <c:v>-206.76971000000003</c:v>
                </c:pt>
                <c:pt idx="2632">
                  <c:v>-206.70721000000003</c:v>
                </c:pt>
                <c:pt idx="2633">
                  <c:v>-206.64471000000003</c:v>
                </c:pt>
                <c:pt idx="2634">
                  <c:v>-206.58221000000003</c:v>
                </c:pt>
                <c:pt idx="2635">
                  <c:v>-206.51971000000003</c:v>
                </c:pt>
                <c:pt idx="2636">
                  <c:v>-206.45721000000003</c:v>
                </c:pt>
                <c:pt idx="2637">
                  <c:v>-206.39471000000003</c:v>
                </c:pt>
                <c:pt idx="2638">
                  <c:v>-206.33221000000003</c:v>
                </c:pt>
                <c:pt idx="2639">
                  <c:v>-206.26971000000003</c:v>
                </c:pt>
                <c:pt idx="2640">
                  <c:v>-206.20721000000003</c:v>
                </c:pt>
                <c:pt idx="2641">
                  <c:v>-206.14471000000003</c:v>
                </c:pt>
                <c:pt idx="2642">
                  <c:v>-206.08221000000003</c:v>
                </c:pt>
                <c:pt idx="2643">
                  <c:v>-206.01971000000003</c:v>
                </c:pt>
                <c:pt idx="2644">
                  <c:v>-205.95721000000003</c:v>
                </c:pt>
                <c:pt idx="2645">
                  <c:v>-205.89471000000003</c:v>
                </c:pt>
                <c:pt idx="2646">
                  <c:v>-205.83221000000003</c:v>
                </c:pt>
                <c:pt idx="2647">
                  <c:v>-205.76971000000003</c:v>
                </c:pt>
                <c:pt idx="2648">
                  <c:v>-205.70721000000003</c:v>
                </c:pt>
                <c:pt idx="2649">
                  <c:v>-205.64471000000003</c:v>
                </c:pt>
                <c:pt idx="2650">
                  <c:v>-205.58221000000003</c:v>
                </c:pt>
                <c:pt idx="2651">
                  <c:v>-205.51971000000003</c:v>
                </c:pt>
                <c:pt idx="2652">
                  <c:v>-205.45721000000003</c:v>
                </c:pt>
                <c:pt idx="2653">
                  <c:v>-205.39471000000003</c:v>
                </c:pt>
                <c:pt idx="2654">
                  <c:v>-205.33221000000003</c:v>
                </c:pt>
                <c:pt idx="2655">
                  <c:v>-205.26971000000003</c:v>
                </c:pt>
                <c:pt idx="2656">
                  <c:v>-205.20721000000003</c:v>
                </c:pt>
                <c:pt idx="2657">
                  <c:v>-205.14471000000003</c:v>
                </c:pt>
                <c:pt idx="2658">
                  <c:v>-205.08221000000003</c:v>
                </c:pt>
                <c:pt idx="2659">
                  <c:v>-205.01971000000003</c:v>
                </c:pt>
                <c:pt idx="2660">
                  <c:v>-204.95721000000003</c:v>
                </c:pt>
                <c:pt idx="2661">
                  <c:v>-204.89471000000003</c:v>
                </c:pt>
                <c:pt idx="2662">
                  <c:v>-204.83221000000003</c:v>
                </c:pt>
                <c:pt idx="2663">
                  <c:v>-204.76971000000003</c:v>
                </c:pt>
                <c:pt idx="2664">
                  <c:v>-204.70721000000003</c:v>
                </c:pt>
                <c:pt idx="2665">
                  <c:v>-204.64471000000003</c:v>
                </c:pt>
                <c:pt idx="2666">
                  <c:v>-204.58221000000003</c:v>
                </c:pt>
                <c:pt idx="2667">
                  <c:v>-204.51971000000003</c:v>
                </c:pt>
                <c:pt idx="2668">
                  <c:v>-204.45721000000003</c:v>
                </c:pt>
                <c:pt idx="2669">
                  <c:v>-204.39471000000003</c:v>
                </c:pt>
                <c:pt idx="2670">
                  <c:v>-204.33221000000003</c:v>
                </c:pt>
                <c:pt idx="2671">
                  <c:v>-204.26971000000003</c:v>
                </c:pt>
                <c:pt idx="2672">
                  <c:v>-204.20721000000003</c:v>
                </c:pt>
                <c:pt idx="2673">
                  <c:v>-204.14471000000003</c:v>
                </c:pt>
                <c:pt idx="2674">
                  <c:v>-204.08221000000003</c:v>
                </c:pt>
                <c:pt idx="2675">
                  <c:v>-204.01971000000003</c:v>
                </c:pt>
                <c:pt idx="2676">
                  <c:v>-203.95721000000003</c:v>
                </c:pt>
                <c:pt idx="2677">
                  <c:v>-203.89471000000003</c:v>
                </c:pt>
                <c:pt idx="2678">
                  <c:v>-203.83221000000003</c:v>
                </c:pt>
                <c:pt idx="2679">
                  <c:v>-203.76971000000003</c:v>
                </c:pt>
                <c:pt idx="2680">
                  <c:v>-203.70721000000003</c:v>
                </c:pt>
                <c:pt idx="2681">
                  <c:v>-203.64471000000003</c:v>
                </c:pt>
                <c:pt idx="2682">
                  <c:v>-203.58221000000003</c:v>
                </c:pt>
                <c:pt idx="2683">
                  <c:v>-203.51971000000003</c:v>
                </c:pt>
                <c:pt idx="2684">
                  <c:v>-203.45721000000003</c:v>
                </c:pt>
                <c:pt idx="2685">
                  <c:v>-203.39471000000003</c:v>
                </c:pt>
                <c:pt idx="2686">
                  <c:v>-203.33221000000003</c:v>
                </c:pt>
                <c:pt idx="2687">
                  <c:v>-203.26971000000003</c:v>
                </c:pt>
                <c:pt idx="2688">
                  <c:v>-203.20721000000003</c:v>
                </c:pt>
                <c:pt idx="2689">
                  <c:v>-203.14471000000003</c:v>
                </c:pt>
                <c:pt idx="2690">
                  <c:v>-203.08221000000003</c:v>
                </c:pt>
                <c:pt idx="2691">
                  <c:v>-203.01971000000003</c:v>
                </c:pt>
                <c:pt idx="2692">
                  <c:v>-202.95721000000003</c:v>
                </c:pt>
                <c:pt idx="2693">
                  <c:v>-202.89471000000003</c:v>
                </c:pt>
                <c:pt idx="2694">
                  <c:v>-202.83221000000003</c:v>
                </c:pt>
                <c:pt idx="2695">
                  <c:v>-202.76971000000003</c:v>
                </c:pt>
                <c:pt idx="2696">
                  <c:v>-202.70721000000003</c:v>
                </c:pt>
                <c:pt idx="2697">
                  <c:v>-202.64471000000003</c:v>
                </c:pt>
                <c:pt idx="2698">
                  <c:v>-202.58221000000003</c:v>
                </c:pt>
                <c:pt idx="2699">
                  <c:v>-202.51971000000003</c:v>
                </c:pt>
                <c:pt idx="2700">
                  <c:v>-202.45721000000003</c:v>
                </c:pt>
                <c:pt idx="2701">
                  <c:v>-202.39471000000003</c:v>
                </c:pt>
                <c:pt idx="2702">
                  <c:v>-202.33221000000003</c:v>
                </c:pt>
                <c:pt idx="2703">
                  <c:v>-202.26971000000003</c:v>
                </c:pt>
                <c:pt idx="2704">
                  <c:v>-202.20721000000003</c:v>
                </c:pt>
                <c:pt idx="2705">
                  <c:v>-202.14471000000003</c:v>
                </c:pt>
                <c:pt idx="2706">
                  <c:v>-202.08221000000003</c:v>
                </c:pt>
                <c:pt idx="2707">
                  <c:v>-202.01971000000003</c:v>
                </c:pt>
                <c:pt idx="2708">
                  <c:v>-201.95721000000003</c:v>
                </c:pt>
                <c:pt idx="2709">
                  <c:v>-201.89471000000003</c:v>
                </c:pt>
                <c:pt idx="2710">
                  <c:v>-201.83221000000003</c:v>
                </c:pt>
                <c:pt idx="2711">
                  <c:v>-201.76971000000003</c:v>
                </c:pt>
                <c:pt idx="2712">
                  <c:v>-201.70721000000003</c:v>
                </c:pt>
                <c:pt idx="2713">
                  <c:v>-201.64471000000003</c:v>
                </c:pt>
                <c:pt idx="2714">
                  <c:v>-201.58221000000003</c:v>
                </c:pt>
                <c:pt idx="2715">
                  <c:v>-201.51971000000003</c:v>
                </c:pt>
                <c:pt idx="2716">
                  <c:v>-201.45721000000003</c:v>
                </c:pt>
                <c:pt idx="2717">
                  <c:v>-201.39471000000003</c:v>
                </c:pt>
                <c:pt idx="2718">
                  <c:v>-201.33221000000003</c:v>
                </c:pt>
                <c:pt idx="2719">
                  <c:v>-201.26971000000003</c:v>
                </c:pt>
                <c:pt idx="2720">
                  <c:v>-201.20721000000003</c:v>
                </c:pt>
                <c:pt idx="2721">
                  <c:v>-201.14471000000003</c:v>
                </c:pt>
                <c:pt idx="2722">
                  <c:v>-201.08221000000003</c:v>
                </c:pt>
                <c:pt idx="2723">
                  <c:v>-201.01971000000003</c:v>
                </c:pt>
                <c:pt idx="2724">
                  <c:v>-200.95721000000003</c:v>
                </c:pt>
                <c:pt idx="2725">
                  <c:v>-200.89471000000003</c:v>
                </c:pt>
                <c:pt idx="2726">
                  <c:v>-200.83221000000003</c:v>
                </c:pt>
                <c:pt idx="2727">
                  <c:v>-200.76971000000003</c:v>
                </c:pt>
                <c:pt idx="2728">
                  <c:v>-200.70721000000003</c:v>
                </c:pt>
                <c:pt idx="2729">
                  <c:v>-200.64471000000003</c:v>
                </c:pt>
                <c:pt idx="2730">
                  <c:v>-200.58221000000003</c:v>
                </c:pt>
                <c:pt idx="2731">
                  <c:v>-200.51971000000003</c:v>
                </c:pt>
                <c:pt idx="2732">
                  <c:v>-200.45721000000003</c:v>
                </c:pt>
                <c:pt idx="2733">
                  <c:v>-200.39471000000003</c:v>
                </c:pt>
                <c:pt idx="2734">
                  <c:v>-200.33221000000003</c:v>
                </c:pt>
                <c:pt idx="2735">
                  <c:v>-200.26971000000003</c:v>
                </c:pt>
                <c:pt idx="2736">
                  <c:v>-200.20721000000003</c:v>
                </c:pt>
                <c:pt idx="2737">
                  <c:v>-200.14471000000003</c:v>
                </c:pt>
                <c:pt idx="2738">
                  <c:v>-200.08221000000003</c:v>
                </c:pt>
                <c:pt idx="2739">
                  <c:v>-200.01971000000003</c:v>
                </c:pt>
                <c:pt idx="2740">
                  <c:v>-199.95721000000003</c:v>
                </c:pt>
                <c:pt idx="2741">
                  <c:v>-199.89471000000003</c:v>
                </c:pt>
                <c:pt idx="2742">
                  <c:v>-199.83221000000003</c:v>
                </c:pt>
                <c:pt idx="2743">
                  <c:v>-199.76971000000003</c:v>
                </c:pt>
                <c:pt idx="2744">
                  <c:v>-199.70721000000003</c:v>
                </c:pt>
                <c:pt idx="2745">
                  <c:v>-199.64471000000003</c:v>
                </c:pt>
                <c:pt idx="2746">
                  <c:v>-199.58221000000003</c:v>
                </c:pt>
                <c:pt idx="2747">
                  <c:v>-199.51971000000003</c:v>
                </c:pt>
                <c:pt idx="2748">
                  <c:v>-199.45721000000003</c:v>
                </c:pt>
                <c:pt idx="2749">
                  <c:v>-199.39471000000003</c:v>
                </c:pt>
                <c:pt idx="2750">
                  <c:v>-199.33221000000003</c:v>
                </c:pt>
                <c:pt idx="2751">
                  <c:v>-199.26971000000003</c:v>
                </c:pt>
                <c:pt idx="2752">
                  <c:v>-199.20721000000003</c:v>
                </c:pt>
                <c:pt idx="2753">
                  <c:v>-199.14471000000003</c:v>
                </c:pt>
                <c:pt idx="2754">
                  <c:v>-199.08221000000003</c:v>
                </c:pt>
                <c:pt idx="2755">
                  <c:v>-199.01971000000003</c:v>
                </c:pt>
                <c:pt idx="2756">
                  <c:v>-198.95721000000003</c:v>
                </c:pt>
                <c:pt idx="2757">
                  <c:v>-198.89471000000003</c:v>
                </c:pt>
                <c:pt idx="2758">
                  <c:v>-198.83221000000003</c:v>
                </c:pt>
                <c:pt idx="2759">
                  <c:v>-198.76971000000003</c:v>
                </c:pt>
                <c:pt idx="2760">
                  <c:v>-198.70721000000003</c:v>
                </c:pt>
                <c:pt idx="2761">
                  <c:v>-198.64471000000003</c:v>
                </c:pt>
                <c:pt idx="2762">
                  <c:v>-198.58221000000003</c:v>
                </c:pt>
                <c:pt idx="2763">
                  <c:v>-198.51971000000003</c:v>
                </c:pt>
                <c:pt idx="2764">
                  <c:v>-198.45721000000003</c:v>
                </c:pt>
                <c:pt idx="2765">
                  <c:v>-198.39471000000003</c:v>
                </c:pt>
                <c:pt idx="2766">
                  <c:v>-198.33221000000003</c:v>
                </c:pt>
                <c:pt idx="2767">
                  <c:v>-198.26971000000003</c:v>
                </c:pt>
                <c:pt idx="2768">
                  <c:v>-198.20721000000003</c:v>
                </c:pt>
                <c:pt idx="2769">
                  <c:v>-198.14471000000003</c:v>
                </c:pt>
                <c:pt idx="2770">
                  <c:v>-198.08221000000003</c:v>
                </c:pt>
                <c:pt idx="2771">
                  <c:v>-198.01971000000003</c:v>
                </c:pt>
                <c:pt idx="2772">
                  <c:v>-197.95721000000003</c:v>
                </c:pt>
                <c:pt idx="2773">
                  <c:v>-197.89471000000003</c:v>
                </c:pt>
                <c:pt idx="2774">
                  <c:v>-197.83221000000003</c:v>
                </c:pt>
                <c:pt idx="2775">
                  <c:v>-197.76971000000003</c:v>
                </c:pt>
                <c:pt idx="2776">
                  <c:v>-197.70721000000003</c:v>
                </c:pt>
                <c:pt idx="2777">
                  <c:v>-197.64471000000003</c:v>
                </c:pt>
                <c:pt idx="2778">
                  <c:v>-197.58221000000003</c:v>
                </c:pt>
                <c:pt idx="2779">
                  <c:v>-197.51971000000003</c:v>
                </c:pt>
                <c:pt idx="2780">
                  <c:v>-197.45721000000003</c:v>
                </c:pt>
                <c:pt idx="2781">
                  <c:v>-197.39471000000003</c:v>
                </c:pt>
                <c:pt idx="2782">
                  <c:v>-197.33221000000003</c:v>
                </c:pt>
                <c:pt idx="2783">
                  <c:v>-197.26971000000003</c:v>
                </c:pt>
                <c:pt idx="2784">
                  <c:v>-197.20721000000003</c:v>
                </c:pt>
                <c:pt idx="2785">
                  <c:v>-197.14471000000003</c:v>
                </c:pt>
                <c:pt idx="2786">
                  <c:v>-197.08221000000003</c:v>
                </c:pt>
                <c:pt idx="2787">
                  <c:v>-197.01971000000003</c:v>
                </c:pt>
                <c:pt idx="2788">
                  <c:v>-196.95721000000003</c:v>
                </c:pt>
                <c:pt idx="2789">
                  <c:v>-196.89471000000003</c:v>
                </c:pt>
                <c:pt idx="2790">
                  <c:v>-196.83221000000003</c:v>
                </c:pt>
                <c:pt idx="2791">
                  <c:v>-196.76971000000003</c:v>
                </c:pt>
                <c:pt idx="2792">
                  <c:v>-196.70721000000003</c:v>
                </c:pt>
                <c:pt idx="2793">
                  <c:v>-196.64471000000003</c:v>
                </c:pt>
                <c:pt idx="2794">
                  <c:v>-196.58221000000003</c:v>
                </c:pt>
                <c:pt idx="2795">
                  <c:v>-196.51971000000003</c:v>
                </c:pt>
                <c:pt idx="2796">
                  <c:v>-196.45721000000003</c:v>
                </c:pt>
                <c:pt idx="2797">
                  <c:v>-196.39471000000003</c:v>
                </c:pt>
                <c:pt idx="2798">
                  <c:v>-196.33221000000003</c:v>
                </c:pt>
                <c:pt idx="2799">
                  <c:v>-196.26971000000003</c:v>
                </c:pt>
                <c:pt idx="2800">
                  <c:v>-196.20721000000003</c:v>
                </c:pt>
                <c:pt idx="2801">
                  <c:v>-196.14471000000003</c:v>
                </c:pt>
                <c:pt idx="2802">
                  <c:v>-196.08221000000003</c:v>
                </c:pt>
                <c:pt idx="2803">
                  <c:v>-196.01971000000003</c:v>
                </c:pt>
                <c:pt idx="2804">
                  <c:v>-195.95721000000003</c:v>
                </c:pt>
                <c:pt idx="2805">
                  <c:v>-195.89471000000003</c:v>
                </c:pt>
                <c:pt idx="2806">
                  <c:v>-195.83221000000003</c:v>
                </c:pt>
                <c:pt idx="2807">
                  <c:v>-195.76971000000003</c:v>
                </c:pt>
                <c:pt idx="2808">
                  <c:v>-195.70721000000003</c:v>
                </c:pt>
                <c:pt idx="2809">
                  <c:v>-195.64471000000003</c:v>
                </c:pt>
                <c:pt idx="2810">
                  <c:v>-195.58221000000003</c:v>
                </c:pt>
                <c:pt idx="2811">
                  <c:v>-195.51971000000003</c:v>
                </c:pt>
                <c:pt idx="2812">
                  <c:v>-195.45721000000003</c:v>
                </c:pt>
                <c:pt idx="2813">
                  <c:v>-195.39471000000003</c:v>
                </c:pt>
                <c:pt idx="2814">
                  <c:v>-195.33221000000003</c:v>
                </c:pt>
                <c:pt idx="2815">
                  <c:v>-195.26971000000003</c:v>
                </c:pt>
                <c:pt idx="2816">
                  <c:v>-195.20721000000003</c:v>
                </c:pt>
                <c:pt idx="2817">
                  <c:v>-195.14471000000003</c:v>
                </c:pt>
                <c:pt idx="2818">
                  <c:v>-195.08221000000003</c:v>
                </c:pt>
                <c:pt idx="2819">
                  <c:v>-195.01971000000003</c:v>
                </c:pt>
                <c:pt idx="2820">
                  <c:v>-194.95721000000003</c:v>
                </c:pt>
                <c:pt idx="2821">
                  <c:v>-194.89471000000003</c:v>
                </c:pt>
                <c:pt idx="2822">
                  <c:v>-194.83221000000003</c:v>
                </c:pt>
                <c:pt idx="2823">
                  <c:v>-194.76971000000003</c:v>
                </c:pt>
                <c:pt idx="2824">
                  <c:v>-194.70721000000003</c:v>
                </c:pt>
                <c:pt idx="2825">
                  <c:v>-194.64471000000003</c:v>
                </c:pt>
                <c:pt idx="2826">
                  <c:v>-194.58221000000003</c:v>
                </c:pt>
                <c:pt idx="2827">
                  <c:v>-194.51971000000003</c:v>
                </c:pt>
                <c:pt idx="2828">
                  <c:v>-194.45721000000003</c:v>
                </c:pt>
                <c:pt idx="2829">
                  <c:v>-194.39471000000003</c:v>
                </c:pt>
                <c:pt idx="2830">
                  <c:v>-194.33221000000003</c:v>
                </c:pt>
                <c:pt idx="2831">
                  <c:v>-194.26971000000003</c:v>
                </c:pt>
                <c:pt idx="2832">
                  <c:v>-194.20721000000003</c:v>
                </c:pt>
                <c:pt idx="2833">
                  <c:v>-194.14471000000003</c:v>
                </c:pt>
                <c:pt idx="2834">
                  <c:v>-194.08221000000003</c:v>
                </c:pt>
                <c:pt idx="2835">
                  <c:v>-194.01971000000003</c:v>
                </c:pt>
                <c:pt idx="2836">
                  <c:v>-193.95721000000003</c:v>
                </c:pt>
                <c:pt idx="2837">
                  <c:v>-193.89471000000003</c:v>
                </c:pt>
                <c:pt idx="2838">
                  <c:v>-193.83221000000003</c:v>
                </c:pt>
                <c:pt idx="2839">
                  <c:v>-193.76971000000003</c:v>
                </c:pt>
                <c:pt idx="2840">
                  <c:v>-193.70721000000003</c:v>
                </c:pt>
                <c:pt idx="2841">
                  <c:v>-193.64471000000003</c:v>
                </c:pt>
                <c:pt idx="2842">
                  <c:v>-193.58221000000003</c:v>
                </c:pt>
                <c:pt idx="2843">
                  <c:v>-193.51971000000003</c:v>
                </c:pt>
                <c:pt idx="2844">
                  <c:v>-193.45721000000003</c:v>
                </c:pt>
                <c:pt idx="2845">
                  <c:v>-193.39471000000003</c:v>
                </c:pt>
                <c:pt idx="2846">
                  <c:v>-193.33221000000003</c:v>
                </c:pt>
                <c:pt idx="2847">
                  <c:v>-193.26971000000003</c:v>
                </c:pt>
                <c:pt idx="2848">
                  <c:v>-193.20721000000003</c:v>
                </c:pt>
                <c:pt idx="2849">
                  <c:v>-193.14471000000003</c:v>
                </c:pt>
                <c:pt idx="2850">
                  <c:v>-193.08221000000003</c:v>
                </c:pt>
                <c:pt idx="2851">
                  <c:v>-193.01971000000003</c:v>
                </c:pt>
                <c:pt idx="2852">
                  <c:v>-192.95721000000003</c:v>
                </c:pt>
                <c:pt idx="2853">
                  <c:v>-192.89471000000003</c:v>
                </c:pt>
                <c:pt idx="2854">
                  <c:v>-192.83221000000003</c:v>
                </c:pt>
                <c:pt idx="2855">
                  <c:v>-192.76971000000003</c:v>
                </c:pt>
                <c:pt idx="2856">
                  <c:v>-192.70721000000003</c:v>
                </c:pt>
                <c:pt idx="2857">
                  <c:v>-192.64471000000003</c:v>
                </c:pt>
                <c:pt idx="2858">
                  <c:v>-192.58221000000003</c:v>
                </c:pt>
                <c:pt idx="2859">
                  <c:v>-192.51971000000003</c:v>
                </c:pt>
                <c:pt idx="2860">
                  <c:v>-192.45721000000003</c:v>
                </c:pt>
                <c:pt idx="2861">
                  <c:v>-192.39471000000003</c:v>
                </c:pt>
                <c:pt idx="2862">
                  <c:v>-192.33221000000003</c:v>
                </c:pt>
                <c:pt idx="2863">
                  <c:v>-192.26971000000003</c:v>
                </c:pt>
                <c:pt idx="2864">
                  <c:v>-192.20721000000003</c:v>
                </c:pt>
                <c:pt idx="2865">
                  <c:v>-192.14471000000003</c:v>
                </c:pt>
                <c:pt idx="2866">
                  <c:v>-192.08221000000003</c:v>
                </c:pt>
                <c:pt idx="2867">
                  <c:v>-192.01971000000003</c:v>
                </c:pt>
                <c:pt idx="2868">
                  <c:v>-191.95721000000003</c:v>
                </c:pt>
                <c:pt idx="2869">
                  <c:v>-191.89471000000003</c:v>
                </c:pt>
                <c:pt idx="2870">
                  <c:v>-191.83221000000003</c:v>
                </c:pt>
                <c:pt idx="2871">
                  <c:v>-191.76971000000003</c:v>
                </c:pt>
                <c:pt idx="2872">
                  <c:v>-191.70721000000003</c:v>
                </c:pt>
                <c:pt idx="2873">
                  <c:v>-191.64471000000003</c:v>
                </c:pt>
                <c:pt idx="2874">
                  <c:v>-191.58221000000003</c:v>
                </c:pt>
                <c:pt idx="2875">
                  <c:v>-191.51971000000003</c:v>
                </c:pt>
                <c:pt idx="2876">
                  <c:v>-191.45721000000003</c:v>
                </c:pt>
                <c:pt idx="2877">
                  <c:v>-191.39471000000003</c:v>
                </c:pt>
                <c:pt idx="2878">
                  <c:v>-191.33221000000003</c:v>
                </c:pt>
                <c:pt idx="2879">
                  <c:v>-191.26971000000003</c:v>
                </c:pt>
                <c:pt idx="2880">
                  <c:v>-191.20721000000003</c:v>
                </c:pt>
                <c:pt idx="2881">
                  <c:v>-191.14471000000003</c:v>
                </c:pt>
                <c:pt idx="2882">
                  <c:v>-191.08221000000003</c:v>
                </c:pt>
                <c:pt idx="2883">
                  <c:v>-191.01971000000003</c:v>
                </c:pt>
                <c:pt idx="2884">
                  <c:v>-190.95721000000003</c:v>
                </c:pt>
                <c:pt idx="2885">
                  <c:v>-190.89471000000003</c:v>
                </c:pt>
                <c:pt idx="2886">
                  <c:v>-190.83221000000003</c:v>
                </c:pt>
                <c:pt idx="2887">
                  <c:v>-190.76971000000003</c:v>
                </c:pt>
                <c:pt idx="2888">
                  <c:v>-190.70721000000003</c:v>
                </c:pt>
                <c:pt idx="2889">
                  <c:v>-190.64471000000003</c:v>
                </c:pt>
                <c:pt idx="2890">
                  <c:v>-190.58221000000003</c:v>
                </c:pt>
                <c:pt idx="2891">
                  <c:v>-190.51971000000003</c:v>
                </c:pt>
                <c:pt idx="2892">
                  <c:v>-190.45721000000003</c:v>
                </c:pt>
                <c:pt idx="2893">
                  <c:v>-190.39471000000003</c:v>
                </c:pt>
                <c:pt idx="2894">
                  <c:v>-190.33221000000003</c:v>
                </c:pt>
                <c:pt idx="2895">
                  <c:v>-190.26971000000003</c:v>
                </c:pt>
                <c:pt idx="2896">
                  <c:v>-190.20721000000003</c:v>
                </c:pt>
                <c:pt idx="2897">
                  <c:v>-190.14471000000003</c:v>
                </c:pt>
                <c:pt idx="2898">
                  <c:v>-190.08221000000003</c:v>
                </c:pt>
                <c:pt idx="2899">
                  <c:v>-190.01971000000003</c:v>
                </c:pt>
                <c:pt idx="2900">
                  <c:v>-189.95721000000003</c:v>
                </c:pt>
                <c:pt idx="2901">
                  <c:v>-189.89471000000003</c:v>
                </c:pt>
                <c:pt idx="2902">
                  <c:v>-189.83221000000003</c:v>
                </c:pt>
                <c:pt idx="2903">
                  <c:v>-189.76971000000003</c:v>
                </c:pt>
                <c:pt idx="2904">
                  <c:v>-189.70721000000003</c:v>
                </c:pt>
                <c:pt idx="2905">
                  <c:v>-189.64471000000003</c:v>
                </c:pt>
                <c:pt idx="2906">
                  <c:v>-189.58221000000003</c:v>
                </c:pt>
                <c:pt idx="2907">
                  <c:v>-189.51971000000003</c:v>
                </c:pt>
                <c:pt idx="2908">
                  <c:v>-189.45721000000003</c:v>
                </c:pt>
                <c:pt idx="2909">
                  <c:v>-189.39471000000003</c:v>
                </c:pt>
                <c:pt idx="2910">
                  <c:v>-189.33221000000003</c:v>
                </c:pt>
                <c:pt idx="2911">
                  <c:v>-189.26971000000003</c:v>
                </c:pt>
                <c:pt idx="2912">
                  <c:v>-189.20721000000003</c:v>
                </c:pt>
                <c:pt idx="2913">
                  <c:v>-189.14471000000003</c:v>
                </c:pt>
                <c:pt idx="2914">
                  <c:v>-189.08221000000003</c:v>
                </c:pt>
                <c:pt idx="2915">
                  <c:v>-189.01971000000003</c:v>
                </c:pt>
                <c:pt idx="2916">
                  <c:v>-188.95721000000003</c:v>
                </c:pt>
                <c:pt idx="2917">
                  <c:v>-188.89471000000003</c:v>
                </c:pt>
                <c:pt idx="2918">
                  <c:v>-188.83221000000003</c:v>
                </c:pt>
                <c:pt idx="2919">
                  <c:v>-188.76971000000003</c:v>
                </c:pt>
                <c:pt idx="2920">
                  <c:v>-188.70721000000003</c:v>
                </c:pt>
                <c:pt idx="2921">
                  <c:v>-188.64471000000003</c:v>
                </c:pt>
                <c:pt idx="2922">
                  <c:v>-188.58221000000003</c:v>
                </c:pt>
                <c:pt idx="2923">
                  <c:v>-188.51971000000003</c:v>
                </c:pt>
                <c:pt idx="2924">
                  <c:v>-188.45721000000003</c:v>
                </c:pt>
                <c:pt idx="2925">
                  <c:v>-188.39471000000003</c:v>
                </c:pt>
                <c:pt idx="2926">
                  <c:v>-188.33221000000003</c:v>
                </c:pt>
                <c:pt idx="2927">
                  <c:v>-188.26971000000003</c:v>
                </c:pt>
                <c:pt idx="2928">
                  <c:v>-188.20721000000003</c:v>
                </c:pt>
                <c:pt idx="2929">
                  <c:v>-188.14471000000003</c:v>
                </c:pt>
                <c:pt idx="2930">
                  <c:v>-188.08221000000003</c:v>
                </c:pt>
                <c:pt idx="2931">
                  <c:v>-188.01971000000003</c:v>
                </c:pt>
                <c:pt idx="2932">
                  <c:v>-187.95721000000003</c:v>
                </c:pt>
                <c:pt idx="2933">
                  <c:v>-187.89471000000003</c:v>
                </c:pt>
                <c:pt idx="2934">
                  <c:v>-187.83221000000003</c:v>
                </c:pt>
                <c:pt idx="2935">
                  <c:v>-187.76971000000003</c:v>
                </c:pt>
                <c:pt idx="2936">
                  <c:v>-187.70721000000003</c:v>
                </c:pt>
                <c:pt idx="2937">
                  <c:v>-187.64471000000003</c:v>
                </c:pt>
                <c:pt idx="2938">
                  <c:v>-187.58221000000003</c:v>
                </c:pt>
                <c:pt idx="2939">
                  <c:v>-187.51971000000003</c:v>
                </c:pt>
                <c:pt idx="2940">
                  <c:v>-187.45721000000003</c:v>
                </c:pt>
                <c:pt idx="2941">
                  <c:v>-187.39471000000003</c:v>
                </c:pt>
                <c:pt idx="2942">
                  <c:v>-187.33221000000003</c:v>
                </c:pt>
                <c:pt idx="2943">
                  <c:v>-187.26971000000003</c:v>
                </c:pt>
                <c:pt idx="2944">
                  <c:v>-187.20721000000003</c:v>
                </c:pt>
                <c:pt idx="2945">
                  <c:v>-187.14471000000003</c:v>
                </c:pt>
                <c:pt idx="2946">
                  <c:v>-187.08221000000003</c:v>
                </c:pt>
                <c:pt idx="2947">
                  <c:v>-187.01971000000003</c:v>
                </c:pt>
                <c:pt idx="2948">
                  <c:v>-186.95721000000003</c:v>
                </c:pt>
                <c:pt idx="2949">
                  <c:v>-186.89471000000003</c:v>
                </c:pt>
                <c:pt idx="2950">
                  <c:v>-186.83221000000003</c:v>
                </c:pt>
                <c:pt idx="2951">
                  <c:v>-186.76971000000003</c:v>
                </c:pt>
                <c:pt idx="2952">
                  <c:v>-186.70721000000003</c:v>
                </c:pt>
                <c:pt idx="2953">
                  <c:v>-186.64471000000003</c:v>
                </c:pt>
                <c:pt idx="2954">
                  <c:v>-186.58221000000003</c:v>
                </c:pt>
                <c:pt idx="2955">
                  <c:v>-186.51971000000003</c:v>
                </c:pt>
                <c:pt idx="2956">
                  <c:v>-186.45721000000003</c:v>
                </c:pt>
                <c:pt idx="2957">
                  <c:v>-186.39471000000003</c:v>
                </c:pt>
                <c:pt idx="2958">
                  <c:v>-186.33221000000003</c:v>
                </c:pt>
                <c:pt idx="2959">
                  <c:v>-186.26971000000003</c:v>
                </c:pt>
                <c:pt idx="2960">
                  <c:v>-186.20721000000003</c:v>
                </c:pt>
                <c:pt idx="2961">
                  <c:v>-186.14471000000003</c:v>
                </c:pt>
                <c:pt idx="2962">
                  <c:v>-186.08221000000003</c:v>
                </c:pt>
                <c:pt idx="2963">
                  <c:v>-186.01971000000003</c:v>
                </c:pt>
                <c:pt idx="2964">
                  <c:v>-185.95721000000003</c:v>
                </c:pt>
                <c:pt idx="2965">
                  <c:v>-185.89471000000003</c:v>
                </c:pt>
                <c:pt idx="2966">
                  <c:v>-185.83221000000003</c:v>
                </c:pt>
                <c:pt idx="2967">
                  <c:v>-185.76971000000003</c:v>
                </c:pt>
                <c:pt idx="2968">
                  <c:v>-185.70721000000003</c:v>
                </c:pt>
                <c:pt idx="2969">
                  <c:v>-185.64471000000003</c:v>
                </c:pt>
                <c:pt idx="2970">
                  <c:v>-185.58221000000003</c:v>
                </c:pt>
                <c:pt idx="2971">
                  <c:v>-185.51971000000003</c:v>
                </c:pt>
                <c:pt idx="2972">
                  <c:v>-185.45721000000003</c:v>
                </c:pt>
                <c:pt idx="2973">
                  <c:v>-185.39471000000003</c:v>
                </c:pt>
                <c:pt idx="2974">
                  <c:v>-185.33221000000003</c:v>
                </c:pt>
                <c:pt idx="2975">
                  <c:v>-185.26971000000003</c:v>
                </c:pt>
                <c:pt idx="2976">
                  <c:v>-185.20721000000003</c:v>
                </c:pt>
                <c:pt idx="2977">
                  <c:v>-185.14471000000003</c:v>
                </c:pt>
                <c:pt idx="2978">
                  <c:v>-185.08221000000003</c:v>
                </c:pt>
                <c:pt idx="2979">
                  <c:v>-185.01971000000003</c:v>
                </c:pt>
                <c:pt idx="2980">
                  <c:v>-184.95721000000003</c:v>
                </c:pt>
                <c:pt idx="2981">
                  <c:v>-184.89471000000003</c:v>
                </c:pt>
                <c:pt idx="2982">
                  <c:v>-184.83221000000003</c:v>
                </c:pt>
                <c:pt idx="2983">
                  <c:v>-184.76971000000003</c:v>
                </c:pt>
                <c:pt idx="2984">
                  <c:v>-184.70721000000003</c:v>
                </c:pt>
                <c:pt idx="2985">
                  <c:v>-184.64471000000003</c:v>
                </c:pt>
                <c:pt idx="2986">
                  <c:v>-184.58221000000003</c:v>
                </c:pt>
                <c:pt idx="2987">
                  <c:v>-184.51971000000003</c:v>
                </c:pt>
                <c:pt idx="2988">
                  <c:v>-184.45721000000003</c:v>
                </c:pt>
                <c:pt idx="2989">
                  <c:v>-184.39471000000003</c:v>
                </c:pt>
                <c:pt idx="2990">
                  <c:v>-184.33221000000003</c:v>
                </c:pt>
                <c:pt idx="2991">
                  <c:v>-184.26971000000003</c:v>
                </c:pt>
                <c:pt idx="2992">
                  <c:v>-184.20721000000003</c:v>
                </c:pt>
                <c:pt idx="2993">
                  <c:v>-184.14471000000003</c:v>
                </c:pt>
                <c:pt idx="2994">
                  <c:v>-184.08221000000003</c:v>
                </c:pt>
                <c:pt idx="2995">
                  <c:v>-184.01971000000003</c:v>
                </c:pt>
                <c:pt idx="2996">
                  <c:v>-183.95721000000003</c:v>
                </c:pt>
                <c:pt idx="2997">
                  <c:v>-183.89471000000003</c:v>
                </c:pt>
                <c:pt idx="2998">
                  <c:v>-183.83221000000003</c:v>
                </c:pt>
                <c:pt idx="2999">
                  <c:v>-183.76971000000003</c:v>
                </c:pt>
                <c:pt idx="3000">
                  <c:v>-183.70721000000003</c:v>
                </c:pt>
                <c:pt idx="3001">
                  <c:v>-183.64471000000003</c:v>
                </c:pt>
                <c:pt idx="3002">
                  <c:v>-183.58221000000003</c:v>
                </c:pt>
                <c:pt idx="3003">
                  <c:v>-183.51971000000003</c:v>
                </c:pt>
                <c:pt idx="3004">
                  <c:v>-183.45721000000003</c:v>
                </c:pt>
                <c:pt idx="3005">
                  <c:v>-183.39471000000003</c:v>
                </c:pt>
                <c:pt idx="3006">
                  <c:v>-183.33221000000003</c:v>
                </c:pt>
                <c:pt idx="3007">
                  <c:v>-183.26971000000003</c:v>
                </c:pt>
                <c:pt idx="3008">
                  <c:v>-183.20721000000003</c:v>
                </c:pt>
                <c:pt idx="3009">
                  <c:v>-183.14471000000003</c:v>
                </c:pt>
                <c:pt idx="3010">
                  <c:v>-183.08221000000003</c:v>
                </c:pt>
                <c:pt idx="3011">
                  <c:v>-183.01971000000003</c:v>
                </c:pt>
                <c:pt idx="3012">
                  <c:v>-182.95721000000003</c:v>
                </c:pt>
                <c:pt idx="3013">
                  <c:v>-182.89471000000003</c:v>
                </c:pt>
                <c:pt idx="3014">
                  <c:v>-182.83221000000003</c:v>
                </c:pt>
                <c:pt idx="3015">
                  <c:v>-182.76971000000003</c:v>
                </c:pt>
                <c:pt idx="3016">
                  <c:v>-182.70721000000003</c:v>
                </c:pt>
                <c:pt idx="3017">
                  <c:v>-182.64471000000003</c:v>
                </c:pt>
                <c:pt idx="3018">
                  <c:v>-182.58221000000003</c:v>
                </c:pt>
                <c:pt idx="3019">
                  <c:v>-182.51971000000003</c:v>
                </c:pt>
                <c:pt idx="3020">
                  <c:v>-182.45721000000003</c:v>
                </c:pt>
                <c:pt idx="3021">
                  <c:v>-182.39471000000003</c:v>
                </c:pt>
                <c:pt idx="3022">
                  <c:v>-182.33221000000003</c:v>
                </c:pt>
                <c:pt idx="3023">
                  <c:v>-182.26971000000003</c:v>
                </c:pt>
                <c:pt idx="3024">
                  <c:v>-182.20721000000003</c:v>
                </c:pt>
                <c:pt idx="3025">
                  <c:v>-182.14471000000003</c:v>
                </c:pt>
                <c:pt idx="3026">
                  <c:v>-182.08221000000003</c:v>
                </c:pt>
                <c:pt idx="3027">
                  <c:v>-182.01971000000003</c:v>
                </c:pt>
                <c:pt idx="3028">
                  <c:v>-181.95721000000003</c:v>
                </c:pt>
                <c:pt idx="3029">
                  <c:v>-181.89471000000003</c:v>
                </c:pt>
                <c:pt idx="3030">
                  <c:v>-181.83221000000003</c:v>
                </c:pt>
                <c:pt idx="3031">
                  <c:v>-181.76971000000003</c:v>
                </c:pt>
                <c:pt idx="3032">
                  <c:v>-181.70721000000003</c:v>
                </c:pt>
                <c:pt idx="3033">
                  <c:v>-181.64471000000003</c:v>
                </c:pt>
                <c:pt idx="3034">
                  <c:v>-181.58221000000003</c:v>
                </c:pt>
                <c:pt idx="3035">
                  <c:v>-181.51971000000003</c:v>
                </c:pt>
                <c:pt idx="3036">
                  <c:v>-181.45721000000003</c:v>
                </c:pt>
                <c:pt idx="3037">
                  <c:v>-181.39471000000003</c:v>
                </c:pt>
                <c:pt idx="3038">
                  <c:v>-181.33221000000003</c:v>
                </c:pt>
                <c:pt idx="3039">
                  <c:v>-181.26971000000003</c:v>
                </c:pt>
                <c:pt idx="3040">
                  <c:v>-181.20721000000003</c:v>
                </c:pt>
                <c:pt idx="3041">
                  <c:v>-181.14471000000003</c:v>
                </c:pt>
                <c:pt idx="3042">
                  <c:v>-181.08221000000003</c:v>
                </c:pt>
                <c:pt idx="3043">
                  <c:v>-181.01971000000003</c:v>
                </c:pt>
                <c:pt idx="3044">
                  <c:v>-180.95721000000003</c:v>
                </c:pt>
                <c:pt idx="3045">
                  <c:v>-180.89471000000003</c:v>
                </c:pt>
                <c:pt idx="3046">
                  <c:v>-180.83221000000003</c:v>
                </c:pt>
                <c:pt idx="3047">
                  <c:v>-180.76971000000003</c:v>
                </c:pt>
                <c:pt idx="3048">
                  <c:v>-180.70721000000003</c:v>
                </c:pt>
                <c:pt idx="3049">
                  <c:v>-180.64471000000003</c:v>
                </c:pt>
                <c:pt idx="3050">
                  <c:v>-180.58221000000003</c:v>
                </c:pt>
                <c:pt idx="3051">
                  <c:v>-180.51971000000003</c:v>
                </c:pt>
                <c:pt idx="3052">
                  <c:v>-180.45721000000003</c:v>
                </c:pt>
                <c:pt idx="3053">
                  <c:v>-180.39471000000003</c:v>
                </c:pt>
                <c:pt idx="3054">
                  <c:v>-180.33221000000003</c:v>
                </c:pt>
                <c:pt idx="3055">
                  <c:v>-180.26971000000003</c:v>
                </c:pt>
                <c:pt idx="3056">
                  <c:v>-180.20721000000003</c:v>
                </c:pt>
                <c:pt idx="3057">
                  <c:v>-180.14471000000003</c:v>
                </c:pt>
                <c:pt idx="3058">
                  <c:v>-180.08221000000003</c:v>
                </c:pt>
                <c:pt idx="3059">
                  <c:v>-180.01971000000003</c:v>
                </c:pt>
                <c:pt idx="3060">
                  <c:v>-179.95721000000003</c:v>
                </c:pt>
                <c:pt idx="3061">
                  <c:v>-179.89471000000003</c:v>
                </c:pt>
                <c:pt idx="3062">
                  <c:v>-179.83221000000003</c:v>
                </c:pt>
                <c:pt idx="3063">
                  <c:v>-179.76971000000003</c:v>
                </c:pt>
                <c:pt idx="3064">
                  <c:v>-179.70721000000003</c:v>
                </c:pt>
                <c:pt idx="3065">
                  <c:v>-179.64471000000003</c:v>
                </c:pt>
                <c:pt idx="3066">
                  <c:v>-179.58221000000003</c:v>
                </c:pt>
                <c:pt idx="3067">
                  <c:v>-179.51971000000003</c:v>
                </c:pt>
                <c:pt idx="3068">
                  <c:v>-179.45721000000003</c:v>
                </c:pt>
                <c:pt idx="3069">
                  <c:v>-179.39471000000003</c:v>
                </c:pt>
                <c:pt idx="3070">
                  <c:v>-179.33221000000003</c:v>
                </c:pt>
                <c:pt idx="3071">
                  <c:v>-179.26971000000003</c:v>
                </c:pt>
                <c:pt idx="3072">
                  <c:v>-179.20721000000003</c:v>
                </c:pt>
                <c:pt idx="3073">
                  <c:v>-179.14471000000003</c:v>
                </c:pt>
                <c:pt idx="3074">
                  <c:v>-179.08221000000003</c:v>
                </c:pt>
                <c:pt idx="3075">
                  <c:v>-179.01971000000003</c:v>
                </c:pt>
                <c:pt idx="3076">
                  <c:v>-178.95721000000003</c:v>
                </c:pt>
                <c:pt idx="3077">
                  <c:v>-178.89471000000003</c:v>
                </c:pt>
                <c:pt idx="3078">
                  <c:v>-178.83221000000003</c:v>
                </c:pt>
                <c:pt idx="3079">
                  <c:v>-178.76971000000003</c:v>
                </c:pt>
                <c:pt idx="3080">
                  <c:v>-178.70721000000003</c:v>
                </c:pt>
                <c:pt idx="3081">
                  <c:v>-178.64471000000003</c:v>
                </c:pt>
                <c:pt idx="3082">
                  <c:v>-178.58221000000003</c:v>
                </c:pt>
                <c:pt idx="3083">
                  <c:v>-178.51971000000003</c:v>
                </c:pt>
                <c:pt idx="3084">
                  <c:v>-178.45721000000003</c:v>
                </c:pt>
                <c:pt idx="3085">
                  <c:v>-178.39471000000003</c:v>
                </c:pt>
                <c:pt idx="3086">
                  <c:v>-178.33221000000003</c:v>
                </c:pt>
                <c:pt idx="3087">
                  <c:v>-178.26971000000003</c:v>
                </c:pt>
                <c:pt idx="3088">
                  <c:v>-178.20721000000003</c:v>
                </c:pt>
                <c:pt idx="3089">
                  <c:v>-178.14471000000003</c:v>
                </c:pt>
                <c:pt idx="3090">
                  <c:v>-178.08221000000003</c:v>
                </c:pt>
                <c:pt idx="3091">
                  <c:v>-178.01971000000003</c:v>
                </c:pt>
                <c:pt idx="3092">
                  <c:v>-177.95721000000003</c:v>
                </c:pt>
                <c:pt idx="3093">
                  <c:v>-177.89471000000003</c:v>
                </c:pt>
                <c:pt idx="3094">
                  <c:v>-177.83221000000003</c:v>
                </c:pt>
                <c:pt idx="3095">
                  <c:v>-177.76971000000003</c:v>
                </c:pt>
                <c:pt idx="3096">
                  <c:v>-177.70721000000003</c:v>
                </c:pt>
                <c:pt idx="3097">
                  <c:v>-177.64471000000003</c:v>
                </c:pt>
                <c:pt idx="3098">
                  <c:v>-177.58221000000003</c:v>
                </c:pt>
                <c:pt idx="3099">
                  <c:v>-177.51971000000003</c:v>
                </c:pt>
                <c:pt idx="3100">
                  <c:v>-177.45721000000003</c:v>
                </c:pt>
                <c:pt idx="3101">
                  <c:v>-177.39471000000003</c:v>
                </c:pt>
                <c:pt idx="3102">
                  <c:v>-177.33221000000003</c:v>
                </c:pt>
                <c:pt idx="3103">
                  <c:v>-177.26971000000003</c:v>
                </c:pt>
                <c:pt idx="3104">
                  <c:v>-177.20721000000003</c:v>
                </c:pt>
                <c:pt idx="3105">
                  <c:v>-177.14471000000003</c:v>
                </c:pt>
                <c:pt idx="3106">
                  <c:v>-177.08221000000003</c:v>
                </c:pt>
                <c:pt idx="3107">
                  <c:v>-177.01971000000003</c:v>
                </c:pt>
                <c:pt idx="3108">
                  <c:v>-176.95721000000003</c:v>
                </c:pt>
                <c:pt idx="3109">
                  <c:v>-176.89471000000003</c:v>
                </c:pt>
                <c:pt idx="3110">
                  <c:v>-176.83221000000003</c:v>
                </c:pt>
                <c:pt idx="3111">
                  <c:v>-176.76971000000003</c:v>
                </c:pt>
                <c:pt idx="3112">
                  <c:v>-176.70721000000003</c:v>
                </c:pt>
                <c:pt idx="3113">
                  <c:v>-176.64471000000003</c:v>
                </c:pt>
                <c:pt idx="3114">
                  <c:v>-176.58221000000003</c:v>
                </c:pt>
                <c:pt idx="3115">
                  <c:v>-176.51971000000003</c:v>
                </c:pt>
                <c:pt idx="3116">
                  <c:v>-176.45721000000003</c:v>
                </c:pt>
                <c:pt idx="3117">
                  <c:v>-176.39471000000003</c:v>
                </c:pt>
                <c:pt idx="3118">
                  <c:v>-176.33221000000003</c:v>
                </c:pt>
                <c:pt idx="3119">
                  <c:v>-176.26971000000003</c:v>
                </c:pt>
                <c:pt idx="3120">
                  <c:v>-176.20721000000003</c:v>
                </c:pt>
                <c:pt idx="3121">
                  <c:v>-176.14471000000003</c:v>
                </c:pt>
                <c:pt idx="3122">
                  <c:v>-176.08221000000003</c:v>
                </c:pt>
                <c:pt idx="3123">
                  <c:v>-176.01971000000003</c:v>
                </c:pt>
                <c:pt idx="3124">
                  <c:v>-175.95721000000003</c:v>
                </c:pt>
                <c:pt idx="3125">
                  <c:v>-175.89471000000003</c:v>
                </c:pt>
                <c:pt idx="3126">
                  <c:v>-175.83221000000003</c:v>
                </c:pt>
                <c:pt idx="3127">
                  <c:v>-175.76971000000003</c:v>
                </c:pt>
                <c:pt idx="3128">
                  <c:v>-175.70721000000003</c:v>
                </c:pt>
                <c:pt idx="3129">
                  <c:v>-175.64471000000003</c:v>
                </c:pt>
                <c:pt idx="3130">
                  <c:v>-175.58221000000003</c:v>
                </c:pt>
                <c:pt idx="3131">
                  <c:v>-175.51971000000003</c:v>
                </c:pt>
                <c:pt idx="3132">
                  <c:v>-175.45721000000003</c:v>
                </c:pt>
                <c:pt idx="3133">
                  <c:v>-175.39471000000003</c:v>
                </c:pt>
                <c:pt idx="3134">
                  <c:v>-175.33221000000003</c:v>
                </c:pt>
                <c:pt idx="3135">
                  <c:v>-175.26971000000003</c:v>
                </c:pt>
                <c:pt idx="3136">
                  <c:v>-175.20721000000003</c:v>
                </c:pt>
                <c:pt idx="3137">
                  <c:v>-175.14471000000003</c:v>
                </c:pt>
                <c:pt idx="3138">
                  <c:v>-175.08221000000003</c:v>
                </c:pt>
                <c:pt idx="3139">
                  <c:v>-175.01971000000003</c:v>
                </c:pt>
                <c:pt idx="3140">
                  <c:v>-174.95721000000003</c:v>
                </c:pt>
                <c:pt idx="3141">
                  <c:v>-174.89471000000003</c:v>
                </c:pt>
                <c:pt idx="3142">
                  <c:v>-174.83221000000003</c:v>
                </c:pt>
                <c:pt idx="3143">
                  <c:v>-174.76971000000003</c:v>
                </c:pt>
                <c:pt idx="3144">
                  <c:v>-174.70721000000003</c:v>
                </c:pt>
                <c:pt idx="3145">
                  <c:v>-174.64471000000003</c:v>
                </c:pt>
                <c:pt idx="3146">
                  <c:v>-174.58221000000003</c:v>
                </c:pt>
                <c:pt idx="3147">
                  <c:v>-174.51971000000003</c:v>
                </c:pt>
                <c:pt idx="3148">
                  <c:v>-174.45721000000003</c:v>
                </c:pt>
                <c:pt idx="3149">
                  <c:v>-174.39471000000003</c:v>
                </c:pt>
                <c:pt idx="3150">
                  <c:v>-174.33221000000003</c:v>
                </c:pt>
                <c:pt idx="3151">
                  <c:v>-174.26971000000003</c:v>
                </c:pt>
                <c:pt idx="3152">
                  <c:v>-174.20721000000003</c:v>
                </c:pt>
                <c:pt idx="3153">
                  <c:v>-174.14471000000003</c:v>
                </c:pt>
                <c:pt idx="3154">
                  <c:v>-174.08221000000003</c:v>
                </c:pt>
                <c:pt idx="3155">
                  <c:v>-174.01971000000003</c:v>
                </c:pt>
                <c:pt idx="3156">
                  <c:v>-173.95721000000003</c:v>
                </c:pt>
                <c:pt idx="3157">
                  <c:v>-173.89471000000003</c:v>
                </c:pt>
                <c:pt idx="3158">
                  <c:v>-173.83221000000003</c:v>
                </c:pt>
                <c:pt idx="3159">
                  <c:v>-173.76971000000003</c:v>
                </c:pt>
                <c:pt idx="3160">
                  <c:v>-173.70721000000003</c:v>
                </c:pt>
                <c:pt idx="3161">
                  <c:v>-173.64471000000003</c:v>
                </c:pt>
                <c:pt idx="3162">
                  <c:v>-173.58221000000003</c:v>
                </c:pt>
                <c:pt idx="3163">
                  <c:v>-173.51971000000003</c:v>
                </c:pt>
                <c:pt idx="3164">
                  <c:v>-173.45721000000003</c:v>
                </c:pt>
                <c:pt idx="3165">
                  <c:v>-173.39471000000003</c:v>
                </c:pt>
                <c:pt idx="3166">
                  <c:v>-173.33221000000003</c:v>
                </c:pt>
                <c:pt idx="3167">
                  <c:v>-173.26971000000003</c:v>
                </c:pt>
                <c:pt idx="3168">
                  <c:v>-173.20721000000003</c:v>
                </c:pt>
                <c:pt idx="3169">
                  <c:v>-173.14471000000003</c:v>
                </c:pt>
                <c:pt idx="3170">
                  <c:v>-173.08221000000003</c:v>
                </c:pt>
                <c:pt idx="3171">
                  <c:v>-173.01971000000003</c:v>
                </c:pt>
                <c:pt idx="3172">
                  <c:v>-172.95721000000003</c:v>
                </c:pt>
                <c:pt idx="3173">
                  <c:v>-172.89471000000003</c:v>
                </c:pt>
                <c:pt idx="3174">
                  <c:v>-172.83221000000003</c:v>
                </c:pt>
                <c:pt idx="3175">
                  <c:v>-172.76971000000003</c:v>
                </c:pt>
                <c:pt idx="3176">
                  <c:v>-172.70721000000003</c:v>
                </c:pt>
                <c:pt idx="3177">
                  <c:v>-172.64471000000003</c:v>
                </c:pt>
                <c:pt idx="3178">
                  <c:v>-172.58221000000003</c:v>
                </c:pt>
                <c:pt idx="3179">
                  <c:v>-172.51971000000003</c:v>
                </c:pt>
                <c:pt idx="3180">
                  <c:v>-172.45721000000003</c:v>
                </c:pt>
                <c:pt idx="3181">
                  <c:v>-172.39471000000003</c:v>
                </c:pt>
                <c:pt idx="3182">
                  <c:v>-172.33221000000003</c:v>
                </c:pt>
                <c:pt idx="3183">
                  <c:v>-172.26971000000003</c:v>
                </c:pt>
                <c:pt idx="3184">
                  <c:v>-172.20721000000003</c:v>
                </c:pt>
                <c:pt idx="3185">
                  <c:v>-172.14471000000003</c:v>
                </c:pt>
                <c:pt idx="3186">
                  <c:v>-172.08221000000003</c:v>
                </c:pt>
                <c:pt idx="3187">
                  <c:v>-172.01971000000003</c:v>
                </c:pt>
                <c:pt idx="3188">
                  <c:v>-171.95721000000003</c:v>
                </c:pt>
                <c:pt idx="3189">
                  <c:v>-171.89471000000003</c:v>
                </c:pt>
                <c:pt idx="3190">
                  <c:v>-171.83221000000003</c:v>
                </c:pt>
                <c:pt idx="3191">
                  <c:v>-171.76971000000003</c:v>
                </c:pt>
                <c:pt idx="3192">
                  <c:v>-171.70721000000003</c:v>
                </c:pt>
                <c:pt idx="3193">
                  <c:v>-171.64471000000003</c:v>
                </c:pt>
                <c:pt idx="3194">
                  <c:v>-171.58221000000003</c:v>
                </c:pt>
                <c:pt idx="3195">
                  <c:v>-171.51971000000003</c:v>
                </c:pt>
                <c:pt idx="3196">
                  <c:v>-171.45721000000003</c:v>
                </c:pt>
                <c:pt idx="3197">
                  <c:v>-171.39471000000003</c:v>
                </c:pt>
                <c:pt idx="3198">
                  <c:v>-171.33221000000003</c:v>
                </c:pt>
                <c:pt idx="3199">
                  <c:v>-171.26971000000003</c:v>
                </c:pt>
                <c:pt idx="3200">
                  <c:v>-171.20721000000003</c:v>
                </c:pt>
                <c:pt idx="3201">
                  <c:v>-171.14471000000003</c:v>
                </c:pt>
                <c:pt idx="3202">
                  <c:v>-171.08221000000003</c:v>
                </c:pt>
                <c:pt idx="3203">
                  <c:v>-171.01971000000003</c:v>
                </c:pt>
                <c:pt idx="3204">
                  <c:v>-170.95721000000003</c:v>
                </c:pt>
                <c:pt idx="3205">
                  <c:v>-170.89471000000003</c:v>
                </c:pt>
                <c:pt idx="3206">
                  <c:v>-170.83221000000003</c:v>
                </c:pt>
                <c:pt idx="3207">
                  <c:v>-170.76971000000003</c:v>
                </c:pt>
                <c:pt idx="3208">
                  <c:v>-170.70721000000003</c:v>
                </c:pt>
                <c:pt idx="3209">
                  <c:v>-170.64471000000003</c:v>
                </c:pt>
                <c:pt idx="3210">
                  <c:v>-170.58221000000003</c:v>
                </c:pt>
                <c:pt idx="3211">
                  <c:v>-170.51971000000003</c:v>
                </c:pt>
                <c:pt idx="3212">
                  <c:v>-170.45721000000003</c:v>
                </c:pt>
                <c:pt idx="3213">
                  <c:v>-170.39471000000003</c:v>
                </c:pt>
                <c:pt idx="3214">
                  <c:v>-170.33221000000003</c:v>
                </c:pt>
                <c:pt idx="3215">
                  <c:v>-170.26971000000003</c:v>
                </c:pt>
                <c:pt idx="3216">
                  <c:v>-170.20721000000003</c:v>
                </c:pt>
                <c:pt idx="3217">
                  <c:v>-170.14471000000003</c:v>
                </c:pt>
                <c:pt idx="3218">
                  <c:v>-170.08221000000003</c:v>
                </c:pt>
                <c:pt idx="3219">
                  <c:v>-170.01971000000003</c:v>
                </c:pt>
                <c:pt idx="3220">
                  <c:v>-169.95721000000003</c:v>
                </c:pt>
                <c:pt idx="3221">
                  <c:v>-169.89471000000003</c:v>
                </c:pt>
                <c:pt idx="3222">
                  <c:v>-169.83221000000003</c:v>
                </c:pt>
                <c:pt idx="3223">
                  <c:v>-169.76971000000003</c:v>
                </c:pt>
                <c:pt idx="3224">
                  <c:v>-169.70721000000003</c:v>
                </c:pt>
                <c:pt idx="3225">
                  <c:v>-169.64471000000003</c:v>
                </c:pt>
                <c:pt idx="3226">
                  <c:v>-169.58221000000003</c:v>
                </c:pt>
                <c:pt idx="3227">
                  <c:v>-169.51971000000003</c:v>
                </c:pt>
                <c:pt idx="3228">
                  <c:v>-169.45721000000003</c:v>
                </c:pt>
                <c:pt idx="3229">
                  <c:v>-169.39471000000003</c:v>
                </c:pt>
                <c:pt idx="3230">
                  <c:v>-169.33221000000003</c:v>
                </c:pt>
                <c:pt idx="3231">
                  <c:v>-169.26971000000003</c:v>
                </c:pt>
                <c:pt idx="3232">
                  <c:v>-169.20721000000003</c:v>
                </c:pt>
                <c:pt idx="3233">
                  <c:v>-169.14471000000003</c:v>
                </c:pt>
                <c:pt idx="3234">
                  <c:v>-169.08221000000003</c:v>
                </c:pt>
                <c:pt idx="3235">
                  <c:v>-169.01971000000003</c:v>
                </c:pt>
                <c:pt idx="3236">
                  <c:v>-168.95721000000003</c:v>
                </c:pt>
                <c:pt idx="3237">
                  <c:v>-168.89471000000003</c:v>
                </c:pt>
                <c:pt idx="3238">
                  <c:v>-168.83221000000003</c:v>
                </c:pt>
                <c:pt idx="3239">
                  <c:v>-168.76971000000003</c:v>
                </c:pt>
                <c:pt idx="3240">
                  <c:v>-168.70721000000003</c:v>
                </c:pt>
                <c:pt idx="3241">
                  <c:v>-168.64471000000003</c:v>
                </c:pt>
                <c:pt idx="3242">
                  <c:v>-168.58221000000003</c:v>
                </c:pt>
                <c:pt idx="3243">
                  <c:v>-168.51971000000003</c:v>
                </c:pt>
                <c:pt idx="3244">
                  <c:v>-168.45721000000003</c:v>
                </c:pt>
                <c:pt idx="3245">
                  <c:v>-168.39471000000003</c:v>
                </c:pt>
                <c:pt idx="3246">
                  <c:v>-168.33221000000003</c:v>
                </c:pt>
                <c:pt idx="3247">
                  <c:v>-168.26971000000003</c:v>
                </c:pt>
                <c:pt idx="3248">
                  <c:v>-168.20721000000003</c:v>
                </c:pt>
                <c:pt idx="3249">
                  <c:v>-168.14471000000003</c:v>
                </c:pt>
                <c:pt idx="3250">
                  <c:v>-168.08221000000003</c:v>
                </c:pt>
                <c:pt idx="3251">
                  <c:v>-168.01971000000003</c:v>
                </c:pt>
                <c:pt idx="3252">
                  <c:v>-167.95721000000003</c:v>
                </c:pt>
                <c:pt idx="3253">
                  <c:v>-167.89471000000003</c:v>
                </c:pt>
                <c:pt idx="3254">
                  <c:v>-167.83221000000003</c:v>
                </c:pt>
                <c:pt idx="3255">
                  <c:v>-167.76971000000003</c:v>
                </c:pt>
                <c:pt idx="3256">
                  <c:v>-167.70721000000003</c:v>
                </c:pt>
                <c:pt idx="3257">
                  <c:v>-167.64471000000003</c:v>
                </c:pt>
                <c:pt idx="3258">
                  <c:v>-167.58221000000003</c:v>
                </c:pt>
                <c:pt idx="3259">
                  <c:v>-167.51971000000003</c:v>
                </c:pt>
                <c:pt idx="3260">
                  <c:v>-167.45721000000003</c:v>
                </c:pt>
                <c:pt idx="3261">
                  <c:v>-167.39471000000003</c:v>
                </c:pt>
                <c:pt idx="3262">
                  <c:v>-167.33221000000003</c:v>
                </c:pt>
                <c:pt idx="3263">
                  <c:v>-167.26971000000003</c:v>
                </c:pt>
                <c:pt idx="3264">
                  <c:v>-167.20721000000003</c:v>
                </c:pt>
                <c:pt idx="3265">
                  <c:v>-167.14471000000003</c:v>
                </c:pt>
                <c:pt idx="3266">
                  <c:v>-167.08221000000003</c:v>
                </c:pt>
                <c:pt idx="3267">
                  <c:v>-167.01971000000003</c:v>
                </c:pt>
                <c:pt idx="3268">
                  <c:v>-166.95721000000003</c:v>
                </c:pt>
                <c:pt idx="3269">
                  <c:v>-166.89471000000003</c:v>
                </c:pt>
                <c:pt idx="3270">
                  <c:v>-166.83221000000003</c:v>
                </c:pt>
                <c:pt idx="3271">
                  <c:v>-166.76971000000003</c:v>
                </c:pt>
                <c:pt idx="3272">
                  <c:v>-166.70721000000003</c:v>
                </c:pt>
                <c:pt idx="3273">
                  <c:v>-166.64471000000003</c:v>
                </c:pt>
                <c:pt idx="3274">
                  <c:v>-166.58221000000003</c:v>
                </c:pt>
                <c:pt idx="3275">
                  <c:v>-166.51971000000003</c:v>
                </c:pt>
                <c:pt idx="3276">
                  <c:v>-166.45721000000003</c:v>
                </c:pt>
                <c:pt idx="3277">
                  <c:v>-166.39471000000003</c:v>
                </c:pt>
                <c:pt idx="3278">
                  <c:v>-166.33221000000003</c:v>
                </c:pt>
                <c:pt idx="3279">
                  <c:v>-166.26971000000003</c:v>
                </c:pt>
                <c:pt idx="3280">
                  <c:v>-166.20721000000003</c:v>
                </c:pt>
                <c:pt idx="3281">
                  <c:v>-166.14471000000003</c:v>
                </c:pt>
                <c:pt idx="3282">
                  <c:v>-166.08221000000003</c:v>
                </c:pt>
                <c:pt idx="3283">
                  <c:v>-166.01971000000003</c:v>
                </c:pt>
                <c:pt idx="3284">
                  <c:v>-165.95721000000003</c:v>
                </c:pt>
                <c:pt idx="3285">
                  <c:v>-165.89471000000003</c:v>
                </c:pt>
                <c:pt idx="3286">
                  <c:v>-165.83221000000003</c:v>
                </c:pt>
                <c:pt idx="3287">
                  <c:v>-165.76971000000003</c:v>
                </c:pt>
                <c:pt idx="3288">
                  <c:v>-165.70721000000003</c:v>
                </c:pt>
                <c:pt idx="3289">
                  <c:v>-165.64471000000003</c:v>
                </c:pt>
                <c:pt idx="3290">
                  <c:v>-165.58221000000003</c:v>
                </c:pt>
                <c:pt idx="3291">
                  <c:v>-165.51971000000003</c:v>
                </c:pt>
                <c:pt idx="3292">
                  <c:v>-165.45721000000003</c:v>
                </c:pt>
                <c:pt idx="3293">
                  <c:v>-165.39471000000003</c:v>
                </c:pt>
                <c:pt idx="3294">
                  <c:v>-165.33221000000003</c:v>
                </c:pt>
                <c:pt idx="3295">
                  <c:v>-165.26971000000003</c:v>
                </c:pt>
                <c:pt idx="3296">
                  <c:v>-165.20721000000003</c:v>
                </c:pt>
                <c:pt idx="3297">
                  <c:v>-165.14471000000003</c:v>
                </c:pt>
                <c:pt idx="3298">
                  <c:v>-165.08221000000003</c:v>
                </c:pt>
                <c:pt idx="3299">
                  <c:v>-165.01971000000003</c:v>
                </c:pt>
                <c:pt idx="3300">
                  <c:v>-164.95721000000003</c:v>
                </c:pt>
                <c:pt idx="3301">
                  <c:v>-164.89471000000003</c:v>
                </c:pt>
                <c:pt idx="3302">
                  <c:v>-164.83221000000003</c:v>
                </c:pt>
                <c:pt idx="3303">
                  <c:v>-164.76971000000003</c:v>
                </c:pt>
                <c:pt idx="3304">
                  <c:v>-164.70721000000003</c:v>
                </c:pt>
                <c:pt idx="3305">
                  <c:v>-164.64471000000003</c:v>
                </c:pt>
                <c:pt idx="3306">
                  <c:v>-164.58221000000003</c:v>
                </c:pt>
                <c:pt idx="3307">
                  <c:v>-164.51971000000003</c:v>
                </c:pt>
                <c:pt idx="3308">
                  <c:v>-164.45721000000003</c:v>
                </c:pt>
                <c:pt idx="3309">
                  <c:v>-164.39471000000003</c:v>
                </c:pt>
                <c:pt idx="3310">
                  <c:v>-164.33221000000003</c:v>
                </c:pt>
                <c:pt idx="3311">
                  <c:v>-164.26971000000003</c:v>
                </c:pt>
                <c:pt idx="3312">
                  <c:v>-164.20721000000003</c:v>
                </c:pt>
                <c:pt idx="3313">
                  <c:v>-164.14471000000003</c:v>
                </c:pt>
                <c:pt idx="3314">
                  <c:v>-164.08221000000003</c:v>
                </c:pt>
                <c:pt idx="3315">
                  <c:v>-164.01971000000003</c:v>
                </c:pt>
                <c:pt idx="3316">
                  <c:v>-163.95721000000003</c:v>
                </c:pt>
                <c:pt idx="3317">
                  <c:v>-163.89471000000003</c:v>
                </c:pt>
                <c:pt idx="3318">
                  <c:v>-163.83221000000003</c:v>
                </c:pt>
                <c:pt idx="3319">
                  <c:v>-163.76971000000003</c:v>
                </c:pt>
                <c:pt idx="3320">
                  <c:v>-163.70721000000003</c:v>
                </c:pt>
                <c:pt idx="3321">
                  <c:v>-163.64471000000003</c:v>
                </c:pt>
                <c:pt idx="3322">
                  <c:v>-163.58221000000003</c:v>
                </c:pt>
                <c:pt idx="3323">
                  <c:v>-163.51971000000003</c:v>
                </c:pt>
                <c:pt idx="3324">
                  <c:v>-163.45721000000003</c:v>
                </c:pt>
                <c:pt idx="3325">
                  <c:v>-163.39471000000003</c:v>
                </c:pt>
                <c:pt idx="3326">
                  <c:v>-163.33221000000003</c:v>
                </c:pt>
                <c:pt idx="3327">
                  <c:v>-163.26971000000003</c:v>
                </c:pt>
                <c:pt idx="3328">
                  <c:v>-163.20721000000003</c:v>
                </c:pt>
                <c:pt idx="3329">
                  <c:v>-163.14471000000003</c:v>
                </c:pt>
                <c:pt idx="3330">
                  <c:v>-163.08221000000003</c:v>
                </c:pt>
                <c:pt idx="3331">
                  <c:v>-163.01971000000003</c:v>
                </c:pt>
                <c:pt idx="3332">
                  <c:v>-162.95721000000003</c:v>
                </c:pt>
                <c:pt idx="3333">
                  <c:v>-162.89471000000003</c:v>
                </c:pt>
                <c:pt idx="3334">
                  <c:v>-162.83221000000003</c:v>
                </c:pt>
                <c:pt idx="3335">
                  <c:v>-162.76971000000003</c:v>
                </c:pt>
                <c:pt idx="3336">
                  <c:v>-162.70721000000003</c:v>
                </c:pt>
                <c:pt idx="3337">
                  <c:v>-162.64471000000003</c:v>
                </c:pt>
                <c:pt idx="3338">
                  <c:v>-162.58221000000003</c:v>
                </c:pt>
                <c:pt idx="3339">
                  <c:v>-162.51971000000003</c:v>
                </c:pt>
                <c:pt idx="3340">
                  <c:v>-162.45721000000003</c:v>
                </c:pt>
                <c:pt idx="3341">
                  <c:v>-162.39471000000003</c:v>
                </c:pt>
                <c:pt idx="3342">
                  <c:v>-162.33221000000003</c:v>
                </c:pt>
                <c:pt idx="3343">
                  <c:v>-162.26971000000003</c:v>
                </c:pt>
                <c:pt idx="3344">
                  <c:v>-162.20721000000003</c:v>
                </c:pt>
                <c:pt idx="3345">
                  <c:v>-162.14471000000003</c:v>
                </c:pt>
                <c:pt idx="3346">
                  <c:v>-162.08221000000003</c:v>
                </c:pt>
                <c:pt idx="3347">
                  <c:v>-162.01971000000003</c:v>
                </c:pt>
                <c:pt idx="3348">
                  <c:v>-161.95721000000003</c:v>
                </c:pt>
                <c:pt idx="3349">
                  <c:v>-161.89471000000003</c:v>
                </c:pt>
                <c:pt idx="3350">
                  <c:v>-161.83221000000003</c:v>
                </c:pt>
                <c:pt idx="3351">
                  <c:v>-161.76971000000003</c:v>
                </c:pt>
                <c:pt idx="3352">
                  <c:v>-161.70721000000003</c:v>
                </c:pt>
                <c:pt idx="3353">
                  <c:v>-161.64471000000003</c:v>
                </c:pt>
                <c:pt idx="3354">
                  <c:v>-161.58221000000003</c:v>
                </c:pt>
                <c:pt idx="3355">
                  <c:v>-161.51971000000003</c:v>
                </c:pt>
                <c:pt idx="3356">
                  <c:v>-161.45721000000003</c:v>
                </c:pt>
                <c:pt idx="3357">
                  <c:v>-161.39471000000003</c:v>
                </c:pt>
                <c:pt idx="3358">
                  <c:v>-161.33221000000003</c:v>
                </c:pt>
                <c:pt idx="3359">
                  <c:v>-161.26971000000003</c:v>
                </c:pt>
                <c:pt idx="3360">
                  <c:v>-161.20721000000003</c:v>
                </c:pt>
                <c:pt idx="3361">
                  <c:v>-161.14471000000003</c:v>
                </c:pt>
                <c:pt idx="3362">
                  <c:v>-161.08221000000003</c:v>
                </c:pt>
                <c:pt idx="3363">
                  <c:v>-161.01971000000003</c:v>
                </c:pt>
                <c:pt idx="3364">
                  <c:v>-160.95721000000003</c:v>
                </c:pt>
                <c:pt idx="3365">
                  <c:v>-160.89471000000003</c:v>
                </c:pt>
                <c:pt idx="3366">
                  <c:v>-160.83221000000003</c:v>
                </c:pt>
                <c:pt idx="3367">
                  <c:v>-160.76971000000003</c:v>
                </c:pt>
                <c:pt idx="3368">
                  <c:v>-160.70721000000003</c:v>
                </c:pt>
                <c:pt idx="3369">
                  <c:v>-160.64471000000003</c:v>
                </c:pt>
                <c:pt idx="3370">
                  <c:v>-160.58221000000003</c:v>
                </c:pt>
                <c:pt idx="3371">
                  <c:v>-160.51971000000003</c:v>
                </c:pt>
                <c:pt idx="3372">
                  <c:v>-160.45721000000003</c:v>
                </c:pt>
                <c:pt idx="3373">
                  <c:v>-160.39471000000003</c:v>
                </c:pt>
                <c:pt idx="3374">
                  <c:v>-160.33221000000003</c:v>
                </c:pt>
                <c:pt idx="3375">
                  <c:v>-160.26971000000003</c:v>
                </c:pt>
                <c:pt idx="3376">
                  <c:v>-160.20721000000003</c:v>
                </c:pt>
                <c:pt idx="3377">
                  <c:v>-160.14471000000003</c:v>
                </c:pt>
                <c:pt idx="3378">
                  <c:v>-160.08221000000003</c:v>
                </c:pt>
                <c:pt idx="3379">
                  <c:v>-160.01971000000003</c:v>
                </c:pt>
                <c:pt idx="3380">
                  <c:v>-159.95721000000003</c:v>
                </c:pt>
                <c:pt idx="3381">
                  <c:v>-159.89471000000003</c:v>
                </c:pt>
                <c:pt idx="3382">
                  <c:v>-159.83221000000003</c:v>
                </c:pt>
                <c:pt idx="3383">
                  <c:v>-159.76971000000003</c:v>
                </c:pt>
                <c:pt idx="3384">
                  <c:v>-159.70721000000003</c:v>
                </c:pt>
                <c:pt idx="3385">
                  <c:v>-159.64471000000003</c:v>
                </c:pt>
                <c:pt idx="3386">
                  <c:v>-159.58221000000003</c:v>
                </c:pt>
                <c:pt idx="3387">
                  <c:v>-159.51971000000003</c:v>
                </c:pt>
                <c:pt idx="3388">
                  <c:v>-159.45721000000003</c:v>
                </c:pt>
                <c:pt idx="3389">
                  <c:v>-159.39471000000003</c:v>
                </c:pt>
                <c:pt idx="3390">
                  <c:v>-159.33221000000003</c:v>
                </c:pt>
                <c:pt idx="3391">
                  <c:v>-159.26971000000003</c:v>
                </c:pt>
                <c:pt idx="3392">
                  <c:v>-159.20721000000003</c:v>
                </c:pt>
                <c:pt idx="3393">
                  <c:v>-159.14471000000003</c:v>
                </c:pt>
                <c:pt idx="3394">
                  <c:v>-159.08221000000003</c:v>
                </c:pt>
                <c:pt idx="3395">
                  <c:v>-159.01971000000003</c:v>
                </c:pt>
                <c:pt idx="3396">
                  <c:v>-158.95721000000003</c:v>
                </c:pt>
                <c:pt idx="3397">
                  <c:v>-158.89471000000003</c:v>
                </c:pt>
                <c:pt idx="3398">
                  <c:v>-158.83221000000003</c:v>
                </c:pt>
                <c:pt idx="3399">
                  <c:v>-158.76971000000003</c:v>
                </c:pt>
                <c:pt idx="3400">
                  <c:v>-158.70721000000003</c:v>
                </c:pt>
                <c:pt idx="3401">
                  <c:v>-158.64471000000003</c:v>
                </c:pt>
                <c:pt idx="3402">
                  <c:v>-158.58221000000003</c:v>
                </c:pt>
                <c:pt idx="3403">
                  <c:v>-158.51971000000003</c:v>
                </c:pt>
                <c:pt idx="3404">
                  <c:v>-158.45721000000003</c:v>
                </c:pt>
                <c:pt idx="3405">
                  <c:v>-158.39471000000003</c:v>
                </c:pt>
                <c:pt idx="3406">
                  <c:v>-158.33221000000003</c:v>
                </c:pt>
                <c:pt idx="3407">
                  <c:v>-158.26971000000003</c:v>
                </c:pt>
                <c:pt idx="3408">
                  <c:v>-158.20721000000003</c:v>
                </c:pt>
                <c:pt idx="3409">
                  <c:v>-158.14471000000003</c:v>
                </c:pt>
                <c:pt idx="3410">
                  <c:v>-158.08221000000003</c:v>
                </c:pt>
                <c:pt idx="3411">
                  <c:v>-158.01971000000003</c:v>
                </c:pt>
                <c:pt idx="3412">
                  <c:v>-157.95721000000003</c:v>
                </c:pt>
                <c:pt idx="3413">
                  <c:v>-157.89471000000003</c:v>
                </c:pt>
                <c:pt idx="3414">
                  <c:v>-157.83221000000003</c:v>
                </c:pt>
                <c:pt idx="3415">
                  <c:v>-157.76971000000003</c:v>
                </c:pt>
                <c:pt idx="3416">
                  <c:v>-157.70721000000003</c:v>
                </c:pt>
                <c:pt idx="3417">
                  <c:v>-157.64471000000003</c:v>
                </c:pt>
                <c:pt idx="3418">
                  <c:v>-157.58221000000003</c:v>
                </c:pt>
                <c:pt idx="3419">
                  <c:v>-157.51971000000003</c:v>
                </c:pt>
                <c:pt idx="3420">
                  <c:v>-157.45721000000003</c:v>
                </c:pt>
                <c:pt idx="3421">
                  <c:v>-157.39471000000003</c:v>
                </c:pt>
                <c:pt idx="3422">
                  <c:v>-157.33221000000003</c:v>
                </c:pt>
                <c:pt idx="3423">
                  <c:v>-157.26971000000003</c:v>
                </c:pt>
                <c:pt idx="3424">
                  <c:v>-157.20721000000003</c:v>
                </c:pt>
                <c:pt idx="3425">
                  <c:v>-157.14471000000003</c:v>
                </c:pt>
                <c:pt idx="3426">
                  <c:v>-157.08221000000003</c:v>
                </c:pt>
                <c:pt idx="3427">
                  <c:v>-157.01971000000003</c:v>
                </c:pt>
                <c:pt idx="3428">
                  <c:v>-156.95721000000003</c:v>
                </c:pt>
                <c:pt idx="3429">
                  <c:v>-156.89471000000003</c:v>
                </c:pt>
                <c:pt idx="3430">
                  <c:v>-156.83221000000003</c:v>
                </c:pt>
                <c:pt idx="3431">
                  <c:v>-156.76971000000003</c:v>
                </c:pt>
                <c:pt idx="3432">
                  <c:v>-156.70721000000003</c:v>
                </c:pt>
                <c:pt idx="3433">
                  <c:v>-156.64471000000003</c:v>
                </c:pt>
                <c:pt idx="3434">
                  <c:v>-156.58221000000003</c:v>
                </c:pt>
                <c:pt idx="3435">
                  <c:v>-156.51971000000003</c:v>
                </c:pt>
                <c:pt idx="3436">
                  <c:v>-156.45721000000003</c:v>
                </c:pt>
                <c:pt idx="3437">
                  <c:v>-156.39471000000003</c:v>
                </c:pt>
                <c:pt idx="3438">
                  <c:v>-156.33221000000003</c:v>
                </c:pt>
                <c:pt idx="3439">
                  <c:v>-156.26971000000003</c:v>
                </c:pt>
                <c:pt idx="3440">
                  <c:v>-156.20721000000003</c:v>
                </c:pt>
                <c:pt idx="3441">
                  <c:v>-156.14471000000003</c:v>
                </c:pt>
                <c:pt idx="3442">
                  <c:v>-156.08221000000003</c:v>
                </c:pt>
                <c:pt idx="3443">
                  <c:v>-156.01971000000003</c:v>
                </c:pt>
                <c:pt idx="3444">
                  <c:v>-155.95721000000003</c:v>
                </c:pt>
                <c:pt idx="3445">
                  <c:v>-155.89471000000003</c:v>
                </c:pt>
                <c:pt idx="3446">
                  <c:v>-155.83221000000003</c:v>
                </c:pt>
                <c:pt idx="3447">
                  <c:v>-155.76971000000003</c:v>
                </c:pt>
                <c:pt idx="3448">
                  <c:v>-155.70721000000003</c:v>
                </c:pt>
                <c:pt idx="3449">
                  <c:v>-155.64471000000003</c:v>
                </c:pt>
                <c:pt idx="3450">
                  <c:v>-155.58221000000003</c:v>
                </c:pt>
                <c:pt idx="3451">
                  <c:v>-155.51971000000003</c:v>
                </c:pt>
                <c:pt idx="3452">
                  <c:v>-155.45721000000003</c:v>
                </c:pt>
                <c:pt idx="3453">
                  <c:v>-155.39471000000003</c:v>
                </c:pt>
                <c:pt idx="3454">
                  <c:v>-155.33221000000003</c:v>
                </c:pt>
                <c:pt idx="3455">
                  <c:v>-155.26971000000003</c:v>
                </c:pt>
                <c:pt idx="3456">
                  <c:v>-155.20721000000003</c:v>
                </c:pt>
                <c:pt idx="3457">
                  <c:v>-155.14471000000003</c:v>
                </c:pt>
                <c:pt idx="3458">
                  <c:v>-155.08221000000003</c:v>
                </c:pt>
                <c:pt idx="3459">
                  <c:v>-155.01971000000003</c:v>
                </c:pt>
                <c:pt idx="3460">
                  <c:v>-154.95721000000003</c:v>
                </c:pt>
                <c:pt idx="3461">
                  <c:v>-154.89471000000003</c:v>
                </c:pt>
                <c:pt idx="3462">
                  <c:v>-154.83221000000003</c:v>
                </c:pt>
                <c:pt idx="3463">
                  <c:v>-154.76971000000003</c:v>
                </c:pt>
                <c:pt idx="3464">
                  <c:v>-154.70721000000003</c:v>
                </c:pt>
                <c:pt idx="3465">
                  <c:v>-154.64471000000003</c:v>
                </c:pt>
                <c:pt idx="3466">
                  <c:v>-154.58221000000003</c:v>
                </c:pt>
                <c:pt idx="3467">
                  <c:v>-154.51971000000003</c:v>
                </c:pt>
                <c:pt idx="3468">
                  <c:v>-154.45721000000003</c:v>
                </c:pt>
                <c:pt idx="3469">
                  <c:v>-154.39471000000003</c:v>
                </c:pt>
                <c:pt idx="3470">
                  <c:v>-154.33221000000003</c:v>
                </c:pt>
                <c:pt idx="3471">
                  <c:v>-154.26971000000003</c:v>
                </c:pt>
                <c:pt idx="3472">
                  <c:v>-154.20721000000003</c:v>
                </c:pt>
                <c:pt idx="3473">
                  <c:v>-154.14471000000003</c:v>
                </c:pt>
                <c:pt idx="3474">
                  <c:v>-154.08221000000003</c:v>
                </c:pt>
                <c:pt idx="3475">
                  <c:v>-154.01971000000003</c:v>
                </c:pt>
                <c:pt idx="3476">
                  <c:v>-153.95721000000003</c:v>
                </c:pt>
                <c:pt idx="3477">
                  <c:v>-153.89471000000003</c:v>
                </c:pt>
                <c:pt idx="3478">
                  <c:v>-153.83221000000003</c:v>
                </c:pt>
                <c:pt idx="3479">
                  <c:v>-153.76971000000003</c:v>
                </c:pt>
                <c:pt idx="3480">
                  <c:v>-153.70721000000003</c:v>
                </c:pt>
                <c:pt idx="3481">
                  <c:v>-153.64471000000003</c:v>
                </c:pt>
                <c:pt idx="3482">
                  <c:v>-153.58221000000003</c:v>
                </c:pt>
                <c:pt idx="3483">
                  <c:v>-153.51971000000003</c:v>
                </c:pt>
                <c:pt idx="3484">
                  <c:v>-153.45721000000003</c:v>
                </c:pt>
                <c:pt idx="3485">
                  <c:v>-153.39471000000003</c:v>
                </c:pt>
                <c:pt idx="3486">
                  <c:v>-153.33221000000003</c:v>
                </c:pt>
                <c:pt idx="3487">
                  <c:v>-153.26971000000003</c:v>
                </c:pt>
                <c:pt idx="3488">
                  <c:v>-153.20721000000003</c:v>
                </c:pt>
                <c:pt idx="3489">
                  <c:v>-153.14471000000003</c:v>
                </c:pt>
                <c:pt idx="3490">
                  <c:v>-153.08221000000003</c:v>
                </c:pt>
                <c:pt idx="3491">
                  <c:v>-153.01971000000003</c:v>
                </c:pt>
                <c:pt idx="3492">
                  <c:v>-152.95721000000003</c:v>
                </c:pt>
                <c:pt idx="3493">
                  <c:v>-152.89471000000003</c:v>
                </c:pt>
                <c:pt idx="3494">
                  <c:v>-152.83221000000003</c:v>
                </c:pt>
                <c:pt idx="3495">
                  <c:v>-152.76971000000003</c:v>
                </c:pt>
                <c:pt idx="3496">
                  <c:v>-152.70721000000003</c:v>
                </c:pt>
                <c:pt idx="3497">
                  <c:v>-152.64471000000003</c:v>
                </c:pt>
                <c:pt idx="3498">
                  <c:v>-152.58221000000003</c:v>
                </c:pt>
                <c:pt idx="3499">
                  <c:v>-152.51971000000003</c:v>
                </c:pt>
                <c:pt idx="3500">
                  <c:v>-152.45721000000003</c:v>
                </c:pt>
                <c:pt idx="3501">
                  <c:v>-152.39471000000003</c:v>
                </c:pt>
                <c:pt idx="3502">
                  <c:v>-152.33221000000003</c:v>
                </c:pt>
                <c:pt idx="3503">
                  <c:v>-152.26971000000003</c:v>
                </c:pt>
                <c:pt idx="3504">
                  <c:v>-152.20721000000003</c:v>
                </c:pt>
                <c:pt idx="3505">
                  <c:v>-152.14471000000003</c:v>
                </c:pt>
                <c:pt idx="3506">
                  <c:v>-152.08221000000003</c:v>
                </c:pt>
                <c:pt idx="3507">
                  <c:v>-152.01971000000003</c:v>
                </c:pt>
                <c:pt idx="3508">
                  <c:v>-151.95721000000003</c:v>
                </c:pt>
                <c:pt idx="3509">
                  <c:v>-151.89471000000003</c:v>
                </c:pt>
                <c:pt idx="3510">
                  <c:v>-151.83221000000003</c:v>
                </c:pt>
                <c:pt idx="3511">
                  <c:v>-151.76971000000003</c:v>
                </c:pt>
                <c:pt idx="3512">
                  <c:v>-151.70721000000003</c:v>
                </c:pt>
                <c:pt idx="3513">
                  <c:v>-151.64471000000003</c:v>
                </c:pt>
                <c:pt idx="3514">
                  <c:v>-151.58221000000003</c:v>
                </c:pt>
                <c:pt idx="3515">
                  <c:v>-151.51971000000003</c:v>
                </c:pt>
                <c:pt idx="3516">
                  <c:v>-151.45721000000003</c:v>
                </c:pt>
                <c:pt idx="3517">
                  <c:v>-151.39471000000003</c:v>
                </c:pt>
                <c:pt idx="3518">
                  <c:v>-151.33221000000003</c:v>
                </c:pt>
                <c:pt idx="3519">
                  <c:v>-151.26971000000003</c:v>
                </c:pt>
                <c:pt idx="3520">
                  <c:v>-151.20721000000003</c:v>
                </c:pt>
                <c:pt idx="3521">
                  <c:v>-151.14471000000003</c:v>
                </c:pt>
                <c:pt idx="3522">
                  <c:v>-151.08221000000003</c:v>
                </c:pt>
                <c:pt idx="3523">
                  <c:v>-151.01971000000003</c:v>
                </c:pt>
                <c:pt idx="3524">
                  <c:v>-150.95721000000003</c:v>
                </c:pt>
                <c:pt idx="3525">
                  <c:v>-150.89471000000003</c:v>
                </c:pt>
                <c:pt idx="3526">
                  <c:v>-150.83221000000003</c:v>
                </c:pt>
                <c:pt idx="3527">
                  <c:v>-150.76971000000003</c:v>
                </c:pt>
                <c:pt idx="3528">
                  <c:v>-150.70721000000003</c:v>
                </c:pt>
                <c:pt idx="3529">
                  <c:v>-150.64471000000003</c:v>
                </c:pt>
                <c:pt idx="3530">
                  <c:v>-150.58221000000003</c:v>
                </c:pt>
                <c:pt idx="3531">
                  <c:v>-150.51971000000003</c:v>
                </c:pt>
                <c:pt idx="3532">
                  <c:v>-150.45721000000003</c:v>
                </c:pt>
                <c:pt idx="3533">
                  <c:v>-150.39471000000003</c:v>
                </c:pt>
                <c:pt idx="3534">
                  <c:v>-150.33221000000003</c:v>
                </c:pt>
                <c:pt idx="3535">
                  <c:v>-150.26971000000003</c:v>
                </c:pt>
                <c:pt idx="3536">
                  <c:v>-150.20721000000003</c:v>
                </c:pt>
                <c:pt idx="3537">
                  <c:v>-150.14471000000003</c:v>
                </c:pt>
                <c:pt idx="3538">
                  <c:v>-150.08221000000003</c:v>
                </c:pt>
                <c:pt idx="3539">
                  <c:v>-150.01971000000003</c:v>
                </c:pt>
                <c:pt idx="3540">
                  <c:v>-149.95721000000003</c:v>
                </c:pt>
                <c:pt idx="3541">
                  <c:v>-149.89471000000003</c:v>
                </c:pt>
                <c:pt idx="3542">
                  <c:v>-149.83221000000003</c:v>
                </c:pt>
                <c:pt idx="3543">
                  <c:v>-149.76971000000003</c:v>
                </c:pt>
                <c:pt idx="3544">
                  <c:v>-149.70721000000003</c:v>
                </c:pt>
                <c:pt idx="3545">
                  <c:v>-149.64471000000003</c:v>
                </c:pt>
                <c:pt idx="3546">
                  <c:v>-149.58221000000003</c:v>
                </c:pt>
                <c:pt idx="3547">
                  <c:v>-149.51971000000003</c:v>
                </c:pt>
                <c:pt idx="3548">
                  <c:v>-149.45721000000003</c:v>
                </c:pt>
                <c:pt idx="3549">
                  <c:v>-149.39471000000003</c:v>
                </c:pt>
                <c:pt idx="3550">
                  <c:v>-149.33221000000003</c:v>
                </c:pt>
                <c:pt idx="3551">
                  <c:v>-149.26971000000003</c:v>
                </c:pt>
                <c:pt idx="3552">
                  <c:v>-149.20721000000003</c:v>
                </c:pt>
                <c:pt idx="3553">
                  <c:v>-149.14471000000003</c:v>
                </c:pt>
                <c:pt idx="3554">
                  <c:v>-149.08221000000003</c:v>
                </c:pt>
                <c:pt idx="3555">
                  <c:v>-149.01971000000003</c:v>
                </c:pt>
                <c:pt idx="3556">
                  <c:v>-148.95721000000003</c:v>
                </c:pt>
                <c:pt idx="3557">
                  <c:v>-148.89471000000003</c:v>
                </c:pt>
                <c:pt idx="3558">
                  <c:v>-148.83221000000003</c:v>
                </c:pt>
                <c:pt idx="3559">
                  <c:v>-148.76971000000003</c:v>
                </c:pt>
                <c:pt idx="3560">
                  <c:v>-148.70721000000003</c:v>
                </c:pt>
                <c:pt idx="3561">
                  <c:v>-148.64471000000003</c:v>
                </c:pt>
                <c:pt idx="3562">
                  <c:v>-148.58221000000003</c:v>
                </c:pt>
                <c:pt idx="3563">
                  <c:v>-148.51971000000003</c:v>
                </c:pt>
                <c:pt idx="3564">
                  <c:v>-148.45721000000003</c:v>
                </c:pt>
                <c:pt idx="3565">
                  <c:v>-148.39471000000003</c:v>
                </c:pt>
                <c:pt idx="3566">
                  <c:v>-148.33221000000003</c:v>
                </c:pt>
                <c:pt idx="3567">
                  <c:v>-148.26971000000003</c:v>
                </c:pt>
                <c:pt idx="3568">
                  <c:v>-148.20721000000003</c:v>
                </c:pt>
                <c:pt idx="3569">
                  <c:v>-148.14471000000003</c:v>
                </c:pt>
                <c:pt idx="3570">
                  <c:v>-148.08221000000003</c:v>
                </c:pt>
                <c:pt idx="3571">
                  <c:v>-148.01971000000003</c:v>
                </c:pt>
                <c:pt idx="3572">
                  <c:v>-147.95721000000003</c:v>
                </c:pt>
                <c:pt idx="3573">
                  <c:v>-147.89471000000003</c:v>
                </c:pt>
                <c:pt idx="3574">
                  <c:v>-147.83221000000003</c:v>
                </c:pt>
                <c:pt idx="3575">
                  <c:v>-147.76971000000003</c:v>
                </c:pt>
                <c:pt idx="3576">
                  <c:v>-147.70721000000003</c:v>
                </c:pt>
                <c:pt idx="3577">
                  <c:v>-147.64471000000003</c:v>
                </c:pt>
                <c:pt idx="3578">
                  <c:v>-147.58221000000003</c:v>
                </c:pt>
                <c:pt idx="3579">
                  <c:v>-147.51971000000003</c:v>
                </c:pt>
                <c:pt idx="3580">
                  <c:v>-147.45721000000003</c:v>
                </c:pt>
                <c:pt idx="3581">
                  <c:v>-147.39471000000003</c:v>
                </c:pt>
                <c:pt idx="3582">
                  <c:v>-147.33221000000003</c:v>
                </c:pt>
                <c:pt idx="3583">
                  <c:v>-147.26971000000003</c:v>
                </c:pt>
                <c:pt idx="3584">
                  <c:v>-147.20721000000003</c:v>
                </c:pt>
                <c:pt idx="3585">
                  <c:v>-147.14471000000003</c:v>
                </c:pt>
                <c:pt idx="3586">
                  <c:v>-147.08221000000003</c:v>
                </c:pt>
                <c:pt idx="3587">
                  <c:v>-147.01971000000003</c:v>
                </c:pt>
                <c:pt idx="3588">
                  <c:v>-146.95721000000003</c:v>
                </c:pt>
                <c:pt idx="3589">
                  <c:v>-146.89471000000003</c:v>
                </c:pt>
                <c:pt idx="3590">
                  <c:v>-146.83221000000003</c:v>
                </c:pt>
                <c:pt idx="3591">
                  <c:v>-146.76971000000003</c:v>
                </c:pt>
                <c:pt idx="3592">
                  <c:v>-146.70721000000003</c:v>
                </c:pt>
                <c:pt idx="3593">
                  <c:v>-146.64471000000003</c:v>
                </c:pt>
                <c:pt idx="3594">
                  <c:v>-146.58221000000003</c:v>
                </c:pt>
                <c:pt idx="3595">
                  <c:v>-146.51971000000003</c:v>
                </c:pt>
                <c:pt idx="3596">
                  <c:v>-146.45721000000003</c:v>
                </c:pt>
                <c:pt idx="3597">
                  <c:v>-146.39471000000003</c:v>
                </c:pt>
                <c:pt idx="3598">
                  <c:v>-146.33221000000003</c:v>
                </c:pt>
                <c:pt idx="3599">
                  <c:v>-146.26971000000003</c:v>
                </c:pt>
                <c:pt idx="3600">
                  <c:v>-146.20721000000003</c:v>
                </c:pt>
                <c:pt idx="3601">
                  <c:v>-146.14471000000003</c:v>
                </c:pt>
                <c:pt idx="3602">
                  <c:v>-146.08221000000003</c:v>
                </c:pt>
                <c:pt idx="3603">
                  <c:v>-146.01971000000003</c:v>
                </c:pt>
                <c:pt idx="3604">
                  <c:v>-145.95721000000003</c:v>
                </c:pt>
                <c:pt idx="3605">
                  <c:v>-145.89471000000003</c:v>
                </c:pt>
                <c:pt idx="3606">
                  <c:v>-145.83221000000003</c:v>
                </c:pt>
                <c:pt idx="3607">
                  <c:v>-145.76971000000003</c:v>
                </c:pt>
                <c:pt idx="3608">
                  <c:v>-145.70721000000003</c:v>
                </c:pt>
                <c:pt idx="3609">
                  <c:v>-145.64471000000003</c:v>
                </c:pt>
                <c:pt idx="3610">
                  <c:v>-145.58221000000003</c:v>
                </c:pt>
                <c:pt idx="3611">
                  <c:v>-145.51971000000003</c:v>
                </c:pt>
                <c:pt idx="3612">
                  <c:v>-145.45721000000003</c:v>
                </c:pt>
                <c:pt idx="3613">
                  <c:v>-145.39471000000003</c:v>
                </c:pt>
                <c:pt idx="3614">
                  <c:v>-145.33221000000003</c:v>
                </c:pt>
                <c:pt idx="3615">
                  <c:v>-145.26971000000003</c:v>
                </c:pt>
                <c:pt idx="3616">
                  <c:v>-145.20721000000003</c:v>
                </c:pt>
                <c:pt idx="3617">
                  <c:v>-145.14471000000003</c:v>
                </c:pt>
                <c:pt idx="3618">
                  <c:v>-145.08221000000003</c:v>
                </c:pt>
                <c:pt idx="3619">
                  <c:v>-145.01971000000003</c:v>
                </c:pt>
                <c:pt idx="3620">
                  <c:v>-144.95721000000003</c:v>
                </c:pt>
                <c:pt idx="3621">
                  <c:v>-144.89471000000003</c:v>
                </c:pt>
                <c:pt idx="3622">
                  <c:v>-144.83221000000003</c:v>
                </c:pt>
                <c:pt idx="3623">
                  <c:v>-144.76971000000003</c:v>
                </c:pt>
                <c:pt idx="3624">
                  <c:v>-144.70721000000003</c:v>
                </c:pt>
                <c:pt idx="3625">
                  <c:v>-144.64471000000003</c:v>
                </c:pt>
                <c:pt idx="3626">
                  <c:v>-144.58221000000003</c:v>
                </c:pt>
                <c:pt idx="3627">
                  <c:v>-144.51971000000003</c:v>
                </c:pt>
                <c:pt idx="3628">
                  <c:v>-144.45721000000003</c:v>
                </c:pt>
                <c:pt idx="3629">
                  <c:v>-144.39471000000003</c:v>
                </c:pt>
                <c:pt idx="3630">
                  <c:v>-144.33221000000003</c:v>
                </c:pt>
                <c:pt idx="3631">
                  <c:v>-144.26971000000003</c:v>
                </c:pt>
                <c:pt idx="3632">
                  <c:v>-144.20721000000003</c:v>
                </c:pt>
                <c:pt idx="3633">
                  <c:v>-144.14471000000003</c:v>
                </c:pt>
                <c:pt idx="3634">
                  <c:v>-144.08221000000003</c:v>
                </c:pt>
                <c:pt idx="3635">
                  <c:v>-144.01971000000003</c:v>
                </c:pt>
                <c:pt idx="3636">
                  <c:v>-143.95721000000003</c:v>
                </c:pt>
                <c:pt idx="3637">
                  <c:v>-143.89471000000003</c:v>
                </c:pt>
                <c:pt idx="3638">
                  <c:v>-143.83221000000003</c:v>
                </c:pt>
                <c:pt idx="3639">
                  <c:v>-143.76971000000003</c:v>
                </c:pt>
                <c:pt idx="3640">
                  <c:v>-143.70721000000003</c:v>
                </c:pt>
                <c:pt idx="3641">
                  <c:v>-143.64471000000003</c:v>
                </c:pt>
                <c:pt idx="3642">
                  <c:v>-143.58221000000003</c:v>
                </c:pt>
                <c:pt idx="3643">
                  <c:v>-143.51971000000003</c:v>
                </c:pt>
                <c:pt idx="3644">
                  <c:v>-143.45721000000003</c:v>
                </c:pt>
                <c:pt idx="3645">
                  <c:v>-143.39471000000003</c:v>
                </c:pt>
                <c:pt idx="3646">
                  <c:v>-143.33221000000003</c:v>
                </c:pt>
                <c:pt idx="3647">
                  <c:v>-143.26971000000003</c:v>
                </c:pt>
                <c:pt idx="3648">
                  <c:v>-143.20721000000003</c:v>
                </c:pt>
                <c:pt idx="3649">
                  <c:v>-143.14471000000003</c:v>
                </c:pt>
                <c:pt idx="3650">
                  <c:v>-143.08221000000003</c:v>
                </c:pt>
                <c:pt idx="3651">
                  <c:v>-143.01971000000003</c:v>
                </c:pt>
                <c:pt idx="3652">
                  <c:v>-142.95721000000003</c:v>
                </c:pt>
                <c:pt idx="3653">
                  <c:v>-142.89471000000003</c:v>
                </c:pt>
                <c:pt idx="3654">
                  <c:v>-142.83221000000003</c:v>
                </c:pt>
                <c:pt idx="3655">
                  <c:v>-142.76971000000003</c:v>
                </c:pt>
                <c:pt idx="3656">
                  <c:v>-142.70721000000003</c:v>
                </c:pt>
                <c:pt idx="3657">
                  <c:v>-142.64471000000003</c:v>
                </c:pt>
                <c:pt idx="3658">
                  <c:v>-142.58221000000003</c:v>
                </c:pt>
                <c:pt idx="3659">
                  <c:v>-142.51971000000003</c:v>
                </c:pt>
                <c:pt idx="3660">
                  <c:v>-142.45721000000003</c:v>
                </c:pt>
                <c:pt idx="3661">
                  <c:v>-142.39471000000003</c:v>
                </c:pt>
                <c:pt idx="3662">
                  <c:v>-142.33221000000003</c:v>
                </c:pt>
                <c:pt idx="3663">
                  <c:v>-142.26971000000003</c:v>
                </c:pt>
                <c:pt idx="3664">
                  <c:v>-142.20721000000003</c:v>
                </c:pt>
                <c:pt idx="3665">
                  <c:v>-142.14471000000003</c:v>
                </c:pt>
                <c:pt idx="3666">
                  <c:v>-142.08221000000003</c:v>
                </c:pt>
                <c:pt idx="3667">
                  <c:v>-142.01971000000003</c:v>
                </c:pt>
                <c:pt idx="3668">
                  <c:v>-141.95721000000003</c:v>
                </c:pt>
                <c:pt idx="3669">
                  <c:v>-141.89471000000003</c:v>
                </c:pt>
                <c:pt idx="3670">
                  <c:v>-141.83221000000003</c:v>
                </c:pt>
                <c:pt idx="3671">
                  <c:v>-141.76971000000003</c:v>
                </c:pt>
                <c:pt idx="3672">
                  <c:v>-141.70721000000003</c:v>
                </c:pt>
                <c:pt idx="3673">
                  <c:v>-141.64471000000003</c:v>
                </c:pt>
                <c:pt idx="3674">
                  <c:v>-141.58221000000003</c:v>
                </c:pt>
                <c:pt idx="3675">
                  <c:v>-141.51971000000003</c:v>
                </c:pt>
                <c:pt idx="3676">
                  <c:v>-141.45721000000003</c:v>
                </c:pt>
                <c:pt idx="3677">
                  <c:v>-141.39471000000003</c:v>
                </c:pt>
                <c:pt idx="3678">
                  <c:v>-141.33221000000003</c:v>
                </c:pt>
                <c:pt idx="3679">
                  <c:v>-141.26971000000003</c:v>
                </c:pt>
                <c:pt idx="3680">
                  <c:v>-141.20721000000003</c:v>
                </c:pt>
                <c:pt idx="3681">
                  <c:v>-141.14471000000003</c:v>
                </c:pt>
                <c:pt idx="3682">
                  <c:v>-141.08221000000003</c:v>
                </c:pt>
                <c:pt idx="3683">
                  <c:v>-141.01971000000003</c:v>
                </c:pt>
                <c:pt idx="3684">
                  <c:v>-140.95721000000003</c:v>
                </c:pt>
                <c:pt idx="3685">
                  <c:v>-140.89471000000003</c:v>
                </c:pt>
                <c:pt idx="3686">
                  <c:v>-140.83221000000003</c:v>
                </c:pt>
                <c:pt idx="3687">
                  <c:v>-140.76971000000003</c:v>
                </c:pt>
                <c:pt idx="3688">
                  <c:v>-140.70721000000003</c:v>
                </c:pt>
                <c:pt idx="3689">
                  <c:v>-140.64471000000003</c:v>
                </c:pt>
                <c:pt idx="3690">
                  <c:v>-140.58221000000003</c:v>
                </c:pt>
                <c:pt idx="3691">
                  <c:v>-140.51971000000003</c:v>
                </c:pt>
                <c:pt idx="3692">
                  <c:v>-140.45721000000003</c:v>
                </c:pt>
                <c:pt idx="3693">
                  <c:v>-140.39471000000003</c:v>
                </c:pt>
                <c:pt idx="3694">
                  <c:v>-140.33221000000003</c:v>
                </c:pt>
                <c:pt idx="3695">
                  <c:v>-140.26971000000003</c:v>
                </c:pt>
                <c:pt idx="3696">
                  <c:v>-140.20721000000003</c:v>
                </c:pt>
                <c:pt idx="3697">
                  <c:v>-140.14471000000003</c:v>
                </c:pt>
                <c:pt idx="3698">
                  <c:v>-140.08221000000003</c:v>
                </c:pt>
                <c:pt idx="3699">
                  <c:v>-140.01971000000003</c:v>
                </c:pt>
                <c:pt idx="3700">
                  <c:v>-139.95721000000003</c:v>
                </c:pt>
                <c:pt idx="3701">
                  <c:v>-139.89471000000003</c:v>
                </c:pt>
                <c:pt idx="3702">
                  <c:v>-139.83221000000003</c:v>
                </c:pt>
                <c:pt idx="3703">
                  <c:v>-139.76971000000003</c:v>
                </c:pt>
                <c:pt idx="3704">
                  <c:v>-139.70721000000003</c:v>
                </c:pt>
                <c:pt idx="3705">
                  <c:v>-139.64471000000003</c:v>
                </c:pt>
                <c:pt idx="3706">
                  <c:v>-139.58221000000003</c:v>
                </c:pt>
                <c:pt idx="3707">
                  <c:v>-139.51971000000003</c:v>
                </c:pt>
                <c:pt idx="3708">
                  <c:v>-139.45721000000003</c:v>
                </c:pt>
                <c:pt idx="3709">
                  <c:v>-139.39471000000003</c:v>
                </c:pt>
                <c:pt idx="3710">
                  <c:v>-139.33221000000003</c:v>
                </c:pt>
                <c:pt idx="3711">
                  <c:v>-139.26971000000003</c:v>
                </c:pt>
                <c:pt idx="3712">
                  <c:v>-139.20721000000003</c:v>
                </c:pt>
                <c:pt idx="3713">
                  <c:v>-139.14471000000003</c:v>
                </c:pt>
                <c:pt idx="3714">
                  <c:v>-139.08221000000003</c:v>
                </c:pt>
                <c:pt idx="3715">
                  <c:v>-139.01971000000003</c:v>
                </c:pt>
                <c:pt idx="3716">
                  <c:v>-138.95721000000003</c:v>
                </c:pt>
                <c:pt idx="3717">
                  <c:v>-138.89471000000003</c:v>
                </c:pt>
                <c:pt idx="3718">
                  <c:v>-138.83221000000003</c:v>
                </c:pt>
                <c:pt idx="3719">
                  <c:v>-138.76971000000003</c:v>
                </c:pt>
                <c:pt idx="3720">
                  <c:v>-138.70721000000003</c:v>
                </c:pt>
                <c:pt idx="3721">
                  <c:v>-138.64471000000003</c:v>
                </c:pt>
                <c:pt idx="3722">
                  <c:v>-138.58221000000003</c:v>
                </c:pt>
                <c:pt idx="3723">
                  <c:v>-138.51971000000003</c:v>
                </c:pt>
                <c:pt idx="3724">
                  <c:v>-138.45721000000003</c:v>
                </c:pt>
                <c:pt idx="3725">
                  <c:v>-138.39471000000003</c:v>
                </c:pt>
                <c:pt idx="3726">
                  <c:v>-138.33221000000003</c:v>
                </c:pt>
                <c:pt idx="3727">
                  <c:v>-138.26971000000003</c:v>
                </c:pt>
                <c:pt idx="3728">
                  <c:v>-138.20721000000003</c:v>
                </c:pt>
                <c:pt idx="3729">
                  <c:v>-138.14471000000003</c:v>
                </c:pt>
                <c:pt idx="3730">
                  <c:v>-138.08221000000003</c:v>
                </c:pt>
                <c:pt idx="3731">
                  <c:v>-138.01971000000003</c:v>
                </c:pt>
                <c:pt idx="3732">
                  <c:v>-137.95721000000003</c:v>
                </c:pt>
                <c:pt idx="3733">
                  <c:v>-137.89471000000003</c:v>
                </c:pt>
                <c:pt idx="3734">
                  <c:v>-137.83221000000003</c:v>
                </c:pt>
                <c:pt idx="3735">
                  <c:v>-137.76971000000003</c:v>
                </c:pt>
                <c:pt idx="3736">
                  <c:v>-137.70721000000003</c:v>
                </c:pt>
                <c:pt idx="3737">
                  <c:v>-137.64471000000003</c:v>
                </c:pt>
                <c:pt idx="3738">
                  <c:v>-137.58221000000003</c:v>
                </c:pt>
                <c:pt idx="3739">
                  <c:v>-137.51971000000003</c:v>
                </c:pt>
                <c:pt idx="3740">
                  <c:v>-137.45721000000003</c:v>
                </c:pt>
                <c:pt idx="3741">
                  <c:v>-137.39471000000003</c:v>
                </c:pt>
                <c:pt idx="3742">
                  <c:v>-137.33221000000003</c:v>
                </c:pt>
                <c:pt idx="3743">
                  <c:v>-137.26971000000003</c:v>
                </c:pt>
                <c:pt idx="3744">
                  <c:v>-137.20721000000003</c:v>
                </c:pt>
                <c:pt idx="3745">
                  <c:v>-137.14471000000003</c:v>
                </c:pt>
                <c:pt idx="3746">
                  <c:v>-137.08221000000003</c:v>
                </c:pt>
                <c:pt idx="3747">
                  <c:v>-137.01971000000003</c:v>
                </c:pt>
                <c:pt idx="3748">
                  <c:v>-136.95721000000003</c:v>
                </c:pt>
                <c:pt idx="3749">
                  <c:v>-136.89471000000003</c:v>
                </c:pt>
                <c:pt idx="3750">
                  <c:v>-136.83221000000003</c:v>
                </c:pt>
                <c:pt idx="3751">
                  <c:v>-136.76971000000003</c:v>
                </c:pt>
                <c:pt idx="3752">
                  <c:v>-136.70721000000003</c:v>
                </c:pt>
                <c:pt idx="3753">
                  <c:v>-136.64471000000003</c:v>
                </c:pt>
                <c:pt idx="3754">
                  <c:v>-136.58221000000003</c:v>
                </c:pt>
                <c:pt idx="3755">
                  <c:v>-136.51971000000003</c:v>
                </c:pt>
                <c:pt idx="3756">
                  <c:v>-136.45721000000003</c:v>
                </c:pt>
                <c:pt idx="3757">
                  <c:v>-136.39471000000003</c:v>
                </c:pt>
                <c:pt idx="3758">
                  <c:v>-136.33221000000003</c:v>
                </c:pt>
                <c:pt idx="3759">
                  <c:v>-136.26971000000003</c:v>
                </c:pt>
                <c:pt idx="3760">
                  <c:v>-136.20721000000003</c:v>
                </c:pt>
                <c:pt idx="3761">
                  <c:v>-136.14471000000003</c:v>
                </c:pt>
                <c:pt idx="3762">
                  <c:v>-136.08221000000003</c:v>
                </c:pt>
                <c:pt idx="3763">
                  <c:v>-136.01971000000003</c:v>
                </c:pt>
                <c:pt idx="3764">
                  <c:v>-135.95721000000003</c:v>
                </c:pt>
                <c:pt idx="3765">
                  <c:v>-135.89471000000003</c:v>
                </c:pt>
                <c:pt idx="3766">
                  <c:v>-135.83221000000003</c:v>
                </c:pt>
                <c:pt idx="3767">
                  <c:v>-135.76971000000003</c:v>
                </c:pt>
                <c:pt idx="3768">
                  <c:v>-135.70721000000003</c:v>
                </c:pt>
                <c:pt idx="3769">
                  <c:v>-135.64471000000003</c:v>
                </c:pt>
                <c:pt idx="3770">
                  <c:v>-135.58221000000003</c:v>
                </c:pt>
                <c:pt idx="3771">
                  <c:v>-135.51971000000003</c:v>
                </c:pt>
                <c:pt idx="3772">
                  <c:v>-135.45721000000003</c:v>
                </c:pt>
                <c:pt idx="3773">
                  <c:v>-135.39471000000003</c:v>
                </c:pt>
                <c:pt idx="3774">
                  <c:v>-135.33221000000003</c:v>
                </c:pt>
                <c:pt idx="3775">
                  <c:v>-135.26971000000003</c:v>
                </c:pt>
                <c:pt idx="3776">
                  <c:v>-135.20721000000003</c:v>
                </c:pt>
                <c:pt idx="3777">
                  <c:v>-135.14471000000003</c:v>
                </c:pt>
                <c:pt idx="3778">
                  <c:v>-135.08221000000003</c:v>
                </c:pt>
                <c:pt idx="3779">
                  <c:v>-135.01971000000003</c:v>
                </c:pt>
                <c:pt idx="3780">
                  <c:v>-134.95721000000003</c:v>
                </c:pt>
                <c:pt idx="3781">
                  <c:v>-134.89471000000003</c:v>
                </c:pt>
                <c:pt idx="3782">
                  <c:v>-134.83221000000003</c:v>
                </c:pt>
                <c:pt idx="3783">
                  <c:v>-134.76971000000003</c:v>
                </c:pt>
                <c:pt idx="3784">
                  <c:v>-134.70721000000003</c:v>
                </c:pt>
                <c:pt idx="3785">
                  <c:v>-134.64471000000003</c:v>
                </c:pt>
                <c:pt idx="3786">
                  <c:v>-134.58221000000003</c:v>
                </c:pt>
                <c:pt idx="3787">
                  <c:v>-134.51971000000003</c:v>
                </c:pt>
                <c:pt idx="3788">
                  <c:v>-134.45721000000003</c:v>
                </c:pt>
                <c:pt idx="3789">
                  <c:v>-134.39471000000003</c:v>
                </c:pt>
                <c:pt idx="3790">
                  <c:v>-134.33221000000003</c:v>
                </c:pt>
                <c:pt idx="3791">
                  <c:v>-134.26971000000003</c:v>
                </c:pt>
                <c:pt idx="3792">
                  <c:v>-134.20721000000003</c:v>
                </c:pt>
                <c:pt idx="3793">
                  <c:v>-134.14471000000003</c:v>
                </c:pt>
                <c:pt idx="3794">
                  <c:v>-134.08221000000003</c:v>
                </c:pt>
                <c:pt idx="3795">
                  <c:v>-134.01971000000003</c:v>
                </c:pt>
                <c:pt idx="3796">
                  <c:v>-133.95721000000003</c:v>
                </c:pt>
                <c:pt idx="3797">
                  <c:v>-133.89471000000003</c:v>
                </c:pt>
                <c:pt idx="3798">
                  <c:v>-133.83221000000003</c:v>
                </c:pt>
                <c:pt idx="3799">
                  <c:v>-133.76971000000003</c:v>
                </c:pt>
                <c:pt idx="3800">
                  <c:v>-133.70721000000003</c:v>
                </c:pt>
                <c:pt idx="3801">
                  <c:v>-133.64471000000003</c:v>
                </c:pt>
                <c:pt idx="3802">
                  <c:v>-133.58221000000003</c:v>
                </c:pt>
                <c:pt idx="3803">
                  <c:v>-133.51971000000003</c:v>
                </c:pt>
                <c:pt idx="3804">
                  <c:v>-133.45721000000003</c:v>
                </c:pt>
                <c:pt idx="3805">
                  <c:v>-133.39471000000003</c:v>
                </c:pt>
                <c:pt idx="3806">
                  <c:v>-133.33221000000003</c:v>
                </c:pt>
                <c:pt idx="3807">
                  <c:v>-133.26971000000003</c:v>
                </c:pt>
                <c:pt idx="3808">
                  <c:v>-133.20721000000003</c:v>
                </c:pt>
                <c:pt idx="3809">
                  <c:v>-133.14471000000003</c:v>
                </c:pt>
                <c:pt idx="3810">
                  <c:v>-133.08221000000003</c:v>
                </c:pt>
                <c:pt idx="3811">
                  <c:v>-133.01971000000003</c:v>
                </c:pt>
                <c:pt idx="3812">
                  <c:v>-132.95721000000003</c:v>
                </c:pt>
                <c:pt idx="3813">
                  <c:v>-132.89471000000003</c:v>
                </c:pt>
                <c:pt idx="3814">
                  <c:v>-132.83221000000003</c:v>
                </c:pt>
                <c:pt idx="3815">
                  <c:v>-132.76971000000003</c:v>
                </c:pt>
                <c:pt idx="3816">
                  <c:v>-132.70721000000003</c:v>
                </c:pt>
                <c:pt idx="3817">
                  <c:v>-132.64471000000003</c:v>
                </c:pt>
                <c:pt idx="3818">
                  <c:v>-132.58221000000003</c:v>
                </c:pt>
                <c:pt idx="3819">
                  <c:v>-132.51971000000003</c:v>
                </c:pt>
                <c:pt idx="3820">
                  <c:v>-132.45721000000003</c:v>
                </c:pt>
                <c:pt idx="3821">
                  <c:v>-132.39471000000003</c:v>
                </c:pt>
                <c:pt idx="3822">
                  <c:v>-132.33221000000003</c:v>
                </c:pt>
                <c:pt idx="3823">
                  <c:v>-132.26971000000003</c:v>
                </c:pt>
                <c:pt idx="3824">
                  <c:v>-132.20721000000003</c:v>
                </c:pt>
                <c:pt idx="3825">
                  <c:v>-132.14471000000003</c:v>
                </c:pt>
                <c:pt idx="3826">
                  <c:v>-132.08221000000003</c:v>
                </c:pt>
                <c:pt idx="3827">
                  <c:v>-132.01971000000003</c:v>
                </c:pt>
                <c:pt idx="3828">
                  <c:v>-131.95721000000003</c:v>
                </c:pt>
                <c:pt idx="3829">
                  <c:v>-131.89471000000003</c:v>
                </c:pt>
                <c:pt idx="3830">
                  <c:v>-131.83221000000003</c:v>
                </c:pt>
                <c:pt idx="3831">
                  <c:v>-131.76971000000003</c:v>
                </c:pt>
                <c:pt idx="3832">
                  <c:v>-131.70721000000003</c:v>
                </c:pt>
                <c:pt idx="3833">
                  <c:v>-131.64471000000003</c:v>
                </c:pt>
                <c:pt idx="3834">
                  <c:v>-131.58221000000003</c:v>
                </c:pt>
                <c:pt idx="3835">
                  <c:v>-131.51971000000003</c:v>
                </c:pt>
                <c:pt idx="3836">
                  <c:v>-131.45721000000003</c:v>
                </c:pt>
                <c:pt idx="3837">
                  <c:v>-131.39471000000003</c:v>
                </c:pt>
                <c:pt idx="3838">
                  <c:v>-131.33221000000003</c:v>
                </c:pt>
                <c:pt idx="3839">
                  <c:v>-131.26971000000003</c:v>
                </c:pt>
                <c:pt idx="3840">
                  <c:v>-131.20721000000003</c:v>
                </c:pt>
                <c:pt idx="3841">
                  <c:v>-131.14471000000003</c:v>
                </c:pt>
                <c:pt idx="3842">
                  <c:v>-131.08221000000003</c:v>
                </c:pt>
                <c:pt idx="3843">
                  <c:v>-131.01971000000003</c:v>
                </c:pt>
                <c:pt idx="3844">
                  <c:v>-130.95721000000003</c:v>
                </c:pt>
                <c:pt idx="3845">
                  <c:v>-130.89471000000003</c:v>
                </c:pt>
                <c:pt idx="3846">
                  <c:v>-130.83221000000003</c:v>
                </c:pt>
                <c:pt idx="3847">
                  <c:v>-130.76971000000003</c:v>
                </c:pt>
                <c:pt idx="3848">
                  <c:v>-130.70721000000003</c:v>
                </c:pt>
                <c:pt idx="3849">
                  <c:v>-130.64471000000003</c:v>
                </c:pt>
                <c:pt idx="3850">
                  <c:v>-130.58221000000003</c:v>
                </c:pt>
                <c:pt idx="3851">
                  <c:v>-130.51971000000003</c:v>
                </c:pt>
                <c:pt idx="3852">
                  <c:v>-130.45721000000003</c:v>
                </c:pt>
                <c:pt idx="3853">
                  <c:v>-130.39471000000003</c:v>
                </c:pt>
                <c:pt idx="3854">
                  <c:v>-130.33221000000003</c:v>
                </c:pt>
                <c:pt idx="3855">
                  <c:v>-130.26971000000003</c:v>
                </c:pt>
                <c:pt idx="3856">
                  <c:v>-130.20721000000003</c:v>
                </c:pt>
                <c:pt idx="3857">
                  <c:v>-130.14471000000003</c:v>
                </c:pt>
                <c:pt idx="3858">
                  <c:v>-130.08221000000003</c:v>
                </c:pt>
                <c:pt idx="3859">
                  <c:v>-130.01971000000003</c:v>
                </c:pt>
                <c:pt idx="3860">
                  <c:v>-129.95721000000003</c:v>
                </c:pt>
                <c:pt idx="3861">
                  <c:v>-129.89471000000003</c:v>
                </c:pt>
                <c:pt idx="3862">
                  <c:v>-129.83221000000003</c:v>
                </c:pt>
                <c:pt idx="3863">
                  <c:v>-129.76971000000003</c:v>
                </c:pt>
                <c:pt idx="3864">
                  <c:v>-129.70721000000003</c:v>
                </c:pt>
                <c:pt idx="3865">
                  <c:v>-129.64471000000003</c:v>
                </c:pt>
                <c:pt idx="3866">
                  <c:v>-129.58221000000003</c:v>
                </c:pt>
                <c:pt idx="3867">
                  <c:v>-129.51971000000003</c:v>
                </c:pt>
                <c:pt idx="3868">
                  <c:v>-129.45721000000003</c:v>
                </c:pt>
                <c:pt idx="3869">
                  <c:v>-129.39471000000003</c:v>
                </c:pt>
                <c:pt idx="3870">
                  <c:v>-129.33221000000003</c:v>
                </c:pt>
                <c:pt idx="3871">
                  <c:v>-129.26971000000003</c:v>
                </c:pt>
                <c:pt idx="3872">
                  <c:v>-129.20721000000003</c:v>
                </c:pt>
                <c:pt idx="3873">
                  <c:v>-129.14471000000003</c:v>
                </c:pt>
                <c:pt idx="3874">
                  <c:v>-129.08221000000003</c:v>
                </c:pt>
                <c:pt idx="3875">
                  <c:v>-129.01971000000003</c:v>
                </c:pt>
                <c:pt idx="3876">
                  <c:v>-128.95721000000003</c:v>
                </c:pt>
                <c:pt idx="3877">
                  <c:v>-128.89471000000003</c:v>
                </c:pt>
                <c:pt idx="3878">
                  <c:v>-128.83221000000003</c:v>
                </c:pt>
                <c:pt idx="3879">
                  <c:v>-128.76971000000003</c:v>
                </c:pt>
                <c:pt idx="3880">
                  <c:v>-128.70721000000003</c:v>
                </c:pt>
                <c:pt idx="3881">
                  <c:v>-128.64471000000003</c:v>
                </c:pt>
                <c:pt idx="3882">
                  <c:v>-128.58221000000003</c:v>
                </c:pt>
                <c:pt idx="3883">
                  <c:v>-128.51971000000003</c:v>
                </c:pt>
                <c:pt idx="3884">
                  <c:v>-128.45721000000003</c:v>
                </c:pt>
                <c:pt idx="3885">
                  <c:v>-128.39471000000003</c:v>
                </c:pt>
                <c:pt idx="3886">
                  <c:v>-128.33221000000003</c:v>
                </c:pt>
                <c:pt idx="3887">
                  <c:v>-128.26971000000003</c:v>
                </c:pt>
                <c:pt idx="3888">
                  <c:v>-128.20721000000003</c:v>
                </c:pt>
                <c:pt idx="3889">
                  <c:v>-128.14471000000003</c:v>
                </c:pt>
                <c:pt idx="3890">
                  <c:v>-128.08221000000003</c:v>
                </c:pt>
                <c:pt idx="3891">
                  <c:v>-128.01971000000003</c:v>
                </c:pt>
                <c:pt idx="3892">
                  <c:v>-127.95721000000003</c:v>
                </c:pt>
                <c:pt idx="3893">
                  <c:v>-127.89471000000003</c:v>
                </c:pt>
                <c:pt idx="3894">
                  <c:v>-127.83221000000003</c:v>
                </c:pt>
                <c:pt idx="3895">
                  <c:v>-127.76971000000003</c:v>
                </c:pt>
                <c:pt idx="3896">
                  <c:v>-127.70721000000003</c:v>
                </c:pt>
                <c:pt idx="3897">
                  <c:v>-127.64471000000003</c:v>
                </c:pt>
                <c:pt idx="3898">
                  <c:v>-127.58221000000003</c:v>
                </c:pt>
                <c:pt idx="3899">
                  <c:v>-127.51971000000003</c:v>
                </c:pt>
                <c:pt idx="3900">
                  <c:v>-127.45721000000003</c:v>
                </c:pt>
                <c:pt idx="3901">
                  <c:v>-127.39471000000003</c:v>
                </c:pt>
                <c:pt idx="3902">
                  <c:v>-127.33221000000003</c:v>
                </c:pt>
                <c:pt idx="3903">
                  <c:v>-127.26971000000003</c:v>
                </c:pt>
                <c:pt idx="3904">
                  <c:v>-127.20721000000003</c:v>
                </c:pt>
                <c:pt idx="3905">
                  <c:v>-127.14471000000003</c:v>
                </c:pt>
                <c:pt idx="3906">
                  <c:v>-127.08221000000003</c:v>
                </c:pt>
                <c:pt idx="3907">
                  <c:v>-127.01971000000003</c:v>
                </c:pt>
                <c:pt idx="3908">
                  <c:v>-126.95721000000003</c:v>
                </c:pt>
                <c:pt idx="3909">
                  <c:v>-126.89471000000003</c:v>
                </c:pt>
                <c:pt idx="3910">
                  <c:v>-126.83221000000003</c:v>
                </c:pt>
                <c:pt idx="3911">
                  <c:v>-126.76971000000003</c:v>
                </c:pt>
                <c:pt idx="3912">
                  <c:v>-126.70721000000003</c:v>
                </c:pt>
                <c:pt idx="3913">
                  <c:v>-126.64471000000003</c:v>
                </c:pt>
                <c:pt idx="3914">
                  <c:v>-126.58221000000003</c:v>
                </c:pt>
                <c:pt idx="3915">
                  <c:v>-126.51971000000003</c:v>
                </c:pt>
                <c:pt idx="3916">
                  <c:v>-126.45721000000003</c:v>
                </c:pt>
                <c:pt idx="3917">
                  <c:v>-126.39471000000003</c:v>
                </c:pt>
                <c:pt idx="3918">
                  <c:v>-126.33221000000003</c:v>
                </c:pt>
                <c:pt idx="3919">
                  <c:v>-126.26971000000003</c:v>
                </c:pt>
                <c:pt idx="3920">
                  <c:v>-126.20721000000003</c:v>
                </c:pt>
                <c:pt idx="3921">
                  <c:v>-126.14471000000003</c:v>
                </c:pt>
                <c:pt idx="3922">
                  <c:v>-126.08221000000003</c:v>
                </c:pt>
                <c:pt idx="3923">
                  <c:v>-126.01971000000003</c:v>
                </c:pt>
                <c:pt idx="3924">
                  <c:v>-125.95721000000003</c:v>
                </c:pt>
                <c:pt idx="3925">
                  <c:v>-125.89471000000003</c:v>
                </c:pt>
                <c:pt idx="3926">
                  <c:v>-125.83221000000003</c:v>
                </c:pt>
                <c:pt idx="3927">
                  <c:v>-125.76971000000003</c:v>
                </c:pt>
                <c:pt idx="3928">
                  <c:v>-125.70721000000003</c:v>
                </c:pt>
                <c:pt idx="3929">
                  <c:v>-125.64471000000003</c:v>
                </c:pt>
                <c:pt idx="3930">
                  <c:v>-125.58221000000003</c:v>
                </c:pt>
                <c:pt idx="3931">
                  <c:v>-125.51971000000003</c:v>
                </c:pt>
                <c:pt idx="3932">
                  <c:v>-125.45721000000003</c:v>
                </c:pt>
                <c:pt idx="3933">
                  <c:v>-125.39471000000003</c:v>
                </c:pt>
                <c:pt idx="3934">
                  <c:v>-125.33221000000003</c:v>
                </c:pt>
                <c:pt idx="3935">
                  <c:v>-125.26971000000003</c:v>
                </c:pt>
                <c:pt idx="3936">
                  <c:v>-125.20721000000003</c:v>
                </c:pt>
                <c:pt idx="3937">
                  <c:v>-125.14471000000003</c:v>
                </c:pt>
                <c:pt idx="3938">
                  <c:v>-125.08221000000003</c:v>
                </c:pt>
                <c:pt idx="3939">
                  <c:v>-125.01971000000003</c:v>
                </c:pt>
                <c:pt idx="3940">
                  <c:v>-124.95721000000003</c:v>
                </c:pt>
                <c:pt idx="3941">
                  <c:v>-124.89471000000003</c:v>
                </c:pt>
                <c:pt idx="3942">
                  <c:v>-124.83221000000003</c:v>
                </c:pt>
                <c:pt idx="3943">
                  <c:v>-124.76971000000003</c:v>
                </c:pt>
                <c:pt idx="3944">
                  <c:v>-124.70721000000003</c:v>
                </c:pt>
                <c:pt idx="3945">
                  <c:v>-124.64471000000003</c:v>
                </c:pt>
                <c:pt idx="3946">
                  <c:v>-124.58221000000003</c:v>
                </c:pt>
                <c:pt idx="3947">
                  <c:v>-124.51971000000003</c:v>
                </c:pt>
                <c:pt idx="3948">
                  <c:v>-124.45721000000003</c:v>
                </c:pt>
                <c:pt idx="3949">
                  <c:v>-124.39471000000003</c:v>
                </c:pt>
                <c:pt idx="3950">
                  <c:v>-124.33221000000003</c:v>
                </c:pt>
                <c:pt idx="3951">
                  <c:v>-124.26971000000003</c:v>
                </c:pt>
                <c:pt idx="3952">
                  <c:v>-124.20721000000003</c:v>
                </c:pt>
                <c:pt idx="3953">
                  <c:v>-124.14471000000003</c:v>
                </c:pt>
                <c:pt idx="3954">
                  <c:v>-124.08221000000003</c:v>
                </c:pt>
                <c:pt idx="3955">
                  <c:v>-124.01971000000003</c:v>
                </c:pt>
                <c:pt idx="3956">
                  <c:v>-123.95721000000003</c:v>
                </c:pt>
                <c:pt idx="3957">
                  <c:v>-123.89471000000003</c:v>
                </c:pt>
                <c:pt idx="3958">
                  <c:v>-123.83221000000003</c:v>
                </c:pt>
                <c:pt idx="3959">
                  <c:v>-123.76971000000003</c:v>
                </c:pt>
                <c:pt idx="3960">
                  <c:v>-123.70721000000003</c:v>
                </c:pt>
                <c:pt idx="3961">
                  <c:v>-123.64471000000003</c:v>
                </c:pt>
                <c:pt idx="3962">
                  <c:v>-123.58221000000003</c:v>
                </c:pt>
                <c:pt idx="3963">
                  <c:v>-123.51971000000003</c:v>
                </c:pt>
                <c:pt idx="3964">
                  <c:v>-123.45721000000003</c:v>
                </c:pt>
                <c:pt idx="3965">
                  <c:v>-123.39471000000003</c:v>
                </c:pt>
                <c:pt idx="3966">
                  <c:v>-123.33221000000003</c:v>
                </c:pt>
                <c:pt idx="3967">
                  <c:v>-123.26971000000003</c:v>
                </c:pt>
                <c:pt idx="3968">
                  <c:v>-123.20721000000003</c:v>
                </c:pt>
                <c:pt idx="3969">
                  <c:v>-123.14471000000003</c:v>
                </c:pt>
                <c:pt idx="3970">
                  <c:v>-123.08221000000003</c:v>
                </c:pt>
                <c:pt idx="3971">
                  <c:v>-123.01971000000003</c:v>
                </c:pt>
                <c:pt idx="3972">
                  <c:v>-122.95721000000003</c:v>
                </c:pt>
                <c:pt idx="3973">
                  <c:v>-122.89471000000003</c:v>
                </c:pt>
                <c:pt idx="3974">
                  <c:v>-122.83221000000003</c:v>
                </c:pt>
                <c:pt idx="3975">
                  <c:v>-122.76971000000003</c:v>
                </c:pt>
                <c:pt idx="3976">
                  <c:v>-122.70721000000003</c:v>
                </c:pt>
                <c:pt idx="3977">
                  <c:v>-122.64471000000003</c:v>
                </c:pt>
                <c:pt idx="3978">
                  <c:v>-122.58221000000003</c:v>
                </c:pt>
                <c:pt idx="3979">
                  <c:v>-122.51971000000003</c:v>
                </c:pt>
                <c:pt idx="3980">
                  <c:v>-122.45721000000003</c:v>
                </c:pt>
                <c:pt idx="3981">
                  <c:v>-122.39471000000003</c:v>
                </c:pt>
                <c:pt idx="3982">
                  <c:v>-122.33221000000003</c:v>
                </c:pt>
                <c:pt idx="3983">
                  <c:v>-122.26971000000003</c:v>
                </c:pt>
                <c:pt idx="3984">
                  <c:v>-122.20721000000003</c:v>
                </c:pt>
                <c:pt idx="3985">
                  <c:v>-122.14471000000003</c:v>
                </c:pt>
                <c:pt idx="3986">
                  <c:v>-122.08221000000003</c:v>
                </c:pt>
                <c:pt idx="3987">
                  <c:v>-122.01971000000003</c:v>
                </c:pt>
                <c:pt idx="3988">
                  <c:v>-121.95721000000003</c:v>
                </c:pt>
                <c:pt idx="3989">
                  <c:v>-121.89471000000003</c:v>
                </c:pt>
                <c:pt idx="3990">
                  <c:v>-121.83221000000003</c:v>
                </c:pt>
                <c:pt idx="3991">
                  <c:v>-121.76971000000003</c:v>
                </c:pt>
                <c:pt idx="3992">
                  <c:v>-121.70721000000003</c:v>
                </c:pt>
                <c:pt idx="3993">
                  <c:v>-121.64471000000003</c:v>
                </c:pt>
                <c:pt idx="3994">
                  <c:v>-121.58221000000003</c:v>
                </c:pt>
                <c:pt idx="3995">
                  <c:v>-121.51971000000003</c:v>
                </c:pt>
                <c:pt idx="3996">
                  <c:v>-121.45721000000003</c:v>
                </c:pt>
                <c:pt idx="3997">
                  <c:v>-121.39471000000003</c:v>
                </c:pt>
                <c:pt idx="3998">
                  <c:v>-121.33221000000003</c:v>
                </c:pt>
                <c:pt idx="3999">
                  <c:v>-121.26971000000003</c:v>
                </c:pt>
                <c:pt idx="4000">
                  <c:v>-121.20721000000003</c:v>
                </c:pt>
                <c:pt idx="4001">
                  <c:v>-121.14471000000003</c:v>
                </c:pt>
                <c:pt idx="4002">
                  <c:v>-121.08221000000003</c:v>
                </c:pt>
                <c:pt idx="4003">
                  <c:v>-121.01971000000003</c:v>
                </c:pt>
                <c:pt idx="4004">
                  <c:v>-120.95721000000003</c:v>
                </c:pt>
                <c:pt idx="4005">
                  <c:v>-120.89471000000003</c:v>
                </c:pt>
                <c:pt idx="4006">
                  <c:v>-120.83221000000003</c:v>
                </c:pt>
                <c:pt idx="4007">
                  <c:v>-120.76971000000003</c:v>
                </c:pt>
                <c:pt idx="4008">
                  <c:v>-120.70721000000003</c:v>
                </c:pt>
                <c:pt idx="4009">
                  <c:v>-120.64471000000003</c:v>
                </c:pt>
                <c:pt idx="4010">
                  <c:v>-120.58221000000003</c:v>
                </c:pt>
                <c:pt idx="4011">
                  <c:v>-120.51971000000003</c:v>
                </c:pt>
                <c:pt idx="4012">
                  <c:v>-120.45721000000003</c:v>
                </c:pt>
                <c:pt idx="4013">
                  <c:v>-120.39471000000003</c:v>
                </c:pt>
                <c:pt idx="4014">
                  <c:v>-120.33221000000003</c:v>
                </c:pt>
                <c:pt idx="4015">
                  <c:v>-120.26971000000003</c:v>
                </c:pt>
                <c:pt idx="4016">
                  <c:v>-120.20721000000003</c:v>
                </c:pt>
                <c:pt idx="4017">
                  <c:v>-120.14471000000003</c:v>
                </c:pt>
                <c:pt idx="4018">
                  <c:v>-120.08221000000003</c:v>
                </c:pt>
                <c:pt idx="4019">
                  <c:v>-120.01971000000003</c:v>
                </c:pt>
                <c:pt idx="4020">
                  <c:v>-119.95721000000003</c:v>
                </c:pt>
                <c:pt idx="4021">
                  <c:v>-119.89471000000003</c:v>
                </c:pt>
                <c:pt idx="4022">
                  <c:v>-119.83221000000003</c:v>
                </c:pt>
                <c:pt idx="4023">
                  <c:v>-119.76971000000003</c:v>
                </c:pt>
                <c:pt idx="4024">
                  <c:v>-119.70721000000003</c:v>
                </c:pt>
                <c:pt idx="4025">
                  <c:v>-119.64471000000003</c:v>
                </c:pt>
                <c:pt idx="4026">
                  <c:v>-119.58221000000003</c:v>
                </c:pt>
                <c:pt idx="4027">
                  <c:v>-119.51971000000003</c:v>
                </c:pt>
                <c:pt idx="4028">
                  <c:v>-119.45721000000003</c:v>
                </c:pt>
                <c:pt idx="4029">
                  <c:v>-119.39471000000003</c:v>
                </c:pt>
                <c:pt idx="4030">
                  <c:v>-119.33221000000003</c:v>
                </c:pt>
                <c:pt idx="4031">
                  <c:v>-119.26971000000003</c:v>
                </c:pt>
                <c:pt idx="4032">
                  <c:v>-119.20721000000003</c:v>
                </c:pt>
                <c:pt idx="4033">
                  <c:v>-119.14471000000003</c:v>
                </c:pt>
                <c:pt idx="4034">
                  <c:v>-119.08221000000003</c:v>
                </c:pt>
                <c:pt idx="4035">
                  <c:v>-119.01971000000003</c:v>
                </c:pt>
                <c:pt idx="4036">
                  <c:v>-118.95721000000003</c:v>
                </c:pt>
                <c:pt idx="4037">
                  <c:v>-118.89471000000003</c:v>
                </c:pt>
                <c:pt idx="4038">
                  <c:v>-118.83221000000003</c:v>
                </c:pt>
                <c:pt idx="4039">
                  <c:v>-118.76971000000003</c:v>
                </c:pt>
                <c:pt idx="4040">
                  <c:v>-118.70721000000003</c:v>
                </c:pt>
                <c:pt idx="4041">
                  <c:v>-118.64471000000003</c:v>
                </c:pt>
                <c:pt idx="4042">
                  <c:v>-118.58221000000003</c:v>
                </c:pt>
                <c:pt idx="4043">
                  <c:v>-118.51971000000003</c:v>
                </c:pt>
                <c:pt idx="4044">
                  <c:v>-118.45721000000003</c:v>
                </c:pt>
                <c:pt idx="4045">
                  <c:v>-118.39471000000003</c:v>
                </c:pt>
                <c:pt idx="4046">
                  <c:v>-118.33221000000003</c:v>
                </c:pt>
                <c:pt idx="4047">
                  <c:v>-118.26971000000003</c:v>
                </c:pt>
                <c:pt idx="4048">
                  <c:v>-118.20721000000003</c:v>
                </c:pt>
                <c:pt idx="4049">
                  <c:v>-118.14471000000003</c:v>
                </c:pt>
                <c:pt idx="4050">
                  <c:v>-118.08221000000003</c:v>
                </c:pt>
                <c:pt idx="4051">
                  <c:v>-118.01971000000003</c:v>
                </c:pt>
                <c:pt idx="4052">
                  <c:v>-117.95721000000003</c:v>
                </c:pt>
                <c:pt idx="4053">
                  <c:v>-117.89471000000003</c:v>
                </c:pt>
                <c:pt idx="4054">
                  <c:v>-117.83221000000003</c:v>
                </c:pt>
                <c:pt idx="4055">
                  <c:v>-117.76971000000003</c:v>
                </c:pt>
                <c:pt idx="4056">
                  <c:v>-117.70721000000003</c:v>
                </c:pt>
                <c:pt idx="4057">
                  <c:v>-117.64471000000003</c:v>
                </c:pt>
                <c:pt idx="4058">
                  <c:v>-117.58221000000003</c:v>
                </c:pt>
                <c:pt idx="4059">
                  <c:v>-117.51971000000003</c:v>
                </c:pt>
                <c:pt idx="4060">
                  <c:v>-117.45721000000003</c:v>
                </c:pt>
                <c:pt idx="4061">
                  <c:v>-117.39471000000003</c:v>
                </c:pt>
                <c:pt idx="4062">
                  <c:v>-117.33221000000003</c:v>
                </c:pt>
                <c:pt idx="4063">
                  <c:v>-117.26971000000003</c:v>
                </c:pt>
                <c:pt idx="4064">
                  <c:v>-117.20721000000003</c:v>
                </c:pt>
                <c:pt idx="4065">
                  <c:v>-117.14471000000003</c:v>
                </c:pt>
                <c:pt idx="4066">
                  <c:v>-117.08221000000003</c:v>
                </c:pt>
                <c:pt idx="4067">
                  <c:v>-117.01971000000003</c:v>
                </c:pt>
                <c:pt idx="4068">
                  <c:v>-116.95721000000003</c:v>
                </c:pt>
                <c:pt idx="4069">
                  <c:v>-116.89471000000003</c:v>
                </c:pt>
                <c:pt idx="4070">
                  <c:v>-116.83221000000003</c:v>
                </c:pt>
                <c:pt idx="4071">
                  <c:v>-116.76971000000003</c:v>
                </c:pt>
                <c:pt idx="4072">
                  <c:v>-116.70721000000003</c:v>
                </c:pt>
                <c:pt idx="4073">
                  <c:v>-116.64471000000003</c:v>
                </c:pt>
                <c:pt idx="4074">
                  <c:v>-116.58221000000003</c:v>
                </c:pt>
                <c:pt idx="4075">
                  <c:v>-116.51971000000003</c:v>
                </c:pt>
                <c:pt idx="4076">
                  <c:v>-116.45721000000003</c:v>
                </c:pt>
                <c:pt idx="4077">
                  <c:v>-116.39471000000003</c:v>
                </c:pt>
                <c:pt idx="4078">
                  <c:v>-116.33221000000003</c:v>
                </c:pt>
                <c:pt idx="4079">
                  <c:v>-116.26971000000003</c:v>
                </c:pt>
                <c:pt idx="4080">
                  <c:v>-116.20721000000003</c:v>
                </c:pt>
                <c:pt idx="4081">
                  <c:v>-116.14471000000003</c:v>
                </c:pt>
                <c:pt idx="4082">
                  <c:v>-116.08221000000003</c:v>
                </c:pt>
                <c:pt idx="4083">
                  <c:v>-116.01971000000003</c:v>
                </c:pt>
                <c:pt idx="4084">
                  <c:v>-115.95721000000003</c:v>
                </c:pt>
                <c:pt idx="4085">
                  <c:v>-115.89471000000003</c:v>
                </c:pt>
                <c:pt idx="4086">
                  <c:v>-115.83221000000003</c:v>
                </c:pt>
                <c:pt idx="4087">
                  <c:v>-115.76971000000003</c:v>
                </c:pt>
                <c:pt idx="4088">
                  <c:v>-115.70721000000003</c:v>
                </c:pt>
                <c:pt idx="4089">
                  <c:v>-115.64471000000003</c:v>
                </c:pt>
                <c:pt idx="4090">
                  <c:v>-115.58221000000003</c:v>
                </c:pt>
                <c:pt idx="4091">
                  <c:v>-115.51971000000003</c:v>
                </c:pt>
                <c:pt idx="4092">
                  <c:v>-115.45721000000003</c:v>
                </c:pt>
                <c:pt idx="4093">
                  <c:v>-115.39471000000003</c:v>
                </c:pt>
                <c:pt idx="4094">
                  <c:v>-115.33221000000003</c:v>
                </c:pt>
                <c:pt idx="4095">
                  <c:v>-115.26971000000003</c:v>
                </c:pt>
                <c:pt idx="4096">
                  <c:v>-115.20721000000003</c:v>
                </c:pt>
                <c:pt idx="4097">
                  <c:v>-115.14471000000003</c:v>
                </c:pt>
                <c:pt idx="4098">
                  <c:v>-115.08221000000003</c:v>
                </c:pt>
                <c:pt idx="4099">
                  <c:v>-115.01971000000003</c:v>
                </c:pt>
                <c:pt idx="4100">
                  <c:v>-114.95721000000003</c:v>
                </c:pt>
                <c:pt idx="4101">
                  <c:v>-114.89471000000003</c:v>
                </c:pt>
                <c:pt idx="4102">
                  <c:v>-114.83221000000003</c:v>
                </c:pt>
                <c:pt idx="4103">
                  <c:v>-114.76971000000003</c:v>
                </c:pt>
                <c:pt idx="4104">
                  <c:v>-114.70721000000003</c:v>
                </c:pt>
                <c:pt idx="4105">
                  <c:v>-114.64471000000003</c:v>
                </c:pt>
                <c:pt idx="4106">
                  <c:v>-114.58221000000003</c:v>
                </c:pt>
                <c:pt idx="4107">
                  <c:v>-114.51971000000003</c:v>
                </c:pt>
                <c:pt idx="4108">
                  <c:v>-114.45721000000003</c:v>
                </c:pt>
                <c:pt idx="4109">
                  <c:v>-114.39471000000003</c:v>
                </c:pt>
                <c:pt idx="4110">
                  <c:v>-114.33221000000003</c:v>
                </c:pt>
                <c:pt idx="4111">
                  <c:v>-114.26971000000003</c:v>
                </c:pt>
                <c:pt idx="4112">
                  <c:v>-114.20721000000003</c:v>
                </c:pt>
                <c:pt idx="4113">
                  <c:v>-114.14471000000003</c:v>
                </c:pt>
                <c:pt idx="4114">
                  <c:v>-114.08221000000003</c:v>
                </c:pt>
                <c:pt idx="4115">
                  <c:v>-114.01971000000003</c:v>
                </c:pt>
                <c:pt idx="4116">
                  <c:v>-113.95721000000003</c:v>
                </c:pt>
                <c:pt idx="4117">
                  <c:v>-113.89471000000003</c:v>
                </c:pt>
                <c:pt idx="4118">
                  <c:v>-113.83221000000003</c:v>
                </c:pt>
                <c:pt idx="4119">
                  <c:v>-113.76971000000003</c:v>
                </c:pt>
                <c:pt idx="4120">
                  <c:v>-113.70721000000003</c:v>
                </c:pt>
                <c:pt idx="4121">
                  <c:v>-113.64471000000003</c:v>
                </c:pt>
                <c:pt idx="4122">
                  <c:v>-113.58221000000003</c:v>
                </c:pt>
                <c:pt idx="4123">
                  <c:v>-113.51971000000003</c:v>
                </c:pt>
                <c:pt idx="4124">
                  <c:v>-113.45721000000003</c:v>
                </c:pt>
                <c:pt idx="4125">
                  <c:v>-113.39471000000003</c:v>
                </c:pt>
                <c:pt idx="4126">
                  <c:v>-113.33221000000003</c:v>
                </c:pt>
                <c:pt idx="4127">
                  <c:v>-113.26971000000003</c:v>
                </c:pt>
                <c:pt idx="4128">
                  <c:v>-113.20721000000003</c:v>
                </c:pt>
                <c:pt idx="4129">
                  <c:v>-113.14471000000003</c:v>
                </c:pt>
                <c:pt idx="4130">
                  <c:v>-113.08221000000003</c:v>
                </c:pt>
                <c:pt idx="4131">
                  <c:v>-113.01971000000003</c:v>
                </c:pt>
                <c:pt idx="4132">
                  <c:v>-112.95721000000003</c:v>
                </c:pt>
                <c:pt idx="4133">
                  <c:v>-112.89471000000003</c:v>
                </c:pt>
                <c:pt idx="4134">
                  <c:v>-112.83221000000003</c:v>
                </c:pt>
                <c:pt idx="4135">
                  <c:v>-112.76971000000003</c:v>
                </c:pt>
                <c:pt idx="4136">
                  <c:v>-112.70721000000003</c:v>
                </c:pt>
                <c:pt idx="4137">
                  <c:v>-112.64471000000003</c:v>
                </c:pt>
                <c:pt idx="4138">
                  <c:v>-112.58221000000003</c:v>
                </c:pt>
                <c:pt idx="4139">
                  <c:v>-112.51971000000003</c:v>
                </c:pt>
                <c:pt idx="4140">
                  <c:v>-112.45721000000003</c:v>
                </c:pt>
                <c:pt idx="4141">
                  <c:v>-112.39471000000003</c:v>
                </c:pt>
                <c:pt idx="4142">
                  <c:v>-112.33221000000003</c:v>
                </c:pt>
                <c:pt idx="4143">
                  <c:v>-112.26971000000003</c:v>
                </c:pt>
                <c:pt idx="4144">
                  <c:v>-112.20721000000003</c:v>
                </c:pt>
                <c:pt idx="4145">
                  <c:v>-112.14471000000003</c:v>
                </c:pt>
                <c:pt idx="4146">
                  <c:v>-112.08221000000003</c:v>
                </c:pt>
                <c:pt idx="4147">
                  <c:v>-112.01971000000003</c:v>
                </c:pt>
                <c:pt idx="4148">
                  <c:v>-111.95721000000003</c:v>
                </c:pt>
                <c:pt idx="4149">
                  <c:v>-111.89471000000003</c:v>
                </c:pt>
                <c:pt idx="4150">
                  <c:v>-111.83221000000003</c:v>
                </c:pt>
                <c:pt idx="4151">
                  <c:v>-111.76971000000003</c:v>
                </c:pt>
                <c:pt idx="4152">
                  <c:v>-111.70721000000003</c:v>
                </c:pt>
                <c:pt idx="4153">
                  <c:v>-111.64471000000003</c:v>
                </c:pt>
                <c:pt idx="4154">
                  <c:v>-111.58221000000003</c:v>
                </c:pt>
                <c:pt idx="4155">
                  <c:v>-111.51971000000003</c:v>
                </c:pt>
                <c:pt idx="4156">
                  <c:v>-111.45721000000003</c:v>
                </c:pt>
                <c:pt idx="4157">
                  <c:v>-111.39471000000003</c:v>
                </c:pt>
                <c:pt idx="4158">
                  <c:v>-111.33221000000003</c:v>
                </c:pt>
                <c:pt idx="4159">
                  <c:v>-111.26971000000003</c:v>
                </c:pt>
                <c:pt idx="4160">
                  <c:v>-111.20721000000003</c:v>
                </c:pt>
                <c:pt idx="4161">
                  <c:v>-111.14471000000003</c:v>
                </c:pt>
                <c:pt idx="4162">
                  <c:v>-111.08221000000003</c:v>
                </c:pt>
                <c:pt idx="4163">
                  <c:v>-111.01971000000003</c:v>
                </c:pt>
                <c:pt idx="4164">
                  <c:v>-110.95721000000003</c:v>
                </c:pt>
                <c:pt idx="4165">
                  <c:v>-110.89471000000003</c:v>
                </c:pt>
                <c:pt idx="4166">
                  <c:v>-110.83221000000003</c:v>
                </c:pt>
                <c:pt idx="4167">
                  <c:v>-110.76971000000003</c:v>
                </c:pt>
                <c:pt idx="4168">
                  <c:v>-110.70721000000003</c:v>
                </c:pt>
                <c:pt idx="4169">
                  <c:v>-110.64471000000003</c:v>
                </c:pt>
                <c:pt idx="4170">
                  <c:v>-110.58221000000003</c:v>
                </c:pt>
                <c:pt idx="4171">
                  <c:v>-110.51971000000003</c:v>
                </c:pt>
                <c:pt idx="4172">
                  <c:v>-110.45721000000003</c:v>
                </c:pt>
                <c:pt idx="4173">
                  <c:v>-110.39471000000003</c:v>
                </c:pt>
                <c:pt idx="4174">
                  <c:v>-110.33221000000003</c:v>
                </c:pt>
                <c:pt idx="4175">
                  <c:v>-110.26971000000003</c:v>
                </c:pt>
                <c:pt idx="4176">
                  <c:v>-110.20721000000003</c:v>
                </c:pt>
                <c:pt idx="4177">
                  <c:v>-110.14471000000003</c:v>
                </c:pt>
                <c:pt idx="4178">
                  <c:v>-110.08221000000003</c:v>
                </c:pt>
                <c:pt idx="4179">
                  <c:v>-110.01971000000003</c:v>
                </c:pt>
                <c:pt idx="4180">
                  <c:v>-109.95721000000003</c:v>
                </c:pt>
                <c:pt idx="4181">
                  <c:v>-109.89471000000003</c:v>
                </c:pt>
                <c:pt idx="4182">
                  <c:v>-109.83221000000003</c:v>
                </c:pt>
                <c:pt idx="4183">
                  <c:v>-109.76971000000003</c:v>
                </c:pt>
                <c:pt idx="4184">
                  <c:v>-109.70721000000003</c:v>
                </c:pt>
                <c:pt idx="4185">
                  <c:v>-109.64471000000003</c:v>
                </c:pt>
                <c:pt idx="4186">
                  <c:v>-109.58221000000003</c:v>
                </c:pt>
                <c:pt idx="4187">
                  <c:v>-109.51971000000003</c:v>
                </c:pt>
                <c:pt idx="4188">
                  <c:v>-109.45721000000003</c:v>
                </c:pt>
                <c:pt idx="4189">
                  <c:v>-109.39471000000003</c:v>
                </c:pt>
                <c:pt idx="4190">
                  <c:v>-109.33221000000003</c:v>
                </c:pt>
                <c:pt idx="4191">
                  <c:v>-109.26971000000003</c:v>
                </c:pt>
                <c:pt idx="4192">
                  <c:v>-109.20721000000003</c:v>
                </c:pt>
                <c:pt idx="4193">
                  <c:v>-109.14471000000003</c:v>
                </c:pt>
                <c:pt idx="4194">
                  <c:v>-109.08221000000003</c:v>
                </c:pt>
                <c:pt idx="4195">
                  <c:v>-109.01971000000003</c:v>
                </c:pt>
                <c:pt idx="4196">
                  <c:v>-108.95721000000003</c:v>
                </c:pt>
                <c:pt idx="4197">
                  <c:v>-108.89471000000003</c:v>
                </c:pt>
                <c:pt idx="4198">
                  <c:v>-108.83221000000003</c:v>
                </c:pt>
                <c:pt idx="4199">
                  <c:v>-108.76971000000003</c:v>
                </c:pt>
                <c:pt idx="4200">
                  <c:v>-108.70721000000003</c:v>
                </c:pt>
                <c:pt idx="4201">
                  <c:v>-108.64471000000003</c:v>
                </c:pt>
                <c:pt idx="4202">
                  <c:v>-108.58221000000003</c:v>
                </c:pt>
                <c:pt idx="4203">
                  <c:v>-108.51971000000003</c:v>
                </c:pt>
                <c:pt idx="4204">
                  <c:v>-108.45721000000003</c:v>
                </c:pt>
                <c:pt idx="4205">
                  <c:v>-108.39471000000003</c:v>
                </c:pt>
                <c:pt idx="4206">
                  <c:v>-108.33221000000003</c:v>
                </c:pt>
                <c:pt idx="4207">
                  <c:v>-108.26971000000003</c:v>
                </c:pt>
                <c:pt idx="4208">
                  <c:v>-108.20721000000003</c:v>
                </c:pt>
                <c:pt idx="4209">
                  <c:v>-108.14471000000003</c:v>
                </c:pt>
                <c:pt idx="4210">
                  <c:v>-108.08221000000003</c:v>
                </c:pt>
                <c:pt idx="4211">
                  <c:v>-108.01971000000003</c:v>
                </c:pt>
                <c:pt idx="4212">
                  <c:v>-107.95721000000003</c:v>
                </c:pt>
                <c:pt idx="4213">
                  <c:v>-107.89471000000003</c:v>
                </c:pt>
                <c:pt idx="4214">
                  <c:v>-107.83221000000003</c:v>
                </c:pt>
                <c:pt idx="4215">
                  <c:v>-107.76971000000003</c:v>
                </c:pt>
                <c:pt idx="4216">
                  <c:v>-107.70721000000003</c:v>
                </c:pt>
                <c:pt idx="4217">
                  <c:v>-107.64471000000003</c:v>
                </c:pt>
                <c:pt idx="4218">
                  <c:v>-107.58221000000003</c:v>
                </c:pt>
                <c:pt idx="4219">
                  <c:v>-107.51971000000003</c:v>
                </c:pt>
                <c:pt idx="4220">
                  <c:v>-107.45721000000003</c:v>
                </c:pt>
                <c:pt idx="4221">
                  <c:v>-107.39471000000003</c:v>
                </c:pt>
                <c:pt idx="4222">
                  <c:v>-107.33221000000003</c:v>
                </c:pt>
                <c:pt idx="4223">
                  <c:v>-107.26971000000003</c:v>
                </c:pt>
                <c:pt idx="4224">
                  <c:v>-107.20721000000003</c:v>
                </c:pt>
                <c:pt idx="4225">
                  <c:v>-107.14471000000003</c:v>
                </c:pt>
                <c:pt idx="4226">
                  <c:v>-107.08221000000003</c:v>
                </c:pt>
                <c:pt idx="4227">
                  <c:v>-107.01971000000003</c:v>
                </c:pt>
                <c:pt idx="4228">
                  <c:v>-106.95721000000003</c:v>
                </c:pt>
                <c:pt idx="4229">
                  <c:v>-106.89471000000003</c:v>
                </c:pt>
                <c:pt idx="4230">
                  <c:v>-106.83221000000003</c:v>
                </c:pt>
                <c:pt idx="4231">
                  <c:v>-106.76971000000003</c:v>
                </c:pt>
                <c:pt idx="4232">
                  <c:v>-106.70721000000003</c:v>
                </c:pt>
                <c:pt idx="4233">
                  <c:v>-106.64471000000003</c:v>
                </c:pt>
                <c:pt idx="4234">
                  <c:v>-106.58221000000003</c:v>
                </c:pt>
                <c:pt idx="4235">
                  <c:v>-106.51971000000003</c:v>
                </c:pt>
                <c:pt idx="4236">
                  <c:v>-106.45721000000003</c:v>
                </c:pt>
                <c:pt idx="4237">
                  <c:v>-106.39471000000003</c:v>
                </c:pt>
                <c:pt idx="4238">
                  <c:v>-106.33221000000003</c:v>
                </c:pt>
                <c:pt idx="4239">
                  <c:v>-106.26971000000003</c:v>
                </c:pt>
                <c:pt idx="4240">
                  <c:v>-106.20721000000003</c:v>
                </c:pt>
                <c:pt idx="4241">
                  <c:v>-106.14471000000003</c:v>
                </c:pt>
                <c:pt idx="4242">
                  <c:v>-106.08221000000003</c:v>
                </c:pt>
                <c:pt idx="4243">
                  <c:v>-106.01971000000003</c:v>
                </c:pt>
                <c:pt idx="4244">
                  <c:v>-105.95721000000003</c:v>
                </c:pt>
                <c:pt idx="4245">
                  <c:v>-105.89471000000003</c:v>
                </c:pt>
                <c:pt idx="4246">
                  <c:v>-105.83221000000003</c:v>
                </c:pt>
                <c:pt idx="4247">
                  <c:v>-105.76971000000003</c:v>
                </c:pt>
                <c:pt idx="4248">
                  <c:v>-105.70721000000003</c:v>
                </c:pt>
                <c:pt idx="4249">
                  <c:v>-105.64471000000003</c:v>
                </c:pt>
                <c:pt idx="4250">
                  <c:v>-105.58221000000003</c:v>
                </c:pt>
                <c:pt idx="4251">
                  <c:v>-105.51971000000003</c:v>
                </c:pt>
                <c:pt idx="4252">
                  <c:v>-105.45721000000003</c:v>
                </c:pt>
                <c:pt idx="4253">
                  <c:v>-105.39471000000003</c:v>
                </c:pt>
                <c:pt idx="4254">
                  <c:v>-105.33221000000003</c:v>
                </c:pt>
                <c:pt idx="4255">
                  <c:v>-105.26971000000003</c:v>
                </c:pt>
                <c:pt idx="4256">
                  <c:v>-105.20721000000003</c:v>
                </c:pt>
                <c:pt idx="4257">
                  <c:v>-105.14471000000003</c:v>
                </c:pt>
                <c:pt idx="4258">
                  <c:v>-105.08221000000003</c:v>
                </c:pt>
                <c:pt idx="4259">
                  <c:v>-105.01971000000003</c:v>
                </c:pt>
                <c:pt idx="4260">
                  <c:v>-104.95721000000003</c:v>
                </c:pt>
                <c:pt idx="4261">
                  <c:v>-104.89471000000003</c:v>
                </c:pt>
                <c:pt idx="4262">
                  <c:v>-104.83221000000003</c:v>
                </c:pt>
                <c:pt idx="4263">
                  <c:v>-104.76971000000003</c:v>
                </c:pt>
                <c:pt idx="4264">
                  <c:v>-104.70721000000003</c:v>
                </c:pt>
                <c:pt idx="4265">
                  <c:v>-104.64471000000003</c:v>
                </c:pt>
                <c:pt idx="4266">
                  <c:v>-104.58221000000003</c:v>
                </c:pt>
                <c:pt idx="4267">
                  <c:v>-104.51971000000003</c:v>
                </c:pt>
                <c:pt idx="4268">
                  <c:v>-104.45721000000003</c:v>
                </c:pt>
                <c:pt idx="4269">
                  <c:v>-104.39471000000003</c:v>
                </c:pt>
                <c:pt idx="4270">
                  <c:v>-104.33221000000003</c:v>
                </c:pt>
                <c:pt idx="4271">
                  <c:v>-104.26971000000003</c:v>
                </c:pt>
                <c:pt idx="4272">
                  <c:v>-104.20721000000003</c:v>
                </c:pt>
                <c:pt idx="4273">
                  <c:v>-104.14471000000003</c:v>
                </c:pt>
                <c:pt idx="4274">
                  <c:v>-104.08221000000003</c:v>
                </c:pt>
                <c:pt idx="4275">
                  <c:v>-104.01971000000003</c:v>
                </c:pt>
                <c:pt idx="4276">
                  <c:v>-103.95721000000003</c:v>
                </c:pt>
                <c:pt idx="4277">
                  <c:v>-103.89471000000003</c:v>
                </c:pt>
                <c:pt idx="4278">
                  <c:v>-103.83221000000003</c:v>
                </c:pt>
                <c:pt idx="4279">
                  <c:v>-103.76971000000003</c:v>
                </c:pt>
                <c:pt idx="4280">
                  <c:v>-103.70721000000003</c:v>
                </c:pt>
                <c:pt idx="4281">
                  <c:v>-103.64471000000003</c:v>
                </c:pt>
                <c:pt idx="4282">
                  <c:v>-103.58221000000003</c:v>
                </c:pt>
                <c:pt idx="4283">
                  <c:v>-103.51971000000003</c:v>
                </c:pt>
                <c:pt idx="4284">
                  <c:v>-103.45721000000003</c:v>
                </c:pt>
                <c:pt idx="4285">
                  <c:v>-103.39471000000003</c:v>
                </c:pt>
                <c:pt idx="4286">
                  <c:v>-103.33221000000003</c:v>
                </c:pt>
                <c:pt idx="4287">
                  <c:v>-103.26971000000003</c:v>
                </c:pt>
                <c:pt idx="4288">
                  <c:v>-103.20721000000003</c:v>
                </c:pt>
                <c:pt idx="4289">
                  <c:v>-103.14471000000003</c:v>
                </c:pt>
                <c:pt idx="4290">
                  <c:v>-103.08221000000003</c:v>
                </c:pt>
                <c:pt idx="4291">
                  <c:v>-103.01971000000003</c:v>
                </c:pt>
                <c:pt idx="4292">
                  <c:v>-102.95721000000003</c:v>
                </c:pt>
                <c:pt idx="4293">
                  <c:v>-102.89471000000003</c:v>
                </c:pt>
                <c:pt idx="4294">
                  <c:v>-102.83221000000003</c:v>
                </c:pt>
                <c:pt idx="4295">
                  <c:v>-102.76971000000003</c:v>
                </c:pt>
                <c:pt idx="4296">
                  <c:v>-102.70721000000003</c:v>
                </c:pt>
                <c:pt idx="4297">
                  <c:v>-102.64471000000003</c:v>
                </c:pt>
                <c:pt idx="4298">
                  <c:v>-102.58221000000003</c:v>
                </c:pt>
                <c:pt idx="4299">
                  <c:v>-102.51971000000003</c:v>
                </c:pt>
                <c:pt idx="4300">
                  <c:v>-102.45721000000003</c:v>
                </c:pt>
                <c:pt idx="4301">
                  <c:v>-102.39471000000003</c:v>
                </c:pt>
                <c:pt idx="4302">
                  <c:v>-102.33221000000003</c:v>
                </c:pt>
                <c:pt idx="4303">
                  <c:v>-102.26971000000003</c:v>
                </c:pt>
                <c:pt idx="4304">
                  <c:v>-102.20721000000003</c:v>
                </c:pt>
                <c:pt idx="4305">
                  <c:v>-102.14471000000003</c:v>
                </c:pt>
                <c:pt idx="4306">
                  <c:v>-102.08221000000003</c:v>
                </c:pt>
                <c:pt idx="4307">
                  <c:v>-102.01971000000003</c:v>
                </c:pt>
                <c:pt idx="4308">
                  <c:v>-101.95721000000003</c:v>
                </c:pt>
                <c:pt idx="4309">
                  <c:v>-101.89471000000003</c:v>
                </c:pt>
                <c:pt idx="4310">
                  <c:v>-101.83221000000003</c:v>
                </c:pt>
                <c:pt idx="4311">
                  <c:v>-101.76971000000003</c:v>
                </c:pt>
                <c:pt idx="4312">
                  <c:v>-101.70721000000003</c:v>
                </c:pt>
                <c:pt idx="4313">
                  <c:v>-101.64471000000003</c:v>
                </c:pt>
                <c:pt idx="4314">
                  <c:v>-101.58221000000003</c:v>
                </c:pt>
                <c:pt idx="4315">
                  <c:v>-101.51971000000003</c:v>
                </c:pt>
                <c:pt idx="4316">
                  <c:v>-101.45721000000003</c:v>
                </c:pt>
                <c:pt idx="4317">
                  <c:v>-101.39471000000003</c:v>
                </c:pt>
                <c:pt idx="4318">
                  <c:v>-101.33221000000003</c:v>
                </c:pt>
                <c:pt idx="4319">
                  <c:v>-101.26971000000003</c:v>
                </c:pt>
                <c:pt idx="4320">
                  <c:v>-101.20721000000003</c:v>
                </c:pt>
                <c:pt idx="4321">
                  <c:v>-101.14471000000003</c:v>
                </c:pt>
                <c:pt idx="4322">
                  <c:v>-101.08221000000003</c:v>
                </c:pt>
                <c:pt idx="4323">
                  <c:v>-101.01971000000003</c:v>
                </c:pt>
                <c:pt idx="4324">
                  <c:v>-100.95721000000003</c:v>
                </c:pt>
                <c:pt idx="4325">
                  <c:v>-100.89471000000003</c:v>
                </c:pt>
                <c:pt idx="4326">
                  <c:v>-100.83221000000003</c:v>
                </c:pt>
                <c:pt idx="4327">
                  <c:v>-100.76971000000003</c:v>
                </c:pt>
                <c:pt idx="4328">
                  <c:v>-100.70721000000003</c:v>
                </c:pt>
                <c:pt idx="4329">
                  <c:v>-100.64471000000003</c:v>
                </c:pt>
                <c:pt idx="4330">
                  <c:v>-100.58221000000003</c:v>
                </c:pt>
                <c:pt idx="4331">
                  <c:v>-100.51971000000003</c:v>
                </c:pt>
                <c:pt idx="4332">
                  <c:v>-100.45721000000003</c:v>
                </c:pt>
                <c:pt idx="4333">
                  <c:v>-100.39471000000003</c:v>
                </c:pt>
                <c:pt idx="4334">
                  <c:v>-100.33221000000003</c:v>
                </c:pt>
                <c:pt idx="4335">
                  <c:v>-100.26971000000003</c:v>
                </c:pt>
                <c:pt idx="4336">
                  <c:v>-100.20721000000003</c:v>
                </c:pt>
                <c:pt idx="4337">
                  <c:v>-100.14471000000003</c:v>
                </c:pt>
                <c:pt idx="4338">
                  <c:v>-100.08221000000003</c:v>
                </c:pt>
                <c:pt idx="4339">
                  <c:v>-100.01971000000003</c:v>
                </c:pt>
                <c:pt idx="4340">
                  <c:v>-99.957210000000032</c:v>
                </c:pt>
                <c:pt idx="4341">
                  <c:v>-99.894710000000032</c:v>
                </c:pt>
                <c:pt idx="4342">
                  <c:v>-99.832210000000032</c:v>
                </c:pt>
                <c:pt idx="4343">
                  <c:v>-99.769710000000032</c:v>
                </c:pt>
                <c:pt idx="4344">
                  <c:v>-99.707210000000032</c:v>
                </c:pt>
                <c:pt idx="4345">
                  <c:v>-99.644710000000032</c:v>
                </c:pt>
                <c:pt idx="4346">
                  <c:v>-99.582210000000032</c:v>
                </c:pt>
                <c:pt idx="4347">
                  <c:v>-99.519710000000032</c:v>
                </c:pt>
                <c:pt idx="4348">
                  <c:v>-99.457210000000032</c:v>
                </c:pt>
                <c:pt idx="4349">
                  <c:v>-99.394710000000032</c:v>
                </c:pt>
                <c:pt idx="4350">
                  <c:v>-99.332210000000032</c:v>
                </c:pt>
                <c:pt idx="4351">
                  <c:v>-99.269710000000032</c:v>
                </c:pt>
                <c:pt idx="4352">
                  <c:v>-99.207210000000032</c:v>
                </c:pt>
                <c:pt idx="4353">
                  <c:v>-99.144710000000032</c:v>
                </c:pt>
                <c:pt idx="4354">
                  <c:v>-99.082210000000032</c:v>
                </c:pt>
                <c:pt idx="4355">
                  <c:v>-99.019710000000032</c:v>
                </c:pt>
                <c:pt idx="4356">
                  <c:v>-98.957210000000032</c:v>
                </c:pt>
                <c:pt idx="4357">
                  <c:v>-98.894710000000032</c:v>
                </c:pt>
                <c:pt idx="4358">
                  <c:v>-98.832210000000032</c:v>
                </c:pt>
                <c:pt idx="4359">
                  <c:v>-98.769710000000032</c:v>
                </c:pt>
                <c:pt idx="4360">
                  <c:v>-98.707210000000032</c:v>
                </c:pt>
                <c:pt idx="4361">
                  <c:v>-98.644710000000032</c:v>
                </c:pt>
                <c:pt idx="4362">
                  <c:v>-98.582210000000032</c:v>
                </c:pt>
                <c:pt idx="4363">
                  <c:v>-98.519710000000032</c:v>
                </c:pt>
                <c:pt idx="4364">
                  <c:v>-98.457210000000032</c:v>
                </c:pt>
                <c:pt idx="4365">
                  <c:v>-98.394710000000032</c:v>
                </c:pt>
                <c:pt idx="4366">
                  <c:v>-98.332210000000032</c:v>
                </c:pt>
                <c:pt idx="4367">
                  <c:v>-98.269710000000032</c:v>
                </c:pt>
                <c:pt idx="4368">
                  <c:v>-98.207210000000032</c:v>
                </c:pt>
                <c:pt idx="4369">
                  <c:v>-98.144710000000032</c:v>
                </c:pt>
                <c:pt idx="4370">
                  <c:v>-98.082210000000032</c:v>
                </c:pt>
                <c:pt idx="4371">
                  <c:v>-98.019710000000032</c:v>
                </c:pt>
                <c:pt idx="4372">
                  <c:v>-97.957210000000032</c:v>
                </c:pt>
                <c:pt idx="4373">
                  <c:v>-97.894710000000032</c:v>
                </c:pt>
                <c:pt idx="4374">
                  <c:v>-97.832210000000032</c:v>
                </c:pt>
                <c:pt idx="4375">
                  <c:v>-97.769710000000032</c:v>
                </c:pt>
                <c:pt idx="4376">
                  <c:v>-97.707210000000032</c:v>
                </c:pt>
                <c:pt idx="4377">
                  <c:v>-97.644710000000032</c:v>
                </c:pt>
                <c:pt idx="4378">
                  <c:v>-97.582210000000032</c:v>
                </c:pt>
                <c:pt idx="4379">
                  <c:v>-97.519710000000032</c:v>
                </c:pt>
                <c:pt idx="4380">
                  <c:v>-97.457210000000032</c:v>
                </c:pt>
                <c:pt idx="4381">
                  <c:v>-97.394710000000032</c:v>
                </c:pt>
                <c:pt idx="4382">
                  <c:v>-97.332210000000032</c:v>
                </c:pt>
                <c:pt idx="4383">
                  <c:v>-97.269710000000032</c:v>
                </c:pt>
                <c:pt idx="4384">
                  <c:v>-97.207210000000032</c:v>
                </c:pt>
                <c:pt idx="4385">
                  <c:v>-97.144710000000032</c:v>
                </c:pt>
                <c:pt idx="4386">
                  <c:v>-97.082210000000032</c:v>
                </c:pt>
                <c:pt idx="4387">
                  <c:v>-97.019710000000032</c:v>
                </c:pt>
                <c:pt idx="4388">
                  <c:v>-96.957210000000032</c:v>
                </c:pt>
                <c:pt idx="4389">
                  <c:v>-96.894710000000032</c:v>
                </c:pt>
                <c:pt idx="4390">
                  <c:v>-96.832210000000032</c:v>
                </c:pt>
                <c:pt idx="4391">
                  <c:v>-96.769710000000032</c:v>
                </c:pt>
                <c:pt idx="4392">
                  <c:v>-96.707210000000032</c:v>
                </c:pt>
                <c:pt idx="4393">
                  <c:v>-96.644710000000032</c:v>
                </c:pt>
                <c:pt idx="4394">
                  <c:v>-96.582210000000032</c:v>
                </c:pt>
                <c:pt idx="4395">
                  <c:v>-96.519710000000032</c:v>
                </c:pt>
                <c:pt idx="4396">
                  <c:v>-96.457210000000032</c:v>
                </c:pt>
                <c:pt idx="4397">
                  <c:v>-96.394710000000032</c:v>
                </c:pt>
                <c:pt idx="4398">
                  <c:v>-96.332210000000032</c:v>
                </c:pt>
                <c:pt idx="4399">
                  <c:v>-96.269710000000032</c:v>
                </c:pt>
                <c:pt idx="4400">
                  <c:v>-96.207210000000032</c:v>
                </c:pt>
                <c:pt idx="4401">
                  <c:v>-96.144710000000032</c:v>
                </c:pt>
                <c:pt idx="4402">
                  <c:v>-96.082210000000032</c:v>
                </c:pt>
                <c:pt idx="4403">
                  <c:v>-96.019710000000032</c:v>
                </c:pt>
                <c:pt idx="4404">
                  <c:v>-95.957210000000032</c:v>
                </c:pt>
                <c:pt idx="4405">
                  <c:v>-95.894710000000032</c:v>
                </c:pt>
                <c:pt idx="4406">
                  <c:v>-95.832210000000032</c:v>
                </c:pt>
                <c:pt idx="4407">
                  <c:v>-95.769710000000032</c:v>
                </c:pt>
                <c:pt idx="4408">
                  <c:v>-95.707210000000032</c:v>
                </c:pt>
                <c:pt idx="4409">
                  <c:v>-95.644710000000032</c:v>
                </c:pt>
                <c:pt idx="4410">
                  <c:v>-95.582210000000032</c:v>
                </c:pt>
                <c:pt idx="4411">
                  <c:v>-95.519710000000032</c:v>
                </c:pt>
                <c:pt idx="4412">
                  <c:v>-95.457210000000032</c:v>
                </c:pt>
                <c:pt idx="4413">
                  <c:v>-95.394710000000032</c:v>
                </c:pt>
                <c:pt idx="4414">
                  <c:v>-95.332210000000032</c:v>
                </c:pt>
                <c:pt idx="4415">
                  <c:v>-95.269710000000032</c:v>
                </c:pt>
                <c:pt idx="4416">
                  <c:v>-95.207210000000032</c:v>
                </c:pt>
                <c:pt idx="4417">
                  <c:v>-95.144710000000032</c:v>
                </c:pt>
                <c:pt idx="4418">
                  <c:v>-95.082210000000032</c:v>
                </c:pt>
                <c:pt idx="4419">
                  <c:v>-95.019710000000032</c:v>
                </c:pt>
                <c:pt idx="4420">
                  <c:v>-94.957210000000032</c:v>
                </c:pt>
                <c:pt idx="4421">
                  <c:v>-94.894710000000032</c:v>
                </c:pt>
                <c:pt idx="4422">
                  <c:v>-94.832210000000032</c:v>
                </c:pt>
                <c:pt idx="4423">
                  <c:v>-94.769710000000032</c:v>
                </c:pt>
                <c:pt idx="4424">
                  <c:v>-94.707210000000032</c:v>
                </c:pt>
                <c:pt idx="4425">
                  <c:v>-94.644710000000032</c:v>
                </c:pt>
                <c:pt idx="4426">
                  <c:v>-94.582210000000032</c:v>
                </c:pt>
                <c:pt idx="4427">
                  <c:v>-94.519710000000032</c:v>
                </c:pt>
                <c:pt idx="4428">
                  <c:v>-94.457210000000032</c:v>
                </c:pt>
                <c:pt idx="4429">
                  <c:v>-94.394710000000032</c:v>
                </c:pt>
                <c:pt idx="4430">
                  <c:v>-94.332210000000032</c:v>
                </c:pt>
                <c:pt idx="4431">
                  <c:v>-94.269710000000032</c:v>
                </c:pt>
                <c:pt idx="4432">
                  <c:v>-94.207210000000032</c:v>
                </c:pt>
                <c:pt idx="4433">
                  <c:v>-94.144710000000032</c:v>
                </c:pt>
                <c:pt idx="4434">
                  <c:v>-94.082210000000032</c:v>
                </c:pt>
                <c:pt idx="4435">
                  <c:v>-94.019710000000032</c:v>
                </c:pt>
                <c:pt idx="4436">
                  <c:v>-93.957210000000032</c:v>
                </c:pt>
                <c:pt idx="4437">
                  <c:v>-93.894710000000032</c:v>
                </c:pt>
                <c:pt idx="4438">
                  <c:v>-93.832210000000032</c:v>
                </c:pt>
                <c:pt idx="4439">
                  <c:v>-93.769710000000032</c:v>
                </c:pt>
                <c:pt idx="4440">
                  <c:v>-93.707210000000032</c:v>
                </c:pt>
                <c:pt idx="4441">
                  <c:v>-93.644710000000032</c:v>
                </c:pt>
                <c:pt idx="4442">
                  <c:v>-93.582210000000032</c:v>
                </c:pt>
                <c:pt idx="4443">
                  <c:v>-93.519710000000032</c:v>
                </c:pt>
                <c:pt idx="4444">
                  <c:v>-93.457210000000032</c:v>
                </c:pt>
                <c:pt idx="4445">
                  <c:v>-93.394710000000032</c:v>
                </c:pt>
                <c:pt idx="4446">
                  <c:v>-93.332210000000032</c:v>
                </c:pt>
                <c:pt idx="4447">
                  <c:v>-93.269710000000032</c:v>
                </c:pt>
                <c:pt idx="4448">
                  <c:v>-93.207210000000032</c:v>
                </c:pt>
                <c:pt idx="4449">
                  <c:v>-93.144710000000032</c:v>
                </c:pt>
                <c:pt idx="4450">
                  <c:v>-93.082210000000032</c:v>
                </c:pt>
                <c:pt idx="4451">
                  <c:v>-93.019710000000032</c:v>
                </c:pt>
                <c:pt idx="4452">
                  <c:v>-92.957210000000032</c:v>
                </c:pt>
                <c:pt idx="4453">
                  <c:v>-92.894710000000032</c:v>
                </c:pt>
                <c:pt idx="4454">
                  <c:v>-92.832210000000032</c:v>
                </c:pt>
                <c:pt idx="4455">
                  <c:v>-92.769710000000032</c:v>
                </c:pt>
                <c:pt idx="4456">
                  <c:v>-92.707210000000032</c:v>
                </c:pt>
                <c:pt idx="4457">
                  <c:v>-92.644710000000032</c:v>
                </c:pt>
                <c:pt idx="4458">
                  <c:v>-92.582210000000032</c:v>
                </c:pt>
                <c:pt idx="4459">
                  <c:v>-92.519710000000032</c:v>
                </c:pt>
                <c:pt idx="4460">
                  <c:v>-92.457210000000032</c:v>
                </c:pt>
                <c:pt idx="4461">
                  <c:v>-92.394710000000032</c:v>
                </c:pt>
                <c:pt idx="4462">
                  <c:v>-92.332210000000032</c:v>
                </c:pt>
                <c:pt idx="4463">
                  <c:v>-92.269710000000032</c:v>
                </c:pt>
                <c:pt idx="4464">
                  <c:v>-92.207210000000032</c:v>
                </c:pt>
                <c:pt idx="4465">
                  <c:v>-92.144710000000032</c:v>
                </c:pt>
                <c:pt idx="4466">
                  <c:v>-92.082210000000032</c:v>
                </c:pt>
                <c:pt idx="4467">
                  <c:v>-92.019710000000032</c:v>
                </c:pt>
                <c:pt idx="4468">
                  <c:v>-91.957210000000032</c:v>
                </c:pt>
                <c:pt idx="4469">
                  <c:v>-91.894710000000032</c:v>
                </c:pt>
                <c:pt idx="4470">
                  <c:v>-91.832210000000032</c:v>
                </c:pt>
                <c:pt idx="4471">
                  <c:v>-91.769710000000032</c:v>
                </c:pt>
                <c:pt idx="4472">
                  <c:v>-91.707210000000032</c:v>
                </c:pt>
                <c:pt idx="4473">
                  <c:v>-91.644710000000032</c:v>
                </c:pt>
                <c:pt idx="4474">
                  <c:v>-91.582210000000032</c:v>
                </c:pt>
                <c:pt idx="4475">
                  <c:v>-91.519710000000032</c:v>
                </c:pt>
                <c:pt idx="4476">
                  <c:v>-91.457210000000032</c:v>
                </c:pt>
                <c:pt idx="4477">
                  <c:v>-91.394710000000032</c:v>
                </c:pt>
                <c:pt idx="4478">
                  <c:v>-91.332210000000032</c:v>
                </c:pt>
                <c:pt idx="4479">
                  <c:v>-91.269710000000032</c:v>
                </c:pt>
                <c:pt idx="4480">
                  <c:v>-91.207210000000032</c:v>
                </c:pt>
                <c:pt idx="4481">
                  <c:v>-91.144710000000032</c:v>
                </c:pt>
                <c:pt idx="4482">
                  <c:v>-91.082210000000032</c:v>
                </c:pt>
                <c:pt idx="4483">
                  <c:v>-91.019710000000032</c:v>
                </c:pt>
                <c:pt idx="4484">
                  <c:v>-90.957210000000032</c:v>
                </c:pt>
                <c:pt idx="4485">
                  <c:v>-90.894710000000032</c:v>
                </c:pt>
                <c:pt idx="4486">
                  <c:v>-90.832210000000032</c:v>
                </c:pt>
                <c:pt idx="4487">
                  <c:v>-90.769710000000032</c:v>
                </c:pt>
                <c:pt idx="4488">
                  <c:v>-90.707210000000032</c:v>
                </c:pt>
                <c:pt idx="4489">
                  <c:v>-90.644710000000032</c:v>
                </c:pt>
                <c:pt idx="4490">
                  <c:v>-90.582210000000032</c:v>
                </c:pt>
                <c:pt idx="4491">
                  <c:v>-90.519710000000032</c:v>
                </c:pt>
                <c:pt idx="4492">
                  <c:v>-90.457210000000032</c:v>
                </c:pt>
                <c:pt idx="4493">
                  <c:v>-90.394710000000032</c:v>
                </c:pt>
                <c:pt idx="4494">
                  <c:v>-90.332210000000032</c:v>
                </c:pt>
                <c:pt idx="4495">
                  <c:v>-90.269710000000032</c:v>
                </c:pt>
                <c:pt idx="4496">
                  <c:v>-90.207210000000032</c:v>
                </c:pt>
                <c:pt idx="4497">
                  <c:v>-90.144710000000032</c:v>
                </c:pt>
                <c:pt idx="4498">
                  <c:v>-90.082210000000032</c:v>
                </c:pt>
                <c:pt idx="4499">
                  <c:v>-90.019710000000032</c:v>
                </c:pt>
                <c:pt idx="4500">
                  <c:v>-89.957210000000032</c:v>
                </c:pt>
                <c:pt idx="4501">
                  <c:v>-89.894710000000032</c:v>
                </c:pt>
                <c:pt idx="4502">
                  <c:v>-89.832210000000032</c:v>
                </c:pt>
                <c:pt idx="4503">
                  <c:v>-89.769710000000032</c:v>
                </c:pt>
                <c:pt idx="4504">
                  <c:v>-89.707210000000032</c:v>
                </c:pt>
                <c:pt idx="4505">
                  <c:v>-89.644710000000032</c:v>
                </c:pt>
                <c:pt idx="4506">
                  <c:v>-89.582210000000032</c:v>
                </c:pt>
                <c:pt idx="4507">
                  <c:v>-89.519710000000032</c:v>
                </c:pt>
                <c:pt idx="4508">
                  <c:v>-89.457210000000032</c:v>
                </c:pt>
                <c:pt idx="4509">
                  <c:v>-89.394710000000032</c:v>
                </c:pt>
                <c:pt idx="4510">
                  <c:v>-89.332210000000032</c:v>
                </c:pt>
                <c:pt idx="4511">
                  <c:v>-89.269710000000032</c:v>
                </c:pt>
                <c:pt idx="4512">
                  <c:v>-89.207210000000032</c:v>
                </c:pt>
                <c:pt idx="4513">
                  <c:v>-89.144710000000032</c:v>
                </c:pt>
                <c:pt idx="4514">
                  <c:v>-89.082210000000032</c:v>
                </c:pt>
                <c:pt idx="4515">
                  <c:v>-89.019710000000032</c:v>
                </c:pt>
                <c:pt idx="4516">
                  <c:v>-88.957210000000032</c:v>
                </c:pt>
                <c:pt idx="4517">
                  <c:v>-88.894710000000032</c:v>
                </c:pt>
                <c:pt idx="4518">
                  <c:v>-88.832210000000032</c:v>
                </c:pt>
                <c:pt idx="4519">
                  <c:v>-88.769710000000032</c:v>
                </c:pt>
                <c:pt idx="4520">
                  <c:v>-88.707210000000032</c:v>
                </c:pt>
                <c:pt idx="4521">
                  <c:v>-88.644710000000032</c:v>
                </c:pt>
                <c:pt idx="4522">
                  <c:v>-88.582210000000032</c:v>
                </c:pt>
                <c:pt idx="4523">
                  <c:v>-88.519710000000032</c:v>
                </c:pt>
                <c:pt idx="4524">
                  <c:v>-88.457210000000032</c:v>
                </c:pt>
                <c:pt idx="4525">
                  <c:v>-88.394710000000032</c:v>
                </c:pt>
                <c:pt idx="4526">
                  <c:v>-88.332210000000032</c:v>
                </c:pt>
                <c:pt idx="4527">
                  <c:v>-88.269710000000032</c:v>
                </c:pt>
                <c:pt idx="4528">
                  <c:v>-88.207210000000032</c:v>
                </c:pt>
                <c:pt idx="4529">
                  <c:v>-88.144710000000032</c:v>
                </c:pt>
                <c:pt idx="4530">
                  <c:v>-88.082210000000032</c:v>
                </c:pt>
                <c:pt idx="4531">
                  <c:v>-88.019710000000032</c:v>
                </c:pt>
                <c:pt idx="4532">
                  <c:v>-87.957210000000032</c:v>
                </c:pt>
                <c:pt idx="4533">
                  <c:v>-87.894710000000032</c:v>
                </c:pt>
                <c:pt idx="4534">
                  <c:v>-87.832210000000032</c:v>
                </c:pt>
                <c:pt idx="4535">
                  <c:v>-87.769710000000032</c:v>
                </c:pt>
                <c:pt idx="4536">
                  <c:v>-87.707210000000032</c:v>
                </c:pt>
                <c:pt idx="4537">
                  <c:v>-87.644710000000032</c:v>
                </c:pt>
                <c:pt idx="4538">
                  <c:v>-87.582210000000032</c:v>
                </c:pt>
                <c:pt idx="4539">
                  <c:v>-87.519710000000032</c:v>
                </c:pt>
                <c:pt idx="4540">
                  <c:v>-87.457210000000032</c:v>
                </c:pt>
                <c:pt idx="4541">
                  <c:v>-87.394710000000032</c:v>
                </c:pt>
                <c:pt idx="4542">
                  <c:v>-87.332210000000032</c:v>
                </c:pt>
                <c:pt idx="4543">
                  <c:v>-87.269710000000032</c:v>
                </c:pt>
                <c:pt idx="4544">
                  <c:v>-87.207210000000032</c:v>
                </c:pt>
                <c:pt idx="4545">
                  <c:v>-87.144710000000032</c:v>
                </c:pt>
                <c:pt idx="4546">
                  <c:v>-87.082210000000032</c:v>
                </c:pt>
                <c:pt idx="4547">
                  <c:v>-87.019710000000032</c:v>
                </c:pt>
                <c:pt idx="4548">
                  <c:v>-86.957210000000032</c:v>
                </c:pt>
                <c:pt idx="4549">
                  <c:v>-86.894710000000032</c:v>
                </c:pt>
                <c:pt idx="4550">
                  <c:v>-86.832210000000032</c:v>
                </c:pt>
                <c:pt idx="4551">
                  <c:v>-86.769710000000032</c:v>
                </c:pt>
                <c:pt idx="4552">
                  <c:v>-86.707210000000032</c:v>
                </c:pt>
                <c:pt idx="4553">
                  <c:v>-86.644710000000032</c:v>
                </c:pt>
                <c:pt idx="4554">
                  <c:v>-86.582210000000032</c:v>
                </c:pt>
                <c:pt idx="4555">
                  <c:v>-86.519710000000032</c:v>
                </c:pt>
                <c:pt idx="4556">
                  <c:v>-86.457210000000032</c:v>
                </c:pt>
                <c:pt idx="4557">
                  <c:v>-86.394710000000032</c:v>
                </c:pt>
                <c:pt idx="4558">
                  <c:v>-86.332210000000032</c:v>
                </c:pt>
                <c:pt idx="4559">
                  <c:v>-86.269710000000032</c:v>
                </c:pt>
                <c:pt idx="4560">
                  <c:v>-86.207210000000032</c:v>
                </c:pt>
                <c:pt idx="4561">
                  <c:v>-86.144710000000032</c:v>
                </c:pt>
                <c:pt idx="4562">
                  <c:v>-86.082210000000032</c:v>
                </c:pt>
                <c:pt idx="4563">
                  <c:v>-86.019710000000032</c:v>
                </c:pt>
                <c:pt idx="4564">
                  <c:v>-85.957210000000032</c:v>
                </c:pt>
                <c:pt idx="4565">
                  <c:v>-85.894710000000032</c:v>
                </c:pt>
                <c:pt idx="4566">
                  <c:v>-85.832210000000032</c:v>
                </c:pt>
                <c:pt idx="4567">
                  <c:v>-85.769710000000032</c:v>
                </c:pt>
                <c:pt idx="4568">
                  <c:v>-85.707210000000032</c:v>
                </c:pt>
                <c:pt idx="4569">
                  <c:v>-85.644710000000032</c:v>
                </c:pt>
                <c:pt idx="4570">
                  <c:v>-85.582210000000032</c:v>
                </c:pt>
                <c:pt idx="4571">
                  <c:v>-85.519710000000032</c:v>
                </c:pt>
                <c:pt idx="4572">
                  <c:v>-85.457210000000032</c:v>
                </c:pt>
                <c:pt idx="4573">
                  <c:v>-85.394710000000032</c:v>
                </c:pt>
                <c:pt idx="4574">
                  <c:v>-85.332210000000032</c:v>
                </c:pt>
                <c:pt idx="4575">
                  <c:v>-85.269710000000032</c:v>
                </c:pt>
                <c:pt idx="4576">
                  <c:v>-85.207210000000032</c:v>
                </c:pt>
                <c:pt idx="4577">
                  <c:v>-85.144710000000032</c:v>
                </c:pt>
                <c:pt idx="4578">
                  <c:v>-85.082210000000032</c:v>
                </c:pt>
                <c:pt idx="4579">
                  <c:v>-85.019710000000032</c:v>
                </c:pt>
                <c:pt idx="4580">
                  <c:v>-84.957210000000032</c:v>
                </c:pt>
                <c:pt idx="4581">
                  <c:v>-84.894710000000032</c:v>
                </c:pt>
                <c:pt idx="4582">
                  <c:v>-84.832210000000032</c:v>
                </c:pt>
                <c:pt idx="4583">
                  <c:v>-84.769710000000032</c:v>
                </c:pt>
                <c:pt idx="4584">
                  <c:v>-84.707210000000032</c:v>
                </c:pt>
                <c:pt idx="4585">
                  <c:v>-84.644710000000032</c:v>
                </c:pt>
                <c:pt idx="4586">
                  <c:v>-84.582210000000032</c:v>
                </c:pt>
                <c:pt idx="4587">
                  <c:v>-84.519710000000032</c:v>
                </c:pt>
                <c:pt idx="4588">
                  <c:v>-84.457210000000032</c:v>
                </c:pt>
                <c:pt idx="4589">
                  <c:v>-84.394710000000032</c:v>
                </c:pt>
                <c:pt idx="4590">
                  <c:v>-84.332210000000032</c:v>
                </c:pt>
                <c:pt idx="4591">
                  <c:v>-84.269710000000032</c:v>
                </c:pt>
                <c:pt idx="4592">
                  <c:v>-84.207210000000032</c:v>
                </c:pt>
                <c:pt idx="4593">
                  <c:v>-84.144710000000032</c:v>
                </c:pt>
                <c:pt idx="4594">
                  <c:v>-84.082210000000032</c:v>
                </c:pt>
                <c:pt idx="4595">
                  <c:v>-84.019710000000032</c:v>
                </c:pt>
                <c:pt idx="4596">
                  <c:v>-83.957210000000032</c:v>
                </c:pt>
                <c:pt idx="4597">
                  <c:v>-83.894710000000032</c:v>
                </c:pt>
                <c:pt idx="4598">
                  <c:v>-83.832210000000032</c:v>
                </c:pt>
                <c:pt idx="4599">
                  <c:v>-83.769710000000032</c:v>
                </c:pt>
                <c:pt idx="4600">
                  <c:v>-83.707210000000032</c:v>
                </c:pt>
                <c:pt idx="4601">
                  <c:v>-83.644710000000032</c:v>
                </c:pt>
                <c:pt idx="4602">
                  <c:v>-83.582210000000032</c:v>
                </c:pt>
                <c:pt idx="4603">
                  <c:v>-83.519710000000032</c:v>
                </c:pt>
                <c:pt idx="4604">
                  <c:v>-83.457210000000032</c:v>
                </c:pt>
                <c:pt idx="4605">
                  <c:v>-83.394710000000032</c:v>
                </c:pt>
                <c:pt idx="4606">
                  <c:v>-83.332210000000032</c:v>
                </c:pt>
                <c:pt idx="4607">
                  <c:v>-83.269710000000032</c:v>
                </c:pt>
                <c:pt idx="4608">
                  <c:v>-83.207210000000032</c:v>
                </c:pt>
                <c:pt idx="4609">
                  <c:v>-83.144710000000032</c:v>
                </c:pt>
                <c:pt idx="4610">
                  <c:v>-83.082210000000032</c:v>
                </c:pt>
                <c:pt idx="4611">
                  <c:v>-83.019710000000032</c:v>
                </c:pt>
                <c:pt idx="4612">
                  <c:v>-82.957210000000032</c:v>
                </c:pt>
                <c:pt idx="4613">
                  <c:v>-82.894710000000032</c:v>
                </c:pt>
                <c:pt idx="4614">
                  <c:v>-82.832210000000032</c:v>
                </c:pt>
                <c:pt idx="4615">
                  <c:v>-82.769710000000032</c:v>
                </c:pt>
                <c:pt idx="4616">
                  <c:v>-82.707210000000032</c:v>
                </c:pt>
                <c:pt idx="4617">
                  <c:v>-82.644710000000032</c:v>
                </c:pt>
                <c:pt idx="4618">
                  <c:v>-82.582210000000032</c:v>
                </c:pt>
                <c:pt idx="4619">
                  <c:v>-82.519710000000032</c:v>
                </c:pt>
                <c:pt idx="4620">
                  <c:v>-82.457210000000032</c:v>
                </c:pt>
                <c:pt idx="4621">
                  <c:v>-82.394710000000032</c:v>
                </c:pt>
                <c:pt idx="4622">
                  <c:v>-82.332210000000032</c:v>
                </c:pt>
                <c:pt idx="4623">
                  <c:v>-82.269710000000032</c:v>
                </c:pt>
                <c:pt idx="4624">
                  <c:v>-82.207210000000032</c:v>
                </c:pt>
                <c:pt idx="4625">
                  <c:v>-82.144710000000032</c:v>
                </c:pt>
                <c:pt idx="4626">
                  <c:v>-82.082210000000032</c:v>
                </c:pt>
                <c:pt idx="4627">
                  <c:v>-82.019710000000032</c:v>
                </c:pt>
                <c:pt idx="4628">
                  <c:v>-81.957210000000032</c:v>
                </c:pt>
                <c:pt idx="4629">
                  <c:v>-81.894710000000032</c:v>
                </c:pt>
                <c:pt idx="4630">
                  <c:v>-81.832210000000032</c:v>
                </c:pt>
                <c:pt idx="4631">
                  <c:v>-81.769710000000032</c:v>
                </c:pt>
                <c:pt idx="4632">
                  <c:v>-81.707210000000032</c:v>
                </c:pt>
                <c:pt idx="4633">
                  <c:v>-81.644710000000032</c:v>
                </c:pt>
                <c:pt idx="4634">
                  <c:v>-81.582210000000032</c:v>
                </c:pt>
                <c:pt idx="4635">
                  <c:v>-81.519710000000032</c:v>
                </c:pt>
                <c:pt idx="4636">
                  <c:v>-81.457210000000032</c:v>
                </c:pt>
                <c:pt idx="4637">
                  <c:v>-81.394710000000032</c:v>
                </c:pt>
                <c:pt idx="4638">
                  <c:v>-81.332210000000032</c:v>
                </c:pt>
                <c:pt idx="4639">
                  <c:v>-81.269710000000032</c:v>
                </c:pt>
                <c:pt idx="4640">
                  <c:v>-81.207210000000032</c:v>
                </c:pt>
                <c:pt idx="4641">
                  <c:v>-81.144710000000032</c:v>
                </c:pt>
                <c:pt idx="4642">
                  <c:v>-81.082210000000032</c:v>
                </c:pt>
                <c:pt idx="4643">
                  <c:v>-81.019710000000032</c:v>
                </c:pt>
                <c:pt idx="4644">
                  <c:v>-80.957210000000032</c:v>
                </c:pt>
                <c:pt idx="4645">
                  <c:v>-80.894710000000032</c:v>
                </c:pt>
                <c:pt idx="4646">
                  <c:v>-80.832210000000032</c:v>
                </c:pt>
                <c:pt idx="4647">
                  <c:v>-80.769710000000032</c:v>
                </c:pt>
                <c:pt idx="4648">
                  <c:v>-80.707210000000032</c:v>
                </c:pt>
                <c:pt idx="4649">
                  <c:v>-80.644710000000032</c:v>
                </c:pt>
                <c:pt idx="4650">
                  <c:v>-80.582210000000032</c:v>
                </c:pt>
                <c:pt idx="4651">
                  <c:v>-80.519710000000032</c:v>
                </c:pt>
                <c:pt idx="4652">
                  <c:v>-80.457210000000032</c:v>
                </c:pt>
                <c:pt idx="4653">
                  <c:v>-80.394710000000032</c:v>
                </c:pt>
                <c:pt idx="4654">
                  <c:v>-80.332210000000032</c:v>
                </c:pt>
                <c:pt idx="4655">
                  <c:v>-80.269710000000032</c:v>
                </c:pt>
                <c:pt idx="4656">
                  <c:v>-80.207210000000032</c:v>
                </c:pt>
                <c:pt idx="4657">
                  <c:v>-80.144710000000032</c:v>
                </c:pt>
                <c:pt idx="4658">
                  <c:v>-80.082210000000032</c:v>
                </c:pt>
                <c:pt idx="4659">
                  <c:v>-80.019710000000032</c:v>
                </c:pt>
                <c:pt idx="4660">
                  <c:v>-79.957210000000032</c:v>
                </c:pt>
                <c:pt idx="4661">
                  <c:v>-79.894710000000032</c:v>
                </c:pt>
                <c:pt idx="4662">
                  <c:v>-79.832210000000032</c:v>
                </c:pt>
                <c:pt idx="4663">
                  <c:v>-79.769710000000032</c:v>
                </c:pt>
                <c:pt idx="4664">
                  <c:v>-79.707210000000032</c:v>
                </c:pt>
                <c:pt idx="4665">
                  <c:v>-79.644710000000032</c:v>
                </c:pt>
                <c:pt idx="4666">
                  <c:v>-79.582210000000032</c:v>
                </c:pt>
                <c:pt idx="4667">
                  <c:v>-79.519710000000032</c:v>
                </c:pt>
                <c:pt idx="4668">
                  <c:v>-79.457210000000032</c:v>
                </c:pt>
                <c:pt idx="4669">
                  <c:v>-79.394710000000032</c:v>
                </c:pt>
                <c:pt idx="4670">
                  <c:v>-79.332210000000032</c:v>
                </c:pt>
                <c:pt idx="4671">
                  <c:v>-79.269710000000032</c:v>
                </c:pt>
                <c:pt idx="4672">
                  <c:v>-79.207210000000032</c:v>
                </c:pt>
                <c:pt idx="4673">
                  <c:v>-79.144710000000032</c:v>
                </c:pt>
                <c:pt idx="4674">
                  <c:v>-79.082210000000032</c:v>
                </c:pt>
                <c:pt idx="4675">
                  <c:v>-79.019710000000032</c:v>
                </c:pt>
                <c:pt idx="4676">
                  <c:v>-78.957210000000032</c:v>
                </c:pt>
                <c:pt idx="4677">
                  <c:v>-78.894710000000032</c:v>
                </c:pt>
                <c:pt idx="4678">
                  <c:v>-78.832210000000032</c:v>
                </c:pt>
                <c:pt idx="4679">
                  <c:v>-78.769710000000032</c:v>
                </c:pt>
                <c:pt idx="4680">
                  <c:v>-78.707210000000032</c:v>
                </c:pt>
                <c:pt idx="4681">
                  <c:v>-78.644710000000032</c:v>
                </c:pt>
                <c:pt idx="4682">
                  <c:v>-78.582210000000032</c:v>
                </c:pt>
                <c:pt idx="4683">
                  <c:v>-78.519710000000032</c:v>
                </c:pt>
                <c:pt idx="4684">
                  <c:v>-78.457210000000032</c:v>
                </c:pt>
                <c:pt idx="4685">
                  <c:v>-78.394710000000032</c:v>
                </c:pt>
                <c:pt idx="4686">
                  <c:v>-78.332210000000032</c:v>
                </c:pt>
                <c:pt idx="4687">
                  <c:v>-78.269710000000032</c:v>
                </c:pt>
                <c:pt idx="4688">
                  <c:v>-78.207210000000032</c:v>
                </c:pt>
                <c:pt idx="4689">
                  <c:v>-78.144710000000032</c:v>
                </c:pt>
                <c:pt idx="4690">
                  <c:v>-78.082210000000032</c:v>
                </c:pt>
                <c:pt idx="4691">
                  <c:v>-78.019710000000032</c:v>
                </c:pt>
                <c:pt idx="4692">
                  <c:v>-77.957210000000032</c:v>
                </c:pt>
                <c:pt idx="4693">
                  <c:v>-77.894710000000032</c:v>
                </c:pt>
                <c:pt idx="4694">
                  <c:v>-77.832210000000032</c:v>
                </c:pt>
                <c:pt idx="4695">
                  <c:v>-77.769710000000032</c:v>
                </c:pt>
                <c:pt idx="4696">
                  <c:v>-77.707210000000032</c:v>
                </c:pt>
                <c:pt idx="4697">
                  <c:v>-77.644710000000032</c:v>
                </c:pt>
                <c:pt idx="4698">
                  <c:v>-77.582210000000032</c:v>
                </c:pt>
                <c:pt idx="4699">
                  <c:v>-77.519710000000032</c:v>
                </c:pt>
                <c:pt idx="4700">
                  <c:v>-77.457210000000032</c:v>
                </c:pt>
                <c:pt idx="4701">
                  <c:v>-77.394710000000032</c:v>
                </c:pt>
                <c:pt idx="4702">
                  <c:v>-77.332210000000032</c:v>
                </c:pt>
                <c:pt idx="4703">
                  <c:v>-77.269710000000032</c:v>
                </c:pt>
                <c:pt idx="4704">
                  <c:v>-77.207210000000032</c:v>
                </c:pt>
                <c:pt idx="4705">
                  <c:v>-77.144710000000032</c:v>
                </c:pt>
                <c:pt idx="4706">
                  <c:v>-77.082210000000032</c:v>
                </c:pt>
                <c:pt idx="4707">
                  <c:v>-77.019710000000032</c:v>
                </c:pt>
                <c:pt idx="4708">
                  <c:v>-76.957210000000032</c:v>
                </c:pt>
                <c:pt idx="4709">
                  <c:v>-76.894710000000032</c:v>
                </c:pt>
                <c:pt idx="4710">
                  <c:v>-76.832210000000032</c:v>
                </c:pt>
                <c:pt idx="4711">
                  <c:v>-76.769710000000032</c:v>
                </c:pt>
                <c:pt idx="4712">
                  <c:v>-76.707210000000032</c:v>
                </c:pt>
                <c:pt idx="4713">
                  <c:v>-76.644710000000032</c:v>
                </c:pt>
                <c:pt idx="4714">
                  <c:v>-76.582210000000032</c:v>
                </c:pt>
                <c:pt idx="4715">
                  <c:v>-76.519710000000032</c:v>
                </c:pt>
                <c:pt idx="4716">
                  <c:v>-76.457210000000032</c:v>
                </c:pt>
                <c:pt idx="4717">
                  <c:v>-76.394710000000032</c:v>
                </c:pt>
                <c:pt idx="4718">
                  <c:v>-76.332210000000032</c:v>
                </c:pt>
                <c:pt idx="4719">
                  <c:v>-76.269710000000032</c:v>
                </c:pt>
                <c:pt idx="4720">
                  <c:v>-76.207210000000032</c:v>
                </c:pt>
                <c:pt idx="4721">
                  <c:v>-76.144710000000032</c:v>
                </c:pt>
                <c:pt idx="4722">
                  <c:v>-76.082210000000032</c:v>
                </c:pt>
                <c:pt idx="4723">
                  <c:v>-76.019710000000032</c:v>
                </c:pt>
                <c:pt idx="4724">
                  <c:v>-75.957210000000032</c:v>
                </c:pt>
                <c:pt idx="4725">
                  <c:v>-75.894710000000032</c:v>
                </c:pt>
                <c:pt idx="4726">
                  <c:v>-75.832210000000032</c:v>
                </c:pt>
                <c:pt idx="4727">
                  <c:v>-75.769710000000032</c:v>
                </c:pt>
                <c:pt idx="4728">
                  <c:v>-75.707210000000032</c:v>
                </c:pt>
                <c:pt idx="4729">
                  <c:v>-75.644710000000032</c:v>
                </c:pt>
                <c:pt idx="4730">
                  <c:v>-75.582210000000032</c:v>
                </c:pt>
                <c:pt idx="4731">
                  <c:v>-75.519710000000032</c:v>
                </c:pt>
                <c:pt idx="4732">
                  <c:v>-75.457210000000032</c:v>
                </c:pt>
                <c:pt idx="4733">
                  <c:v>-75.394710000000032</c:v>
                </c:pt>
                <c:pt idx="4734">
                  <c:v>-75.332210000000032</c:v>
                </c:pt>
                <c:pt idx="4735">
                  <c:v>-75.269710000000032</c:v>
                </c:pt>
                <c:pt idx="4736">
                  <c:v>-75.207210000000032</c:v>
                </c:pt>
                <c:pt idx="4737">
                  <c:v>-75.144710000000032</c:v>
                </c:pt>
                <c:pt idx="4738">
                  <c:v>-75.082210000000032</c:v>
                </c:pt>
                <c:pt idx="4739">
                  <c:v>-75.019710000000032</c:v>
                </c:pt>
                <c:pt idx="4740">
                  <c:v>-74.957210000000032</c:v>
                </c:pt>
                <c:pt idx="4741">
                  <c:v>-74.894710000000032</c:v>
                </c:pt>
                <c:pt idx="4742">
                  <c:v>-74.832210000000032</c:v>
                </c:pt>
                <c:pt idx="4743">
                  <c:v>-74.769710000000032</c:v>
                </c:pt>
                <c:pt idx="4744">
                  <c:v>-74.707210000000032</c:v>
                </c:pt>
                <c:pt idx="4745">
                  <c:v>-74.644710000000032</c:v>
                </c:pt>
                <c:pt idx="4746">
                  <c:v>-74.582210000000032</c:v>
                </c:pt>
                <c:pt idx="4747">
                  <c:v>-74.519710000000032</c:v>
                </c:pt>
                <c:pt idx="4748">
                  <c:v>-74.457210000000032</c:v>
                </c:pt>
                <c:pt idx="4749">
                  <c:v>-74.394710000000032</c:v>
                </c:pt>
                <c:pt idx="4750">
                  <c:v>-74.332210000000032</c:v>
                </c:pt>
                <c:pt idx="4751">
                  <c:v>-74.269710000000032</c:v>
                </c:pt>
                <c:pt idx="4752">
                  <c:v>-74.207210000000032</c:v>
                </c:pt>
                <c:pt idx="4753">
                  <c:v>-74.144710000000032</c:v>
                </c:pt>
                <c:pt idx="4754">
                  <c:v>-74.082210000000032</c:v>
                </c:pt>
                <c:pt idx="4755">
                  <c:v>-74.019710000000032</c:v>
                </c:pt>
                <c:pt idx="4756">
                  <c:v>-73.957210000000032</c:v>
                </c:pt>
                <c:pt idx="4757">
                  <c:v>-73.894710000000032</c:v>
                </c:pt>
                <c:pt idx="4758">
                  <c:v>-73.832210000000032</c:v>
                </c:pt>
                <c:pt idx="4759">
                  <c:v>-73.769710000000032</c:v>
                </c:pt>
                <c:pt idx="4760">
                  <c:v>-73.707210000000032</c:v>
                </c:pt>
                <c:pt idx="4761">
                  <c:v>-73.644710000000032</c:v>
                </c:pt>
                <c:pt idx="4762">
                  <c:v>-73.582210000000032</c:v>
                </c:pt>
                <c:pt idx="4763">
                  <c:v>-73.519710000000032</c:v>
                </c:pt>
                <c:pt idx="4764">
                  <c:v>-73.457210000000032</c:v>
                </c:pt>
                <c:pt idx="4765">
                  <c:v>-73.394710000000032</c:v>
                </c:pt>
                <c:pt idx="4766">
                  <c:v>-73.332210000000032</c:v>
                </c:pt>
                <c:pt idx="4767">
                  <c:v>-73.269710000000032</c:v>
                </c:pt>
                <c:pt idx="4768">
                  <c:v>-73.207210000000032</c:v>
                </c:pt>
                <c:pt idx="4769">
                  <c:v>-73.144710000000032</c:v>
                </c:pt>
                <c:pt idx="4770">
                  <c:v>-73.082210000000032</c:v>
                </c:pt>
                <c:pt idx="4771">
                  <c:v>-73.019710000000032</c:v>
                </c:pt>
                <c:pt idx="4772">
                  <c:v>-72.957210000000032</c:v>
                </c:pt>
                <c:pt idx="4773">
                  <c:v>-72.894710000000032</c:v>
                </c:pt>
                <c:pt idx="4774">
                  <c:v>-72.832210000000032</c:v>
                </c:pt>
                <c:pt idx="4775">
                  <c:v>-72.769710000000032</c:v>
                </c:pt>
                <c:pt idx="4776">
                  <c:v>-72.707210000000032</c:v>
                </c:pt>
                <c:pt idx="4777">
                  <c:v>-72.644710000000032</c:v>
                </c:pt>
                <c:pt idx="4778">
                  <c:v>-72.582210000000032</c:v>
                </c:pt>
                <c:pt idx="4779">
                  <c:v>-72.519710000000032</c:v>
                </c:pt>
                <c:pt idx="4780">
                  <c:v>-72.457210000000032</c:v>
                </c:pt>
                <c:pt idx="4781">
                  <c:v>-72.394710000000032</c:v>
                </c:pt>
                <c:pt idx="4782">
                  <c:v>-72.332210000000032</c:v>
                </c:pt>
                <c:pt idx="4783">
                  <c:v>-72.269710000000032</c:v>
                </c:pt>
                <c:pt idx="4784">
                  <c:v>-72.207210000000032</c:v>
                </c:pt>
                <c:pt idx="4785">
                  <c:v>-72.144710000000032</c:v>
                </c:pt>
                <c:pt idx="4786">
                  <c:v>-72.082210000000032</c:v>
                </c:pt>
                <c:pt idx="4787">
                  <c:v>-72.019710000000032</c:v>
                </c:pt>
                <c:pt idx="4788">
                  <c:v>-71.957210000000032</c:v>
                </c:pt>
                <c:pt idx="4789">
                  <c:v>-71.894710000000032</c:v>
                </c:pt>
                <c:pt idx="4790">
                  <c:v>-71.832210000000032</c:v>
                </c:pt>
                <c:pt idx="4791">
                  <c:v>-71.769710000000032</c:v>
                </c:pt>
                <c:pt idx="4792">
                  <c:v>-71.707210000000032</c:v>
                </c:pt>
                <c:pt idx="4793">
                  <c:v>-71.644710000000032</c:v>
                </c:pt>
                <c:pt idx="4794">
                  <c:v>-71.582210000000032</c:v>
                </c:pt>
                <c:pt idx="4795">
                  <c:v>-71.519710000000032</c:v>
                </c:pt>
                <c:pt idx="4796">
                  <c:v>-71.457210000000032</c:v>
                </c:pt>
                <c:pt idx="4797">
                  <c:v>-71.394710000000032</c:v>
                </c:pt>
                <c:pt idx="4798">
                  <c:v>-71.332210000000032</c:v>
                </c:pt>
                <c:pt idx="4799">
                  <c:v>-71.269710000000032</c:v>
                </c:pt>
                <c:pt idx="4800">
                  <c:v>-71.207210000000032</c:v>
                </c:pt>
                <c:pt idx="4801">
                  <c:v>-71.144710000000032</c:v>
                </c:pt>
                <c:pt idx="4802">
                  <c:v>-71.082210000000032</c:v>
                </c:pt>
                <c:pt idx="4803">
                  <c:v>-71.019710000000032</c:v>
                </c:pt>
                <c:pt idx="4804">
                  <c:v>-70.957210000000032</c:v>
                </c:pt>
                <c:pt idx="4805">
                  <c:v>-70.894710000000032</c:v>
                </c:pt>
                <c:pt idx="4806">
                  <c:v>-70.832210000000032</c:v>
                </c:pt>
                <c:pt idx="4807">
                  <c:v>-70.769710000000032</c:v>
                </c:pt>
                <c:pt idx="4808">
                  <c:v>-70.707210000000032</c:v>
                </c:pt>
                <c:pt idx="4809">
                  <c:v>-70.644710000000032</c:v>
                </c:pt>
                <c:pt idx="4810">
                  <c:v>-70.582210000000032</c:v>
                </c:pt>
                <c:pt idx="4811">
                  <c:v>-70.519710000000032</c:v>
                </c:pt>
                <c:pt idx="4812">
                  <c:v>-70.457210000000032</c:v>
                </c:pt>
                <c:pt idx="4813">
                  <c:v>-70.394710000000032</c:v>
                </c:pt>
                <c:pt idx="4814">
                  <c:v>-70.332210000000032</c:v>
                </c:pt>
                <c:pt idx="4815">
                  <c:v>-70.269710000000032</c:v>
                </c:pt>
                <c:pt idx="4816">
                  <c:v>-70.207210000000032</c:v>
                </c:pt>
                <c:pt idx="4817">
                  <c:v>-70.144710000000032</c:v>
                </c:pt>
                <c:pt idx="4818">
                  <c:v>-70.082210000000032</c:v>
                </c:pt>
                <c:pt idx="4819">
                  <c:v>-70.019710000000032</c:v>
                </c:pt>
                <c:pt idx="4820">
                  <c:v>-69.957210000000032</c:v>
                </c:pt>
                <c:pt idx="4821">
                  <c:v>-69.894710000000032</c:v>
                </c:pt>
                <c:pt idx="4822">
                  <c:v>-69.832210000000032</c:v>
                </c:pt>
                <c:pt idx="4823">
                  <c:v>-69.769710000000032</c:v>
                </c:pt>
                <c:pt idx="4824">
                  <c:v>-69.707210000000032</c:v>
                </c:pt>
                <c:pt idx="4825">
                  <c:v>-69.644710000000032</c:v>
                </c:pt>
                <c:pt idx="4826">
                  <c:v>-69.582210000000032</c:v>
                </c:pt>
                <c:pt idx="4827">
                  <c:v>-69.519710000000032</c:v>
                </c:pt>
                <c:pt idx="4828">
                  <c:v>-69.457210000000032</c:v>
                </c:pt>
                <c:pt idx="4829">
                  <c:v>-69.394710000000032</c:v>
                </c:pt>
                <c:pt idx="4830">
                  <c:v>-69.332210000000032</c:v>
                </c:pt>
                <c:pt idx="4831">
                  <c:v>-69.269710000000032</c:v>
                </c:pt>
                <c:pt idx="4832">
                  <c:v>-69.207210000000032</c:v>
                </c:pt>
                <c:pt idx="4833">
                  <c:v>-69.144710000000032</c:v>
                </c:pt>
                <c:pt idx="4834">
                  <c:v>-69.082210000000032</c:v>
                </c:pt>
                <c:pt idx="4835">
                  <c:v>-69.019710000000032</c:v>
                </c:pt>
                <c:pt idx="4836">
                  <c:v>-68.957210000000032</c:v>
                </c:pt>
                <c:pt idx="4837">
                  <c:v>-68.894710000000032</c:v>
                </c:pt>
                <c:pt idx="4838">
                  <c:v>-68.832210000000032</c:v>
                </c:pt>
                <c:pt idx="4839">
                  <c:v>-68.769710000000032</c:v>
                </c:pt>
                <c:pt idx="4840">
                  <c:v>-68.707210000000032</c:v>
                </c:pt>
                <c:pt idx="4841">
                  <c:v>-68.644710000000032</c:v>
                </c:pt>
                <c:pt idx="4842">
                  <c:v>-68.582210000000032</c:v>
                </c:pt>
                <c:pt idx="4843">
                  <c:v>-68.519710000000032</c:v>
                </c:pt>
                <c:pt idx="4844">
                  <c:v>-68.457210000000032</c:v>
                </c:pt>
                <c:pt idx="4845">
                  <c:v>-68.394710000000032</c:v>
                </c:pt>
                <c:pt idx="4846">
                  <c:v>-68.332210000000032</c:v>
                </c:pt>
                <c:pt idx="4847">
                  <c:v>-68.269710000000032</c:v>
                </c:pt>
                <c:pt idx="4848">
                  <c:v>-68.207210000000032</c:v>
                </c:pt>
                <c:pt idx="4849">
                  <c:v>-68.144710000000032</c:v>
                </c:pt>
                <c:pt idx="4850">
                  <c:v>-68.082210000000032</c:v>
                </c:pt>
                <c:pt idx="4851">
                  <c:v>-68.019710000000032</c:v>
                </c:pt>
                <c:pt idx="4852">
                  <c:v>-67.957210000000032</c:v>
                </c:pt>
                <c:pt idx="4853">
                  <c:v>-67.894710000000032</c:v>
                </c:pt>
                <c:pt idx="4854">
                  <c:v>-67.832210000000032</c:v>
                </c:pt>
                <c:pt idx="4855">
                  <c:v>-67.769710000000032</c:v>
                </c:pt>
                <c:pt idx="4856">
                  <c:v>-67.707210000000032</c:v>
                </c:pt>
                <c:pt idx="4857">
                  <c:v>-67.644710000000032</c:v>
                </c:pt>
                <c:pt idx="4858">
                  <c:v>-67.582210000000032</c:v>
                </c:pt>
                <c:pt idx="4859">
                  <c:v>-67.519710000000032</c:v>
                </c:pt>
                <c:pt idx="4860">
                  <c:v>-67.457210000000032</c:v>
                </c:pt>
                <c:pt idx="4861">
                  <c:v>-67.394710000000032</c:v>
                </c:pt>
                <c:pt idx="4862">
                  <c:v>-67.332210000000032</c:v>
                </c:pt>
                <c:pt idx="4863">
                  <c:v>-67.269710000000032</c:v>
                </c:pt>
                <c:pt idx="4864">
                  <c:v>-67.207210000000032</c:v>
                </c:pt>
                <c:pt idx="4865">
                  <c:v>-67.144710000000032</c:v>
                </c:pt>
                <c:pt idx="4866">
                  <c:v>-67.082210000000032</c:v>
                </c:pt>
                <c:pt idx="4867">
                  <c:v>-67.019710000000032</c:v>
                </c:pt>
                <c:pt idx="4868">
                  <c:v>-66.957210000000032</c:v>
                </c:pt>
                <c:pt idx="4869">
                  <c:v>-66.894710000000032</c:v>
                </c:pt>
                <c:pt idx="4870">
                  <c:v>-66.832210000000032</c:v>
                </c:pt>
                <c:pt idx="4871">
                  <c:v>-66.769710000000032</c:v>
                </c:pt>
                <c:pt idx="4872">
                  <c:v>-66.707210000000032</c:v>
                </c:pt>
                <c:pt idx="4873">
                  <c:v>-66.644710000000032</c:v>
                </c:pt>
                <c:pt idx="4874">
                  <c:v>-66.582210000000032</c:v>
                </c:pt>
                <c:pt idx="4875">
                  <c:v>-66.519710000000032</c:v>
                </c:pt>
                <c:pt idx="4876">
                  <c:v>-66.457210000000032</c:v>
                </c:pt>
                <c:pt idx="4877">
                  <c:v>-66.394710000000032</c:v>
                </c:pt>
                <c:pt idx="4878">
                  <c:v>-66.332210000000032</c:v>
                </c:pt>
                <c:pt idx="4879">
                  <c:v>-66.269710000000032</c:v>
                </c:pt>
                <c:pt idx="4880">
                  <c:v>-66.207210000000032</c:v>
                </c:pt>
                <c:pt idx="4881">
                  <c:v>-66.144710000000032</c:v>
                </c:pt>
                <c:pt idx="4882">
                  <c:v>-66.082210000000032</c:v>
                </c:pt>
                <c:pt idx="4883">
                  <c:v>-66.019710000000032</c:v>
                </c:pt>
                <c:pt idx="4884">
                  <c:v>-65.957210000000032</c:v>
                </c:pt>
                <c:pt idx="4885">
                  <c:v>-65.894710000000032</c:v>
                </c:pt>
                <c:pt idx="4886">
                  <c:v>-65.832210000000032</c:v>
                </c:pt>
                <c:pt idx="4887">
                  <c:v>-65.769710000000032</c:v>
                </c:pt>
                <c:pt idx="4888">
                  <c:v>-65.707210000000032</c:v>
                </c:pt>
                <c:pt idx="4889">
                  <c:v>-65.644710000000032</c:v>
                </c:pt>
                <c:pt idx="4890">
                  <c:v>-65.582210000000032</c:v>
                </c:pt>
                <c:pt idx="4891">
                  <c:v>-65.519710000000032</c:v>
                </c:pt>
                <c:pt idx="4892">
                  <c:v>-65.457210000000032</c:v>
                </c:pt>
                <c:pt idx="4893">
                  <c:v>-65.394710000000032</c:v>
                </c:pt>
                <c:pt idx="4894">
                  <c:v>-65.332210000000032</c:v>
                </c:pt>
                <c:pt idx="4895">
                  <c:v>-65.269710000000032</c:v>
                </c:pt>
                <c:pt idx="4896">
                  <c:v>-65.207210000000032</c:v>
                </c:pt>
                <c:pt idx="4897">
                  <c:v>-65.144710000000032</c:v>
                </c:pt>
                <c:pt idx="4898">
                  <c:v>-65.082210000000032</c:v>
                </c:pt>
                <c:pt idx="4899">
                  <c:v>-65.019710000000032</c:v>
                </c:pt>
                <c:pt idx="4900">
                  <c:v>-64.957210000000032</c:v>
                </c:pt>
                <c:pt idx="4901">
                  <c:v>-64.894710000000032</c:v>
                </c:pt>
                <c:pt idx="4902">
                  <c:v>-64.832210000000032</c:v>
                </c:pt>
                <c:pt idx="4903">
                  <c:v>-64.769710000000032</c:v>
                </c:pt>
                <c:pt idx="4904">
                  <c:v>-64.707210000000032</c:v>
                </c:pt>
                <c:pt idx="4905">
                  <c:v>-64.644710000000032</c:v>
                </c:pt>
                <c:pt idx="4906">
                  <c:v>-64.582210000000032</c:v>
                </c:pt>
                <c:pt idx="4907">
                  <c:v>-64.519710000000032</c:v>
                </c:pt>
                <c:pt idx="4908">
                  <c:v>-64.457210000000032</c:v>
                </c:pt>
                <c:pt idx="4909">
                  <c:v>-64.394710000000032</c:v>
                </c:pt>
                <c:pt idx="4910">
                  <c:v>-64.332210000000032</c:v>
                </c:pt>
                <c:pt idx="4911">
                  <c:v>-64.269710000000032</c:v>
                </c:pt>
                <c:pt idx="4912">
                  <c:v>-64.207210000000032</c:v>
                </c:pt>
                <c:pt idx="4913">
                  <c:v>-64.144710000000032</c:v>
                </c:pt>
                <c:pt idx="4914">
                  <c:v>-64.082210000000032</c:v>
                </c:pt>
                <c:pt idx="4915">
                  <c:v>-64.019710000000032</c:v>
                </c:pt>
                <c:pt idx="4916">
                  <c:v>-63.957210000000032</c:v>
                </c:pt>
                <c:pt idx="4917">
                  <c:v>-63.894710000000032</c:v>
                </c:pt>
                <c:pt idx="4918">
                  <c:v>-63.832210000000032</c:v>
                </c:pt>
                <c:pt idx="4919">
                  <c:v>-63.769710000000032</c:v>
                </c:pt>
                <c:pt idx="4920">
                  <c:v>-63.707210000000032</c:v>
                </c:pt>
                <c:pt idx="4921">
                  <c:v>-63.644710000000032</c:v>
                </c:pt>
                <c:pt idx="4922">
                  <c:v>-63.582210000000032</c:v>
                </c:pt>
                <c:pt idx="4923">
                  <c:v>-63.519710000000032</c:v>
                </c:pt>
                <c:pt idx="4924">
                  <c:v>-63.457210000000032</c:v>
                </c:pt>
                <c:pt idx="4925">
                  <c:v>-63.394710000000032</c:v>
                </c:pt>
                <c:pt idx="4926">
                  <c:v>-63.332210000000032</c:v>
                </c:pt>
                <c:pt idx="4927">
                  <c:v>-63.269710000000032</c:v>
                </c:pt>
                <c:pt idx="4928">
                  <c:v>-63.207210000000032</c:v>
                </c:pt>
                <c:pt idx="4929">
                  <c:v>-63.144710000000032</c:v>
                </c:pt>
                <c:pt idx="4930">
                  <c:v>-63.082210000000032</c:v>
                </c:pt>
                <c:pt idx="4931">
                  <c:v>-63.019710000000032</c:v>
                </c:pt>
                <c:pt idx="4932">
                  <c:v>-62.957210000000032</c:v>
                </c:pt>
                <c:pt idx="4933">
                  <c:v>-62.894710000000032</c:v>
                </c:pt>
                <c:pt idx="4934">
                  <c:v>-62.832210000000032</c:v>
                </c:pt>
                <c:pt idx="4935">
                  <c:v>-62.769710000000032</c:v>
                </c:pt>
                <c:pt idx="4936">
                  <c:v>-62.707210000000032</c:v>
                </c:pt>
                <c:pt idx="4937">
                  <c:v>-62.644710000000032</c:v>
                </c:pt>
                <c:pt idx="4938">
                  <c:v>-62.582210000000032</c:v>
                </c:pt>
                <c:pt idx="4939">
                  <c:v>-62.519710000000032</c:v>
                </c:pt>
                <c:pt idx="4940">
                  <c:v>-62.457210000000032</c:v>
                </c:pt>
                <c:pt idx="4941">
                  <c:v>-62.394710000000032</c:v>
                </c:pt>
                <c:pt idx="4942">
                  <c:v>-62.332210000000032</c:v>
                </c:pt>
                <c:pt idx="4943">
                  <c:v>-62.269710000000032</c:v>
                </c:pt>
                <c:pt idx="4944">
                  <c:v>-62.207210000000032</c:v>
                </c:pt>
                <c:pt idx="4945">
                  <c:v>-62.144710000000032</c:v>
                </c:pt>
                <c:pt idx="4946">
                  <c:v>-62.082210000000032</c:v>
                </c:pt>
                <c:pt idx="4947">
                  <c:v>-62.019710000000032</c:v>
                </c:pt>
                <c:pt idx="4948">
                  <c:v>-61.957210000000032</c:v>
                </c:pt>
                <c:pt idx="4949">
                  <c:v>-61.894710000000032</c:v>
                </c:pt>
                <c:pt idx="4950">
                  <c:v>-61.832210000000032</c:v>
                </c:pt>
                <c:pt idx="4951">
                  <c:v>-61.769710000000032</c:v>
                </c:pt>
                <c:pt idx="4952">
                  <c:v>-61.707210000000032</c:v>
                </c:pt>
                <c:pt idx="4953">
                  <c:v>-61.644710000000032</c:v>
                </c:pt>
                <c:pt idx="4954">
                  <c:v>-61.582210000000032</c:v>
                </c:pt>
                <c:pt idx="4955">
                  <c:v>-61.519710000000032</c:v>
                </c:pt>
                <c:pt idx="4956">
                  <c:v>-61.457210000000032</c:v>
                </c:pt>
                <c:pt idx="4957">
                  <c:v>-61.394710000000032</c:v>
                </c:pt>
                <c:pt idx="4958">
                  <c:v>-61.332210000000032</c:v>
                </c:pt>
                <c:pt idx="4959">
                  <c:v>-61.269710000000032</c:v>
                </c:pt>
                <c:pt idx="4960">
                  <c:v>-61.207210000000032</c:v>
                </c:pt>
                <c:pt idx="4961">
                  <c:v>-61.144710000000032</c:v>
                </c:pt>
                <c:pt idx="4962">
                  <c:v>-61.082210000000032</c:v>
                </c:pt>
                <c:pt idx="4963">
                  <c:v>-61.019710000000032</c:v>
                </c:pt>
                <c:pt idx="4964">
                  <c:v>-60.957210000000032</c:v>
                </c:pt>
                <c:pt idx="4965">
                  <c:v>-60.894710000000032</c:v>
                </c:pt>
                <c:pt idx="4966">
                  <c:v>-60.832210000000032</c:v>
                </c:pt>
                <c:pt idx="4967">
                  <c:v>-60.769710000000032</c:v>
                </c:pt>
                <c:pt idx="4968">
                  <c:v>-60.707210000000032</c:v>
                </c:pt>
                <c:pt idx="4969">
                  <c:v>-60.644710000000032</c:v>
                </c:pt>
                <c:pt idx="4970">
                  <c:v>-60.582210000000032</c:v>
                </c:pt>
                <c:pt idx="4971">
                  <c:v>-60.519710000000032</c:v>
                </c:pt>
                <c:pt idx="4972">
                  <c:v>-60.457210000000032</c:v>
                </c:pt>
                <c:pt idx="4973">
                  <c:v>-60.394710000000032</c:v>
                </c:pt>
                <c:pt idx="4974">
                  <c:v>-60.332210000000032</c:v>
                </c:pt>
                <c:pt idx="4975">
                  <c:v>-60.269710000000032</c:v>
                </c:pt>
                <c:pt idx="4976">
                  <c:v>-60.207210000000032</c:v>
                </c:pt>
                <c:pt idx="4977">
                  <c:v>-60.144710000000032</c:v>
                </c:pt>
                <c:pt idx="4978">
                  <c:v>-60.082210000000032</c:v>
                </c:pt>
                <c:pt idx="4979">
                  <c:v>-60.019710000000032</c:v>
                </c:pt>
                <c:pt idx="4980">
                  <c:v>-59.957210000000032</c:v>
                </c:pt>
                <c:pt idx="4981">
                  <c:v>-59.894710000000032</c:v>
                </c:pt>
                <c:pt idx="4982">
                  <c:v>-59.832210000000032</c:v>
                </c:pt>
                <c:pt idx="4983">
                  <c:v>-59.769710000000032</c:v>
                </c:pt>
                <c:pt idx="4984">
                  <c:v>-59.707210000000032</c:v>
                </c:pt>
                <c:pt idx="4985">
                  <c:v>-59.644710000000032</c:v>
                </c:pt>
                <c:pt idx="4986">
                  <c:v>-59.582210000000032</c:v>
                </c:pt>
                <c:pt idx="4987">
                  <c:v>-59.519710000000032</c:v>
                </c:pt>
                <c:pt idx="4988">
                  <c:v>-59.457210000000032</c:v>
                </c:pt>
                <c:pt idx="4989">
                  <c:v>-59.394710000000032</c:v>
                </c:pt>
                <c:pt idx="4990">
                  <c:v>-59.332210000000032</c:v>
                </c:pt>
                <c:pt idx="4991">
                  <c:v>-59.269710000000032</c:v>
                </c:pt>
                <c:pt idx="4992">
                  <c:v>-59.207210000000032</c:v>
                </c:pt>
                <c:pt idx="4993">
                  <c:v>-59.144710000000032</c:v>
                </c:pt>
                <c:pt idx="4994">
                  <c:v>-59.082210000000032</c:v>
                </c:pt>
                <c:pt idx="4995">
                  <c:v>-59.019710000000032</c:v>
                </c:pt>
                <c:pt idx="4996">
                  <c:v>-58.957210000000032</c:v>
                </c:pt>
                <c:pt idx="4997">
                  <c:v>-58.894710000000032</c:v>
                </c:pt>
                <c:pt idx="4998">
                  <c:v>-58.832210000000032</c:v>
                </c:pt>
                <c:pt idx="4999">
                  <c:v>-58.769710000000032</c:v>
                </c:pt>
                <c:pt idx="5000">
                  <c:v>-58.707210000000032</c:v>
                </c:pt>
                <c:pt idx="5001">
                  <c:v>-58.644710000000032</c:v>
                </c:pt>
                <c:pt idx="5002">
                  <c:v>-58.582210000000032</c:v>
                </c:pt>
                <c:pt idx="5003">
                  <c:v>-58.519710000000032</c:v>
                </c:pt>
                <c:pt idx="5004">
                  <c:v>-58.457210000000032</c:v>
                </c:pt>
                <c:pt idx="5005">
                  <c:v>-58.394710000000032</c:v>
                </c:pt>
                <c:pt idx="5006">
                  <c:v>-58.332210000000032</c:v>
                </c:pt>
                <c:pt idx="5007">
                  <c:v>-58.269710000000032</c:v>
                </c:pt>
                <c:pt idx="5008">
                  <c:v>-58.207210000000032</c:v>
                </c:pt>
                <c:pt idx="5009">
                  <c:v>-58.144710000000032</c:v>
                </c:pt>
                <c:pt idx="5010">
                  <c:v>-58.082210000000032</c:v>
                </c:pt>
                <c:pt idx="5011">
                  <c:v>-58.019710000000032</c:v>
                </c:pt>
                <c:pt idx="5012">
                  <c:v>-57.957210000000032</c:v>
                </c:pt>
                <c:pt idx="5013">
                  <c:v>-57.894710000000032</c:v>
                </c:pt>
                <c:pt idx="5014">
                  <c:v>-57.832210000000032</c:v>
                </c:pt>
                <c:pt idx="5015">
                  <c:v>-57.769710000000032</c:v>
                </c:pt>
                <c:pt idx="5016">
                  <c:v>-57.707210000000032</c:v>
                </c:pt>
                <c:pt idx="5017">
                  <c:v>-57.644710000000032</c:v>
                </c:pt>
                <c:pt idx="5018">
                  <c:v>-57.582210000000032</c:v>
                </c:pt>
                <c:pt idx="5019">
                  <c:v>-57.519710000000032</c:v>
                </c:pt>
                <c:pt idx="5020">
                  <c:v>-57.457210000000032</c:v>
                </c:pt>
                <c:pt idx="5021">
                  <c:v>-57.394710000000032</c:v>
                </c:pt>
                <c:pt idx="5022">
                  <c:v>-57.332210000000032</c:v>
                </c:pt>
                <c:pt idx="5023">
                  <c:v>-57.269710000000032</c:v>
                </c:pt>
                <c:pt idx="5024">
                  <c:v>-57.207210000000032</c:v>
                </c:pt>
                <c:pt idx="5025">
                  <c:v>-57.144710000000032</c:v>
                </c:pt>
                <c:pt idx="5026">
                  <c:v>-57.082210000000032</c:v>
                </c:pt>
                <c:pt idx="5027">
                  <c:v>-57.019710000000032</c:v>
                </c:pt>
                <c:pt idx="5028">
                  <c:v>-56.957210000000032</c:v>
                </c:pt>
                <c:pt idx="5029">
                  <c:v>-56.894710000000032</c:v>
                </c:pt>
                <c:pt idx="5030">
                  <c:v>-56.832210000000032</c:v>
                </c:pt>
                <c:pt idx="5031">
                  <c:v>-56.769710000000032</c:v>
                </c:pt>
                <c:pt idx="5032">
                  <c:v>-56.707210000000032</c:v>
                </c:pt>
                <c:pt idx="5033">
                  <c:v>-56.644710000000032</c:v>
                </c:pt>
                <c:pt idx="5034">
                  <c:v>-56.582210000000032</c:v>
                </c:pt>
                <c:pt idx="5035">
                  <c:v>-56.519710000000032</c:v>
                </c:pt>
                <c:pt idx="5036">
                  <c:v>-56.457210000000032</c:v>
                </c:pt>
                <c:pt idx="5037">
                  <c:v>-56.394710000000032</c:v>
                </c:pt>
                <c:pt idx="5038">
                  <c:v>-56.332210000000032</c:v>
                </c:pt>
                <c:pt idx="5039">
                  <c:v>-56.269710000000032</c:v>
                </c:pt>
                <c:pt idx="5040">
                  <c:v>-56.207210000000032</c:v>
                </c:pt>
                <c:pt idx="5041">
                  <c:v>-56.144710000000032</c:v>
                </c:pt>
                <c:pt idx="5042">
                  <c:v>-56.082210000000032</c:v>
                </c:pt>
                <c:pt idx="5043">
                  <c:v>-56.019710000000032</c:v>
                </c:pt>
                <c:pt idx="5044">
                  <c:v>-55.957210000000032</c:v>
                </c:pt>
                <c:pt idx="5045">
                  <c:v>-55.894710000000032</c:v>
                </c:pt>
                <c:pt idx="5046">
                  <c:v>-55.832210000000032</c:v>
                </c:pt>
                <c:pt idx="5047">
                  <c:v>-55.769710000000032</c:v>
                </c:pt>
                <c:pt idx="5048">
                  <c:v>-55.707210000000032</c:v>
                </c:pt>
                <c:pt idx="5049">
                  <c:v>-55.644710000000032</c:v>
                </c:pt>
                <c:pt idx="5050">
                  <c:v>-55.582210000000032</c:v>
                </c:pt>
                <c:pt idx="5051">
                  <c:v>-55.519710000000032</c:v>
                </c:pt>
                <c:pt idx="5052">
                  <c:v>-55.457210000000032</c:v>
                </c:pt>
                <c:pt idx="5053">
                  <c:v>-55.394710000000032</c:v>
                </c:pt>
                <c:pt idx="5054">
                  <c:v>-55.332210000000032</c:v>
                </c:pt>
                <c:pt idx="5055">
                  <c:v>-55.269710000000032</c:v>
                </c:pt>
                <c:pt idx="5056">
                  <c:v>-55.207210000000032</c:v>
                </c:pt>
                <c:pt idx="5057">
                  <c:v>-55.144710000000032</c:v>
                </c:pt>
                <c:pt idx="5058">
                  <c:v>-55.082210000000032</c:v>
                </c:pt>
                <c:pt idx="5059">
                  <c:v>-55.019710000000032</c:v>
                </c:pt>
                <c:pt idx="5060">
                  <c:v>-54.957210000000032</c:v>
                </c:pt>
                <c:pt idx="5061">
                  <c:v>-54.894710000000032</c:v>
                </c:pt>
                <c:pt idx="5062">
                  <c:v>-54.832210000000032</c:v>
                </c:pt>
                <c:pt idx="5063">
                  <c:v>-54.769710000000032</c:v>
                </c:pt>
                <c:pt idx="5064">
                  <c:v>-54.707210000000032</c:v>
                </c:pt>
                <c:pt idx="5065">
                  <c:v>-54.644710000000032</c:v>
                </c:pt>
                <c:pt idx="5066">
                  <c:v>-54.582210000000032</c:v>
                </c:pt>
                <c:pt idx="5067">
                  <c:v>-54.519710000000032</c:v>
                </c:pt>
                <c:pt idx="5068">
                  <c:v>-54.457210000000032</c:v>
                </c:pt>
                <c:pt idx="5069">
                  <c:v>-54.394710000000032</c:v>
                </c:pt>
                <c:pt idx="5070">
                  <c:v>-54.332210000000032</c:v>
                </c:pt>
                <c:pt idx="5071">
                  <c:v>-54.269710000000032</c:v>
                </c:pt>
                <c:pt idx="5072">
                  <c:v>-54.207210000000032</c:v>
                </c:pt>
                <c:pt idx="5073">
                  <c:v>-54.144710000000032</c:v>
                </c:pt>
                <c:pt idx="5074">
                  <c:v>-54.082210000000032</c:v>
                </c:pt>
                <c:pt idx="5075">
                  <c:v>-54.019710000000032</c:v>
                </c:pt>
                <c:pt idx="5076">
                  <c:v>-53.957210000000032</c:v>
                </c:pt>
                <c:pt idx="5077">
                  <c:v>-53.894710000000032</c:v>
                </c:pt>
                <c:pt idx="5078">
                  <c:v>-53.832210000000032</c:v>
                </c:pt>
                <c:pt idx="5079">
                  <c:v>-53.769710000000032</c:v>
                </c:pt>
                <c:pt idx="5080">
                  <c:v>-53.707210000000032</c:v>
                </c:pt>
                <c:pt idx="5081">
                  <c:v>-53.644710000000032</c:v>
                </c:pt>
                <c:pt idx="5082">
                  <c:v>-53.582210000000032</c:v>
                </c:pt>
                <c:pt idx="5083">
                  <c:v>-53.519710000000032</c:v>
                </c:pt>
                <c:pt idx="5084">
                  <c:v>-53.457210000000032</c:v>
                </c:pt>
                <c:pt idx="5085">
                  <c:v>-53.394710000000032</c:v>
                </c:pt>
                <c:pt idx="5086">
                  <c:v>-53.332210000000032</c:v>
                </c:pt>
                <c:pt idx="5087">
                  <c:v>-53.269710000000032</c:v>
                </c:pt>
                <c:pt idx="5088">
                  <c:v>-53.207210000000032</c:v>
                </c:pt>
                <c:pt idx="5089">
                  <c:v>-53.144710000000032</c:v>
                </c:pt>
                <c:pt idx="5090">
                  <c:v>-53.082210000000032</c:v>
                </c:pt>
                <c:pt idx="5091">
                  <c:v>-53.019710000000032</c:v>
                </c:pt>
                <c:pt idx="5092">
                  <c:v>-52.957210000000032</c:v>
                </c:pt>
                <c:pt idx="5093">
                  <c:v>-52.894710000000032</c:v>
                </c:pt>
                <c:pt idx="5094">
                  <c:v>-52.832210000000032</c:v>
                </c:pt>
                <c:pt idx="5095">
                  <c:v>-52.769710000000032</c:v>
                </c:pt>
                <c:pt idx="5096">
                  <c:v>-52.707210000000032</c:v>
                </c:pt>
                <c:pt idx="5097">
                  <c:v>-52.644710000000032</c:v>
                </c:pt>
                <c:pt idx="5098">
                  <c:v>-52.582210000000032</c:v>
                </c:pt>
                <c:pt idx="5099">
                  <c:v>-52.519710000000032</c:v>
                </c:pt>
                <c:pt idx="5100">
                  <c:v>-52.457210000000032</c:v>
                </c:pt>
                <c:pt idx="5101">
                  <c:v>-52.394710000000032</c:v>
                </c:pt>
                <c:pt idx="5102">
                  <c:v>-52.332210000000032</c:v>
                </c:pt>
                <c:pt idx="5103">
                  <c:v>-52.269710000000032</c:v>
                </c:pt>
                <c:pt idx="5104">
                  <c:v>-52.207210000000032</c:v>
                </c:pt>
                <c:pt idx="5105">
                  <c:v>-52.144710000000032</c:v>
                </c:pt>
                <c:pt idx="5106">
                  <c:v>-52.082210000000032</c:v>
                </c:pt>
                <c:pt idx="5107">
                  <c:v>-52.019710000000032</c:v>
                </c:pt>
                <c:pt idx="5108">
                  <c:v>-51.957210000000032</c:v>
                </c:pt>
                <c:pt idx="5109">
                  <c:v>-51.894710000000032</c:v>
                </c:pt>
                <c:pt idx="5110">
                  <c:v>-51.832210000000032</c:v>
                </c:pt>
                <c:pt idx="5111">
                  <c:v>-51.769710000000032</c:v>
                </c:pt>
                <c:pt idx="5112">
                  <c:v>-51.707210000000032</c:v>
                </c:pt>
                <c:pt idx="5113">
                  <c:v>-51.644710000000032</c:v>
                </c:pt>
                <c:pt idx="5114">
                  <c:v>-51.582210000000032</c:v>
                </c:pt>
                <c:pt idx="5115">
                  <c:v>-51.519710000000032</c:v>
                </c:pt>
                <c:pt idx="5116">
                  <c:v>-51.457210000000032</c:v>
                </c:pt>
                <c:pt idx="5117">
                  <c:v>-51.394710000000032</c:v>
                </c:pt>
                <c:pt idx="5118">
                  <c:v>-51.332210000000032</c:v>
                </c:pt>
                <c:pt idx="5119">
                  <c:v>-51.269710000000032</c:v>
                </c:pt>
                <c:pt idx="5120">
                  <c:v>-51.207210000000032</c:v>
                </c:pt>
                <c:pt idx="5121">
                  <c:v>-51.144710000000032</c:v>
                </c:pt>
                <c:pt idx="5122">
                  <c:v>-51.082210000000032</c:v>
                </c:pt>
                <c:pt idx="5123">
                  <c:v>-51.019710000000032</c:v>
                </c:pt>
                <c:pt idx="5124">
                  <c:v>-50.957210000000032</c:v>
                </c:pt>
                <c:pt idx="5125">
                  <c:v>-50.894710000000032</c:v>
                </c:pt>
                <c:pt idx="5126">
                  <c:v>-50.832210000000032</c:v>
                </c:pt>
                <c:pt idx="5127">
                  <c:v>-50.769710000000032</c:v>
                </c:pt>
                <c:pt idx="5128">
                  <c:v>-50.707210000000032</c:v>
                </c:pt>
                <c:pt idx="5129">
                  <c:v>-50.644710000000032</c:v>
                </c:pt>
                <c:pt idx="5130">
                  <c:v>-50.582210000000032</c:v>
                </c:pt>
                <c:pt idx="5131">
                  <c:v>-50.519710000000032</c:v>
                </c:pt>
                <c:pt idx="5132">
                  <c:v>-50.457210000000032</c:v>
                </c:pt>
                <c:pt idx="5133">
                  <c:v>-50.394710000000032</c:v>
                </c:pt>
                <c:pt idx="5134">
                  <c:v>-50.332210000000032</c:v>
                </c:pt>
                <c:pt idx="5135">
                  <c:v>-50.269710000000032</c:v>
                </c:pt>
                <c:pt idx="5136">
                  <c:v>-50.207210000000032</c:v>
                </c:pt>
                <c:pt idx="5137">
                  <c:v>-50.144710000000032</c:v>
                </c:pt>
                <c:pt idx="5138">
                  <c:v>-50.082210000000032</c:v>
                </c:pt>
                <c:pt idx="5139">
                  <c:v>-50.019710000000032</c:v>
                </c:pt>
                <c:pt idx="5140">
                  <c:v>-49.957210000000032</c:v>
                </c:pt>
                <c:pt idx="5141">
                  <c:v>-49.894710000000032</c:v>
                </c:pt>
                <c:pt idx="5142">
                  <c:v>-49.832210000000032</c:v>
                </c:pt>
                <c:pt idx="5143">
                  <c:v>-49.769710000000032</c:v>
                </c:pt>
                <c:pt idx="5144">
                  <c:v>-49.707210000000032</c:v>
                </c:pt>
                <c:pt idx="5145">
                  <c:v>-49.644710000000032</c:v>
                </c:pt>
                <c:pt idx="5146">
                  <c:v>-49.582210000000032</c:v>
                </c:pt>
                <c:pt idx="5147">
                  <c:v>-49.519710000000032</c:v>
                </c:pt>
                <c:pt idx="5148">
                  <c:v>-49.457210000000032</c:v>
                </c:pt>
                <c:pt idx="5149">
                  <c:v>-49.394710000000032</c:v>
                </c:pt>
                <c:pt idx="5150">
                  <c:v>-49.332210000000032</c:v>
                </c:pt>
                <c:pt idx="5151">
                  <c:v>-49.269710000000032</c:v>
                </c:pt>
                <c:pt idx="5152">
                  <c:v>-49.207210000000032</c:v>
                </c:pt>
                <c:pt idx="5153">
                  <c:v>-49.144710000000032</c:v>
                </c:pt>
                <c:pt idx="5154">
                  <c:v>-49.082210000000032</c:v>
                </c:pt>
                <c:pt idx="5155">
                  <c:v>-49.019710000000032</c:v>
                </c:pt>
                <c:pt idx="5156">
                  <c:v>-48.957210000000032</c:v>
                </c:pt>
                <c:pt idx="5157">
                  <c:v>-48.894710000000032</c:v>
                </c:pt>
                <c:pt idx="5158">
                  <c:v>-48.832210000000032</c:v>
                </c:pt>
                <c:pt idx="5159">
                  <c:v>-48.769710000000032</c:v>
                </c:pt>
                <c:pt idx="5160">
                  <c:v>-48.707210000000032</c:v>
                </c:pt>
                <c:pt idx="5161">
                  <c:v>-48.644710000000032</c:v>
                </c:pt>
                <c:pt idx="5162">
                  <c:v>-48.582210000000032</c:v>
                </c:pt>
                <c:pt idx="5163">
                  <c:v>-48.519710000000032</c:v>
                </c:pt>
                <c:pt idx="5164">
                  <c:v>-48.457210000000032</c:v>
                </c:pt>
                <c:pt idx="5165">
                  <c:v>-48.394710000000032</c:v>
                </c:pt>
                <c:pt idx="5166">
                  <c:v>-48.332210000000032</c:v>
                </c:pt>
                <c:pt idx="5167">
                  <c:v>-48.269710000000032</c:v>
                </c:pt>
                <c:pt idx="5168">
                  <c:v>-48.207210000000032</c:v>
                </c:pt>
                <c:pt idx="5169">
                  <c:v>-48.144710000000032</c:v>
                </c:pt>
                <c:pt idx="5170">
                  <c:v>-48.082210000000032</c:v>
                </c:pt>
                <c:pt idx="5171">
                  <c:v>-48.019710000000032</c:v>
                </c:pt>
                <c:pt idx="5172">
                  <c:v>-47.957210000000032</c:v>
                </c:pt>
                <c:pt idx="5173">
                  <c:v>-47.894710000000032</c:v>
                </c:pt>
                <c:pt idx="5174">
                  <c:v>-47.832210000000032</c:v>
                </c:pt>
                <c:pt idx="5175">
                  <c:v>-47.769710000000032</c:v>
                </c:pt>
                <c:pt idx="5176">
                  <c:v>-47.707210000000032</c:v>
                </c:pt>
                <c:pt idx="5177">
                  <c:v>-47.644710000000032</c:v>
                </c:pt>
                <c:pt idx="5178">
                  <c:v>-47.582210000000032</c:v>
                </c:pt>
                <c:pt idx="5179">
                  <c:v>-47.519710000000032</c:v>
                </c:pt>
                <c:pt idx="5180">
                  <c:v>-47.457210000000032</c:v>
                </c:pt>
                <c:pt idx="5181">
                  <c:v>-47.394710000000032</c:v>
                </c:pt>
                <c:pt idx="5182">
                  <c:v>-47.332210000000032</c:v>
                </c:pt>
                <c:pt idx="5183">
                  <c:v>-47.269710000000032</c:v>
                </c:pt>
                <c:pt idx="5184">
                  <c:v>-47.207210000000032</c:v>
                </c:pt>
                <c:pt idx="5185">
                  <c:v>-47.144710000000032</c:v>
                </c:pt>
                <c:pt idx="5186">
                  <c:v>-47.082210000000032</c:v>
                </c:pt>
                <c:pt idx="5187">
                  <c:v>-47.019710000000032</c:v>
                </c:pt>
                <c:pt idx="5188">
                  <c:v>-46.957210000000032</c:v>
                </c:pt>
                <c:pt idx="5189">
                  <c:v>-46.894710000000032</c:v>
                </c:pt>
                <c:pt idx="5190">
                  <c:v>-46.832210000000032</c:v>
                </c:pt>
                <c:pt idx="5191">
                  <c:v>-46.769710000000032</c:v>
                </c:pt>
                <c:pt idx="5192">
                  <c:v>-46.707210000000032</c:v>
                </c:pt>
                <c:pt idx="5193">
                  <c:v>-46.644710000000032</c:v>
                </c:pt>
                <c:pt idx="5194">
                  <c:v>-46.582210000000032</c:v>
                </c:pt>
                <c:pt idx="5195">
                  <c:v>-46.519710000000032</c:v>
                </c:pt>
                <c:pt idx="5196">
                  <c:v>-46.457210000000032</c:v>
                </c:pt>
                <c:pt idx="5197">
                  <c:v>-46.394710000000032</c:v>
                </c:pt>
                <c:pt idx="5198">
                  <c:v>-46.332210000000032</c:v>
                </c:pt>
                <c:pt idx="5199">
                  <c:v>-46.269710000000032</c:v>
                </c:pt>
                <c:pt idx="5200">
                  <c:v>-46.207210000000032</c:v>
                </c:pt>
                <c:pt idx="5201">
                  <c:v>-46.144710000000032</c:v>
                </c:pt>
                <c:pt idx="5202">
                  <c:v>-46.082210000000032</c:v>
                </c:pt>
                <c:pt idx="5203">
                  <c:v>-46.019710000000032</c:v>
                </c:pt>
                <c:pt idx="5204">
                  <c:v>-45.957210000000032</c:v>
                </c:pt>
                <c:pt idx="5205">
                  <c:v>-45.894710000000032</c:v>
                </c:pt>
                <c:pt idx="5206">
                  <c:v>-45.832210000000032</c:v>
                </c:pt>
                <c:pt idx="5207">
                  <c:v>-45.769710000000032</c:v>
                </c:pt>
                <c:pt idx="5208">
                  <c:v>-45.707210000000032</c:v>
                </c:pt>
                <c:pt idx="5209">
                  <c:v>-45.644710000000032</c:v>
                </c:pt>
                <c:pt idx="5210">
                  <c:v>-45.582210000000032</c:v>
                </c:pt>
                <c:pt idx="5211">
                  <c:v>-45.519710000000032</c:v>
                </c:pt>
                <c:pt idx="5212">
                  <c:v>-45.457210000000032</c:v>
                </c:pt>
                <c:pt idx="5213">
                  <c:v>-45.394710000000032</c:v>
                </c:pt>
                <c:pt idx="5214">
                  <c:v>-45.332210000000032</c:v>
                </c:pt>
                <c:pt idx="5215">
                  <c:v>-45.269710000000032</c:v>
                </c:pt>
                <c:pt idx="5216">
                  <c:v>-45.207210000000032</c:v>
                </c:pt>
                <c:pt idx="5217">
                  <c:v>-45.144710000000032</c:v>
                </c:pt>
                <c:pt idx="5218">
                  <c:v>-45.082210000000032</c:v>
                </c:pt>
                <c:pt idx="5219">
                  <c:v>-45.019710000000032</c:v>
                </c:pt>
                <c:pt idx="5220">
                  <c:v>-44.957210000000032</c:v>
                </c:pt>
                <c:pt idx="5221">
                  <c:v>-44.894710000000032</c:v>
                </c:pt>
                <c:pt idx="5222">
                  <c:v>-44.832210000000032</c:v>
                </c:pt>
                <c:pt idx="5223">
                  <c:v>-44.769710000000032</c:v>
                </c:pt>
                <c:pt idx="5224">
                  <c:v>-44.707210000000032</c:v>
                </c:pt>
                <c:pt idx="5225">
                  <c:v>-44.644710000000032</c:v>
                </c:pt>
                <c:pt idx="5226">
                  <c:v>-44.582210000000032</c:v>
                </c:pt>
                <c:pt idx="5227">
                  <c:v>-44.519710000000032</c:v>
                </c:pt>
                <c:pt idx="5228">
                  <c:v>-44.457210000000032</c:v>
                </c:pt>
                <c:pt idx="5229">
                  <c:v>-44.394710000000032</c:v>
                </c:pt>
                <c:pt idx="5230">
                  <c:v>-44.332210000000032</c:v>
                </c:pt>
                <c:pt idx="5231">
                  <c:v>-44.269710000000032</c:v>
                </c:pt>
                <c:pt idx="5232">
                  <c:v>-44.207210000000032</c:v>
                </c:pt>
                <c:pt idx="5233">
                  <c:v>-44.144710000000032</c:v>
                </c:pt>
                <c:pt idx="5234">
                  <c:v>-44.082210000000032</c:v>
                </c:pt>
                <c:pt idx="5235">
                  <c:v>-44.019710000000032</c:v>
                </c:pt>
                <c:pt idx="5236">
                  <c:v>-43.957210000000032</c:v>
                </c:pt>
                <c:pt idx="5237">
                  <c:v>-43.894710000000032</c:v>
                </c:pt>
                <c:pt idx="5238">
                  <c:v>-43.832210000000032</c:v>
                </c:pt>
                <c:pt idx="5239">
                  <c:v>-43.769710000000032</c:v>
                </c:pt>
                <c:pt idx="5240">
                  <c:v>-43.707210000000032</c:v>
                </c:pt>
                <c:pt idx="5241">
                  <c:v>-43.644710000000032</c:v>
                </c:pt>
                <c:pt idx="5242">
                  <c:v>-43.582210000000032</c:v>
                </c:pt>
                <c:pt idx="5243">
                  <c:v>-43.519710000000032</c:v>
                </c:pt>
                <c:pt idx="5244">
                  <c:v>-43.457210000000032</c:v>
                </c:pt>
                <c:pt idx="5245">
                  <c:v>-43.394710000000032</c:v>
                </c:pt>
                <c:pt idx="5246">
                  <c:v>-43.332210000000032</c:v>
                </c:pt>
                <c:pt idx="5247">
                  <c:v>-43.269710000000032</c:v>
                </c:pt>
                <c:pt idx="5248">
                  <c:v>-43.207210000000032</c:v>
                </c:pt>
                <c:pt idx="5249">
                  <c:v>-43.144710000000032</c:v>
                </c:pt>
                <c:pt idx="5250">
                  <c:v>-43.082210000000032</c:v>
                </c:pt>
                <c:pt idx="5251">
                  <c:v>-43.019710000000032</c:v>
                </c:pt>
                <c:pt idx="5252">
                  <c:v>-42.957210000000032</c:v>
                </c:pt>
                <c:pt idx="5253">
                  <c:v>-42.894710000000032</c:v>
                </c:pt>
                <c:pt idx="5254">
                  <c:v>-42.832210000000032</c:v>
                </c:pt>
                <c:pt idx="5255">
                  <c:v>-42.769710000000032</c:v>
                </c:pt>
                <c:pt idx="5256">
                  <c:v>-42.707210000000032</c:v>
                </c:pt>
                <c:pt idx="5257">
                  <c:v>-42.644710000000032</c:v>
                </c:pt>
                <c:pt idx="5258">
                  <c:v>-42.582210000000032</c:v>
                </c:pt>
                <c:pt idx="5259">
                  <c:v>-42.519710000000032</c:v>
                </c:pt>
                <c:pt idx="5260">
                  <c:v>-42.457210000000032</c:v>
                </c:pt>
                <c:pt idx="5261">
                  <c:v>-42.394710000000032</c:v>
                </c:pt>
                <c:pt idx="5262">
                  <c:v>-42.332210000000032</c:v>
                </c:pt>
                <c:pt idx="5263">
                  <c:v>-42.269710000000032</c:v>
                </c:pt>
                <c:pt idx="5264">
                  <c:v>-42.207210000000032</c:v>
                </c:pt>
                <c:pt idx="5265">
                  <c:v>-42.144710000000032</c:v>
                </c:pt>
                <c:pt idx="5266">
                  <c:v>-42.082210000000032</c:v>
                </c:pt>
                <c:pt idx="5267">
                  <c:v>-42.019710000000032</c:v>
                </c:pt>
                <c:pt idx="5268">
                  <c:v>-41.957210000000032</c:v>
                </c:pt>
                <c:pt idx="5269">
                  <c:v>-41.894710000000032</c:v>
                </c:pt>
                <c:pt idx="5270">
                  <c:v>-41.832210000000032</c:v>
                </c:pt>
                <c:pt idx="5271">
                  <c:v>-41.769710000000032</c:v>
                </c:pt>
                <c:pt idx="5272">
                  <c:v>-41.707210000000032</c:v>
                </c:pt>
                <c:pt idx="5273">
                  <c:v>-41.644710000000032</c:v>
                </c:pt>
                <c:pt idx="5274">
                  <c:v>-41.582210000000032</c:v>
                </c:pt>
                <c:pt idx="5275">
                  <c:v>-41.519710000000032</c:v>
                </c:pt>
                <c:pt idx="5276">
                  <c:v>-41.457210000000032</c:v>
                </c:pt>
                <c:pt idx="5277">
                  <c:v>-41.394710000000032</c:v>
                </c:pt>
                <c:pt idx="5278">
                  <c:v>-41.332210000000032</c:v>
                </c:pt>
                <c:pt idx="5279">
                  <c:v>-41.269710000000032</c:v>
                </c:pt>
                <c:pt idx="5280">
                  <c:v>-41.207210000000032</c:v>
                </c:pt>
                <c:pt idx="5281">
                  <c:v>-41.144710000000032</c:v>
                </c:pt>
                <c:pt idx="5282">
                  <c:v>-41.082210000000032</c:v>
                </c:pt>
                <c:pt idx="5283">
                  <c:v>-41.019710000000032</c:v>
                </c:pt>
                <c:pt idx="5284">
                  <c:v>-40.957210000000032</c:v>
                </c:pt>
                <c:pt idx="5285">
                  <c:v>-40.894710000000032</c:v>
                </c:pt>
                <c:pt idx="5286">
                  <c:v>-40.832210000000032</c:v>
                </c:pt>
                <c:pt idx="5287">
                  <c:v>-40.769710000000032</c:v>
                </c:pt>
                <c:pt idx="5288">
                  <c:v>-40.707210000000032</c:v>
                </c:pt>
                <c:pt idx="5289">
                  <c:v>-40.644710000000032</c:v>
                </c:pt>
                <c:pt idx="5290">
                  <c:v>-40.582210000000032</c:v>
                </c:pt>
                <c:pt idx="5291">
                  <c:v>-40.519710000000032</c:v>
                </c:pt>
                <c:pt idx="5292">
                  <c:v>-40.457210000000032</c:v>
                </c:pt>
                <c:pt idx="5293">
                  <c:v>-40.394710000000032</c:v>
                </c:pt>
                <c:pt idx="5294">
                  <c:v>-40.332210000000032</c:v>
                </c:pt>
                <c:pt idx="5295">
                  <c:v>-40.269710000000032</c:v>
                </c:pt>
                <c:pt idx="5296">
                  <c:v>-40.207210000000032</c:v>
                </c:pt>
                <c:pt idx="5297">
                  <c:v>-40.144710000000032</c:v>
                </c:pt>
                <c:pt idx="5298">
                  <c:v>-40.082210000000032</c:v>
                </c:pt>
                <c:pt idx="5299">
                  <c:v>-40.019710000000032</c:v>
                </c:pt>
                <c:pt idx="5300">
                  <c:v>-39.957210000000032</c:v>
                </c:pt>
                <c:pt idx="5301">
                  <c:v>-39.894710000000032</c:v>
                </c:pt>
                <c:pt idx="5302">
                  <c:v>-39.832210000000032</c:v>
                </c:pt>
                <c:pt idx="5303">
                  <c:v>-39.769710000000032</c:v>
                </c:pt>
                <c:pt idx="5304">
                  <c:v>-39.707210000000032</c:v>
                </c:pt>
                <c:pt idx="5305">
                  <c:v>-39.644710000000032</c:v>
                </c:pt>
                <c:pt idx="5306">
                  <c:v>-39.582210000000032</c:v>
                </c:pt>
                <c:pt idx="5307">
                  <c:v>-39.519710000000032</c:v>
                </c:pt>
                <c:pt idx="5308">
                  <c:v>-39.457210000000032</c:v>
                </c:pt>
                <c:pt idx="5309">
                  <c:v>-39.394710000000032</c:v>
                </c:pt>
                <c:pt idx="5310">
                  <c:v>-39.332210000000032</c:v>
                </c:pt>
                <c:pt idx="5311">
                  <c:v>-39.269710000000032</c:v>
                </c:pt>
                <c:pt idx="5312">
                  <c:v>-39.207210000000032</c:v>
                </c:pt>
                <c:pt idx="5313">
                  <c:v>-39.144710000000032</c:v>
                </c:pt>
                <c:pt idx="5314">
                  <c:v>-39.082210000000032</c:v>
                </c:pt>
                <c:pt idx="5315">
                  <c:v>-39.019710000000032</c:v>
                </c:pt>
                <c:pt idx="5316">
                  <c:v>-38.957210000000032</c:v>
                </c:pt>
                <c:pt idx="5317">
                  <c:v>-38.894710000000032</c:v>
                </c:pt>
                <c:pt idx="5318">
                  <c:v>-38.832210000000032</c:v>
                </c:pt>
                <c:pt idx="5319">
                  <c:v>-38.769710000000032</c:v>
                </c:pt>
                <c:pt idx="5320">
                  <c:v>-38.707210000000032</c:v>
                </c:pt>
                <c:pt idx="5321">
                  <c:v>-38.644710000000032</c:v>
                </c:pt>
                <c:pt idx="5322">
                  <c:v>-38.582210000000032</c:v>
                </c:pt>
                <c:pt idx="5323">
                  <c:v>-38.519710000000032</c:v>
                </c:pt>
                <c:pt idx="5324">
                  <c:v>-38.457210000000032</c:v>
                </c:pt>
                <c:pt idx="5325">
                  <c:v>-38.394710000000032</c:v>
                </c:pt>
                <c:pt idx="5326">
                  <c:v>-38.332210000000032</c:v>
                </c:pt>
                <c:pt idx="5327">
                  <c:v>-38.269710000000032</c:v>
                </c:pt>
                <c:pt idx="5328">
                  <c:v>-38.207210000000032</c:v>
                </c:pt>
                <c:pt idx="5329">
                  <c:v>-38.144710000000032</c:v>
                </c:pt>
                <c:pt idx="5330">
                  <c:v>-38.082210000000032</c:v>
                </c:pt>
                <c:pt idx="5331">
                  <c:v>-38.019710000000032</c:v>
                </c:pt>
                <c:pt idx="5332">
                  <c:v>-37.957210000000032</c:v>
                </c:pt>
                <c:pt idx="5333">
                  <c:v>-37.894710000000032</c:v>
                </c:pt>
                <c:pt idx="5334">
                  <c:v>-37.832210000000032</c:v>
                </c:pt>
                <c:pt idx="5335">
                  <c:v>-37.769710000000032</c:v>
                </c:pt>
                <c:pt idx="5336">
                  <c:v>-37.707210000000032</c:v>
                </c:pt>
                <c:pt idx="5337">
                  <c:v>-37.644710000000032</c:v>
                </c:pt>
                <c:pt idx="5338">
                  <c:v>-37.582210000000032</c:v>
                </c:pt>
                <c:pt idx="5339">
                  <c:v>-37.519710000000032</c:v>
                </c:pt>
                <c:pt idx="5340">
                  <c:v>-37.457210000000032</c:v>
                </c:pt>
                <c:pt idx="5341">
                  <c:v>-37.394710000000032</c:v>
                </c:pt>
                <c:pt idx="5342">
                  <c:v>-37.332210000000032</c:v>
                </c:pt>
                <c:pt idx="5343">
                  <c:v>-37.269710000000032</c:v>
                </c:pt>
                <c:pt idx="5344">
                  <c:v>-37.207210000000032</c:v>
                </c:pt>
                <c:pt idx="5345">
                  <c:v>-37.144710000000032</c:v>
                </c:pt>
                <c:pt idx="5346">
                  <c:v>-37.082210000000032</c:v>
                </c:pt>
                <c:pt idx="5347">
                  <c:v>-37.019710000000032</c:v>
                </c:pt>
                <c:pt idx="5348">
                  <c:v>-36.957210000000032</c:v>
                </c:pt>
                <c:pt idx="5349">
                  <c:v>-36.894710000000032</c:v>
                </c:pt>
                <c:pt idx="5350">
                  <c:v>-36.832210000000032</c:v>
                </c:pt>
                <c:pt idx="5351">
                  <c:v>-36.769710000000032</c:v>
                </c:pt>
                <c:pt idx="5352">
                  <c:v>-36.707210000000032</c:v>
                </c:pt>
                <c:pt idx="5353">
                  <c:v>-36.644710000000032</c:v>
                </c:pt>
                <c:pt idx="5354">
                  <c:v>-36.582210000000032</c:v>
                </c:pt>
                <c:pt idx="5355">
                  <c:v>-36.519710000000032</c:v>
                </c:pt>
                <c:pt idx="5356">
                  <c:v>-36.457210000000032</c:v>
                </c:pt>
                <c:pt idx="5357">
                  <c:v>-36.394710000000032</c:v>
                </c:pt>
                <c:pt idx="5358">
                  <c:v>-36.332210000000032</c:v>
                </c:pt>
                <c:pt idx="5359">
                  <c:v>-36.269710000000032</c:v>
                </c:pt>
                <c:pt idx="5360">
                  <c:v>-36.207210000000032</c:v>
                </c:pt>
                <c:pt idx="5361">
                  <c:v>-36.144710000000032</c:v>
                </c:pt>
                <c:pt idx="5362">
                  <c:v>-36.082210000000032</c:v>
                </c:pt>
                <c:pt idx="5363">
                  <c:v>-36.019710000000032</c:v>
                </c:pt>
                <c:pt idx="5364">
                  <c:v>-35.957210000000032</c:v>
                </c:pt>
                <c:pt idx="5365">
                  <c:v>-35.894710000000032</c:v>
                </c:pt>
                <c:pt idx="5366">
                  <c:v>-35.832210000000032</c:v>
                </c:pt>
                <c:pt idx="5367">
                  <c:v>-35.769710000000032</c:v>
                </c:pt>
                <c:pt idx="5368">
                  <c:v>-35.707210000000032</c:v>
                </c:pt>
                <c:pt idx="5369">
                  <c:v>-35.644710000000032</c:v>
                </c:pt>
                <c:pt idx="5370">
                  <c:v>-35.582210000000032</c:v>
                </c:pt>
                <c:pt idx="5371">
                  <c:v>-35.519710000000032</c:v>
                </c:pt>
                <c:pt idx="5372">
                  <c:v>-35.457210000000032</c:v>
                </c:pt>
                <c:pt idx="5373">
                  <c:v>-35.394710000000032</c:v>
                </c:pt>
                <c:pt idx="5374">
                  <c:v>-35.332210000000032</c:v>
                </c:pt>
                <c:pt idx="5375">
                  <c:v>-35.269710000000032</c:v>
                </c:pt>
                <c:pt idx="5376">
                  <c:v>-35.207210000000032</c:v>
                </c:pt>
                <c:pt idx="5377">
                  <c:v>-35.144710000000032</c:v>
                </c:pt>
                <c:pt idx="5378">
                  <c:v>-35.082210000000032</c:v>
                </c:pt>
                <c:pt idx="5379">
                  <c:v>-35.019710000000032</c:v>
                </c:pt>
                <c:pt idx="5380">
                  <c:v>-34.957210000000032</c:v>
                </c:pt>
                <c:pt idx="5381">
                  <c:v>-34.894710000000032</c:v>
                </c:pt>
                <c:pt idx="5382">
                  <c:v>-34.832210000000032</c:v>
                </c:pt>
                <c:pt idx="5383">
                  <c:v>-34.769710000000032</c:v>
                </c:pt>
                <c:pt idx="5384">
                  <c:v>-34.707210000000032</c:v>
                </c:pt>
                <c:pt idx="5385">
                  <c:v>-34.644710000000032</c:v>
                </c:pt>
                <c:pt idx="5386">
                  <c:v>-34.582210000000032</c:v>
                </c:pt>
                <c:pt idx="5387">
                  <c:v>-34.519710000000032</c:v>
                </c:pt>
                <c:pt idx="5388">
                  <c:v>-34.457210000000032</c:v>
                </c:pt>
                <c:pt idx="5389">
                  <c:v>-34.394710000000032</c:v>
                </c:pt>
                <c:pt idx="5390">
                  <c:v>-34.332210000000032</c:v>
                </c:pt>
                <c:pt idx="5391">
                  <c:v>-34.269710000000032</c:v>
                </c:pt>
                <c:pt idx="5392">
                  <c:v>-34.207210000000032</c:v>
                </c:pt>
                <c:pt idx="5393">
                  <c:v>-34.144710000000032</c:v>
                </c:pt>
                <c:pt idx="5394">
                  <c:v>-34.082210000000032</c:v>
                </c:pt>
                <c:pt idx="5395">
                  <c:v>-34.019710000000032</c:v>
                </c:pt>
                <c:pt idx="5396">
                  <c:v>-33.957210000000032</c:v>
                </c:pt>
                <c:pt idx="5397">
                  <c:v>-33.894710000000032</c:v>
                </c:pt>
                <c:pt idx="5398">
                  <c:v>-33.832210000000032</c:v>
                </c:pt>
                <c:pt idx="5399">
                  <c:v>-33.769710000000032</c:v>
                </c:pt>
                <c:pt idx="5400">
                  <c:v>-33.707210000000032</c:v>
                </c:pt>
                <c:pt idx="5401">
                  <c:v>-33.644710000000032</c:v>
                </c:pt>
                <c:pt idx="5402">
                  <c:v>-33.582210000000032</c:v>
                </c:pt>
                <c:pt idx="5403">
                  <c:v>-33.519710000000032</c:v>
                </c:pt>
                <c:pt idx="5404">
                  <c:v>-33.457210000000032</c:v>
                </c:pt>
                <c:pt idx="5405">
                  <c:v>-33.394710000000032</c:v>
                </c:pt>
                <c:pt idx="5406">
                  <c:v>-33.332210000000032</c:v>
                </c:pt>
                <c:pt idx="5407">
                  <c:v>-33.269710000000032</c:v>
                </c:pt>
                <c:pt idx="5408">
                  <c:v>-33.207210000000032</c:v>
                </c:pt>
                <c:pt idx="5409">
                  <c:v>-33.144710000000032</c:v>
                </c:pt>
                <c:pt idx="5410">
                  <c:v>-33.082210000000032</c:v>
                </c:pt>
                <c:pt idx="5411">
                  <c:v>-33.019710000000032</c:v>
                </c:pt>
                <c:pt idx="5412">
                  <c:v>-32.957210000000032</c:v>
                </c:pt>
                <c:pt idx="5413">
                  <c:v>-32.894710000000032</c:v>
                </c:pt>
                <c:pt idx="5414">
                  <c:v>-32.832210000000032</c:v>
                </c:pt>
                <c:pt idx="5415">
                  <c:v>-32.769710000000032</c:v>
                </c:pt>
                <c:pt idx="5416">
                  <c:v>-32.707210000000032</c:v>
                </c:pt>
                <c:pt idx="5417">
                  <c:v>-32.644710000000032</c:v>
                </c:pt>
                <c:pt idx="5418">
                  <c:v>-32.582210000000032</c:v>
                </c:pt>
                <c:pt idx="5419">
                  <c:v>-32.519710000000032</c:v>
                </c:pt>
                <c:pt idx="5420">
                  <c:v>-32.457210000000032</c:v>
                </c:pt>
                <c:pt idx="5421">
                  <c:v>-32.394710000000032</c:v>
                </c:pt>
                <c:pt idx="5422">
                  <c:v>-32.332210000000032</c:v>
                </c:pt>
                <c:pt idx="5423">
                  <c:v>-32.269710000000032</c:v>
                </c:pt>
                <c:pt idx="5424">
                  <c:v>-32.207210000000032</c:v>
                </c:pt>
                <c:pt idx="5425">
                  <c:v>-32.144710000000032</c:v>
                </c:pt>
                <c:pt idx="5426">
                  <c:v>-32.082210000000032</c:v>
                </c:pt>
                <c:pt idx="5427">
                  <c:v>-32.019710000000032</c:v>
                </c:pt>
                <c:pt idx="5428">
                  <c:v>-31.957210000000032</c:v>
                </c:pt>
                <c:pt idx="5429">
                  <c:v>-31.894710000000032</c:v>
                </c:pt>
                <c:pt idx="5430">
                  <c:v>-31.832210000000032</c:v>
                </c:pt>
                <c:pt idx="5431">
                  <c:v>-31.769710000000032</c:v>
                </c:pt>
                <c:pt idx="5432">
                  <c:v>-31.707210000000032</c:v>
                </c:pt>
                <c:pt idx="5433">
                  <c:v>-31.644710000000032</c:v>
                </c:pt>
                <c:pt idx="5434">
                  <c:v>-31.582210000000032</c:v>
                </c:pt>
                <c:pt idx="5435">
                  <c:v>-31.519710000000032</c:v>
                </c:pt>
                <c:pt idx="5436">
                  <c:v>-31.457210000000032</c:v>
                </c:pt>
                <c:pt idx="5437">
                  <c:v>-31.394710000000032</c:v>
                </c:pt>
                <c:pt idx="5438">
                  <c:v>-31.332210000000032</c:v>
                </c:pt>
                <c:pt idx="5439">
                  <c:v>-31.269710000000032</c:v>
                </c:pt>
                <c:pt idx="5440">
                  <c:v>-31.207210000000032</c:v>
                </c:pt>
                <c:pt idx="5441">
                  <c:v>-31.144710000000032</c:v>
                </c:pt>
                <c:pt idx="5442">
                  <c:v>-31.082210000000032</c:v>
                </c:pt>
                <c:pt idx="5443">
                  <c:v>-31.019710000000032</c:v>
                </c:pt>
                <c:pt idx="5444">
                  <c:v>-30.957210000000032</c:v>
                </c:pt>
                <c:pt idx="5445">
                  <c:v>-30.894710000000032</c:v>
                </c:pt>
                <c:pt idx="5446">
                  <c:v>-30.832210000000032</c:v>
                </c:pt>
                <c:pt idx="5447">
                  <c:v>-30.769710000000032</c:v>
                </c:pt>
                <c:pt idx="5448">
                  <c:v>-30.707210000000032</c:v>
                </c:pt>
                <c:pt idx="5449">
                  <c:v>-30.644710000000032</c:v>
                </c:pt>
                <c:pt idx="5450">
                  <c:v>-30.582210000000032</c:v>
                </c:pt>
                <c:pt idx="5451">
                  <c:v>-30.519710000000032</c:v>
                </c:pt>
                <c:pt idx="5452">
                  <c:v>-30.457210000000032</c:v>
                </c:pt>
                <c:pt idx="5453">
                  <c:v>-30.394710000000032</c:v>
                </c:pt>
                <c:pt idx="5454">
                  <c:v>-30.332210000000032</c:v>
                </c:pt>
                <c:pt idx="5455">
                  <c:v>-30.269710000000032</c:v>
                </c:pt>
                <c:pt idx="5456">
                  <c:v>-30.207210000000032</c:v>
                </c:pt>
                <c:pt idx="5457">
                  <c:v>-30.144710000000032</c:v>
                </c:pt>
                <c:pt idx="5458">
                  <c:v>-30.082210000000032</c:v>
                </c:pt>
                <c:pt idx="5459">
                  <c:v>-30.019710000000032</c:v>
                </c:pt>
                <c:pt idx="5460">
                  <c:v>-29.957210000000032</c:v>
                </c:pt>
                <c:pt idx="5461">
                  <c:v>-29.894710000000032</c:v>
                </c:pt>
                <c:pt idx="5462">
                  <c:v>-29.832210000000032</c:v>
                </c:pt>
                <c:pt idx="5463">
                  <c:v>-29.769710000000032</c:v>
                </c:pt>
                <c:pt idx="5464">
                  <c:v>-29.707210000000032</c:v>
                </c:pt>
                <c:pt idx="5465">
                  <c:v>-29.644710000000032</c:v>
                </c:pt>
                <c:pt idx="5466">
                  <c:v>-29.582210000000032</c:v>
                </c:pt>
                <c:pt idx="5467">
                  <c:v>-29.519710000000032</c:v>
                </c:pt>
                <c:pt idx="5468">
                  <c:v>-29.457210000000032</c:v>
                </c:pt>
                <c:pt idx="5469">
                  <c:v>-29.394710000000032</c:v>
                </c:pt>
                <c:pt idx="5470">
                  <c:v>-29.332210000000032</c:v>
                </c:pt>
                <c:pt idx="5471">
                  <c:v>-29.269710000000032</c:v>
                </c:pt>
                <c:pt idx="5472">
                  <c:v>-29.207210000000032</c:v>
                </c:pt>
                <c:pt idx="5473">
                  <c:v>-29.144710000000032</c:v>
                </c:pt>
                <c:pt idx="5474">
                  <c:v>-29.082210000000032</c:v>
                </c:pt>
                <c:pt idx="5475">
                  <c:v>-29.019710000000032</c:v>
                </c:pt>
                <c:pt idx="5476">
                  <c:v>-28.957210000000032</c:v>
                </c:pt>
                <c:pt idx="5477">
                  <c:v>-28.894710000000032</c:v>
                </c:pt>
                <c:pt idx="5478">
                  <c:v>-28.832210000000032</c:v>
                </c:pt>
                <c:pt idx="5479">
                  <c:v>-28.769710000000032</c:v>
                </c:pt>
                <c:pt idx="5480">
                  <c:v>-28.707210000000032</c:v>
                </c:pt>
                <c:pt idx="5481">
                  <c:v>-28.644710000000032</c:v>
                </c:pt>
                <c:pt idx="5482">
                  <c:v>-28.582210000000032</c:v>
                </c:pt>
                <c:pt idx="5483">
                  <c:v>-28.519710000000032</c:v>
                </c:pt>
                <c:pt idx="5484">
                  <c:v>-28.457210000000032</c:v>
                </c:pt>
                <c:pt idx="5485">
                  <c:v>-28.394710000000032</c:v>
                </c:pt>
                <c:pt idx="5486">
                  <c:v>-28.332210000000032</c:v>
                </c:pt>
                <c:pt idx="5487">
                  <c:v>-28.269710000000032</c:v>
                </c:pt>
                <c:pt idx="5488">
                  <c:v>-28.207210000000032</c:v>
                </c:pt>
                <c:pt idx="5489">
                  <c:v>-28.144710000000032</c:v>
                </c:pt>
                <c:pt idx="5490">
                  <c:v>-28.082210000000032</c:v>
                </c:pt>
                <c:pt idx="5491">
                  <c:v>-28.019710000000032</c:v>
                </c:pt>
                <c:pt idx="5492">
                  <c:v>-27.957210000000032</c:v>
                </c:pt>
                <c:pt idx="5493">
                  <c:v>-27.894710000000032</c:v>
                </c:pt>
                <c:pt idx="5494">
                  <c:v>-27.832210000000032</c:v>
                </c:pt>
                <c:pt idx="5495">
                  <c:v>-27.769710000000032</c:v>
                </c:pt>
                <c:pt idx="5496">
                  <c:v>-27.707210000000032</c:v>
                </c:pt>
                <c:pt idx="5497">
                  <c:v>-27.644710000000032</c:v>
                </c:pt>
                <c:pt idx="5498">
                  <c:v>-27.582210000000032</c:v>
                </c:pt>
                <c:pt idx="5499">
                  <c:v>-27.519710000000032</c:v>
                </c:pt>
                <c:pt idx="5500">
                  <c:v>-27.457210000000032</c:v>
                </c:pt>
                <c:pt idx="5501">
                  <c:v>-27.394710000000032</c:v>
                </c:pt>
                <c:pt idx="5502">
                  <c:v>-27.332210000000032</c:v>
                </c:pt>
                <c:pt idx="5503">
                  <c:v>-27.269710000000032</c:v>
                </c:pt>
                <c:pt idx="5504">
                  <c:v>-27.207210000000032</c:v>
                </c:pt>
                <c:pt idx="5505">
                  <c:v>-27.144710000000032</c:v>
                </c:pt>
                <c:pt idx="5506">
                  <c:v>-27.082210000000032</c:v>
                </c:pt>
                <c:pt idx="5507">
                  <c:v>-27.019710000000032</c:v>
                </c:pt>
                <c:pt idx="5508">
                  <c:v>-26.957210000000032</c:v>
                </c:pt>
                <c:pt idx="5509">
                  <c:v>-26.894710000000032</c:v>
                </c:pt>
                <c:pt idx="5510">
                  <c:v>-26.832210000000032</c:v>
                </c:pt>
                <c:pt idx="5511">
                  <c:v>-26.769710000000032</c:v>
                </c:pt>
                <c:pt idx="5512">
                  <c:v>-26.707210000000032</c:v>
                </c:pt>
                <c:pt idx="5513">
                  <c:v>-26.644710000000032</c:v>
                </c:pt>
                <c:pt idx="5514">
                  <c:v>-26.582210000000032</c:v>
                </c:pt>
                <c:pt idx="5515">
                  <c:v>-26.519710000000032</c:v>
                </c:pt>
                <c:pt idx="5516">
                  <c:v>-26.457210000000032</c:v>
                </c:pt>
                <c:pt idx="5517">
                  <c:v>-26.394710000000032</c:v>
                </c:pt>
                <c:pt idx="5518">
                  <c:v>-26.332210000000032</c:v>
                </c:pt>
                <c:pt idx="5519">
                  <c:v>-26.269710000000032</c:v>
                </c:pt>
                <c:pt idx="5520">
                  <c:v>-26.207210000000032</c:v>
                </c:pt>
                <c:pt idx="5521">
                  <c:v>-26.144710000000032</c:v>
                </c:pt>
                <c:pt idx="5522">
                  <c:v>-26.082210000000032</c:v>
                </c:pt>
                <c:pt idx="5523">
                  <c:v>-26.019710000000032</c:v>
                </c:pt>
                <c:pt idx="5524">
                  <c:v>-25.957210000000032</c:v>
                </c:pt>
                <c:pt idx="5525">
                  <c:v>-25.894710000000032</c:v>
                </c:pt>
                <c:pt idx="5526">
                  <c:v>-25.832210000000032</c:v>
                </c:pt>
                <c:pt idx="5527">
                  <c:v>-25.769710000000032</c:v>
                </c:pt>
                <c:pt idx="5528">
                  <c:v>-25.707210000000032</c:v>
                </c:pt>
                <c:pt idx="5529">
                  <c:v>-25.644710000000032</c:v>
                </c:pt>
                <c:pt idx="5530">
                  <c:v>-25.582210000000032</c:v>
                </c:pt>
                <c:pt idx="5531">
                  <c:v>-25.519710000000032</c:v>
                </c:pt>
                <c:pt idx="5532">
                  <c:v>-25.457210000000032</c:v>
                </c:pt>
                <c:pt idx="5533">
                  <c:v>-25.394710000000032</c:v>
                </c:pt>
                <c:pt idx="5534">
                  <c:v>-25.332210000000032</c:v>
                </c:pt>
                <c:pt idx="5535">
                  <c:v>-25.269710000000032</c:v>
                </c:pt>
                <c:pt idx="5536">
                  <c:v>-25.207210000000032</c:v>
                </c:pt>
                <c:pt idx="5537">
                  <c:v>-25.144710000000032</c:v>
                </c:pt>
                <c:pt idx="5538">
                  <c:v>-25.082210000000032</c:v>
                </c:pt>
                <c:pt idx="5539">
                  <c:v>-25.019710000000032</c:v>
                </c:pt>
                <c:pt idx="5540">
                  <c:v>-24.957210000000032</c:v>
                </c:pt>
                <c:pt idx="5541">
                  <c:v>-24.894710000000032</c:v>
                </c:pt>
                <c:pt idx="5542">
                  <c:v>-24.832210000000032</c:v>
                </c:pt>
                <c:pt idx="5543">
                  <c:v>-24.769710000000032</c:v>
                </c:pt>
                <c:pt idx="5544">
                  <c:v>-24.707210000000032</c:v>
                </c:pt>
                <c:pt idx="5545">
                  <c:v>-24.644710000000032</c:v>
                </c:pt>
                <c:pt idx="5546">
                  <c:v>-24.582210000000032</c:v>
                </c:pt>
                <c:pt idx="5547">
                  <c:v>-24.519710000000032</c:v>
                </c:pt>
                <c:pt idx="5548">
                  <c:v>-24.457210000000032</c:v>
                </c:pt>
                <c:pt idx="5549">
                  <c:v>-24.394710000000032</c:v>
                </c:pt>
                <c:pt idx="5550">
                  <c:v>-24.332210000000032</c:v>
                </c:pt>
                <c:pt idx="5551">
                  <c:v>-24.269710000000032</c:v>
                </c:pt>
                <c:pt idx="5552">
                  <c:v>-24.207210000000032</c:v>
                </c:pt>
                <c:pt idx="5553">
                  <c:v>-24.144710000000032</c:v>
                </c:pt>
                <c:pt idx="5554">
                  <c:v>-24.082210000000032</c:v>
                </c:pt>
                <c:pt idx="5555">
                  <c:v>-24.019710000000032</c:v>
                </c:pt>
                <c:pt idx="5556">
                  <c:v>-23.957210000000032</c:v>
                </c:pt>
                <c:pt idx="5557">
                  <c:v>-23.894710000000032</c:v>
                </c:pt>
                <c:pt idx="5558">
                  <c:v>-23.832210000000032</c:v>
                </c:pt>
                <c:pt idx="5559">
                  <c:v>-23.769710000000032</c:v>
                </c:pt>
                <c:pt idx="5560">
                  <c:v>-23.707210000000032</c:v>
                </c:pt>
                <c:pt idx="5561">
                  <c:v>-23.644710000000032</c:v>
                </c:pt>
                <c:pt idx="5562">
                  <c:v>-23.582210000000032</c:v>
                </c:pt>
                <c:pt idx="5563">
                  <c:v>-23.519710000000032</c:v>
                </c:pt>
                <c:pt idx="5564">
                  <c:v>-23.457210000000032</c:v>
                </c:pt>
                <c:pt idx="5565">
                  <c:v>-23.394710000000032</c:v>
                </c:pt>
                <c:pt idx="5566">
                  <c:v>-23.332210000000032</c:v>
                </c:pt>
                <c:pt idx="5567">
                  <c:v>-23.269710000000032</c:v>
                </c:pt>
                <c:pt idx="5568">
                  <c:v>-23.207210000000032</c:v>
                </c:pt>
                <c:pt idx="5569">
                  <c:v>-23.144710000000032</c:v>
                </c:pt>
                <c:pt idx="5570">
                  <c:v>-23.082210000000032</c:v>
                </c:pt>
                <c:pt idx="5571">
                  <c:v>-23.019710000000032</c:v>
                </c:pt>
                <c:pt idx="5572">
                  <c:v>-22.957210000000032</c:v>
                </c:pt>
                <c:pt idx="5573">
                  <c:v>-22.894710000000032</c:v>
                </c:pt>
                <c:pt idx="5574">
                  <c:v>-22.832210000000032</c:v>
                </c:pt>
                <c:pt idx="5575">
                  <c:v>-22.769710000000032</c:v>
                </c:pt>
                <c:pt idx="5576">
                  <c:v>-22.707210000000032</c:v>
                </c:pt>
                <c:pt idx="5577">
                  <c:v>-22.644710000000032</c:v>
                </c:pt>
                <c:pt idx="5578">
                  <c:v>-22.582210000000032</c:v>
                </c:pt>
                <c:pt idx="5579">
                  <c:v>-22.519710000000032</c:v>
                </c:pt>
                <c:pt idx="5580">
                  <c:v>-22.457210000000032</c:v>
                </c:pt>
                <c:pt idx="5581">
                  <c:v>-22.394710000000032</c:v>
                </c:pt>
                <c:pt idx="5582">
                  <c:v>-22.332210000000032</c:v>
                </c:pt>
                <c:pt idx="5583">
                  <c:v>-22.269710000000032</c:v>
                </c:pt>
                <c:pt idx="5584">
                  <c:v>-22.207210000000032</c:v>
                </c:pt>
                <c:pt idx="5585">
                  <c:v>-22.144710000000032</c:v>
                </c:pt>
                <c:pt idx="5586">
                  <c:v>-22.082210000000032</c:v>
                </c:pt>
                <c:pt idx="5587">
                  <c:v>-22.019710000000032</c:v>
                </c:pt>
                <c:pt idx="5588">
                  <c:v>-21.957210000000032</c:v>
                </c:pt>
                <c:pt idx="5589">
                  <c:v>-21.894710000000032</c:v>
                </c:pt>
                <c:pt idx="5590">
                  <c:v>-21.832210000000032</c:v>
                </c:pt>
                <c:pt idx="5591">
                  <c:v>-21.769710000000032</c:v>
                </c:pt>
                <c:pt idx="5592">
                  <c:v>-21.707210000000032</c:v>
                </c:pt>
                <c:pt idx="5593">
                  <c:v>-21.644710000000032</c:v>
                </c:pt>
                <c:pt idx="5594">
                  <c:v>-21.582210000000032</c:v>
                </c:pt>
                <c:pt idx="5595">
                  <c:v>-21.519710000000032</c:v>
                </c:pt>
                <c:pt idx="5596">
                  <c:v>-21.457210000000032</c:v>
                </c:pt>
                <c:pt idx="5597">
                  <c:v>-21.394710000000032</c:v>
                </c:pt>
                <c:pt idx="5598">
                  <c:v>-21.332210000000032</c:v>
                </c:pt>
                <c:pt idx="5599">
                  <c:v>-21.269710000000032</c:v>
                </c:pt>
                <c:pt idx="5600">
                  <c:v>-21.207210000000032</c:v>
                </c:pt>
                <c:pt idx="5601">
                  <c:v>-21.144710000000032</c:v>
                </c:pt>
                <c:pt idx="5602">
                  <c:v>-21.082210000000032</c:v>
                </c:pt>
                <c:pt idx="5603">
                  <c:v>-21.019710000000032</c:v>
                </c:pt>
                <c:pt idx="5604">
                  <c:v>-20.957210000000032</c:v>
                </c:pt>
                <c:pt idx="5605">
                  <c:v>-20.894710000000032</c:v>
                </c:pt>
                <c:pt idx="5606">
                  <c:v>-20.832210000000032</c:v>
                </c:pt>
                <c:pt idx="5607">
                  <c:v>-20.769710000000032</c:v>
                </c:pt>
                <c:pt idx="5608">
                  <c:v>-20.707210000000032</c:v>
                </c:pt>
                <c:pt idx="5609">
                  <c:v>-20.644710000000032</c:v>
                </c:pt>
                <c:pt idx="5610">
                  <c:v>-20.582210000000032</c:v>
                </c:pt>
                <c:pt idx="5611">
                  <c:v>-20.519710000000032</c:v>
                </c:pt>
                <c:pt idx="5612">
                  <c:v>-20.457210000000032</c:v>
                </c:pt>
                <c:pt idx="5613">
                  <c:v>-20.394710000000032</c:v>
                </c:pt>
                <c:pt idx="5614">
                  <c:v>-20.332210000000032</c:v>
                </c:pt>
                <c:pt idx="5615">
                  <c:v>-20.269710000000032</c:v>
                </c:pt>
                <c:pt idx="5616">
                  <c:v>-20.207210000000032</c:v>
                </c:pt>
                <c:pt idx="5617">
                  <c:v>-20.144710000000032</c:v>
                </c:pt>
                <c:pt idx="5618">
                  <c:v>-20.082210000000032</c:v>
                </c:pt>
                <c:pt idx="5619">
                  <c:v>-20.019710000000032</c:v>
                </c:pt>
                <c:pt idx="5620">
                  <c:v>-19.957210000000032</c:v>
                </c:pt>
                <c:pt idx="5621">
                  <c:v>-19.894710000000032</c:v>
                </c:pt>
                <c:pt idx="5622">
                  <c:v>-19.832210000000032</c:v>
                </c:pt>
                <c:pt idx="5623">
                  <c:v>-19.769710000000032</c:v>
                </c:pt>
                <c:pt idx="5624">
                  <c:v>-19.707210000000032</c:v>
                </c:pt>
                <c:pt idx="5625">
                  <c:v>-19.644710000000032</c:v>
                </c:pt>
                <c:pt idx="5626">
                  <c:v>-19.582210000000032</c:v>
                </c:pt>
                <c:pt idx="5627">
                  <c:v>-19.519710000000032</c:v>
                </c:pt>
                <c:pt idx="5628">
                  <c:v>-19.457210000000032</c:v>
                </c:pt>
                <c:pt idx="5629">
                  <c:v>-19.394710000000032</c:v>
                </c:pt>
                <c:pt idx="5630">
                  <c:v>-19.332210000000032</c:v>
                </c:pt>
                <c:pt idx="5631">
                  <c:v>-19.269710000000032</c:v>
                </c:pt>
                <c:pt idx="5632">
                  <c:v>-19.207210000000032</c:v>
                </c:pt>
                <c:pt idx="5633">
                  <c:v>-19.144710000000032</c:v>
                </c:pt>
                <c:pt idx="5634">
                  <c:v>-19.082210000000032</c:v>
                </c:pt>
                <c:pt idx="5635">
                  <c:v>-19.019710000000032</c:v>
                </c:pt>
                <c:pt idx="5636">
                  <c:v>-18.957210000000032</c:v>
                </c:pt>
                <c:pt idx="5637">
                  <c:v>-18.894710000000032</c:v>
                </c:pt>
                <c:pt idx="5638">
                  <c:v>-18.832210000000032</c:v>
                </c:pt>
                <c:pt idx="5639">
                  <c:v>-18.769710000000032</c:v>
                </c:pt>
                <c:pt idx="5640">
                  <c:v>-18.707210000000032</c:v>
                </c:pt>
                <c:pt idx="5641">
                  <c:v>-18.644710000000032</c:v>
                </c:pt>
                <c:pt idx="5642">
                  <c:v>-18.582210000000032</c:v>
                </c:pt>
                <c:pt idx="5643">
                  <c:v>-18.519710000000032</c:v>
                </c:pt>
                <c:pt idx="5644">
                  <c:v>-18.457210000000032</c:v>
                </c:pt>
                <c:pt idx="5645">
                  <c:v>-18.394710000000032</c:v>
                </c:pt>
                <c:pt idx="5646">
                  <c:v>-18.332210000000032</c:v>
                </c:pt>
                <c:pt idx="5647">
                  <c:v>-18.269710000000032</c:v>
                </c:pt>
                <c:pt idx="5648">
                  <c:v>-18.207210000000032</c:v>
                </c:pt>
                <c:pt idx="5649">
                  <c:v>-18.144710000000032</c:v>
                </c:pt>
                <c:pt idx="5650">
                  <c:v>-18.082210000000032</c:v>
                </c:pt>
                <c:pt idx="5651">
                  <c:v>-18.019710000000032</c:v>
                </c:pt>
                <c:pt idx="5652">
                  <c:v>-17.957210000000032</c:v>
                </c:pt>
                <c:pt idx="5653">
                  <c:v>-17.894710000000032</c:v>
                </c:pt>
                <c:pt idx="5654">
                  <c:v>-17.832210000000032</c:v>
                </c:pt>
                <c:pt idx="5655">
                  <c:v>-17.769710000000032</c:v>
                </c:pt>
                <c:pt idx="5656">
                  <c:v>-17.707210000000032</c:v>
                </c:pt>
                <c:pt idx="5657">
                  <c:v>-17.644710000000032</c:v>
                </c:pt>
                <c:pt idx="5658">
                  <c:v>-17.582210000000032</c:v>
                </c:pt>
                <c:pt idx="5659">
                  <c:v>-17.519710000000032</c:v>
                </c:pt>
                <c:pt idx="5660">
                  <c:v>-17.457210000000032</c:v>
                </c:pt>
                <c:pt idx="5661">
                  <c:v>-17.394710000000032</c:v>
                </c:pt>
                <c:pt idx="5662">
                  <c:v>-17.332210000000032</c:v>
                </c:pt>
                <c:pt idx="5663">
                  <c:v>-17.269710000000032</c:v>
                </c:pt>
                <c:pt idx="5664">
                  <c:v>-17.207210000000032</c:v>
                </c:pt>
                <c:pt idx="5665">
                  <c:v>-17.144710000000032</c:v>
                </c:pt>
                <c:pt idx="5666">
                  <c:v>-17.082210000000032</c:v>
                </c:pt>
                <c:pt idx="5667">
                  <c:v>-17.019710000000032</c:v>
                </c:pt>
                <c:pt idx="5668">
                  <c:v>-16.957210000000032</c:v>
                </c:pt>
                <c:pt idx="5669">
                  <c:v>-16.894710000000032</c:v>
                </c:pt>
                <c:pt idx="5670">
                  <c:v>-16.832210000000032</c:v>
                </c:pt>
                <c:pt idx="5671">
                  <c:v>-16.769710000000032</c:v>
                </c:pt>
                <c:pt idx="5672">
                  <c:v>-16.707210000000032</c:v>
                </c:pt>
                <c:pt idx="5673">
                  <c:v>-16.644710000000032</c:v>
                </c:pt>
                <c:pt idx="5674">
                  <c:v>-16.582210000000032</c:v>
                </c:pt>
                <c:pt idx="5675">
                  <c:v>-16.519710000000032</c:v>
                </c:pt>
                <c:pt idx="5676">
                  <c:v>-16.457210000000032</c:v>
                </c:pt>
                <c:pt idx="5677">
                  <c:v>-16.394710000000032</c:v>
                </c:pt>
                <c:pt idx="5678">
                  <c:v>-16.332210000000032</c:v>
                </c:pt>
                <c:pt idx="5679">
                  <c:v>-16.269710000000032</c:v>
                </c:pt>
                <c:pt idx="5680">
                  <c:v>-16.207210000000032</c:v>
                </c:pt>
                <c:pt idx="5681">
                  <c:v>-16.144710000000032</c:v>
                </c:pt>
                <c:pt idx="5682">
                  <c:v>-16.082210000000032</c:v>
                </c:pt>
                <c:pt idx="5683">
                  <c:v>-16.019710000000032</c:v>
                </c:pt>
                <c:pt idx="5684">
                  <c:v>-15.957210000000032</c:v>
                </c:pt>
                <c:pt idx="5685">
                  <c:v>-15.894710000000032</c:v>
                </c:pt>
                <c:pt idx="5686">
                  <c:v>-15.832210000000032</c:v>
                </c:pt>
                <c:pt idx="5687">
                  <c:v>-15.769710000000032</c:v>
                </c:pt>
                <c:pt idx="5688">
                  <c:v>-15.707210000000032</c:v>
                </c:pt>
                <c:pt idx="5689">
                  <c:v>-15.644710000000032</c:v>
                </c:pt>
                <c:pt idx="5690">
                  <c:v>-15.582210000000032</c:v>
                </c:pt>
                <c:pt idx="5691">
                  <c:v>-15.519710000000032</c:v>
                </c:pt>
                <c:pt idx="5692">
                  <c:v>-15.457210000000032</c:v>
                </c:pt>
                <c:pt idx="5693">
                  <c:v>-15.394710000000032</c:v>
                </c:pt>
                <c:pt idx="5694">
                  <c:v>-15.332210000000032</c:v>
                </c:pt>
                <c:pt idx="5695">
                  <c:v>-15.269710000000032</c:v>
                </c:pt>
                <c:pt idx="5696">
                  <c:v>-15.207210000000032</c:v>
                </c:pt>
                <c:pt idx="5697">
                  <c:v>-15.144710000000032</c:v>
                </c:pt>
                <c:pt idx="5698">
                  <c:v>-15.082210000000032</c:v>
                </c:pt>
                <c:pt idx="5699">
                  <c:v>-15.019710000000032</c:v>
                </c:pt>
                <c:pt idx="5700">
                  <c:v>-14.957210000000032</c:v>
                </c:pt>
                <c:pt idx="5701">
                  <c:v>-14.894710000000032</c:v>
                </c:pt>
                <c:pt idx="5702">
                  <c:v>-14.832210000000032</c:v>
                </c:pt>
                <c:pt idx="5703">
                  <c:v>-14.769710000000032</c:v>
                </c:pt>
                <c:pt idx="5704">
                  <c:v>-14.707210000000032</c:v>
                </c:pt>
                <c:pt idx="5705">
                  <c:v>-14.644710000000032</c:v>
                </c:pt>
                <c:pt idx="5706">
                  <c:v>-14.582210000000032</c:v>
                </c:pt>
                <c:pt idx="5707">
                  <c:v>-14.519710000000032</c:v>
                </c:pt>
                <c:pt idx="5708">
                  <c:v>-14.457210000000032</c:v>
                </c:pt>
                <c:pt idx="5709">
                  <c:v>-14.394710000000032</c:v>
                </c:pt>
                <c:pt idx="5710">
                  <c:v>-14.332210000000032</c:v>
                </c:pt>
                <c:pt idx="5711">
                  <c:v>-14.269710000000032</c:v>
                </c:pt>
                <c:pt idx="5712">
                  <c:v>-14.207210000000032</c:v>
                </c:pt>
                <c:pt idx="5713">
                  <c:v>-14.144710000000032</c:v>
                </c:pt>
                <c:pt idx="5714">
                  <c:v>-14.082210000000032</c:v>
                </c:pt>
                <c:pt idx="5715">
                  <c:v>-14.019710000000032</c:v>
                </c:pt>
                <c:pt idx="5716">
                  <c:v>-13.957210000000032</c:v>
                </c:pt>
                <c:pt idx="5717">
                  <c:v>-13.894710000000032</c:v>
                </c:pt>
                <c:pt idx="5718">
                  <c:v>-13.832210000000032</c:v>
                </c:pt>
                <c:pt idx="5719">
                  <c:v>-13.769710000000032</c:v>
                </c:pt>
                <c:pt idx="5720">
                  <c:v>-13.707210000000032</c:v>
                </c:pt>
                <c:pt idx="5721">
                  <c:v>-13.644710000000032</c:v>
                </c:pt>
                <c:pt idx="5722">
                  <c:v>-13.582210000000032</c:v>
                </c:pt>
                <c:pt idx="5723">
                  <c:v>-13.519710000000032</c:v>
                </c:pt>
                <c:pt idx="5724">
                  <c:v>-13.457210000000032</c:v>
                </c:pt>
                <c:pt idx="5725">
                  <c:v>-13.394710000000032</c:v>
                </c:pt>
                <c:pt idx="5726">
                  <c:v>-13.332210000000032</c:v>
                </c:pt>
                <c:pt idx="5727">
                  <c:v>-13.269710000000032</c:v>
                </c:pt>
                <c:pt idx="5728">
                  <c:v>-13.207210000000032</c:v>
                </c:pt>
                <c:pt idx="5729">
                  <c:v>-13.144710000000032</c:v>
                </c:pt>
                <c:pt idx="5730">
                  <c:v>-13.082210000000032</c:v>
                </c:pt>
                <c:pt idx="5731">
                  <c:v>-13.019710000000032</c:v>
                </c:pt>
                <c:pt idx="5732">
                  <c:v>-12.957210000000032</c:v>
                </c:pt>
                <c:pt idx="5733">
                  <c:v>-12.894710000000032</c:v>
                </c:pt>
                <c:pt idx="5734">
                  <c:v>-12.832210000000032</c:v>
                </c:pt>
                <c:pt idx="5735">
                  <c:v>-12.769710000000032</c:v>
                </c:pt>
                <c:pt idx="5736">
                  <c:v>-12.707210000000032</c:v>
                </c:pt>
                <c:pt idx="5737">
                  <c:v>-12.644710000000032</c:v>
                </c:pt>
                <c:pt idx="5738">
                  <c:v>-12.582210000000032</c:v>
                </c:pt>
                <c:pt idx="5739">
                  <c:v>-12.519710000000032</c:v>
                </c:pt>
                <c:pt idx="5740">
                  <c:v>-12.457210000000032</c:v>
                </c:pt>
                <c:pt idx="5741">
                  <c:v>-12.394710000000032</c:v>
                </c:pt>
                <c:pt idx="5742">
                  <c:v>-12.332210000000032</c:v>
                </c:pt>
                <c:pt idx="5743">
                  <c:v>-12.269710000000032</c:v>
                </c:pt>
                <c:pt idx="5744">
                  <c:v>-12.207210000000032</c:v>
                </c:pt>
                <c:pt idx="5745">
                  <c:v>-12.144710000000032</c:v>
                </c:pt>
                <c:pt idx="5746">
                  <c:v>-12.082210000000032</c:v>
                </c:pt>
                <c:pt idx="5747">
                  <c:v>-12.019710000000032</c:v>
                </c:pt>
                <c:pt idx="5748">
                  <c:v>-11.957210000000032</c:v>
                </c:pt>
                <c:pt idx="5749">
                  <c:v>-11.894710000000032</c:v>
                </c:pt>
                <c:pt idx="5750">
                  <c:v>-11.832210000000032</c:v>
                </c:pt>
                <c:pt idx="5751">
                  <c:v>-11.769710000000032</c:v>
                </c:pt>
                <c:pt idx="5752">
                  <c:v>-11.707210000000032</c:v>
                </c:pt>
                <c:pt idx="5753">
                  <c:v>-11.644710000000032</c:v>
                </c:pt>
                <c:pt idx="5754">
                  <c:v>-11.582210000000032</c:v>
                </c:pt>
                <c:pt idx="5755">
                  <c:v>-11.519710000000032</c:v>
                </c:pt>
                <c:pt idx="5756">
                  <c:v>-11.457210000000032</c:v>
                </c:pt>
                <c:pt idx="5757">
                  <c:v>-11.394710000000032</c:v>
                </c:pt>
                <c:pt idx="5758">
                  <c:v>-11.332210000000032</c:v>
                </c:pt>
                <c:pt idx="5759">
                  <c:v>-11.269710000000032</c:v>
                </c:pt>
                <c:pt idx="5760">
                  <c:v>-11.207210000000032</c:v>
                </c:pt>
                <c:pt idx="5761">
                  <c:v>-11.144710000000032</c:v>
                </c:pt>
                <c:pt idx="5762">
                  <c:v>-11.082210000000032</c:v>
                </c:pt>
                <c:pt idx="5763">
                  <c:v>-11.019710000000032</c:v>
                </c:pt>
                <c:pt idx="5764">
                  <c:v>-10.957210000000032</c:v>
                </c:pt>
                <c:pt idx="5765">
                  <c:v>-10.894710000000032</c:v>
                </c:pt>
                <c:pt idx="5766">
                  <c:v>-10.832210000000032</c:v>
                </c:pt>
                <c:pt idx="5767">
                  <c:v>-10.769710000000032</c:v>
                </c:pt>
                <c:pt idx="5768">
                  <c:v>-10.707210000000032</c:v>
                </c:pt>
                <c:pt idx="5769">
                  <c:v>-10.644710000000032</c:v>
                </c:pt>
                <c:pt idx="5770">
                  <c:v>-10.582210000000032</c:v>
                </c:pt>
                <c:pt idx="5771">
                  <c:v>-10.519710000000032</c:v>
                </c:pt>
                <c:pt idx="5772">
                  <c:v>-10.457210000000032</c:v>
                </c:pt>
                <c:pt idx="5773">
                  <c:v>-10.394710000000032</c:v>
                </c:pt>
                <c:pt idx="5774">
                  <c:v>-10.332210000000032</c:v>
                </c:pt>
                <c:pt idx="5775">
                  <c:v>-10.269710000000032</c:v>
                </c:pt>
                <c:pt idx="5776">
                  <c:v>-10.207210000000032</c:v>
                </c:pt>
                <c:pt idx="5777">
                  <c:v>-10.144710000000032</c:v>
                </c:pt>
                <c:pt idx="5778">
                  <c:v>-10.082210000000032</c:v>
                </c:pt>
                <c:pt idx="5779">
                  <c:v>-10.019710000000032</c:v>
                </c:pt>
                <c:pt idx="5780">
                  <c:v>-9.9572100000000319</c:v>
                </c:pt>
                <c:pt idx="5781">
                  <c:v>-9.8947100000000319</c:v>
                </c:pt>
                <c:pt idx="5782">
                  <c:v>-9.8322100000000319</c:v>
                </c:pt>
                <c:pt idx="5783">
                  <c:v>-9.7697100000000319</c:v>
                </c:pt>
                <c:pt idx="5784">
                  <c:v>-9.7072100000000319</c:v>
                </c:pt>
                <c:pt idx="5785">
                  <c:v>-9.6447100000000319</c:v>
                </c:pt>
                <c:pt idx="5786">
                  <c:v>-9.5822100000000319</c:v>
                </c:pt>
                <c:pt idx="5787">
                  <c:v>-9.5197100000000319</c:v>
                </c:pt>
                <c:pt idx="5788">
                  <c:v>-9.4572100000000319</c:v>
                </c:pt>
                <c:pt idx="5789">
                  <c:v>-9.3947100000000319</c:v>
                </c:pt>
                <c:pt idx="5790">
                  <c:v>-9.3322100000000319</c:v>
                </c:pt>
                <c:pt idx="5791">
                  <c:v>-9.2697100000000319</c:v>
                </c:pt>
                <c:pt idx="5792">
                  <c:v>-9.2072100000000319</c:v>
                </c:pt>
                <c:pt idx="5793">
                  <c:v>-9.1447100000000319</c:v>
                </c:pt>
                <c:pt idx="5794">
                  <c:v>-9.0822100000000319</c:v>
                </c:pt>
                <c:pt idx="5795">
                  <c:v>-9.0197100000000319</c:v>
                </c:pt>
                <c:pt idx="5796">
                  <c:v>-8.9572100000000319</c:v>
                </c:pt>
                <c:pt idx="5797">
                  <c:v>-8.8947100000000319</c:v>
                </c:pt>
                <c:pt idx="5798">
                  <c:v>-8.8322100000000319</c:v>
                </c:pt>
                <c:pt idx="5799">
                  <c:v>-8.7697100000000319</c:v>
                </c:pt>
                <c:pt idx="5800">
                  <c:v>-8.7072100000000319</c:v>
                </c:pt>
                <c:pt idx="5801">
                  <c:v>-8.6447100000000319</c:v>
                </c:pt>
                <c:pt idx="5802">
                  <c:v>-8.5822100000000319</c:v>
                </c:pt>
                <c:pt idx="5803">
                  <c:v>-8.5197100000000319</c:v>
                </c:pt>
                <c:pt idx="5804">
                  <c:v>-8.4572100000000319</c:v>
                </c:pt>
                <c:pt idx="5805">
                  <c:v>-8.3947100000000319</c:v>
                </c:pt>
                <c:pt idx="5806">
                  <c:v>-8.3322100000000319</c:v>
                </c:pt>
                <c:pt idx="5807">
                  <c:v>-8.2697100000000319</c:v>
                </c:pt>
                <c:pt idx="5808">
                  <c:v>-8.2072100000000319</c:v>
                </c:pt>
                <c:pt idx="5809">
                  <c:v>-8.1447100000000319</c:v>
                </c:pt>
                <c:pt idx="5810">
                  <c:v>-8.0822100000000319</c:v>
                </c:pt>
                <c:pt idx="5811">
                  <c:v>-8.0197100000000319</c:v>
                </c:pt>
                <c:pt idx="5812">
                  <c:v>-7.9572100000000319</c:v>
                </c:pt>
                <c:pt idx="5813">
                  <c:v>-7.8947100000000319</c:v>
                </c:pt>
                <c:pt idx="5814">
                  <c:v>-7.8322100000000319</c:v>
                </c:pt>
                <c:pt idx="5815">
                  <c:v>-7.7697100000000319</c:v>
                </c:pt>
                <c:pt idx="5816">
                  <c:v>-7.7072100000000319</c:v>
                </c:pt>
                <c:pt idx="5817">
                  <c:v>-7.6447100000000319</c:v>
                </c:pt>
                <c:pt idx="5818">
                  <c:v>-7.5822100000000319</c:v>
                </c:pt>
                <c:pt idx="5819">
                  <c:v>-7.5197100000000319</c:v>
                </c:pt>
                <c:pt idx="5820">
                  <c:v>-7.4572100000000319</c:v>
                </c:pt>
                <c:pt idx="5821">
                  <c:v>-7.3947100000000319</c:v>
                </c:pt>
                <c:pt idx="5822">
                  <c:v>-7.3322100000000319</c:v>
                </c:pt>
                <c:pt idx="5823">
                  <c:v>-7.2697100000000319</c:v>
                </c:pt>
                <c:pt idx="5824">
                  <c:v>-7.2072100000000319</c:v>
                </c:pt>
                <c:pt idx="5825">
                  <c:v>-7.1447100000000319</c:v>
                </c:pt>
                <c:pt idx="5826">
                  <c:v>-7.0822100000000319</c:v>
                </c:pt>
                <c:pt idx="5827">
                  <c:v>-7.0197100000000319</c:v>
                </c:pt>
                <c:pt idx="5828">
                  <c:v>-6.9572100000000319</c:v>
                </c:pt>
                <c:pt idx="5829">
                  <c:v>-6.8947100000000319</c:v>
                </c:pt>
                <c:pt idx="5830">
                  <c:v>-6.8322100000000319</c:v>
                </c:pt>
                <c:pt idx="5831">
                  <c:v>-6.7697100000000319</c:v>
                </c:pt>
                <c:pt idx="5832">
                  <c:v>-6.7072100000000319</c:v>
                </c:pt>
                <c:pt idx="5833">
                  <c:v>-6.6447100000000319</c:v>
                </c:pt>
                <c:pt idx="5834">
                  <c:v>-6.5822100000000319</c:v>
                </c:pt>
                <c:pt idx="5835">
                  <c:v>-6.5197100000000319</c:v>
                </c:pt>
                <c:pt idx="5836">
                  <c:v>-6.4572100000000319</c:v>
                </c:pt>
                <c:pt idx="5837">
                  <c:v>-6.3947100000000319</c:v>
                </c:pt>
                <c:pt idx="5838">
                  <c:v>-6.3322100000000319</c:v>
                </c:pt>
                <c:pt idx="5839">
                  <c:v>-6.2697100000000319</c:v>
                </c:pt>
                <c:pt idx="5840">
                  <c:v>-6.2072100000000319</c:v>
                </c:pt>
                <c:pt idx="5841">
                  <c:v>-6.1447100000000319</c:v>
                </c:pt>
                <c:pt idx="5842">
                  <c:v>-6.0822100000000319</c:v>
                </c:pt>
                <c:pt idx="5843">
                  <c:v>-6.0197100000000319</c:v>
                </c:pt>
                <c:pt idx="5844">
                  <c:v>-5.9572100000000319</c:v>
                </c:pt>
                <c:pt idx="5845">
                  <c:v>-5.8947100000000319</c:v>
                </c:pt>
                <c:pt idx="5846">
                  <c:v>-5.8322100000000319</c:v>
                </c:pt>
                <c:pt idx="5847">
                  <c:v>-5.7697100000000319</c:v>
                </c:pt>
                <c:pt idx="5848">
                  <c:v>-5.7072100000000319</c:v>
                </c:pt>
                <c:pt idx="5849">
                  <c:v>-5.6447100000000319</c:v>
                </c:pt>
                <c:pt idx="5850">
                  <c:v>-5.5822100000000319</c:v>
                </c:pt>
                <c:pt idx="5851">
                  <c:v>-5.5197100000000319</c:v>
                </c:pt>
                <c:pt idx="5852">
                  <c:v>-5.4572100000000319</c:v>
                </c:pt>
                <c:pt idx="5853">
                  <c:v>-5.3947100000000319</c:v>
                </c:pt>
                <c:pt idx="5854">
                  <c:v>-5.3322100000000319</c:v>
                </c:pt>
                <c:pt idx="5855">
                  <c:v>-5.2697100000000319</c:v>
                </c:pt>
                <c:pt idx="5856">
                  <c:v>-5.2072100000000319</c:v>
                </c:pt>
                <c:pt idx="5857">
                  <c:v>-5.1447100000000319</c:v>
                </c:pt>
                <c:pt idx="5858">
                  <c:v>-5.0822100000000319</c:v>
                </c:pt>
                <c:pt idx="5859">
                  <c:v>-5.0197100000000319</c:v>
                </c:pt>
                <c:pt idx="5860">
                  <c:v>-4.9572100000000319</c:v>
                </c:pt>
                <c:pt idx="5861">
                  <c:v>-4.8947100000000319</c:v>
                </c:pt>
                <c:pt idx="5862">
                  <c:v>-4.8322100000000319</c:v>
                </c:pt>
                <c:pt idx="5863">
                  <c:v>-4.7697100000000319</c:v>
                </c:pt>
                <c:pt idx="5864">
                  <c:v>-4.7072100000000319</c:v>
                </c:pt>
                <c:pt idx="5865">
                  <c:v>-4.6447100000000319</c:v>
                </c:pt>
                <c:pt idx="5866">
                  <c:v>-4.5822100000000319</c:v>
                </c:pt>
                <c:pt idx="5867">
                  <c:v>-4.5197100000000319</c:v>
                </c:pt>
                <c:pt idx="5868">
                  <c:v>-4.4572100000000319</c:v>
                </c:pt>
                <c:pt idx="5869">
                  <c:v>-4.3947100000000319</c:v>
                </c:pt>
                <c:pt idx="5870">
                  <c:v>-4.3322100000000319</c:v>
                </c:pt>
                <c:pt idx="5871">
                  <c:v>-4.2697100000000319</c:v>
                </c:pt>
                <c:pt idx="5872">
                  <c:v>-4.2072100000000319</c:v>
                </c:pt>
                <c:pt idx="5873">
                  <c:v>-4.1447100000000319</c:v>
                </c:pt>
                <c:pt idx="5874">
                  <c:v>-4.0822100000000319</c:v>
                </c:pt>
                <c:pt idx="5875">
                  <c:v>-4.0197100000000319</c:v>
                </c:pt>
                <c:pt idx="5876">
                  <c:v>-3.9572100000000319</c:v>
                </c:pt>
                <c:pt idx="5877">
                  <c:v>-3.8947100000000319</c:v>
                </c:pt>
                <c:pt idx="5878">
                  <c:v>-3.8322100000000319</c:v>
                </c:pt>
                <c:pt idx="5879">
                  <c:v>-3.7697100000000319</c:v>
                </c:pt>
                <c:pt idx="5880">
                  <c:v>-3.7072100000000319</c:v>
                </c:pt>
                <c:pt idx="5881">
                  <c:v>-3.6447100000000319</c:v>
                </c:pt>
                <c:pt idx="5882">
                  <c:v>-3.5822100000000319</c:v>
                </c:pt>
                <c:pt idx="5883">
                  <c:v>-3.5197100000000319</c:v>
                </c:pt>
                <c:pt idx="5884">
                  <c:v>-3.4572100000000319</c:v>
                </c:pt>
                <c:pt idx="5885">
                  <c:v>-3.3947100000000319</c:v>
                </c:pt>
                <c:pt idx="5886">
                  <c:v>-3.3322100000000319</c:v>
                </c:pt>
                <c:pt idx="5887">
                  <c:v>-3.2697100000000319</c:v>
                </c:pt>
                <c:pt idx="5888">
                  <c:v>-3.2072100000000319</c:v>
                </c:pt>
                <c:pt idx="5889">
                  <c:v>-3.1447100000000319</c:v>
                </c:pt>
                <c:pt idx="5890">
                  <c:v>-3.0822100000000319</c:v>
                </c:pt>
                <c:pt idx="5891">
                  <c:v>-3.0197100000000319</c:v>
                </c:pt>
                <c:pt idx="5892">
                  <c:v>-2.9572100000000319</c:v>
                </c:pt>
                <c:pt idx="5893">
                  <c:v>-2.8947100000000319</c:v>
                </c:pt>
                <c:pt idx="5894">
                  <c:v>-2.8322100000000319</c:v>
                </c:pt>
                <c:pt idx="5895">
                  <c:v>-2.7697100000000319</c:v>
                </c:pt>
                <c:pt idx="5896">
                  <c:v>-2.7072100000000319</c:v>
                </c:pt>
                <c:pt idx="5897">
                  <c:v>-2.6447100000000319</c:v>
                </c:pt>
                <c:pt idx="5898">
                  <c:v>-2.5822100000000319</c:v>
                </c:pt>
                <c:pt idx="5899">
                  <c:v>-2.5197100000000319</c:v>
                </c:pt>
                <c:pt idx="5900">
                  <c:v>-2.4572100000000319</c:v>
                </c:pt>
                <c:pt idx="5901">
                  <c:v>-2.3947100000000319</c:v>
                </c:pt>
                <c:pt idx="5902">
                  <c:v>-2.3322100000000319</c:v>
                </c:pt>
                <c:pt idx="5903">
                  <c:v>-2.2697100000000319</c:v>
                </c:pt>
                <c:pt idx="5904">
                  <c:v>-2.2072100000000319</c:v>
                </c:pt>
                <c:pt idx="5905">
                  <c:v>-2.1447100000000319</c:v>
                </c:pt>
                <c:pt idx="5906">
                  <c:v>-2.0822100000000319</c:v>
                </c:pt>
                <c:pt idx="5907">
                  <c:v>-2.0197100000000319</c:v>
                </c:pt>
                <c:pt idx="5908">
                  <c:v>-1.9572100000000319</c:v>
                </c:pt>
                <c:pt idx="5909">
                  <c:v>-1.8947100000000319</c:v>
                </c:pt>
                <c:pt idx="5910">
                  <c:v>-1.8322100000000319</c:v>
                </c:pt>
                <c:pt idx="5911">
                  <c:v>-1.7697100000000319</c:v>
                </c:pt>
                <c:pt idx="5912">
                  <c:v>-1.7072100000000319</c:v>
                </c:pt>
                <c:pt idx="5913">
                  <c:v>-1.6447100000000319</c:v>
                </c:pt>
                <c:pt idx="5914">
                  <c:v>-1.5822100000000319</c:v>
                </c:pt>
                <c:pt idx="5915">
                  <c:v>-1.5197100000000319</c:v>
                </c:pt>
                <c:pt idx="5916">
                  <c:v>-1.4572100000000319</c:v>
                </c:pt>
                <c:pt idx="5917">
                  <c:v>-1.3947100000000319</c:v>
                </c:pt>
                <c:pt idx="5918">
                  <c:v>-1.3322100000000319</c:v>
                </c:pt>
                <c:pt idx="5919">
                  <c:v>-1.2697100000000319</c:v>
                </c:pt>
                <c:pt idx="5920">
                  <c:v>-1.2072100000000319</c:v>
                </c:pt>
                <c:pt idx="5921">
                  <c:v>-1.1447100000000319</c:v>
                </c:pt>
                <c:pt idx="5922">
                  <c:v>-1.0822100000000319</c:v>
                </c:pt>
                <c:pt idx="5923">
                  <c:v>-1.0197100000000319</c:v>
                </c:pt>
                <c:pt idx="5924">
                  <c:v>-0.95721000000003187</c:v>
                </c:pt>
                <c:pt idx="5925">
                  <c:v>-0.89471000000003187</c:v>
                </c:pt>
                <c:pt idx="5926">
                  <c:v>-0.83221000000003187</c:v>
                </c:pt>
                <c:pt idx="5927">
                  <c:v>-0.76971000000003187</c:v>
                </c:pt>
                <c:pt idx="5928">
                  <c:v>-0.70721000000003187</c:v>
                </c:pt>
                <c:pt idx="5929">
                  <c:v>-0.64471000000003187</c:v>
                </c:pt>
                <c:pt idx="5930">
                  <c:v>-0.58221000000003187</c:v>
                </c:pt>
                <c:pt idx="5931">
                  <c:v>-0.51971000000003187</c:v>
                </c:pt>
                <c:pt idx="5932">
                  <c:v>-0.45721000000003187</c:v>
                </c:pt>
                <c:pt idx="5933">
                  <c:v>-0.39471000000003187</c:v>
                </c:pt>
                <c:pt idx="5934">
                  <c:v>-0.33221000000003187</c:v>
                </c:pt>
                <c:pt idx="5935">
                  <c:v>-0.26971000000003187</c:v>
                </c:pt>
                <c:pt idx="5936">
                  <c:v>-0.20721000000003187</c:v>
                </c:pt>
                <c:pt idx="5937">
                  <c:v>-0.14471000000003187</c:v>
                </c:pt>
                <c:pt idx="5938">
                  <c:v>-8.2210000000031869E-2</c:v>
                </c:pt>
                <c:pt idx="5939">
                  <c:v>-1.9710000000031869E-2</c:v>
                </c:pt>
                <c:pt idx="5940">
                  <c:v>4.2789999999968131E-2</c:v>
                </c:pt>
                <c:pt idx="5941">
                  <c:v>0.10528999999996813</c:v>
                </c:pt>
                <c:pt idx="5942">
                  <c:v>0.16778999999996813</c:v>
                </c:pt>
                <c:pt idx="5943">
                  <c:v>0.23028999999996813</c:v>
                </c:pt>
                <c:pt idx="5944">
                  <c:v>0.29278999999996813</c:v>
                </c:pt>
                <c:pt idx="5945">
                  <c:v>0.35528999999996813</c:v>
                </c:pt>
                <c:pt idx="5946">
                  <c:v>0.41778999999996813</c:v>
                </c:pt>
                <c:pt idx="5947">
                  <c:v>0.48028999999996813</c:v>
                </c:pt>
                <c:pt idx="5948">
                  <c:v>0.54278999999996813</c:v>
                </c:pt>
                <c:pt idx="5949">
                  <c:v>0.60528999999996813</c:v>
                </c:pt>
                <c:pt idx="5950">
                  <c:v>0.66778999999996813</c:v>
                </c:pt>
                <c:pt idx="5951">
                  <c:v>0.73028999999996813</c:v>
                </c:pt>
                <c:pt idx="5952">
                  <c:v>0.79278999999996813</c:v>
                </c:pt>
                <c:pt idx="5953">
                  <c:v>0.85528999999996813</c:v>
                </c:pt>
                <c:pt idx="5954">
                  <c:v>0.91778999999996813</c:v>
                </c:pt>
                <c:pt idx="5955">
                  <c:v>0.98028999999996813</c:v>
                </c:pt>
                <c:pt idx="5956">
                  <c:v>1.0427899999999681</c:v>
                </c:pt>
                <c:pt idx="5957">
                  <c:v>1.1052899999999681</c:v>
                </c:pt>
                <c:pt idx="5958">
                  <c:v>1.1677899999999681</c:v>
                </c:pt>
                <c:pt idx="5959">
                  <c:v>1.2302899999999681</c:v>
                </c:pt>
                <c:pt idx="5960">
                  <c:v>1.2927899999999681</c:v>
                </c:pt>
                <c:pt idx="5961">
                  <c:v>1.3552899999999681</c:v>
                </c:pt>
                <c:pt idx="5962">
                  <c:v>1.4177899999999681</c:v>
                </c:pt>
                <c:pt idx="5963">
                  <c:v>1.4802899999999681</c:v>
                </c:pt>
                <c:pt idx="5964">
                  <c:v>1.5427899999999681</c:v>
                </c:pt>
                <c:pt idx="5965">
                  <c:v>1.6052899999999681</c:v>
                </c:pt>
                <c:pt idx="5966">
                  <c:v>1.6677899999999681</c:v>
                </c:pt>
                <c:pt idx="5967">
                  <c:v>1.7302899999999681</c:v>
                </c:pt>
                <c:pt idx="5968">
                  <c:v>1.7927899999999681</c:v>
                </c:pt>
                <c:pt idx="5969">
                  <c:v>1.8552899999999681</c:v>
                </c:pt>
                <c:pt idx="5970">
                  <c:v>1.9177899999999681</c:v>
                </c:pt>
                <c:pt idx="5971">
                  <c:v>1.9802899999999681</c:v>
                </c:pt>
                <c:pt idx="5972">
                  <c:v>2.0427899999999681</c:v>
                </c:pt>
                <c:pt idx="5973">
                  <c:v>2.1052899999999681</c:v>
                </c:pt>
                <c:pt idx="5974">
                  <c:v>2.1677899999999681</c:v>
                </c:pt>
                <c:pt idx="5975">
                  <c:v>2.2302899999999681</c:v>
                </c:pt>
                <c:pt idx="5976">
                  <c:v>2.2927899999999681</c:v>
                </c:pt>
                <c:pt idx="5977">
                  <c:v>2.3552899999999681</c:v>
                </c:pt>
                <c:pt idx="5978">
                  <c:v>2.4177899999999681</c:v>
                </c:pt>
                <c:pt idx="5979">
                  <c:v>2.4802899999999681</c:v>
                </c:pt>
                <c:pt idx="5980">
                  <c:v>2.5427899999999681</c:v>
                </c:pt>
                <c:pt idx="5981">
                  <c:v>2.6052899999999681</c:v>
                </c:pt>
                <c:pt idx="5982">
                  <c:v>2.6677899999999681</c:v>
                </c:pt>
                <c:pt idx="5983">
                  <c:v>2.7302899999999681</c:v>
                </c:pt>
                <c:pt idx="5984">
                  <c:v>2.7927899999999681</c:v>
                </c:pt>
                <c:pt idx="5985">
                  <c:v>2.8552899999999681</c:v>
                </c:pt>
                <c:pt idx="5986">
                  <c:v>2.9177899999999681</c:v>
                </c:pt>
                <c:pt idx="5987">
                  <c:v>2.9802899999999681</c:v>
                </c:pt>
                <c:pt idx="5988">
                  <c:v>3.0427899999999681</c:v>
                </c:pt>
                <c:pt idx="5989">
                  <c:v>3.1052899999999681</c:v>
                </c:pt>
                <c:pt idx="5990">
                  <c:v>3.1677899999999681</c:v>
                </c:pt>
                <c:pt idx="5991">
                  <c:v>3.2302899999999681</c:v>
                </c:pt>
                <c:pt idx="5992">
                  <c:v>3.2927899999999681</c:v>
                </c:pt>
                <c:pt idx="5993">
                  <c:v>3.3552899999999681</c:v>
                </c:pt>
                <c:pt idx="5994">
                  <c:v>3.4177899999999681</c:v>
                </c:pt>
                <c:pt idx="5995">
                  <c:v>3.4802899999999681</c:v>
                </c:pt>
                <c:pt idx="5996">
                  <c:v>3.5427899999999681</c:v>
                </c:pt>
                <c:pt idx="5997">
                  <c:v>3.6052899999999681</c:v>
                </c:pt>
                <c:pt idx="5998">
                  <c:v>3.6677899999999681</c:v>
                </c:pt>
                <c:pt idx="5999">
                  <c:v>3.7302899999999681</c:v>
                </c:pt>
                <c:pt idx="6000">
                  <c:v>3.7927899999999681</c:v>
                </c:pt>
                <c:pt idx="6001">
                  <c:v>3.8552899999999681</c:v>
                </c:pt>
                <c:pt idx="6002">
                  <c:v>3.9177899999999681</c:v>
                </c:pt>
                <c:pt idx="6003">
                  <c:v>3.9802899999999681</c:v>
                </c:pt>
                <c:pt idx="6004">
                  <c:v>4.0427899999999681</c:v>
                </c:pt>
                <c:pt idx="6005">
                  <c:v>4.1052899999999681</c:v>
                </c:pt>
                <c:pt idx="6006">
                  <c:v>4.1677899999999681</c:v>
                </c:pt>
                <c:pt idx="6007">
                  <c:v>4.2302899999999681</c:v>
                </c:pt>
                <c:pt idx="6008">
                  <c:v>4.2927899999999681</c:v>
                </c:pt>
                <c:pt idx="6009">
                  <c:v>4.3552899999999681</c:v>
                </c:pt>
                <c:pt idx="6010">
                  <c:v>4.4177899999999681</c:v>
                </c:pt>
                <c:pt idx="6011">
                  <c:v>4.4802899999999681</c:v>
                </c:pt>
                <c:pt idx="6012">
                  <c:v>4.5427899999999681</c:v>
                </c:pt>
                <c:pt idx="6013">
                  <c:v>4.6052899999999681</c:v>
                </c:pt>
                <c:pt idx="6014">
                  <c:v>4.6677899999999681</c:v>
                </c:pt>
                <c:pt idx="6015">
                  <c:v>4.7302899999999681</c:v>
                </c:pt>
                <c:pt idx="6016">
                  <c:v>4.7927899999999681</c:v>
                </c:pt>
                <c:pt idx="6017">
                  <c:v>4.8552899999999681</c:v>
                </c:pt>
                <c:pt idx="6018">
                  <c:v>4.9177899999999681</c:v>
                </c:pt>
                <c:pt idx="6019">
                  <c:v>4.9802899999999681</c:v>
                </c:pt>
                <c:pt idx="6020">
                  <c:v>5.0427899999999681</c:v>
                </c:pt>
                <c:pt idx="6021">
                  <c:v>5.1052899999999681</c:v>
                </c:pt>
                <c:pt idx="6022">
                  <c:v>5.1677899999999681</c:v>
                </c:pt>
                <c:pt idx="6023">
                  <c:v>5.2302899999999681</c:v>
                </c:pt>
                <c:pt idx="6024">
                  <c:v>5.2927899999999681</c:v>
                </c:pt>
                <c:pt idx="6025">
                  <c:v>5.3552899999999681</c:v>
                </c:pt>
                <c:pt idx="6026">
                  <c:v>5.4177899999999681</c:v>
                </c:pt>
                <c:pt idx="6027">
                  <c:v>5.4802899999999681</c:v>
                </c:pt>
                <c:pt idx="6028">
                  <c:v>5.5427899999999681</c:v>
                </c:pt>
                <c:pt idx="6029">
                  <c:v>5.6052899999999681</c:v>
                </c:pt>
                <c:pt idx="6030">
                  <c:v>5.6677899999999681</c:v>
                </c:pt>
                <c:pt idx="6031">
                  <c:v>5.7302899999999681</c:v>
                </c:pt>
                <c:pt idx="6032">
                  <c:v>5.7927899999999681</c:v>
                </c:pt>
                <c:pt idx="6033">
                  <c:v>5.8552899999999681</c:v>
                </c:pt>
                <c:pt idx="6034">
                  <c:v>5.9177899999999681</c:v>
                </c:pt>
                <c:pt idx="6035">
                  <c:v>5.9802899999999681</c:v>
                </c:pt>
                <c:pt idx="6036">
                  <c:v>6.0427899999999681</c:v>
                </c:pt>
                <c:pt idx="6037">
                  <c:v>6.1052899999999681</c:v>
                </c:pt>
                <c:pt idx="6038">
                  <c:v>6.1677899999999681</c:v>
                </c:pt>
                <c:pt idx="6039">
                  <c:v>6.2302899999999681</c:v>
                </c:pt>
                <c:pt idx="6040">
                  <c:v>6.2927899999999681</c:v>
                </c:pt>
                <c:pt idx="6041">
                  <c:v>6.3552899999999681</c:v>
                </c:pt>
                <c:pt idx="6042">
                  <c:v>6.4177899999999681</c:v>
                </c:pt>
                <c:pt idx="6043">
                  <c:v>6.4802899999999681</c:v>
                </c:pt>
                <c:pt idx="6044">
                  <c:v>6.5427899999999681</c:v>
                </c:pt>
                <c:pt idx="6045">
                  <c:v>6.6052899999999681</c:v>
                </c:pt>
                <c:pt idx="6046">
                  <c:v>6.6677899999999681</c:v>
                </c:pt>
                <c:pt idx="6047">
                  <c:v>6.7302899999999681</c:v>
                </c:pt>
                <c:pt idx="6048">
                  <c:v>6.7927899999999681</c:v>
                </c:pt>
                <c:pt idx="6049">
                  <c:v>6.8552899999999681</c:v>
                </c:pt>
                <c:pt idx="6050">
                  <c:v>6.9177899999999681</c:v>
                </c:pt>
                <c:pt idx="6051">
                  <c:v>6.9802899999999681</c:v>
                </c:pt>
                <c:pt idx="6052">
                  <c:v>7.0427899999999681</c:v>
                </c:pt>
                <c:pt idx="6053">
                  <c:v>7.1052899999999681</c:v>
                </c:pt>
                <c:pt idx="6054">
                  <c:v>7.1677899999999681</c:v>
                </c:pt>
                <c:pt idx="6055">
                  <c:v>7.2302899999999681</c:v>
                </c:pt>
                <c:pt idx="6056">
                  <c:v>7.2927899999999681</c:v>
                </c:pt>
                <c:pt idx="6057">
                  <c:v>7.3552899999999681</c:v>
                </c:pt>
                <c:pt idx="6058">
                  <c:v>7.4177899999999681</c:v>
                </c:pt>
                <c:pt idx="6059">
                  <c:v>7.4802899999999681</c:v>
                </c:pt>
                <c:pt idx="6060">
                  <c:v>7.5427899999999681</c:v>
                </c:pt>
                <c:pt idx="6061">
                  <c:v>7.6052899999999681</c:v>
                </c:pt>
                <c:pt idx="6062">
                  <c:v>7.6677899999999681</c:v>
                </c:pt>
                <c:pt idx="6063">
                  <c:v>7.7302899999999681</c:v>
                </c:pt>
                <c:pt idx="6064">
                  <c:v>7.7927899999999681</c:v>
                </c:pt>
                <c:pt idx="6065">
                  <c:v>7.8552899999999681</c:v>
                </c:pt>
                <c:pt idx="6066">
                  <c:v>7.9177899999999681</c:v>
                </c:pt>
                <c:pt idx="6067">
                  <c:v>7.9802899999999681</c:v>
                </c:pt>
                <c:pt idx="6068">
                  <c:v>8.0427899999999681</c:v>
                </c:pt>
                <c:pt idx="6069">
                  <c:v>8.1052899999999681</c:v>
                </c:pt>
                <c:pt idx="6070">
                  <c:v>8.1677899999999681</c:v>
                </c:pt>
                <c:pt idx="6071">
                  <c:v>8.2302899999999681</c:v>
                </c:pt>
                <c:pt idx="6072">
                  <c:v>8.2927899999999681</c:v>
                </c:pt>
                <c:pt idx="6073">
                  <c:v>8.3552899999999681</c:v>
                </c:pt>
                <c:pt idx="6074">
                  <c:v>8.4177899999999681</c:v>
                </c:pt>
                <c:pt idx="6075">
                  <c:v>8.4802899999999681</c:v>
                </c:pt>
                <c:pt idx="6076">
                  <c:v>8.5427899999999681</c:v>
                </c:pt>
                <c:pt idx="6077">
                  <c:v>8.6052899999999681</c:v>
                </c:pt>
                <c:pt idx="6078">
                  <c:v>8.6677899999999681</c:v>
                </c:pt>
                <c:pt idx="6079">
                  <c:v>8.7302899999999681</c:v>
                </c:pt>
                <c:pt idx="6080">
                  <c:v>8.7927899999999681</c:v>
                </c:pt>
                <c:pt idx="6081">
                  <c:v>8.8552899999999681</c:v>
                </c:pt>
                <c:pt idx="6082">
                  <c:v>8.9177899999999681</c:v>
                </c:pt>
                <c:pt idx="6083">
                  <c:v>8.9802899999999681</c:v>
                </c:pt>
                <c:pt idx="6084">
                  <c:v>9.0427899999999681</c:v>
                </c:pt>
                <c:pt idx="6085">
                  <c:v>9.1052899999999681</c:v>
                </c:pt>
                <c:pt idx="6086">
                  <c:v>9.1677899999999681</c:v>
                </c:pt>
                <c:pt idx="6087">
                  <c:v>9.2302899999999681</c:v>
                </c:pt>
                <c:pt idx="6088">
                  <c:v>9.2927899999999681</c:v>
                </c:pt>
                <c:pt idx="6089">
                  <c:v>9.3552899999999681</c:v>
                </c:pt>
                <c:pt idx="6090">
                  <c:v>9.4177899999999681</c:v>
                </c:pt>
                <c:pt idx="6091">
                  <c:v>9.4802899999999681</c:v>
                </c:pt>
                <c:pt idx="6092">
                  <c:v>9.5427899999999681</c:v>
                </c:pt>
                <c:pt idx="6093">
                  <c:v>9.6052899999999681</c:v>
                </c:pt>
                <c:pt idx="6094">
                  <c:v>9.6677899999999681</c:v>
                </c:pt>
                <c:pt idx="6095">
                  <c:v>9.7302899999999681</c:v>
                </c:pt>
                <c:pt idx="6096">
                  <c:v>9.7927899999999681</c:v>
                </c:pt>
                <c:pt idx="6097">
                  <c:v>9.8552899999999681</c:v>
                </c:pt>
                <c:pt idx="6098">
                  <c:v>9.9177899999999681</c:v>
                </c:pt>
                <c:pt idx="6099">
                  <c:v>9.9802899999999681</c:v>
                </c:pt>
                <c:pt idx="6100">
                  <c:v>10.042789999999968</c:v>
                </c:pt>
                <c:pt idx="6101">
                  <c:v>10.105289999999968</c:v>
                </c:pt>
                <c:pt idx="6102">
                  <c:v>10.167789999999968</c:v>
                </c:pt>
                <c:pt idx="6103">
                  <c:v>10.230289999999968</c:v>
                </c:pt>
                <c:pt idx="6104">
                  <c:v>10.292789999999968</c:v>
                </c:pt>
                <c:pt idx="6105">
                  <c:v>10.355289999999968</c:v>
                </c:pt>
                <c:pt idx="6106">
                  <c:v>10.417789999999968</c:v>
                </c:pt>
                <c:pt idx="6107">
                  <c:v>10.480289999999968</c:v>
                </c:pt>
                <c:pt idx="6108">
                  <c:v>10.542789999999968</c:v>
                </c:pt>
                <c:pt idx="6109">
                  <c:v>10.605289999999968</c:v>
                </c:pt>
                <c:pt idx="6110">
                  <c:v>10.667789999999968</c:v>
                </c:pt>
                <c:pt idx="6111">
                  <c:v>10.730289999999968</c:v>
                </c:pt>
                <c:pt idx="6112">
                  <c:v>10.792789999999968</c:v>
                </c:pt>
                <c:pt idx="6113">
                  <c:v>10.855289999999968</c:v>
                </c:pt>
                <c:pt idx="6114">
                  <c:v>10.917789999999968</c:v>
                </c:pt>
                <c:pt idx="6115">
                  <c:v>10.980289999999968</c:v>
                </c:pt>
                <c:pt idx="6116">
                  <c:v>11.042789999999968</c:v>
                </c:pt>
                <c:pt idx="6117">
                  <c:v>11.105289999999968</c:v>
                </c:pt>
                <c:pt idx="6118">
                  <c:v>11.167789999999968</c:v>
                </c:pt>
                <c:pt idx="6119">
                  <c:v>11.230289999999968</c:v>
                </c:pt>
                <c:pt idx="6120">
                  <c:v>11.292789999999968</c:v>
                </c:pt>
                <c:pt idx="6121">
                  <c:v>11.355289999999968</c:v>
                </c:pt>
                <c:pt idx="6122">
                  <c:v>11.417789999999968</c:v>
                </c:pt>
                <c:pt idx="6123">
                  <c:v>11.480289999999968</c:v>
                </c:pt>
                <c:pt idx="6124">
                  <c:v>11.542789999999968</c:v>
                </c:pt>
                <c:pt idx="6125">
                  <c:v>11.605289999999968</c:v>
                </c:pt>
                <c:pt idx="6126">
                  <c:v>11.667789999999968</c:v>
                </c:pt>
                <c:pt idx="6127">
                  <c:v>11.730289999999968</c:v>
                </c:pt>
                <c:pt idx="6128">
                  <c:v>11.792789999999968</c:v>
                </c:pt>
                <c:pt idx="6129">
                  <c:v>11.855289999999968</c:v>
                </c:pt>
                <c:pt idx="6130">
                  <c:v>11.917789999999968</c:v>
                </c:pt>
                <c:pt idx="6131">
                  <c:v>11.980289999999968</c:v>
                </c:pt>
                <c:pt idx="6132">
                  <c:v>12.042789999999968</c:v>
                </c:pt>
                <c:pt idx="6133">
                  <c:v>12.105289999999968</c:v>
                </c:pt>
                <c:pt idx="6134">
                  <c:v>12.167789999999968</c:v>
                </c:pt>
                <c:pt idx="6135">
                  <c:v>12.230289999999968</c:v>
                </c:pt>
                <c:pt idx="6136">
                  <c:v>12.292789999999968</c:v>
                </c:pt>
                <c:pt idx="6137">
                  <c:v>12.355289999999968</c:v>
                </c:pt>
                <c:pt idx="6138">
                  <c:v>12.417789999999968</c:v>
                </c:pt>
                <c:pt idx="6139">
                  <c:v>12.480289999999968</c:v>
                </c:pt>
                <c:pt idx="6140">
                  <c:v>12.542789999999968</c:v>
                </c:pt>
                <c:pt idx="6141">
                  <c:v>12.605289999999968</c:v>
                </c:pt>
                <c:pt idx="6142">
                  <c:v>12.667789999999968</c:v>
                </c:pt>
                <c:pt idx="6143">
                  <c:v>12.730289999999968</c:v>
                </c:pt>
                <c:pt idx="6144">
                  <c:v>12.792789999999968</c:v>
                </c:pt>
                <c:pt idx="6145">
                  <c:v>12.855289999999968</c:v>
                </c:pt>
                <c:pt idx="6146">
                  <c:v>12.917789999999968</c:v>
                </c:pt>
                <c:pt idx="6147">
                  <c:v>12.980289999999968</c:v>
                </c:pt>
                <c:pt idx="6148">
                  <c:v>13.042789999999968</c:v>
                </c:pt>
                <c:pt idx="6149">
                  <c:v>13.105289999999968</c:v>
                </c:pt>
                <c:pt idx="6150">
                  <c:v>13.167789999999968</c:v>
                </c:pt>
                <c:pt idx="6151">
                  <c:v>13.230289999999968</c:v>
                </c:pt>
                <c:pt idx="6152">
                  <c:v>13.292789999999968</c:v>
                </c:pt>
                <c:pt idx="6153">
                  <c:v>13.355289999999968</c:v>
                </c:pt>
                <c:pt idx="6154">
                  <c:v>13.417789999999968</c:v>
                </c:pt>
                <c:pt idx="6155">
                  <c:v>13.480289999999968</c:v>
                </c:pt>
                <c:pt idx="6156">
                  <c:v>13.542789999999968</c:v>
                </c:pt>
                <c:pt idx="6157">
                  <c:v>13.605289999999968</c:v>
                </c:pt>
                <c:pt idx="6158">
                  <c:v>13.667789999999968</c:v>
                </c:pt>
                <c:pt idx="6159">
                  <c:v>13.730289999999968</c:v>
                </c:pt>
                <c:pt idx="6160">
                  <c:v>13.792789999999968</c:v>
                </c:pt>
                <c:pt idx="6161">
                  <c:v>13.855289999999968</c:v>
                </c:pt>
                <c:pt idx="6162">
                  <c:v>13.917789999999968</c:v>
                </c:pt>
                <c:pt idx="6163">
                  <c:v>13.980289999999968</c:v>
                </c:pt>
                <c:pt idx="6164">
                  <c:v>14.042789999999968</c:v>
                </c:pt>
                <c:pt idx="6165">
                  <c:v>14.105289999999968</c:v>
                </c:pt>
                <c:pt idx="6166">
                  <c:v>14.167789999999968</c:v>
                </c:pt>
                <c:pt idx="6167">
                  <c:v>14.230289999999968</c:v>
                </c:pt>
                <c:pt idx="6168">
                  <c:v>14.292789999999968</c:v>
                </c:pt>
                <c:pt idx="6169">
                  <c:v>14.355289999999968</c:v>
                </c:pt>
                <c:pt idx="6170">
                  <c:v>14.417789999999968</c:v>
                </c:pt>
                <c:pt idx="6171">
                  <c:v>14.480289999999968</c:v>
                </c:pt>
                <c:pt idx="6172">
                  <c:v>14.542789999999968</c:v>
                </c:pt>
                <c:pt idx="6173">
                  <c:v>14.605289999999968</c:v>
                </c:pt>
                <c:pt idx="6174">
                  <c:v>14.667789999999968</c:v>
                </c:pt>
                <c:pt idx="6175">
                  <c:v>14.730289999999968</c:v>
                </c:pt>
                <c:pt idx="6176">
                  <c:v>14.792789999999968</c:v>
                </c:pt>
                <c:pt idx="6177">
                  <c:v>14.855289999999968</c:v>
                </c:pt>
                <c:pt idx="6178">
                  <c:v>14.917789999999968</c:v>
                </c:pt>
                <c:pt idx="6179">
                  <c:v>14.980289999999968</c:v>
                </c:pt>
                <c:pt idx="6180">
                  <c:v>15.042789999999968</c:v>
                </c:pt>
                <c:pt idx="6181">
                  <c:v>15.105289999999968</c:v>
                </c:pt>
                <c:pt idx="6182">
                  <c:v>15.167789999999968</c:v>
                </c:pt>
                <c:pt idx="6183">
                  <c:v>15.230289999999968</c:v>
                </c:pt>
                <c:pt idx="6184">
                  <c:v>15.292789999999968</c:v>
                </c:pt>
                <c:pt idx="6185">
                  <c:v>15.355289999999968</c:v>
                </c:pt>
                <c:pt idx="6186">
                  <c:v>15.417789999999968</c:v>
                </c:pt>
                <c:pt idx="6187">
                  <c:v>15.480289999999968</c:v>
                </c:pt>
                <c:pt idx="6188">
                  <c:v>15.542789999999968</c:v>
                </c:pt>
                <c:pt idx="6189">
                  <c:v>15.605289999999968</c:v>
                </c:pt>
                <c:pt idx="6190">
                  <c:v>15.667789999999968</c:v>
                </c:pt>
                <c:pt idx="6191">
                  <c:v>15.730289999999968</c:v>
                </c:pt>
                <c:pt idx="6192">
                  <c:v>15.792789999999968</c:v>
                </c:pt>
                <c:pt idx="6193">
                  <c:v>15.855289999999968</c:v>
                </c:pt>
                <c:pt idx="6194">
                  <c:v>15.917789999999968</c:v>
                </c:pt>
                <c:pt idx="6195">
                  <c:v>15.980289999999968</c:v>
                </c:pt>
                <c:pt idx="6196">
                  <c:v>16.042789999999968</c:v>
                </c:pt>
                <c:pt idx="6197">
                  <c:v>16.105289999999968</c:v>
                </c:pt>
                <c:pt idx="6198">
                  <c:v>16.167789999999968</c:v>
                </c:pt>
                <c:pt idx="6199">
                  <c:v>16.230289999999968</c:v>
                </c:pt>
                <c:pt idx="6200">
                  <c:v>16.292789999999968</c:v>
                </c:pt>
                <c:pt idx="6201">
                  <c:v>16.355289999999968</c:v>
                </c:pt>
                <c:pt idx="6202">
                  <c:v>16.417789999999968</c:v>
                </c:pt>
                <c:pt idx="6203">
                  <c:v>16.480289999999968</c:v>
                </c:pt>
                <c:pt idx="6204">
                  <c:v>16.542789999999968</c:v>
                </c:pt>
                <c:pt idx="6205">
                  <c:v>16.605289999999968</c:v>
                </c:pt>
                <c:pt idx="6206">
                  <c:v>16.667789999999968</c:v>
                </c:pt>
                <c:pt idx="6207">
                  <c:v>16.730289999999968</c:v>
                </c:pt>
                <c:pt idx="6208">
                  <c:v>16.792789999999968</c:v>
                </c:pt>
                <c:pt idx="6209">
                  <c:v>16.855289999999968</c:v>
                </c:pt>
                <c:pt idx="6210">
                  <c:v>16.917789999999968</c:v>
                </c:pt>
                <c:pt idx="6211">
                  <c:v>16.980289999999968</c:v>
                </c:pt>
                <c:pt idx="6212">
                  <c:v>17.042789999999968</c:v>
                </c:pt>
                <c:pt idx="6213">
                  <c:v>17.105289999999968</c:v>
                </c:pt>
                <c:pt idx="6214">
                  <c:v>17.167789999999968</c:v>
                </c:pt>
                <c:pt idx="6215">
                  <c:v>17.230289999999968</c:v>
                </c:pt>
                <c:pt idx="6216">
                  <c:v>17.292789999999968</c:v>
                </c:pt>
                <c:pt idx="6217">
                  <c:v>17.355289999999968</c:v>
                </c:pt>
                <c:pt idx="6218">
                  <c:v>17.417789999999968</c:v>
                </c:pt>
                <c:pt idx="6219">
                  <c:v>17.480289999999968</c:v>
                </c:pt>
                <c:pt idx="6220">
                  <c:v>17.542789999999968</c:v>
                </c:pt>
                <c:pt idx="6221">
                  <c:v>17.605289999999968</c:v>
                </c:pt>
                <c:pt idx="6222">
                  <c:v>17.667789999999968</c:v>
                </c:pt>
                <c:pt idx="6223">
                  <c:v>17.730289999999968</c:v>
                </c:pt>
                <c:pt idx="6224">
                  <c:v>17.792789999999968</c:v>
                </c:pt>
                <c:pt idx="6225">
                  <c:v>17.855289999999968</c:v>
                </c:pt>
                <c:pt idx="6226">
                  <c:v>17.917789999999968</c:v>
                </c:pt>
                <c:pt idx="6227">
                  <c:v>17.980289999999968</c:v>
                </c:pt>
                <c:pt idx="6228">
                  <c:v>18.042789999999968</c:v>
                </c:pt>
                <c:pt idx="6229">
                  <c:v>18.105289999999968</c:v>
                </c:pt>
                <c:pt idx="6230">
                  <c:v>18.167789999999968</c:v>
                </c:pt>
                <c:pt idx="6231">
                  <c:v>18.230289999999968</c:v>
                </c:pt>
                <c:pt idx="6232">
                  <c:v>18.292789999999968</c:v>
                </c:pt>
                <c:pt idx="6233">
                  <c:v>18.355289999999968</c:v>
                </c:pt>
                <c:pt idx="6234">
                  <c:v>18.417789999999968</c:v>
                </c:pt>
                <c:pt idx="6235">
                  <c:v>18.480289999999968</c:v>
                </c:pt>
                <c:pt idx="6236">
                  <c:v>18.542789999999968</c:v>
                </c:pt>
                <c:pt idx="6237">
                  <c:v>18.605289999999968</c:v>
                </c:pt>
                <c:pt idx="6238">
                  <c:v>18.667789999999968</c:v>
                </c:pt>
                <c:pt idx="6239">
                  <c:v>18.730289999999968</c:v>
                </c:pt>
                <c:pt idx="6240">
                  <c:v>18.792789999999968</c:v>
                </c:pt>
                <c:pt idx="6241">
                  <c:v>18.855289999999968</c:v>
                </c:pt>
                <c:pt idx="6242">
                  <c:v>18.917789999999968</c:v>
                </c:pt>
                <c:pt idx="6243">
                  <c:v>18.980289999999968</c:v>
                </c:pt>
                <c:pt idx="6244">
                  <c:v>19.042789999999968</c:v>
                </c:pt>
                <c:pt idx="6245">
                  <c:v>19.105289999999968</c:v>
                </c:pt>
                <c:pt idx="6246">
                  <c:v>19.167789999999968</c:v>
                </c:pt>
                <c:pt idx="6247">
                  <c:v>19.230289999999968</c:v>
                </c:pt>
                <c:pt idx="6248">
                  <c:v>19.292789999999968</c:v>
                </c:pt>
                <c:pt idx="6249">
                  <c:v>19.355289999999968</c:v>
                </c:pt>
                <c:pt idx="6250">
                  <c:v>19.417789999999968</c:v>
                </c:pt>
                <c:pt idx="6251">
                  <c:v>19.480289999999968</c:v>
                </c:pt>
                <c:pt idx="6252">
                  <c:v>19.542789999999968</c:v>
                </c:pt>
                <c:pt idx="6253">
                  <c:v>19.605289999999968</c:v>
                </c:pt>
                <c:pt idx="6254">
                  <c:v>19.667789999999968</c:v>
                </c:pt>
                <c:pt idx="6255">
                  <c:v>19.730289999999968</c:v>
                </c:pt>
                <c:pt idx="6256">
                  <c:v>19.792789999999968</c:v>
                </c:pt>
                <c:pt idx="6257">
                  <c:v>19.855289999999968</c:v>
                </c:pt>
                <c:pt idx="6258">
                  <c:v>19.917789999999968</c:v>
                </c:pt>
                <c:pt idx="6259">
                  <c:v>19.980289999999968</c:v>
                </c:pt>
                <c:pt idx="6260">
                  <c:v>20.042789999999968</c:v>
                </c:pt>
                <c:pt idx="6261">
                  <c:v>20.105289999999968</c:v>
                </c:pt>
                <c:pt idx="6262">
                  <c:v>20.167789999999968</c:v>
                </c:pt>
                <c:pt idx="6263">
                  <c:v>20.230289999999968</c:v>
                </c:pt>
                <c:pt idx="6264">
                  <c:v>20.292789999999968</c:v>
                </c:pt>
                <c:pt idx="6265">
                  <c:v>20.355289999999968</c:v>
                </c:pt>
                <c:pt idx="6266">
                  <c:v>20.417789999999968</c:v>
                </c:pt>
                <c:pt idx="6267">
                  <c:v>20.480289999999968</c:v>
                </c:pt>
                <c:pt idx="6268">
                  <c:v>20.542789999999968</c:v>
                </c:pt>
                <c:pt idx="6269">
                  <c:v>20.605289999999968</c:v>
                </c:pt>
                <c:pt idx="6270">
                  <c:v>20.667789999999968</c:v>
                </c:pt>
                <c:pt idx="6271">
                  <c:v>20.730289999999968</c:v>
                </c:pt>
                <c:pt idx="6272">
                  <c:v>20.792789999999968</c:v>
                </c:pt>
                <c:pt idx="6273">
                  <c:v>20.855289999999968</c:v>
                </c:pt>
                <c:pt idx="6274">
                  <c:v>20.917789999999968</c:v>
                </c:pt>
                <c:pt idx="6275">
                  <c:v>20.980289999999968</c:v>
                </c:pt>
                <c:pt idx="6276">
                  <c:v>21.042789999999968</c:v>
                </c:pt>
                <c:pt idx="6277">
                  <c:v>21.105289999999968</c:v>
                </c:pt>
                <c:pt idx="6278">
                  <c:v>21.167789999999968</c:v>
                </c:pt>
                <c:pt idx="6279">
                  <c:v>21.230289999999968</c:v>
                </c:pt>
                <c:pt idx="6280">
                  <c:v>21.292789999999968</c:v>
                </c:pt>
                <c:pt idx="6281">
                  <c:v>21.355289999999968</c:v>
                </c:pt>
                <c:pt idx="6282">
                  <c:v>21.417789999999968</c:v>
                </c:pt>
                <c:pt idx="6283">
                  <c:v>21.480289999999968</c:v>
                </c:pt>
                <c:pt idx="6284">
                  <c:v>21.542789999999968</c:v>
                </c:pt>
                <c:pt idx="6285">
                  <c:v>21.605289999999968</c:v>
                </c:pt>
                <c:pt idx="6286">
                  <c:v>21.667789999999968</c:v>
                </c:pt>
                <c:pt idx="6287">
                  <c:v>21.730289999999968</c:v>
                </c:pt>
                <c:pt idx="6288">
                  <c:v>21.792789999999968</c:v>
                </c:pt>
                <c:pt idx="6289">
                  <c:v>21.855289999999968</c:v>
                </c:pt>
                <c:pt idx="6290">
                  <c:v>21.917789999999968</c:v>
                </c:pt>
                <c:pt idx="6291">
                  <c:v>21.980289999999968</c:v>
                </c:pt>
                <c:pt idx="6292">
                  <c:v>22.042789999999968</c:v>
                </c:pt>
                <c:pt idx="6293">
                  <c:v>22.105289999999968</c:v>
                </c:pt>
                <c:pt idx="6294">
                  <c:v>22.167789999999968</c:v>
                </c:pt>
                <c:pt idx="6295">
                  <c:v>22.230289999999968</c:v>
                </c:pt>
                <c:pt idx="6296">
                  <c:v>22.292789999999968</c:v>
                </c:pt>
                <c:pt idx="6297">
                  <c:v>22.355289999999968</c:v>
                </c:pt>
                <c:pt idx="6298">
                  <c:v>22.417789999999968</c:v>
                </c:pt>
                <c:pt idx="6299">
                  <c:v>22.480289999999968</c:v>
                </c:pt>
                <c:pt idx="6300">
                  <c:v>22.542789999999968</c:v>
                </c:pt>
                <c:pt idx="6301">
                  <c:v>22.605289999999968</c:v>
                </c:pt>
                <c:pt idx="6302">
                  <c:v>22.667789999999968</c:v>
                </c:pt>
                <c:pt idx="6303">
                  <c:v>22.730289999999968</c:v>
                </c:pt>
                <c:pt idx="6304">
                  <c:v>22.792789999999968</c:v>
                </c:pt>
                <c:pt idx="6305">
                  <c:v>22.855289999999968</c:v>
                </c:pt>
                <c:pt idx="6306">
                  <c:v>22.917789999999968</c:v>
                </c:pt>
                <c:pt idx="6307">
                  <c:v>22.980289999999968</c:v>
                </c:pt>
                <c:pt idx="6308">
                  <c:v>23.042789999999968</c:v>
                </c:pt>
                <c:pt idx="6309">
                  <c:v>23.105289999999968</c:v>
                </c:pt>
                <c:pt idx="6310">
                  <c:v>23.167789999999968</c:v>
                </c:pt>
                <c:pt idx="6311">
                  <c:v>23.230289999999968</c:v>
                </c:pt>
                <c:pt idx="6312">
                  <c:v>23.292789999999968</c:v>
                </c:pt>
                <c:pt idx="6313">
                  <c:v>23.355289999999968</c:v>
                </c:pt>
                <c:pt idx="6314">
                  <c:v>23.417789999999968</c:v>
                </c:pt>
                <c:pt idx="6315">
                  <c:v>23.480289999999968</c:v>
                </c:pt>
                <c:pt idx="6316">
                  <c:v>23.542789999999968</c:v>
                </c:pt>
                <c:pt idx="6317">
                  <c:v>23.605289999999968</c:v>
                </c:pt>
                <c:pt idx="6318">
                  <c:v>23.667789999999968</c:v>
                </c:pt>
                <c:pt idx="6319">
                  <c:v>23.730289999999968</c:v>
                </c:pt>
                <c:pt idx="6320">
                  <c:v>23.792789999999968</c:v>
                </c:pt>
                <c:pt idx="6321">
                  <c:v>23.855289999999968</c:v>
                </c:pt>
                <c:pt idx="6322">
                  <c:v>23.917789999999968</c:v>
                </c:pt>
                <c:pt idx="6323">
                  <c:v>23.980289999999968</c:v>
                </c:pt>
                <c:pt idx="6324">
                  <c:v>24.042789999999968</c:v>
                </c:pt>
                <c:pt idx="6325">
                  <c:v>24.105289999999968</c:v>
                </c:pt>
                <c:pt idx="6326">
                  <c:v>24.167789999999968</c:v>
                </c:pt>
                <c:pt idx="6327">
                  <c:v>24.230289999999968</c:v>
                </c:pt>
                <c:pt idx="6328">
                  <c:v>24.292789999999968</c:v>
                </c:pt>
                <c:pt idx="6329">
                  <c:v>24.355289999999968</c:v>
                </c:pt>
                <c:pt idx="6330">
                  <c:v>24.417789999999968</c:v>
                </c:pt>
                <c:pt idx="6331">
                  <c:v>24.480289999999968</c:v>
                </c:pt>
                <c:pt idx="6332">
                  <c:v>24.542789999999968</c:v>
                </c:pt>
                <c:pt idx="6333">
                  <c:v>24.605289999999968</c:v>
                </c:pt>
                <c:pt idx="6334">
                  <c:v>24.667789999999968</c:v>
                </c:pt>
                <c:pt idx="6335">
                  <c:v>24.730289999999968</c:v>
                </c:pt>
                <c:pt idx="6336">
                  <c:v>24.792789999999968</c:v>
                </c:pt>
                <c:pt idx="6337">
                  <c:v>24.855289999999968</c:v>
                </c:pt>
                <c:pt idx="6338">
                  <c:v>24.917789999999968</c:v>
                </c:pt>
                <c:pt idx="6339">
                  <c:v>24.980289999999968</c:v>
                </c:pt>
                <c:pt idx="6340">
                  <c:v>25.042789999999968</c:v>
                </c:pt>
                <c:pt idx="6341">
                  <c:v>25.105289999999968</c:v>
                </c:pt>
                <c:pt idx="6342">
                  <c:v>25.167789999999968</c:v>
                </c:pt>
                <c:pt idx="6343">
                  <c:v>25.230289999999968</c:v>
                </c:pt>
                <c:pt idx="6344">
                  <c:v>25.292789999999968</c:v>
                </c:pt>
                <c:pt idx="6345">
                  <c:v>25.355289999999968</c:v>
                </c:pt>
                <c:pt idx="6346">
                  <c:v>25.417789999999968</c:v>
                </c:pt>
                <c:pt idx="6347">
                  <c:v>25.480289999999968</c:v>
                </c:pt>
                <c:pt idx="6348">
                  <c:v>25.542789999999968</c:v>
                </c:pt>
                <c:pt idx="6349">
                  <c:v>25.605289999999968</c:v>
                </c:pt>
                <c:pt idx="6350">
                  <c:v>25.667789999999968</c:v>
                </c:pt>
                <c:pt idx="6351">
                  <c:v>25.730289999999968</c:v>
                </c:pt>
                <c:pt idx="6352">
                  <c:v>25.792789999999968</c:v>
                </c:pt>
                <c:pt idx="6353">
                  <c:v>25.855289999999968</c:v>
                </c:pt>
                <c:pt idx="6354">
                  <c:v>25.917789999999968</c:v>
                </c:pt>
                <c:pt idx="6355">
                  <c:v>25.980289999999968</c:v>
                </c:pt>
                <c:pt idx="6356">
                  <c:v>26.042789999999968</c:v>
                </c:pt>
                <c:pt idx="6357">
                  <c:v>26.105289999999968</c:v>
                </c:pt>
                <c:pt idx="6358">
                  <c:v>26.167789999999968</c:v>
                </c:pt>
                <c:pt idx="6359">
                  <c:v>26.230289999999968</c:v>
                </c:pt>
                <c:pt idx="6360">
                  <c:v>26.292789999999968</c:v>
                </c:pt>
                <c:pt idx="6361">
                  <c:v>26.355289999999968</c:v>
                </c:pt>
                <c:pt idx="6362">
                  <c:v>26.417789999999968</c:v>
                </c:pt>
                <c:pt idx="6363">
                  <c:v>26.480289999999968</c:v>
                </c:pt>
                <c:pt idx="6364">
                  <c:v>26.542789999999968</c:v>
                </c:pt>
                <c:pt idx="6365">
                  <c:v>26.605289999999968</c:v>
                </c:pt>
                <c:pt idx="6366">
                  <c:v>26.667789999999968</c:v>
                </c:pt>
                <c:pt idx="6367">
                  <c:v>26.730289999999968</c:v>
                </c:pt>
                <c:pt idx="6368">
                  <c:v>26.792789999999968</c:v>
                </c:pt>
                <c:pt idx="6369">
                  <c:v>26.855289999999968</c:v>
                </c:pt>
                <c:pt idx="6370">
                  <c:v>26.917789999999968</c:v>
                </c:pt>
                <c:pt idx="6371">
                  <c:v>26.980289999999968</c:v>
                </c:pt>
                <c:pt idx="6372">
                  <c:v>27.042789999999968</c:v>
                </c:pt>
                <c:pt idx="6373">
                  <c:v>27.105289999999968</c:v>
                </c:pt>
                <c:pt idx="6374">
                  <c:v>27.167789999999968</c:v>
                </c:pt>
                <c:pt idx="6375">
                  <c:v>27.230289999999968</c:v>
                </c:pt>
                <c:pt idx="6376">
                  <c:v>27.292789999999968</c:v>
                </c:pt>
                <c:pt idx="6377">
                  <c:v>27.355289999999968</c:v>
                </c:pt>
                <c:pt idx="6378">
                  <c:v>27.417789999999968</c:v>
                </c:pt>
                <c:pt idx="6379">
                  <c:v>27.480289999999968</c:v>
                </c:pt>
                <c:pt idx="6380">
                  <c:v>27.542789999999968</c:v>
                </c:pt>
                <c:pt idx="6381">
                  <c:v>27.605289999999968</c:v>
                </c:pt>
                <c:pt idx="6382">
                  <c:v>27.667789999999968</c:v>
                </c:pt>
                <c:pt idx="6383">
                  <c:v>27.730289999999968</c:v>
                </c:pt>
                <c:pt idx="6384">
                  <c:v>27.792789999999968</c:v>
                </c:pt>
                <c:pt idx="6385">
                  <c:v>27.855289999999968</c:v>
                </c:pt>
                <c:pt idx="6386">
                  <c:v>27.917789999999968</c:v>
                </c:pt>
                <c:pt idx="6387">
                  <c:v>27.980289999999968</c:v>
                </c:pt>
                <c:pt idx="6388">
                  <c:v>28.042789999999968</c:v>
                </c:pt>
                <c:pt idx="6389">
                  <c:v>28.105289999999968</c:v>
                </c:pt>
                <c:pt idx="6390">
                  <c:v>28.167789999999968</c:v>
                </c:pt>
                <c:pt idx="6391">
                  <c:v>28.230289999999968</c:v>
                </c:pt>
                <c:pt idx="6392">
                  <c:v>28.292789999999968</c:v>
                </c:pt>
                <c:pt idx="6393">
                  <c:v>28.355289999999968</c:v>
                </c:pt>
                <c:pt idx="6394">
                  <c:v>28.417789999999968</c:v>
                </c:pt>
                <c:pt idx="6395">
                  <c:v>28.480289999999968</c:v>
                </c:pt>
                <c:pt idx="6396">
                  <c:v>28.542789999999968</c:v>
                </c:pt>
                <c:pt idx="6397">
                  <c:v>28.605289999999968</c:v>
                </c:pt>
                <c:pt idx="6398">
                  <c:v>28.667789999999968</c:v>
                </c:pt>
                <c:pt idx="6399">
                  <c:v>28.730289999999968</c:v>
                </c:pt>
                <c:pt idx="6400">
                  <c:v>28.792789999999968</c:v>
                </c:pt>
                <c:pt idx="6401">
                  <c:v>28.855289999999968</c:v>
                </c:pt>
                <c:pt idx="6402">
                  <c:v>28.917789999999968</c:v>
                </c:pt>
                <c:pt idx="6403">
                  <c:v>28.980289999999968</c:v>
                </c:pt>
                <c:pt idx="6404">
                  <c:v>29.042789999999968</c:v>
                </c:pt>
                <c:pt idx="6405">
                  <c:v>29.105289999999968</c:v>
                </c:pt>
                <c:pt idx="6406">
                  <c:v>29.167789999999968</c:v>
                </c:pt>
                <c:pt idx="6407">
                  <c:v>29.230289999999968</c:v>
                </c:pt>
                <c:pt idx="6408">
                  <c:v>29.292789999999968</c:v>
                </c:pt>
                <c:pt idx="6409">
                  <c:v>29.355289999999968</c:v>
                </c:pt>
                <c:pt idx="6410">
                  <c:v>29.417789999999968</c:v>
                </c:pt>
                <c:pt idx="6411">
                  <c:v>29.480289999999968</c:v>
                </c:pt>
                <c:pt idx="6412">
                  <c:v>29.542789999999968</c:v>
                </c:pt>
                <c:pt idx="6413">
                  <c:v>29.605289999999968</c:v>
                </c:pt>
                <c:pt idx="6414">
                  <c:v>29.667789999999968</c:v>
                </c:pt>
                <c:pt idx="6415">
                  <c:v>29.730289999999968</c:v>
                </c:pt>
                <c:pt idx="6416">
                  <c:v>29.792789999999968</c:v>
                </c:pt>
                <c:pt idx="6417">
                  <c:v>29.855289999999968</c:v>
                </c:pt>
                <c:pt idx="6418">
                  <c:v>29.917789999999968</c:v>
                </c:pt>
                <c:pt idx="6419">
                  <c:v>29.980289999999968</c:v>
                </c:pt>
                <c:pt idx="6420">
                  <c:v>30.042789999999968</c:v>
                </c:pt>
                <c:pt idx="6421">
                  <c:v>30.105289999999968</c:v>
                </c:pt>
                <c:pt idx="6422">
                  <c:v>30.167789999999968</c:v>
                </c:pt>
                <c:pt idx="6423">
                  <c:v>30.230289999999968</c:v>
                </c:pt>
                <c:pt idx="6424">
                  <c:v>30.292789999999968</c:v>
                </c:pt>
                <c:pt idx="6425">
                  <c:v>30.355289999999968</c:v>
                </c:pt>
                <c:pt idx="6426">
                  <c:v>30.417789999999968</c:v>
                </c:pt>
                <c:pt idx="6427">
                  <c:v>30.480289999999968</c:v>
                </c:pt>
                <c:pt idx="6428">
                  <c:v>30.542789999999968</c:v>
                </c:pt>
                <c:pt idx="6429">
                  <c:v>30.605289999999968</c:v>
                </c:pt>
                <c:pt idx="6430">
                  <c:v>30.667789999999968</c:v>
                </c:pt>
                <c:pt idx="6431">
                  <c:v>30.730289999999968</c:v>
                </c:pt>
                <c:pt idx="6432">
                  <c:v>30.792789999999968</c:v>
                </c:pt>
                <c:pt idx="6433">
                  <c:v>30.855289999999968</c:v>
                </c:pt>
                <c:pt idx="6434">
                  <c:v>30.917789999999968</c:v>
                </c:pt>
                <c:pt idx="6435">
                  <c:v>30.980289999999968</c:v>
                </c:pt>
                <c:pt idx="6436">
                  <c:v>31.042789999999968</c:v>
                </c:pt>
                <c:pt idx="6437">
                  <c:v>31.105289999999968</c:v>
                </c:pt>
                <c:pt idx="6438">
                  <c:v>31.167789999999968</c:v>
                </c:pt>
                <c:pt idx="6439">
                  <c:v>31.230289999999968</c:v>
                </c:pt>
                <c:pt idx="6440">
                  <c:v>31.292789999999968</c:v>
                </c:pt>
                <c:pt idx="6441">
                  <c:v>31.355289999999968</c:v>
                </c:pt>
                <c:pt idx="6442">
                  <c:v>31.417789999999968</c:v>
                </c:pt>
                <c:pt idx="6443">
                  <c:v>31.480289999999968</c:v>
                </c:pt>
                <c:pt idx="6444">
                  <c:v>31.542789999999968</c:v>
                </c:pt>
                <c:pt idx="6445">
                  <c:v>31.605289999999968</c:v>
                </c:pt>
                <c:pt idx="6446">
                  <c:v>31.667789999999968</c:v>
                </c:pt>
                <c:pt idx="6447">
                  <c:v>31.730289999999968</c:v>
                </c:pt>
                <c:pt idx="6448">
                  <c:v>31.792789999999968</c:v>
                </c:pt>
                <c:pt idx="6449">
                  <c:v>31.855289999999968</c:v>
                </c:pt>
                <c:pt idx="6450">
                  <c:v>31.917789999999968</c:v>
                </c:pt>
                <c:pt idx="6451">
                  <c:v>31.980289999999968</c:v>
                </c:pt>
                <c:pt idx="6452">
                  <c:v>32.042789999999968</c:v>
                </c:pt>
                <c:pt idx="6453">
                  <c:v>32.105289999999968</c:v>
                </c:pt>
                <c:pt idx="6454">
                  <c:v>32.167789999999968</c:v>
                </c:pt>
                <c:pt idx="6455">
                  <c:v>32.230289999999968</c:v>
                </c:pt>
                <c:pt idx="6456">
                  <c:v>32.292789999999968</c:v>
                </c:pt>
                <c:pt idx="6457">
                  <c:v>32.355289999999968</c:v>
                </c:pt>
                <c:pt idx="6458">
                  <c:v>32.417789999999968</c:v>
                </c:pt>
                <c:pt idx="6459">
                  <c:v>32.480289999999968</c:v>
                </c:pt>
                <c:pt idx="6460">
                  <c:v>32.542789999999968</c:v>
                </c:pt>
                <c:pt idx="6461">
                  <c:v>32.605289999999968</c:v>
                </c:pt>
                <c:pt idx="6462">
                  <c:v>32.667789999999968</c:v>
                </c:pt>
                <c:pt idx="6463">
                  <c:v>32.730289999999968</c:v>
                </c:pt>
                <c:pt idx="6464">
                  <c:v>32.792789999999968</c:v>
                </c:pt>
                <c:pt idx="6465">
                  <c:v>32.855289999999968</c:v>
                </c:pt>
                <c:pt idx="6466">
                  <c:v>32.917789999999968</c:v>
                </c:pt>
                <c:pt idx="6467">
                  <c:v>32.980289999999968</c:v>
                </c:pt>
                <c:pt idx="6468">
                  <c:v>33.042789999999968</c:v>
                </c:pt>
                <c:pt idx="6469">
                  <c:v>33.105289999999968</c:v>
                </c:pt>
                <c:pt idx="6470">
                  <c:v>33.167789999999968</c:v>
                </c:pt>
                <c:pt idx="6471">
                  <c:v>33.230289999999968</c:v>
                </c:pt>
                <c:pt idx="6472">
                  <c:v>33.292789999999968</c:v>
                </c:pt>
                <c:pt idx="6473">
                  <c:v>33.355289999999968</c:v>
                </c:pt>
                <c:pt idx="6474">
                  <c:v>33.417789999999968</c:v>
                </c:pt>
                <c:pt idx="6475">
                  <c:v>33.480289999999968</c:v>
                </c:pt>
                <c:pt idx="6476">
                  <c:v>33.542789999999968</c:v>
                </c:pt>
                <c:pt idx="6477">
                  <c:v>33.605289999999968</c:v>
                </c:pt>
                <c:pt idx="6478">
                  <c:v>33.667789999999968</c:v>
                </c:pt>
                <c:pt idx="6479">
                  <c:v>33.730289999999968</c:v>
                </c:pt>
                <c:pt idx="6480">
                  <c:v>33.792789999999968</c:v>
                </c:pt>
                <c:pt idx="6481">
                  <c:v>33.855289999999968</c:v>
                </c:pt>
                <c:pt idx="6482">
                  <c:v>33.917789999999968</c:v>
                </c:pt>
                <c:pt idx="6483">
                  <c:v>33.980289999999968</c:v>
                </c:pt>
                <c:pt idx="6484">
                  <c:v>34.042789999999968</c:v>
                </c:pt>
                <c:pt idx="6485">
                  <c:v>34.105289999999968</c:v>
                </c:pt>
                <c:pt idx="6486">
                  <c:v>34.167789999999968</c:v>
                </c:pt>
                <c:pt idx="6487">
                  <c:v>34.230289999999968</c:v>
                </c:pt>
                <c:pt idx="6488">
                  <c:v>34.292789999999968</c:v>
                </c:pt>
                <c:pt idx="6489">
                  <c:v>34.355289999999968</c:v>
                </c:pt>
                <c:pt idx="6490">
                  <c:v>34.417789999999968</c:v>
                </c:pt>
                <c:pt idx="6491">
                  <c:v>34.480289999999968</c:v>
                </c:pt>
                <c:pt idx="6492">
                  <c:v>34.542789999999968</c:v>
                </c:pt>
                <c:pt idx="6493">
                  <c:v>34.605289999999968</c:v>
                </c:pt>
                <c:pt idx="6494">
                  <c:v>34.667789999999968</c:v>
                </c:pt>
                <c:pt idx="6495">
                  <c:v>34.730289999999968</c:v>
                </c:pt>
                <c:pt idx="6496">
                  <c:v>34.792789999999968</c:v>
                </c:pt>
                <c:pt idx="6497">
                  <c:v>34.855289999999968</c:v>
                </c:pt>
                <c:pt idx="6498">
                  <c:v>34.917789999999968</c:v>
                </c:pt>
                <c:pt idx="6499">
                  <c:v>34.980289999999968</c:v>
                </c:pt>
                <c:pt idx="6500">
                  <c:v>35.042789999999968</c:v>
                </c:pt>
                <c:pt idx="6501">
                  <c:v>35.105289999999968</c:v>
                </c:pt>
                <c:pt idx="6502">
                  <c:v>35.167789999999968</c:v>
                </c:pt>
                <c:pt idx="6503">
                  <c:v>35.230289999999968</c:v>
                </c:pt>
                <c:pt idx="6504">
                  <c:v>35.292789999999968</c:v>
                </c:pt>
                <c:pt idx="6505">
                  <c:v>35.355289999999968</c:v>
                </c:pt>
                <c:pt idx="6506">
                  <c:v>35.417789999999968</c:v>
                </c:pt>
                <c:pt idx="6507">
                  <c:v>35.480289999999968</c:v>
                </c:pt>
                <c:pt idx="6508">
                  <c:v>35.542789999999968</c:v>
                </c:pt>
                <c:pt idx="6509">
                  <c:v>35.605289999999968</c:v>
                </c:pt>
                <c:pt idx="6510">
                  <c:v>35.667789999999968</c:v>
                </c:pt>
                <c:pt idx="6511">
                  <c:v>35.730289999999968</c:v>
                </c:pt>
                <c:pt idx="6512">
                  <c:v>35.792789999999968</c:v>
                </c:pt>
                <c:pt idx="6513">
                  <c:v>35.855289999999968</c:v>
                </c:pt>
                <c:pt idx="6514">
                  <c:v>35.917789999999968</c:v>
                </c:pt>
                <c:pt idx="6515">
                  <c:v>35.980289999999968</c:v>
                </c:pt>
                <c:pt idx="6516">
                  <c:v>36.042789999999968</c:v>
                </c:pt>
                <c:pt idx="6517">
                  <c:v>36.105289999999968</c:v>
                </c:pt>
                <c:pt idx="6518">
                  <c:v>36.167789999999968</c:v>
                </c:pt>
                <c:pt idx="6519">
                  <c:v>36.230289999999968</c:v>
                </c:pt>
                <c:pt idx="6520">
                  <c:v>36.292789999999968</c:v>
                </c:pt>
                <c:pt idx="6521">
                  <c:v>36.355289999999968</c:v>
                </c:pt>
                <c:pt idx="6522">
                  <c:v>36.417789999999968</c:v>
                </c:pt>
                <c:pt idx="6523">
                  <c:v>36.480289999999968</c:v>
                </c:pt>
                <c:pt idx="6524">
                  <c:v>36.542789999999968</c:v>
                </c:pt>
                <c:pt idx="6525">
                  <c:v>36.605289999999968</c:v>
                </c:pt>
                <c:pt idx="6526">
                  <c:v>36.667789999999968</c:v>
                </c:pt>
                <c:pt idx="6527">
                  <c:v>36.730289999999968</c:v>
                </c:pt>
                <c:pt idx="6528">
                  <c:v>36.792789999999968</c:v>
                </c:pt>
                <c:pt idx="6529">
                  <c:v>36.855289999999968</c:v>
                </c:pt>
                <c:pt idx="6530">
                  <c:v>36.917789999999968</c:v>
                </c:pt>
                <c:pt idx="6531">
                  <c:v>36.980289999999968</c:v>
                </c:pt>
                <c:pt idx="6532">
                  <c:v>37.042789999999968</c:v>
                </c:pt>
                <c:pt idx="6533">
                  <c:v>37.105289999999968</c:v>
                </c:pt>
                <c:pt idx="6534">
                  <c:v>37.167789999999968</c:v>
                </c:pt>
                <c:pt idx="6535">
                  <c:v>37.230289999999968</c:v>
                </c:pt>
                <c:pt idx="6536">
                  <c:v>37.292789999999968</c:v>
                </c:pt>
                <c:pt idx="6537">
                  <c:v>37.355289999999968</c:v>
                </c:pt>
                <c:pt idx="6538">
                  <c:v>37.417789999999968</c:v>
                </c:pt>
                <c:pt idx="6539">
                  <c:v>37.480289999999968</c:v>
                </c:pt>
                <c:pt idx="6540">
                  <c:v>37.542789999999968</c:v>
                </c:pt>
                <c:pt idx="6541">
                  <c:v>37.605289999999968</c:v>
                </c:pt>
                <c:pt idx="6542">
                  <c:v>37.667789999999968</c:v>
                </c:pt>
                <c:pt idx="6543">
                  <c:v>37.730289999999968</c:v>
                </c:pt>
                <c:pt idx="6544">
                  <c:v>37.792789999999968</c:v>
                </c:pt>
                <c:pt idx="6545">
                  <c:v>37.855289999999968</c:v>
                </c:pt>
                <c:pt idx="6546">
                  <c:v>37.917789999999968</c:v>
                </c:pt>
                <c:pt idx="6547">
                  <c:v>37.980289999999968</c:v>
                </c:pt>
                <c:pt idx="6548">
                  <c:v>38.042789999999968</c:v>
                </c:pt>
                <c:pt idx="6549">
                  <c:v>38.105289999999968</c:v>
                </c:pt>
                <c:pt idx="6550">
                  <c:v>38.167789999999968</c:v>
                </c:pt>
                <c:pt idx="6551">
                  <c:v>38.230289999999968</c:v>
                </c:pt>
                <c:pt idx="6552">
                  <c:v>38.292789999999968</c:v>
                </c:pt>
                <c:pt idx="6553">
                  <c:v>38.355289999999968</c:v>
                </c:pt>
                <c:pt idx="6554">
                  <c:v>38.417789999999968</c:v>
                </c:pt>
                <c:pt idx="6555">
                  <c:v>38.480289999999968</c:v>
                </c:pt>
                <c:pt idx="6556">
                  <c:v>38.542789999999968</c:v>
                </c:pt>
                <c:pt idx="6557">
                  <c:v>38.605289999999968</c:v>
                </c:pt>
                <c:pt idx="6558">
                  <c:v>38.667789999999968</c:v>
                </c:pt>
                <c:pt idx="6559">
                  <c:v>38.730289999999968</c:v>
                </c:pt>
                <c:pt idx="6560">
                  <c:v>38.792789999999968</c:v>
                </c:pt>
                <c:pt idx="6561">
                  <c:v>38.855289999999968</c:v>
                </c:pt>
                <c:pt idx="6562">
                  <c:v>38.917789999999968</c:v>
                </c:pt>
                <c:pt idx="6563">
                  <c:v>38.980289999999968</c:v>
                </c:pt>
                <c:pt idx="6564">
                  <c:v>39.042789999999968</c:v>
                </c:pt>
                <c:pt idx="6565">
                  <c:v>39.105289999999968</c:v>
                </c:pt>
                <c:pt idx="6566">
                  <c:v>39.167789999999968</c:v>
                </c:pt>
                <c:pt idx="6567">
                  <c:v>39.230289999999968</c:v>
                </c:pt>
                <c:pt idx="6568">
                  <c:v>39.292789999999968</c:v>
                </c:pt>
                <c:pt idx="6569">
                  <c:v>39.355289999999968</c:v>
                </c:pt>
                <c:pt idx="6570">
                  <c:v>39.417789999999968</c:v>
                </c:pt>
                <c:pt idx="6571">
                  <c:v>39.480289999999968</c:v>
                </c:pt>
                <c:pt idx="6572">
                  <c:v>39.542789999999968</c:v>
                </c:pt>
                <c:pt idx="6573">
                  <c:v>39.605289999999968</c:v>
                </c:pt>
                <c:pt idx="6574">
                  <c:v>39.667789999999968</c:v>
                </c:pt>
                <c:pt idx="6575">
                  <c:v>39.730289999999968</c:v>
                </c:pt>
                <c:pt idx="6576">
                  <c:v>39.792789999999968</c:v>
                </c:pt>
                <c:pt idx="6577">
                  <c:v>39.855289999999968</c:v>
                </c:pt>
                <c:pt idx="6578">
                  <c:v>39.917789999999968</c:v>
                </c:pt>
                <c:pt idx="6579">
                  <c:v>39.980289999999968</c:v>
                </c:pt>
                <c:pt idx="6580">
                  <c:v>40.042789999999968</c:v>
                </c:pt>
                <c:pt idx="6581">
                  <c:v>40.105289999999968</c:v>
                </c:pt>
                <c:pt idx="6582">
                  <c:v>40.167789999999968</c:v>
                </c:pt>
                <c:pt idx="6583">
                  <c:v>40.230289999999968</c:v>
                </c:pt>
                <c:pt idx="6584">
                  <c:v>40.292789999999968</c:v>
                </c:pt>
                <c:pt idx="6585">
                  <c:v>40.355289999999968</c:v>
                </c:pt>
                <c:pt idx="6586">
                  <c:v>40.417789999999968</c:v>
                </c:pt>
                <c:pt idx="6587">
                  <c:v>40.480289999999968</c:v>
                </c:pt>
                <c:pt idx="6588">
                  <c:v>40.542789999999968</c:v>
                </c:pt>
                <c:pt idx="6589">
                  <c:v>40.605289999999968</c:v>
                </c:pt>
                <c:pt idx="6590">
                  <c:v>40.667789999999968</c:v>
                </c:pt>
                <c:pt idx="6591">
                  <c:v>40.730289999999968</c:v>
                </c:pt>
                <c:pt idx="6592">
                  <c:v>40.792789999999968</c:v>
                </c:pt>
                <c:pt idx="6593">
                  <c:v>40.855289999999968</c:v>
                </c:pt>
                <c:pt idx="6594">
                  <c:v>40.917789999999968</c:v>
                </c:pt>
                <c:pt idx="6595">
                  <c:v>40.980289999999968</c:v>
                </c:pt>
                <c:pt idx="6596">
                  <c:v>41.042789999999968</c:v>
                </c:pt>
                <c:pt idx="6597">
                  <c:v>41.105289999999968</c:v>
                </c:pt>
                <c:pt idx="6598">
                  <c:v>41.167789999999968</c:v>
                </c:pt>
                <c:pt idx="6599">
                  <c:v>41.230289999999968</c:v>
                </c:pt>
                <c:pt idx="6600">
                  <c:v>41.292789999999968</c:v>
                </c:pt>
                <c:pt idx="6601">
                  <c:v>41.355289999999968</c:v>
                </c:pt>
                <c:pt idx="6602">
                  <c:v>41.417789999999968</c:v>
                </c:pt>
                <c:pt idx="6603">
                  <c:v>41.480289999999968</c:v>
                </c:pt>
                <c:pt idx="6604">
                  <c:v>41.542789999999968</c:v>
                </c:pt>
                <c:pt idx="6605">
                  <c:v>41.605289999999968</c:v>
                </c:pt>
                <c:pt idx="6606">
                  <c:v>41.667789999999968</c:v>
                </c:pt>
                <c:pt idx="6607">
                  <c:v>41.730289999999968</c:v>
                </c:pt>
                <c:pt idx="6608">
                  <c:v>41.792789999999968</c:v>
                </c:pt>
                <c:pt idx="6609">
                  <c:v>41.855289999999968</c:v>
                </c:pt>
                <c:pt idx="6610">
                  <c:v>41.917789999999968</c:v>
                </c:pt>
                <c:pt idx="6611">
                  <c:v>41.980289999999968</c:v>
                </c:pt>
                <c:pt idx="6612">
                  <c:v>42.042789999999968</c:v>
                </c:pt>
                <c:pt idx="6613">
                  <c:v>42.105289999999968</c:v>
                </c:pt>
                <c:pt idx="6614">
                  <c:v>42.167789999999968</c:v>
                </c:pt>
                <c:pt idx="6615">
                  <c:v>42.230289999999968</c:v>
                </c:pt>
                <c:pt idx="6616">
                  <c:v>42.292789999999968</c:v>
                </c:pt>
                <c:pt idx="6617">
                  <c:v>42.355289999999968</c:v>
                </c:pt>
                <c:pt idx="6618">
                  <c:v>42.417789999999968</c:v>
                </c:pt>
                <c:pt idx="6619">
                  <c:v>42.480289999999968</c:v>
                </c:pt>
                <c:pt idx="6620">
                  <c:v>42.542789999999968</c:v>
                </c:pt>
                <c:pt idx="6621">
                  <c:v>42.605289999999968</c:v>
                </c:pt>
                <c:pt idx="6622">
                  <c:v>42.667789999999968</c:v>
                </c:pt>
                <c:pt idx="6623">
                  <c:v>42.730289999999968</c:v>
                </c:pt>
                <c:pt idx="6624">
                  <c:v>42.792789999999968</c:v>
                </c:pt>
                <c:pt idx="6625">
                  <c:v>42.855289999999968</c:v>
                </c:pt>
                <c:pt idx="6626">
                  <c:v>42.917789999999968</c:v>
                </c:pt>
                <c:pt idx="6627">
                  <c:v>42.980289999999968</c:v>
                </c:pt>
                <c:pt idx="6628">
                  <c:v>43.042789999999968</c:v>
                </c:pt>
                <c:pt idx="6629">
                  <c:v>43.105289999999968</c:v>
                </c:pt>
                <c:pt idx="6630">
                  <c:v>43.167789999999968</c:v>
                </c:pt>
                <c:pt idx="6631">
                  <c:v>43.230289999999968</c:v>
                </c:pt>
                <c:pt idx="6632">
                  <c:v>43.292789999999968</c:v>
                </c:pt>
                <c:pt idx="6633">
                  <c:v>43.355289999999968</c:v>
                </c:pt>
                <c:pt idx="6634">
                  <c:v>43.417789999999968</c:v>
                </c:pt>
                <c:pt idx="6635">
                  <c:v>43.480289999999968</c:v>
                </c:pt>
                <c:pt idx="6636">
                  <c:v>43.542789999999968</c:v>
                </c:pt>
                <c:pt idx="6637">
                  <c:v>43.605289999999968</c:v>
                </c:pt>
                <c:pt idx="6638">
                  <c:v>43.667789999999968</c:v>
                </c:pt>
                <c:pt idx="6639">
                  <c:v>43.730289999999968</c:v>
                </c:pt>
                <c:pt idx="6640">
                  <c:v>43.792789999999968</c:v>
                </c:pt>
                <c:pt idx="6641">
                  <c:v>43.855289999999968</c:v>
                </c:pt>
                <c:pt idx="6642">
                  <c:v>43.917789999999968</c:v>
                </c:pt>
                <c:pt idx="6643">
                  <c:v>43.980289999999968</c:v>
                </c:pt>
                <c:pt idx="6644">
                  <c:v>44.042789999999968</c:v>
                </c:pt>
                <c:pt idx="6645">
                  <c:v>44.105289999999968</c:v>
                </c:pt>
                <c:pt idx="6646">
                  <c:v>44.167789999999968</c:v>
                </c:pt>
                <c:pt idx="6647">
                  <c:v>44.230289999999968</c:v>
                </c:pt>
                <c:pt idx="6648">
                  <c:v>44.292789999999968</c:v>
                </c:pt>
                <c:pt idx="6649">
                  <c:v>44.355289999999968</c:v>
                </c:pt>
                <c:pt idx="6650">
                  <c:v>44.417789999999968</c:v>
                </c:pt>
                <c:pt idx="6651">
                  <c:v>44.480289999999968</c:v>
                </c:pt>
                <c:pt idx="6652">
                  <c:v>44.542789999999968</c:v>
                </c:pt>
                <c:pt idx="6653">
                  <c:v>44.605289999999968</c:v>
                </c:pt>
                <c:pt idx="6654">
                  <c:v>44.667789999999968</c:v>
                </c:pt>
                <c:pt idx="6655">
                  <c:v>44.730289999999968</c:v>
                </c:pt>
                <c:pt idx="6656">
                  <c:v>44.792789999999968</c:v>
                </c:pt>
                <c:pt idx="6657">
                  <c:v>44.855289999999968</c:v>
                </c:pt>
                <c:pt idx="6658">
                  <c:v>44.917789999999968</c:v>
                </c:pt>
                <c:pt idx="6659">
                  <c:v>44.980289999999968</c:v>
                </c:pt>
                <c:pt idx="6660">
                  <c:v>45.042789999999968</c:v>
                </c:pt>
                <c:pt idx="6661">
                  <c:v>45.105289999999968</c:v>
                </c:pt>
                <c:pt idx="6662">
                  <c:v>45.167789999999968</c:v>
                </c:pt>
                <c:pt idx="6663">
                  <c:v>45.230289999999968</c:v>
                </c:pt>
                <c:pt idx="6664">
                  <c:v>45.292789999999968</c:v>
                </c:pt>
                <c:pt idx="6665">
                  <c:v>45.355289999999968</c:v>
                </c:pt>
                <c:pt idx="6666">
                  <c:v>45.417789999999968</c:v>
                </c:pt>
                <c:pt idx="6667">
                  <c:v>45.480289999999968</c:v>
                </c:pt>
                <c:pt idx="6668">
                  <c:v>45.542789999999968</c:v>
                </c:pt>
                <c:pt idx="6669">
                  <c:v>45.605289999999968</c:v>
                </c:pt>
                <c:pt idx="6670">
                  <c:v>45.667789999999968</c:v>
                </c:pt>
                <c:pt idx="6671">
                  <c:v>45.730289999999968</c:v>
                </c:pt>
                <c:pt idx="6672">
                  <c:v>45.792789999999968</c:v>
                </c:pt>
                <c:pt idx="6673">
                  <c:v>45.855289999999968</c:v>
                </c:pt>
                <c:pt idx="6674">
                  <c:v>45.917789999999968</c:v>
                </c:pt>
                <c:pt idx="6675">
                  <c:v>45.980289999999968</c:v>
                </c:pt>
                <c:pt idx="6676">
                  <c:v>46.042789999999968</c:v>
                </c:pt>
                <c:pt idx="6677">
                  <c:v>46.105289999999968</c:v>
                </c:pt>
                <c:pt idx="6678">
                  <c:v>46.167789999999968</c:v>
                </c:pt>
                <c:pt idx="6679">
                  <c:v>46.230289999999968</c:v>
                </c:pt>
                <c:pt idx="6680">
                  <c:v>46.292789999999968</c:v>
                </c:pt>
                <c:pt idx="6681">
                  <c:v>46.355289999999968</c:v>
                </c:pt>
                <c:pt idx="6682">
                  <c:v>46.417789999999968</c:v>
                </c:pt>
                <c:pt idx="6683">
                  <c:v>46.480289999999968</c:v>
                </c:pt>
                <c:pt idx="6684">
                  <c:v>46.542789999999968</c:v>
                </c:pt>
                <c:pt idx="6685">
                  <c:v>46.605289999999968</c:v>
                </c:pt>
                <c:pt idx="6686">
                  <c:v>46.667789999999968</c:v>
                </c:pt>
                <c:pt idx="6687">
                  <c:v>46.730289999999968</c:v>
                </c:pt>
                <c:pt idx="6688">
                  <c:v>46.792789999999968</c:v>
                </c:pt>
                <c:pt idx="6689">
                  <c:v>46.855289999999968</c:v>
                </c:pt>
                <c:pt idx="6690">
                  <c:v>46.917789999999968</c:v>
                </c:pt>
                <c:pt idx="6691">
                  <c:v>46.980289999999968</c:v>
                </c:pt>
                <c:pt idx="6692">
                  <c:v>47.042789999999968</c:v>
                </c:pt>
                <c:pt idx="6693">
                  <c:v>47.105289999999968</c:v>
                </c:pt>
                <c:pt idx="6694">
                  <c:v>47.167789999999968</c:v>
                </c:pt>
                <c:pt idx="6695">
                  <c:v>47.230289999999968</c:v>
                </c:pt>
                <c:pt idx="6696">
                  <c:v>47.292789999999968</c:v>
                </c:pt>
                <c:pt idx="6697">
                  <c:v>47.355289999999968</c:v>
                </c:pt>
                <c:pt idx="6698">
                  <c:v>47.417789999999968</c:v>
                </c:pt>
                <c:pt idx="6699">
                  <c:v>47.480289999999968</c:v>
                </c:pt>
                <c:pt idx="6700">
                  <c:v>47.542789999999968</c:v>
                </c:pt>
                <c:pt idx="6701">
                  <c:v>47.605289999999968</c:v>
                </c:pt>
                <c:pt idx="6702">
                  <c:v>47.667789999999968</c:v>
                </c:pt>
                <c:pt idx="6703">
                  <c:v>47.730289999999968</c:v>
                </c:pt>
                <c:pt idx="6704">
                  <c:v>47.792789999999968</c:v>
                </c:pt>
                <c:pt idx="6705">
                  <c:v>47.855289999999968</c:v>
                </c:pt>
                <c:pt idx="6706">
                  <c:v>47.917789999999968</c:v>
                </c:pt>
                <c:pt idx="6707">
                  <c:v>47.980289999999968</c:v>
                </c:pt>
                <c:pt idx="6708">
                  <c:v>48.042789999999968</c:v>
                </c:pt>
                <c:pt idx="6709">
                  <c:v>48.105289999999968</c:v>
                </c:pt>
                <c:pt idx="6710">
                  <c:v>48.167789999999968</c:v>
                </c:pt>
                <c:pt idx="6711">
                  <c:v>48.230289999999968</c:v>
                </c:pt>
                <c:pt idx="6712">
                  <c:v>48.292789999999968</c:v>
                </c:pt>
                <c:pt idx="6713">
                  <c:v>48.355289999999968</c:v>
                </c:pt>
                <c:pt idx="6714">
                  <c:v>48.417789999999968</c:v>
                </c:pt>
                <c:pt idx="6715">
                  <c:v>48.480289999999968</c:v>
                </c:pt>
                <c:pt idx="6716">
                  <c:v>48.542789999999968</c:v>
                </c:pt>
                <c:pt idx="6717">
                  <c:v>48.605289999999968</c:v>
                </c:pt>
                <c:pt idx="6718">
                  <c:v>48.667789999999968</c:v>
                </c:pt>
                <c:pt idx="6719">
                  <c:v>48.730289999999968</c:v>
                </c:pt>
                <c:pt idx="6720">
                  <c:v>48.792789999999968</c:v>
                </c:pt>
                <c:pt idx="6721">
                  <c:v>48.855289999999968</c:v>
                </c:pt>
                <c:pt idx="6722">
                  <c:v>48.917789999999968</c:v>
                </c:pt>
                <c:pt idx="6723">
                  <c:v>48.980289999999968</c:v>
                </c:pt>
                <c:pt idx="6724">
                  <c:v>49.042789999999968</c:v>
                </c:pt>
                <c:pt idx="6725">
                  <c:v>49.105289999999968</c:v>
                </c:pt>
                <c:pt idx="6726">
                  <c:v>49.167789999999968</c:v>
                </c:pt>
                <c:pt idx="6727">
                  <c:v>49.230289999999968</c:v>
                </c:pt>
                <c:pt idx="6728">
                  <c:v>49.292789999999968</c:v>
                </c:pt>
                <c:pt idx="6729">
                  <c:v>49.355289999999968</c:v>
                </c:pt>
                <c:pt idx="6730">
                  <c:v>49.417789999999968</c:v>
                </c:pt>
                <c:pt idx="6731">
                  <c:v>49.480289999999968</c:v>
                </c:pt>
                <c:pt idx="6732">
                  <c:v>49.542789999999968</c:v>
                </c:pt>
                <c:pt idx="6733">
                  <c:v>49.605289999999968</c:v>
                </c:pt>
                <c:pt idx="6734">
                  <c:v>49.667789999999968</c:v>
                </c:pt>
                <c:pt idx="6735">
                  <c:v>49.730289999999968</c:v>
                </c:pt>
                <c:pt idx="6736">
                  <c:v>49.792789999999968</c:v>
                </c:pt>
                <c:pt idx="6737">
                  <c:v>49.855289999999968</c:v>
                </c:pt>
                <c:pt idx="6738">
                  <c:v>49.917789999999968</c:v>
                </c:pt>
                <c:pt idx="6739">
                  <c:v>49.980289999999968</c:v>
                </c:pt>
                <c:pt idx="6740">
                  <c:v>50.042789999999968</c:v>
                </c:pt>
                <c:pt idx="6741">
                  <c:v>50.105289999999968</c:v>
                </c:pt>
                <c:pt idx="6742">
                  <c:v>50.167789999999968</c:v>
                </c:pt>
                <c:pt idx="6743">
                  <c:v>50.230289999999968</c:v>
                </c:pt>
                <c:pt idx="6744">
                  <c:v>50.292789999999968</c:v>
                </c:pt>
                <c:pt idx="6745">
                  <c:v>50.355289999999968</c:v>
                </c:pt>
                <c:pt idx="6746">
                  <c:v>50.417789999999968</c:v>
                </c:pt>
                <c:pt idx="6747">
                  <c:v>50.480289999999968</c:v>
                </c:pt>
                <c:pt idx="6748">
                  <c:v>50.542789999999968</c:v>
                </c:pt>
                <c:pt idx="6749">
                  <c:v>50.605289999999968</c:v>
                </c:pt>
                <c:pt idx="6750">
                  <c:v>50.667789999999968</c:v>
                </c:pt>
                <c:pt idx="6751">
                  <c:v>50.730289999999968</c:v>
                </c:pt>
                <c:pt idx="6752">
                  <c:v>50.792789999999968</c:v>
                </c:pt>
                <c:pt idx="6753">
                  <c:v>50.855289999999968</c:v>
                </c:pt>
                <c:pt idx="6754">
                  <c:v>50.917789999999968</c:v>
                </c:pt>
                <c:pt idx="6755">
                  <c:v>50.980289999999968</c:v>
                </c:pt>
                <c:pt idx="6756">
                  <c:v>51.042789999999968</c:v>
                </c:pt>
                <c:pt idx="6757">
                  <c:v>51.105289999999968</c:v>
                </c:pt>
                <c:pt idx="6758">
                  <c:v>51.167789999999968</c:v>
                </c:pt>
                <c:pt idx="6759">
                  <c:v>51.230289999999968</c:v>
                </c:pt>
                <c:pt idx="6760">
                  <c:v>51.292789999999968</c:v>
                </c:pt>
                <c:pt idx="6761">
                  <c:v>51.355289999999968</c:v>
                </c:pt>
                <c:pt idx="6762">
                  <c:v>51.417789999999968</c:v>
                </c:pt>
                <c:pt idx="6763">
                  <c:v>51.480289999999968</c:v>
                </c:pt>
                <c:pt idx="6764">
                  <c:v>51.542789999999968</c:v>
                </c:pt>
                <c:pt idx="6765">
                  <c:v>51.605289999999968</c:v>
                </c:pt>
                <c:pt idx="6766">
                  <c:v>51.667789999999968</c:v>
                </c:pt>
                <c:pt idx="6767">
                  <c:v>51.730289999999968</c:v>
                </c:pt>
                <c:pt idx="6768">
                  <c:v>51.792789999999968</c:v>
                </c:pt>
                <c:pt idx="6769">
                  <c:v>51.855289999999968</c:v>
                </c:pt>
                <c:pt idx="6770">
                  <c:v>51.917789999999968</c:v>
                </c:pt>
                <c:pt idx="6771">
                  <c:v>51.980289999999968</c:v>
                </c:pt>
                <c:pt idx="6772">
                  <c:v>52.042789999999968</c:v>
                </c:pt>
                <c:pt idx="6773">
                  <c:v>52.105289999999968</c:v>
                </c:pt>
                <c:pt idx="6774">
                  <c:v>52.167789999999968</c:v>
                </c:pt>
                <c:pt idx="6775">
                  <c:v>52.230289999999968</c:v>
                </c:pt>
                <c:pt idx="6776">
                  <c:v>52.292789999999968</c:v>
                </c:pt>
                <c:pt idx="6777">
                  <c:v>52.355289999999968</c:v>
                </c:pt>
                <c:pt idx="6778">
                  <c:v>52.417789999999968</c:v>
                </c:pt>
                <c:pt idx="6779">
                  <c:v>52.480289999999968</c:v>
                </c:pt>
                <c:pt idx="6780">
                  <c:v>52.542789999999968</c:v>
                </c:pt>
                <c:pt idx="6781">
                  <c:v>52.605289999999968</c:v>
                </c:pt>
                <c:pt idx="6782">
                  <c:v>52.667789999999968</c:v>
                </c:pt>
                <c:pt idx="6783">
                  <c:v>52.730289999999968</c:v>
                </c:pt>
                <c:pt idx="6784">
                  <c:v>52.792789999999968</c:v>
                </c:pt>
                <c:pt idx="6785">
                  <c:v>52.855289999999968</c:v>
                </c:pt>
                <c:pt idx="6786">
                  <c:v>52.917789999999968</c:v>
                </c:pt>
                <c:pt idx="6787">
                  <c:v>52.980289999999968</c:v>
                </c:pt>
                <c:pt idx="6788">
                  <c:v>53.042789999999968</c:v>
                </c:pt>
                <c:pt idx="6789">
                  <c:v>53.105289999999968</c:v>
                </c:pt>
                <c:pt idx="6790">
                  <c:v>53.167789999999968</c:v>
                </c:pt>
                <c:pt idx="6791">
                  <c:v>53.230289999999968</c:v>
                </c:pt>
                <c:pt idx="6792">
                  <c:v>53.292789999999968</c:v>
                </c:pt>
                <c:pt idx="6793">
                  <c:v>53.355289999999968</c:v>
                </c:pt>
                <c:pt idx="6794">
                  <c:v>53.417789999999968</c:v>
                </c:pt>
                <c:pt idx="6795">
                  <c:v>53.480289999999968</c:v>
                </c:pt>
                <c:pt idx="6796">
                  <c:v>53.542789999999968</c:v>
                </c:pt>
                <c:pt idx="6797">
                  <c:v>53.605289999999968</c:v>
                </c:pt>
                <c:pt idx="6798">
                  <c:v>53.667789999999968</c:v>
                </c:pt>
                <c:pt idx="6799">
                  <c:v>53.730289999999968</c:v>
                </c:pt>
                <c:pt idx="6800">
                  <c:v>53.792789999999968</c:v>
                </c:pt>
                <c:pt idx="6801">
                  <c:v>53.855289999999968</c:v>
                </c:pt>
                <c:pt idx="6802">
                  <c:v>53.917789999999968</c:v>
                </c:pt>
                <c:pt idx="6803">
                  <c:v>53.980289999999968</c:v>
                </c:pt>
                <c:pt idx="6804">
                  <c:v>54.042789999999968</c:v>
                </c:pt>
                <c:pt idx="6805">
                  <c:v>54.105289999999968</c:v>
                </c:pt>
                <c:pt idx="6806">
                  <c:v>54.167789999999968</c:v>
                </c:pt>
                <c:pt idx="6807">
                  <c:v>54.230289999999968</c:v>
                </c:pt>
                <c:pt idx="6808">
                  <c:v>54.292789999999968</c:v>
                </c:pt>
                <c:pt idx="6809">
                  <c:v>54.355289999999968</c:v>
                </c:pt>
                <c:pt idx="6810">
                  <c:v>54.417789999999968</c:v>
                </c:pt>
                <c:pt idx="6811">
                  <c:v>54.480289999999968</c:v>
                </c:pt>
                <c:pt idx="6812">
                  <c:v>54.542789999999968</c:v>
                </c:pt>
                <c:pt idx="6813">
                  <c:v>54.605289999999968</c:v>
                </c:pt>
                <c:pt idx="6814">
                  <c:v>54.667789999999968</c:v>
                </c:pt>
                <c:pt idx="6815">
                  <c:v>54.730289999999968</c:v>
                </c:pt>
                <c:pt idx="6816">
                  <c:v>54.792789999999968</c:v>
                </c:pt>
                <c:pt idx="6817">
                  <c:v>54.855289999999968</c:v>
                </c:pt>
                <c:pt idx="6818">
                  <c:v>54.917789999999968</c:v>
                </c:pt>
                <c:pt idx="6819">
                  <c:v>54.980289999999968</c:v>
                </c:pt>
                <c:pt idx="6820">
                  <c:v>55.042789999999968</c:v>
                </c:pt>
                <c:pt idx="6821">
                  <c:v>55.105289999999968</c:v>
                </c:pt>
                <c:pt idx="6822">
                  <c:v>55.167789999999968</c:v>
                </c:pt>
                <c:pt idx="6823">
                  <c:v>55.230289999999968</c:v>
                </c:pt>
                <c:pt idx="6824">
                  <c:v>55.292789999999968</c:v>
                </c:pt>
                <c:pt idx="6825">
                  <c:v>55.355289999999968</c:v>
                </c:pt>
                <c:pt idx="6826">
                  <c:v>55.417789999999968</c:v>
                </c:pt>
                <c:pt idx="6827">
                  <c:v>55.480289999999968</c:v>
                </c:pt>
                <c:pt idx="6828">
                  <c:v>55.542789999999968</c:v>
                </c:pt>
                <c:pt idx="6829">
                  <c:v>55.605289999999968</c:v>
                </c:pt>
                <c:pt idx="6830">
                  <c:v>55.667789999999968</c:v>
                </c:pt>
                <c:pt idx="6831">
                  <c:v>55.730289999999968</c:v>
                </c:pt>
                <c:pt idx="6832">
                  <c:v>55.792789999999968</c:v>
                </c:pt>
                <c:pt idx="6833">
                  <c:v>55.855289999999968</c:v>
                </c:pt>
                <c:pt idx="6834">
                  <c:v>55.917789999999968</c:v>
                </c:pt>
                <c:pt idx="6835">
                  <c:v>55.980289999999968</c:v>
                </c:pt>
                <c:pt idx="6836">
                  <c:v>56.042789999999968</c:v>
                </c:pt>
                <c:pt idx="6837">
                  <c:v>56.105289999999968</c:v>
                </c:pt>
                <c:pt idx="6838">
                  <c:v>56.167789999999968</c:v>
                </c:pt>
                <c:pt idx="6839">
                  <c:v>56.230289999999968</c:v>
                </c:pt>
                <c:pt idx="6840">
                  <c:v>56.292789999999968</c:v>
                </c:pt>
                <c:pt idx="6841">
                  <c:v>56.355289999999968</c:v>
                </c:pt>
                <c:pt idx="6842">
                  <c:v>56.417789999999968</c:v>
                </c:pt>
                <c:pt idx="6843">
                  <c:v>56.480289999999968</c:v>
                </c:pt>
                <c:pt idx="6844">
                  <c:v>56.542789999999968</c:v>
                </c:pt>
                <c:pt idx="6845">
                  <c:v>56.605289999999968</c:v>
                </c:pt>
                <c:pt idx="6846">
                  <c:v>56.667789999999968</c:v>
                </c:pt>
                <c:pt idx="6847">
                  <c:v>56.730289999999968</c:v>
                </c:pt>
                <c:pt idx="6848">
                  <c:v>56.792789999999968</c:v>
                </c:pt>
                <c:pt idx="6849">
                  <c:v>56.855289999999968</c:v>
                </c:pt>
                <c:pt idx="6850">
                  <c:v>56.917789999999968</c:v>
                </c:pt>
                <c:pt idx="6851">
                  <c:v>56.980289999999968</c:v>
                </c:pt>
                <c:pt idx="6852">
                  <c:v>57.042789999999968</c:v>
                </c:pt>
                <c:pt idx="6853">
                  <c:v>57.105289999999968</c:v>
                </c:pt>
                <c:pt idx="6854">
                  <c:v>57.167789999999968</c:v>
                </c:pt>
                <c:pt idx="6855">
                  <c:v>57.230289999999968</c:v>
                </c:pt>
                <c:pt idx="6856">
                  <c:v>57.292789999999968</c:v>
                </c:pt>
                <c:pt idx="6857">
                  <c:v>57.355289999999968</c:v>
                </c:pt>
                <c:pt idx="6858">
                  <c:v>57.417789999999968</c:v>
                </c:pt>
                <c:pt idx="6859">
                  <c:v>57.480289999999968</c:v>
                </c:pt>
                <c:pt idx="6860">
                  <c:v>57.542789999999968</c:v>
                </c:pt>
                <c:pt idx="6861">
                  <c:v>57.605289999999968</c:v>
                </c:pt>
                <c:pt idx="6862">
                  <c:v>57.667789999999968</c:v>
                </c:pt>
                <c:pt idx="6863">
                  <c:v>57.730289999999968</c:v>
                </c:pt>
                <c:pt idx="6864">
                  <c:v>57.792789999999968</c:v>
                </c:pt>
                <c:pt idx="6865">
                  <c:v>57.855289999999968</c:v>
                </c:pt>
                <c:pt idx="6866">
                  <c:v>57.917789999999968</c:v>
                </c:pt>
                <c:pt idx="6867">
                  <c:v>57.980289999999968</c:v>
                </c:pt>
                <c:pt idx="6868">
                  <c:v>58.042789999999968</c:v>
                </c:pt>
                <c:pt idx="6869">
                  <c:v>58.105289999999968</c:v>
                </c:pt>
                <c:pt idx="6870">
                  <c:v>58.167789999999968</c:v>
                </c:pt>
                <c:pt idx="6871">
                  <c:v>58.230289999999968</c:v>
                </c:pt>
                <c:pt idx="6872">
                  <c:v>58.292789999999968</c:v>
                </c:pt>
                <c:pt idx="6873">
                  <c:v>58.355289999999968</c:v>
                </c:pt>
                <c:pt idx="6874">
                  <c:v>58.417789999999968</c:v>
                </c:pt>
                <c:pt idx="6875">
                  <c:v>58.480289999999968</c:v>
                </c:pt>
                <c:pt idx="6876">
                  <c:v>58.542789999999968</c:v>
                </c:pt>
                <c:pt idx="6877">
                  <c:v>58.605289999999968</c:v>
                </c:pt>
                <c:pt idx="6878">
                  <c:v>58.667789999999968</c:v>
                </c:pt>
                <c:pt idx="6879">
                  <c:v>58.730289999999968</c:v>
                </c:pt>
                <c:pt idx="6880">
                  <c:v>58.792789999999968</c:v>
                </c:pt>
                <c:pt idx="6881">
                  <c:v>58.855289999999968</c:v>
                </c:pt>
                <c:pt idx="6882">
                  <c:v>58.917789999999968</c:v>
                </c:pt>
                <c:pt idx="6883">
                  <c:v>58.980289999999968</c:v>
                </c:pt>
                <c:pt idx="6884">
                  <c:v>59.042789999999968</c:v>
                </c:pt>
                <c:pt idx="6885">
                  <c:v>59.105289999999968</c:v>
                </c:pt>
                <c:pt idx="6886">
                  <c:v>59.167789999999968</c:v>
                </c:pt>
                <c:pt idx="6887">
                  <c:v>59.230289999999968</c:v>
                </c:pt>
                <c:pt idx="6888">
                  <c:v>59.292789999999968</c:v>
                </c:pt>
                <c:pt idx="6889">
                  <c:v>59.355289999999968</c:v>
                </c:pt>
                <c:pt idx="6890">
                  <c:v>59.417789999999968</c:v>
                </c:pt>
                <c:pt idx="6891">
                  <c:v>59.480289999999968</c:v>
                </c:pt>
                <c:pt idx="6892">
                  <c:v>59.542789999999968</c:v>
                </c:pt>
                <c:pt idx="6893">
                  <c:v>59.605289999999968</c:v>
                </c:pt>
                <c:pt idx="6894">
                  <c:v>59.667789999999968</c:v>
                </c:pt>
                <c:pt idx="6895">
                  <c:v>59.730289999999968</c:v>
                </c:pt>
                <c:pt idx="6896">
                  <c:v>59.792789999999968</c:v>
                </c:pt>
                <c:pt idx="6897">
                  <c:v>59.855289999999968</c:v>
                </c:pt>
                <c:pt idx="6898">
                  <c:v>59.917789999999968</c:v>
                </c:pt>
                <c:pt idx="6899">
                  <c:v>59.980289999999968</c:v>
                </c:pt>
                <c:pt idx="6900">
                  <c:v>60.042789999999968</c:v>
                </c:pt>
                <c:pt idx="6901">
                  <c:v>60.105289999999968</c:v>
                </c:pt>
                <c:pt idx="6902">
                  <c:v>60.167789999999968</c:v>
                </c:pt>
                <c:pt idx="6903">
                  <c:v>60.230289999999968</c:v>
                </c:pt>
                <c:pt idx="6904">
                  <c:v>60.292789999999968</c:v>
                </c:pt>
                <c:pt idx="6905">
                  <c:v>60.355289999999968</c:v>
                </c:pt>
                <c:pt idx="6906">
                  <c:v>60.417789999999968</c:v>
                </c:pt>
                <c:pt idx="6907">
                  <c:v>60.480289999999968</c:v>
                </c:pt>
                <c:pt idx="6908">
                  <c:v>60.542789999999968</c:v>
                </c:pt>
                <c:pt idx="6909">
                  <c:v>60.605289999999968</c:v>
                </c:pt>
                <c:pt idx="6910">
                  <c:v>60.667789999999968</c:v>
                </c:pt>
                <c:pt idx="6911">
                  <c:v>60.730289999999968</c:v>
                </c:pt>
                <c:pt idx="6912">
                  <c:v>60.792789999999968</c:v>
                </c:pt>
                <c:pt idx="6913">
                  <c:v>60.855289999999968</c:v>
                </c:pt>
                <c:pt idx="6914">
                  <c:v>60.917789999999968</c:v>
                </c:pt>
                <c:pt idx="6915">
                  <c:v>60.980289999999968</c:v>
                </c:pt>
                <c:pt idx="6916">
                  <c:v>61.042789999999968</c:v>
                </c:pt>
                <c:pt idx="6917">
                  <c:v>61.105289999999968</c:v>
                </c:pt>
                <c:pt idx="6918">
                  <c:v>61.167789999999968</c:v>
                </c:pt>
                <c:pt idx="6919">
                  <c:v>61.230289999999968</c:v>
                </c:pt>
                <c:pt idx="6920">
                  <c:v>61.292789999999968</c:v>
                </c:pt>
                <c:pt idx="6921">
                  <c:v>61.355289999999968</c:v>
                </c:pt>
                <c:pt idx="6922">
                  <c:v>61.417789999999968</c:v>
                </c:pt>
                <c:pt idx="6923">
                  <c:v>61.480289999999968</c:v>
                </c:pt>
                <c:pt idx="6924">
                  <c:v>61.542789999999968</c:v>
                </c:pt>
                <c:pt idx="6925">
                  <c:v>61.605289999999968</c:v>
                </c:pt>
                <c:pt idx="6926">
                  <c:v>61.667789999999968</c:v>
                </c:pt>
                <c:pt idx="6927">
                  <c:v>61.730289999999968</c:v>
                </c:pt>
                <c:pt idx="6928">
                  <c:v>61.792789999999968</c:v>
                </c:pt>
                <c:pt idx="6929">
                  <c:v>61.855289999999968</c:v>
                </c:pt>
                <c:pt idx="6930">
                  <c:v>61.917789999999968</c:v>
                </c:pt>
                <c:pt idx="6931">
                  <c:v>61.980289999999968</c:v>
                </c:pt>
                <c:pt idx="6932">
                  <c:v>62.042789999999968</c:v>
                </c:pt>
                <c:pt idx="6933">
                  <c:v>62.105289999999968</c:v>
                </c:pt>
                <c:pt idx="6934">
                  <c:v>62.167789999999968</c:v>
                </c:pt>
                <c:pt idx="6935">
                  <c:v>62.230289999999968</c:v>
                </c:pt>
                <c:pt idx="6936">
                  <c:v>62.292789999999968</c:v>
                </c:pt>
                <c:pt idx="6937">
                  <c:v>62.355289999999968</c:v>
                </c:pt>
                <c:pt idx="6938">
                  <c:v>62.417789999999968</c:v>
                </c:pt>
                <c:pt idx="6939">
                  <c:v>62.480289999999968</c:v>
                </c:pt>
                <c:pt idx="6940">
                  <c:v>62.542789999999968</c:v>
                </c:pt>
                <c:pt idx="6941">
                  <c:v>62.605289999999968</c:v>
                </c:pt>
                <c:pt idx="6942">
                  <c:v>62.667789999999968</c:v>
                </c:pt>
                <c:pt idx="6943">
                  <c:v>62.730289999999968</c:v>
                </c:pt>
                <c:pt idx="6944">
                  <c:v>62.792789999999968</c:v>
                </c:pt>
                <c:pt idx="6945">
                  <c:v>62.855289999999968</c:v>
                </c:pt>
                <c:pt idx="6946">
                  <c:v>62.917789999999968</c:v>
                </c:pt>
                <c:pt idx="6947">
                  <c:v>62.980289999999968</c:v>
                </c:pt>
                <c:pt idx="6948">
                  <c:v>63.042789999999968</c:v>
                </c:pt>
                <c:pt idx="6949">
                  <c:v>63.105289999999968</c:v>
                </c:pt>
                <c:pt idx="6950">
                  <c:v>63.167789999999968</c:v>
                </c:pt>
                <c:pt idx="6951">
                  <c:v>63.230289999999968</c:v>
                </c:pt>
                <c:pt idx="6952">
                  <c:v>63.292789999999968</c:v>
                </c:pt>
                <c:pt idx="6953">
                  <c:v>63.355289999999968</c:v>
                </c:pt>
                <c:pt idx="6954">
                  <c:v>63.417789999999968</c:v>
                </c:pt>
                <c:pt idx="6955">
                  <c:v>63.480289999999968</c:v>
                </c:pt>
                <c:pt idx="6956">
                  <c:v>63.542789999999968</c:v>
                </c:pt>
                <c:pt idx="6957">
                  <c:v>63.605289999999968</c:v>
                </c:pt>
                <c:pt idx="6958">
                  <c:v>63.667789999999968</c:v>
                </c:pt>
                <c:pt idx="6959">
                  <c:v>63.730289999999968</c:v>
                </c:pt>
                <c:pt idx="6960">
                  <c:v>63.792789999999968</c:v>
                </c:pt>
                <c:pt idx="6961">
                  <c:v>63.855289999999968</c:v>
                </c:pt>
                <c:pt idx="6962">
                  <c:v>63.917789999999968</c:v>
                </c:pt>
                <c:pt idx="6963">
                  <c:v>63.980289999999968</c:v>
                </c:pt>
                <c:pt idx="6964">
                  <c:v>64.042789999999968</c:v>
                </c:pt>
                <c:pt idx="6965">
                  <c:v>64.105289999999968</c:v>
                </c:pt>
                <c:pt idx="6966">
                  <c:v>64.167789999999968</c:v>
                </c:pt>
                <c:pt idx="6967">
                  <c:v>64.230289999999968</c:v>
                </c:pt>
                <c:pt idx="6968">
                  <c:v>64.292789999999968</c:v>
                </c:pt>
                <c:pt idx="6969">
                  <c:v>64.355289999999968</c:v>
                </c:pt>
                <c:pt idx="6970">
                  <c:v>64.417789999999968</c:v>
                </c:pt>
                <c:pt idx="6971">
                  <c:v>64.480289999999968</c:v>
                </c:pt>
                <c:pt idx="6972">
                  <c:v>64.542789999999968</c:v>
                </c:pt>
                <c:pt idx="6973">
                  <c:v>64.605289999999968</c:v>
                </c:pt>
                <c:pt idx="6974">
                  <c:v>64.667789999999968</c:v>
                </c:pt>
                <c:pt idx="6975">
                  <c:v>64.730289999999968</c:v>
                </c:pt>
                <c:pt idx="6976">
                  <c:v>64.792789999999968</c:v>
                </c:pt>
                <c:pt idx="6977">
                  <c:v>64.855289999999968</c:v>
                </c:pt>
                <c:pt idx="6978">
                  <c:v>64.917789999999968</c:v>
                </c:pt>
                <c:pt idx="6979">
                  <c:v>64.980289999999968</c:v>
                </c:pt>
                <c:pt idx="6980">
                  <c:v>65.042789999999968</c:v>
                </c:pt>
                <c:pt idx="6981">
                  <c:v>65.105289999999968</c:v>
                </c:pt>
                <c:pt idx="6982">
                  <c:v>65.167789999999968</c:v>
                </c:pt>
                <c:pt idx="6983">
                  <c:v>65.230289999999968</c:v>
                </c:pt>
                <c:pt idx="6984">
                  <c:v>65.292789999999968</c:v>
                </c:pt>
                <c:pt idx="6985">
                  <c:v>65.355289999999968</c:v>
                </c:pt>
                <c:pt idx="6986">
                  <c:v>65.417789999999968</c:v>
                </c:pt>
                <c:pt idx="6987">
                  <c:v>65.480289999999968</c:v>
                </c:pt>
                <c:pt idx="6988">
                  <c:v>65.542789999999968</c:v>
                </c:pt>
                <c:pt idx="6989">
                  <c:v>65.605289999999968</c:v>
                </c:pt>
                <c:pt idx="6990">
                  <c:v>65.667789999999968</c:v>
                </c:pt>
                <c:pt idx="6991">
                  <c:v>65.730289999999968</c:v>
                </c:pt>
                <c:pt idx="6992">
                  <c:v>65.792789999999968</c:v>
                </c:pt>
                <c:pt idx="6993">
                  <c:v>65.855289999999968</c:v>
                </c:pt>
                <c:pt idx="6994">
                  <c:v>65.917789999999968</c:v>
                </c:pt>
                <c:pt idx="6995">
                  <c:v>65.980289999999968</c:v>
                </c:pt>
                <c:pt idx="6996">
                  <c:v>66.042789999999968</c:v>
                </c:pt>
                <c:pt idx="6997">
                  <c:v>66.105289999999968</c:v>
                </c:pt>
                <c:pt idx="6998">
                  <c:v>66.167789999999968</c:v>
                </c:pt>
                <c:pt idx="6999">
                  <c:v>66.230289999999968</c:v>
                </c:pt>
                <c:pt idx="7000">
                  <c:v>66.292789999999968</c:v>
                </c:pt>
                <c:pt idx="7001">
                  <c:v>66.355289999999968</c:v>
                </c:pt>
                <c:pt idx="7002">
                  <c:v>66.417789999999968</c:v>
                </c:pt>
                <c:pt idx="7003">
                  <c:v>66.480289999999968</c:v>
                </c:pt>
                <c:pt idx="7004">
                  <c:v>66.542789999999968</c:v>
                </c:pt>
                <c:pt idx="7005">
                  <c:v>66.605289999999968</c:v>
                </c:pt>
                <c:pt idx="7006">
                  <c:v>66.667789999999968</c:v>
                </c:pt>
                <c:pt idx="7007">
                  <c:v>66.730289999999968</c:v>
                </c:pt>
                <c:pt idx="7008">
                  <c:v>66.792789999999968</c:v>
                </c:pt>
                <c:pt idx="7009">
                  <c:v>66.855289999999968</c:v>
                </c:pt>
                <c:pt idx="7010">
                  <c:v>66.917789999999968</c:v>
                </c:pt>
                <c:pt idx="7011">
                  <c:v>66.980289999999968</c:v>
                </c:pt>
                <c:pt idx="7012">
                  <c:v>67.042789999999968</c:v>
                </c:pt>
                <c:pt idx="7013">
                  <c:v>67.105289999999968</c:v>
                </c:pt>
                <c:pt idx="7014">
                  <c:v>67.167789999999968</c:v>
                </c:pt>
                <c:pt idx="7015">
                  <c:v>67.230289999999968</c:v>
                </c:pt>
                <c:pt idx="7016">
                  <c:v>67.292789999999968</c:v>
                </c:pt>
                <c:pt idx="7017">
                  <c:v>67.355289999999968</c:v>
                </c:pt>
                <c:pt idx="7018">
                  <c:v>67.417789999999968</c:v>
                </c:pt>
                <c:pt idx="7019">
                  <c:v>67.480289999999968</c:v>
                </c:pt>
                <c:pt idx="7020">
                  <c:v>67.542789999999968</c:v>
                </c:pt>
                <c:pt idx="7021">
                  <c:v>67.605289999999968</c:v>
                </c:pt>
                <c:pt idx="7022">
                  <c:v>67.667789999999968</c:v>
                </c:pt>
                <c:pt idx="7023">
                  <c:v>67.730289999999968</c:v>
                </c:pt>
                <c:pt idx="7024">
                  <c:v>67.792789999999968</c:v>
                </c:pt>
                <c:pt idx="7025">
                  <c:v>67.855289999999968</c:v>
                </c:pt>
                <c:pt idx="7026">
                  <c:v>67.917789999999968</c:v>
                </c:pt>
                <c:pt idx="7027">
                  <c:v>67.980289999999968</c:v>
                </c:pt>
                <c:pt idx="7028">
                  <c:v>68.042789999999968</c:v>
                </c:pt>
                <c:pt idx="7029">
                  <c:v>68.105289999999968</c:v>
                </c:pt>
                <c:pt idx="7030">
                  <c:v>68.167789999999968</c:v>
                </c:pt>
                <c:pt idx="7031">
                  <c:v>68.230289999999968</c:v>
                </c:pt>
                <c:pt idx="7032">
                  <c:v>68.292789999999968</c:v>
                </c:pt>
                <c:pt idx="7033">
                  <c:v>68.355289999999968</c:v>
                </c:pt>
                <c:pt idx="7034">
                  <c:v>68.417789999999968</c:v>
                </c:pt>
                <c:pt idx="7035">
                  <c:v>68.480289999999968</c:v>
                </c:pt>
                <c:pt idx="7036">
                  <c:v>68.542789999999968</c:v>
                </c:pt>
                <c:pt idx="7037">
                  <c:v>68.605289999999968</c:v>
                </c:pt>
                <c:pt idx="7038">
                  <c:v>68.667789999999968</c:v>
                </c:pt>
                <c:pt idx="7039">
                  <c:v>68.730289999999968</c:v>
                </c:pt>
                <c:pt idx="7040">
                  <c:v>68.792789999999968</c:v>
                </c:pt>
                <c:pt idx="7041">
                  <c:v>68.855289999999968</c:v>
                </c:pt>
                <c:pt idx="7042">
                  <c:v>68.917789999999968</c:v>
                </c:pt>
                <c:pt idx="7043">
                  <c:v>68.980289999999968</c:v>
                </c:pt>
                <c:pt idx="7044">
                  <c:v>69.042789999999968</c:v>
                </c:pt>
                <c:pt idx="7045">
                  <c:v>69.105289999999968</c:v>
                </c:pt>
                <c:pt idx="7046">
                  <c:v>69.167789999999968</c:v>
                </c:pt>
                <c:pt idx="7047">
                  <c:v>69.230289999999968</c:v>
                </c:pt>
                <c:pt idx="7048">
                  <c:v>69.292789999999968</c:v>
                </c:pt>
                <c:pt idx="7049">
                  <c:v>69.355289999999968</c:v>
                </c:pt>
                <c:pt idx="7050">
                  <c:v>69.417789999999968</c:v>
                </c:pt>
                <c:pt idx="7051">
                  <c:v>69.480289999999968</c:v>
                </c:pt>
                <c:pt idx="7052">
                  <c:v>69.542789999999968</c:v>
                </c:pt>
                <c:pt idx="7053">
                  <c:v>69.605289999999968</c:v>
                </c:pt>
                <c:pt idx="7054">
                  <c:v>69.667789999999968</c:v>
                </c:pt>
                <c:pt idx="7055">
                  <c:v>69.730289999999968</c:v>
                </c:pt>
                <c:pt idx="7056">
                  <c:v>69.792789999999968</c:v>
                </c:pt>
                <c:pt idx="7057">
                  <c:v>69.855289999999968</c:v>
                </c:pt>
                <c:pt idx="7058">
                  <c:v>69.917789999999968</c:v>
                </c:pt>
                <c:pt idx="7059">
                  <c:v>69.980289999999968</c:v>
                </c:pt>
                <c:pt idx="7060">
                  <c:v>70.042789999999968</c:v>
                </c:pt>
                <c:pt idx="7061">
                  <c:v>70.105289999999968</c:v>
                </c:pt>
                <c:pt idx="7062">
                  <c:v>70.167789999999968</c:v>
                </c:pt>
                <c:pt idx="7063">
                  <c:v>70.230289999999968</c:v>
                </c:pt>
                <c:pt idx="7064">
                  <c:v>70.292789999999968</c:v>
                </c:pt>
                <c:pt idx="7065">
                  <c:v>70.355289999999968</c:v>
                </c:pt>
                <c:pt idx="7066">
                  <c:v>70.417789999999968</c:v>
                </c:pt>
                <c:pt idx="7067">
                  <c:v>70.480289999999968</c:v>
                </c:pt>
                <c:pt idx="7068">
                  <c:v>70.542789999999968</c:v>
                </c:pt>
                <c:pt idx="7069">
                  <c:v>70.605289999999968</c:v>
                </c:pt>
                <c:pt idx="7070">
                  <c:v>70.667789999999968</c:v>
                </c:pt>
                <c:pt idx="7071">
                  <c:v>70.730289999999968</c:v>
                </c:pt>
                <c:pt idx="7072">
                  <c:v>70.792789999999968</c:v>
                </c:pt>
                <c:pt idx="7073">
                  <c:v>70.855289999999968</c:v>
                </c:pt>
                <c:pt idx="7074">
                  <c:v>70.917789999999968</c:v>
                </c:pt>
                <c:pt idx="7075">
                  <c:v>70.980289999999968</c:v>
                </c:pt>
                <c:pt idx="7076">
                  <c:v>71.042789999999968</c:v>
                </c:pt>
                <c:pt idx="7077">
                  <c:v>71.105289999999968</c:v>
                </c:pt>
                <c:pt idx="7078">
                  <c:v>71.167789999999968</c:v>
                </c:pt>
                <c:pt idx="7079">
                  <c:v>71.230289999999968</c:v>
                </c:pt>
                <c:pt idx="7080">
                  <c:v>71.292789999999968</c:v>
                </c:pt>
                <c:pt idx="7081">
                  <c:v>71.355289999999968</c:v>
                </c:pt>
                <c:pt idx="7082">
                  <c:v>71.417789999999968</c:v>
                </c:pt>
                <c:pt idx="7083">
                  <c:v>71.480289999999968</c:v>
                </c:pt>
                <c:pt idx="7084">
                  <c:v>71.542789999999968</c:v>
                </c:pt>
                <c:pt idx="7085">
                  <c:v>71.605289999999968</c:v>
                </c:pt>
                <c:pt idx="7086">
                  <c:v>71.667789999999968</c:v>
                </c:pt>
                <c:pt idx="7087">
                  <c:v>71.730289999999968</c:v>
                </c:pt>
                <c:pt idx="7088">
                  <c:v>71.792789999999968</c:v>
                </c:pt>
                <c:pt idx="7089">
                  <c:v>71.855289999999968</c:v>
                </c:pt>
                <c:pt idx="7090">
                  <c:v>71.917789999999968</c:v>
                </c:pt>
                <c:pt idx="7091">
                  <c:v>71.980289999999968</c:v>
                </c:pt>
                <c:pt idx="7092">
                  <c:v>72.042789999999968</c:v>
                </c:pt>
                <c:pt idx="7093">
                  <c:v>72.105289999999968</c:v>
                </c:pt>
                <c:pt idx="7094">
                  <c:v>72.167789999999968</c:v>
                </c:pt>
                <c:pt idx="7095">
                  <c:v>72.230289999999968</c:v>
                </c:pt>
                <c:pt idx="7096">
                  <c:v>72.292789999999968</c:v>
                </c:pt>
                <c:pt idx="7097">
                  <c:v>72.355289999999968</c:v>
                </c:pt>
                <c:pt idx="7098">
                  <c:v>72.417789999999968</c:v>
                </c:pt>
                <c:pt idx="7099">
                  <c:v>72.480289999999968</c:v>
                </c:pt>
                <c:pt idx="7100">
                  <c:v>72.542789999999968</c:v>
                </c:pt>
                <c:pt idx="7101">
                  <c:v>72.605289999999968</c:v>
                </c:pt>
                <c:pt idx="7102">
                  <c:v>72.667789999999968</c:v>
                </c:pt>
                <c:pt idx="7103">
                  <c:v>72.730289999999968</c:v>
                </c:pt>
                <c:pt idx="7104">
                  <c:v>72.792789999999968</c:v>
                </c:pt>
                <c:pt idx="7105">
                  <c:v>72.855289999999968</c:v>
                </c:pt>
                <c:pt idx="7106">
                  <c:v>72.917789999999968</c:v>
                </c:pt>
                <c:pt idx="7107">
                  <c:v>72.980289999999968</c:v>
                </c:pt>
                <c:pt idx="7108">
                  <c:v>73.042789999999968</c:v>
                </c:pt>
                <c:pt idx="7109">
                  <c:v>73.105289999999968</c:v>
                </c:pt>
                <c:pt idx="7110">
                  <c:v>73.167789999999968</c:v>
                </c:pt>
                <c:pt idx="7111">
                  <c:v>73.230289999999968</c:v>
                </c:pt>
                <c:pt idx="7112">
                  <c:v>73.292789999999968</c:v>
                </c:pt>
                <c:pt idx="7113">
                  <c:v>73.355289999999968</c:v>
                </c:pt>
                <c:pt idx="7114">
                  <c:v>73.417789999999968</c:v>
                </c:pt>
                <c:pt idx="7115">
                  <c:v>73.480289999999968</c:v>
                </c:pt>
                <c:pt idx="7116">
                  <c:v>73.542789999999968</c:v>
                </c:pt>
                <c:pt idx="7117">
                  <c:v>73.605289999999968</c:v>
                </c:pt>
                <c:pt idx="7118">
                  <c:v>73.667789999999968</c:v>
                </c:pt>
                <c:pt idx="7119">
                  <c:v>73.730289999999968</c:v>
                </c:pt>
                <c:pt idx="7120">
                  <c:v>73.792789999999968</c:v>
                </c:pt>
                <c:pt idx="7121">
                  <c:v>73.855289999999968</c:v>
                </c:pt>
                <c:pt idx="7122">
                  <c:v>73.917789999999968</c:v>
                </c:pt>
                <c:pt idx="7123">
                  <c:v>73.980289999999968</c:v>
                </c:pt>
                <c:pt idx="7124">
                  <c:v>74.042789999999968</c:v>
                </c:pt>
                <c:pt idx="7125">
                  <c:v>74.105289999999968</c:v>
                </c:pt>
                <c:pt idx="7126">
                  <c:v>74.167789999999968</c:v>
                </c:pt>
                <c:pt idx="7127">
                  <c:v>74.230289999999968</c:v>
                </c:pt>
                <c:pt idx="7128">
                  <c:v>74.292789999999968</c:v>
                </c:pt>
                <c:pt idx="7129">
                  <c:v>74.355289999999968</c:v>
                </c:pt>
                <c:pt idx="7130">
                  <c:v>74.417789999999968</c:v>
                </c:pt>
                <c:pt idx="7131">
                  <c:v>74.480289999999968</c:v>
                </c:pt>
                <c:pt idx="7132">
                  <c:v>74.542789999999968</c:v>
                </c:pt>
                <c:pt idx="7133">
                  <c:v>74.605289999999968</c:v>
                </c:pt>
                <c:pt idx="7134">
                  <c:v>74.667789999999968</c:v>
                </c:pt>
                <c:pt idx="7135">
                  <c:v>74.730289999999968</c:v>
                </c:pt>
                <c:pt idx="7136">
                  <c:v>74.792789999999968</c:v>
                </c:pt>
                <c:pt idx="7137">
                  <c:v>74.855289999999968</c:v>
                </c:pt>
                <c:pt idx="7138">
                  <c:v>74.917789999999968</c:v>
                </c:pt>
                <c:pt idx="7139">
                  <c:v>74.980289999999968</c:v>
                </c:pt>
                <c:pt idx="7140">
                  <c:v>75.042789999999968</c:v>
                </c:pt>
                <c:pt idx="7141">
                  <c:v>75.105289999999968</c:v>
                </c:pt>
                <c:pt idx="7142">
                  <c:v>75.167789999999968</c:v>
                </c:pt>
                <c:pt idx="7143">
                  <c:v>75.230289999999968</c:v>
                </c:pt>
                <c:pt idx="7144">
                  <c:v>75.292789999999968</c:v>
                </c:pt>
                <c:pt idx="7145">
                  <c:v>75.355289999999968</c:v>
                </c:pt>
                <c:pt idx="7146">
                  <c:v>75.417789999999968</c:v>
                </c:pt>
                <c:pt idx="7147">
                  <c:v>75.480289999999968</c:v>
                </c:pt>
                <c:pt idx="7148">
                  <c:v>75.542789999999968</c:v>
                </c:pt>
                <c:pt idx="7149">
                  <c:v>75.605289999999968</c:v>
                </c:pt>
                <c:pt idx="7150">
                  <c:v>75.667789999999968</c:v>
                </c:pt>
                <c:pt idx="7151">
                  <c:v>75.730289999999968</c:v>
                </c:pt>
                <c:pt idx="7152">
                  <c:v>75.792789999999968</c:v>
                </c:pt>
                <c:pt idx="7153">
                  <c:v>75.855289999999968</c:v>
                </c:pt>
                <c:pt idx="7154">
                  <c:v>75.917789999999968</c:v>
                </c:pt>
                <c:pt idx="7155">
                  <c:v>75.980289999999968</c:v>
                </c:pt>
                <c:pt idx="7156">
                  <c:v>76.042789999999968</c:v>
                </c:pt>
                <c:pt idx="7157">
                  <c:v>76.105289999999968</c:v>
                </c:pt>
                <c:pt idx="7158">
                  <c:v>76.167789999999968</c:v>
                </c:pt>
                <c:pt idx="7159">
                  <c:v>76.230289999999968</c:v>
                </c:pt>
                <c:pt idx="7160">
                  <c:v>76.292789999999968</c:v>
                </c:pt>
                <c:pt idx="7161">
                  <c:v>76.355289999999968</c:v>
                </c:pt>
                <c:pt idx="7162">
                  <c:v>76.417789999999968</c:v>
                </c:pt>
                <c:pt idx="7163">
                  <c:v>76.480289999999968</c:v>
                </c:pt>
                <c:pt idx="7164">
                  <c:v>76.542789999999968</c:v>
                </c:pt>
                <c:pt idx="7165">
                  <c:v>76.605289999999968</c:v>
                </c:pt>
                <c:pt idx="7166">
                  <c:v>76.667789999999968</c:v>
                </c:pt>
                <c:pt idx="7167">
                  <c:v>76.730289999999968</c:v>
                </c:pt>
                <c:pt idx="7168">
                  <c:v>76.792789999999968</c:v>
                </c:pt>
                <c:pt idx="7169">
                  <c:v>76.855289999999968</c:v>
                </c:pt>
                <c:pt idx="7170">
                  <c:v>76.917789999999968</c:v>
                </c:pt>
                <c:pt idx="7171">
                  <c:v>76.980289999999968</c:v>
                </c:pt>
                <c:pt idx="7172">
                  <c:v>77.042789999999968</c:v>
                </c:pt>
                <c:pt idx="7173">
                  <c:v>77.105289999999968</c:v>
                </c:pt>
                <c:pt idx="7174">
                  <c:v>77.167789999999968</c:v>
                </c:pt>
                <c:pt idx="7175">
                  <c:v>77.230289999999968</c:v>
                </c:pt>
                <c:pt idx="7176">
                  <c:v>77.292789999999968</c:v>
                </c:pt>
                <c:pt idx="7177">
                  <c:v>77.355289999999968</c:v>
                </c:pt>
                <c:pt idx="7178">
                  <c:v>77.417789999999968</c:v>
                </c:pt>
                <c:pt idx="7179">
                  <c:v>77.480289999999968</c:v>
                </c:pt>
                <c:pt idx="7180">
                  <c:v>77.542789999999968</c:v>
                </c:pt>
                <c:pt idx="7181">
                  <c:v>77.605289999999968</c:v>
                </c:pt>
                <c:pt idx="7182">
                  <c:v>77.667789999999968</c:v>
                </c:pt>
                <c:pt idx="7183">
                  <c:v>77.730289999999968</c:v>
                </c:pt>
                <c:pt idx="7184">
                  <c:v>77.792789999999968</c:v>
                </c:pt>
                <c:pt idx="7185">
                  <c:v>77.855289999999968</c:v>
                </c:pt>
                <c:pt idx="7186">
                  <c:v>77.917789999999968</c:v>
                </c:pt>
                <c:pt idx="7187">
                  <c:v>77.980289999999968</c:v>
                </c:pt>
                <c:pt idx="7188">
                  <c:v>78.042789999999968</c:v>
                </c:pt>
                <c:pt idx="7189">
                  <c:v>78.105289999999968</c:v>
                </c:pt>
                <c:pt idx="7190">
                  <c:v>78.167789999999968</c:v>
                </c:pt>
                <c:pt idx="7191">
                  <c:v>78.230289999999968</c:v>
                </c:pt>
                <c:pt idx="7192">
                  <c:v>78.292789999999968</c:v>
                </c:pt>
                <c:pt idx="7193">
                  <c:v>78.355289999999968</c:v>
                </c:pt>
                <c:pt idx="7194">
                  <c:v>78.417789999999968</c:v>
                </c:pt>
                <c:pt idx="7195">
                  <c:v>78.480289999999968</c:v>
                </c:pt>
                <c:pt idx="7196">
                  <c:v>78.542789999999968</c:v>
                </c:pt>
                <c:pt idx="7197">
                  <c:v>78.605289999999968</c:v>
                </c:pt>
                <c:pt idx="7198">
                  <c:v>78.667789999999968</c:v>
                </c:pt>
                <c:pt idx="7199">
                  <c:v>78.730289999999968</c:v>
                </c:pt>
                <c:pt idx="7200">
                  <c:v>78.792789999999968</c:v>
                </c:pt>
                <c:pt idx="7201">
                  <c:v>78.855289999999968</c:v>
                </c:pt>
                <c:pt idx="7202">
                  <c:v>78.917789999999968</c:v>
                </c:pt>
                <c:pt idx="7203">
                  <c:v>78.980289999999968</c:v>
                </c:pt>
                <c:pt idx="7204">
                  <c:v>79.042789999999968</c:v>
                </c:pt>
                <c:pt idx="7205">
                  <c:v>79.105289999999968</c:v>
                </c:pt>
                <c:pt idx="7206">
                  <c:v>79.167789999999968</c:v>
                </c:pt>
                <c:pt idx="7207">
                  <c:v>79.230289999999968</c:v>
                </c:pt>
                <c:pt idx="7208">
                  <c:v>79.292789999999968</c:v>
                </c:pt>
                <c:pt idx="7209">
                  <c:v>79.355289999999968</c:v>
                </c:pt>
                <c:pt idx="7210">
                  <c:v>79.417789999999968</c:v>
                </c:pt>
                <c:pt idx="7211">
                  <c:v>79.480289999999968</c:v>
                </c:pt>
                <c:pt idx="7212">
                  <c:v>79.542789999999968</c:v>
                </c:pt>
                <c:pt idx="7213">
                  <c:v>79.605289999999968</c:v>
                </c:pt>
                <c:pt idx="7214">
                  <c:v>79.667789999999968</c:v>
                </c:pt>
                <c:pt idx="7215">
                  <c:v>79.730289999999968</c:v>
                </c:pt>
                <c:pt idx="7216">
                  <c:v>79.792789999999968</c:v>
                </c:pt>
                <c:pt idx="7217">
                  <c:v>79.855289999999968</c:v>
                </c:pt>
                <c:pt idx="7218">
                  <c:v>79.917789999999968</c:v>
                </c:pt>
                <c:pt idx="7219">
                  <c:v>79.980289999999968</c:v>
                </c:pt>
                <c:pt idx="7220">
                  <c:v>80.042789999999968</c:v>
                </c:pt>
                <c:pt idx="7221">
                  <c:v>80.105289999999968</c:v>
                </c:pt>
                <c:pt idx="7222">
                  <c:v>80.167789999999968</c:v>
                </c:pt>
                <c:pt idx="7223">
                  <c:v>80.230289999999968</c:v>
                </c:pt>
                <c:pt idx="7224">
                  <c:v>80.292789999999968</c:v>
                </c:pt>
                <c:pt idx="7225">
                  <c:v>80.355289999999968</c:v>
                </c:pt>
                <c:pt idx="7226">
                  <c:v>80.417789999999968</c:v>
                </c:pt>
                <c:pt idx="7227">
                  <c:v>80.480289999999968</c:v>
                </c:pt>
                <c:pt idx="7228">
                  <c:v>80.542789999999968</c:v>
                </c:pt>
                <c:pt idx="7229">
                  <c:v>80.605289999999968</c:v>
                </c:pt>
                <c:pt idx="7230">
                  <c:v>80.667789999999968</c:v>
                </c:pt>
                <c:pt idx="7231">
                  <c:v>80.730289999999968</c:v>
                </c:pt>
                <c:pt idx="7232">
                  <c:v>80.792789999999968</c:v>
                </c:pt>
                <c:pt idx="7233">
                  <c:v>80.855289999999968</c:v>
                </c:pt>
                <c:pt idx="7234">
                  <c:v>80.917789999999968</c:v>
                </c:pt>
                <c:pt idx="7235">
                  <c:v>80.980289999999968</c:v>
                </c:pt>
                <c:pt idx="7236">
                  <c:v>81.042789999999968</c:v>
                </c:pt>
                <c:pt idx="7237">
                  <c:v>81.105289999999968</c:v>
                </c:pt>
                <c:pt idx="7238">
                  <c:v>81.167789999999968</c:v>
                </c:pt>
                <c:pt idx="7239">
                  <c:v>81.230289999999968</c:v>
                </c:pt>
                <c:pt idx="7240">
                  <c:v>81.292789999999968</c:v>
                </c:pt>
                <c:pt idx="7241">
                  <c:v>81.355289999999968</c:v>
                </c:pt>
                <c:pt idx="7242">
                  <c:v>81.417789999999968</c:v>
                </c:pt>
                <c:pt idx="7243">
                  <c:v>81.480289999999968</c:v>
                </c:pt>
                <c:pt idx="7244">
                  <c:v>81.542789999999968</c:v>
                </c:pt>
                <c:pt idx="7245">
                  <c:v>81.605289999999968</c:v>
                </c:pt>
                <c:pt idx="7246">
                  <c:v>81.667789999999968</c:v>
                </c:pt>
                <c:pt idx="7247">
                  <c:v>81.730289999999968</c:v>
                </c:pt>
                <c:pt idx="7248">
                  <c:v>81.792789999999968</c:v>
                </c:pt>
                <c:pt idx="7249">
                  <c:v>81.855289999999968</c:v>
                </c:pt>
                <c:pt idx="7250">
                  <c:v>81.917789999999968</c:v>
                </c:pt>
                <c:pt idx="7251">
                  <c:v>81.980289999999968</c:v>
                </c:pt>
                <c:pt idx="7252">
                  <c:v>82.042789999999968</c:v>
                </c:pt>
                <c:pt idx="7253">
                  <c:v>82.105289999999968</c:v>
                </c:pt>
                <c:pt idx="7254">
                  <c:v>82.167789999999968</c:v>
                </c:pt>
                <c:pt idx="7255">
                  <c:v>82.230289999999968</c:v>
                </c:pt>
                <c:pt idx="7256">
                  <c:v>82.292789999999968</c:v>
                </c:pt>
                <c:pt idx="7257">
                  <c:v>82.355289999999968</c:v>
                </c:pt>
                <c:pt idx="7258">
                  <c:v>82.417789999999968</c:v>
                </c:pt>
                <c:pt idx="7259">
                  <c:v>82.480289999999968</c:v>
                </c:pt>
                <c:pt idx="7260">
                  <c:v>82.542789999999968</c:v>
                </c:pt>
                <c:pt idx="7261">
                  <c:v>82.605289999999968</c:v>
                </c:pt>
                <c:pt idx="7262">
                  <c:v>82.667789999999968</c:v>
                </c:pt>
                <c:pt idx="7263">
                  <c:v>82.730289999999968</c:v>
                </c:pt>
                <c:pt idx="7264">
                  <c:v>82.792789999999968</c:v>
                </c:pt>
                <c:pt idx="7265">
                  <c:v>82.855289999999968</c:v>
                </c:pt>
                <c:pt idx="7266">
                  <c:v>82.917789999999968</c:v>
                </c:pt>
                <c:pt idx="7267">
                  <c:v>82.980289999999968</c:v>
                </c:pt>
                <c:pt idx="7268">
                  <c:v>83.042789999999968</c:v>
                </c:pt>
                <c:pt idx="7269">
                  <c:v>83.105289999999968</c:v>
                </c:pt>
                <c:pt idx="7270">
                  <c:v>83.167789999999968</c:v>
                </c:pt>
                <c:pt idx="7271">
                  <c:v>83.230289999999968</c:v>
                </c:pt>
                <c:pt idx="7272">
                  <c:v>83.292789999999968</c:v>
                </c:pt>
                <c:pt idx="7273">
                  <c:v>83.355289999999968</c:v>
                </c:pt>
                <c:pt idx="7274">
                  <c:v>83.417789999999968</c:v>
                </c:pt>
                <c:pt idx="7275">
                  <c:v>83.480289999999968</c:v>
                </c:pt>
                <c:pt idx="7276">
                  <c:v>83.542789999999968</c:v>
                </c:pt>
                <c:pt idx="7277">
                  <c:v>83.605289999999968</c:v>
                </c:pt>
                <c:pt idx="7278">
                  <c:v>83.667789999999968</c:v>
                </c:pt>
                <c:pt idx="7279">
                  <c:v>83.730289999999968</c:v>
                </c:pt>
                <c:pt idx="7280">
                  <c:v>83.792789999999968</c:v>
                </c:pt>
                <c:pt idx="7281">
                  <c:v>83.855289999999968</c:v>
                </c:pt>
                <c:pt idx="7282">
                  <c:v>83.917789999999968</c:v>
                </c:pt>
                <c:pt idx="7283">
                  <c:v>83.980289999999968</c:v>
                </c:pt>
                <c:pt idx="7284">
                  <c:v>84.042789999999968</c:v>
                </c:pt>
                <c:pt idx="7285">
                  <c:v>84.105289999999968</c:v>
                </c:pt>
                <c:pt idx="7286">
                  <c:v>84.167789999999968</c:v>
                </c:pt>
                <c:pt idx="7287">
                  <c:v>84.230289999999968</c:v>
                </c:pt>
                <c:pt idx="7288">
                  <c:v>84.292789999999968</c:v>
                </c:pt>
                <c:pt idx="7289">
                  <c:v>84.355289999999968</c:v>
                </c:pt>
                <c:pt idx="7290">
                  <c:v>84.417789999999968</c:v>
                </c:pt>
                <c:pt idx="7291">
                  <c:v>84.480289999999968</c:v>
                </c:pt>
                <c:pt idx="7292">
                  <c:v>84.542789999999968</c:v>
                </c:pt>
                <c:pt idx="7293">
                  <c:v>84.605289999999968</c:v>
                </c:pt>
                <c:pt idx="7294">
                  <c:v>84.667789999999968</c:v>
                </c:pt>
                <c:pt idx="7295">
                  <c:v>84.730289999999968</c:v>
                </c:pt>
                <c:pt idx="7296">
                  <c:v>84.792789999999968</c:v>
                </c:pt>
                <c:pt idx="7297">
                  <c:v>84.855289999999968</c:v>
                </c:pt>
                <c:pt idx="7298">
                  <c:v>84.917789999999968</c:v>
                </c:pt>
                <c:pt idx="7299">
                  <c:v>84.980289999999968</c:v>
                </c:pt>
                <c:pt idx="7300">
                  <c:v>85.042789999999968</c:v>
                </c:pt>
                <c:pt idx="7301">
                  <c:v>85.105289999999968</c:v>
                </c:pt>
                <c:pt idx="7302">
                  <c:v>85.167789999999968</c:v>
                </c:pt>
                <c:pt idx="7303">
                  <c:v>85.230289999999968</c:v>
                </c:pt>
                <c:pt idx="7304">
                  <c:v>85.292789999999968</c:v>
                </c:pt>
                <c:pt idx="7305">
                  <c:v>85.355289999999968</c:v>
                </c:pt>
                <c:pt idx="7306">
                  <c:v>85.417789999999968</c:v>
                </c:pt>
                <c:pt idx="7307">
                  <c:v>85.480289999999968</c:v>
                </c:pt>
                <c:pt idx="7308">
                  <c:v>85.542789999999968</c:v>
                </c:pt>
                <c:pt idx="7309">
                  <c:v>85.605289999999968</c:v>
                </c:pt>
                <c:pt idx="7310">
                  <c:v>85.667789999999968</c:v>
                </c:pt>
                <c:pt idx="7311">
                  <c:v>85.730289999999968</c:v>
                </c:pt>
                <c:pt idx="7312">
                  <c:v>85.792789999999968</c:v>
                </c:pt>
                <c:pt idx="7313">
                  <c:v>85.855289999999968</c:v>
                </c:pt>
                <c:pt idx="7314">
                  <c:v>85.917789999999968</c:v>
                </c:pt>
                <c:pt idx="7315">
                  <c:v>85.980289999999968</c:v>
                </c:pt>
                <c:pt idx="7316">
                  <c:v>86.042789999999968</c:v>
                </c:pt>
                <c:pt idx="7317">
                  <c:v>86.105289999999968</c:v>
                </c:pt>
                <c:pt idx="7318">
                  <c:v>86.167789999999968</c:v>
                </c:pt>
                <c:pt idx="7319">
                  <c:v>86.230289999999968</c:v>
                </c:pt>
                <c:pt idx="7320">
                  <c:v>86.292789999999968</c:v>
                </c:pt>
                <c:pt idx="7321">
                  <c:v>86.355289999999968</c:v>
                </c:pt>
                <c:pt idx="7322">
                  <c:v>86.417789999999968</c:v>
                </c:pt>
                <c:pt idx="7323">
                  <c:v>86.480289999999968</c:v>
                </c:pt>
                <c:pt idx="7324">
                  <c:v>86.542789999999968</c:v>
                </c:pt>
                <c:pt idx="7325">
                  <c:v>86.605289999999968</c:v>
                </c:pt>
                <c:pt idx="7326">
                  <c:v>86.667789999999968</c:v>
                </c:pt>
                <c:pt idx="7327">
                  <c:v>86.730289999999968</c:v>
                </c:pt>
                <c:pt idx="7328">
                  <c:v>86.792789999999968</c:v>
                </c:pt>
                <c:pt idx="7329">
                  <c:v>86.855289999999968</c:v>
                </c:pt>
                <c:pt idx="7330">
                  <c:v>86.917789999999968</c:v>
                </c:pt>
                <c:pt idx="7331">
                  <c:v>86.980289999999968</c:v>
                </c:pt>
                <c:pt idx="7332">
                  <c:v>87.042789999999968</c:v>
                </c:pt>
                <c:pt idx="7333">
                  <c:v>87.105289999999968</c:v>
                </c:pt>
                <c:pt idx="7334">
                  <c:v>87.167789999999968</c:v>
                </c:pt>
                <c:pt idx="7335">
                  <c:v>87.230289999999968</c:v>
                </c:pt>
                <c:pt idx="7336">
                  <c:v>87.292789999999968</c:v>
                </c:pt>
                <c:pt idx="7337">
                  <c:v>87.355289999999968</c:v>
                </c:pt>
                <c:pt idx="7338">
                  <c:v>87.417789999999968</c:v>
                </c:pt>
                <c:pt idx="7339">
                  <c:v>87.480289999999968</c:v>
                </c:pt>
                <c:pt idx="7340">
                  <c:v>87.542789999999968</c:v>
                </c:pt>
                <c:pt idx="7341">
                  <c:v>87.605289999999968</c:v>
                </c:pt>
                <c:pt idx="7342">
                  <c:v>87.667789999999968</c:v>
                </c:pt>
                <c:pt idx="7343">
                  <c:v>87.730289999999968</c:v>
                </c:pt>
                <c:pt idx="7344">
                  <c:v>87.792789999999968</c:v>
                </c:pt>
                <c:pt idx="7345">
                  <c:v>87.855289999999968</c:v>
                </c:pt>
                <c:pt idx="7346">
                  <c:v>87.917789999999968</c:v>
                </c:pt>
                <c:pt idx="7347">
                  <c:v>87.980289999999968</c:v>
                </c:pt>
                <c:pt idx="7348">
                  <c:v>88.042789999999968</c:v>
                </c:pt>
                <c:pt idx="7349">
                  <c:v>88.105289999999968</c:v>
                </c:pt>
                <c:pt idx="7350">
                  <c:v>88.167789999999968</c:v>
                </c:pt>
                <c:pt idx="7351">
                  <c:v>88.230289999999968</c:v>
                </c:pt>
                <c:pt idx="7352">
                  <c:v>88.292789999999968</c:v>
                </c:pt>
                <c:pt idx="7353">
                  <c:v>88.355289999999968</c:v>
                </c:pt>
                <c:pt idx="7354">
                  <c:v>88.417789999999968</c:v>
                </c:pt>
                <c:pt idx="7355">
                  <c:v>88.480289999999968</c:v>
                </c:pt>
                <c:pt idx="7356">
                  <c:v>88.542789999999968</c:v>
                </c:pt>
                <c:pt idx="7357">
                  <c:v>88.605289999999968</c:v>
                </c:pt>
                <c:pt idx="7358">
                  <c:v>88.667789999999968</c:v>
                </c:pt>
                <c:pt idx="7359">
                  <c:v>88.730289999999968</c:v>
                </c:pt>
                <c:pt idx="7360">
                  <c:v>88.792789999999968</c:v>
                </c:pt>
                <c:pt idx="7361">
                  <c:v>88.855289999999968</c:v>
                </c:pt>
                <c:pt idx="7362">
                  <c:v>88.917789999999968</c:v>
                </c:pt>
                <c:pt idx="7363">
                  <c:v>88.980289999999968</c:v>
                </c:pt>
                <c:pt idx="7364">
                  <c:v>89.042789999999968</c:v>
                </c:pt>
                <c:pt idx="7365">
                  <c:v>89.105289999999968</c:v>
                </c:pt>
                <c:pt idx="7366">
                  <c:v>89.167789999999968</c:v>
                </c:pt>
                <c:pt idx="7367">
                  <c:v>89.230289999999968</c:v>
                </c:pt>
                <c:pt idx="7368">
                  <c:v>89.292789999999968</c:v>
                </c:pt>
                <c:pt idx="7369">
                  <c:v>89.355289999999968</c:v>
                </c:pt>
                <c:pt idx="7370">
                  <c:v>89.417789999999968</c:v>
                </c:pt>
                <c:pt idx="7371">
                  <c:v>89.480289999999968</c:v>
                </c:pt>
                <c:pt idx="7372">
                  <c:v>89.542789999999968</c:v>
                </c:pt>
                <c:pt idx="7373">
                  <c:v>89.605289999999968</c:v>
                </c:pt>
                <c:pt idx="7374">
                  <c:v>89.667789999999968</c:v>
                </c:pt>
                <c:pt idx="7375">
                  <c:v>89.730289999999968</c:v>
                </c:pt>
                <c:pt idx="7376">
                  <c:v>89.792789999999968</c:v>
                </c:pt>
                <c:pt idx="7377">
                  <c:v>89.855289999999968</c:v>
                </c:pt>
                <c:pt idx="7378">
                  <c:v>89.917789999999968</c:v>
                </c:pt>
                <c:pt idx="7379">
                  <c:v>89.980289999999968</c:v>
                </c:pt>
                <c:pt idx="7380">
                  <c:v>90.042789999999968</c:v>
                </c:pt>
                <c:pt idx="7381">
                  <c:v>90.105289999999968</c:v>
                </c:pt>
                <c:pt idx="7382">
                  <c:v>90.167789999999968</c:v>
                </c:pt>
                <c:pt idx="7383">
                  <c:v>90.230289999999968</c:v>
                </c:pt>
                <c:pt idx="7384">
                  <c:v>90.292789999999968</c:v>
                </c:pt>
                <c:pt idx="7385">
                  <c:v>90.355289999999968</c:v>
                </c:pt>
                <c:pt idx="7386">
                  <c:v>90.417789999999968</c:v>
                </c:pt>
                <c:pt idx="7387">
                  <c:v>90.480289999999968</c:v>
                </c:pt>
                <c:pt idx="7388">
                  <c:v>90.542789999999968</c:v>
                </c:pt>
                <c:pt idx="7389">
                  <c:v>90.605289999999968</c:v>
                </c:pt>
                <c:pt idx="7390">
                  <c:v>90.667789999999968</c:v>
                </c:pt>
                <c:pt idx="7391">
                  <c:v>90.730289999999968</c:v>
                </c:pt>
                <c:pt idx="7392">
                  <c:v>90.792789999999968</c:v>
                </c:pt>
                <c:pt idx="7393">
                  <c:v>90.855289999999968</c:v>
                </c:pt>
                <c:pt idx="7394">
                  <c:v>90.917789999999968</c:v>
                </c:pt>
                <c:pt idx="7395">
                  <c:v>90.980289999999968</c:v>
                </c:pt>
                <c:pt idx="7396">
                  <c:v>91.042789999999968</c:v>
                </c:pt>
                <c:pt idx="7397">
                  <c:v>91.105289999999968</c:v>
                </c:pt>
                <c:pt idx="7398">
                  <c:v>91.167789999999968</c:v>
                </c:pt>
                <c:pt idx="7399">
                  <c:v>91.230289999999968</c:v>
                </c:pt>
                <c:pt idx="7400">
                  <c:v>91.292789999999968</c:v>
                </c:pt>
                <c:pt idx="7401">
                  <c:v>91.355289999999968</c:v>
                </c:pt>
                <c:pt idx="7402">
                  <c:v>91.417789999999968</c:v>
                </c:pt>
                <c:pt idx="7403">
                  <c:v>91.480289999999968</c:v>
                </c:pt>
                <c:pt idx="7404">
                  <c:v>91.542789999999968</c:v>
                </c:pt>
                <c:pt idx="7405">
                  <c:v>91.605289999999968</c:v>
                </c:pt>
                <c:pt idx="7406">
                  <c:v>91.667789999999968</c:v>
                </c:pt>
                <c:pt idx="7407">
                  <c:v>91.730289999999968</c:v>
                </c:pt>
                <c:pt idx="7408">
                  <c:v>91.792789999999968</c:v>
                </c:pt>
                <c:pt idx="7409">
                  <c:v>91.855289999999968</c:v>
                </c:pt>
                <c:pt idx="7410">
                  <c:v>91.917789999999968</c:v>
                </c:pt>
                <c:pt idx="7411">
                  <c:v>91.980289999999968</c:v>
                </c:pt>
                <c:pt idx="7412">
                  <c:v>92.042789999999968</c:v>
                </c:pt>
                <c:pt idx="7413">
                  <c:v>92.105289999999968</c:v>
                </c:pt>
                <c:pt idx="7414">
                  <c:v>92.167789999999968</c:v>
                </c:pt>
                <c:pt idx="7415">
                  <c:v>92.230289999999968</c:v>
                </c:pt>
                <c:pt idx="7416">
                  <c:v>92.292789999999968</c:v>
                </c:pt>
                <c:pt idx="7417">
                  <c:v>92.355289999999968</c:v>
                </c:pt>
                <c:pt idx="7418">
                  <c:v>92.417789999999968</c:v>
                </c:pt>
                <c:pt idx="7419">
                  <c:v>92.480289999999968</c:v>
                </c:pt>
                <c:pt idx="7420">
                  <c:v>92.542789999999968</c:v>
                </c:pt>
                <c:pt idx="7421">
                  <c:v>92.605289999999968</c:v>
                </c:pt>
                <c:pt idx="7422">
                  <c:v>92.667789999999968</c:v>
                </c:pt>
                <c:pt idx="7423">
                  <c:v>92.730289999999968</c:v>
                </c:pt>
                <c:pt idx="7424">
                  <c:v>92.792789999999968</c:v>
                </c:pt>
                <c:pt idx="7425">
                  <c:v>92.855289999999968</c:v>
                </c:pt>
                <c:pt idx="7426">
                  <c:v>92.917789999999968</c:v>
                </c:pt>
                <c:pt idx="7427">
                  <c:v>92.980289999999968</c:v>
                </c:pt>
                <c:pt idx="7428">
                  <c:v>93.042789999999968</c:v>
                </c:pt>
                <c:pt idx="7429">
                  <c:v>93.105289999999968</c:v>
                </c:pt>
                <c:pt idx="7430">
                  <c:v>93.167789999999968</c:v>
                </c:pt>
                <c:pt idx="7431">
                  <c:v>93.230289999999968</c:v>
                </c:pt>
                <c:pt idx="7432">
                  <c:v>93.292789999999968</c:v>
                </c:pt>
                <c:pt idx="7433">
                  <c:v>93.355289999999968</c:v>
                </c:pt>
                <c:pt idx="7434">
                  <c:v>93.417789999999968</c:v>
                </c:pt>
                <c:pt idx="7435">
                  <c:v>93.480289999999968</c:v>
                </c:pt>
                <c:pt idx="7436">
                  <c:v>93.542789999999968</c:v>
                </c:pt>
                <c:pt idx="7437">
                  <c:v>93.605289999999968</c:v>
                </c:pt>
                <c:pt idx="7438">
                  <c:v>93.667789999999968</c:v>
                </c:pt>
                <c:pt idx="7439">
                  <c:v>93.730289999999968</c:v>
                </c:pt>
                <c:pt idx="7440">
                  <c:v>93.792789999999968</c:v>
                </c:pt>
                <c:pt idx="7441">
                  <c:v>93.855289999999968</c:v>
                </c:pt>
                <c:pt idx="7442">
                  <c:v>93.917789999999968</c:v>
                </c:pt>
                <c:pt idx="7443">
                  <c:v>93.980289999999968</c:v>
                </c:pt>
                <c:pt idx="7444">
                  <c:v>94.042789999999968</c:v>
                </c:pt>
                <c:pt idx="7445">
                  <c:v>94.105289999999968</c:v>
                </c:pt>
                <c:pt idx="7446">
                  <c:v>94.167789999999968</c:v>
                </c:pt>
                <c:pt idx="7447">
                  <c:v>94.230289999999968</c:v>
                </c:pt>
                <c:pt idx="7448">
                  <c:v>94.292789999999968</c:v>
                </c:pt>
                <c:pt idx="7449">
                  <c:v>94.355289999999968</c:v>
                </c:pt>
                <c:pt idx="7450">
                  <c:v>94.417789999999968</c:v>
                </c:pt>
                <c:pt idx="7451">
                  <c:v>94.480289999999968</c:v>
                </c:pt>
                <c:pt idx="7452">
                  <c:v>94.542789999999968</c:v>
                </c:pt>
                <c:pt idx="7453">
                  <c:v>94.605289999999968</c:v>
                </c:pt>
                <c:pt idx="7454">
                  <c:v>94.667789999999968</c:v>
                </c:pt>
                <c:pt idx="7455">
                  <c:v>94.730289999999968</c:v>
                </c:pt>
                <c:pt idx="7456">
                  <c:v>94.792789999999968</c:v>
                </c:pt>
                <c:pt idx="7457">
                  <c:v>94.855289999999968</c:v>
                </c:pt>
                <c:pt idx="7458">
                  <c:v>94.917789999999968</c:v>
                </c:pt>
                <c:pt idx="7459">
                  <c:v>94.980289999999968</c:v>
                </c:pt>
                <c:pt idx="7460">
                  <c:v>95.042789999999968</c:v>
                </c:pt>
                <c:pt idx="7461">
                  <c:v>95.105289999999968</c:v>
                </c:pt>
                <c:pt idx="7462">
                  <c:v>95.167789999999968</c:v>
                </c:pt>
                <c:pt idx="7463">
                  <c:v>95.230289999999968</c:v>
                </c:pt>
                <c:pt idx="7464">
                  <c:v>95.292789999999968</c:v>
                </c:pt>
                <c:pt idx="7465">
                  <c:v>95.355289999999968</c:v>
                </c:pt>
                <c:pt idx="7466">
                  <c:v>95.417789999999968</c:v>
                </c:pt>
                <c:pt idx="7467">
                  <c:v>95.480289999999968</c:v>
                </c:pt>
                <c:pt idx="7468">
                  <c:v>95.542789999999968</c:v>
                </c:pt>
                <c:pt idx="7469">
                  <c:v>95.605289999999968</c:v>
                </c:pt>
                <c:pt idx="7470">
                  <c:v>95.667789999999968</c:v>
                </c:pt>
                <c:pt idx="7471">
                  <c:v>95.730289999999968</c:v>
                </c:pt>
                <c:pt idx="7472">
                  <c:v>95.792789999999968</c:v>
                </c:pt>
                <c:pt idx="7473">
                  <c:v>95.855289999999968</c:v>
                </c:pt>
                <c:pt idx="7474">
                  <c:v>95.917789999999968</c:v>
                </c:pt>
                <c:pt idx="7475">
                  <c:v>95.980289999999968</c:v>
                </c:pt>
                <c:pt idx="7476">
                  <c:v>96.042789999999968</c:v>
                </c:pt>
                <c:pt idx="7477">
                  <c:v>96.105289999999968</c:v>
                </c:pt>
                <c:pt idx="7478">
                  <c:v>96.167789999999968</c:v>
                </c:pt>
                <c:pt idx="7479">
                  <c:v>96.230289999999968</c:v>
                </c:pt>
                <c:pt idx="7480">
                  <c:v>96.292789999999968</c:v>
                </c:pt>
                <c:pt idx="7481">
                  <c:v>96.355289999999968</c:v>
                </c:pt>
                <c:pt idx="7482">
                  <c:v>96.417789999999968</c:v>
                </c:pt>
                <c:pt idx="7483">
                  <c:v>96.480289999999968</c:v>
                </c:pt>
                <c:pt idx="7484">
                  <c:v>96.542789999999968</c:v>
                </c:pt>
                <c:pt idx="7485">
                  <c:v>96.605289999999968</c:v>
                </c:pt>
                <c:pt idx="7486">
                  <c:v>96.667789999999968</c:v>
                </c:pt>
                <c:pt idx="7487">
                  <c:v>96.730289999999968</c:v>
                </c:pt>
                <c:pt idx="7488">
                  <c:v>96.792789999999968</c:v>
                </c:pt>
                <c:pt idx="7489">
                  <c:v>96.855289999999968</c:v>
                </c:pt>
                <c:pt idx="7490">
                  <c:v>96.917789999999968</c:v>
                </c:pt>
                <c:pt idx="7491">
                  <c:v>96.980289999999968</c:v>
                </c:pt>
                <c:pt idx="7492">
                  <c:v>97.042789999999968</c:v>
                </c:pt>
                <c:pt idx="7493">
                  <c:v>97.105289999999968</c:v>
                </c:pt>
                <c:pt idx="7494">
                  <c:v>97.167789999999968</c:v>
                </c:pt>
                <c:pt idx="7495">
                  <c:v>97.230289999999968</c:v>
                </c:pt>
                <c:pt idx="7496">
                  <c:v>97.292789999999968</c:v>
                </c:pt>
                <c:pt idx="7497">
                  <c:v>97.355289999999968</c:v>
                </c:pt>
                <c:pt idx="7498">
                  <c:v>97.417789999999968</c:v>
                </c:pt>
                <c:pt idx="7499">
                  <c:v>97.480289999999968</c:v>
                </c:pt>
                <c:pt idx="7500">
                  <c:v>97.542789999999968</c:v>
                </c:pt>
                <c:pt idx="7501">
                  <c:v>97.605289999999968</c:v>
                </c:pt>
                <c:pt idx="7502">
                  <c:v>97.667789999999968</c:v>
                </c:pt>
                <c:pt idx="7503">
                  <c:v>97.730289999999968</c:v>
                </c:pt>
                <c:pt idx="7504">
                  <c:v>97.792789999999968</c:v>
                </c:pt>
                <c:pt idx="7505">
                  <c:v>97.855289999999968</c:v>
                </c:pt>
                <c:pt idx="7506">
                  <c:v>97.917789999999968</c:v>
                </c:pt>
                <c:pt idx="7507">
                  <c:v>97.980289999999968</c:v>
                </c:pt>
                <c:pt idx="7508">
                  <c:v>98.042789999999968</c:v>
                </c:pt>
                <c:pt idx="7509">
                  <c:v>98.105289999999968</c:v>
                </c:pt>
                <c:pt idx="7510">
                  <c:v>98.167789999999968</c:v>
                </c:pt>
                <c:pt idx="7511">
                  <c:v>98.230289999999968</c:v>
                </c:pt>
                <c:pt idx="7512">
                  <c:v>98.292789999999968</c:v>
                </c:pt>
                <c:pt idx="7513">
                  <c:v>98.355289999999968</c:v>
                </c:pt>
                <c:pt idx="7514">
                  <c:v>98.417789999999968</c:v>
                </c:pt>
                <c:pt idx="7515">
                  <c:v>98.480289999999968</c:v>
                </c:pt>
                <c:pt idx="7516">
                  <c:v>98.542789999999968</c:v>
                </c:pt>
                <c:pt idx="7517">
                  <c:v>98.605289999999968</c:v>
                </c:pt>
                <c:pt idx="7518">
                  <c:v>98.667789999999968</c:v>
                </c:pt>
                <c:pt idx="7519">
                  <c:v>98.730289999999968</c:v>
                </c:pt>
                <c:pt idx="7520">
                  <c:v>98.792789999999968</c:v>
                </c:pt>
                <c:pt idx="7521">
                  <c:v>98.855289999999968</c:v>
                </c:pt>
                <c:pt idx="7522">
                  <c:v>98.917789999999968</c:v>
                </c:pt>
                <c:pt idx="7523">
                  <c:v>98.980289999999968</c:v>
                </c:pt>
                <c:pt idx="7524">
                  <c:v>99.042789999999968</c:v>
                </c:pt>
                <c:pt idx="7525">
                  <c:v>99.105289999999968</c:v>
                </c:pt>
                <c:pt idx="7526">
                  <c:v>99.167789999999968</c:v>
                </c:pt>
                <c:pt idx="7527">
                  <c:v>99.230289999999968</c:v>
                </c:pt>
                <c:pt idx="7528">
                  <c:v>99.292789999999968</c:v>
                </c:pt>
                <c:pt idx="7529">
                  <c:v>99.355289999999968</c:v>
                </c:pt>
                <c:pt idx="7530">
                  <c:v>99.417789999999968</c:v>
                </c:pt>
                <c:pt idx="7531">
                  <c:v>99.480289999999968</c:v>
                </c:pt>
                <c:pt idx="7532">
                  <c:v>99.542789999999968</c:v>
                </c:pt>
                <c:pt idx="7533">
                  <c:v>99.605289999999968</c:v>
                </c:pt>
                <c:pt idx="7534">
                  <c:v>99.667789999999968</c:v>
                </c:pt>
                <c:pt idx="7535">
                  <c:v>99.730289999999968</c:v>
                </c:pt>
                <c:pt idx="7536">
                  <c:v>99.792789999999968</c:v>
                </c:pt>
                <c:pt idx="7537">
                  <c:v>99.855289999999968</c:v>
                </c:pt>
                <c:pt idx="7538">
                  <c:v>99.917789999999968</c:v>
                </c:pt>
                <c:pt idx="7539">
                  <c:v>99.980289999999968</c:v>
                </c:pt>
                <c:pt idx="7540">
                  <c:v>100.04278999999997</c:v>
                </c:pt>
                <c:pt idx="7541">
                  <c:v>100.10528999999997</c:v>
                </c:pt>
                <c:pt idx="7542">
                  <c:v>100.16778999999997</c:v>
                </c:pt>
                <c:pt idx="7543">
                  <c:v>100.23028999999997</c:v>
                </c:pt>
                <c:pt idx="7544">
                  <c:v>100.29278999999997</c:v>
                </c:pt>
                <c:pt idx="7545">
                  <c:v>100.35528999999997</c:v>
                </c:pt>
                <c:pt idx="7546">
                  <c:v>100.41778999999997</c:v>
                </c:pt>
                <c:pt idx="7547">
                  <c:v>100.48028999999997</c:v>
                </c:pt>
                <c:pt idx="7548">
                  <c:v>100.54278999999997</c:v>
                </c:pt>
                <c:pt idx="7549">
                  <c:v>100.60528999999997</c:v>
                </c:pt>
                <c:pt idx="7550">
                  <c:v>100.66778999999997</c:v>
                </c:pt>
                <c:pt idx="7551">
                  <c:v>100.73028999999997</c:v>
                </c:pt>
                <c:pt idx="7552">
                  <c:v>100.79278999999997</c:v>
                </c:pt>
                <c:pt idx="7553">
                  <c:v>100.85528999999997</c:v>
                </c:pt>
                <c:pt idx="7554">
                  <c:v>100.91778999999997</c:v>
                </c:pt>
                <c:pt idx="7555">
                  <c:v>100.98028999999997</c:v>
                </c:pt>
                <c:pt idx="7556">
                  <c:v>101.04278999999997</c:v>
                </c:pt>
                <c:pt idx="7557">
                  <c:v>101.10528999999997</c:v>
                </c:pt>
                <c:pt idx="7558">
                  <c:v>101.16778999999997</c:v>
                </c:pt>
                <c:pt idx="7559">
                  <c:v>101.23028999999997</c:v>
                </c:pt>
                <c:pt idx="7560">
                  <c:v>101.29278999999997</c:v>
                </c:pt>
                <c:pt idx="7561">
                  <c:v>101.35528999999997</c:v>
                </c:pt>
                <c:pt idx="7562">
                  <c:v>101.41778999999997</c:v>
                </c:pt>
                <c:pt idx="7563">
                  <c:v>101.48028999999997</c:v>
                </c:pt>
                <c:pt idx="7564">
                  <c:v>101.54278999999997</c:v>
                </c:pt>
                <c:pt idx="7565">
                  <c:v>101.60528999999997</c:v>
                </c:pt>
                <c:pt idx="7566">
                  <c:v>101.66778999999997</c:v>
                </c:pt>
                <c:pt idx="7567">
                  <c:v>101.73028999999997</c:v>
                </c:pt>
                <c:pt idx="7568">
                  <c:v>101.79278999999997</c:v>
                </c:pt>
                <c:pt idx="7569">
                  <c:v>101.85528999999997</c:v>
                </c:pt>
                <c:pt idx="7570">
                  <c:v>101.91778999999997</c:v>
                </c:pt>
                <c:pt idx="7571">
                  <c:v>101.98028999999997</c:v>
                </c:pt>
                <c:pt idx="7572">
                  <c:v>102.04278999999997</c:v>
                </c:pt>
                <c:pt idx="7573">
                  <c:v>102.10528999999997</c:v>
                </c:pt>
                <c:pt idx="7574">
                  <c:v>102.16778999999997</c:v>
                </c:pt>
                <c:pt idx="7575">
                  <c:v>102.23028999999997</c:v>
                </c:pt>
                <c:pt idx="7576">
                  <c:v>102.29278999999997</c:v>
                </c:pt>
                <c:pt idx="7577">
                  <c:v>102.35528999999997</c:v>
                </c:pt>
                <c:pt idx="7578">
                  <c:v>102.41778999999997</c:v>
                </c:pt>
                <c:pt idx="7579">
                  <c:v>102.48028999999997</c:v>
                </c:pt>
                <c:pt idx="7580">
                  <c:v>102.54278999999997</c:v>
                </c:pt>
                <c:pt idx="7581">
                  <c:v>102.60528999999997</c:v>
                </c:pt>
                <c:pt idx="7582">
                  <c:v>102.66778999999997</c:v>
                </c:pt>
                <c:pt idx="7583">
                  <c:v>102.73028999999997</c:v>
                </c:pt>
                <c:pt idx="7584">
                  <c:v>102.79278999999997</c:v>
                </c:pt>
                <c:pt idx="7585">
                  <c:v>102.85528999999997</c:v>
                </c:pt>
                <c:pt idx="7586">
                  <c:v>102.91778999999997</c:v>
                </c:pt>
                <c:pt idx="7587">
                  <c:v>102.98028999999997</c:v>
                </c:pt>
                <c:pt idx="7588">
                  <c:v>103.04278999999997</c:v>
                </c:pt>
                <c:pt idx="7589">
                  <c:v>103.10528999999997</c:v>
                </c:pt>
                <c:pt idx="7590">
                  <c:v>103.16778999999997</c:v>
                </c:pt>
                <c:pt idx="7591">
                  <c:v>103.23028999999997</c:v>
                </c:pt>
                <c:pt idx="7592">
                  <c:v>103.29278999999997</c:v>
                </c:pt>
                <c:pt idx="7593">
                  <c:v>103.35528999999997</c:v>
                </c:pt>
                <c:pt idx="7594">
                  <c:v>103.41778999999997</c:v>
                </c:pt>
                <c:pt idx="7595">
                  <c:v>103.48028999999997</c:v>
                </c:pt>
                <c:pt idx="7596">
                  <c:v>103.54278999999997</c:v>
                </c:pt>
                <c:pt idx="7597">
                  <c:v>103.60528999999997</c:v>
                </c:pt>
                <c:pt idx="7598">
                  <c:v>103.66778999999997</c:v>
                </c:pt>
                <c:pt idx="7599">
                  <c:v>103.73028999999997</c:v>
                </c:pt>
                <c:pt idx="7600">
                  <c:v>103.79278999999997</c:v>
                </c:pt>
                <c:pt idx="7601">
                  <c:v>103.85528999999997</c:v>
                </c:pt>
                <c:pt idx="7602">
                  <c:v>103.91778999999997</c:v>
                </c:pt>
                <c:pt idx="7603">
                  <c:v>103.98028999999997</c:v>
                </c:pt>
                <c:pt idx="7604">
                  <c:v>104.04278999999997</c:v>
                </c:pt>
                <c:pt idx="7605">
                  <c:v>104.10528999999997</c:v>
                </c:pt>
                <c:pt idx="7606">
                  <c:v>104.16778999999997</c:v>
                </c:pt>
                <c:pt idx="7607">
                  <c:v>104.23028999999997</c:v>
                </c:pt>
                <c:pt idx="7608">
                  <c:v>104.29278999999997</c:v>
                </c:pt>
                <c:pt idx="7609">
                  <c:v>104.35528999999997</c:v>
                </c:pt>
                <c:pt idx="7610">
                  <c:v>104.41778999999997</c:v>
                </c:pt>
                <c:pt idx="7611">
                  <c:v>104.48028999999997</c:v>
                </c:pt>
                <c:pt idx="7612">
                  <c:v>104.54278999999997</c:v>
                </c:pt>
                <c:pt idx="7613">
                  <c:v>104.60528999999997</c:v>
                </c:pt>
                <c:pt idx="7614">
                  <c:v>104.66778999999997</c:v>
                </c:pt>
                <c:pt idx="7615">
                  <c:v>104.73028999999997</c:v>
                </c:pt>
                <c:pt idx="7616">
                  <c:v>104.79278999999997</c:v>
                </c:pt>
                <c:pt idx="7617">
                  <c:v>104.85528999999997</c:v>
                </c:pt>
                <c:pt idx="7618">
                  <c:v>104.91778999999997</c:v>
                </c:pt>
                <c:pt idx="7619">
                  <c:v>104.98028999999997</c:v>
                </c:pt>
                <c:pt idx="7620">
                  <c:v>105.04278999999997</c:v>
                </c:pt>
                <c:pt idx="7621">
                  <c:v>105.10528999999997</c:v>
                </c:pt>
                <c:pt idx="7622">
                  <c:v>105.16778999999997</c:v>
                </c:pt>
                <c:pt idx="7623">
                  <c:v>105.23028999999997</c:v>
                </c:pt>
                <c:pt idx="7624">
                  <c:v>105.29278999999997</c:v>
                </c:pt>
                <c:pt idx="7625">
                  <c:v>105.35528999999997</c:v>
                </c:pt>
                <c:pt idx="7626">
                  <c:v>105.41778999999997</c:v>
                </c:pt>
                <c:pt idx="7627">
                  <c:v>105.48028999999997</c:v>
                </c:pt>
                <c:pt idx="7628">
                  <c:v>105.54278999999997</c:v>
                </c:pt>
                <c:pt idx="7629">
                  <c:v>105.60528999999997</c:v>
                </c:pt>
                <c:pt idx="7630">
                  <c:v>105.66778999999997</c:v>
                </c:pt>
                <c:pt idx="7631">
                  <c:v>105.73028999999997</c:v>
                </c:pt>
                <c:pt idx="7632">
                  <c:v>105.79278999999997</c:v>
                </c:pt>
                <c:pt idx="7633">
                  <c:v>105.85528999999997</c:v>
                </c:pt>
                <c:pt idx="7634">
                  <c:v>105.91778999999997</c:v>
                </c:pt>
                <c:pt idx="7635">
                  <c:v>105.98028999999997</c:v>
                </c:pt>
                <c:pt idx="7636">
                  <c:v>106.04278999999997</c:v>
                </c:pt>
                <c:pt idx="7637">
                  <c:v>106.10528999999997</c:v>
                </c:pt>
                <c:pt idx="7638">
                  <c:v>106.16778999999997</c:v>
                </c:pt>
                <c:pt idx="7639">
                  <c:v>106.23028999999997</c:v>
                </c:pt>
                <c:pt idx="7640">
                  <c:v>106.29278999999997</c:v>
                </c:pt>
                <c:pt idx="7641">
                  <c:v>106.35528999999997</c:v>
                </c:pt>
                <c:pt idx="7642">
                  <c:v>106.41778999999997</c:v>
                </c:pt>
                <c:pt idx="7643">
                  <c:v>106.48028999999997</c:v>
                </c:pt>
                <c:pt idx="7644">
                  <c:v>106.54278999999997</c:v>
                </c:pt>
                <c:pt idx="7645">
                  <c:v>106.60528999999997</c:v>
                </c:pt>
                <c:pt idx="7646">
                  <c:v>106.66778999999997</c:v>
                </c:pt>
                <c:pt idx="7647">
                  <c:v>106.73028999999997</c:v>
                </c:pt>
                <c:pt idx="7648">
                  <c:v>106.79278999999997</c:v>
                </c:pt>
                <c:pt idx="7649">
                  <c:v>106.85528999999997</c:v>
                </c:pt>
                <c:pt idx="7650">
                  <c:v>106.91778999999997</c:v>
                </c:pt>
                <c:pt idx="7651">
                  <c:v>106.98028999999997</c:v>
                </c:pt>
                <c:pt idx="7652">
                  <c:v>107.04278999999997</c:v>
                </c:pt>
                <c:pt idx="7653">
                  <c:v>107.10528999999997</c:v>
                </c:pt>
                <c:pt idx="7654">
                  <c:v>107.16778999999997</c:v>
                </c:pt>
                <c:pt idx="7655">
                  <c:v>107.23028999999997</c:v>
                </c:pt>
                <c:pt idx="7656">
                  <c:v>107.29278999999997</c:v>
                </c:pt>
                <c:pt idx="7657">
                  <c:v>107.35528999999997</c:v>
                </c:pt>
                <c:pt idx="7658">
                  <c:v>107.41778999999997</c:v>
                </c:pt>
                <c:pt idx="7659">
                  <c:v>107.48028999999997</c:v>
                </c:pt>
                <c:pt idx="7660">
                  <c:v>107.54278999999997</c:v>
                </c:pt>
                <c:pt idx="7661">
                  <c:v>107.60528999999997</c:v>
                </c:pt>
                <c:pt idx="7662">
                  <c:v>107.66778999999997</c:v>
                </c:pt>
                <c:pt idx="7663">
                  <c:v>107.73028999999997</c:v>
                </c:pt>
                <c:pt idx="7664">
                  <c:v>107.79278999999997</c:v>
                </c:pt>
                <c:pt idx="7665">
                  <c:v>107.85528999999997</c:v>
                </c:pt>
                <c:pt idx="7666">
                  <c:v>107.91778999999997</c:v>
                </c:pt>
                <c:pt idx="7667">
                  <c:v>107.98028999999997</c:v>
                </c:pt>
                <c:pt idx="7668">
                  <c:v>108.04278999999997</c:v>
                </c:pt>
                <c:pt idx="7669">
                  <c:v>108.10528999999997</c:v>
                </c:pt>
                <c:pt idx="7670">
                  <c:v>108.16778999999997</c:v>
                </c:pt>
                <c:pt idx="7671">
                  <c:v>108.23028999999997</c:v>
                </c:pt>
                <c:pt idx="7672">
                  <c:v>108.29278999999997</c:v>
                </c:pt>
                <c:pt idx="7673">
                  <c:v>108.35528999999997</c:v>
                </c:pt>
                <c:pt idx="7674">
                  <c:v>108.41778999999997</c:v>
                </c:pt>
                <c:pt idx="7675">
                  <c:v>108.48028999999997</c:v>
                </c:pt>
                <c:pt idx="7676">
                  <c:v>108.54278999999997</c:v>
                </c:pt>
                <c:pt idx="7677">
                  <c:v>108.60528999999997</c:v>
                </c:pt>
                <c:pt idx="7678">
                  <c:v>108.66778999999997</c:v>
                </c:pt>
                <c:pt idx="7679">
                  <c:v>108.73028999999997</c:v>
                </c:pt>
                <c:pt idx="7680">
                  <c:v>108.79278999999997</c:v>
                </c:pt>
                <c:pt idx="7681">
                  <c:v>108.85528999999997</c:v>
                </c:pt>
                <c:pt idx="7682">
                  <c:v>108.91778999999997</c:v>
                </c:pt>
                <c:pt idx="7683">
                  <c:v>108.98028999999997</c:v>
                </c:pt>
                <c:pt idx="7684">
                  <c:v>109.04278999999997</c:v>
                </c:pt>
                <c:pt idx="7685">
                  <c:v>109.10528999999997</c:v>
                </c:pt>
                <c:pt idx="7686">
                  <c:v>109.16778999999997</c:v>
                </c:pt>
                <c:pt idx="7687">
                  <c:v>109.23028999999997</c:v>
                </c:pt>
                <c:pt idx="7688">
                  <c:v>109.29278999999997</c:v>
                </c:pt>
                <c:pt idx="7689">
                  <c:v>109.35528999999997</c:v>
                </c:pt>
                <c:pt idx="7690">
                  <c:v>109.41778999999997</c:v>
                </c:pt>
                <c:pt idx="7691">
                  <c:v>109.48028999999997</c:v>
                </c:pt>
                <c:pt idx="7692">
                  <c:v>109.54278999999997</c:v>
                </c:pt>
                <c:pt idx="7693">
                  <c:v>109.60528999999997</c:v>
                </c:pt>
                <c:pt idx="7694">
                  <c:v>109.66778999999997</c:v>
                </c:pt>
                <c:pt idx="7695">
                  <c:v>109.73028999999997</c:v>
                </c:pt>
                <c:pt idx="7696">
                  <c:v>109.79278999999997</c:v>
                </c:pt>
                <c:pt idx="7697">
                  <c:v>109.85528999999997</c:v>
                </c:pt>
                <c:pt idx="7698">
                  <c:v>109.91778999999997</c:v>
                </c:pt>
                <c:pt idx="7699">
                  <c:v>109.98028999999997</c:v>
                </c:pt>
                <c:pt idx="7700">
                  <c:v>110.04278999999997</c:v>
                </c:pt>
                <c:pt idx="7701">
                  <c:v>110.10528999999997</c:v>
                </c:pt>
                <c:pt idx="7702">
                  <c:v>110.16778999999997</c:v>
                </c:pt>
                <c:pt idx="7703">
                  <c:v>110.23028999999997</c:v>
                </c:pt>
                <c:pt idx="7704">
                  <c:v>110.29278999999997</c:v>
                </c:pt>
                <c:pt idx="7705">
                  <c:v>110.35528999999997</c:v>
                </c:pt>
                <c:pt idx="7706">
                  <c:v>110.41778999999997</c:v>
                </c:pt>
                <c:pt idx="7707">
                  <c:v>110.48028999999997</c:v>
                </c:pt>
                <c:pt idx="7708">
                  <c:v>110.54278999999997</c:v>
                </c:pt>
                <c:pt idx="7709">
                  <c:v>110.60528999999997</c:v>
                </c:pt>
                <c:pt idx="7710">
                  <c:v>110.66778999999997</c:v>
                </c:pt>
                <c:pt idx="7711">
                  <c:v>110.73028999999997</c:v>
                </c:pt>
                <c:pt idx="7712">
                  <c:v>110.79278999999997</c:v>
                </c:pt>
                <c:pt idx="7713">
                  <c:v>110.85528999999997</c:v>
                </c:pt>
                <c:pt idx="7714">
                  <c:v>110.91778999999997</c:v>
                </c:pt>
                <c:pt idx="7715">
                  <c:v>110.98028999999997</c:v>
                </c:pt>
                <c:pt idx="7716">
                  <c:v>111.04278999999997</c:v>
                </c:pt>
                <c:pt idx="7717">
                  <c:v>111.10528999999997</c:v>
                </c:pt>
                <c:pt idx="7718">
                  <c:v>111.16778999999997</c:v>
                </c:pt>
                <c:pt idx="7719">
                  <c:v>111.23028999999997</c:v>
                </c:pt>
                <c:pt idx="7720">
                  <c:v>111.29278999999997</c:v>
                </c:pt>
                <c:pt idx="7721">
                  <c:v>111.35528999999997</c:v>
                </c:pt>
                <c:pt idx="7722">
                  <c:v>111.41778999999997</c:v>
                </c:pt>
                <c:pt idx="7723">
                  <c:v>111.48028999999997</c:v>
                </c:pt>
                <c:pt idx="7724">
                  <c:v>111.54278999999997</c:v>
                </c:pt>
                <c:pt idx="7725">
                  <c:v>111.60528999999997</c:v>
                </c:pt>
                <c:pt idx="7726">
                  <c:v>111.66778999999997</c:v>
                </c:pt>
                <c:pt idx="7727">
                  <c:v>111.73028999999997</c:v>
                </c:pt>
                <c:pt idx="7728">
                  <c:v>111.79278999999997</c:v>
                </c:pt>
                <c:pt idx="7729">
                  <c:v>111.85528999999997</c:v>
                </c:pt>
                <c:pt idx="7730">
                  <c:v>111.91778999999997</c:v>
                </c:pt>
                <c:pt idx="7731">
                  <c:v>111.98028999999997</c:v>
                </c:pt>
                <c:pt idx="7732">
                  <c:v>112.04278999999997</c:v>
                </c:pt>
                <c:pt idx="7733">
                  <c:v>112.10528999999997</c:v>
                </c:pt>
                <c:pt idx="7734">
                  <c:v>112.16778999999997</c:v>
                </c:pt>
                <c:pt idx="7735">
                  <c:v>112.23028999999997</c:v>
                </c:pt>
                <c:pt idx="7736">
                  <c:v>112.29278999999997</c:v>
                </c:pt>
                <c:pt idx="7737">
                  <c:v>112.35528999999997</c:v>
                </c:pt>
                <c:pt idx="7738">
                  <c:v>112.41778999999997</c:v>
                </c:pt>
                <c:pt idx="7739">
                  <c:v>112.48028999999997</c:v>
                </c:pt>
                <c:pt idx="7740">
                  <c:v>112.54278999999997</c:v>
                </c:pt>
                <c:pt idx="7741">
                  <c:v>112.60528999999997</c:v>
                </c:pt>
                <c:pt idx="7742">
                  <c:v>112.66778999999997</c:v>
                </c:pt>
                <c:pt idx="7743">
                  <c:v>112.73028999999997</c:v>
                </c:pt>
                <c:pt idx="7744">
                  <c:v>112.79278999999997</c:v>
                </c:pt>
                <c:pt idx="7745">
                  <c:v>112.85528999999997</c:v>
                </c:pt>
                <c:pt idx="7746">
                  <c:v>112.91778999999997</c:v>
                </c:pt>
                <c:pt idx="7747">
                  <c:v>112.98028999999997</c:v>
                </c:pt>
                <c:pt idx="7748">
                  <c:v>113.04278999999997</c:v>
                </c:pt>
                <c:pt idx="7749">
                  <c:v>113.10528999999997</c:v>
                </c:pt>
                <c:pt idx="7750">
                  <c:v>113.16778999999997</c:v>
                </c:pt>
                <c:pt idx="7751">
                  <c:v>113.23028999999997</c:v>
                </c:pt>
                <c:pt idx="7752">
                  <c:v>113.29278999999997</c:v>
                </c:pt>
                <c:pt idx="7753">
                  <c:v>113.35528999999997</c:v>
                </c:pt>
                <c:pt idx="7754">
                  <c:v>113.41778999999997</c:v>
                </c:pt>
                <c:pt idx="7755">
                  <c:v>113.48028999999997</c:v>
                </c:pt>
                <c:pt idx="7756">
                  <c:v>113.54278999999997</c:v>
                </c:pt>
                <c:pt idx="7757">
                  <c:v>113.60528999999997</c:v>
                </c:pt>
                <c:pt idx="7758">
                  <c:v>113.66778999999997</c:v>
                </c:pt>
                <c:pt idx="7759">
                  <c:v>113.73028999999997</c:v>
                </c:pt>
                <c:pt idx="7760">
                  <c:v>113.79278999999997</c:v>
                </c:pt>
                <c:pt idx="7761">
                  <c:v>113.85528999999997</c:v>
                </c:pt>
                <c:pt idx="7762">
                  <c:v>113.91778999999997</c:v>
                </c:pt>
                <c:pt idx="7763">
                  <c:v>113.98028999999997</c:v>
                </c:pt>
                <c:pt idx="7764">
                  <c:v>114.04278999999997</c:v>
                </c:pt>
                <c:pt idx="7765">
                  <c:v>114.10528999999997</c:v>
                </c:pt>
                <c:pt idx="7766">
                  <c:v>114.16778999999997</c:v>
                </c:pt>
                <c:pt idx="7767">
                  <c:v>114.23028999999997</c:v>
                </c:pt>
                <c:pt idx="7768">
                  <c:v>114.29278999999997</c:v>
                </c:pt>
                <c:pt idx="7769">
                  <c:v>114.35528999999997</c:v>
                </c:pt>
                <c:pt idx="7770">
                  <c:v>114.41778999999997</c:v>
                </c:pt>
                <c:pt idx="7771">
                  <c:v>114.48028999999997</c:v>
                </c:pt>
                <c:pt idx="7772">
                  <c:v>114.54278999999997</c:v>
                </c:pt>
                <c:pt idx="7773">
                  <c:v>114.60528999999997</c:v>
                </c:pt>
                <c:pt idx="7774">
                  <c:v>114.66778999999997</c:v>
                </c:pt>
                <c:pt idx="7775">
                  <c:v>114.73028999999997</c:v>
                </c:pt>
                <c:pt idx="7776">
                  <c:v>114.79278999999997</c:v>
                </c:pt>
                <c:pt idx="7777">
                  <c:v>114.85528999999997</c:v>
                </c:pt>
                <c:pt idx="7778">
                  <c:v>114.91778999999997</c:v>
                </c:pt>
                <c:pt idx="7779">
                  <c:v>114.98028999999997</c:v>
                </c:pt>
                <c:pt idx="7780">
                  <c:v>115.04278999999997</c:v>
                </c:pt>
                <c:pt idx="7781">
                  <c:v>115.10528999999997</c:v>
                </c:pt>
                <c:pt idx="7782">
                  <c:v>115.16778999999997</c:v>
                </c:pt>
                <c:pt idx="7783">
                  <c:v>115.23028999999997</c:v>
                </c:pt>
                <c:pt idx="7784">
                  <c:v>115.29278999999997</c:v>
                </c:pt>
                <c:pt idx="7785">
                  <c:v>115.35528999999997</c:v>
                </c:pt>
                <c:pt idx="7786">
                  <c:v>115.41778999999997</c:v>
                </c:pt>
                <c:pt idx="7787">
                  <c:v>115.48028999999997</c:v>
                </c:pt>
                <c:pt idx="7788">
                  <c:v>115.54278999999997</c:v>
                </c:pt>
                <c:pt idx="7789">
                  <c:v>115.60528999999997</c:v>
                </c:pt>
                <c:pt idx="7790">
                  <c:v>115.66778999999997</c:v>
                </c:pt>
                <c:pt idx="7791">
                  <c:v>115.73028999999997</c:v>
                </c:pt>
                <c:pt idx="7792">
                  <c:v>115.79278999999997</c:v>
                </c:pt>
                <c:pt idx="7793">
                  <c:v>115.85528999999997</c:v>
                </c:pt>
                <c:pt idx="7794">
                  <c:v>115.91778999999997</c:v>
                </c:pt>
                <c:pt idx="7795">
                  <c:v>115.98028999999997</c:v>
                </c:pt>
                <c:pt idx="7796">
                  <c:v>116.04278999999997</c:v>
                </c:pt>
                <c:pt idx="7797">
                  <c:v>116.10528999999997</c:v>
                </c:pt>
                <c:pt idx="7798">
                  <c:v>116.16778999999997</c:v>
                </c:pt>
                <c:pt idx="7799">
                  <c:v>116.23028999999997</c:v>
                </c:pt>
                <c:pt idx="7800">
                  <c:v>116.29278999999997</c:v>
                </c:pt>
                <c:pt idx="7801">
                  <c:v>116.35528999999997</c:v>
                </c:pt>
                <c:pt idx="7802">
                  <c:v>116.41778999999997</c:v>
                </c:pt>
                <c:pt idx="7803">
                  <c:v>116.48028999999997</c:v>
                </c:pt>
                <c:pt idx="7804">
                  <c:v>116.54278999999997</c:v>
                </c:pt>
                <c:pt idx="7805">
                  <c:v>116.60528999999997</c:v>
                </c:pt>
                <c:pt idx="7806">
                  <c:v>116.66778999999997</c:v>
                </c:pt>
                <c:pt idx="7807">
                  <c:v>116.73028999999997</c:v>
                </c:pt>
                <c:pt idx="7808">
                  <c:v>116.79278999999997</c:v>
                </c:pt>
                <c:pt idx="7809">
                  <c:v>116.85528999999997</c:v>
                </c:pt>
                <c:pt idx="7810">
                  <c:v>116.91778999999997</c:v>
                </c:pt>
                <c:pt idx="7811">
                  <c:v>116.98028999999997</c:v>
                </c:pt>
                <c:pt idx="7812">
                  <c:v>117.04278999999997</c:v>
                </c:pt>
                <c:pt idx="7813">
                  <c:v>117.10528999999997</c:v>
                </c:pt>
                <c:pt idx="7814">
                  <c:v>117.16778999999997</c:v>
                </c:pt>
                <c:pt idx="7815">
                  <c:v>117.23028999999997</c:v>
                </c:pt>
                <c:pt idx="7816">
                  <c:v>117.29278999999997</c:v>
                </c:pt>
                <c:pt idx="7817">
                  <c:v>117.35528999999997</c:v>
                </c:pt>
                <c:pt idx="7818">
                  <c:v>117.41778999999997</c:v>
                </c:pt>
                <c:pt idx="7819">
                  <c:v>117.48028999999997</c:v>
                </c:pt>
                <c:pt idx="7820">
                  <c:v>117.54278999999997</c:v>
                </c:pt>
                <c:pt idx="7821">
                  <c:v>117.60528999999997</c:v>
                </c:pt>
                <c:pt idx="7822">
                  <c:v>117.66778999999997</c:v>
                </c:pt>
                <c:pt idx="7823">
                  <c:v>117.73028999999997</c:v>
                </c:pt>
                <c:pt idx="7824">
                  <c:v>117.79278999999997</c:v>
                </c:pt>
                <c:pt idx="7825">
                  <c:v>117.85528999999997</c:v>
                </c:pt>
                <c:pt idx="7826">
                  <c:v>117.91778999999997</c:v>
                </c:pt>
                <c:pt idx="7827">
                  <c:v>117.98028999999997</c:v>
                </c:pt>
                <c:pt idx="7828">
                  <c:v>118.04278999999997</c:v>
                </c:pt>
                <c:pt idx="7829">
                  <c:v>118.10528999999997</c:v>
                </c:pt>
                <c:pt idx="7830">
                  <c:v>118.16778999999997</c:v>
                </c:pt>
                <c:pt idx="7831">
                  <c:v>118.23028999999997</c:v>
                </c:pt>
                <c:pt idx="7832">
                  <c:v>118.29278999999997</c:v>
                </c:pt>
                <c:pt idx="7833">
                  <c:v>118.35528999999997</c:v>
                </c:pt>
                <c:pt idx="7834">
                  <c:v>118.41778999999997</c:v>
                </c:pt>
                <c:pt idx="7835">
                  <c:v>118.48028999999997</c:v>
                </c:pt>
                <c:pt idx="7836">
                  <c:v>118.54278999999997</c:v>
                </c:pt>
                <c:pt idx="7837">
                  <c:v>118.60528999999997</c:v>
                </c:pt>
                <c:pt idx="7838">
                  <c:v>118.66778999999997</c:v>
                </c:pt>
                <c:pt idx="7839">
                  <c:v>118.73028999999997</c:v>
                </c:pt>
                <c:pt idx="7840">
                  <c:v>118.79278999999997</c:v>
                </c:pt>
                <c:pt idx="7841">
                  <c:v>118.85528999999997</c:v>
                </c:pt>
                <c:pt idx="7842">
                  <c:v>118.91778999999997</c:v>
                </c:pt>
                <c:pt idx="7843">
                  <c:v>118.98028999999997</c:v>
                </c:pt>
                <c:pt idx="7844">
                  <c:v>119.04278999999997</c:v>
                </c:pt>
                <c:pt idx="7845">
                  <c:v>119.10528999999997</c:v>
                </c:pt>
                <c:pt idx="7846">
                  <c:v>119.16778999999997</c:v>
                </c:pt>
                <c:pt idx="7847">
                  <c:v>119.23028999999997</c:v>
                </c:pt>
                <c:pt idx="7848">
                  <c:v>119.29278999999997</c:v>
                </c:pt>
                <c:pt idx="7849">
                  <c:v>119.35528999999997</c:v>
                </c:pt>
                <c:pt idx="7850">
                  <c:v>119.41778999999997</c:v>
                </c:pt>
                <c:pt idx="7851">
                  <c:v>119.48028999999997</c:v>
                </c:pt>
                <c:pt idx="7852">
                  <c:v>119.54278999999997</c:v>
                </c:pt>
                <c:pt idx="7853">
                  <c:v>119.60528999999997</c:v>
                </c:pt>
                <c:pt idx="7854">
                  <c:v>119.66778999999997</c:v>
                </c:pt>
                <c:pt idx="7855">
                  <c:v>119.73028999999997</c:v>
                </c:pt>
                <c:pt idx="7856">
                  <c:v>119.79278999999997</c:v>
                </c:pt>
                <c:pt idx="7857">
                  <c:v>119.85528999999997</c:v>
                </c:pt>
                <c:pt idx="7858">
                  <c:v>119.91778999999997</c:v>
                </c:pt>
                <c:pt idx="7859">
                  <c:v>119.98028999999997</c:v>
                </c:pt>
                <c:pt idx="7860">
                  <c:v>120.04278999999997</c:v>
                </c:pt>
                <c:pt idx="7861">
                  <c:v>120.10528999999997</c:v>
                </c:pt>
                <c:pt idx="7862">
                  <c:v>120.16778999999997</c:v>
                </c:pt>
                <c:pt idx="7863">
                  <c:v>120.23028999999997</c:v>
                </c:pt>
                <c:pt idx="7864">
                  <c:v>120.29278999999997</c:v>
                </c:pt>
                <c:pt idx="7865">
                  <c:v>120.35528999999997</c:v>
                </c:pt>
                <c:pt idx="7866">
                  <c:v>120.41778999999997</c:v>
                </c:pt>
                <c:pt idx="7867">
                  <c:v>120.48028999999997</c:v>
                </c:pt>
                <c:pt idx="7868">
                  <c:v>120.54278999999997</c:v>
                </c:pt>
                <c:pt idx="7869">
                  <c:v>120.60528999999997</c:v>
                </c:pt>
                <c:pt idx="7870">
                  <c:v>120.66778999999997</c:v>
                </c:pt>
                <c:pt idx="7871">
                  <c:v>120.73028999999997</c:v>
                </c:pt>
                <c:pt idx="7872">
                  <c:v>120.79278999999997</c:v>
                </c:pt>
                <c:pt idx="7873">
                  <c:v>120.85528999999997</c:v>
                </c:pt>
                <c:pt idx="7874">
                  <c:v>120.91778999999997</c:v>
                </c:pt>
                <c:pt idx="7875">
                  <c:v>120.98028999999997</c:v>
                </c:pt>
                <c:pt idx="7876">
                  <c:v>121.04278999999997</c:v>
                </c:pt>
                <c:pt idx="7877">
                  <c:v>121.10528999999997</c:v>
                </c:pt>
                <c:pt idx="7878">
                  <c:v>121.16778999999997</c:v>
                </c:pt>
                <c:pt idx="7879">
                  <c:v>121.23028999999997</c:v>
                </c:pt>
                <c:pt idx="7880">
                  <c:v>121.29278999999997</c:v>
                </c:pt>
                <c:pt idx="7881">
                  <c:v>121.35528999999997</c:v>
                </c:pt>
                <c:pt idx="7882">
                  <c:v>121.41778999999997</c:v>
                </c:pt>
                <c:pt idx="7883">
                  <c:v>121.48028999999997</c:v>
                </c:pt>
                <c:pt idx="7884">
                  <c:v>121.54278999999997</c:v>
                </c:pt>
                <c:pt idx="7885">
                  <c:v>121.60528999999997</c:v>
                </c:pt>
                <c:pt idx="7886">
                  <c:v>121.66778999999997</c:v>
                </c:pt>
                <c:pt idx="7887">
                  <c:v>121.73028999999997</c:v>
                </c:pt>
                <c:pt idx="7888">
                  <c:v>121.79278999999997</c:v>
                </c:pt>
                <c:pt idx="7889">
                  <c:v>121.85528999999997</c:v>
                </c:pt>
                <c:pt idx="7890">
                  <c:v>121.91778999999997</c:v>
                </c:pt>
                <c:pt idx="7891">
                  <c:v>121.98028999999997</c:v>
                </c:pt>
                <c:pt idx="7892">
                  <c:v>122.04278999999997</c:v>
                </c:pt>
                <c:pt idx="7893">
                  <c:v>122.10528999999997</c:v>
                </c:pt>
                <c:pt idx="7894">
                  <c:v>122.16778999999997</c:v>
                </c:pt>
                <c:pt idx="7895">
                  <c:v>122.23028999999997</c:v>
                </c:pt>
                <c:pt idx="7896">
                  <c:v>122.29278999999997</c:v>
                </c:pt>
                <c:pt idx="7897">
                  <c:v>122.35528999999997</c:v>
                </c:pt>
                <c:pt idx="7898">
                  <c:v>122.41778999999997</c:v>
                </c:pt>
                <c:pt idx="7899">
                  <c:v>122.48028999999997</c:v>
                </c:pt>
                <c:pt idx="7900">
                  <c:v>122.54278999999997</c:v>
                </c:pt>
                <c:pt idx="7901">
                  <c:v>122.60528999999997</c:v>
                </c:pt>
                <c:pt idx="7902">
                  <c:v>122.66778999999997</c:v>
                </c:pt>
                <c:pt idx="7903">
                  <c:v>122.73028999999997</c:v>
                </c:pt>
                <c:pt idx="7904">
                  <c:v>122.79278999999997</c:v>
                </c:pt>
                <c:pt idx="7905">
                  <c:v>122.85528999999997</c:v>
                </c:pt>
                <c:pt idx="7906">
                  <c:v>122.91778999999997</c:v>
                </c:pt>
                <c:pt idx="7907">
                  <c:v>122.98028999999997</c:v>
                </c:pt>
                <c:pt idx="7908">
                  <c:v>123.04278999999997</c:v>
                </c:pt>
                <c:pt idx="7909">
                  <c:v>123.10528999999997</c:v>
                </c:pt>
                <c:pt idx="7910">
                  <c:v>123.16778999999997</c:v>
                </c:pt>
                <c:pt idx="7911">
                  <c:v>123.23028999999997</c:v>
                </c:pt>
                <c:pt idx="7912">
                  <c:v>123.29278999999997</c:v>
                </c:pt>
                <c:pt idx="7913">
                  <c:v>123.35528999999997</c:v>
                </c:pt>
                <c:pt idx="7914">
                  <c:v>123.41778999999997</c:v>
                </c:pt>
                <c:pt idx="7915">
                  <c:v>123.48028999999997</c:v>
                </c:pt>
                <c:pt idx="7916">
                  <c:v>123.54278999999997</c:v>
                </c:pt>
                <c:pt idx="7917">
                  <c:v>123.60528999999997</c:v>
                </c:pt>
                <c:pt idx="7918">
                  <c:v>123.66778999999997</c:v>
                </c:pt>
                <c:pt idx="7919">
                  <c:v>123.73028999999997</c:v>
                </c:pt>
                <c:pt idx="7920">
                  <c:v>123.79278999999997</c:v>
                </c:pt>
                <c:pt idx="7921">
                  <c:v>123.85528999999997</c:v>
                </c:pt>
                <c:pt idx="7922">
                  <c:v>123.91778999999997</c:v>
                </c:pt>
                <c:pt idx="7923">
                  <c:v>123.98028999999997</c:v>
                </c:pt>
                <c:pt idx="7924">
                  <c:v>124.04278999999997</c:v>
                </c:pt>
                <c:pt idx="7925">
                  <c:v>124.10528999999997</c:v>
                </c:pt>
                <c:pt idx="7926">
                  <c:v>124.16778999999997</c:v>
                </c:pt>
                <c:pt idx="7927">
                  <c:v>124.23028999999997</c:v>
                </c:pt>
                <c:pt idx="7928">
                  <c:v>124.29278999999997</c:v>
                </c:pt>
                <c:pt idx="7929">
                  <c:v>124.35528999999997</c:v>
                </c:pt>
                <c:pt idx="7930">
                  <c:v>124.41778999999997</c:v>
                </c:pt>
                <c:pt idx="7931">
                  <c:v>124.48028999999997</c:v>
                </c:pt>
                <c:pt idx="7932">
                  <c:v>124.54278999999997</c:v>
                </c:pt>
                <c:pt idx="7933">
                  <c:v>124.60528999999997</c:v>
                </c:pt>
                <c:pt idx="7934">
                  <c:v>124.66778999999997</c:v>
                </c:pt>
                <c:pt idx="7935">
                  <c:v>124.73028999999997</c:v>
                </c:pt>
                <c:pt idx="7936">
                  <c:v>124.79278999999997</c:v>
                </c:pt>
                <c:pt idx="7937">
                  <c:v>124.85528999999997</c:v>
                </c:pt>
                <c:pt idx="7938">
                  <c:v>124.91778999999997</c:v>
                </c:pt>
                <c:pt idx="7939">
                  <c:v>124.98028999999997</c:v>
                </c:pt>
                <c:pt idx="7940">
                  <c:v>125.04278999999997</c:v>
                </c:pt>
                <c:pt idx="7941">
                  <c:v>125.10528999999997</c:v>
                </c:pt>
                <c:pt idx="7942">
                  <c:v>125.16778999999997</c:v>
                </c:pt>
                <c:pt idx="7943">
                  <c:v>125.23028999999997</c:v>
                </c:pt>
                <c:pt idx="7944">
                  <c:v>125.29278999999997</c:v>
                </c:pt>
                <c:pt idx="7945">
                  <c:v>125.35528999999997</c:v>
                </c:pt>
                <c:pt idx="7946">
                  <c:v>125.41778999999997</c:v>
                </c:pt>
                <c:pt idx="7947">
                  <c:v>125.48028999999997</c:v>
                </c:pt>
                <c:pt idx="7948">
                  <c:v>125.54278999999997</c:v>
                </c:pt>
                <c:pt idx="7949">
                  <c:v>125.60528999999997</c:v>
                </c:pt>
                <c:pt idx="7950">
                  <c:v>125.66778999999997</c:v>
                </c:pt>
                <c:pt idx="7951">
                  <c:v>125.73028999999997</c:v>
                </c:pt>
                <c:pt idx="7952">
                  <c:v>125.79278999999997</c:v>
                </c:pt>
                <c:pt idx="7953">
                  <c:v>125.85528999999997</c:v>
                </c:pt>
                <c:pt idx="7954">
                  <c:v>125.91778999999997</c:v>
                </c:pt>
                <c:pt idx="7955">
                  <c:v>125.98028999999997</c:v>
                </c:pt>
                <c:pt idx="7956">
                  <c:v>126.04278999999997</c:v>
                </c:pt>
                <c:pt idx="7957">
                  <c:v>126.10528999999997</c:v>
                </c:pt>
                <c:pt idx="7958">
                  <c:v>126.16778999999997</c:v>
                </c:pt>
                <c:pt idx="7959">
                  <c:v>126.23028999999997</c:v>
                </c:pt>
                <c:pt idx="7960">
                  <c:v>126.29278999999997</c:v>
                </c:pt>
                <c:pt idx="7961">
                  <c:v>126.35528999999997</c:v>
                </c:pt>
                <c:pt idx="7962">
                  <c:v>126.41778999999997</c:v>
                </c:pt>
                <c:pt idx="7963">
                  <c:v>126.48028999999997</c:v>
                </c:pt>
                <c:pt idx="7964">
                  <c:v>126.54278999999997</c:v>
                </c:pt>
                <c:pt idx="7965">
                  <c:v>126.60528999999997</c:v>
                </c:pt>
                <c:pt idx="7966">
                  <c:v>126.66778999999997</c:v>
                </c:pt>
                <c:pt idx="7967">
                  <c:v>126.73028999999997</c:v>
                </c:pt>
                <c:pt idx="7968">
                  <c:v>126.79278999999997</c:v>
                </c:pt>
                <c:pt idx="7969">
                  <c:v>126.85528999999997</c:v>
                </c:pt>
                <c:pt idx="7970">
                  <c:v>126.91778999999997</c:v>
                </c:pt>
                <c:pt idx="7971">
                  <c:v>126.98028999999997</c:v>
                </c:pt>
                <c:pt idx="7972">
                  <c:v>127.04278999999997</c:v>
                </c:pt>
                <c:pt idx="7973">
                  <c:v>127.10528999999997</c:v>
                </c:pt>
                <c:pt idx="7974">
                  <c:v>127.16778999999997</c:v>
                </c:pt>
                <c:pt idx="7975">
                  <c:v>127.23028999999997</c:v>
                </c:pt>
                <c:pt idx="7976">
                  <c:v>127.29278999999997</c:v>
                </c:pt>
                <c:pt idx="7977">
                  <c:v>127.35528999999997</c:v>
                </c:pt>
                <c:pt idx="7978">
                  <c:v>127.41778999999997</c:v>
                </c:pt>
                <c:pt idx="7979">
                  <c:v>127.48028999999997</c:v>
                </c:pt>
                <c:pt idx="7980">
                  <c:v>127.54278999999997</c:v>
                </c:pt>
                <c:pt idx="7981">
                  <c:v>127.60528999999997</c:v>
                </c:pt>
                <c:pt idx="7982">
                  <c:v>127.66778999999997</c:v>
                </c:pt>
                <c:pt idx="7983">
                  <c:v>127.73028999999997</c:v>
                </c:pt>
                <c:pt idx="7984">
                  <c:v>127.79278999999997</c:v>
                </c:pt>
                <c:pt idx="7985">
                  <c:v>127.85528999999997</c:v>
                </c:pt>
                <c:pt idx="7986">
                  <c:v>127.91778999999997</c:v>
                </c:pt>
                <c:pt idx="7987">
                  <c:v>127.98028999999997</c:v>
                </c:pt>
                <c:pt idx="7988">
                  <c:v>128.04278999999997</c:v>
                </c:pt>
                <c:pt idx="7989">
                  <c:v>128.10528999999997</c:v>
                </c:pt>
                <c:pt idx="7990">
                  <c:v>128.16778999999997</c:v>
                </c:pt>
                <c:pt idx="7991">
                  <c:v>128.23028999999997</c:v>
                </c:pt>
                <c:pt idx="7992">
                  <c:v>128.29278999999997</c:v>
                </c:pt>
                <c:pt idx="7993">
                  <c:v>128.35528999999997</c:v>
                </c:pt>
                <c:pt idx="7994">
                  <c:v>128.41778999999997</c:v>
                </c:pt>
                <c:pt idx="7995">
                  <c:v>128.48028999999997</c:v>
                </c:pt>
                <c:pt idx="7996">
                  <c:v>128.54278999999997</c:v>
                </c:pt>
                <c:pt idx="7997">
                  <c:v>128.60528999999997</c:v>
                </c:pt>
                <c:pt idx="7998">
                  <c:v>128.66778999999997</c:v>
                </c:pt>
                <c:pt idx="7999">
                  <c:v>128.73028999999997</c:v>
                </c:pt>
                <c:pt idx="8000">
                  <c:v>128.79278999999997</c:v>
                </c:pt>
                <c:pt idx="8001">
                  <c:v>128.85528999999997</c:v>
                </c:pt>
                <c:pt idx="8002">
                  <c:v>128.91778999999997</c:v>
                </c:pt>
                <c:pt idx="8003">
                  <c:v>128.98028999999997</c:v>
                </c:pt>
                <c:pt idx="8004">
                  <c:v>129.04278999999997</c:v>
                </c:pt>
                <c:pt idx="8005">
                  <c:v>129.10528999999997</c:v>
                </c:pt>
                <c:pt idx="8006">
                  <c:v>129.16778999999997</c:v>
                </c:pt>
                <c:pt idx="8007">
                  <c:v>129.23028999999997</c:v>
                </c:pt>
                <c:pt idx="8008">
                  <c:v>129.29278999999997</c:v>
                </c:pt>
                <c:pt idx="8009">
                  <c:v>129.35528999999997</c:v>
                </c:pt>
                <c:pt idx="8010">
                  <c:v>129.41778999999997</c:v>
                </c:pt>
                <c:pt idx="8011">
                  <c:v>129.48028999999997</c:v>
                </c:pt>
                <c:pt idx="8012">
                  <c:v>129.54278999999997</c:v>
                </c:pt>
                <c:pt idx="8013">
                  <c:v>129.60528999999997</c:v>
                </c:pt>
                <c:pt idx="8014">
                  <c:v>129.66778999999997</c:v>
                </c:pt>
                <c:pt idx="8015">
                  <c:v>129.73028999999997</c:v>
                </c:pt>
                <c:pt idx="8016">
                  <c:v>129.79278999999997</c:v>
                </c:pt>
                <c:pt idx="8017">
                  <c:v>129.85528999999997</c:v>
                </c:pt>
                <c:pt idx="8018">
                  <c:v>129.91778999999997</c:v>
                </c:pt>
                <c:pt idx="8019">
                  <c:v>129.98028999999997</c:v>
                </c:pt>
                <c:pt idx="8020">
                  <c:v>130.04278999999997</c:v>
                </c:pt>
                <c:pt idx="8021">
                  <c:v>130.10528999999997</c:v>
                </c:pt>
                <c:pt idx="8022">
                  <c:v>130.16778999999997</c:v>
                </c:pt>
                <c:pt idx="8023">
                  <c:v>130.23028999999997</c:v>
                </c:pt>
                <c:pt idx="8024">
                  <c:v>130.29278999999997</c:v>
                </c:pt>
                <c:pt idx="8025">
                  <c:v>130.35528999999997</c:v>
                </c:pt>
                <c:pt idx="8026">
                  <c:v>130.41778999999997</c:v>
                </c:pt>
                <c:pt idx="8027">
                  <c:v>130.48028999999997</c:v>
                </c:pt>
                <c:pt idx="8028">
                  <c:v>130.54278999999997</c:v>
                </c:pt>
                <c:pt idx="8029">
                  <c:v>130.60528999999997</c:v>
                </c:pt>
                <c:pt idx="8030">
                  <c:v>130.66778999999997</c:v>
                </c:pt>
                <c:pt idx="8031">
                  <c:v>130.73028999999997</c:v>
                </c:pt>
                <c:pt idx="8032">
                  <c:v>130.79278999999997</c:v>
                </c:pt>
                <c:pt idx="8033">
                  <c:v>130.85528999999997</c:v>
                </c:pt>
                <c:pt idx="8034">
                  <c:v>130.91778999999997</c:v>
                </c:pt>
                <c:pt idx="8035">
                  <c:v>130.98028999999997</c:v>
                </c:pt>
                <c:pt idx="8036">
                  <c:v>131.04278999999997</c:v>
                </c:pt>
                <c:pt idx="8037">
                  <c:v>131.10528999999997</c:v>
                </c:pt>
                <c:pt idx="8038">
                  <c:v>131.16778999999997</c:v>
                </c:pt>
                <c:pt idx="8039">
                  <c:v>131.23028999999997</c:v>
                </c:pt>
                <c:pt idx="8040">
                  <c:v>131.29278999999997</c:v>
                </c:pt>
                <c:pt idx="8041">
                  <c:v>131.35528999999997</c:v>
                </c:pt>
                <c:pt idx="8042">
                  <c:v>131.41778999999997</c:v>
                </c:pt>
                <c:pt idx="8043">
                  <c:v>131.48028999999997</c:v>
                </c:pt>
                <c:pt idx="8044">
                  <c:v>131.54278999999997</c:v>
                </c:pt>
                <c:pt idx="8045">
                  <c:v>131.60528999999997</c:v>
                </c:pt>
                <c:pt idx="8046">
                  <c:v>131.66778999999997</c:v>
                </c:pt>
                <c:pt idx="8047">
                  <c:v>131.73028999999997</c:v>
                </c:pt>
                <c:pt idx="8048">
                  <c:v>131.79278999999997</c:v>
                </c:pt>
                <c:pt idx="8049">
                  <c:v>131.85528999999997</c:v>
                </c:pt>
                <c:pt idx="8050">
                  <c:v>131.91778999999997</c:v>
                </c:pt>
                <c:pt idx="8051">
                  <c:v>131.98028999999997</c:v>
                </c:pt>
                <c:pt idx="8052">
                  <c:v>132.04278999999997</c:v>
                </c:pt>
                <c:pt idx="8053">
                  <c:v>132.10528999999997</c:v>
                </c:pt>
                <c:pt idx="8054">
                  <c:v>132.16778999999997</c:v>
                </c:pt>
                <c:pt idx="8055">
                  <c:v>132.23028999999997</c:v>
                </c:pt>
                <c:pt idx="8056">
                  <c:v>132.29278999999997</c:v>
                </c:pt>
                <c:pt idx="8057">
                  <c:v>132.35528999999997</c:v>
                </c:pt>
                <c:pt idx="8058">
                  <c:v>132.41778999999997</c:v>
                </c:pt>
                <c:pt idx="8059">
                  <c:v>132.48028999999997</c:v>
                </c:pt>
                <c:pt idx="8060">
                  <c:v>132.54278999999997</c:v>
                </c:pt>
                <c:pt idx="8061">
                  <c:v>132.60528999999997</c:v>
                </c:pt>
                <c:pt idx="8062">
                  <c:v>132.66778999999997</c:v>
                </c:pt>
                <c:pt idx="8063">
                  <c:v>132.73028999999997</c:v>
                </c:pt>
                <c:pt idx="8064">
                  <c:v>132.79278999999997</c:v>
                </c:pt>
                <c:pt idx="8065">
                  <c:v>132.85528999999997</c:v>
                </c:pt>
                <c:pt idx="8066">
                  <c:v>132.91778999999997</c:v>
                </c:pt>
                <c:pt idx="8067">
                  <c:v>132.98028999999997</c:v>
                </c:pt>
                <c:pt idx="8068">
                  <c:v>133.04278999999997</c:v>
                </c:pt>
                <c:pt idx="8069">
                  <c:v>133.10528999999997</c:v>
                </c:pt>
                <c:pt idx="8070">
                  <c:v>133.16778999999997</c:v>
                </c:pt>
                <c:pt idx="8071">
                  <c:v>133.23028999999997</c:v>
                </c:pt>
                <c:pt idx="8072">
                  <c:v>133.29278999999997</c:v>
                </c:pt>
                <c:pt idx="8073">
                  <c:v>133.35528999999997</c:v>
                </c:pt>
                <c:pt idx="8074">
                  <c:v>133.41778999999997</c:v>
                </c:pt>
                <c:pt idx="8075">
                  <c:v>133.48028999999997</c:v>
                </c:pt>
                <c:pt idx="8076">
                  <c:v>133.54278999999997</c:v>
                </c:pt>
                <c:pt idx="8077">
                  <c:v>133.60528999999997</c:v>
                </c:pt>
                <c:pt idx="8078">
                  <c:v>133.66778999999997</c:v>
                </c:pt>
                <c:pt idx="8079">
                  <c:v>133.73028999999997</c:v>
                </c:pt>
                <c:pt idx="8080">
                  <c:v>133.79278999999997</c:v>
                </c:pt>
                <c:pt idx="8081">
                  <c:v>133.85528999999997</c:v>
                </c:pt>
                <c:pt idx="8082">
                  <c:v>133.91778999999997</c:v>
                </c:pt>
                <c:pt idx="8083">
                  <c:v>133.98028999999997</c:v>
                </c:pt>
                <c:pt idx="8084">
                  <c:v>134.04278999999997</c:v>
                </c:pt>
                <c:pt idx="8085">
                  <c:v>134.10528999999997</c:v>
                </c:pt>
                <c:pt idx="8086">
                  <c:v>134.16778999999997</c:v>
                </c:pt>
                <c:pt idx="8087">
                  <c:v>134.23028999999997</c:v>
                </c:pt>
                <c:pt idx="8088">
                  <c:v>134.29278999999997</c:v>
                </c:pt>
                <c:pt idx="8089">
                  <c:v>134.35528999999997</c:v>
                </c:pt>
                <c:pt idx="8090">
                  <c:v>134.41778999999997</c:v>
                </c:pt>
                <c:pt idx="8091">
                  <c:v>134.48028999999997</c:v>
                </c:pt>
                <c:pt idx="8092">
                  <c:v>134.54278999999997</c:v>
                </c:pt>
                <c:pt idx="8093">
                  <c:v>134.60528999999997</c:v>
                </c:pt>
                <c:pt idx="8094">
                  <c:v>134.66778999999997</c:v>
                </c:pt>
                <c:pt idx="8095">
                  <c:v>134.73028999999997</c:v>
                </c:pt>
                <c:pt idx="8096">
                  <c:v>134.79278999999997</c:v>
                </c:pt>
                <c:pt idx="8097">
                  <c:v>134.85528999999997</c:v>
                </c:pt>
                <c:pt idx="8098">
                  <c:v>134.91778999999997</c:v>
                </c:pt>
                <c:pt idx="8099">
                  <c:v>134.98028999999997</c:v>
                </c:pt>
                <c:pt idx="8100">
                  <c:v>135.04278999999997</c:v>
                </c:pt>
                <c:pt idx="8101">
                  <c:v>135.10528999999997</c:v>
                </c:pt>
                <c:pt idx="8102">
                  <c:v>135.16778999999997</c:v>
                </c:pt>
                <c:pt idx="8103">
                  <c:v>135.23028999999997</c:v>
                </c:pt>
                <c:pt idx="8104">
                  <c:v>135.29278999999997</c:v>
                </c:pt>
                <c:pt idx="8105">
                  <c:v>135.35528999999997</c:v>
                </c:pt>
                <c:pt idx="8106">
                  <c:v>135.41778999999997</c:v>
                </c:pt>
                <c:pt idx="8107">
                  <c:v>135.48028999999997</c:v>
                </c:pt>
                <c:pt idx="8108">
                  <c:v>135.54278999999997</c:v>
                </c:pt>
                <c:pt idx="8109">
                  <c:v>135.60528999999997</c:v>
                </c:pt>
                <c:pt idx="8110">
                  <c:v>135.66778999999997</c:v>
                </c:pt>
                <c:pt idx="8111">
                  <c:v>135.73028999999997</c:v>
                </c:pt>
                <c:pt idx="8112">
                  <c:v>135.79278999999997</c:v>
                </c:pt>
                <c:pt idx="8113">
                  <c:v>135.85528999999997</c:v>
                </c:pt>
                <c:pt idx="8114">
                  <c:v>135.91778999999997</c:v>
                </c:pt>
                <c:pt idx="8115">
                  <c:v>135.98028999999997</c:v>
                </c:pt>
                <c:pt idx="8116">
                  <c:v>136.04278999999997</c:v>
                </c:pt>
                <c:pt idx="8117">
                  <c:v>136.10528999999997</c:v>
                </c:pt>
                <c:pt idx="8118">
                  <c:v>136.16778999999997</c:v>
                </c:pt>
                <c:pt idx="8119">
                  <c:v>136.23028999999997</c:v>
                </c:pt>
                <c:pt idx="8120">
                  <c:v>136.29278999999997</c:v>
                </c:pt>
                <c:pt idx="8121">
                  <c:v>136.35528999999997</c:v>
                </c:pt>
                <c:pt idx="8122">
                  <c:v>136.41778999999997</c:v>
                </c:pt>
                <c:pt idx="8123">
                  <c:v>136.48028999999997</c:v>
                </c:pt>
                <c:pt idx="8124">
                  <c:v>136.54278999999997</c:v>
                </c:pt>
                <c:pt idx="8125">
                  <c:v>136.60528999999997</c:v>
                </c:pt>
                <c:pt idx="8126">
                  <c:v>136.66778999999997</c:v>
                </c:pt>
                <c:pt idx="8127">
                  <c:v>136.73028999999997</c:v>
                </c:pt>
                <c:pt idx="8128">
                  <c:v>136.79278999999997</c:v>
                </c:pt>
                <c:pt idx="8129">
                  <c:v>136.85528999999997</c:v>
                </c:pt>
                <c:pt idx="8130">
                  <c:v>136.91778999999997</c:v>
                </c:pt>
                <c:pt idx="8131">
                  <c:v>136.98028999999997</c:v>
                </c:pt>
                <c:pt idx="8132">
                  <c:v>137.04278999999997</c:v>
                </c:pt>
                <c:pt idx="8133">
                  <c:v>137.10528999999997</c:v>
                </c:pt>
                <c:pt idx="8134">
                  <c:v>137.16778999999997</c:v>
                </c:pt>
                <c:pt idx="8135">
                  <c:v>137.23028999999997</c:v>
                </c:pt>
                <c:pt idx="8136">
                  <c:v>137.29278999999997</c:v>
                </c:pt>
                <c:pt idx="8137">
                  <c:v>137.35528999999997</c:v>
                </c:pt>
                <c:pt idx="8138">
                  <c:v>137.41778999999997</c:v>
                </c:pt>
                <c:pt idx="8139">
                  <c:v>137.48028999999997</c:v>
                </c:pt>
                <c:pt idx="8140">
                  <c:v>137.54278999999997</c:v>
                </c:pt>
                <c:pt idx="8141">
                  <c:v>137.60528999999997</c:v>
                </c:pt>
                <c:pt idx="8142">
                  <c:v>137.66778999999997</c:v>
                </c:pt>
                <c:pt idx="8143">
                  <c:v>137.73028999999997</c:v>
                </c:pt>
                <c:pt idx="8144">
                  <c:v>137.79278999999997</c:v>
                </c:pt>
                <c:pt idx="8145">
                  <c:v>137.85528999999997</c:v>
                </c:pt>
                <c:pt idx="8146">
                  <c:v>137.91778999999997</c:v>
                </c:pt>
                <c:pt idx="8147">
                  <c:v>137.98028999999997</c:v>
                </c:pt>
                <c:pt idx="8148">
                  <c:v>138.04278999999997</c:v>
                </c:pt>
                <c:pt idx="8149">
                  <c:v>138.10528999999997</c:v>
                </c:pt>
                <c:pt idx="8150">
                  <c:v>138.16778999999997</c:v>
                </c:pt>
                <c:pt idx="8151">
                  <c:v>138.23028999999997</c:v>
                </c:pt>
                <c:pt idx="8152">
                  <c:v>138.29278999999997</c:v>
                </c:pt>
                <c:pt idx="8153">
                  <c:v>138.35528999999997</c:v>
                </c:pt>
                <c:pt idx="8154">
                  <c:v>138.41778999999997</c:v>
                </c:pt>
                <c:pt idx="8155">
                  <c:v>138.48028999999997</c:v>
                </c:pt>
                <c:pt idx="8156">
                  <c:v>138.54278999999997</c:v>
                </c:pt>
                <c:pt idx="8157">
                  <c:v>138.60528999999997</c:v>
                </c:pt>
                <c:pt idx="8158">
                  <c:v>138.66778999999997</c:v>
                </c:pt>
                <c:pt idx="8159">
                  <c:v>138.73028999999997</c:v>
                </c:pt>
                <c:pt idx="8160">
                  <c:v>138.79278999999997</c:v>
                </c:pt>
                <c:pt idx="8161">
                  <c:v>138.85528999999997</c:v>
                </c:pt>
                <c:pt idx="8162">
                  <c:v>138.91778999999997</c:v>
                </c:pt>
                <c:pt idx="8163">
                  <c:v>138.98028999999997</c:v>
                </c:pt>
                <c:pt idx="8164">
                  <c:v>139.04278999999997</c:v>
                </c:pt>
                <c:pt idx="8165">
                  <c:v>139.10528999999997</c:v>
                </c:pt>
                <c:pt idx="8166">
                  <c:v>139.16778999999997</c:v>
                </c:pt>
                <c:pt idx="8167">
                  <c:v>139.23028999999997</c:v>
                </c:pt>
                <c:pt idx="8168">
                  <c:v>139.29278999999997</c:v>
                </c:pt>
                <c:pt idx="8169">
                  <c:v>139.35528999999997</c:v>
                </c:pt>
                <c:pt idx="8170">
                  <c:v>139.41778999999997</c:v>
                </c:pt>
                <c:pt idx="8171">
                  <c:v>139.48028999999997</c:v>
                </c:pt>
                <c:pt idx="8172">
                  <c:v>139.54278999999997</c:v>
                </c:pt>
                <c:pt idx="8173">
                  <c:v>139.60528999999997</c:v>
                </c:pt>
                <c:pt idx="8174">
                  <c:v>139.66778999999997</c:v>
                </c:pt>
                <c:pt idx="8175">
                  <c:v>139.73028999999997</c:v>
                </c:pt>
                <c:pt idx="8176">
                  <c:v>139.79278999999997</c:v>
                </c:pt>
                <c:pt idx="8177">
                  <c:v>139.85528999999997</c:v>
                </c:pt>
                <c:pt idx="8178">
                  <c:v>139.91778999999997</c:v>
                </c:pt>
                <c:pt idx="8179">
                  <c:v>139.98028999999997</c:v>
                </c:pt>
                <c:pt idx="8180">
                  <c:v>140.04278999999997</c:v>
                </c:pt>
                <c:pt idx="8181">
                  <c:v>140.10528999999997</c:v>
                </c:pt>
                <c:pt idx="8182">
                  <c:v>140.16778999999997</c:v>
                </c:pt>
                <c:pt idx="8183">
                  <c:v>140.23028999999997</c:v>
                </c:pt>
                <c:pt idx="8184">
                  <c:v>140.29278999999997</c:v>
                </c:pt>
                <c:pt idx="8185">
                  <c:v>140.35528999999997</c:v>
                </c:pt>
                <c:pt idx="8186">
                  <c:v>140.41778999999997</c:v>
                </c:pt>
                <c:pt idx="8187">
                  <c:v>140.48028999999997</c:v>
                </c:pt>
                <c:pt idx="8188">
                  <c:v>140.54278999999997</c:v>
                </c:pt>
                <c:pt idx="8189">
                  <c:v>140.60528999999997</c:v>
                </c:pt>
                <c:pt idx="8190">
                  <c:v>140.66778999999997</c:v>
                </c:pt>
                <c:pt idx="8191">
                  <c:v>140.73028999999997</c:v>
                </c:pt>
                <c:pt idx="8192">
                  <c:v>140.79278999999997</c:v>
                </c:pt>
                <c:pt idx="8193">
                  <c:v>140.85528999999997</c:v>
                </c:pt>
                <c:pt idx="8194">
                  <c:v>140.91778999999997</c:v>
                </c:pt>
                <c:pt idx="8195">
                  <c:v>140.98028999999997</c:v>
                </c:pt>
                <c:pt idx="8196">
                  <c:v>141.04278999999997</c:v>
                </c:pt>
                <c:pt idx="8197">
                  <c:v>141.10528999999997</c:v>
                </c:pt>
                <c:pt idx="8198">
                  <c:v>141.16778999999997</c:v>
                </c:pt>
                <c:pt idx="8199">
                  <c:v>141.23028999999997</c:v>
                </c:pt>
                <c:pt idx="8200">
                  <c:v>141.29278999999997</c:v>
                </c:pt>
                <c:pt idx="8201">
                  <c:v>141.35528999999997</c:v>
                </c:pt>
                <c:pt idx="8202">
                  <c:v>141.41778999999997</c:v>
                </c:pt>
                <c:pt idx="8203">
                  <c:v>141.48028999999997</c:v>
                </c:pt>
                <c:pt idx="8204">
                  <c:v>141.54278999999997</c:v>
                </c:pt>
                <c:pt idx="8205">
                  <c:v>141.60528999999997</c:v>
                </c:pt>
                <c:pt idx="8206">
                  <c:v>141.66778999999997</c:v>
                </c:pt>
                <c:pt idx="8207">
                  <c:v>141.73028999999997</c:v>
                </c:pt>
                <c:pt idx="8208">
                  <c:v>141.79278999999997</c:v>
                </c:pt>
                <c:pt idx="8209">
                  <c:v>141.85528999999997</c:v>
                </c:pt>
                <c:pt idx="8210">
                  <c:v>141.91778999999997</c:v>
                </c:pt>
                <c:pt idx="8211">
                  <c:v>141.98028999999997</c:v>
                </c:pt>
                <c:pt idx="8212">
                  <c:v>142.04278999999997</c:v>
                </c:pt>
                <c:pt idx="8213">
                  <c:v>142.10528999999997</c:v>
                </c:pt>
                <c:pt idx="8214">
                  <c:v>142.16778999999997</c:v>
                </c:pt>
                <c:pt idx="8215">
                  <c:v>142.23028999999997</c:v>
                </c:pt>
                <c:pt idx="8216">
                  <c:v>142.29278999999997</c:v>
                </c:pt>
                <c:pt idx="8217">
                  <c:v>142.35528999999997</c:v>
                </c:pt>
                <c:pt idx="8218">
                  <c:v>142.41778999999997</c:v>
                </c:pt>
                <c:pt idx="8219">
                  <c:v>142.48028999999997</c:v>
                </c:pt>
                <c:pt idx="8220">
                  <c:v>142.54278999999997</c:v>
                </c:pt>
                <c:pt idx="8221">
                  <c:v>142.60528999999997</c:v>
                </c:pt>
                <c:pt idx="8222">
                  <c:v>142.66778999999997</c:v>
                </c:pt>
                <c:pt idx="8223">
                  <c:v>142.73028999999997</c:v>
                </c:pt>
                <c:pt idx="8224">
                  <c:v>142.79278999999997</c:v>
                </c:pt>
                <c:pt idx="8225">
                  <c:v>142.85528999999997</c:v>
                </c:pt>
                <c:pt idx="8226">
                  <c:v>142.91778999999997</c:v>
                </c:pt>
                <c:pt idx="8227">
                  <c:v>142.98028999999997</c:v>
                </c:pt>
                <c:pt idx="8228">
                  <c:v>143.04278999999997</c:v>
                </c:pt>
                <c:pt idx="8229">
                  <c:v>143.10528999999997</c:v>
                </c:pt>
                <c:pt idx="8230">
                  <c:v>143.16778999999997</c:v>
                </c:pt>
                <c:pt idx="8231">
                  <c:v>143.23028999999997</c:v>
                </c:pt>
                <c:pt idx="8232">
                  <c:v>143.29278999999997</c:v>
                </c:pt>
                <c:pt idx="8233">
                  <c:v>143.35528999999997</c:v>
                </c:pt>
                <c:pt idx="8234">
                  <c:v>143.41778999999997</c:v>
                </c:pt>
                <c:pt idx="8235">
                  <c:v>143.48028999999997</c:v>
                </c:pt>
                <c:pt idx="8236">
                  <c:v>143.54278999999997</c:v>
                </c:pt>
                <c:pt idx="8237">
                  <c:v>143.60528999999997</c:v>
                </c:pt>
                <c:pt idx="8238">
                  <c:v>143.66778999999997</c:v>
                </c:pt>
                <c:pt idx="8239">
                  <c:v>143.73028999999997</c:v>
                </c:pt>
                <c:pt idx="8240">
                  <c:v>143.79278999999997</c:v>
                </c:pt>
                <c:pt idx="8241">
                  <c:v>143.85528999999997</c:v>
                </c:pt>
                <c:pt idx="8242">
                  <c:v>143.91778999999997</c:v>
                </c:pt>
                <c:pt idx="8243">
                  <c:v>143.98028999999997</c:v>
                </c:pt>
                <c:pt idx="8244">
                  <c:v>144.04278999999997</c:v>
                </c:pt>
                <c:pt idx="8245">
                  <c:v>144.10528999999997</c:v>
                </c:pt>
                <c:pt idx="8246">
                  <c:v>144.16778999999997</c:v>
                </c:pt>
                <c:pt idx="8247">
                  <c:v>144.23028999999997</c:v>
                </c:pt>
                <c:pt idx="8248">
                  <c:v>144.29278999999997</c:v>
                </c:pt>
                <c:pt idx="8249">
                  <c:v>144.35528999999997</c:v>
                </c:pt>
                <c:pt idx="8250">
                  <c:v>144.41778999999997</c:v>
                </c:pt>
                <c:pt idx="8251">
                  <c:v>144.48028999999997</c:v>
                </c:pt>
                <c:pt idx="8252">
                  <c:v>144.54278999999997</c:v>
                </c:pt>
                <c:pt idx="8253">
                  <c:v>144.60528999999997</c:v>
                </c:pt>
                <c:pt idx="8254">
                  <c:v>144.66778999999997</c:v>
                </c:pt>
                <c:pt idx="8255">
                  <c:v>144.73028999999997</c:v>
                </c:pt>
                <c:pt idx="8256">
                  <c:v>144.79278999999997</c:v>
                </c:pt>
                <c:pt idx="8257">
                  <c:v>144.85528999999997</c:v>
                </c:pt>
                <c:pt idx="8258">
                  <c:v>144.91778999999997</c:v>
                </c:pt>
                <c:pt idx="8259">
                  <c:v>144.98028999999997</c:v>
                </c:pt>
                <c:pt idx="8260">
                  <c:v>145.04278999999997</c:v>
                </c:pt>
                <c:pt idx="8261">
                  <c:v>145.10528999999997</c:v>
                </c:pt>
                <c:pt idx="8262">
                  <c:v>145.16778999999997</c:v>
                </c:pt>
                <c:pt idx="8263">
                  <c:v>145.23028999999997</c:v>
                </c:pt>
                <c:pt idx="8264">
                  <c:v>145.29278999999997</c:v>
                </c:pt>
                <c:pt idx="8265">
                  <c:v>145.35528999999997</c:v>
                </c:pt>
                <c:pt idx="8266">
                  <c:v>145.41778999999997</c:v>
                </c:pt>
                <c:pt idx="8267">
                  <c:v>145.48028999999997</c:v>
                </c:pt>
                <c:pt idx="8268">
                  <c:v>145.54278999999997</c:v>
                </c:pt>
                <c:pt idx="8269">
                  <c:v>145.60528999999997</c:v>
                </c:pt>
                <c:pt idx="8270">
                  <c:v>145.66778999999997</c:v>
                </c:pt>
                <c:pt idx="8271">
                  <c:v>145.73028999999997</c:v>
                </c:pt>
                <c:pt idx="8272">
                  <c:v>145.79278999999997</c:v>
                </c:pt>
                <c:pt idx="8273">
                  <c:v>145.85528999999997</c:v>
                </c:pt>
                <c:pt idx="8274">
                  <c:v>145.91778999999997</c:v>
                </c:pt>
                <c:pt idx="8275">
                  <c:v>145.98028999999997</c:v>
                </c:pt>
                <c:pt idx="8276">
                  <c:v>146.04278999999997</c:v>
                </c:pt>
                <c:pt idx="8277">
                  <c:v>146.10528999999997</c:v>
                </c:pt>
                <c:pt idx="8278">
                  <c:v>146.16778999999997</c:v>
                </c:pt>
                <c:pt idx="8279">
                  <c:v>146.23028999999997</c:v>
                </c:pt>
                <c:pt idx="8280">
                  <c:v>146.29278999999997</c:v>
                </c:pt>
                <c:pt idx="8281">
                  <c:v>146.35528999999997</c:v>
                </c:pt>
                <c:pt idx="8282">
                  <c:v>146.41778999999997</c:v>
                </c:pt>
                <c:pt idx="8283">
                  <c:v>146.48028999999997</c:v>
                </c:pt>
                <c:pt idx="8284">
                  <c:v>146.54278999999997</c:v>
                </c:pt>
                <c:pt idx="8285">
                  <c:v>146.60528999999997</c:v>
                </c:pt>
                <c:pt idx="8286">
                  <c:v>146.66778999999997</c:v>
                </c:pt>
                <c:pt idx="8287">
                  <c:v>146.73028999999997</c:v>
                </c:pt>
                <c:pt idx="8288">
                  <c:v>146.79278999999997</c:v>
                </c:pt>
                <c:pt idx="8289">
                  <c:v>146.85528999999997</c:v>
                </c:pt>
                <c:pt idx="8290">
                  <c:v>146.91778999999997</c:v>
                </c:pt>
                <c:pt idx="8291">
                  <c:v>146.98028999999997</c:v>
                </c:pt>
                <c:pt idx="8292">
                  <c:v>147.04278999999997</c:v>
                </c:pt>
                <c:pt idx="8293">
                  <c:v>147.10528999999997</c:v>
                </c:pt>
                <c:pt idx="8294">
                  <c:v>147.16778999999997</c:v>
                </c:pt>
                <c:pt idx="8295">
                  <c:v>147.23028999999997</c:v>
                </c:pt>
                <c:pt idx="8296">
                  <c:v>147.29278999999997</c:v>
                </c:pt>
                <c:pt idx="8297">
                  <c:v>147.35528999999997</c:v>
                </c:pt>
                <c:pt idx="8298">
                  <c:v>147.41778999999997</c:v>
                </c:pt>
                <c:pt idx="8299">
                  <c:v>147.48028999999997</c:v>
                </c:pt>
                <c:pt idx="8300">
                  <c:v>147.54278999999997</c:v>
                </c:pt>
                <c:pt idx="8301">
                  <c:v>147.60528999999997</c:v>
                </c:pt>
                <c:pt idx="8302">
                  <c:v>147.66778999999997</c:v>
                </c:pt>
                <c:pt idx="8303">
                  <c:v>147.73028999999997</c:v>
                </c:pt>
                <c:pt idx="8304">
                  <c:v>147.79278999999997</c:v>
                </c:pt>
                <c:pt idx="8305">
                  <c:v>147.85528999999997</c:v>
                </c:pt>
                <c:pt idx="8306">
                  <c:v>147.91778999999997</c:v>
                </c:pt>
                <c:pt idx="8307">
                  <c:v>147.98028999999997</c:v>
                </c:pt>
                <c:pt idx="8308">
                  <c:v>148.04278999999997</c:v>
                </c:pt>
                <c:pt idx="8309">
                  <c:v>148.10528999999997</c:v>
                </c:pt>
                <c:pt idx="8310">
                  <c:v>148.16778999999997</c:v>
                </c:pt>
                <c:pt idx="8311">
                  <c:v>148.23028999999997</c:v>
                </c:pt>
                <c:pt idx="8312">
                  <c:v>148.29278999999997</c:v>
                </c:pt>
                <c:pt idx="8313">
                  <c:v>148.35528999999997</c:v>
                </c:pt>
                <c:pt idx="8314">
                  <c:v>148.41778999999997</c:v>
                </c:pt>
                <c:pt idx="8315">
                  <c:v>148.48028999999997</c:v>
                </c:pt>
                <c:pt idx="8316">
                  <c:v>148.54278999999997</c:v>
                </c:pt>
                <c:pt idx="8317">
                  <c:v>148.60528999999997</c:v>
                </c:pt>
                <c:pt idx="8318">
                  <c:v>148.66778999999997</c:v>
                </c:pt>
                <c:pt idx="8319">
                  <c:v>148.73028999999997</c:v>
                </c:pt>
                <c:pt idx="8320">
                  <c:v>148.79278999999997</c:v>
                </c:pt>
                <c:pt idx="8321">
                  <c:v>148.85528999999997</c:v>
                </c:pt>
                <c:pt idx="8322">
                  <c:v>148.91778999999997</c:v>
                </c:pt>
                <c:pt idx="8323">
                  <c:v>148.98028999999997</c:v>
                </c:pt>
                <c:pt idx="8324">
                  <c:v>149.04278999999997</c:v>
                </c:pt>
                <c:pt idx="8325">
                  <c:v>149.10528999999997</c:v>
                </c:pt>
                <c:pt idx="8326">
                  <c:v>149.16778999999997</c:v>
                </c:pt>
                <c:pt idx="8327">
                  <c:v>149.23028999999997</c:v>
                </c:pt>
                <c:pt idx="8328">
                  <c:v>149.29278999999997</c:v>
                </c:pt>
                <c:pt idx="8329">
                  <c:v>149.35528999999997</c:v>
                </c:pt>
                <c:pt idx="8330">
                  <c:v>149.41778999999997</c:v>
                </c:pt>
                <c:pt idx="8331">
                  <c:v>149.48028999999997</c:v>
                </c:pt>
                <c:pt idx="8332">
                  <c:v>149.54278999999997</c:v>
                </c:pt>
                <c:pt idx="8333">
                  <c:v>149.60528999999997</c:v>
                </c:pt>
                <c:pt idx="8334">
                  <c:v>149.66778999999997</c:v>
                </c:pt>
                <c:pt idx="8335">
                  <c:v>149.73028999999997</c:v>
                </c:pt>
                <c:pt idx="8336">
                  <c:v>149.79278999999997</c:v>
                </c:pt>
                <c:pt idx="8337">
                  <c:v>149.85528999999997</c:v>
                </c:pt>
                <c:pt idx="8338">
                  <c:v>149.91778999999997</c:v>
                </c:pt>
                <c:pt idx="8339">
                  <c:v>149.98028999999997</c:v>
                </c:pt>
                <c:pt idx="8340">
                  <c:v>150.04278999999997</c:v>
                </c:pt>
                <c:pt idx="8341">
                  <c:v>150.10528999999997</c:v>
                </c:pt>
                <c:pt idx="8342">
                  <c:v>150.16778999999997</c:v>
                </c:pt>
                <c:pt idx="8343">
                  <c:v>150.23028999999997</c:v>
                </c:pt>
                <c:pt idx="8344">
                  <c:v>150.29278999999997</c:v>
                </c:pt>
                <c:pt idx="8345">
                  <c:v>150.35528999999997</c:v>
                </c:pt>
                <c:pt idx="8346">
                  <c:v>150.41778999999997</c:v>
                </c:pt>
                <c:pt idx="8347">
                  <c:v>150.48028999999997</c:v>
                </c:pt>
                <c:pt idx="8348">
                  <c:v>150.54278999999997</c:v>
                </c:pt>
                <c:pt idx="8349">
                  <c:v>150.60528999999997</c:v>
                </c:pt>
                <c:pt idx="8350">
                  <c:v>150.66778999999997</c:v>
                </c:pt>
                <c:pt idx="8351">
                  <c:v>150.73028999999997</c:v>
                </c:pt>
                <c:pt idx="8352">
                  <c:v>150.79278999999997</c:v>
                </c:pt>
                <c:pt idx="8353">
                  <c:v>150.85528999999997</c:v>
                </c:pt>
                <c:pt idx="8354">
                  <c:v>150.91778999999997</c:v>
                </c:pt>
                <c:pt idx="8355">
                  <c:v>150.98028999999997</c:v>
                </c:pt>
                <c:pt idx="8356">
                  <c:v>151.04278999999997</c:v>
                </c:pt>
                <c:pt idx="8357">
                  <c:v>151.10528999999997</c:v>
                </c:pt>
                <c:pt idx="8358">
                  <c:v>151.16778999999997</c:v>
                </c:pt>
                <c:pt idx="8359">
                  <c:v>151.23028999999997</c:v>
                </c:pt>
                <c:pt idx="8360">
                  <c:v>151.29278999999997</c:v>
                </c:pt>
                <c:pt idx="8361">
                  <c:v>151.35528999999997</c:v>
                </c:pt>
                <c:pt idx="8362">
                  <c:v>151.41778999999997</c:v>
                </c:pt>
                <c:pt idx="8363">
                  <c:v>151.48028999999997</c:v>
                </c:pt>
                <c:pt idx="8364">
                  <c:v>151.54278999999997</c:v>
                </c:pt>
                <c:pt idx="8365">
                  <c:v>151.60528999999997</c:v>
                </c:pt>
                <c:pt idx="8366">
                  <c:v>151.66778999999997</c:v>
                </c:pt>
                <c:pt idx="8367">
                  <c:v>151.73028999999997</c:v>
                </c:pt>
                <c:pt idx="8368">
                  <c:v>151.79278999999997</c:v>
                </c:pt>
                <c:pt idx="8369">
                  <c:v>151.85528999999997</c:v>
                </c:pt>
                <c:pt idx="8370">
                  <c:v>151.91778999999997</c:v>
                </c:pt>
                <c:pt idx="8371">
                  <c:v>151.98028999999997</c:v>
                </c:pt>
                <c:pt idx="8372">
                  <c:v>152.04278999999997</c:v>
                </c:pt>
                <c:pt idx="8373">
                  <c:v>152.10528999999997</c:v>
                </c:pt>
                <c:pt idx="8374">
                  <c:v>152.16778999999997</c:v>
                </c:pt>
                <c:pt idx="8375">
                  <c:v>152.23028999999997</c:v>
                </c:pt>
                <c:pt idx="8376">
                  <c:v>152.29278999999997</c:v>
                </c:pt>
                <c:pt idx="8377">
                  <c:v>152.35528999999997</c:v>
                </c:pt>
                <c:pt idx="8378">
                  <c:v>152.41778999999997</c:v>
                </c:pt>
                <c:pt idx="8379">
                  <c:v>152.48028999999997</c:v>
                </c:pt>
                <c:pt idx="8380">
                  <c:v>152.54278999999997</c:v>
                </c:pt>
                <c:pt idx="8381">
                  <c:v>152.60528999999997</c:v>
                </c:pt>
                <c:pt idx="8382">
                  <c:v>152.66778999999997</c:v>
                </c:pt>
                <c:pt idx="8383">
                  <c:v>152.73028999999997</c:v>
                </c:pt>
                <c:pt idx="8384">
                  <c:v>152.79278999999997</c:v>
                </c:pt>
                <c:pt idx="8385">
                  <c:v>152.85528999999997</c:v>
                </c:pt>
                <c:pt idx="8386">
                  <c:v>152.91778999999997</c:v>
                </c:pt>
                <c:pt idx="8387">
                  <c:v>152.98028999999997</c:v>
                </c:pt>
                <c:pt idx="8388">
                  <c:v>153.04278999999997</c:v>
                </c:pt>
                <c:pt idx="8389">
                  <c:v>153.10528999999997</c:v>
                </c:pt>
                <c:pt idx="8390">
                  <c:v>153.16778999999997</c:v>
                </c:pt>
                <c:pt idx="8391">
                  <c:v>153.23028999999997</c:v>
                </c:pt>
                <c:pt idx="8392">
                  <c:v>153.29278999999997</c:v>
                </c:pt>
                <c:pt idx="8393">
                  <c:v>153.35528999999997</c:v>
                </c:pt>
                <c:pt idx="8394">
                  <c:v>153.41778999999997</c:v>
                </c:pt>
                <c:pt idx="8395">
                  <c:v>153.48028999999997</c:v>
                </c:pt>
                <c:pt idx="8396">
                  <c:v>153.54278999999997</c:v>
                </c:pt>
                <c:pt idx="8397">
                  <c:v>153.60528999999997</c:v>
                </c:pt>
                <c:pt idx="8398">
                  <c:v>153.66778999999997</c:v>
                </c:pt>
                <c:pt idx="8399">
                  <c:v>153.73028999999997</c:v>
                </c:pt>
                <c:pt idx="8400">
                  <c:v>153.79278999999997</c:v>
                </c:pt>
                <c:pt idx="8401">
                  <c:v>153.85528999999997</c:v>
                </c:pt>
                <c:pt idx="8402">
                  <c:v>153.91778999999997</c:v>
                </c:pt>
                <c:pt idx="8403">
                  <c:v>153.98028999999997</c:v>
                </c:pt>
                <c:pt idx="8404">
                  <c:v>154.04278999999997</c:v>
                </c:pt>
                <c:pt idx="8405">
                  <c:v>154.10528999999997</c:v>
                </c:pt>
                <c:pt idx="8406">
                  <c:v>154.16778999999997</c:v>
                </c:pt>
                <c:pt idx="8407">
                  <c:v>154.23028999999997</c:v>
                </c:pt>
                <c:pt idx="8408">
                  <c:v>154.29278999999997</c:v>
                </c:pt>
                <c:pt idx="8409">
                  <c:v>154.35528999999997</c:v>
                </c:pt>
                <c:pt idx="8410">
                  <c:v>154.41778999999997</c:v>
                </c:pt>
                <c:pt idx="8411">
                  <c:v>154.48028999999997</c:v>
                </c:pt>
                <c:pt idx="8412">
                  <c:v>154.54278999999997</c:v>
                </c:pt>
                <c:pt idx="8413">
                  <c:v>154.60528999999997</c:v>
                </c:pt>
                <c:pt idx="8414">
                  <c:v>154.66778999999997</c:v>
                </c:pt>
                <c:pt idx="8415">
                  <c:v>154.73028999999997</c:v>
                </c:pt>
                <c:pt idx="8416">
                  <c:v>154.79278999999997</c:v>
                </c:pt>
                <c:pt idx="8417">
                  <c:v>154.85528999999997</c:v>
                </c:pt>
                <c:pt idx="8418">
                  <c:v>154.91778999999997</c:v>
                </c:pt>
                <c:pt idx="8419">
                  <c:v>154.98028999999997</c:v>
                </c:pt>
                <c:pt idx="8420">
                  <c:v>155.04278999999997</c:v>
                </c:pt>
                <c:pt idx="8421">
                  <c:v>155.10528999999997</c:v>
                </c:pt>
                <c:pt idx="8422">
                  <c:v>155.16778999999997</c:v>
                </c:pt>
                <c:pt idx="8423">
                  <c:v>155.23028999999997</c:v>
                </c:pt>
                <c:pt idx="8424">
                  <c:v>155.29278999999997</c:v>
                </c:pt>
                <c:pt idx="8425">
                  <c:v>155.35528999999997</c:v>
                </c:pt>
                <c:pt idx="8426">
                  <c:v>155.41778999999997</c:v>
                </c:pt>
                <c:pt idx="8427">
                  <c:v>155.48028999999997</c:v>
                </c:pt>
                <c:pt idx="8428">
                  <c:v>155.54278999999997</c:v>
                </c:pt>
                <c:pt idx="8429">
                  <c:v>155.60528999999997</c:v>
                </c:pt>
                <c:pt idx="8430">
                  <c:v>155.66778999999997</c:v>
                </c:pt>
                <c:pt idx="8431">
                  <c:v>155.73028999999997</c:v>
                </c:pt>
                <c:pt idx="8432">
                  <c:v>155.79278999999997</c:v>
                </c:pt>
                <c:pt idx="8433">
                  <c:v>155.85528999999997</c:v>
                </c:pt>
                <c:pt idx="8434">
                  <c:v>155.91778999999997</c:v>
                </c:pt>
                <c:pt idx="8435">
                  <c:v>155.98028999999997</c:v>
                </c:pt>
                <c:pt idx="8436">
                  <c:v>156.04278999999997</c:v>
                </c:pt>
                <c:pt idx="8437">
                  <c:v>156.10528999999997</c:v>
                </c:pt>
                <c:pt idx="8438">
                  <c:v>156.16778999999997</c:v>
                </c:pt>
                <c:pt idx="8439">
                  <c:v>156.23028999999997</c:v>
                </c:pt>
                <c:pt idx="8440">
                  <c:v>156.29278999999997</c:v>
                </c:pt>
                <c:pt idx="8441">
                  <c:v>156.35528999999997</c:v>
                </c:pt>
                <c:pt idx="8442">
                  <c:v>156.41778999999997</c:v>
                </c:pt>
                <c:pt idx="8443">
                  <c:v>156.48028999999997</c:v>
                </c:pt>
                <c:pt idx="8444">
                  <c:v>156.54278999999997</c:v>
                </c:pt>
                <c:pt idx="8445">
                  <c:v>156.60528999999997</c:v>
                </c:pt>
                <c:pt idx="8446">
                  <c:v>156.66778999999997</c:v>
                </c:pt>
                <c:pt idx="8447">
                  <c:v>156.73028999999997</c:v>
                </c:pt>
                <c:pt idx="8448">
                  <c:v>156.79278999999997</c:v>
                </c:pt>
                <c:pt idx="8449">
                  <c:v>156.85528999999997</c:v>
                </c:pt>
                <c:pt idx="8450">
                  <c:v>156.91778999999997</c:v>
                </c:pt>
                <c:pt idx="8451">
                  <c:v>156.98028999999997</c:v>
                </c:pt>
                <c:pt idx="8452">
                  <c:v>157.04278999999997</c:v>
                </c:pt>
                <c:pt idx="8453">
                  <c:v>157.10528999999997</c:v>
                </c:pt>
                <c:pt idx="8454">
                  <c:v>157.16778999999997</c:v>
                </c:pt>
                <c:pt idx="8455">
                  <c:v>157.23028999999997</c:v>
                </c:pt>
                <c:pt idx="8456">
                  <c:v>157.29278999999997</c:v>
                </c:pt>
                <c:pt idx="8457">
                  <c:v>157.35528999999997</c:v>
                </c:pt>
                <c:pt idx="8458">
                  <c:v>157.41778999999997</c:v>
                </c:pt>
                <c:pt idx="8459">
                  <c:v>157.48028999999997</c:v>
                </c:pt>
                <c:pt idx="8460">
                  <c:v>157.54278999999997</c:v>
                </c:pt>
                <c:pt idx="8461">
                  <c:v>157.60528999999997</c:v>
                </c:pt>
                <c:pt idx="8462">
                  <c:v>157.66778999999997</c:v>
                </c:pt>
                <c:pt idx="8463">
                  <c:v>157.73028999999997</c:v>
                </c:pt>
                <c:pt idx="8464">
                  <c:v>157.79278999999997</c:v>
                </c:pt>
                <c:pt idx="8465">
                  <c:v>157.85528999999997</c:v>
                </c:pt>
                <c:pt idx="8466">
                  <c:v>157.91778999999997</c:v>
                </c:pt>
                <c:pt idx="8467">
                  <c:v>157.98028999999997</c:v>
                </c:pt>
                <c:pt idx="8468">
                  <c:v>158.04278999999997</c:v>
                </c:pt>
                <c:pt idx="8469">
                  <c:v>158.10528999999997</c:v>
                </c:pt>
                <c:pt idx="8470">
                  <c:v>158.16778999999997</c:v>
                </c:pt>
                <c:pt idx="8471">
                  <c:v>158.23028999999997</c:v>
                </c:pt>
                <c:pt idx="8472">
                  <c:v>158.29278999999997</c:v>
                </c:pt>
                <c:pt idx="8473">
                  <c:v>158.35528999999997</c:v>
                </c:pt>
                <c:pt idx="8474">
                  <c:v>158.41778999999997</c:v>
                </c:pt>
                <c:pt idx="8475">
                  <c:v>158.48028999999997</c:v>
                </c:pt>
                <c:pt idx="8476">
                  <c:v>158.54278999999997</c:v>
                </c:pt>
                <c:pt idx="8477">
                  <c:v>158.60528999999997</c:v>
                </c:pt>
                <c:pt idx="8478">
                  <c:v>158.66778999999997</c:v>
                </c:pt>
                <c:pt idx="8479">
                  <c:v>158.73028999999997</c:v>
                </c:pt>
                <c:pt idx="8480">
                  <c:v>158.79278999999997</c:v>
                </c:pt>
                <c:pt idx="8481">
                  <c:v>158.85528999999997</c:v>
                </c:pt>
                <c:pt idx="8482">
                  <c:v>158.91778999999997</c:v>
                </c:pt>
                <c:pt idx="8483">
                  <c:v>158.98028999999997</c:v>
                </c:pt>
                <c:pt idx="8484">
                  <c:v>159.04278999999997</c:v>
                </c:pt>
                <c:pt idx="8485">
                  <c:v>159.10528999999997</c:v>
                </c:pt>
                <c:pt idx="8486">
                  <c:v>159.16778999999997</c:v>
                </c:pt>
                <c:pt idx="8487">
                  <c:v>159.23028999999997</c:v>
                </c:pt>
                <c:pt idx="8488">
                  <c:v>159.29278999999997</c:v>
                </c:pt>
                <c:pt idx="8489">
                  <c:v>159.35528999999997</c:v>
                </c:pt>
                <c:pt idx="8490">
                  <c:v>159.41778999999997</c:v>
                </c:pt>
                <c:pt idx="8491">
                  <c:v>159.48028999999997</c:v>
                </c:pt>
                <c:pt idx="8492">
                  <c:v>159.54278999999997</c:v>
                </c:pt>
                <c:pt idx="8493">
                  <c:v>159.60528999999997</c:v>
                </c:pt>
                <c:pt idx="8494">
                  <c:v>159.66778999999997</c:v>
                </c:pt>
                <c:pt idx="8495">
                  <c:v>159.73028999999997</c:v>
                </c:pt>
                <c:pt idx="8496">
                  <c:v>159.79278999999997</c:v>
                </c:pt>
                <c:pt idx="8497">
                  <c:v>159.85528999999997</c:v>
                </c:pt>
                <c:pt idx="8498">
                  <c:v>159.91778999999997</c:v>
                </c:pt>
                <c:pt idx="8499">
                  <c:v>159.98028999999997</c:v>
                </c:pt>
                <c:pt idx="8500">
                  <c:v>160.04278999999997</c:v>
                </c:pt>
                <c:pt idx="8501">
                  <c:v>160.10528999999997</c:v>
                </c:pt>
                <c:pt idx="8502">
                  <c:v>160.16778999999997</c:v>
                </c:pt>
                <c:pt idx="8503">
                  <c:v>160.23028999999997</c:v>
                </c:pt>
                <c:pt idx="8504">
                  <c:v>160.29278999999997</c:v>
                </c:pt>
                <c:pt idx="8505">
                  <c:v>160.35528999999997</c:v>
                </c:pt>
                <c:pt idx="8506">
                  <c:v>160.41778999999997</c:v>
                </c:pt>
                <c:pt idx="8507">
                  <c:v>160.48028999999997</c:v>
                </c:pt>
                <c:pt idx="8508">
                  <c:v>160.54278999999997</c:v>
                </c:pt>
                <c:pt idx="8509">
                  <c:v>160.60528999999997</c:v>
                </c:pt>
                <c:pt idx="8510">
                  <c:v>160.66778999999997</c:v>
                </c:pt>
                <c:pt idx="8511">
                  <c:v>160.73028999999997</c:v>
                </c:pt>
                <c:pt idx="8512">
                  <c:v>160.79278999999997</c:v>
                </c:pt>
                <c:pt idx="8513">
                  <c:v>160.85528999999997</c:v>
                </c:pt>
                <c:pt idx="8514">
                  <c:v>160.91778999999997</c:v>
                </c:pt>
                <c:pt idx="8515">
                  <c:v>160.98028999999997</c:v>
                </c:pt>
                <c:pt idx="8516">
                  <c:v>161.04278999999997</c:v>
                </c:pt>
                <c:pt idx="8517">
                  <c:v>161.10528999999997</c:v>
                </c:pt>
                <c:pt idx="8518">
                  <c:v>161.16778999999997</c:v>
                </c:pt>
                <c:pt idx="8519">
                  <c:v>161.23028999999997</c:v>
                </c:pt>
                <c:pt idx="8520">
                  <c:v>161.29278999999997</c:v>
                </c:pt>
                <c:pt idx="8521">
                  <c:v>161.35528999999997</c:v>
                </c:pt>
                <c:pt idx="8522">
                  <c:v>161.41778999999997</c:v>
                </c:pt>
                <c:pt idx="8523">
                  <c:v>161.48028999999997</c:v>
                </c:pt>
                <c:pt idx="8524">
                  <c:v>161.54278999999997</c:v>
                </c:pt>
                <c:pt idx="8525">
                  <c:v>161.60528999999997</c:v>
                </c:pt>
                <c:pt idx="8526">
                  <c:v>161.66778999999997</c:v>
                </c:pt>
                <c:pt idx="8527">
                  <c:v>161.73028999999997</c:v>
                </c:pt>
                <c:pt idx="8528">
                  <c:v>161.79278999999997</c:v>
                </c:pt>
                <c:pt idx="8529">
                  <c:v>161.85528999999997</c:v>
                </c:pt>
                <c:pt idx="8530">
                  <c:v>161.91778999999997</c:v>
                </c:pt>
                <c:pt idx="8531">
                  <c:v>161.98028999999997</c:v>
                </c:pt>
                <c:pt idx="8532">
                  <c:v>162.04278999999997</c:v>
                </c:pt>
                <c:pt idx="8533">
                  <c:v>162.10528999999997</c:v>
                </c:pt>
                <c:pt idx="8534">
                  <c:v>162.16778999999997</c:v>
                </c:pt>
                <c:pt idx="8535">
                  <c:v>162.23028999999997</c:v>
                </c:pt>
                <c:pt idx="8536">
                  <c:v>162.29278999999997</c:v>
                </c:pt>
                <c:pt idx="8537">
                  <c:v>162.35528999999997</c:v>
                </c:pt>
                <c:pt idx="8538">
                  <c:v>162.41778999999997</c:v>
                </c:pt>
                <c:pt idx="8539">
                  <c:v>162.48028999999997</c:v>
                </c:pt>
                <c:pt idx="8540">
                  <c:v>162.54278999999997</c:v>
                </c:pt>
                <c:pt idx="8541">
                  <c:v>162.60528999999997</c:v>
                </c:pt>
                <c:pt idx="8542">
                  <c:v>162.66778999999997</c:v>
                </c:pt>
                <c:pt idx="8543">
                  <c:v>162.73028999999997</c:v>
                </c:pt>
                <c:pt idx="8544">
                  <c:v>162.79278999999997</c:v>
                </c:pt>
                <c:pt idx="8545">
                  <c:v>162.85528999999997</c:v>
                </c:pt>
                <c:pt idx="8546">
                  <c:v>162.91778999999997</c:v>
                </c:pt>
                <c:pt idx="8547">
                  <c:v>162.98028999999997</c:v>
                </c:pt>
                <c:pt idx="8548">
                  <c:v>163.04278999999997</c:v>
                </c:pt>
                <c:pt idx="8549">
                  <c:v>163.10528999999997</c:v>
                </c:pt>
                <c:pt idx="8550">
                  <c:v>163.16778999999997</c:v>
                </c:pt>
                <c:pt idx="8551">
                  <c:v>163.23028999999997</c:v>
                </c:pt>
                <c:pt idx="8552">
                  <c:v>163.29278999999997</c:v>
                </c:pt>
                <c:pt idx="8553">
                  <c:v>163.35528999999997</c:v>
                </c:pt>
                <c:pt idx="8554">
                  <c:v>163.41778999999997</c:v>
                </c:pt>
                <c:pt idx="8555">
                  <c:v>163.48028999999997</c:v>
                </c:pt>
                <c:pt idx="8556">
                  <c:v>163.54278999999997</c:v>
                </c:pt>
                <c:pt idx="8557">
                  <c:v>163.60528999999997</c:v>
                </c:pt>
                <c:pt idx="8558">
                  <c:v>163.66778999999997</c:v>
                </c:pt>
                <c:pt idx="8559">
                  <c:v>163.73028999999997</c:v>
                </c:pt>
                <c:pt idx="8560">
                  <c:v>163.79278999999997</c:v>
                </c:pt>
                <c:pt idx="8561">
                  <c:v>163.85528999999997</c:v>
                </c:pt>
                <c:pt idx="8562">
                  <c:v>163.91778999999997</c:v>
                </c:pt>
                <c:pt idx="8563">
                  <c:v>163.98028999999997</c:v>
                </c:pt>
                <c:pt idx="8564">
                  <c:v>164.04278999999997</c:v>
                </c:pt>
                <c:pt idx="8565">
                  <c:v>164.10528999999997</c:v>
                </c:pt>
                <c:pt idx="8566">
                  <c:v>164.16778999999997</c:v>
                </c:pt>
                <c:pt idx="8567">
                  <c:v>164.23028999999997</c:v>
                </c:pt>
                <c:pt idx="8568">
                  <c:v>164.29278999999997</c:v>
                </c:pt>
                <c:pt idx="8569">
                  <c:v>164.35528999999997</c:v>
                </c:pt>
                <c:pt idx="8570">
                  <c:v>164.41778999999997</c:v>
                </c:pt>
                <c:pt idx="8571">
                  <c:v>164.48028999999997</c:v>
                </c:pt>
                <c:pt idx="8572">
                  <c:v>164.54278999999997</c:v>
                </c:pt>
                <c:pt idx="8573">
                  <c:v>164.60528999999997</c:v>
                </c:pt>
                <c:pt idx="8574">
                  <c:v>164.66778999999997</c:v>
                </c:pt>
                <c:pt idx="8575">
                  <c:v>164.73028999999997</c:v>
                </c:pt>
                <c:pt idx="8576">
                  <c:v>164.79278999999997</c:v>
                </c:pt>
                <c:pt idx="8577">
                  <c:v>164.85528999999997</c:v>
                </c:pt>
                <c:pt idx="8578">
                  <c:v>164.91778999999997</c:v>
                </c:pt>
                <c:pt idx="8579">
                  <c:v>164.98028999999997</c:v>
                </c:pt>
                <c:pt idx="8580">
                  <c:v>165.04278999999997</c:v>
                </c:pt>
                <c:pt idx="8581">
                  <c:v>165.10528999999997</c:v>
                </c:pt>
                <c:pt idx="8582">
                  <c:v>165.16778999999997</c:v>
                </c:pt>
                <c:pt idx="8583">
                  <c:v>165.23028999999997</c:v>
                </c:pt>
                <c:pt idx="8584">
                  <c:v>165.29278999999997</c:v>
                </c:pt>
                <c:pt idx="8585">
                  <c:v>165.35528999999997</c:v>
                </c:pt>
                <c:pt idx="8586">
                  <c:v>165.41778999999997</c:v>
                </c:pt>
                <c:pt idx="8587">
                  <c:v>165.48028999999997</c:v>
                </c:pt>
                <c:pt idx="8588">
                  <c:v>165.54278999999997</c:v>
                </c:pt>
                <c:pt idx="8589">
                  <c:v>165.60528999999997</c:v>
                </c:pt>
                <c:pt idx="8590">
                  <c:v>165.66778999999997</c:v>
                </c:pt>
                <c:pt idx="8591">
                  <c:v>165.73028999999997</c:v>
                </c:pt>
                <c:pt idx="8592">
                  <c:v>165.79278999999997</c:v>
                </c:pt>
                <c:pt idx="8593">
                  <c:v>165.85528999999997</c:v>
                </c:pt>
                <c:pt idx="8594">
                  <c:v>165.91778999999997</c:v>
                </c:pt>
                <c:pt idx="8595">
                  <c:v>165.98028999999997</c:v>
                </c:pt>
                <c:pt idx="8596">
                  <c:v>166.04278999999997</c:v>
                </c:pt>
                <c:pt idx="8597">
                  <c:v>166.10528999999997</c:v>
                </c:pt>
                <c:pt idx="8598">
                  <c:v>166.16778999999997</c:v>
                </c:pt>
                <c:pt idx="8599">
                  <c:v>166.23028999999997</c:v>
                </c:pt>
                <c:pt idx="8600">
                  <c:v>166.29278999999997</c:v>
                </c:pt>
                <c:pt idx="8601">
                  <c:v>166.35528999999997</c:v>
                </c:pt>
                <c:pt idx="8602">
                  <c:v>166.41778999999997</c:v>
                </c:pt>
                <c:pt idx="8603">
                  <c:v>166.48028999999997</c:v>
                </c:pt>
                <c:pt idx="8604">
                  <c:v>166.54278999999997</c:v>
                </c:pt>
                <c:pt idx="8605">
                  <c:v>166.60528999999997</c:v>
                </c:pt>
                <c:pt idx="8606">
                  <c:v>166.66778999999997</c:v>
                </c:pt>
                <c:pt idx="8607">
                  <c:v>166.73028999999997</c:v>
                </c:pt>
                <c:pt idx="8608">
                  <c:v>166.79278999999997</c:v>
                </c:pt>
                <c:pt idx="8609">
                  <c:v>166.85528999999997</c:v>
                </c:pt>
                <c:pt idx="8610">
                  <c:v>166.91778999999997</c:v>
                </c:pt>
                <c:pt idx="8611">
                  <c:v>166.98028999999997</c:v>
                </c:pt>
                <c:pt idx="8612">
                  <c:v>167.04278999999997</c:v>
                </c:pt>
                <c:pt idx="8613">
                  <c:v>167.10528999999997</c:v>
                </c:pt>
                <c:pt idx="8614">
                  <c:v>167.16778999999997</c:v>
                </c:pt>
                <c:pt idx="8615">
                  <c:v>167.23028999999997</c:v>
                </c:pt>
                <c:pt idx="8616">
                  <c:v>167.29278999999997</c:v>
                </c:pt>
                <c:pt idx="8617">
                  <c:v>167.35528999999997</c:v>
                </c:pt>
                <c:pt idx="8618">
                  <c:v>167.41778999999997</c:v>
                </c:pt>
                <c:pt idx="8619">
                  <c:v>167.48028999999997</c:v>
                </c:pt>
                <c:pt idx="8620">
                  <c:v>167.54278999999997</c:v>
                </c:pt>
                <c:pt idx="8621">
                  <c:v>167.60528999999997</c:v>
                </c:pt>
                <c:pt idx="8622">
                  <c:v>167.66778999999997</c:v>
                </c:pt>
                <c:pt idx="8623">
                  <c:v>167.73028999999997</c:v>
                </c:pt>
                <c:pt idx="8624">
                  <c:v>167.79278999999997</c:v>
                </c:pt>
                <c:pt idx="8625">
                  <c:v>167.85528999999997</c:v>
                </c:pt>
                <c:pt idx="8626">
                  <c:v>167.91778999999997</c:v>
                </c:pt>
                <c:pt idx="8627">
                  <c:v>167.98028999999997</c:v>
                </c:pt>
                <c:pt idx="8628">
                  <c:v>168.04278999999997</c:v>
                </c:pt>
                <c:pt idx="8629">
                  <c:v>168.10528999999997</c:v>
                </c:pt>
                <c:pt idx="8630">
                  <c:v>168.16778999999997</c:v>
                </c:pt>
                <c:pt idx="8631">
                  <c:v>168.23028999999997</c:v>
                </c:pt>
                <c:pt idx="8632">
                  <c:v>168.29278999999997</c:v>
                </c:pt>
                <c:pt idx="8633">
                  <c:v>168.35528999999997</c:v>
                </c:pt>
                <c:pt idx="8634">
                  <c:v>168.41778999999997</c:v>
                </c:pt>
                <c:pt idx="8635">
                  <c:v>168.48028999999997</c:v>
                </c:pt>
                <c:pt idx="8636">
                  <c:v>168.54278999999997</c:v>
                </c:pt>
                <c:pt idx="8637">
                  <c:v>168.60528999999997</c:v>
                </c:pt>
                <c:pt idx="8638">
                  <c:v>168.66778999999997</c:v>
                </c:pt>
                <c:pt idx="8639">
                  <c:v>168.73028999999997</c:v>
                </c:pt>
                <c:pt idx="8640">
                  <c:v>168.79278999999997</c:v>
                </c:pt>
                <c:pt idx="8641">
                  <c:v>168.85528999999997</c:v>
                </c:pt>
                <c:pt idx="8642">
                  <c:v>168.91778999999997</c:v>
                </c:pt>
                <c:pt idx="8643">
                  <c:v>168.98028999999997</c:v>
                </c:pt>
                <c:pt idx="8644">
                  <c:v>169.04278999999997</c:v>
                </c:pt>
                <c:pt idx="8645">
                  <c:v>169.10528999999997</c:v>
                </c:pt>
                <c:pt idx="8646">
                  <c:v>169.16778999999997</c:v>
                </c:pt>
                <c:pt idx="8647">
                  <c:v>169.23028999999997</c:v>
                </c:pt>
                <c:pt idx="8648">
                  <c:v>169.29278999999997</c:v>
                </c:pt>
                <c:pt idx="8649">
                  <c:v>169.35528999999997</c:v>
                </c:pt>
                <c:pt idx="8650">
                  <c:v>169.41778999999997</c:v>
                </c:pt>
                <c:pt idx="8651">
                  <c:v>169.48028999999997</c:v>
                </c:pt>
                <c:pt idx="8652">
                  <c:v>169.54278999999997</c:v>
                </c:pt>
                <c:pt idx="8653">
                  <c:v>169.60528999999997</c:v>
                </c:pt>
                <c:pt idx="8654">
                  <c:v>169.66778999999997</c:v>
                </c:pt>
                <c:pt idx="8655">
                  <c:v>169.73028999999997</c:v>
                </c:pt>
                <c:pt idx="8656">
                  <c:v>169.79278999999997</c:v>
                </c:pt>
                <c:pt idx="8657">
                  <c:v>169.85528999999997</c:v>
                </c:pt>
                <c:pt idx="8658">
                  <c:v>169.91778999999997</c:v>
                </c:pt>
                <c:pt idx="8659">
                  <c:v>169.98028999999997</c:v>
                </c:pt>
                <c:pt idx="8660">
                  <c:v>170.04278999999997</c:v>
                </c:pt>
                <c:pt idx="8661">
                  <c:v>170.10528999999997</c:v>
                </c:pt>
                <c:pt idx="8662">
                  <c:v>170.16778999999997</c:v>
                </c:pt>
                <c:pt idx="8663">
                  <c:v>170.23028999999997</c:v>
                </c:pt>
                <c:pt idx="8664">
                  <c:v>170.29278999999997</c:v>
                </c:pt>
                <c:pt idx="8665">
                  <c:v>170.35528999999997</c:v>
                </c:pt>
                <c:pt idx="8666">
                  <c:v>170.41778999999997</c:v>
                </c:pt>
                <c:pt idx="8667">
                  <c:v>170.48028999999997</c:v>
                </c:pt>
                <c:pt idx="8668">
                  <c:v>170.54278999999997</c:v>
                </c:pt>
                <c:pt idx="8669">
                  <c:v>170.60528999999997</c:v>
                </c:pt>
                <c:pt idx="8670">
                  <c:v>170.66778999999997</c:v>
                </c:pt>
                <c:pt idx="8671">
                  <c:v>170.73028999999997</c:v>
                </c:pt>
                <c:pt idx="8672">
                  <c:v>170.79278999999997</c:v>
                </c:pt>
                <c:pt idx="8673">
                  <c:v>170.85528999999997</c:v>
                </c:pt>
                <c:pt idx="8674">
                  <c:v>170.91778999999997</c:v>
                </c:pt>
                <c:pt idx="8675">
                  <c:v>170.98028999999997</c:v>
                </c:pt>
                <c:pt idx="8676">
                  <c:v>171.04278999999997</c:v>
                </c:pt>
                <c:pt idx="8677">
                  <c:v>171.10528999999997</c:v>
                </c:pt>
                <c:pt idx="8678">
                  <c:v>171.16778999999997</c:v>
                </c:pt>
                <c:pt idx="8679">
                  <c:v>171.23028999999997</c:v>
                </c:pt>
                <c:pt idx="8680">
                  <c:v>171.29278999999997</c:v>
                </c:pt>
                <c:pt idx="8681">
                  <c:v>171.35528999999997</c:v>
                </c:pt>
                <c:pt idx="8682">
                  <c:v>171.41778999999997</c:v>
                </c:pt>
                <c:pt idx="8683">
                  <c:v>171.48028999999997</c:v>
                </c:pt>
                <c:pt idx="8684">
                  <c:v>171.54278999999997</c:v>
                </c:pt>
                <c:pt idx="8685">
                  <c:v>171.60528999999997</c:v>
                </c:pt>
                <c:pt idx="8686">
                  <c:v>171.66778999999997</c:v>
                </c:pt>
                <c:pt idx="8687">
                  <c:v>171.73028999999997</c:v>
                </c:pt>
                <c:pt idx="8688">
                  <c:v>171.79278999999997</c:v>
                </c:pt>
                <c:pt idx="8689">
                  <c:v>171.85528999999997</c:v>
                </c:pt>
                <c:pt idx="8690">
                  <c:v>171.91778999999997</c:v>
                </c:pt>
                <c:pt idx="8691">
                  <c:v>171.98028999999997</c:v>
                </c:pt>
                <c:pt idx="8692">
                  <c:v>172.04278999999997</c:v>
                </c:pt>
                <c:pt idx="8693">
                  <c:v>172.10528999999997</c:v>
                </c:pt>
                <c:pt idx="8694">
                  <c:v>172.16778999999997</c:v>
                </c:pt>
                <c:pt idx="8695">
                  <c:v>172.23028999999997</c:v>
                </c:pt>
                <c:pt idx="8696">
                  <c:v>172.29278999999997</c:v>
                </c:pt>
                <c:pt idx="8697">
                  <c:v>172.35528999999997</c:v>
                </c:pt>
                <c:pt idx="8698">
                  <c:v>172.41778999999997</c:v>
                </c:pt>
                <c:pt idx="8699">
                  <c:v>172.48028999999997</c:v>
                </c:pt>
                <c:pt idx="8700">
                  <c:v>172.54278999999997</c:v>
                </c:pt>
                <c:pt idx="8701">
                  <c:v>172.60528999999997</c:v>
                </c:pt>
                <c:pt idx="8702">
                  <c:v>172.66778999999997</c:v>
                </c:pt>
                <c:pt idx="8703">
                  <c:v>172.73028999999997</c:v>
                </c:pt>
                <c:pt idx="8704">
                  <c:v>172.79278999999997</c:v>
                </c:pt>
                <c:pt idx="8705">
                  <c:v>172.85528999999997</c:v>
                </c:pt>
                <c:pt idx="8706">
                  <c:v>172.91778999999997</c:v>
                </c:pt>
                <c:pt idx="8707">
                  <c:v>172.98028999999997</c:v>
                </c:pt>
                <c:pt idx="8708">
                  <c:v>173.04278999999997</c:v>
                </c:pt>
                <c:pt idx="8709">
                  <c:v>173.10528999999997</c:v>
                </c:pt>
                <c:pt idx="8710">
                  <c:v>173.16778999999997</c:v>
                </c:pt>
                <c:pt idx="8711">
                  <c:v>173.23028999999997</c:v>
                </c:pt>
                <c:pt idx="8712">
                  <c:v>173.29278999999997</c:v>
                </c:pt>
                <c:pt idx="8713">
                  <c:v>173.35528999999997</c:v>
                </c:pt>
                <c:pt idx="8714">
                  <c:v>173.41778999999997</c:v>
                </c:pt>
                <c:pt idx="8715">
                  <c:v>173.48028999999997</c:v>
                </c:pt>
                <c:pt idx="8716">
                  <c:v>173.54278999999997</c:v>
                </c:pt>
                <c:pt idx="8717">
                  <c:v>173.60528999999997</c:v>
                </c:pt>
                <c:pt idx="8718">
                  <c:v>173.66778999999997</c:v>
                </c:pt>
                <c:pt idx="8719">
                  <c:v>173.73028999999997</c:v>
                </c:pt>
                <c:pt idx="8720">
                  <c:v>173.79278999999997</c:v>
                </c:pt>
                <c:pt idx="8721">
                  <c:v>173.85528999999997</c:v>
                </c:pt>
                <c:pt idx="8722">
                  <c:v>173.91778999999997</c:v>
                </c:pt>
                <c:pt idx="8723">
                  <c:v>173.98028999999997</c:v>
                </c:pt>
                <c:pt idx="8724">
                  <c:v>174.04278999999997</c:v>
                </c:pt>
                <c:pt idx="8725">
                  <c:v>174.10528999999997</c:v>
                </c:pt>
                <c:pt idx="8726">
                  <c:v>174.16778999999997</c:v>
                </c:pt>
                <c:pt idx="8727">
                  <c:v>174.23028999999997</c:v>
                </c:pt>
                <c:pt idx="8728">
                  <c:v>174.29278999999997</c:v>
                </c:pt>
                <c:pt idx="8729">
                  <c:v>174.35528999999997</c:v>
                </c:pt>
                <c:pt idx="8730">
                  <c:v>174.41778999999997</c:v>
                </c:pt>
                <c:pt idx="8731">
                  <c:v>174.48028999999997</c:v>
                </c:pt>
                <c:pt idx="8732">
                  <c:v>174.54278999999997</c:v>
                </c:pt>
                <c:pt idx="8733">
                  <c:v>174.60528999999997</c:v>
                </c:pt>
                <c:pt idx="8734">
                  <c:v>174.66778999999997</c:v>
                </c:pt>
                <c:pt idx="8735">
                  <c:v>174.73028999999997</c:v>
                </c:pt>
                <c:pt idx="8736">
                  <c:v>174.79278999999997</c:v>
                </c:pt>
                <c:pt idx="8737">
                  <c:v>174.85528999999997</c:v>
                </c:pt>
                <c:pt idx="8738">
                  <c:v>174.91778999999997</c:v>
                </c:pt>
                <c:pt idx="8739">
                  <c:v>174.98028999999997</c:v>
                </c:pt>
                <c:pt idx="8740">
                  <c:v>175.04278999999997</c:v>
                </c:pt>
                <c:pt idx="8741">
                  <c:v>175.10528999999997</c:v>
                </c:pt>
                <c:pt idx="8742">
                  <c:v>175.16778999999997</c:v>
                </c:pt>
                <c:pt idx="8743">
                  <c:v>175.23028999999997</c:v>
                </c:pt>
                <c:pt idx="8744">
                  <c:v>175.29278999999997</c:v>
                </c:pt>
                <c:pt idx="8745">
                  <c:v>175.35528999999997</c:v>
                </c:pt>
                <c:pt idx="8746">
                  <c:v>175.41778999999997</c:v>
                </c:pt>
                <c:pt idx="8747">
                  <c:v>175.48028999999997</c:v>
                </c:pt>
                <c:pt idx="8748">
                  <c:v>175.54278999999997</c:v>
                </c:pt>
                <c:pt idx="8749">
                  <c:v>175.60528999999997</c:v>
                </c:pt>
                <c:pt idx="8750">
                  <c:v>175.66778999999997</c:v>
                </c:pt>
                <c:pt idx="8751">
                  <c:v>175.73028999999997</c:v>
                </c:pt>
                <c:pt idx="8752">
                  <c:v>175.79278999999997</c:v>
                </c:pt>
                <c:pt idx="8753">
                  <c:v>175.85528999999997</c:v>
                </c:pt>
                <c:pt idx="8754">
                  <c:v>175.91778999999997</c:v>
                </c:pt>
                <c:pt idx="8755">
                  <c:v>175.98028999999997</c:v>
                </c:pt>
                <c:pt idx="8756">
                  <c:v>176.04278999999997</c:v>
                </c:pt>
                <c:pt idx="8757">
                  <c:v>176.10528999999997</c:v>
                </c:pt>
                <c:pt idx="8758">
                  <c:v>176.16778999999997</c:v>
                </c:pt>
                <c:pt idx="8759">
                  <c:v>176.23028999999997</c:v>
                </c:pt>
                <c:pt idx="8760">
                  <c:v>176.29278999999997</c:v>
                </c:pt>
                <c:pt idx="8761">
                  <c:v>176.35528999999997</c:v>
                </c:pt>
                <c:pt idx="8762">
                  <c:v>176.41778999999997</c:v>
                </c:pt>
                <c:pt idx="8763">
                  <c:v>176.48028999999997</c:v>
                </c:pt>
                <c:pt idx="8764">
                  <c:v>176.54278999999997</c:v>
                </c:pt>
                <c:pt idx="8765">
                  <c:v>176.60528999999997</c:v>
                </c:pt>
                <c:pt idx="8766">
                  <c:v>176.66778999999997</c:v>
                </c:pt>
                <c:pt idx="8767">
                  <c:v>176.73028999999997</c:v>
                </c:pt>
                <c:pt idx="8768">
                  <c:v>176.79278999999997</c:v>
                </c:pt>
                <c:pt idx="8769">
                  <c:v>176.85528999999997</c:v>
                </c:pt>
                <c:pt idx="8770">
                  <c:v>176.91778999999997</c:v>
                </c:pt>
                <c:pt idx="8771">
                  <c:v>176.98028999999997</c:v>
                </c:pt>
                <c:pt idx="8772">
                  <c:v>177.04278999999997</c:v>
                </c:pt>
                <c:pt idx="8773">
                  <c:v>177.10528999999997</c:v>
                </c:pt>
                <c:pt idx="8774">
                  <c:v>177.16778999999997</c:v>
                </c:pt>
                <c:pt idx="8775">
                  <c:v>177.23028999999997</c:v>
                </c:pt>
                <c:pt idx="8776">
                  <c:v>177.29278999999997</c:v>
                </c:pt>
                <c:pt idx="8777">
                  <c:v>177.35528999999997</c:v>
                </c:pt>
                <c:pt idx="8778">
                  <c:v>177.41778999999997</c:v>
                </c:pt>
                <c:pt idx="8779">
                  <c:v>177.48028999999997</c:v>
                </c:pt>
                <c:pt idx="8780">
                  <c:v>177.54278999999997</c:v>
                </c:pt>
                <c:pt idx="8781">
                  <c:v>177.60528999999997</c:v>
                </c:pt>
                <c:pt idx="8782">
                  <c:v>177.66778999999997</c:v>
                </c:pt>
                <c:pt idx="8783">
                  <c:v>177.73028999999997</c:v>
                </c:pt>
                <c:pt idx="8784">
                  <c:v>177.79278999999997</c:v>
                </c:pt>
                <c:pt idx="8785">
                  <c:v>177.85528999999997</c:v>
                </c:pt>
                <c:pt idx="8786">
                  <c:v>177.91778999999997</c:v>
                </c:pt>
                <c:pt idx="8787">
                  <c:v>177.98028999999997</c:v>
                </c:pt>
                <c:pt idx="8788">
                  <c:v>178.04278999999997</c:v>
                </c:pt>
                <c:pt idx="8789">
                  <c:v>178.10528999999997</c:v>
                </c:pt>
                <c:pt idx="8790">
                  <c:v>178.16778999999997</c:v>
                </c:pt>
                <c:pt idx="8791">
                  <c:v>178.23028999999997</c:v>
                </c:pt>
                <c:pt idx="8792">
                  <c:v>178.29278999999997</c:v>
                </c:pt>
                <c:pt idx="8793">
                  <c:v>178.35528999999997</c:v>
                </c:pt>
                <c:pt idx="8794">
                  <c:v>178.41778999999997</c:v>
                </c:pt>
                <c:pt idx="8795">
                  <c:v>178.48028999999997</c:v>
                </c:pt>
                <c:pt idx="8796">
                  <c:v>178.54278999999997</c:v>
                </c:pt>
                <c:pt idx="8797">
                  <c:v>178.60528999999997</c:v>
                </c:pt>
                <c:pt idx="8798">
                  <c:v>178.66778999999997</c:v>
                </c:pt>
                <c:pt idx="8799">
                  <c:v>178.73028999999997</c:v>
                </c:pt>
                <c:pt idx="8800">
                  <c:v>178.79278999999997</c:v>
                </c:pt>
                <c:pt idx="8801">
                  <c:v>178.85528999999997</c:v>
                </c:pt>
                <c:pt idx="8802">
                  <c:v>178.91778999999997</c:v>
                </c:pt>
                <c:pt idx="8803">
                  <c:v>178.98028999999997</c:v>
                </c:pt>
                <c:pt idx="8804">
                  <c:v>179.04278999999997</c:v>
                </c:pt>
                <c:pt idx="8805">
                  <c:v>179.10528999999997</c:v>
                </c:pt>
                <c:pt idx="8806">
                  <c:v>179.16778999999997</c:v>
                </c:pt>
                <c:pt idx="8807">
                  <c:v>179.23028999999997</c:v>
                </c:pt>
                <c:pt idx="8808">
                  <c:v>179.29278999999997</c:v>
                </c:pt>
                <c:pt idx="8809">
                  <c:v>179.35528999999997</c:v>
                </c:pt>
                <c:pt idx="8810">
                  <c:v>179.41778999999997</c:v>
                </c:pt>
                <c:pt idx="8811">
                  <c:v>179.48028999999997</c:v>
                </c:pt>
                <c:pt idx="8812">
                  <c:v>179.54278999999997</c:v>
                </c:pt>
                <c:pt idx="8813">
                  <c:v>179.60528999999997</c:v>
                </c:pt>
                <c:pt idx="8814">
                  <c:v>179.66778999999997</c:v>
                </c:pt>
                <c:pt idx="8815">
                  <c:v>179.73028999999997</c:v>
                </c:pt>
                <c:pt idx="8816">
                  <c:v>179.79278999999997</c:v>
                </c:pt>
                <c:pt idx="8817">
                  <c:v>179.85528999999997</c:v>
                </c:pt>
                <c:pt idx="8818">
                  <c:v>179.91778999999997</c:v>
                </c:pt>
                <c:pt idx="8819">
                  <c:v>179.98028999999997</c:v>
                </c:pt>
                <c:pt idx="8820">
                  <c:v>180.04278999999997</c:v>
                </c:pt>
                <c:pt idx="8821">
                  <c:v>180.10528999999997</c:v>
                </c:pt>
                <c:pt idx="8822">
                  <c:v>180.16778999999997</c:v>
                </c:pt>
                <c:pt idx="8823">
                  <c:v>180.23028999999997</c:v>
                </c:pt>
                <c:pt idx="8824">
                  <c:v>180.29278999999997</c:v>
                </c:pt>
                <c:pt idx="8825">
                  <c:v>180.35528999999997</c:v>
                </c:pt>
                <c:pt idx="8826">
                  <c:v>180.41778999999997</c:v>
                </c:pt>
                <c:pt idx="8827">
                  <c:v>180.48028999999997</c:v>
                </c:pt>
                <c:pt idx="8828">
                  <c:v>180.54278999999997</c:v>
                </c:pt>
                <c:pt idx="8829">
                  <c:v>180.60528999999997</c:v>
                </c:pt>
                <c:pt idx="8830">
                  <c:v>180.66778999999997</c:v>
                </c:pt>
                <c:pt idx="8831">
                  <c:v>180.73028999999997</c:v>
                </c:pt>
                <c:pt idx="8832">
                  <c:v>180.79278999999997</c:v>
                </c:pt>
                <c:pt idx="8833">
                  <c:v>180.85528999999997</c:v>
                </c:pt>
                <c:pt idx="8834">
                  <c:v>180.91778999999997</c:v>
                </c:pt>
                <c:pt idx="8835">
                  <c:v>180.98028999999997</c:v>
                </c:pt>
                <c:pt idx="8836">
                  <c:v>181.04278999999997</c:v>
                </c:pt>
                <c:pt idx="8837">
                  <c:v>181.10528999999997</c:v>
                </c:pt>
                <c:pt idx="8838">
                  <c:v>181.16778999999997</c:v>
                </c:pt>
                <c:pt idx="8839">
                  <c:v>181.23028999999997</c:v>
                </c:pt>
                <c:pt idx="8840">
                  <c:v>181.29278999999997</c:v>
                </c:pt>
                <c:pt idx="8841">
                  <c:v>181.35528999999997</c:v>
                </c:pt>
                <c:pt idx="8842">
                  <c:v>181.41778999999997</c:v>
                </c:pt>
                <c:pt idx="8843">
                  <c:v>181.48028999999997</c:v>
                </c:pt>
                <c:pt idx="8844">
                  <c:v>181.54278999999997</c:v>
                </c:pt>
                <c:pt idx="8845">
                  <c:v>181.60528999999997</c:v>
                </c:pt>
                <c:pt idx="8846">
                  <c:v>181.66778999999997</c:v>
                </c:pt>
                <c:pt idx="8847">
                  <c:v>181.73028999999997</c:v>
                </c:pt>
                <c:pt idx="8848">
                  <c:v>181.79278999999997</c:v>
                </c:pt>
                <c:pt idx="8849">
                  <c:v>181.85528999999997</c:v>
                </c:pt>
                <c:pt idx="8850">
                  <c:v>181.91778999999997</c:v>
                </c:pt>
                <c:pt idx="8851">
                  <c:v>181.98028999999997</c:v>
                </c:pt>
                <c:pt idx="8852">
                  <c:v>182.04278999999997</c:v>
                </c:pt>
                <c:pt idx="8853">
                  <c:v>182.10528999999997</c:v>
                </c:pt>
                <c:pt idx="8854">
                  <c:v>182.16778999999997</c:v>
                </c:pt>
                <c:pt idx="8855">
                  <c:v>182.23028999999997</c:v>
                </c:pt>
                <c:pt idx="8856">
                  <c:v>182.29278999999997</c:v>
                </c:pt>
                <c:pt idx="8857">
                  <c:v>182.35528999999997</c:v>
                </c:pt>
                <c:pt idx="8858">
                  <c:v>182.41778999999997</c:v>
                </c:pt>
                <c:pt idx="8859">
                  <c:v>182.48028999999997</c:v>
                </c:pt>
                <c:pt idx="8860">
                  <c:v>182.54278999999997</c:v>
                </c:pt>
                <c:pt idx="8861">
                  <c:v>182.60528999999997</c:v>
                </c:pt>
                <c:pt idx="8862">
                  <c:v>182.66778999999997</c:v>
                </c:pt>
                <c:pt idx="8863">
                  <c:v>182.73028999999997</c:v>
                </c:pt>
                <c:pt idx="8864">
                  <c:v>182.79278999999997</c:v>
                </c:pt>
                <c:pt idx="8865">
                  <c:v>182.85528999999997</c:v>
                </c:pt>
                <c:pt idx="8866">
                  <c:v>182.91778999999997</c:v>
                </c:pt>
                <c:pt idx="8867">
                  <c:v>182.98028999999997</c:v>
                </c:pt>
                <c:pt idx="8868">
                  <c:v>183.04278999999997</c:v>
                </c:pt>
                <c:pt idx="8869">
                  <c:v>183.10528999999997</c:v>
                </c:pt>
                <c:pt idx="8870">
                  <c:v>183.16778999999997</c:v>
                </c:pt>
                <c:pt idx="8871">
                  <c:v>183.23028999999997</c:v>
                </c:pt>
                <c:pt idx="8872">
                  <c:v>183.29278999999997</c:v>
                </c:pt>
                <c:pt idx="8873">
                  <c:v>183.35528999999997</c:v>
                </c:pt>
                <c:pt idx="8874">
                  <c:v>183.41778999999997</c:v>
                </c:pt>
                <c:pt idx="8875">
                  <c:v>183.48028999999997</c:v>
                </c:pt>
                <c:pt idx="8876">
                  <c:v>183.54278999999997</c:v>
                </c:pt>
                <c:pt idx="8877">
                  <c:v>183.60528999999997</c:v>
                </c:pt>
                <c:pt idx="8878">
                  <c:v>183.66778999999997</c:v>
                </c:pt>
                <c:pt idx="8879">
                  <c:v>183.73028999999997</c:v>
                </c:pt>
                <c:pt idx="8880">
                  <c:v>183.79278999999997</c:v>
                </c:pt>
                <c:pt idx="8881">
                  <c:v>183.85528999999997</c:v>
                </c:pt>
                <c:pt idx="8882">
                  <c:v>183.91778999999997</c:v>
                </c:pt>
                <c:pt idx="8883">
                  <c:v>183.98028999999997</c:v>
                </c:pt>
                <c:pt idx="8884">
                  <c:v>184.04278999999997</c:v>
                </c:pt>
                <c:pt idx="8885">
                  <c:v>184.10528999999997</c:v>
                </c:pt>
                <c:pt idx="8886">
                  <c:v>184.16778999999997</c:v>
                </c:pt>
                <c:pt idx="8887">
                  <c:v>184.23028999999997</c:v>
                </c:pt>
                <c:pt idx="8888">
                  <c:v>184.29278999999997</c:v>
                </c:pt>
                <c:pt idx="8889">
                  <c:v>184.35528999999997</c:v>
                </c:pt>
                <c:pt idx="8890">
                  <c:v>184.41778999999997</c:v>
                </c:pt>
                <c:pt idx="8891">
                  <c:v>184.48028999999997</c:v>
                </c:pt>
                <c:pt idx="8892">
                  <c:v>184.54278999999997</c:v>
                </c:pt>
                <c:pt idx="8893">
                  <c:v>184.60528999999997</c:v>
                </c:pt>
                <c:pt idx="8894">
                  <c:v>184.66778999999997</c:v>
                </c:pt>
                <c:pt idx="8895">
                  <c:v>184.73028999999997</c:v>
                </c:pt>
                <c:pt idx="8896">
                  <c:v>184.79278999999997</c:v>
                </c:pt>
                <c:pt idx="8897">
                  <c:v>184.85528999999997</c:v>
                </c:pt>
                <c:pt idx="8898">
                  <c:v>184.91778999999997</c:v>
                </c:pt>
                <c:pt idx="8899">
                  <c:v>184.98028999999997</c:v>
                </c:pt>
                <c:pt idx="8900">
                  <c:v>185.04278999999997</c:v>
                </c:pt>
                <c:pt idx="8901">
                  <c:v>185.10528999999997</c:v>
                </c:pt>
                <c:pt idx="8902">
                  <c:v>185.16778999999997</c:v>
                </c:pt>
                <c:pt idx="8903">
                  <c:v>185.23028999999997</c:v>
                </c:pt>
                <c:pt idx="8904">
                  <c:v>185.29278999999997</c:v>
                </c:pt>
                <c:pt idx="8905">
                  <c:v>185.35528999999997</c:v>
                </c:pt>
                <c:pt idx="8906">
                  <c:v>185.41778999999997</c:v>
                </c:pt>
                <c:pt idx="8907">
                  <c:v>185.48028999999997</c:v>
                </c:pt>
                <c:pt idx="8908">
                  <c:v>185.54278999999997</c:v>
                </c:pt>
                <c:pt idx="8909">
                  <c:v>185.60528999999997</c:v>
                </c:pt>
                <c:pt idx="8910">
                  <c:v>185.66778999999997</c:v>
                </c:pt>
                <c:pt idx="8911">
                  <c:v>185.73028999999997</c:v>
                </c:pt>
                <c:pt idx="8912">
                  <c:v>185.79278999999997</c:v>
                </c:pt>
                <c:pt idx="8913">
                  <c:v>185.85528999999997</c:v>
                </c:pt>
                <c:pt idx="8914">
                  <c:v>185.91778999999997</c:v>
                </c:pt>
                <c:pt idx="8915">
                  <c:v>185.98028999999997</c:v>
                </c:pt>
                <c:pt idx="8916">
                  <c:v>186.04278999999997</c:v>
                </c:pt>
                <c:pt idx="8917">
                  <c:v>186.10528999999997</c:v>
                </c:pt>
                <c:pt idx="8918">
                  <c:v>186.16778999999997</c:v>
                </c:pt>
                <c:pt idx="8919">
                  <c:v>186.23028999999997</c:v>
                </c:pt>
                <c:pt idx="8920">
                  <c:v>186.29278999999997</c:v>
                </c:pt>
                <c:pt idx="8921">
                  <c:v>186.35528999999997</c:v>
                </c:pt>
                <c:pt idx="8922">
                  <c:v>186.41778999999997</c:v>
                </c:pt>
                <c:pt idx="8923">
                  <c:v>186.48028999999997</c:v>
                </c:pt>
                <c:pt idx="8924">
                  <c:v>186.54278999999997</c:v>
                </c:pt>
                <c:pt idx="8925">
                  <c:v>186.60528999999997</c:v>
                </c:pt>
                <c:pt idx="8926">
                  <c:v>186.66778999999997</c:v>
                </c:pt>
                <c:pt idx="8927">
                  <c:v>186.73028999999997</c:v>
                </c:pt>
                <c:pt idx="8928">
                  <c:v>186.79278999999997</c:v>
                </c:pt>
                <c:pt idx="8929">
                  <c:v>186.85528999999997</c:v>
                </c:pt>
                <c:pt idx="8930">
                  <c:v>186.91778999999997</c:v>
                </c:pt>
                <c:pt idx="8931">
                  <c:v>186.98028999999997</c:v>
                </c:pt>
                <c:pt idx="8932">
                  <c:v>187.04278999999997</c:v>
                </c:pt>
                <c:pt idx="8933">
                  <c:v>187.10528999999997</c:v>
                </c:pt>
                <c:pt idx="8934">
                  <c:v>187.16778999999997</c:v>
                </c:pt>
                <c:pt idx="8935">
                  <c:v>187.23028999999997</c:v>
                </c:pt>
                <c:pt idx="8936">
                  <c:v>187.29278999999997</c:v>
                </c:pt>
                <c:pt idx="8937">
                  <c:v>187.35528999999997</c:v>
                </c:pt>
                <c:pt idx="8938">
                  <c:v>187.41778999999997</c:v>
                </c:pt>
                <c:pt idx="8939">
                  <c:v>187.48028999999997</c:v>
                </c:pt>
                <c:pt idx="8940">
                  <c:v>187.54278999999997</c:v>
                </c:pt>
                <c:pt idx="8941">
                  <c:v>187.60528999999997</c:v>
                </c:pt>
                <c:pt idx="8942">
                  <c:v>187.66778999999997</c:v>
                </c:pt>
                <c:pt idx="8943">
                  <c:v>187.73028999999997</c:v>
                </c:pt>
                <c:pt idx="8944">
                  <c:v>187.79278999999997</c:v>
                </c:pt>
                <c:pt idx="8945">
                  <c:v>187.85528999999997</c:v>
                </c:pt>
                <c:pt idx="8946">
                  <c:v>187.91778999999997</c:v>
                </c:pt>
                <c:pt idx="8947">
                  <c:v>187.98028999999997</c:v>
                </c:pt>
                <c:pt idx="8948">
                  <c:v>188.04278999999997</c:v>
                </c:pt>
                <c:pt idx="8949">
                  <c:v>188.10528999999997</c:v>
                </c:pt>
                <c:pt idx="8950">
                  <c:v>188.16778999999997</c:v>
                </c:pt>
                <c:pt idx="8951">
                  <c:v>188.23028999999997</c:v>
                </c:pt>
                <c:pt idx="8952">
                  <c:v>188.29278999999997</c:v>
                </c:pt>
                <c:pt idx="8953">
                  <c:v>188.35528999999997</c:v>
                </c:pt>
                <c:pt idx="8954">
                  <c:v>188.41778999999997</c:v>
                </c:pt>
                <c:pt idx="8955">
                  <c:v>188.48028999999997</c:v>
                </c:pt>
                <c:pt idx="8956">
                  <c:v>188.54278999999997</c:v>
                </c:pt>
                <c:pt idx="8957">
                  <c:v>188.60528999999997</c:v>
                </c:pt>
                <c:pt idx="8958">
                  <c:v>188.66778999999997</c:v>
                </c:pt>
                <c:pt idx="8959">
                  <c:v>188.73028999999997</c:v>
                </c:pt>
                <c:pt idx="8960">
                  <c:v>188.79278999999997</c:v>
                </c:pt>
                <c:pt idx="8961">
                  <c:v>188.85528999999997</c:v>
                </c:pt>
                <c:pt idx="8962">
                  <c:v>188.91778999999997</c:v>
                </c:pt>
                <c:pt idx="8963">
                  <c:v>188.98028999999997</c:v>
                </c:pt>
                <c:pt idx="8964">
                  <c:v>189.04278999999997</c:v>
                </c:pt>
                <c:pt idx="8965">
                  <c:v>189.10528999999997</c:v>
                </c:pt>
                <c:pt idx="8966">
                  <c:v>189.16778999999997</c:v>
                </c:pt>
                <c:pt idx="8967">
                  <c:v>189.23028999999997</c:v>
                </c:pt>
                <c:pt idx="8968">
                  <c:v>189.29278999999997</c:v>
                </c:pt>
                <c:pt idx="8969">
                  <c:v>189.35528999999997</c:v>
                </c:pt>
                <c:pt idx="8970">
                  <c:v>189.41778999999997</c:v>
                </c:pt>
                <c:pt idx="8971">
                  <c:v>189.48028999999997</c:v>
                </c:pt>
                <c:pt idx="8972">
                  <c:v>189.54278999999997</c:v>
                </c:pt>
                <c:pt idx="8973">
                  <c:v>189.60528999999997</c:v>
                </c:pt>
                <c:pt idx="8974">
                  <c:v>189.66778999999997</c:v>
                </c:pt>
                <c:pt idx="8975">
                  <c:v>189.73028999999997</c:v>
                </c:pt>
                <c:pt idx="8976">
                  <c:v>189.79278999999997</c:v>
                </c:pt>
                <c:pt idx="8977">
                  <c:v>189.85528999999997</c:v>
                </c:pt>
                <c:pt idx="8978">
                  <c:v>189.91778999999997</c:v>
                </c:pt>
                <c:pt idx="8979">
                  <c:v>189.98028999999997</c:v>
                </c:pt>
                <c:pt idx="8980">
                  <c:v>190.04278999999997</c:v>
                </c:pt>
                <c:pt idx="8981">
                  <c:v>190.10528999999997</c:v>
                </c:pt>
                <c:pt idx="8982">
                  <c:v>190.16778999999997</c:v>
                </c:pt>
                <c:pt idx="8983">
                  <c:v>190.23028999999997</c:v>
                </c:pt>
                <c:pt idx="8984">
                  <c:v>190.29278999999997</c:v>
                </c:pt>
                <c:pt idx="8985">
                  <c:v>190.35528999999997</c:v>
                </c:pt>
                <c:pt idx="8986">
                  <c:v>190.41778999999997</c:v>
                </c:pt>
                <c:pt idx="8987">
                  <c:v>190.48028999999997</c:v>
                </c:pt>
                <c:pt idx="8988">
                  <c:v>190.54278999999997</c:v>
                </c:pt>
                <c:pt idx="8989">
                  <c:v>190.60528999999997</c:v>
                </c:pt>
                <c:pt idx="8990">
                  <c:v>190.66778999999997</c:v>
                </c:pt>
                <c:pt idx="8991">
                  <c:v>190.73028999999997</c:v>
                </c:pt>
                <c:pt idx="8992">
                  <c:v>190.79278999999997</c:v>
                </c:pt>
                <c:pt idx="8993">
                  <c:v>190.85528999999997</c:v>
                </c:pt>
                <c:pt idx="8994">
                  <c:v>190.91778999999997</c:v>
                </c:pt>
                <c:pt idx="8995">
                  <c:v>190.98028999999997</c:v>
                </c:pt>
                <c:pt idx="8996">
                  <c:v>191.04278999999997</c:v>
                </c:pt>
                <c:pt idx="8997">
                  <c:v>191.10528999999997</c:v>
                </c:pt>
                <c:pt idx="8998">
                  <c:v>191.16778999999997</c:v>
                </c:pt>
                <c:pt idx="8999">
                  <c:v>191.23028999999997</c:v>
                </c:pt>
                <c:pt idx="9000">
                  <c:v>191.29278999999997</c:v>
                </c:pt>
                <c:pt idx="9001">
                  <c:v>191.35528999999997</c:v>
                </c:pt>
                <c:pt idx="9002">
                  <c:v>191.41778999999997</c:v>
                </c:pt>
                <c:pt idx="9003">
                  <c:v>191.48028999999997</c:v>
                </c:pt>
                <c:pt idx="9004">
                  <c:v>191.54278999999997</c:v>
                </c:pt>
                <c:pt idx="9005">
                  <c:v>191.60528999999997</c:v>
                </c:pt>
                <c:pt idx="9006">
                  <c:v>191.66778999999997</c:v>
                </c:pt>
                <c:pt idx="9007">
                  <c:v>191.73028999999997</c:v>
                </c:pt>
                <c:pt idx="9008">
                  <c:v>191.79278999999997</c:v>
                </c:pt>
                <c:pt idx="9009">
                  <c:v>191.85528999999997</c:v>
                </c:pt>
                <c:pt idx="9010">
                  <c:v>191.91778999999997</c:v>
                </c:pt>
                <c:pt idx="9011">
                  <c:v>191.98028999999997</c:v>
                </c:pt>
                <c:pt idx="9012">
                  <c:v>192.04278999999997</c:v>
                </c:pt>
                <c:pt idx="9013">
                  <c:v>192.10528999999997</c:v>
                </c:pt>
                <c:pt idx="9014">
                  <c:v>192.16778999999997</c:v>
                </c:pt>
                <c:pt idx="9015">
                  <c:v>192.23028999999997</c:v>
                </c:pt>
                <c:pt idx="9016">
                  <c:v>192.29278999999997</c:v>
                </c:pt>
                <c:pt idx="9017">
                  <c:v>192.35528999999997</c:v>
                </c:pt>
                <c:pt idx="9018">
                  <c:v>192.41778999999997</c:v>
                </c:pt>
                <c:pt idx="9019">
                  <c:v>192.48028999999997</c:v>
                </c:pt>
                <c:pt idx="9020">
                  <c:v>192.54278999999997</c:v>
                </c:pt>
                <c:pt idx="9021">
                  <c:v>192.60528999999997</c:v>
                </c:pt>
                <c:pt idx="9022">
                  <c:v>192.66778999999997</c:v>
                </c:pt>
                <c:pt idx="9023">
                  <c:v>192.73028999999997</c:v>
                </c:pt>
                <c:pt idx="9024">
                  <c:v>192.79278999999997</c:v>
                </c:pt>
                <c:pt idx="9025">
                  <c:v>192.85528999999997</c:v>
                </c:pt>
                <c:pt idx="9026">
                  <c:v>192.91778999999997</c:v>
                </c:pt>
                <c:pt idx="9027">
                  <c:v>192.98028999999997</c:v>
                </c:pt>
                <c:pt idx="9028">
                  <c:v>193.04278999999997</c:v>
                </c:pt>
                <c:pt idx="9029">
                  <c:v>193.10528999999997</c:v>
                </c:pt>
                <c:pt idx="9030">
                  <c:v>193.16778999999997</c:v>
                </c:pt>
                <c:pt idx="9031">
                  <c:v>193.23028999999997</c:v>
                </c:pt>
                <c:pt idx="9032">
                  <c:v>193.29278999999997</c:v>
                </c:pt>
                <c:pt idx="9033">
                  <c:v>193.35528999999997</c:v>
                </c:pt>
                <c:pt idx="9034">
                  <c:v>193.41778999999997</c:v>
                </c:pt>
                <c:pt idx="9035">
                  <c:v>193.48028999999997</c:v>
                </c:pt>
                <c:pt idx="9036">
                  <c:v>193.54278999999997</c:v>
                </c:pt>
                <c:pt idx="9037">
                  <c:v>193.60528999999997</c:v>
                </c:pt>
                <c:pt idx="9038">
                  <c:v>193.66778999999997</c:v>
                </c:pt>
                <c:pt idx="9039">
                  <c:v>193.73028999999997</c:v>
                </c:pt>
                <c:pt idx="9040">
                  <c:v>193.79278999999997</c:v>
                </c:pt>
                <c:pt idx="9041">
                  <c:v>193.85528999999997</c:v>
                </c:pt>
                <c:pt idx="9042">
                  <c:v>193.91778999999997</c:v>
                </c:pt>
                <c:pt idx="9043">
                  <c:v>193.98028999999997</c:v>
                </c:pt>
                <c:pt idx="9044">
                  <c:v>194.04278999999997</c:v>
                </c:pt>
                <c:pt idx="9045">
                  <c:v>194.10528999999997</c:v>
                </c:pt>
                <c:pt idx="9046">
                  <c:v>194.16778999999997</c:v>
                </c:pt>
                <c:pt idx="9047">
                  <c:v>194.23028999999997</c:v>
                </c:pt>
                <c:pt idx="9048">
                  <c:v>194.29278999999997</c:v>
                </c:pt>
                <c:pt idx="9049">
                  <c:v>194.35528999999997</c:v>
                </c:pt>
                <c:pt idx="9050">
                  <c:v>194.41778999999997</c:v>
                </c:pt>
                <c:pt idx="9051">
                  <c:v>194.48028999999997</c:v>
                </c:pt>
                <c:pt idx="9052">
                  <c:v>194.54278999999997</c:v>
                </c:pt>
                <c:pt idx="9053">
                  <c:v>194.60528999999997</c:v>
                </c:pt>
                <c:pt idx="9054">
                  <c:v>194.66778999999997</c:v>
                </c:pt>
                <c:pt idx="9055">
                  <c:v>194.73028999999997</c:v>
                </c:pt>
                <c:pt idx="9056">
                  <c:v>194.79278999999997</c:v>
                </c:pt>
                <c:pt idx="9057">
                  <c:v>194.85528999999997</c:v>
                </c:pt>
                <c:pt idx="9058">
                  <c:v>194.91778999999997</c:v>
                </c:pt>
                <c:pt idx="9059">
                  <c:v>194.98028999999997</c:v>
                </c:pt>
                <c:pt idx="9060">
                  <c:v>195.04278999999997</c:v>
                </c:pt>
                <c:pt idx="9061">
                  <c:v>195.10528999999997</c:v>
                </c:pt>
                <c:pt idx="9062">
                  <c:v>195.16778999999997</c:v>
                </c:pt>
                <c:pt idx="9063">
                  <c:v>195.23028999999997</c:v>
                </c:pt>
                <c:pt idx="9064">
                  <c:v>195.29278999999997</c:v>
                </c:pt>
                <c:pt idx="9065">
                  <c:v>195.35528999999997</c:v>
                </c:pt>
                <c:pt idx="9066">
                  <c:v>195.41778999999997</c:v>
                </c:pt>
                <c:pt idx="9067">
                  <c:v>195.48028999999997</c:v>
                </c:pt>
                <c:pt idx="9068">
                  <c:v>195.54278999999997</c:v>
                </c:pt>
                <c:pt idx="9069">
                  <c:v>195.60528999999997</c:v>
                </c:pt>
                <c:pt idx="9070">
                  <c:v>195.66778999999997</c:v>
                </c:pt>
                <c:pt idx="9071">
                  <c:v>195.73028999999997</c:v>
                </c:pt>
                <c:pt idx="9072">
                  <c:v>195.79278999999997</c:v>
                </c:pt>
                <c:pt idx="9073">
                  <c:v>195.85528999999997</c:v>
                </c:pt>
                <c:pt idx="9074">
                  <c:v>195.91778999999997</c:v>
                </c:pt>
                <c:pt idx="9075">
                  <c:v>195.98028999999997</c:v>
                </c:pt>
                <c:pt idx="9076">
                  <c:v>196.04278999999997</c:v>
                </c:pt>
                <c:pt idx="9077">
                  <c:v>196.10528999999997</c:v>
                </c:pt>
                <c:pt idx="9078">
                  <c:v>196.16778999999997</c:v>
                </c:pt>
                <c:pt idx="9079">
                  <c:v>196.23028999999997</c:v>
                </c:pt>
                <c:pt idx="9080">
                  <c:v>196.29278999999997</c:v>
                </c:pt>
                <c:pt idx="9081">
                  <c:v>196.35528999999997</c:v>
                </c:pt>
                <c:pt idx="9082">
                  <c:v>196.41778999999997</c:v>
                </c:pt>
                <c:pt idx="9083">
                  <c:v>196.48028999999997</c:v>
                </c:pt>
                <c:pt idx="9084">
                  <c:v>196.54278999999997</c:v>
                </c:pt>
                <c:pt idx="9085">
                  <c:v>196.60528999999997</c:v>
                </c:pt>
                <c:pt idx="9086">
                  <c:v>196.66778999999997</c:v>
                </c:pt>
                <c:pt idx="9087">
                  <c:v>196.73028999999997</c:v>
                </c:pt>
                <c:pt idx="9088">
                  <c:v>196.79278999999997</c:v>
                </c:pt>
                <c:pt idx="9089">
                  <c:v>196.85528999999997</c:v>
                </c:pt>
                <c:pt idx="9090">
                  <c:v>196.91778999999997</c:v>
                </c:pt>
                <c:pt idx="9091">
                  <c:v>196.98028999999997</c:v>
                </c:pt>
                <c:pt idx="9092">
                  <c:v>197.04278999999997</c:v>
                </c:pt>
                <c:pt idx="9093">
                  <c:v>197.10528999999997</c:v>
                </c:pt>
                <c:pt idx="9094">
                  <c:v>197.16778999999997</c:v>
                </c:pt>
                <c:pt idx="9095">
                  <c:v>197.23028999999997</c:v>
                </c:pt>
                <c:pt idx="9096">
                  <c:v>197.29278999999997</c:v>
                </c:pt>
                <c:pt idx="9097">
                  <c:v>197.35528999999997</c:v>
                </c:pt>
                <c:pt idx="9098">
                  <c:v>197.41778999999997</c:v>
                </c:pt>
                <c:pt idx="9099">
                  <c:v>197.48028999999997</c:v>
                </c:pt>
                <c:pt idx="9100">
                  <c:v>197.54278999999997</c:v>
                </c:pt>
                <c:pt idx="9101">
                  <c:v>197.60528999999997</c:v>
                </c:pt>
                <c:pt idx="9102">
                  <c:v>197.66778999999997</c:v>
                </c:pt>
                <c:pt idx="9103">
                  <c:v>197.73028999999997</c:v>
                </c:pt>
                <c:pt idx="9104">
                  <c:v>197.79278999999997</c:v>
                </c:pt>
                <c:pt idx="9105">
                  <c:v>197.85528999999997</c:v>
                </c:pt>
                <c:pt idx="9106">
                  <c:v>197.91778999999997</c:v>
                </c:pt>
                <c:pt idx="9107">
                  <c:v>197.98028999999997</c:v>
                </c:pt>
                <c:pt idx="9108">
                  <c:v>198.04278999999997</c:v>
                </c:pt>
                <c:pt idx="9109">
                  <c:v>198.10528999999997</c:v>
                </c:pt>
                <c:pt idx="9110">
                  <c:v>198.16778999999997</c:v>
                </c:pt>
                <c:pt idx="9111">
                  <c:v>198.23028999999997</c:v>
                </c:pt>
                <c:pt idx="9112">
                  <c:v>198.29278999999997</c:v>
                </c:pt>
                <c:pt idx="9113">
                  <c:v>198.35528999999997</c:v>
                </c:pt>
                <c:pt idx="9114">
                  <c:v>198.41778999999997</c:v>
                </c:pt>
                <c:pt idx="9115">
                  <c:v>198.48028999999997</c:v>
                </c:pt>
                <c:pt idx="9116">
                  <c:v>198.54278999999997</c:v>
                </c:pt>
                <c:pt idx="9117">
                  <c:v>198.60528999999997</c:v>
                </c:pt>
                <c:pt idx="9118">
                  <c:v>198.66778999999997</c:v>
                </c:pt>
                <c:pt idx="9119">
                  <c:v>198.73028999999997</c:v>
                </c:pt>
                <c:pt idx="9120">
                  <c:v>198.79278999999997</c:v>
                </c:pt>
                <c:pt idx="9121">
                  <c:v>198.85528999999997</c:v>
                </c:pt>
                <c:pt idx="9122">
                  <c:v>198.91778999999997</c:v>
                </c:pt>
                <c:pt idx="9123">
                  <c:v>198.98028999999997</c:v>
                </c:pt>
                <c:pt idx="9124">
                  <c:v>199.04278999999997</c:v>
                </c:pt>
                <c:pt idx="9125">
                  <c:v>199.10528999999997</c:v>
                </c:pt>
                <c:pt idx="9126">
                  <c:v>199.16778999999997</c:v>
                </c:pt>
                <c:pt idx="9127">
                  <c:v>199.23028999999997</c:v>
                </c:pt>
                <c:pt idx="9128">
                  <c:v>199.29278999999997</c:v>
                </c:pt>
                <c:pt idx="9129">
                  <c:v>199.35528999999997</c:v>
                </c:pt>
                <c:pt idx="9130">
                  <c:v>199.41778999999997</c:v>
                </c:pt>
                <c:pt idx="9131">
                  <c:v>199.48028999999997</c:v>
                </c:pt>
                <c:pt idx="9132">
                  <c:v>199.54278999999997</c:v>
                </c:pt>
                <c:pt idx="9133">
                  <c:v>199.60528999999997</c:v>
                </c:pt>
                <c:pt idx="9134">
                  <c:v>199.66778999999997</c:v>
                </c:pt>
                <c:pt idx="9135">
                  <c:v>199.73028999999997</c:v>
                </c:pt>
                <c:pt idx="9136">
                  <c:v>199.79278999999997</c:v>
                </c:pt>
                <c:pt idx="9137">
                  <c:v>199.85528999999997</c:v>
                </c:pt>
                <c:pt idx="9138">
                  <c:v>199.91778999999997</c:v>
                </c:pt>
                <c:pt idx="9139">
                  <c:v>199.98028999999997</c:v>
                </c:pt>
                <c:pt idx="9140">
                  <c:v>200.04278999999997</c:v>
                </c:pt>
                <c:pt idx="9141">
                  <c:v>200.10528999999997</c:v>
                </c:pt>
                <c:pt idx="9142">
                  <c:v>200.16778999999997</c:v>
                </c:pt>
                <c:pt idx="9143">
                  <c:v>200.23028999999997</c:v>
                </c:pt>
                <c:pt idx="9144">
                  <c:v>200.29278999999997</c:v>
                </c:pt>
                <c:pt idx="9145">
                  <c:v>200.35528999999997</c:v>
                </c:pt>
                <c:pt idx="9146">
                  <c:v>200.41778999999997</c:v>
                </c:pt>
                <c:pt idx="9147">
                  <c:v>200.48028999999997</c:v>
                </c:pt>
                <c:pt idx="9148">
                  <c:v>200.54278999999997</c:v>
                </c:pt>
                <c:pt idx="9149">
                  <c:v>200.60528999999997</c:v>
                </c:pt>
                <c:pt idx="9150">
                  <c:v>200.66778999999997</c:v>
                </c:pt>
                <c:pt idx="9151">
                  <c:v>200.73028999999997</c:v>
                </c:pt>
                <c:pt idx="9152">
                  <c:v>200.79278999999997</c:v>
                </c:pt>
                <c:pt idx="9153">
                  <c:v>200.85528999999997</c:v>
                </c:pt>
                <c:pt idx="9154">
                  <c:v>200.91778999999997</c:v>
                </c:pt>
                <c:pt idx="9155">
                  <c:v>200.98028999999997</c:v>
                </c:pt>
                <c:pt idx="9156">
                  <c:v>201.04278999999997</c:v>
                </c:pt>
                <c:pt idx="9157">
                  <c:v>201.10528999999997</c:v>
                </c:pt>
                <c:pt idx="9158">
                  <c:v>201.16778999999997</c:v>
                </c:pt>
                <c:pt idx="9159">
                  <c:v>201.23028999999997</c:v>
                </c:pt>
                <c:pt idx="9160">
                  <c:v>201.29278999999997</c:v>
                </c:pt>
                <c:pt idx="9161">
                  <c:v>201.35528999999997</c:v>
                </c:pt>
                <c:pt idx="9162">
                  <c:v>201.41778999999997</c:v>
                </c:pt>
                <c:pt idx="9163">
                  <c:v>201.48028999999997</c:v>
                </c:pt>
                <c:pt idx="9164">
                  <c:v>201.54278999999997</c:v>
                </c:pt>
                <c:pt idx="9165">
                  <c:v>201.60528999999997</c:v>
                </c:pt>
                <c:pt idx="9166">
                  <c:v>201.66778999999997</c:v>
                </c:pt>
                <c:pt idx="9167">
                  <c:v>201.73028999999997</c:v>
                </c:pt>
                <c:pt idx="9168">
                  <c:v>201.79278999999997</c:v>
                </c:pt>
                <c:pt idx="9169">
                  <c:v>201.85528999999997</c:v>
                </c:pt>
                <c:pt idx="9170">
                  <c:v>201.91778999999997</c:v>
                </c:pt>
                <c:pt idx="9171">
                  <c:v>201.98028999999997</c:v>
                </c:pt>
                <c:pt idx="9172">
                  <c:v>202.04278999999997</c:v>
                </c:pt>
                <c:pt idx="9173">
                  <c:v>202.10528999999997</c:v>
                </c:pt>
                <c:pt idx="9174">
                  <c:v>202.16778999999997</c:v>
                </c:pt>
                <c:pt idx="9175">
                  <c:v>202.23028999999997</c:v>
                </c:pt>
                <c:pt idx="9176">
                  <c:v>202.29278999999997</c:v>
                </c:pt>
                <c:pt idx="9177">
                  <c:v>202.35528999999997</c:v>
                </c:pt>
                <c:pt idx="9178">
                  <c:v>202.41778999999997</c:v>
                </c:pt>
                <c:pt idx="9179">
                  <c:v>202.48028999999997</c:v>
                </c:pt>
                <c:pt idx="9180">
                  <c:v>202.54278999999997</c:v>
                </c:pt>
                <c:pt idx="9181">
                  <c:v>202.60528999999997</c:v>
                </c:pt>
                <c:pt idx="9182">
                  <c:v>202.66778999999997</c:v>
                </c:pt>
                <c:pt idx="9183">
                  <c:v>202.73028999999997</c:v>
                </c:pt>
                <c:pt idx="9184">
                  <c:v>202.79278999999997</c:v>
                </c:pt>
                <c:pt idx="9185">
                  <c:v>202.85528999999997</c:v>
                </c:pt>
                <c:pt idx="9186">
                  <c:v>202.91778999999997</c:v>
                </c:pt>
                <c:pt idx="9187">
                  <c:v>202.98028999999997</c:v>
                </c:pt>
                <c:pt idx="9188">
                  <c:v>203.04278999999997</c:v>
                </c:pt>
                <c:pt idx="9189">
                  <c:v>203.10528999999997</c:v>
                </c:pt>
                <c:pt idx="9190">
                  <c:v>203.16778999999997</c:v>
                </c:pt>
                <c:pt idx="9191">
                  <c:v>203.23028999999997</c:v>
                </c:pt>
                <c:pt idx="9192">
                  <c:v>203.29278999999997</c:v>
                </c:pt>
                <c:pt idx="9193">
                  <c:v>203.35528999999997</c:v>
                </c:pt>
                <c:pt idx="9194">
                  <c:v>203.41778999999997</c:v>
                </c:pt>
                <c:pt idx="9195">
                  <c:v>203.48028999999997</c:v>
                </c:pt>
                <c:pt idx="9196">
                  <c:v>203.54278999999997</c:v>
                </c:pt>
                <c:pt idx="9197">
                  <c:v>203.60528999999997</c:v>
                </c:pt>
                <c:pt idx="9198">
                  <c:v>203.66778999999997</c:v>
                </c:pt>
                <c:pt idx="9199">
                  <c:v>203.73028999999997</c:v>
                </c:pt>
                <c:pt idx="9200">
                  <c:v>203.79278999999997</c:v>
                </c:pt>
                <c:pt idx="9201">
                  <c:v>203.85528999999997</c:v>
                </c:pt>
                <c:pt idx="9202">
                  <c:v>203.91778999999997</c:v>
                </c:pt>
                <c:pt idx="9203">
                  <c:v>203.98028999999997</c:v>
                </c:pt>
                <c:pt idx="9204">
                  <c:v>204.04278999999997</c:v>
                </c:pt>
                <c:pt idx="9205">
                  <c:v>204.10528999999997</c:v>
                </c:pt>
                <c:pt idx="9206">
                  <c:v>204.16778999999997</c:v>
                </c:pt>
                <c:pt idx="9207">
                  <c:v>204.23028999999997</c:v>
                </c:pt>
                <c:pt idx="9208">
                  <c:v>204.29278999999997</c:v>
                </c:pt>
                <c:pt idx="9209">
                  <c:v>204.35528999999997</c:v>
                </c:pt>
                <c:pt idx="9210">
                  <c:v>204.41778999999997</c:v>
                </c:pt>
                <c:pt idx="9211">
                  <c:v>204.48028999999997</c:v>
                </c:pt>
                <c:pt idx="9212">
                  <c:v>204.54278999999997</c:v>
                </c:pt>
                <c:pt idx="9213">
                  <c:v>204.60528999999997</c:v>
                </c:pt>
                <c:pt idx="9214">
                  <c:v>204.66778999999997</c:v>
                </c:pt>
                <c:pt idx="9215">
                  <c:v>204.73028999999997</c:v>
                </c:pt>
                <c:pt idx="9216">
                  <c:v>204.79278999999997</c:v>
                </c:pt>
                <c:pt idx="9217">
                  <c:v>204.85528999999997</c:v>
                </c:pt>
                <c:pt idx="9218">
                  <c:v>204.91778999999997</c:v>
                </c:pt>
                <c:pt idx="9219">
                  <c:v>204.98028999999997</c:v>
                </c:pt>
                <c:pt idx="9220">
                  <c:v>205.04278999999997</c:v>
                </c:pt>
                <c:pt idx="9221">
                  <c:v>205.10528999999997</c:v>
                </c:pt>
                <c:pt idx="9222">
                  <c:v>205.16778999999997</c:v>
                </c:pt>
                <c:pt idx="9223">
                  <c:v>205.23028999999997</c:v>
                </c:pt>
                <c:pt idx="9224">
                  <c:v>205.29278999999997</c:v>
                </c:pt>
                <c:pt idx="9225">
                  <c:v>205.35528999999997</c:v>
                </c:pt>
                <c:pt idx="9226">
                  <c:v>205.41778999999997</c:v>
                </c:pt>
                <c:pt idx="9227">
                  <c:v>205.48028999999997</c:v>
                </c:pt>
                <c:pt idx="9228">
                  <c:v>205.54278999999997</c:v>
                </c:pt>
                <c:pt idx="9229">
                  <c:v>205.60528999999997</c:v>
                </c:pt>
                <c:pt idx="9230">
                  <c:v>205.66778999999997</c:v>
                </c:pt>
                <c:pt idx="9231">
                  <c:v>205.73028999999997</c:v>
                </c:pt>
                <c:pt idx="9232">
                  <c:v>205.79278999999997</c:v>
                </c:pt>
                <c:pt idx="9233">
                  <c:v>205.85528999999997</c:v>
                </c:pt>
                <c:pt idx="9234">
                  <c:v>205.91778999999997</c:v>
                </c:pt>
                <c:pt idx="9235">
                  <c:v>205.98028999999997</c:v>
                </c:pt>
                <c:pt idx="9236">
                  <c:v>206.04278999999997</c:v>
                </c:pt>
                <c:pt idx="9237">
                  <c:v>206.10528999999997</c:v>
                </c:pt>
                <c:pt idx="9238">
                  <c:v>206.16778999999997</c:v>
                </c:pt>
                <c:pt idx="9239">
                  <c:v>206.23028999999997</c:v>
                </c:pt>
                <c:pt idx="9240">
                  <c:v>206.29278999999997</c:v>
                </c:pt>
                <c:pt idx="9241">
                  <c:v>206.35528999999997</c:v>
                </c:pt>
                <c:pt idx="9242">
                  <c:v>206.41778999999997</c:v>
                </c:pt>
                <c:pt idx="9243">
                  <c:v>206.48028999999997</c:v>
                </c:pt>
                <c:pt idx="9244">
                  <c:v>206.54278999999997</c:v>
                </c:pt>
                <c:pt idx="9245">
                  <c:v>206.60528999999997</c:v>
                </c:pt>
                <c:pt idx="9246">
                  <c:v>206.66778999999997</c:v>
                </c:pt>
                <c:pt idx="9247">
                  <c:v>206.73028999999997</c:v>
                </c:pt>
                <c:pt idx="9248">
                  <c:v>206.79278999999997</c:v>
                </c:pt>
                <c:pt idx="9249">
                  <c:v>206.85528999999997</c:v>
                </c:pt>
                <c:pt idx="9250">
                  <c:v>206.91778999999997</c:v>
                </c:pt>
                <c:pt idx="9251">
                  <c:v>206.98028999999997</c:v>
                </c:pt>
                <c:pt idx="9252">
                  <c:v>207.04278999999997</c:v>
                </c:pt>
                <c:pt idx="9253">
                  <c:v>207.10528999999997</c:v>
                </c:pt>
                <c:pt idx="9254">
                  <c:v>207.16778999999997</c:v>
                </c:pt>
                <c:pt idx="9255">
                  <c:v>207.23028999999997</c:v>
                </c:pt>
                <c:pt idx="9256">
                  <c:v>207.29278999999997</c:v>
                </c:pt>
                <c:pt idx="9257">
                  <c:v>207.35528999999997</c:v>
                </c:pt>
                <c:pt idx="9258">
                  <c:v>207.41778999999997</c:v>
                </c:pt>
                <c:pt idx="9259">
                  <c:v>207.48028999999997</c:v>
                </c:pt>
                <c:pt idx="9260">
                  <c:v>207.54278999999997</c:v>
                </c:pt>
                <c:pt idx="9261">
                  <c:v>207.60528999999997</c:v>
                </c:pt>
                <c:pt idx="9262">
                  <c:v>207.66778999999997</c:v>
                </c:pt>
                <c:pt idx="9263">
                  <c:v>207.73028999999997</c:v>
                </c:pt>
                <c:pt idx="9264">
                  <c:v>207.79278999999997</c:v>
                </c:pt>
                <c:pt idx="9265">
                  <c:v>207.85528999999997</c:v>
                </c:pt>
                <c:pt idx="9266">
                  <c:v>207.91778999999997</c:v>
                </c:pt>
                <c:pt idx="9267">
                  <c:v>207.98028999999997</c:v>
                </c:pt>
                <c:pt idx="9268">
                  <c:v>208.04278999999997</c:v>
                </c:pt>
                <c:pt idx="9269">
                  <c:v>208.10528999999997</c:v>
                </c:pt>
                <c:pt idx="9270">
                  <c:v>208.16778999999997</c:v>
                </c:pt>
                <c:pt idx="9271">
                  <c:v>208.23028999999997</c:v>
                </c:pt>
                <c:pt idx="9272">
                  <c:v>208.29278999999997</c:v>
                </c:pt>
                <c:pt idx="9273">
                  <c:v>208.35528999999997</c:v>
                </c:pt>
                <c:pt idx="9274">
                  <c:v>208.41778999999997</c:v>
                </c:pt>
                <c:pt idx="9275">
                  <c:v>208.48028999999997</c:v>
                </c:pt>
                <c:pt idx="9276">
                  <c:v>208.54278999999997</c:v>
                </c:pt>
                <c:pt idx="9277">
                  <c:v>208.60528999999997</c:v>
                </c:pt>
                <c:pt idx="9278">
                  <c:v>208.66778999999997</c:v>
                </c:pt>
                <c:pt idx="9279">
                  <c:v>208.73028999999997</c:v>
                </c:pt>
                <c:pt idx="9280">
                  <c:v>208.79278999999997</c:v>
                </c:pt>
                <c:pt idx="9281">
                  <c:v>208.85528999999997</c:v>
                </c:pt>
                <c:pt idx="9282">
                  <c:v>208.91778999999997</c:v>
                </c:pt>
                <c:pt idx="9283">
                  <c:v>208.98028999999997</c:v>
                </c:pt>
                <c:pt idx="9284">
                  <c:v>209.04278999999997</c:v>
                </c:pt>
                <c:pt idx="9285">
                  <c:v>209.10528999999997</c:v>
                </c:pt>
                <c:pt idx="9286">
                  <c:v>209.16778999999997</c:v>
                </c:pt>
                <c:pt idx="9287">
                  <c:v>209.23028999999997</c:v>
                </c:pt>
                <c:pt idx="9288">
                  <c:v>209.29278999999997</c:v>
                </c:pt>
                <c:pt idx="9289">
                  <c:v>209.35528999999997</c:v>
                </c:pt>
                <c:pt idx="9290">
                  <c:v>209.41778999999997</c:v>
                </c:pt>
                <c:pt idx="9291">
                  <c:v>209.48028999999997</c:v>
                </c:pt>
                <c:pt idx="9292">
                  <c:v>209.54278999999997</c:v>
                </c:pt>
                <c:pt idx="9293">
                  <c:v>209.60528999999997</c:v>
                </c:pt>
                <c:pt idx="9294">
                  <c:v>209.66778999999997</c:v>
                </c:pt>
                <c:pt idx="9295">
                  <c:v>209.73028999999997</c:v>
                </c:pt>
                <c:pt idx="9296">
                  <c:v>209.79278999999997</c:v>
                </c:pt>
                <c:pt idx="9297">
                  <c:v>209.85528999999997</c:v>
                </c:pt>
                <c:pt idx="9298">
                  <c:v>209.91778999999997</c:v>
                </c:pt>
                <c:pt idx="9299">
                  <c:v>209.98028999999997</c:v>
                </c:pt>
                <c:pt idx="9300">
                  <c:v>210.04278999999997</c:v>
                </c:pt>
                <c:pt idx="9301">
                  <c:v>210.10528999999997</c:v>
                </c:pt>
                <c:pt idx="9302">
                  <c:v>210.16778999999997</c:v>
                </c:pt>
                <c:pt idx="9303">
                  <c:v>210.23028999999997</c:v>
                </c:pt>
                <c:pt idx="9304">
                  <c:v>210.29278999999997</c:v>
                </c:pt>
                <c:pt idx="9305">
                  <c:v>210.35528999999997</c:v>
                </c:pt>
                <c:pt idx="9306">
                  <c:v>210.41778999999997</c:v>
                </c:pt>
                <c:pt idx="9307">
                  <c:v>210.48028999999997</c:v>
                </c:pt>
                <c:pt idx="9308">
                  <c:v>210.54278999999997</c:v>
                </c:pt>
                <c:pt idx="9309">
                  <c:v>210.60528999999997</c:v>
                </c:pt>
                <c:pt idx="9310">
                  <c:v>210.66778999999997</c:v>
                </c:pt>
                <c:pt idx="9311">
                  <c:v>210.73028999999997</c:v>
                </c:pt>
                <c:pt idx="9312">
                  <c:v>210.79278999999997</c:v>
                </c:pt>
                <c:pt idx="9313">
                  <c:v>210.85528999999997</c:v>
                </c:pt>
                <c:pt idx="9314">
                  <c:v>210.91778999999997</c:v>
                </c:pt>
                <c:pt idx="9315">
                  <c:v>210.98028999999997</c:v>
                </c:pt>
                <c:pt idx="9316">
                  <c:v>211.04278999999997</c:v>
                </c:pt>
                <c:pt idx="9317">
                  <c:v>211.10528999999997</c:v>
                </c:pt>
                <c:pt idx="9318">
                  <c:v>211.16778999999997</c:v>
                </c:pt>
                <c:pt idx="9319">
                  <c:v>211.23028999999997</c:v>
                </c:pt>
                <c:pt idx="9320">
                  <c:v>211.29278999999997</c:v>
                </c:pt>
                <c:pt idx="9321">
                  <c:v>211.35528999999997</c:v>
                </c:pt>
                <c:pt idx="9322">
                  <c:v>211.41778999999997</c:v>
                </c:pt>
                <c:pt idx="9323">
                  <c:v>211.48028999999997</c:v>
                </c:pt>
                <c:pt idx="9324">
                  <c:v>211.54278999999997</c:v>
                </c:pt>
                <c:pt idx="9325">
                  <c:v>211.60528999999997</c:v>
                </c:pt>
                <c:pt idx="9326">
                  <c:v>211.66778999999997</c:v>
                </c:pt>
                <c:pt idx="9327">
                  <c:v>211.73028999999997</c:v>
                </c:pt>
                <c:pt idx="9328">
                  <c:v>211.79278999999997</c:v>
                </c:pt>
                <c:pt idx="9329">
                  <c:v>211.85528999999997</c:v>
                </c:pt>
                <c:pt idx="9330">
                  <c:v>211.91778999999997</c:v>
                </c:pt>
                <c:pt idx="9331">
                  <c:v>211.98028999999997</c:v>
                </c:pt>
                <c:pt idx="9332">
                  <c:v>212.04278999999997</c:v>
                </c:pt>
                <c:pt idx="9333">
                  <c:v>212.10528999999997</c:v>
                </c:pt>
                <c:pt idx="9334">
                  <c:v>212.16778999999997</c:v>
                </c:pt>
                <c:pt idx="9335">
                  <c:v>212.23028999999997</c:v>
                </c:pt>
                <c:pt idx="9336">
                  <c:v>212.29278999999997</c:v>
                </c:pt>
                <c:pt idx="9337">
                  <c:v>212.35528999999997</c:v>
                </c:pt>
                <c:pt idx="9338">
                  <c:v>212.41778999999997</c:v>
                </c:pt>
                <c:pt idx="9339">
                  <c:v>212.48028999999997</c:v>
                </c:pt>
                <c:pt idx="9340">
                  <c:v>212.54278999999997</c:v>
                </c:pt>
                <c:pt idx="9341">
                  <c:v>212.60528999999997</c:v>
                </c:pt>
                <c:pt idx="9342">
                  <c:v>212.66778999999997</c:v>
                </c:pt>
                <c:pt idx="9343">
                  <c:v>212.73028999999997</c:v>
                </c:pt>
                <c:pt idx="9344">
                  <c:v>212.79278999999997</c:v>
                </c:pt>
                <c:pt idx="9345">
                  <c:v>212.85528999999997</c:v>
                </c:pt>
                <c:pt idx="9346">
                  <c:v>212.91778999999997</c:v>
                </c:pt>
                <c:pt idx="9347">
                  <c:v>212.98028999999997</c:v>
                </c:pt>
                <c:pt idx="9348">
                  <c:v>213.04278999999997</c:v>
                </c:pt>
                <c:pt idx="9349">
                  <c:v>213.10528999999997</c:v>
                </c:pt>
                <c:pt idx="9350">
                  <c:v>213.16778999999997</c:v>
                </c:pt>
                <c:pt idx="9351">
                  <c:v>213.23028999999997</c:v>
                </c:pt>
                <c:pt idx="9352">
                  <c:v>213.29278999999997</c:v>
                </c:pt>
                <c:pt idx="9353">
                  <c:v>213.35528999999997</c:v>
                </c:pt>
                <c:pt idx="9354">
                  <c:v>213.41778999999997</c:v>
                </c:pt>
                <c:pt idx="9355">
                  <c:v>213.48028999999997</c:v>
                </c:pt>
                <c:pt idx="9356">
                  <c:v>213.54278999999997</c:v>
                </c:pt>
                <c:pt idx="9357">
                  <c:v>213.60528999999997</c:v>
                </c:pt>
                <c:pt idx="9358">
                  <c:v>213.66778999999997</c:v>
                </c:pt>
                <c:pt idx="9359">
                  <c:v>213.73028999999997</c:v>
                </c:pt>
                <c:pt idx="9360">
                  <c:v>213.79278999999997</c:v>
                </c:pt>
                <c:pt idx="9361">
                  <c:v>213.85528999999997</c:v>
                </c:pt>
                <c:pt idx="9362">
                  <c:v>213.91778999999997</c:v>
                </c:pt>
                <c:pt idx="9363">
                  <c:v>213.98028999999997</c:v>
                </c:pt>
                <c:pt idx="9364">
                  <c:v>214.04278999999997</c:v>
                </c:pt>
                <c:pt idx="9365">
                  <c:v>214.10528999999997</c:v>
                </c:pt>
                <c:pt idx="9366">
                  <c:v>214.16778999999997</c:v>
                </c:pt>
                <c:pt idx="9367">
                  <c:v>214.23028999999997</c:v>
                </c:pt>
                <c:pt idx="9368">
                  <c:v>214.29278999999997</c:v>
                </c:pt>
                <c:pt idx="9369">
                  <c:v>214.35528999999997</c:v>
                </c:pt>
                <c:pt idx="9370">
                  <c:v>214.41778999999997</c:v>
                </c:pt>
                <c:pt idx="9371">
                  <c:v>214.48028999999997</c:v>
                </c:pt>
                <c:pt idx="9372">
                  <c:v>214.54278999999997</c:v>
                </c:pt>
                <c:pt idx="9373">
                  <c:v>214.60528999999997</c:v>
                </c:pt>
                <c:pt idx="9374">
                  <c:v>214.66778999999997</c:v>
                </c:pt>
                <c:pt idx="9375">
                  <c:v>214.73028999999997</c:v>
                </c:pt>
                <c:pt idx="9376">
                  <c:v>214.79278999999997</c:v>
                </c:pt>
                <c:pt idx="9377">
                  <c:v>214.85528999999997</c:v>
                </c:pt>
                <c:pt idx="9378">
                  <c:v>214.91778999999997</c:v>
                </c:pt>
                <c:pt idx="9379">
                  <c:v>214.98028999999997</c:v>
                </c:pt>
                <c:pt idx="9380">
                  <c:v>215.04278999999997</c:v>
                </c:pt>
                <c:pt idx="9381">
                  <c:v>215.10528999999997</c:v>
                </c:pt>
                <c:pt idx="9382">
                  <c:v>215.16778999999997</c:v>
                </c:pt>
                <c:pt idx="9383">
                  <c:v>215.23028999999997</c:v>
                </c:pt>
                <c:pt idx="9384">
                  <c:v>215.29278999999997</c:v>
                </c:pt>
                <c:pt idx="9385">
                  <c:v>215.35528999999997</c:v>
                </c:pt>
                <c:pt idx="9386">
                  <c:v>215.41778999999997</c:v>
                </c:pt>
                <c:pt idx="9387">
                  <c:v>215.48028999999997</c:v>
                </c:pt>
                <c:pt idx="9388">
                  <c:v>215.54278999999997</c:v>
                </c:pt>
                <c:pt idx="9389">
                  <c:v>215.60528999999997</c:v>
                </c:pt>
                <c:pt idx="9390">
                  <c:v>215.66778999999997</c:v>
                </c:pt>
                <c:pt idx="9391">
                  <c:v>215.73028999999997</c:v>
                </c:pt>
                <c:pt idx="9392">
                  <c:v>215.79278999999997</c:v>
                </c:pt>
                <c:pt idx="9393">
                  <c:v>215.85528999999997</c:v>
                </c:pt>
                <c:pt idx="9394">
                  <c:v>215.91778999999997</c:v>
                </c:pt>
                <c:pt idx="9395">
                  <c:v>215.98028999999997</c:v>
                </c:pt>
                <c:pt idx="9396">
                  <c:v>216.04278999999997</c:v>
                </c:pt>
                <c:pt idx="9397">
                  <c:v>216.10528999999997</c:v>
                </c:pt>
                <c:pt idx="9398">
                  <c:v>216.16778999999997</c:v>
                </c:pt>
                <c:pt idx="9399">
                  <c:v>216.23028999999997</c:v>
                </c:pt>
                <c:pt idx="9400">
                  <c:v>216.29278999999997</c:v>
                </c:pt>
                <c:pt idx="9401">
                  <c:v>216.35528999999997</c:v>
                </c:pt>
                <c:pt idx="9402">
                  <c:v>216.41778999999997</c:v>
                </c:pt>
                <c:pt idx="9403">
                  <c:v>216.48028999999997</c:v>
                </c:pt>
                <c:pt idx="9404">
                  <c:v>216.54278999999997</c:v>
                </c:pt>
                <c:pt idx="9405">
                  <c:v>216.60528999999997</c:v>
                </c:pt>
                <c:pt idx="9406">
                  <c:v>216.66778999999997</c:v>
                </c:pt>
                <c:pt idx="9407">
                  <c:v>216.73028999999997</c:v>
                </c:pt>
                <c:pt idx="9408">
                  <c:v>216.79278999999997</c:v>
                </c:pt>
                <c:pt idx="9409">
                  <c:v>216.85528999999997</c:v>
                </c:pt>
                <c:pt idx="9410">
                  <c:v>216.91778999999997</c:v>
                </c:pt>
                <c:pt idx="9411">
                  <c:v>216.98028999999997</c:v>
                </c:pt>
                <c:pt idx="9412">
                  <c:v>217.04278999999997</c:v>
                </c:pt>
                <c:pt idx="9413">
                  <c:v>217.10528999999997</c:v>
                </c:pt>
                <c:pt idx="9414">
                  <c:v>217.16778999999997</c:v>
                </c:pt>
                <c:pt idx="9415">
                  <c:v>217.23028999999997</c:v>
                </c:pt>
                <c:pt idx="9416">
                  <c:v>217.29278999999997</c:v>
                </c:pt>
                <c:pt idx="9417">
                  <c:v>217.35528999999997</c:v>
                </c:pt>
                <c:pt idx="9418">
                  <c:v>217.41778999999997</c:v>
                </c:pt>
                <c:pt idx="9419">
                  <c:v>217.48028999999997</c:v>
                </c:pt>
                <c:pt idx="9420">
                  <c:v>217.54278999999997</c:v>
                </c:pt>
                <c:pt idx="9421">
                  <c:v>217.60528999999997</c:v>
                </c:pt>
                <c:pt idx="9422">
                  <c:v>217.66778999999997</c:v>
                </c:pt>
                <c:pt idx="9423">
                  <c:v>217.73028999999997</c:v>
                </c:pt>
                <c:pt idx="9424">
                  <c:v>217.79278999999997</c:v>
                </c:pt>
                <c:pt idx="9425">
                  <c:v>217.85528999999997</c:v>
                </c:pt>
                <c:pt idx="9426">
                  <c:v>217.91778999999997</c:v>
                </c:pt>
                <c:pt idx="9427">
                  <c:v>217.98028999999997</c:v>
                </c:pt>
                <c:pt idx="9428">
                  <c:v>218.04278999999997</c:v>
                </c:pt>
                <c:pt idx="9429">
                  <c:v>218.10528999999997</c:v>
                </c:pt>
                <c:pt idx="9430">
                  <c:v>218.16778999999997</c:v>
                </c:pt>
                <c:pt idx="9431">
                  <c:v>218.23028999999997</c:v>
                </c:pt>
                <c:pt idx="9432">
                  <c:v>218.29278999999997</c:v>
                </c:pt>
                <c:pt idx="9433">
                  <c:v>218.35528999999997</c:v>
                </c:pt>
                <c:pt idx="9434">
                  <c:v>218.41778999999997</c:v>
                </c:pt>
                <c:pt idx="9435">
                  <c:v>218.48028999999997</c:v>
                </c:pt>
                <c:pt idx="9436">
                  <c:v>218.54278999999997</c:v>
                </c:pt>
                <c:pt idx="9437">
                  <c:v>218.60528999999997</c:v>
                </c:pt>
                <c:pt idx="9438">
                  <c:v>218.66778999999997</c:v>
                </c:pt>
                <c:pt idx="9439">
                  <c:v>218.73028999999997</c:v>
                </c:pt>
                <c:pt idx="9440">
                  <c:v>218.79278999999997</c:v>
                </c:pt>
                <c:pt idx="9441">
                  <c:v>218.85528999999997</c:v>
                </c:pt>
                <c:pt idx="9442">
                  <c:v>218.91778999999997</c:v>
                </c:pt>
                <c:pt idx="9443">
                  <c:v>218.98028999999997</c:v>
                </c:pt>
                <c:pt idx="9444">
                  <c:v>219.04278999999997</c:v>
                </c:pt>
                <c:pt idx="9445">
                  <c:v>219.10528999999997</c:v>
                </c:pt>
                <c:pt idx="9446">
                  <c:v>219.16778999999997</c:v>
                </c:pt>
                <c:pt idx="9447">
                  <c:v>219.23028999999997</c:v>
                </c:pt>
                <c:pt idx="9448">
                  <c:v>219.29278999999997</c:v>
                </c:pt>
                <c:pt idx="9449">
                  <c:v>219.35528999999997</c:v>
                </c:pt>
                <c:pt idx="9450">
                  <c:v>219.41778999999997</c:v>
                </c:pt>
                <c:pt idx="9451">
                  <c:v>219.48028999999997</c:v>
                </c:pt>
                <c:pt idx="9452">
                  <c:v>219.54278999999997</c:v>
                </c:pt>
                <c:pt idx="9453">
                  <c:v>219.60528999999997</c:v>
                </c:pt>
                <c:pt idx="9454">
                  <c:v>219.66778999999997</c:v>
                </c:pt>
                <c:pt idx="9455">
                  <c:v>219.73028999999997</c:v>
                </c:pt>
                <c:pt idx="9456">
                  <c:v>219.79278999999997</c:v>
                </c:pt>
                <c:pt idx="9457">
                  <c:v>219.85528999999997</c:v>
                </c:pt>
                <c:pt idx="9458">
                  <c:v>219.91778999999997</c:v>
                </c:pt>
                <c:pt idx="9459">
                  <c:v>219.98028999999997</c:v>
                </c:pt>
                <c:pt idx="9460">
                  <c:v>220.04278999999997</c:v>
                </c:pt>
                <c:pt idx="9461">
                  <c:v>220.10528999999997</c:v>
                </c:pt>
                <c:pt idx="9462">
                  <c:v>220.16778999999997</c:v>
                </c:pt>
                <c:pt idx="9463">
                  <c:v>220.23028999999997</c:v>
                </c:pt>
                <c:pt idx="9464">
                  <c:v>220.29278999999997</c:v>
                </c:pt>
                <c:pt idx="9465">
                  <c:v>220.35528999999997</c:v>
                </c:pt>
                <c:pt idx="9466">
                  <c:v>220.41778999999997</c:v>
                </c:pt>
                <c:pt idx="9467">
                  <c:v>220.48028999999997</c:v>
                </c:pt>
                <c:pt idx="9468">
                  <c:v>220.54278999999997</c:v>
                </c:pt>
                <c:pt idx="9469">
                  <c:v>220.60528999999997</c:v>
                </c:pt>
                <c:pt idx="9470">
                  <c:v>220.66778999999997</c:v>
                </c:pt>
                <c:pt idx="9471">
                  <c:v>220.73028999999997</c:v>
                </c:pt>
                <c:pt idx="9472">
                  <c:v>220.79278999999997</c:v>
                </c:pt>
                <c:pt idx="9473">
                  <c:v>220.85528999999997</c:v>
                </c:pt>
                <c:pt idx="9474">
                  <c:v>220.91778999999997</c:v>
                </c:pt>
                <c:pt idx="9475">
                  <c:v>220.98028999999997</c:v>
                </c:pt>
                <c:pt idx="9476">
                  <c:v>221.04278999999997</c:v>
                </c:pt>
                <c:pt idx="9477">
                  <c:v>221.10528999999997</c:v>
                </c:pt>
                <c:pt idx="9478">
                  <c:v>221.16778999999997</c:v>
                </c:pt>
                <c:pt idx="9479">
                  <c:v>221.23028999999997</c:v>
                </c:pt>
                <c:pt idx="9480">
                  <c:v>221.29278999999997</c:v>
                </c:pt>
                <c:pt idx="9481">
                  <c:v>221.35528999999997</c:v>
                </c:pt>
                <c:pt idx="9482">
                  <c:v>221.41778999999997</c:v>
                </c:pt>
                <c:pt idx="9483">
                  <c:v>221.48028999999997</c:v>
                </c:pt>
                <c:pt idx="9484">
                  <c:v>221.54278999999997</c:v>
                </c:pt>
                <c:pt idx="9485">
                  <c:v>221.60528999999997</c:v>
                </c:pt>
                <c:pt idx="9486">
                  <c:v>221.66778999999997</c:v>
                </c:pt>
                <c:pt idx="9487">
                  <c:v>221.73028999999997</c:v>
                </c:pt>
                <c:pt idx="9488">
                  <c:v>221.79278999999997</c:v>
                </c:pt>
                <c:pt idx="9489">
                  <c:v>221.85528999999997</c:v>
                </c:pt>
                <c:pt idx="9490">
                  <c:v>221.91778999999997</c:v>
                </c:pt>
                <c:pt idx="9491">
                  <c:v>221.98028999999997</c:v>
                </c:pt>
                <c:pt idx="9492">
                  <c:v>222.04278999999997</c:v>
                </c:pt>
                <c:pt idx="9493">
                  <c:v>222.10528999999997</c:v>
                </c:pt>
                <c:pt idx="9494">
                  <c:v>222.16778999999997</c:v>
                </c:pt>
                <c:pt idx="9495">
                  <c:v>222.23028999999997</c:v>
                </c:pt>
                <c:pt idx="9496">
                  <c:v>222.29278999999997</c:v>
                </c:pt>
                <c:pt idx="9497">
                  <c:v>222.35528999999997</c:v>
                </c:pt>
                <c:pt idx="9498">
                  <c:v>222.41778999999997</c:v>
                </c:pt>
                <c:pt idx="9499">
                  <c:v>222.48028999999997</c:v>
                </c:pt>
                <c:pt idx="9500">
                  <c:v>222.54278999999997</c:v>
                </c:pt>
                <c:pt idx="9501">
                  <c:v>222.60528999999997</c:v>
                </c:pt>
                <c:pt idx="9502">
                  <c:v>222.66778999999997</c:v>
                </c:pt>
                <c:pt idx="9503">
                  <c:v>222.73028999999997</c:v>
                </c:pt>
                <c:pt idx="9504">
                  <c:v>222.79278999999997</c:v>
                </c:pt>
                <c:pt idx="9505">
                  <c:v>222.85528999999997</c:v>
                </c:pt>
                <c:pt idx="9506">
                  <c:v>222.91778999999997</c:v>
                </c:pt>
                <c:pt idx="9507">
                  <c:v>222.98028999999997</c:v>
                </c:pt>
                <c:pt idx="9508">
                  <c:v>223.04278999999997</c:v>
                </c:pt>
                <c:pt idx="9509">
                  <c:v>223.10528999999997</c:v>
                </c:pt>
                <c:pt idx="9510">
                  <c:v>223.16778999999997</c:v>
                </c:pt>
                <c:pt idx="9511">
                  <c:v>223.23028999999997</c:v>
                </c:pt>
                <c:pt idx="9512">
                  <c:v>223.29278999999997</c:v>
                </c:pt>
                <c:pt idx="9513">
                  <c:v>223.35528999999997</c:v>
                </c:pt>
                <c:pt idx="9514">
                  <c:v>223.41778999999997</c:v>
                </c:pt>
                <c:pt idx="9515">
                  <c:v>223.48028999999997</c:v>
                </c:pt>
                <c:pt idx="9516">
                  <c:v>223.54278999999997</c:v>
                </c:pt>
                <c:pt idx="9517">
                  <c:v>223.60528999999997</c:v>
                </c:pt>
                <c:pt idx="9518">
                  <c:v>223.66778999999997</c:v>
                </c:pt>
                <c:pt idx="9519">
                  <c:v>223.73028999999997</c:v>
                </c:pt>
                <c:pt idx="9520">
                  <c:v>223.79278999999997</c:v>
                </c:pt>
                <c:pt idx="9521">
                  <c:v>223.85528999999997</c:v>
                </c:pt>
                <c:pt idx="9522">
                  <c:v>223.91778999999997</c:v>
                </c:pt>
                <c:pt idx="9523">
                  <c:v>223.98028999999997</c:v>
                </c:pt>
                <c:pt idx="9524">
                  <c:v>224.04278999999997</c:v>
                </c:pt>
                <c:pt idx="9525">
                  <c:v>224.10528999999997</c:v>
                </c:pt>
                <c:pt idx="9526">
                  <c:v>224.16778999999997</c:v>
                </c:pt>
                <c:pt idx="9527">
                  <c:v>224.23028999999997</c:v>
                </c:pt>
                <c:pt idx="9528">
                  <c:v>224.29278999999997</c:v>
                </c:pt>
                <c:pt idx="9529">
                  <c:v>224.35528999999997</c:v>
                </c:pt>
                <c:pt idx="9530">
                  <c:v>224.41778999999997</c:v>
                </c:pt>
                <c:pt idx="9531">
                  <c:v>224.48028999999997</c:v>
                </c:pt>
                <c:pt idx="9532">
                  <c:v>224.54278999999997</c:v>
                </c:pt>
                <c:pt idx="9533">
                  <c:v>224.60528999999997</c:v>
                </c:pt>
                <c:pt idx="9534">
                  <c:v>224.66778999999997</c:v>
                </c:pt>
                <c:pt idx="9535">
                  <c:v>224.73028999999997</c:v>
                </c:pt>
                <c:pt idx="9536">
                  <c:v>224.79278999999997</c:v>
                </c:pt>
                <c:pt idx="9537">
                  <c:v>224.85528999999997</c:v>
                </c:pt>
                <c:pt idx="9538">
                  <c:v>224.91778999999997</c:v>
                </c:pt>
                <c:pt idx="9539">
                  <c:v>224.98028999999997</c:v>
                </c:pt>
                <c:pt idx="9540">
                  <c:v>225.04278999999997</c:v>
                </c:pt>
                <c:pt idx="9541">
                  <c:v>225.10528999999997</c:v>
                </c:pt>
                <c:pt idx="9542">
                  <c:v>225.16778999999997</c:v>
                </c:pt>
                <c:pt idx="9543">
                  <c:v>225.23028999999997</c:v>
                </c:pt>
                <c:pt idx="9544">
                  <c:v>225.29278999999997</c:v>
                </c:pt>
                <c:pt idx="9545">
                  <c:v>225.35528999999997</c:v>
                </c:pt>
                <c:pt idx="9546">
                  <c:v>225.41778999999997</c:v>
                </c:pt>
                <c:pt idx="9547">
                  <c:v>225.48028999999997</c:v>
                </c:pt>
                <c:pt idx="9548">
                  <c:v>225.54278999999997</c:v>
                </c:pt>
                <c:pt idx="9549">
                  <c:v>225.60528999999997</c:v>
                </c:pt>
                <c:pt idx="9550">
                  <c:v>225.66778999999997</c:v>
                </c:pt>
                <c:pt idx="9551">
                  <c:v>225.73028999999997</c:v>
                </c:pt>
                <c:pt idx="9552">
                  <c:v>225.79278999999997</c:v>
                </c:pt>
                <c:pt idx="9553">
                  <c:v>225.85528999999997</c:v>
                </c:pt>
                <c:pt idx="9554">
                  <c:v>225.91778999999997</c:v>
                </c:pt>
                <c:pt idx="9555">
                  <c:v>225.98028999999997</c:v>
                </c:pt>
                <c:pt idx="9556">
                  <c:v>226.04278999999997</c:v>
                </c:pt>
                <c:pt idx="9557">
                  <c:v>226.10528999999997</c:v>
                </c:pt>
                <c:pt idx="9558">
                  <c:v>226.16778999999997</c:v>
                </c:pt>
                <c:pt idx="9559">
                  <c:v>226.23028999999997</c:v>
                </c:pt>
                <c:pt idx="9560">
                  <c:v>226.29278999999997</c:v>
                </c:pt>
                <c:pt idx="9561">
                  <c:v>226.35528999999997</c:v>
                </c:pt>
                <c:pt idx="9562">
                  <c:v>226.41778999999997</c:v>
                </c:pt>
                <c:pt idx="9563">
                  <c:v>226.48028999999997</c:v>
                </c:pt>
                <c:pt idx="9564">
                  <c:v>226.54278999999997</c:v>
                </c:pt>
                <c:pt idx="9565">
                  <c:v>226.60528999999997</c:v>
                </c:pt>
                <c:pt idx="9566">
                  <c:v>226.66778999999997</c:v>
                </c:pt>
                <c:pt idx="9567">
                  <c:v>226.73028999999997</c:v>
                </c:pt>
                <c:pt idx="9568">
                  <c:v>226.79278999999997</c:v>
                </c:pt>
                <c:pt idx="9569">
                  <c:v>226.85528999999997</c:v>
                </c:pt>
                <c:pt idx="9570">
                  <c:v>226.91778999999997</c:v>
                </c:pt>
                <c:pt idx="9571">
                  <c:v>226.98028999999997</c:v>
                </c:pt>
                <c:pt idx="9572">
                  <c:v>227.04278999999997</c:v>
                </c:pt>
                <c:pt idx="9573">
                  <c:v>227.10528999999997</c:v>
                </c:pt>
                <c:pt idx="9574">
                  <c:v>227.16778999999997</c:v>
                </c:pt>
                <c:pt idx="9575">
                  <c:v>227.23028999999997</c:v>
                </c:pt>
                <c:pt idx="9576">
                  <c:v>227.29278999999997</c:v>
                </c:pt>
                <c:pt idx="9577">
                  <c:v>227.35528999999997</c:v>
                </c:pt>
                <c:pt idx="9578">
                  <c:v>227.41778999999997</c:v>
                </c:pt>
                <c:pt idx="9579">
                  <c:v>227.48028999999997</c:v>
                </c:pt>
                <c:pt idx="9580">
                  <c:v>227.54278999999997</c:v>
                </c:pt>
                <c:pt idx="9581">
                  <c:v>227.60528999999997</c:v>
                </c:pt>
                <c:pt idx="9582">
                  <c:v>227.66778999999997</c:v>
                </c:pt>
                <c:pt idx="9583">
                  <c:v>227.73028999999997</c:v>
                </c:pt>
                <c:pt idx="9584">
                  <c:v>227.79278999999997</c:v>
                </c:pt>
                <c:pt idx="9585">
                  <c:v>227.85528999999997</c:v>
                </c:pt>
                <c:pt idx="9586">
                  <c:v>227.91778999999997</c:v>
                </c:pt>
                <c:pt idx="9587">
                  <c:v>227.98028999999997</c:v>
                </c:pt>
                <c:pt idx="9588">
                  <c:v>228.04278999999997</c:v>
                </c:pt>
                <c:pt idx="9589">
                  <c:v>228.10528999999997</c:v>
                </c:pt>
                <c:pt idx="9590">
                  <c:v>228.16778999999997</c:v>
                </c:pt>
                <c:pt idx="9591">
                  <c:v>228.23028999999997</c:v>
                </c:pt>
                <c:pt idx="9592">
                  <c:v>228.29278999999997</c:v>
                </c:pt>
                <c:pt idx="9593">
                  <c:v>228.35528999999997</c:v>
                </c:pt>
                <c:pt idx="9594">
                  <c:v>228.41778999999997</c:v>
                </c:pt>
                <c:pt idx="9595">
                  <c:v>228.48028999999997</c:v>
                </c:pt>
                <c:pt idx="9596">
                  <c:v>228.54278999999997</c:v>
                </c:pt>
                <c:pt idx="9597">
                  <c:v>228.60528999999997</c:v>
                </c:pt>
                <c:pt idx="9598">
                  <c:v>228.66778999999997</c:v>
                </c:pt>
                <c:pt idx="9599">
                  <c:v>228.73028999999997</c:v>
                </c:pt>
                <c:pt idx="9600">
                  <c:v>228.79278999999997</c:v>
                </c:pt>
                <c:pt idx="9601">
                  <c:v>228.85528999999997</c:v>
                </c:pt>
                <c:pt idx="9602">
                  <c:v>228.91778999999997</c:v>
                </c:pt>
                <c:pt idx="9603">
                  <c:v>228.98028999999997</c:v>
                </c:pt>
                <c:pt idx="9604">
                  <c:v>229.04278999999997</c:v>
                </c:pt>
                <c:pt idx="9605">
                  <c:v>229.10528999999997</c:v>
                </c:pt>
                <c:pt idx="9606">
                  <c:v>229.16778999999997</c:v>
                </c:pt>
                <c:pt idx="9607">
                  <c:v>229.23028999999997</c:v>
                </c:pt>
                <c:pt idx="9608">
                  <c:v>229.29278999999997</c:v>
                </c:pt>
                <c:pt idx="9609">
                  <c:v>229.35528999999997</c:v>
                </c:pt>
                <c:pt idx="9610">
                  <c:v>229.41778999999997</c:v>
                </c:pt>
                <c:pt idx="9611">
                  <c:v>229.48028999999997</c:v>
                </c:pt>
                <c:pt idx="9612">
                  <c:v>229.54278999999997</c:v>
                </c:pt>
                <c:pt idx="9613">
                  <c:v>229.60528999999997</c:v>
                </c:pt>
                <c:pt idx="9614">
                  <c:v>229.66778999999997</c:v>
                </c:pt>
                <c:pt idx="9615">
                  <c:v>229.73028999999997</c:v>
                </c:pt>
                <c:pt idx="9616">
                  <c:v>229.79278999999997</c:v>
                </c:pt>
                <c:pt idx="9617">
                  <c:v>229.85528999999997</c:v>
                </c:pt>
                <c:pt idx="9618">
                  <c:v>229.91778999999997</c:v>
                </c:pt>
                <c:pt idx="9619">
                  <c:v>229.98028999999997</c:v>
                </c:pt>
                <c:pt idx="9620">
                  <c:v>230.04278999999997</c:v>
                </c:pt>
                <c:pt idx="9621">
                  <c:v>230.10528999999997</c:v>
                </c:pt>
                <c:pt idx="9622">
                  <c:v>230.16778999999997</c:v>
                </c:pt>
                <c:pt idx="9623">
                  <c:v>230.23028999999997</c:v>
                </c:pt>
                <c:pt idx="9624">
                  <c:v>230.29278999999997</c:v>
                </c:pt>
                <c:pt idx="9625">
                  <c:v>230.35528999999997</c:v>
                </c:pt>
                <c:pt idx="9626">
                  <c:v>230.41778999999997</c:v>
                </c:pt>
                <c:pt idx="9627">
                  <c:v>230.48028999999997</c:v>
                </c:pt>
                <c:pt idx="9628">
                  <c:v>230.54278999999997</c:v>
                </c:pt>
                <c:pt idx="9629">
                  <c:v>230.60528999999997</c:v>
                </c:pt>
                <c:pt idx="9630">
                  <c:v>230.66778999999997</c:v>
                </c:pt>
                <c:pt idx="9631">
                  <c:v>230.73028999999997</c:v>
                </c:pt>
                <c:pt idx="9632">
                  <c:v>230.79278999999997</c:v>
                </c:pt>
                <c:pt idx="9633">
                  <c:v>230.85528999999997</c:v>
                </c:pt>
                <c:pt idx="9634">
                  <c:v>230.91778999999997</c:v>
                </c:pt>
                <c:pt idx="9635">
                  <c:v>230.98028999999997</c:v>
                </c:pt>
                <c:pt idx="9636">
                  <c:v>231.04278999999997</c:v>
                </c:pt>
                <c:pt idx="9637">
                  <c:v>231.10528999999997</c:v>
                </c:pt>
                <c:pt idx="9638">
                  <c:v>231.16778999999997</c:v>
                </c:pt>
                <c:pt idx="9639">
                  <c:v>231.23028999999997</c:v>
                </c:pt>
                <c:pt idx="9640">
                  <c:v>231.29278999999997</c:v>
                </c:pt>
                <c:pt idx="9641">
                  <c:v>231.35528999999997</c:v>
                </c:pt>
                <c:pt idx="9642">
                  <c:v>231.41778999999997</c:v>
                </c:pt>
                <c:pt idx="9643">
                  <c:v>231.48028999999997</c:v>
                </c:pt>
                <c:pt idx="9644">
                  <c:v>231.54278999999997</c:v>
                </c:pt>
                <c:pt idx="9645">
                  <c:v>231.60528999999997</c:v>
                </c:pt>
                <c:pt idx="9646">
                  <c:v>231.66778999999997</c:v>
                </c:pt>
                <c:pt idx="9647">
                  <c:v>231.73028999999997</c:v>
                </c:pt>
                <c:pt idx="9648">
                  <c:v>231.79278999999997</c:v>
                </c:pt>
                <c:pt idx="9649">
                  <c:v>231.85528999999997</c:v>
                </c:pt>
                <c:pt idx="9650">
                  <c:v>231.91778999999997</c:v>
                </c:pt>
                <c:pt idx="9651">
                  <c:v>231.98028999999997</c:v>
                </c:pt>
                <c:pt idx="9652">
                  <c:v>232.04278999999997</c:v>
                </c:pt>
                <c:pt idx="9653">
                  <c:v>232.10528999999997</c:v>
                </c:pt>
                <c:pt idx="9654">
                  <c:v>232.16778999999997</c:v>
                </c:pt>
                <c:pt idx="9655">
                  <c:v>232.23028999999997</c:v>
                </c:pt>
                <c:pt idx="9656">
                  <c:v>232.29278999999997</c:v>
                </c:pt>
                <c:pt idx="9657">
                  <c:v>232.35528999999997</c:v>
                </c:pt>
                <c:pt idx="9658">
                  <c:v>232.41778999999997</c:v>
                </c:pt>
                <c:pt idx="9659">
                  <c:v>232.48028999999997</c:v>
                </c:pt>
                <c:pt idx="9660">
                  <c:v>232.54278999999997</c:v>
                </c:pt>
                <c:pt idx="9661">
                  <c:v>232.60528999999997</c:v>
                </c:pt>
                <c:pt idx="9662">
                  <c:v>232.66778999999997</c:v>
                </c:pt>
                <c:pt idx="9663">
                  <c:v>232.73028999999997</c:v>
                </c:pt>
                <c:pt idx="9664">
                  <c:v>232.79278999999997</c:v>
                </c:pt>
                <c:pt idx="9665">
                  <c:v>232.85528999999997</c:v>
                </c:pt>
                <c:pt idx="9666">
                  <c:v>232.91778999999997</c:v>
                </c:pt>
                <c:pt idx="9667">
                  <c:v>232.98028999999997</c:v>
                </c:pt>
                <c:pt idx="9668">
                  <c:v>233.04278999999997</c:v>
                </c:pt>
                <c:pt idx="9669">
                  <c:v>233.10528999999997</c:v>
                </c:pt>
                <c:pt idx="9670">
                  <c:v>233.16778999999997</c:v>
                </c:pt>
                <c:pt idx="9671">
                  <c:v>233.23028999999997</c:v>
                </c:pt>
                <c:pt idx="9672">
                  <c:v>233.29278999999997</c:v>
                </c:pt>
                <c:pt idx="9673">
                  <c:v>233.35528999999997</c:v>
                </c:pt>
                <c:pt idx="9674">
                  <c:v>233.41778999999997</c:v>
                </c:pt>
                <c:pt idx="9675">
                  <c:v>233.48028999999997</c:v>
                </c:pt>
                <c:pt idx="9676">
                  <c:v>233.54278999999997</c:v>
                </c:pt>
                <c:pt idx="9677">
                  <c:v>233.60528999999997</c:v>
                </c:pt>
                <c:pt idx="9678">
                  <c:v>233.66778999999997</c:v>
                </c:pt>
                <c:pt idx="9679">
                  <c:v>233.73028999999997</c:v>
                </c:pt>
                <c:pt idx="9680">
                  <c:v>233.79278999999997</c:v>
                </c:pt>
                <c:pt idx="9681">
                  <c:v>233.85528999999997</c:v>
                </c:pt>
                <c:pt idx="9682">
                  <c:v>233.91778999999997</c:v>
                </c:pt>
                <c:pt idx="9683">
                  <c:v>233.98028999999997</c:v>
                </c:pt>
                <c:pt idx="9684">
                  <c:v>234.04278999999997</c:v>
                </c:pt>
                <c:pt idx="9685">
                  <c:v>234.10528999999997</c:v>
                </c:pt>
                <c:pt idx="9686">
                  <c:v>234.16778999999997</c:v>
                </c:pt>
                <c:pt idx="9687">
                  <c:v>234.23028999999997</c:v>
                </c:pt>
                <c:pt idx="9688">
                  <c:v>234.29278999999997</c:v>
                </c:pt>
                <c:pt idx="9689">
                  <c:v>234.35528999999997</c:v>
                </c:pt>
                <c:pt idx="9690">
                  <c:v>234.41778999999997</c:v>
                </c:pt>
                <c:pt idx="9691">
                  <c:v>234.48028999999997</c:v>
                </c:pt>
                <c:pt idx="9692">
                  <c:v>234.54278999999997</c:v>
                </c:pt>
                <c:pt idx="9693">
                  <c:v>234.60528999999997</c:v>
                </c:pt>
                <c:pt idx="9694">
                  <c:v>234.66778999999997</c:v>
                </c:pt>
                <c:pt idx="9695">
                  <c:v>234.73028999999997</c:v>
                </c:pt>
                <c:pt idx="9696">
                  <c:v>234.79278999999997</c:v>
                </c:pt>
                <c:pt idx="9697">
                  <c:v>234.85528999999997</c:v>
                </c:pt>
                <c:pt idx="9698">
                  <c:v>234.91778999999997</c:v>
                </c:pt>
                <c:pt idx="9699">
                  <c:v>234.98028999999997</c:v>
                </c:pt>
                <c:pt idx="9700">
                  <c:v>235.04278999999997</c:v>
                </c:pt>
                <c:pt idx="9701">
                  <c:v>235.10528999999997</c:v>
                </c:pt>
                <c:pt idx="9702">
                  <c:v>235.16778999999997</c:v>
                </c:pt>
                <c:pt idx="9703">
                  <c:v>235.23028999999997</c:v>
                </c:pt>
                <c:pt idx="9704">
                  <c:v>235.29278999999997</c:v>
                </c:pt>
                <c:pt idx="9705">
                  <c:v>235.35528999999997</c:v>
                </c:pt>
                <c:pt idx="9706">
                  <c:v>235.41778999999997</c:v>
                </c:pt>
                <c:pt idx="9707">
                  <c:v>235.48028999999997</c:v>
                </c:pt>
                <c:pt idx="9708">
                  <c:v>235.54278999999997</c:v>
                </c:pt>
                <c:pt idx="9709">
                  <c:v>235.60528999999997</c:v>
                </c:pt>
                <c:pt idx="9710">
                  <c:v>235.66778999999997</c:v>
                </c:pt>
                <c:pt idx="9711">
                  <c:v>235.73028999999997</c:v>
                </c:pt>
                <c:pt idx="9712">
                  <c:v>235.79278999999997</c:v>
                </c:pt>
                <c:pt idx="9713">
                  <c:v>235.85528999999997</c:v>
                </c:pt>
                <c:pt idx="9714">
                  <c:v>235.91778999999997</c:v>
                </c:pt>
                <c:pt idx="9715">
                  <c:v>235.98028999999997</c:v>
                </c:pt>
                <c:pt idx="9716">
                  <c:v>236.04278999999997</c:v>
                </c:pt>
                <c:pt idx="9717">
                  <c:v>236.10528999999997</c:v>
                </c:pt>
                <c:pt idx="9718">
                  <c:v>236.16778999999997</c:v>
                </c:pt>
                <c:pt idx="9719">
                  <c:v>236.23028999999997</c:v>
                </c:pt>
                <c:pt idx="9720">
                  <c:v>236.29278999999997</c:v>
                </c:pt>
                <c:pt idx="9721">
                  <c:v>236.35528999999997</c:v>
                </c:pt>
                <c:pt idx="9722">
                  <c:v>236.41778999999997</c:v>
                </c:pt>
                <c:pt idx="9723">
                  <c:v>236.48028999999997</c:v>
                </c:pt>
                <c:pt idx="9724">
                  <c:v>236.54278999999997</c:v>
                </c:pt>
                <c:pt idx="9725">
                  <c:v>236.60528999999997</c:v>
                </c:pt>
                <c:pt idx="9726">
                  <c:v>236.66778999999997</c:v>
                </c:pt>
                <c:pt idx="9727">
                  <c:v>236.73028999999997</c:v>
                </c:pt>
                <c:pt idx="9728">
                  <c:v>236.79278999999997</c:v>
                </c:pt>
                <c:pt idx="9729">
                  <c:v>236.85528999999997</c:v>
                </c:pt>
                <c:pt idx="9730">
                  <c:v>236.91778999999997</c:v>
                </c:pt>
                <c:pt idx="9731">
                  <c:v>236.98028999999997</c:v>
                </c:pt>
                <c:pt idx="9732">
                  <c:v>237.04278999999997</c:v>
                </c:pt>
                <c:pt idx="9733">
                  <c:v>237.10528999999997</c:v>
                </c:pt>
                <c:pt idx="9734">
                  <c:v>237.16778999999997</c:v>
                </c:pt>
                <c:pt idx="9735">
                  <c:v>237.23028999999997</c:v>
                </c:pt>
                <c:pt idx="9736">
                  <c:v>237.29278999999997</c:v>
                </c:pt>
                <c:pt idx="9737">
                  <c:v>237.35528999999997</c:v>
                </c:pt>
                <c:pt idx="9738">
                  <c:v>237.41778999999997</c:v>
                </c:pt>
                <c:pt idx="9739">
                  <c:v>237.48028999999997</c:v>
                </c:pt>
                <c:pt idx="9740">
                  <c:v>237.54278999999997</c:v>
                </c:pt>
                <c:pt idx="9741">
                  <c:v>237.60528999999997</c:v>
                </c:pt>
                <c:pt idx="9742">
                  <c:v>237.66778999999997</c:v>
                </c:pt>
                <c:pt idx="9743">
                  <c:v>237.73028999999997</c:v>
                </c:pt>
                <c:pt idx="9744">
                  <c:v>237.79278999999997</c:v>
                </c:pt>
                <c:pt idx="9745">
                  <c:v>237.85528999999997</c:v>
                </c:pt>
                <c:pt idx="9746">
                  <c:v>237.91778999999997</c:v>
                </c:pt>
                <c:pt idx="9747">
                  <c:v>237.98028999999997</c:v>
                </c:pt>
                <c:pt idx="9748">
                  <c:v>238.04278999999997</c:v>
                </c:pt>
                <c:pt idx="9749">
                  <c:v>238.10528999999997</c:v>
                </c:pt>
                <c:pt idx="9750">
                  <c:v>238.16778999999997</c:v>
                </c:pt>
                <c:pt idx="9751">
                  <c:v>238.23028999999997</c:v>
                </c:pt>
                <c:pt idx="9752">
                  <c:v>238.29278999999997</c:v>
                </c:pt>
                <c:pt idx="9753">
                  <c:v>238.35528999999997</c:v>
                </c:pt>
                <c:pt idx="9754">
                  <c:v>238.41778999999997</c:v>
                </c:pt>
                <c:pt idx="9755">
                  <c:v>238.48028999999997</c:v>
                </c:pt>
                <c:pt idx="9756">
                  <c:v>238.54278999999997</c:v>
                </c:pt>
                <c:pt idx="9757">
                  <c:v>238.60528999999997</c:v>
                </c:pt>
                <c:pt idx="9758">
                  <c:v>238.66778999999997</c:v>
                </c:pt>
                <c:pt idx="9759">
                  <c:v>238.73028999999997</c:v>
                </c:pt>
                <c:pt idx="9760">
                  <c:v>238.79278999999997</c:v>
                </c:pt>
                <c:pt idx="9761">
                  <c:v>238.85528999999997</c:v>
                </c:pt>
                <c:pt idx="9762">
                  <c:v>238.91778999999997</c:v>
                </c:pt>
                <c:pt idx="9763">
                  <c:v>238.98028999999997</c:v>
                </c:pt>
                <c:pt idx="9764">
                  <c:v>239.04278999999997</c:v>
                </c:pt>
                <c:pt idx="9765">
                  <c:v>239.10528999999997</c:v>
                </c:pt>
                <c:pt idx="9766">
                  <c:v>239.16778999999997</c:v>
                </c:pt>
                <c:pt idx="9767">
                  <c:v>239.23028999999997</c:v>
                </c:pt>
                <c:pt idx="9768">
                  <c:v>239.29278999999997</c:v>
                </c:pt>
                <c:pt idx="9769">
                  <c:v>239.35528999999997</c:v>
                </c:pt>
                <c:pt idx="9770">
                  <c:v>239.41778999999997</c:v>
                </c:pt>
                <c:pt idx="9771">
                  <c:v>239.48028999999997</c:v>
                </c:pt>
                <c:pt idx="9772">
                  <c:v>239.54278999999997</c:v>
                </c:pt>
                <c:pt idx="9773">
                  <c:v>239.60528999999997</c:v>
                </c:pt>
                <c:pt idx="9774">
                  <c:v>239.66778999999997</c:v>
                </c:pt>
                <c:pt idx="9775">
                  <c:v>239.73028999999997</c:v>
                </c:pt>
                <c:pt idx="9776">
                  <c:v>239.79278999999997</c:v>
                </c:pt>
                <c:pt idx="9777">
                  <c:v>239.85528999999997</c:v>
                </c:pt>
                <c:pt idx="9778">
                  <c:v>239.91778999999997</c:v>
                </c:pt>
                <c:pt idx="9779">
                  <c:v>239.98028999999997</c:v>
                </c:pt>
                <c:pt idx="9780">
                  <c:v>240.04278999999997</c:v>
                </c:pt>
                <c:pt idx="9781">
                  <c:v>240.10528999999997</c:v>
                </c:pt>
                <c:pt idx="9782">
                  <c:v>240.16778999999997</c:v>
                </c:pt>
                <c:pt idx="9783">
                  <c:v>240.23028999999997</c:v>
                </c:pt>
                <c:pt idx="9784">
                  <c:v>240.29278999999997</c:v>
                </c:pt>
                <c:pt idx="9785">
                  <c:v>240.35528999999997</c:v>
                </c:pt>
                <c:pt idx="9786">
                  <c:v>240.41778999999997</c:v>
                </c:pt>
                <c:pt idx="9787">
                  <c:v>240.48028999999997</c:v>
                </c:pt>
                <c:pt idx="9788">
                  <c:v>240.54278999999997</c:v>
                </c:pt>
                <c:pt idx="9789">
                  <c:v>240.60528999999997</c:v>
                </c:pt>
                <c:pt idx="9790">
                  <c:v>240.66778999999997</c:v>
                </c:pt>
                <c:pt idx="9791">
                  <c:v>240.73028999999997</c:v>
                </c:pt>
                <c:pt idx="9792">
                  <c:v>240.79278999999997</c:v>
                </c:pt>
                <c:pt idx="9793">
                  <c:v>240.85528999999997</c:v>
                </c:pt>
                <c:pt idx="9794">
                  <c:v>240.91778999999997</c:v>
                </c:pt>
                <c:pt idx="9795">
                  <c:v>240.98028999999997</c:v>
                </c:pt>
                <c:pt idx="9796">
                  <c:v>241.04278999999997</c:v>
                </c:pt>
                <c:pt idx="9797">
                  <c:v>241.10528999999997</c:v>
                </c:pt>
                <c:pt idx="9798">
                  <c:v>241.16778999999997</c:v>
                </c:pt>
                <c:pt idx="9799">
                  <c:v>241.23028999999997</c:v>
                </c:pt>
                <c:pt idx="9800">
                  <c:v>241.29278999999997</c:v>
                </c:pt>
                <c:pt idx="9801">
                  <c:v>241.35528999999997</c:v>
                </c:pt>
                <c:pt idx="9802">
                  <c:v>241.41778999999997</c:v>
                </c:pt>
                <c:pt idx="9803">
                  <c:v>241.48028999999997</c:v>
                </c:pt>
                <c:pt idx="9804">
                  <c:v>241.54278999999997</c:v>
                </c:pt>
                <c:pt idx="9805">
                  <c:v>241.60528999999997</c:v>
                </c:pt>
                <c:pt idx="9806">
                  <c:v>241.66778999999997</c:v>
                </c:pt>
                <c:pt idx="9807">
                  <c:v>241.73028999999997</c:v>
                </c:pt>
                <c:pt idx="9808">
                  <c:v>241.79278999999997</c:v>
                </c:pt>
                <c:pt idx="9809">
                  <c:v>241.85528999999997</c:v>
                </c:pt>
                <c:pt idx="9810">
                  <c:v>241.91778999999997</c:v>
                </c:pt>
                <c:pt idx="9811">
                  <c:v>241.98028999999997</c:v>
                </c:pt>
                <c:pt idx="9812">
                  <c:v>242.04278999999997</c:v>
                </c:pt>
                <c:pt idx="9813">
                  <c:v>242.10528999999997</c:v>
                </c:pt>
                <c:pt idx="9814">
                  <c:v>242.16778999999997</c:v>
                </c:pt>
                <c:pt idx="9815">
                  <c:v>242.23028999999997</c:v>
                </c:pt>
                <c:pt idx="9816">
                  <c:v>242.29278999999997</c:v>
                </c:pt>
                <c:pt idx="9817">
                  <c:v>242.35528999999997</c:v>
                </c:pt>
                <c:pt idx="9818">
                  <c:v>242.41778999999997</c:v>
                </c:pt>
                <c:pt idx="9819">
                  <c:v>242.48028999999997</c:v>
                </c:pt>
                <c:pt idx="9820">
                  <c:v>242.54278999999997</c:v>
                </c:pt>
                <c:pt idx="9821">
                  <c:v>242.60528999999997</c:v>
                </c:pt>
                <c:pt idx="9822">
                  <c:v>242.66778999999997</c:v>
                </c:pt>
                <c:pt idx="9823">
                  <c:v>242.73028999999997</c:v>
                </c:pt>
                <c:pt idx="9824">
                  <c:v>242.79278999999997</c:v>
                </c:pt>
                <c:pt idx="9825">
                  <c:v>242.85528999999997</c:v>
                </c:pt>
                <c:pt idx="9826">
                  <c:v>242.91778999999997</c:v>
                </c:pt>
                <c:pt idx="9827">
                  <c:v>242.98028999999997</c:v>
                </c:pt>
                <c:pt idx="9828">
                  <c:v>243.04278999999997</c:v>
                </c:pt>
                <c:pt idx="9829">
                  <c:v>243.10528999999997</c:v>
                </c:pt>
                <c:pt idx="9830">
                  <c:v>243.16778999999997</c:v>
                </c:pt>
                <c:pt idx="9831">
                  <c:v>243.23028999999997</c:v>
                </c:pt>
                <c:pt idx="9832">
                  <c:v>243.29278999999997</c:v>
                </c:pt>
                <c:pt idx="9833">
                  <c:v>243.35528999999997</c:v>
                </c:pt>
                <c:pt idx="9834">
                  <c:v>243.41778999999997</c:v>
                </c:pt>
                <c:pt idx="9835">
                  <c:v>243.48028999999997</c:v>
                </c:pt>
                <c:pt idx="9836">
                  <c:v>243.54278999999997</c:v>
                </c:pt>
                <c:pt idx="9837">
                  <c:v>243.60528999999997</c:v>
                </c:pt>
                <c:pt idx="9838">
                  <c:v>243.66778999999997</c:v>
                </c:pt>
                <c:pt idx="9839">
                  <c:v>243.73028999999997</c:v>
                </c:pt>
                <c:pt idx="9840">
                  <c:v>243.79278999999997</c:v>
                </c:pt>
                <c:pt idx="9841">
                  <c:v>243.85528999999997</c:v>
                </c:pt>
                <c:pt idx="9842">
                  <c:v>243.91778999999997</c:v>
                </c:pt>
                <c:pt idx="9843">
                  <c:v>243.98028999999997</c:v>
                </c:pt>
                <c:pt idx="9844">
                  <c:v>244.04278999999997</c:v>
                </c:pt>
                <c:pt idx="9845">
                  <c:v>244.10528999999997</c:v>
                </c:pt>
                <c:pt idx="9846">
                  <c:v>244.16778999999997</c:v>
                </c:pt>
                <c:pt idx="9847">
                  <c:v>244.23028999999997</c:v>
                </c:pt>
                <c:pt idx="9848">
                  <c:v>244.29278999999997</c:v>
                </c:pt>
                <c:pt idx="9849">
                  <c:v>244.35528999999997</c:v>
                </c:pt>
                <c:pt idx="9850">
                  <c:v>244.41778999999997</c:v>
                </c:pt>
                <c:pt idx="9851">
                  <c:v>244.48028999999997</c:v>
                </c:pt>
                <c:pt idx="9852">
                  <c:v>244.54278999999997</c:v>
                </c:pt>
                <c:pt idx="9853">
                  <c:v>244.60528999999997</c:v>
                </c:pt>
                <c:pt idx="9854">
                  <c:v>244.66778999999997</c:v>
                </c:pt>
                <c:pt idx="9855">
                  <c:v>244.73028999999997</c:v>
                </c:pt>
                <c:pt idx="9856">
                  <c:v>244.79278999999997</c:v>
                </c:pt>
                <c:pt idx="9857">
                  <c:v>244.85528999999997</c:v>
                </c:pt>
                <c:pt idx="9858">
                  <c:v>244.91778999999997</c:v>
                </c:pt>
                <c:pt idx="9859">
                  <c:v>244.98028999999997</c:v>
                </c:pt>
                <c:pt idx="9860">
                  <c:v>245.04278999999997</c:v>
                </c:pt>
                <c:pt idx="9861">
                  <c:v>245.10528999999997</c:v>
                </c:pt>
                <c:pt idx="9862">
                  <c:v>245.16778999999997</c:v>
                </c:pt>
                <c:pt idx="9863">
                  <c:v>245.23028999999997</c:v>
                </c:pt>
                <c:pt idx="9864">
                  <c:v>245.29278999999997</c:v>
                </c:pt>
                <c:pt idx="9865">
                  <c:v>245.35528999999997</c:v>
                </c:pt>
                <c:pt idx="9866">
                  <c:v>245.41778999999997</c:v>
                </c:pt>
                <c:pt idx="9867">
                  <c:v>245.48028999999997</c:v>
                </c:pt>
                <c:pt idx="9868">
                  <c:v>245.54278999999997</c:v>
                </c:pt>
                <c:pt idx="9869">
                  <c:v>245.60528999999997</c:v>
                </c:pt>
                <c:pt idx="9870">
                  <c:v>245.66778999999997</c:v>
                </c:pt>
                <c:pt idx="9871">
                  <c:v>245.73028999999997</c:v>
                </c:pt>
                <c:pt idx="9872">
                  <c:v>245.79278999999997</c:v>
                </c:pt>
                <c:pt idx="9873">
                  <c:v>245.85528999999997</c:v>
                </c:pt>
                <c:pt idx="9874">
                  <c:v>245.91778999999997</c:v>
                </c:pt>
                <c:pt idx="9875">
                  <c:v>245.98028999999997</c:v>
                </c:pt>
                <c:pt idx="9876">
                  <c:v>246.04278999999997</c:v>
                </c:pt>
                <c:pt idx="9877">
                  <c:v>246.10528999999997</c:v>
                </c:pt>
                <c:pt idx="9878">
                  <c:v>246.16778999999997</c:v>
                </c:pt>
                <c:pt idx="9879">
                  <c:v>246.23028999999997</c:v>
                </c:pt>
                <c:pt idx="9880">
                  <c:v>246.29278999999997</c:v>
                </c:pt>
                <c:pt idx="9881">
                  <c:v>246.35528999999997</c:v>
                </c:pt>
                <c:pt idx="9882">
                  <c:v>246.41778999999997</c:v>
                </c:pt>
                <c:pt idx="9883">
                  <c:v>246.48028999999997</c:v>
                </c:pt>
                <c:pt idx="9884">
                  <c:v>246.54278999999997</c:v>
                </c:pt>
                <c:pt idx="9885">
                  <c:v>246.60528999999997</c:v>
                </c:pt>
                <c:pt idx="9886">
                  <c:v>246.66778999999997</c:v>
                </c:pt>
                <c:pt idx="9887">
                  <c:v>246.73028999999997</c:v>
                </c:pt>
                <c:pt idx="9888">
                  <c:v>246.79278999999997</c:v>
                </c:pt>
                <c:pt idx="9889">
                  <c:v>246.85528999999997</c:v>
                </c:pt>
                <c:pt idx="9890">
                  <c:v>246.91778999999997</c:v>
                </c:pt>
                <c:pt idx="9891">
                  <c:v>246.98028999999997</c:v>
                </c:pt>
                <c:pt idx="9892">
                  <c:v>247.04278999999997</c:v>
                </c:pt>
                <c:pt idx="9893">
                  <c:v>247.10528999999997</c:v>
                </c:pt>
                <c:pt idx="9894">
                  <c:v>247.16778999999997</c:v>
                </c:pt>
                <c:pt idx="9895">
                  <c:v>247.23028999999997</c:v>
                </c:pt>
                <c:pt idx="9896">
                  <c:v>247.29278999999997</c:v>
                </c:pt>
                <c:pt idx="9897">
                  <c:v>247.35528999999997</c:v>
                </c:pt>
                <c:pt idx="9898">
                  <c:v>247.41778999999997</c:v>
                </c:pt>
                <c:pt idx="9899">
                  <c:v>247.48028999999997</c:v>
                </c:pt>
                <c:pt idx="9900">
                  <c:v>247.54278999999997</c:v>
                </c:pt>
                <c:pt idx="9901">
                  <c:v>247.60528999999997</c:v>
                </c:pt>
                <c:pt idx="9902">
                  <c:v>247.66778999999997</c:v>
                </c:pt>
                <c:pt idx="9903">
                  <c:v>247.73028999999997</c:v>
                </c:pt>
                <c:pt idx="9904">
                  <c:v>247.79278999999997</c:v>
                </c:pt>
                <c:pt idx="9905">
                  <c:v>247.85528999999997</c:v>
                </c:pt>
                <c:pt idx="9906">
                  <c:v>247.91778999999997</c:v>
                </c:pt>
                <c:pt idx="9907">
                  <c:v>247.98028999999997</c:v>
                </c:pt>
                <c:pt idx="9908">
                  <c:v>248.04278999999997</c:v>
                </c:pt>
                <c:pt idx="9909">
                  <c:v>248.10528999999997</c:v>
                </c:pt>
                <c:pt idx="9910">
                  <c:v>248.16778999999997</c:v>
                </c:pt>
                <c:pt idx="9911">
                  <c:v>248.23028999999997</c:v>
                </c:pt>
                <c:pt idx="9912">
                  <c:v>248.29278999999997</c:v>
                </c:pt>
                <c:pt idx="9913">
                  <c:v>248.35528999999997</c:v>
                </c:pt>
                <c:pt idx="9914">
                  <c:v>248.41778999999997</c:v>
                </c:pt>
                <c:pt idx="9915">
                  <c:v>248.48028999999997</c:v>
                </c:pt>
                <c:pt idx="9916">
                  <c:v>248.54278999999997</c:v>
                </c:pt>
                <c:pt idx="9917">
                  <c:v>248.60528999999997</c:v>
                </c:pt>
                <c:pt idx="9918">
                  <c:v>248.66778999999997</c:v>
                </c:pt>
                <c:pt idx="9919">
                  <c:v>248.73028999999997</c:v>
                </c:pt>
                <c:pt idx="9920">
                  <c:v>248.79278999999997</c:v>
                </c:pt>
                <c:pt idx="9921">
                  <c:v>248.85528999999997</c:v>
                </c:pt>
                <c:pt idx="9922">
                  <c:v>248.91778999999997</c:v>
                </c:pt>
                <c:pt idx="9923">
                  <c:v>248.98028999999997</c:v>
                </c:pt>
                <c:pt idx="9924">
                  <c:v>249.04278999999997</c:v>
                </c:pt>
                <c:pt idx="9925">
                  <c:v>249.10528999999997</c:v>
                </c:pt>
                <c:pt idx="9926">
                  <c:v>249.16778999999997</c:v>
                </c:pt>
                <c:pt idx="9927">
                  <c:v>249.23028999999997</c:v>
                </c:pt>
                <c:pt idx="9928">
                  <c:v>249.29278999999997</c:v>
                </c:pt>
                <c:pt idx="9929">
                  <c:v>249.35528999999997</c:v>
                </c:pt>
                <c:pt idx="9930">
                  <c:v>249.41778999999997</c:v>
                </c:pt>
                <c:pt idx="9931">
                  <c:v>249.48028999999997</c:v>
                </c:pt>
                <c:pt idx="9932">
                  <c:v>249.54278999999997</c:v>
                </c:pt>
                <c:pt idx="9933">
                  <c:v>249.60528999999997</c:v>
                </c:pt>
                <c:pt idx="9934">
                  <c:v>249.66778999999997</c:v>
                </c:pt>
                <c:pt idx="9935">
                  <c:v>249.73028999999997</c:v>
                </c:pt>
                <c:pt idx="9936">
                  <c:v>249.79278999999997</c:v>
                </c:pt>
                <c:pt idx="9937">
                  <c:v>249.85528999999997</c:v>
                </c:pt>
                <c:pt idx="9938">
                  <c:v>249.91778999999997</c:v>
                </c:pt>
                <c:pt idx="9939">
                  <c:v>249.98028999999997</c:v>
                </c:pt>
                <c:pt idx="9940">
                  <c:v>250.04278999999997</c:v>
                </c:pt>
                <c:pt idx="9941">
                  <c:v>250.10528999999997</c:v>
                </c:pt>
                <c:pt idx="9942">
                  <c:v>250.16778999999997</c:v>
                </c:pt>
                <c:pt idx="9943">
                  <c:v>250.23028999999997</c:v>
                </c:pt>
                <c:pt idx="9944">
                  <c:v>250.29278999999997</c:v>
                </c:pt>
                <c:pt idx="9945">
                  <c:v>250.35528999999997</c:v>
                </c:pt>
                <c:pt idx="9946">
                  <c:v>250.41778999999997</c:v>
                </c:pt>
                <c:pt idx="9947">
                  <c:v>250.48028999999997</c:v>
                </c:pt>
                <c:pt idx="9948">
                  <c:v>250.54278999999997</c:v>
                </c:pt>
              </c:numCache>
            </c:numRef>
          </c:xVal>
          <c:yVal>
            <c:numRef>
              <c:f>'[1]Correct EI'!$D$2:$D$9950</c:f>
              <c:numCache>
                <c:formatCode>General</c:formatCode>
                <c:ptCount val="9949"/>
                <c:pt idx="0">
                  <c:v>-2.4272403999999999E-3</c:v>
                </c:pt>
                <c:pt idx="1">
                  <c:v>-3.9342719000000003E-3</c:v>
                </c:pt>
                <c:pt idx="2">
                  <c:v>-2.426601E-3</c:v>
                </c:pt>
                <c:pt idx="3">
                  <c:v>-3.9336064999999998E-3</c:v>
                </c:pt>
                <c:pt idx="4">
                  <c:v>-2.4259323000000001E-3</c:v>
                </c:pt>
                <c:pt idx="5">
                  <c:v>-2.4256133000000002E-3</c:v>
                </c:pt>
                <c:pt idx="6">
                  <c:v>-3.9326587000000001E-3</c:v>
                </c:pt>
                <c:pt idx="7">
                  <c:v>-2.4250583E-3</c:v>
                </c:pt>
                <c:pt idx="8">
                  <c:v>-2.4248433E-3</c:v>
                </c:pt>
                <c:pt idx="9">
                  <c:v>-2.4246838999999998E-3</c:v>
                </c:pt>
                <c:pt idx="10">
                  <c:v>-3.9319300000000001E-3</c:v>
                </c:pt>
                <c:pt idx="11">
                  <c:v>-3.9319096000000001E-3</c:v>
                </c:pt>
                <c:pt idx="12">
                  <c:v>-2.4245702000000001E-3</c:v>
                </c:pt>
                <c:pt idx="13">
                  <c:v>-2.4245702000000001E-3</c:v>
                </c:pt>
                <c:pt idx="14">
                  <c:v>-3.9319096000000001E-3</c:v>
                </c:pt>
                <c:pt idx="15">
                  <c:v>-2.4245702000000001E-3</c:v>
                </c:pt>
                <c:pt idx="16">
                  <c:v>-2.4245702000000001E-3</c:v>
                </c:pt>
                <c:pt idx="17">
                  <c:v>-2.4245702000000001E-3</c:v>
                </c:pt>
                <c:pt idx="18">
                  <c:v>-9.1723079999999995E-4</c:v>
                </c:pt>
                <c:pt idx="19">
                  <c:v>-3.9319096000000001E-3</c:v>
                </c:pt>
                <c:pt idx="20">
                  <c:v>-3.9319096000000001E-3</c:v>
                </c:pt>
                <c:pt idx="21">
                  <c:v>-2.4245702000000001E-3</c:v>
                </c:pt>
                <c:pt idx="22">
                  <c:v>-2.4245702000000001E-3</c:v>
                </c:pt>
                <c:pt idx="23">
                  <c:v>-2.4245702000000001E-3</c:v>
                </c:pt>
                <c:pt idx="24">
                  <c:v>-2.4245702000000001E-3</c:v>
                </c:pt>
                <c:pt idx="25">
                  <c:v>-2.4245702000000001E-3</c:v>
                </c:pt>
                <c:pt idx="26">
                  <c:v>-2.4245702000000001E-3</c:v>
                </c:pt>
                <c:pt idx="27">
                  <c:v>-3.9319096000000001E-3</c:v>
                </c:pt>
                <c:pt idx="28">
                  <c:v>-2.4245702000000001E-3</c:v>
                </c:pt>
                <c:pt idx="29">
                  <c:v>-2.4245702000000001E-3</c:v>
                </c:pt>
                <c:pt idx="30">
                  <c:v>-2.4245702000000001E-3</c:v>
                </c:pt>
                <c:pt idx="31">
                  <c:v>-2.4245702000000001E-3</c:v>
                </c:pt>
                <c:pt idx="32">
                  <c:v>-3.9319096000000001E-3</c:v>
                </c:pt>
                <c:pt idx="33">
                  <c:v>-2.4245702000000001E-3</c:v>
                </c:pt>
                <c:pt idx="34">
                  <c:v>-3.9319096000000001E-3</c:v>
                </c:pt>
                <c:pt idx="35">
                  <c:v>-2.4245702000000001E-3</c:v>
                </c:pt>
                <c:pt idx="36">
                  <c:v>-2.4245702000000001E-3</c:v>
                </c:pt>
                <c:pt idx="37">
                  <c:v>-3.9319096000000001E-3</c:v>
                </c:pt>
                <c:pt idx="38">
                  <c:v>-2.4245702000000001E-3</c:v>
                </c:pt>
                <c:pt idx="39">
                  <c:v>-3.9319096000000001E-3</c:v>
                </c:pt>
                <c:pt idx="40">
                  <c:v>-3.9319096000000001E-3</c:v>
                </c:pt>
                <c:pt idx="41">
                  <c:v>-2.4245702000000001E-3</c:v>
                </c:pt>
                <c:pt idx="42">
                  <c:v>-2.4245702000000001E-3</c:v>
                </c:pt>
                <c:pt idx="43">
                  <c:v>-2.4245702000000001E-3</c:v>
                </c:pt>
                <c:pt idx="44">
                  <c:v>-2.4245702000000001E-3</c:v>
                </c:pt>
                <c:pt idx="45">
                  <c:v>-9.1723079999999995E-4</c:v>
                </c:pt>
                <c:pt idx="46">
                  <c:v>-2.4245702000000001E-3</c:v>
                </c:pt>
                <c:pt idx="47">
                  <c:v>-2.4245702000000001E-3</c:v>
                </c:pt>
                <c:pt idx="48">
                  <c:v>-2.4245702000000001E-3</c:v>
                </c:pt>
                <c:pt idx="49">
                  <c:v>-2.4245702000000001E-3</c:v>
                </c:pt>
                <c:pt idx="50">
                  <c:v>-2.4245702000000001E-3</c:v>
                </c:pt>
                <c:pt idx="51">
                  <c:v>-9.1723079999999995E-4</c:v>
                </c:pt>
                <c:pt idx="52">
                  <c:v>-3.9319096000000001E-3</c:v>
                </c:pt>
                <c:pt idx="53">
                  <c:v>-2.4245702000000001E-3</c:v>
                </c:pt>
                <c:pt idx="54">
                  <c:v>-9.1723079999999995E-4</c:v>
                </c:pt>
                <c:pt idx="55">
                  <c:v>-2.4245702000000001E-3</c:v>
                </c:pt>
                <c:pt idx="56">
                  <c:v>-2.4245702000000001E-3</c:v>
                </c:pt>
                <c:pt idx="57">
                  <c:v>-2.4245702000000001E-3</c:v>
                </c:pt>
                <c:pt idx="58">
                  <c:v>-2.4245702000000001E-3</c:v>
                </c:pt>
                <c:pt idx="59">
                  <c:v>-2.4245702000000001E-3</c:v>
                </c:pt>
                <c:pt idx="60">
                  <c:v>-2.4245702000000001E-3</c:v>
                </c:pt>
                <c:pt idx="61">
                  <c:v>-2.4245702000000001E-3</c:v>
                </c:pt>
                <c:pt idx="62">
                  <c:v>-3.9319096000000001E-3</c:v>
                </c:pt>
                <c:pt idx="63">
                  <c:v>-2.4245702000000001E-3</c:v>
                </c:pt>
                <c:pt idx="64">
                  <c:v>-2.4245702000000001E-3</c:v>
                </c:pt>
                <c:pt idx="65">
                  <c:v>-2.4245702000000001E-3</c:v>
                </c:pt>
                <c:pt idx="66">
                  <c:v>-3.9319096000000001E-3</c:v>
                </c:pt>
                <c:pt idx="67">
                  <c:v>-2.4245702000000001E-3</c:v>
                </c:pt>
                <c:pt idx="68">
                  <c:v>-2.4245702000000001E-3</c:v>
                </c:pt>
                <c:pt idx="69">
                  <c:v>-2.4245702000000001E-3</c:v>
                </c:pt>
                <c:pt idx="70">
                  <c:v>-3.9319096000000001E-3</c:v>
                </c:pt>
                <c:pt idx="71">
                  <c:v>-3.9319096000000001E-3</c:v>
                </c:pt>
                <c:pt idx="72">
                  <c:v>-2.4245702000000001E-3</c:v>
                </c:pt>
                <c:pt idx="73">
                  <c:v>-2.4245702000000001E-3</c:v>
                </c:pt>
                <c:pt idx="74">
                  <c:v>-2.4245702000000001E-3</c:v>
                </c:pt>
                <c:pt idx="75">
                  <c:v>-3.9319096000000001E-3</c:v>
                </c:pt>
                <c:pt idx="76">
                  <c:v>-2.4245702000000001E-3</c:v>
                </c:pt>
                <c:pt idx="77">
                  <c:v>-2.4245702000000001E-3</c:v>
                </c:pt>
                <c:pt idx="78">
                  <c:v>-3.9319096000000001E-3</c:v>
                </c:pt>
                <c:pt idx="79">
                  <c:v>-3.9319096000000001E-3</c:v>
                </c:pt>
                <c:pt idx="80">
                  <c:v>-2.4245702000000001E-3</c:v>
                </c:pt>
                <c:pt idx="81">
                  <c:v>-9.1723079999999995E-4</c:v>
                </c:pt>
                <c:pt idx="82">
                  <c:v>-2.4245702000000001E-3</c:v>
                </c:pt>
                <c:pt idx="83">
                  <c:v>-2.4245702000000001E-3</c:v>
                </c:pt>
                <c:pt idx="84">
                  <c:v>-2.4245702000000001E-3</c:v>
                </c:pt>
                <c:pt idx="85">
                  <c:v>-2.4245702000000001E-3</c:v>
                </c:pt>
                <c:pt idx="86">
                  <c:v>-2.4245702000000001E-3</c:v>
                </c:pt>
                <c:pt idx="87">
                  <c:v>-9.1723079999999995E-4</c:v>
                </c:pt>
                <c:pt idx="88">
                  <c:v>-2.4245702000000001E-3</c:v>
                </c:pt>
                <c:pt idx="89">
                  <c:v>-2.4245702000000001E-3</c:v>
                </c:pt>
                <c:pt idx="90">
                  <c:v>-2.4245702000000001E-3</c:v>
                </c:pt>
                <c:pt idx="91">
                  <c:v>-2.4245702000000001E-3</c:v>
                </c:pt>
                <c:pt idx="92">
                  <c:v>-9.1723079999999995E-4</c:v>
                </c:pt>
                <c:pt idx="93">
                  <c:v>-2.4245702000000001E-3</c:v>
                </c:pt>
                <c:pt idx="94">
                  <c:v>-9.1723079999999995E-4</c:v>
                </c:pt>
                <c:pt idx="95">
                  <c:v>-2.4245702000000001E-3</c:v>
                </c:pt>
                <c:pt idx="96">
                  <c:v>-9.1723079999999995E-4</c:v>
                </c:pt>
                <c:pt idx="97">
                  <c:v>-3.9319096000000001E-3</c:v>
                </c:pt>
                <c:pt idx="98">
                  <c:v>-2.4245702000000001E-3</c:v>
                </c:pt>
                <c:pt idx="99">
                  <c:v>-3.9319096000000001E-3</c:v>
                </c:pt>
                <c:pt idx="100">
                  <c:v>-2.4245702000000001E-3</c:v>
                </c:pt>
                <c:pt idx="101">
                  <c:v>-9.1723079999999995E-4</c:v>
                </c:pt>
                <c:pt idx="102">
                  <c:v>-2.4245702000000001E-3</c:v>
                </c:pt>
                <c:pt idx="103">
                  <c:v>-9.1723079999999995E-4</c:v>
                </c:pt>
                <c:pt idx="104">
                  <c:v>-2.4245702000000001E-3</c:v>
                </c:pt>
                <c:pt idx="105">
                  <c:v>-3.9319096000000001E-3</c:v>
                </c:pt>
                <c:pt idx="106">
                  <c:v>-2.4245702000000001E-3</c:v>
                </c:pt>
                <c:pt idx="107">
                  <c:v>-9.1723079999999995E-4</c:v>
                </c:pt>
                <c:pt idx="108">
                  <c:v>-2.4245702000000001E-3</c:v>
                </c:pt>
                <c:pt idx="109">
                  <c:v>-2.4245702000000001E-3</c:v>
                </c:pt>
                <c:pt idx="110">
                  <c:v>-9.1723079999999995E-4</c:v>
                </c:pt>
                <c:pt idx="111">
                  <c:v>-3.9319096000000001E-3</c:v>
                </c:pt>
                <c:pt idx="112">
                  <c:v>-2.4245702000000001E-3</c:v>
                </c:pt>
                <c:pt idx="113">
                  <c:v>-2.4245702000000001E-3</c:v>
                </c:pt>
                <c:pt idx="114">
                  <c:v>-9.1723079999999995E-4</c:v>
                </c:pt>
                <c:pt idx="115">
                  <c:v>-2.4245702000000001E-3</c:v>
                </c:pt>
                <c:pt idx="116">
                  <c:v>-2.4245702000000001E-3</c:v>
                </c:pt>
                <c:pt idx="117">
                  <c:v>-2.4245702000000001E-3</c:v>
                </c:pt>
                <c:pt idx="118">
                  <c:v>-3.9319096000000001E-3</c:v>
                </c:pt>
                <c:pt idx="119">
                  <c:v>-2.4245702000000001E-3</c:v>
                </c:pt>
                <c:pt idx="120">
                  <c:v>-2.4245702000000001E-3</c:v>
                </c:pt>
                <c:pt idx="121">
                  <c:v>-2.4245702000000001E-3</c:v>
                </c:pt>
                <c:pt idx="122">
                  <c:v>-2.4245702000000001E-3</c:v>
                </c:pt>
                <c:pt idx="123">
                  <c:v>-2.4245702000000001E-3</c:v>
                </c:pt>
                <c:pt idx="124">
                  <c:v>-2.4245702000000001E-3</c:v>
                </c:pt>
                <c:pt idx="125">
                  <c:v>-9.1723079999999995E-4</c:v>
                </c:pt>
                <c:pt idx="126">
                  <c:v>-3.9319096000000001E-3</c:v>
                </c:pt>
                <c:pt idx="127">
                  <c:v>-3.9319096000000001E-3</c:v>
                </c:pt>
                <c:pt idx="128">
                  <c:v>-2.4245702000000001E-3</c:v>
                </c:pt>
                <c:pt idx="129">
                  <c:v>-2.4245702000000001E-3</c:v>
                </c:pt>
                <c:pt idx="130">
                  <c:v>-2.4245702000000001E-3</c:v>
                </c:pt>
                <c:pt idx="131">
                  <c:v>-2.4245702000000001E-3</c:v>
                </c:pt>
                <c:pt idx="132">
                  <c:v>-2.4245702000000001E-3</c:v>
                </c:pt>
                <c:pt idx="133">
                  <c:v>-2.4245702000000001E-3</c:v>
                </c:pt>
                <c:pt idx="134">
                  <c:v>-2.4245702000000001E-3</c:v>
                </c:pt>
                <c:pt idx="135">
                  <c:v>-2.4245702000000001E-3</c:v>
                </c:pt>
                <c:pt idx="136">
                  <c:v>-3.9319096000000001E-3</c:v>
                </c:pt>
                <c:pt idx="137">
                  <c:v>-2.4245702000000001E-3</c:v>
                </c:pt>
                <c:pt idx="138">
                  <c:v>-9.1723079999999995E-4</c:v>
                </c:pt>
                <c:pt idx="139">
                  <c:v>-3.9319131E-3</c:v>
                </c:pt>
                <c:pt idx="140">
                  <c:v>-2.4246366000000002E-3</c:v>
                </c:pt>
                <c:pt idx="141">
                  <c:v>-2.4247698000000001E-3</c:v>
                </c:pt>
                <c:pt idx="142">
                  <c:v>-2.424963E-3</c:v>
                </c:pt>
                <c:pt idx="143">
                  <c:v>-2.4252055999999999E-3</c:v>
                </c:pt>
                <c:pt idx="144">
                  <c:v>-2.4254873000000001E-3</c:v>
                </c:pt>
                <c:pt idx="145">
                  <c:v>-3.9331384000000002E-3</c:v>
                </c:pt>
                <c:pt idx="146">
                  <c:v>-9.1878459999999995E-4</c:v>
                </c:pt>
                <c:pt idx="147">
                  <c:v>-3.9338035000000002E-3</c:v>
                </c:pt>
                <c:pt idx="148">
                  <c:v>-3.9341367999999998E-3</c:v>
                </c:pt>
                <c:pt idx="149">
                  <c:v>-2.4271141999999998E-3</c:v>
                </c:pt>
                <c:pt idx="150">
                  <c:v>-2.4274095999999999E-3</c:v>
                </c:pt>
                <c:pt idx="151">
                  <c:v>-2.4276705E-3</c:v>
                </c:pt>
                <c:pt idx="152">
                  <c:v>-9.2054280000000005E-4</c:v>
                </c:pt>
                <c:pt idx="153">
                  <c:v>-3.9353898999999999E-3</c:v>
                </c:pt>
                <c:pt idx="154">
                  <c:v>-2.4281399E-3</c:v>
                </c:pt>
                <c:pt idx="155">
                  <c:v>-9.2081309999999996E-4</c:v>
                </c:pt>
                <c:pt idx="156">
                  <c:v>-2.4280937999999999E-3</c:v>
                </c:pt>
                <c:pt idx="157">
                  <c:v>-2.4279599999999998E-3</c:v>
                </c:pt>
                <c:pt idx="158">
                  <c:v>-2.4277662000000001E-3</c:v>
                </c:pt>
                <c:pt idx="159">
                  <c:v>-2.4275227999999999E-3</c:v>
                </c:pt>
                <c:pt idx="160">
                  <c:v>-2.4272403999999999E-3</c:v>
                </c:pt>
                <c:pt idx="161">
                  <c:v>-9.1958730000000002E-4</c:v>
                </c:pt>
                <c:pt idx="162">
                  <c:v>-2.426601E-3</c:v>
                </c:pt>
                <c:pt idx="163">
                  <c:v>-3.9336064999999998E-3</c:v>
                </c:pt>
                <c:pt idx="164">
                  <c:v>-2.4259323000000001E-3</c:v>
                </c:pt>
                <c:pt idx="165">
                  <c:v>-2.4256133000000002E-3</c:v>
                </c:pt>
                <c:pt idx="166">
                  <c:v>-2.4253184999999998E-3</c:v>
                </c:pt>
                <c:pt idx="167">
                  <c:v>-2.4250583E-3</c:v>
                </c:pt>
                <c:pt idx="168">
                  <c:v>-2.4248433E-3</c:v>
                </c:pt>
                <c:pt idx="169">
                  <c:v>-2.4246838999999998E-3</c:v>
                </c:pt>
                <c:pt idx="170">
                  <c:v>-2.4245906000000001E-3</c:v>
                </c:pt>
                <c:pt idx="171">
                  <c:v>-2.4245702000000001E-3</c:v>
                </c:pt>
                <c:pt idx="172">
                  <c:v>-2.4245702000000001E-3</c:v>
                </c:pt>
                <c:pt idx="173">
                  <c:v>-9.1723079999999995E-4</c:v>
                </c:pt>
                <c:pt idx="174">
                  <c:v>-2.4245702000000001E-3</c:v>
                </c:pt>
                <c:pt idx="175">
                  <c:v>-2.4245702000000001E-3</c:v>
                </c:pt>
                <c:pt idx="176">
                  <c:v>-2.4245702000000001E-3</c:v>
                </c:pt>
                <c:pt idx="177">
                  <c:v>-2.4245702000000001E-3</c:v>
                </c:pt>
                <c:pt idx="178">
                  <c:v>-2.4245702000000001E-3</c:v>
                </c:pt>
                <c:pt idx="179">
                  <c:v>-3.9319096000000001E-3</c:v>
                </c:pt>
                <c:pt idx="180">
                  <c:v>-3.9319096000000001E-3</c:v>
                </c:pt>
                <c:pt idx="181">
                  <c:v>-2.4245702000000001E-3</c:v>
                </c:pt>
                <c:pt idx="182">
                  <c:v>-2.4245702000000001E-3</c:v>
                </c:pt>
                <c:pt idx="183">
                  <c:v>-3.9319096000000001E-3</c:v>
                </c:pt>
                <c:pt idx="184">
                  <c:v>-3.9319096000000001E-3</c:v>
                </c:pt>
                <c:pt idx="185">
                  <c:v>-2.4245702000000001E-3</c:v>
                </c:pt>
                <c:pt idx="186">
                  <c:v>-3.9319096000000001E-3</c:v>
                </c:pt>
                <c:pt idx="187">
                  <c:v>-2.4245702000000001E-3</c:v>
                </c:pt>
                <c:pt idx="188">
                  <c:v>-2.4245702000000001E-3</c:v>
                </c:pt>
                <c:pt idx="189">
                  <c:v>-2.4245702000000001E-3</c:v>
                </c:pt>
                <c:pt idx="190">
                  <c:v>-2.4245702000000001E-3</c:v>
                </c:pt>
                <c:pt idx="191">
                  <c:v>-3.9319096000000001E-3</c:v>
                </c:pt>
                <c:pt idx="192">
                  <c:v>-3.9319096000000001E-3</c:v>
                </c:pt>
                <c:pt idx="193">
                  <c:v>-2.4245702000000001E-3</c:v>
                </c:pt>
                <c:pt idx="194">
                  <c:v>-2.4245702000000001E-3</c:v>
                </c:pt>
                <c:pt idx="195">
                  <c:v>-2.4245702000000001E-3</c:v>
                </c:pt>
                <c:pt idx="196">
                  <c:v>-3.9319096000000001E-3</c:v>
                </c:pt>
                <c:pt idx="197">
                  <c:v>-2.4245702000000001E-3</c:v>
                </c:pt>
                <c:pt idx="198">
                  <c:v>-2.4245702000000001E-3</c:v>
                </c:pt>
                <c:pt idx="199">
                  <c:v>-2.4245702000000001E-3</c:v>
                </c:pt>
                <c:pt idx="200">
                  <c:v>-2.4245702000000001E-3</c:v>
                </c:pt>
                <c:pt idx="201">
                  <c:v>-2.4245702000000001E-3</c:v>
                </c:pt>
                <c:pt idx="202">
                  <c:v>-9.1723079999999995E-4</c:v>
                </c:pt>
                <c:pt idx="203">
                  <c:v>-3.9319130000000004E-3</c:v>
                </c:pt>
                <c:pt idx="204">
                  <c:v>-2.4246343999999999E-3</c:v>
                </c:pt>
                <c:pt idx="205">
                  <c:v>-2.4247635000000001E-3</c:v>
                </c:pt>
                <c:pt idx="206">
                  <c:v>-9.1761109999999996E-4</c:v>
                </c:pt>
                <c:pt idx="207">
                  <c:v>-9.1784660000000004E-4</c:v>
                </c:pt>
                <c:pt idx="208">
                  <c:v>-2.4254610999999999E-3</c:v>
                </c:pt>
                <c:pt idx="209">
                  <c:v>-2.4257638999999999E-3</c:v>
                </c:pt>
                <c:pt idx="210">
                  <c:v>-2.4260852999999998E-3</c:v>
                </c:pt>
                <c:pt idx="211">
                  <c:v>-2.4264153E-3</c:v>
                </c:pt>
                <c:pt idx="212">
                  <c:v>-2.4267439000000002E-3</c:v>
                </c:pt>
                <c:pt idx="213">
                  <c:v>-2.4270612E-3</c:v>
                </c:pt>
                <c:pt idx="214">
                  <c:v>-2.4273570000000002E-3</c:v>
                </c:pt>
                <c:pt idx="215">
                  <c:v>-9.2027820000000003E-4</c:v>
                </c:pt>
                <c:pt idx="216">
                  <c:v>-2.4278441999999998E-3</c:v>
                </c:pt>
                <c:pt idx="217">
                  <c:v>-3.9353592000000003E-3</c:v>
                </c:pt>
                <c:pt idx="218">
                  <c:v>-2.4281253999999999E-3</c:v>
                </c:pt>
                <c:pt idx="219">
                  <c:v>-2.4281594999999998E-3</c:v>
                </c:pt>
                <c:pt idx="220">
                  <c:v>-2.4280496E-3</c:v>
                </c:pt>
                <c:pt idx="221">
                  <c:v>-3.9351344999999996E-3</c:v>
                </c:pt>
                <c:pt idx="222">
                  <c:v>-2.4274066999999998E-3</c:v>
                </c:pt>
                <c:pt idx="223">
                  <c:v>-2.4269182999999998E-3</c:v>
                </c:pt>
                <c:pt idx="224">
                  <c:v>-2.4263482000000001E-3</c:v>
                </c:pt>
                <c:pt idx="225">
                  <c:v>-9.183781E-4</c:v>
                </c:pt>
                <c:pt idx="226">
                  <c:v>-2.4250523000000001E-3</c:v>
                </c:pt>
                <c:pt idx="227">
                  <c:v>-2.4243706000000001E-3</c:v>
                </c:pt>
                <c:pt idx="228">
                  <c:v>-3.9310342999999996E-3</c:v>
                </c:pt>
                <c:pt idx="229">
                  <c:v>-2.4230503E-3</c:v>
                </c:pt>
                <c:pt idx="230">
                  <c:v>-2.4224556000000002E-3</c:v>
                </c:pt>
                <c:pt idx="231">
                  <c:v>-2.4219336E-3</c:v>
                </c:pt>
                <c:pt idx="232">
                  <c:v>-2.4215061E-3</c:v>
                </c:pt>
                <c:pt idx="233">
                  <c:v>-2.4211951000000002E-3</c:v>
                </c:pt>
                <c:pt idx="234">
                  <c:v>-2.4210223000000002E-3</c:v>
                </c:pt>
                <c:pt idx="235">
                  <c:v>-3.9283397999999997E-3</c:v>
                </c:pt>
                <c:pt idx="236">
                  <c:v>-2.4210794000000002E-3</c:v>
                </c:pt>
                <c:pt idx="237">
                  <c:v>-2.4212128000000001E-3</c:v>
                </c:pt>
                <c:pt idx="238">
                  <c:v>-2.4213968E-3</c:v>
                </c:pt>
                <c:pt idx="239">
                  <c:v>-2.4216229999999999E-3</c:v>
                </c:pt>
                <c:pt idx="240">
                  <c:v>-2.4218830000000001E-3</c:v>
                </c:pt>
                <c:pt idx="241">
                  <c:v>-2.4221685999999999E-3</c:v>
                </c:pt>
                <c:pt idx="242">
                  <c:v>-3.9298082E-3</c:v>
                </c:pt>
                <c:pt idx="243">
                  <c:v>-2.4227831E-3</c:v>
                </c:pt>
                <c:pt idx="244">
                  <c:v>-2.4230952000000002E-3</c:v>
                </c:pt>
                <c:pt idx="245">
                  <c:v>-9.1606140000000005E-4</c:v>
                </c:pt>
                <c:pt idx="246">
                  <c:v>-2.4236872E-3</c:v>
                </c:pt>
                <c:pt idx="247">
                  <c:v>-2.4239502999999999E-3</c:v>
                </c:pt>
                <c:pt idx="248">
                  <c:v>-2.4241802999999998E-3</c:v>
                </c:pt>
                <c:pt idx="249">
                  <c:v>-9.1702950000000004E-4</c:v>
                </c:pt>
                <c:pt idx="250">
                  <c:v>-2.4245070999999998E-3</c:v>
                </c:pt>
                <c:pt idx="251">
                  <c:v>-2.4245885999999999E-3</c:v>
                </c:pt>
                <c:pt idx="252">
                  <c:v>-2.4246343999999999E-3</c:v>
                </c:pt>
                <c:pt idx="253">
                  <c:v>-2.4246561999999999E-3</c:v>
                </c:pt>
                <c:pt idx="254">
                  <c:v>-2.4246581000000001E-3</c:v>
                </c:pt>
                <c:pt idx="255">
                  <c:v>-3.9319832000000001E-3</c:v>
                </c:pt>
                <c:pt idx="256">
                  <c:v>-9.1727759999999997E-4</c:v>
                </c:pt>
                <c:pt idx="257">
                  <c:v>-3.9319211000000001E-3</c:v>
                </c:pt>
                <c:pt idx="258">
                  <c:v>-3.9318811000000004E-3</c:v>
                </c:pt>
                <c:pt idx="259">
                  <c:v>-9.1716149999999995E-4</c:v>
                </c:pt>
                <c:pt idx="260">
                  <c:v>-2.4244627999999999E-3</c:v>
                </c:pt>
                <c:pt idx="261">
                  <c:v>-2.4244316000000001E-3</c:v>
                </c:pt>
                <c:pt idx="262">
                  <c:v>-2.4244109E-3</c:v>
                </c:pt>
                <c:pt idx="263">
                  <c:v>-9.1706540000000003E-4</c:v>
                </c:pt>
                <c:pt idx="264">
                  <c:v>-3.9317557000000001E-3</c:v>
                </c:pt>
                <c:pt idx="265">
                  <c:v>-9.1711120000000004E-4</c:v>
                </c:pt>
                <c:pt idx="266">
                  <c:v>-3.9318495E-3</c:v>
                </c:pt>
                <c:pt idx="267">
                  <c:v>-2.4246006000000001E-3</c:v>
                </c:pt>
                <c:pt idx="268">
                  <c:v>-2.4247383000000002E-3</c:v>
                </c:pt>
                <c:pt idx="269">
                  <c:v>-3.9322621000000002E-3</c:v>
                </c:pt>
                <c:pt idx="270">
                  <c:v>-2.4251452000000001E-3</c:v>
                </c:pt>
                <c:pt idx="271">
                  <c:v>-3.9327397999999996E-3</c:v>
                </c:pt>
                <c:pt idx="272">
                  <c:v>-3.9330182999999996E-3</c:v>
                </c:pt>
                <c:pt idx="273">
                  <c:v>-2.4259720999999998E-3</c:v>
                </c:pt>
                <c:pt idx="274">
                  <c:v>-9.1893409999999997E-4</c:v>
                </c:pt>
                <c:pt idx="275">
                  <c:v>-2.4265805E-3</c:v>
                </c:pt>
                <c:pt idx="276">
                  <c:v>-9.1953710000000004E-4</c:v>
                </c:pt>
                <c:pt idx="277">
                  <c:v>-3.9345070999999999E-3</c:v>
                </c:pt>
                <c:pt idx="278">
                  <c:v>-2.4274284999999999E-3</c:v>
                </c:pt>
                <c:pt idx="279">
                  <c:v>-9.2032069999999999E-4</c:v>
                </c:pt>
                <c:pt idx="280">
                  <c:v>-2.4278629000000001E-3</c:v>
                </c:pt>
                <c:pt idx="281">
                  <c:v>-2.4280182000000002E-3</c:v>
                </c:pt>
                <c:pt idx="282">
                  <c:v>-2.4281221E-3</c:v>
                </c:pt>
                <c:pt idx="283">
                  <c:v>-9.2082209999999999E-4</c:v>
                </c:pt>
                <c:pt idx="284">
                  <c:v>-2.4281289000000002E-3</c:v>
                </c:pt>
                <c:pt idx="285">
                  <c:v>-2.4280141000000001E-3</c:v>
                </c:pt>
                <c:pt idx="286">
                  <c:v>-2.4278328999999999E-3</c:v>
                </c:pt>
                <c:pt idx="287">
                  <c:v>-3.9349396000000003E-3</c:v>
                </c:pt>
                <c:pt idx="288">
                  <c:v>-2.4273163999999998E-3</c:v>
                </c:pt>
                <c:pt idx="289">
                  <c:v>-9.1966149999999996E-4</c:v>
                </c:pt>
                <c:pt idx="290">
                  <c:v>-3.9340121999999998E-3</c:v>
                </c:pt>
                <c:pt idx="291">
                  <c:v>-2.4263267000000002E-3</c:v>
                </c:pt>
                <c:pt idx="292">
                  <c:v>-9.1864349999999997E-4</c:v>
                </c:pt>
                <c:pt idx="293">
                  <c:v>-3.9329958999999998E-3</c:v>
                </c:pt>
                <c:pt idx="294">
                  <c:v>-2.4253497000000001E-3</c:v>
                </c:pt>
                <c:pt idx="295">
                  <c:v>-2.4250793999999998E-3</c:v>
                </c:pt>
                <c:pt idx="296">
                  <c:v>-2.4248554999999998E-3</c:v>
                </c:pt>
                <c:pt idx="297">
                  <c:v>-3.9320287000000004E-3</c:v>
                </c:pt>
                <c:pt idx="298">
                  <c:v>-2.4245916E-3</c:v>
                </c:pt>
                <c:pt idx="299">
                  <c:v>-9.1723460000000005E-4</c:v>
                </c:pt>
                <c:pt idx="300">
                  <c:v>-3.9319791E-3</c:v>
                </c:pt>
                <c:pt idx="301">
                  <c:v>-9.174392E-4</c:v>
                </c:pt>
                <c:pt idx="302">
                  <c:v>-2.4249801999999998E-3</c:v>
                </c:pt>
                <c:pt idx="303">
                  <c:v>-2.4252326E-3</c:v>
                </c:pt>
                <c:pt idx="304">
                  <c:v>-9.1818430000000005E-4</c:v>
                </c:pt>
                <c:pt idx="305">
                  <c:v>-2.4258457000000001E-3</c:v>
                </c:pt>
                <c:pt idx="306">
                  <c:v>-2.4261839E-3</c:v>
                </c:pt>
                <c:pt idx="307">
                  <c:v>-2.4265281999999999E-3</c:v>
                </c:pt>
                <c:pt idx="308">
                  <c:v>-2.4268673000000002E-3</c:v>
                </c:pt>
                <c:pt idx="309">
                  <c:v>-2.4271900000000001E-3</c:v>
                </c:pt>
                <c:pt idx="310">
                  <c:v>-2.4274849E-3</c:v>
                </c:pt>
                <c:pt idx="311">
                  <c:v>-2.4277408000000001E-3</c:v>
                </c:pt>
                <c:pt idx="312">
                  <c:v>-2.4279462999999999E-3</c:v>
                </c:pt>
                <c:pt idx="313">
                  <c:v>-9.2074629999999995E-4</c:v>
                </c:pt>
                <c:pt idx="314">
                  <c:v>-2.4281607000000002E-3</c:v>
                </c:pt>
                <c:pt idx="315">
                  <c:v>-2.4281478000000001E-3</c:v>
                </c:pt>
                <c:pt idx="316">
                  <c:v>-3.9354024000000003E-3</c:v>
                </c:pt>
                <c:pt idx="317">
                  <c:v>-2.4279060000000001E-3</c:v>
                </c:pt>
                <c:pt idx="318">
                  <c:v>-2.4276994999999999E-3</c:v>
                </c:pt>
                <c:pt idx="319">
                  <c:v>-2.4274489999999999E-3</c:v>
                </c:pt>
                <c:pt idx="320">
                  <c:v>-2.4271643E-3</c:v>
                </c:pt>
                <c:pt idx="321">
                  <c:v>-2.4268553E-3</c:v>
                </c:pt>
                <c:pt idx="322">
                  <c:v>-2.4265316999999998E-3</c:v>
                </c:pt>
                <c:pt idx="323">
                  <c:v>-2.4262034000000002E-3</c:v>
                </c:pt>
                <c:pt idx="324">
                  <c:v>-2.4258800000000001E-3</c:v>
                </c:pt>
                <c:pt idx="325">
                  <c:v>-2.4255713000000002E-3</c:v>
                </c:pt>
                <c:pt idx="326">
                  <c:v>-2.4252872E-3</c:v>
                </c:pt>
                <c:pt idx="327">
                  <c:v>-9.1769720000000005E-4</c:v>
                </c:pt>
                <c:pt idx="328">
                  <c:v>-9.1749140000000002E-4</c:v>
                </c:pt>
                <c:pt idx="329">
                  <c:v>-2.4246786999999998E-3</c:v>
                </c:pt>
                <c:pt idx="330">
                  <c:v>-2.4245896999999998E-3</c:v>
                </c:pt>
                <c:pt idx="331">
                  <c:v>-3.9319096000000001E-3</c:v>
                </c:pt>
                <c:pt idx="332">
                  <c:v>-9.1723079999999995E-4</c:v>
                </c:pt>
                <c:pt idx="333">
                  <c:v>-9.1723079999999995E-4</c:v>
                </c:pt>
                <c:pt idx="334">
                  <c:v>-3.9319096000000001E-3</c:v>
                </c:pt>
                <c:pt idx="335">
                  <c:v>-2.4245702000000001E-3</c:v>
                </c:pt>
                <c:pt idx="336">
                  <c:v>-9.1723079999999995E-4</c:v>
                </c:pt>
                <c:pt idx="337">
                  <c:v>-3.9319096000000001E-3</c:v>
                </c:pt>
                <c:pt idx="338">
                  <c:v>-2.4245702000000001E-3</c:v>
                </c:pt>
                <c:pt idx="339">
                  <c:v>-9.1723079999999995E-4</c:v>
                </c:pt>
                <c:pt idx="340">
                  <c:v>-2.4245702000000001E-3</c:v>
                </c:pt>
                <c:pt idx="341">
                  <c:v>-2.4245702000000001E-3</c:v>
                </c:pt>
                <c:pt idx="342">
                  <c:v>-9.1723079999999995E-4</c:v>
                </c:pt>
                <c:pt idx="343">
                  <c:v>-2.4245702000000001E-3</c:v>
                </c:pt>
                <c:pt idx="344">
                  <c:v>-3.9319096000000001E-3</c:v>
                </c:pt>
                <c:pt idx="345">
                  <c:v>-2.4245702000000001E-3</c:v>
                </c:pt>
                <c:pt idx="346">
                  <c:v>-9.1723079999999995E-4</c:v>
                </c:pt>
                <c:pt idx="347">
                  <c:v>-2.4245702000000001E-3</c:v>
                </c:pt>
                <c:pt idx="348">
                  <c:v>-2.4245702000000001E-3</c:v>
                </c:pt>
                <c:pt idx="349">
                  <c:v>-2.4245702000000001E-3</c:v>
                </c:pt>
                <c:pt idx="350">
                  <c:v>-9.1723079999999995E-4</c:v>
                </c:pt>
                <c:pt idx="351">
                  <c:v>-2.4245702000000001E-3</c:v>
                </c:pt>
                <c:pt idx="352">
                  <c:v>-2.4245702000000001E-3</c:v>
                </c:pt>
                <c:pt idx="353">
                  <c:v>-3.9319096000000001E-3</c:v>
                </c:pt>
                <c:pt idx="354">
                  <c:v>-2.4245702000000001E-3</c:v>
                </c:pt>
                <c:pt idx="355">
                  <c:v>-2.4245702000000001E-3</c:v>
                </c:pt>
                <c:pt idx="356">
                  <c:v>-2.4245702000000001E-3</c:v>
                </c:pt>
                <c:pt idx="357">
                  <c:v>-2.4245702000000001E-3</c:v>
                </c:pt>
                <c:pt idx="358">
                  <c:v>-9.1723079999999995E-4</c:v>
                </c:pt>
                <c:pt idx="359">
                  <c:v>-2.4245702000000001E-3</c:v>
                </c:pt>
                <c:pt idx="360">
                  <c:v>-3.9319096000000001E-3</c:v>
                </c:pt>
                <c:pt idx="361">
                  <c:v>-2.4245702000000001E-3</c:v>
                </c:pt>
                <c:pt idx="362">
                  <c:v>-9.1723079999999995E-4</c:v>
                </c:pt>
                <c:pt idx="363">
                  <c:v>-2.4245736E-3</c:v>
                </c:pt>
                <c:pt idx="364">
                  <c:v>-2.4246335E-3</c:v>
                </c:pt>
                <c:pt idx="365">
                  <c:v>-2.4247608E-3</c:v>
                </c:pt>
                <c:pt idx="366">
                  <c:v>-3.9322856E-3</c:v>
                </c:pt>
                <c:pt idx="367">
                  <c:v>-2.4251786999999999E-3</c:v>
                </c:pt>
                <c:pt idx="368">
                  <c:v>-9.1810939999999999E-4</c:v>
                </c:pt>
                <c:pt idx="369">
                  <c:v>-2.4257494999999998E-3</c:v>
                </c:pt>
                <c:pt idx="370">
                  <c:v>-9.1872670000000005E-4</c:v>
                </c:pt>
                <c:pt idx="371">
                  <c:v>-2.4263954000000002E-3</c:v>
                </c:pt>
                <c:pt idx="372">
                  <c:v>-3.9340642000000002E-3</c:v>
                </c:pt>
                <c:pt idx="373">
                  <c:v>-2.4270384E-3</c:v>
                </c:pt>
                <c:pt idx="374">
                  <c:v>-9.1999159999999998E-4</c:v>
                </c:pt>
                <c:pt idx="375">
                  <c:v>-2.4276002999999999E-3</c:v>
                </c:pt>
                <c:pt idx="376">
                  <c:v>-2.4278262000000002E-3</c:v>
                </c:pt>
                <c:pt idx="377">
                  <c:v>-2.4280025E-3</c:v>
                </c:pt>
                <c:pt idx="378">
                  <c:v>-3.9354628999999997E-3</c:v>
                </c:pt>
                <c:pt idx="379">
                  <c:v>-3.9355097E-3</c:v>
                </c:pt>
                <c:pt idx="380">
                  <c:v>-9.2078509999999995E-4</c:v>
                </c:pt>
                <c:pt idx="381">
                  <c:v>-2.4280141000000001E-3</c:v>
                </c:pt>
                <c:pt idx="382">
                  <c:v>-2.4278328999999999E-3</c:v>
                </c:pt>
                <c:pt idx="383">
                  <c:v>-2.4275964999999999E-3</c:v>
                </c:pt>
                <c:pt idx="384">
                  <c:v>-2.4273163999999998E-3</c:v>
                </c:pt>
                <c:pt idx="385">
                  <c:v>-2.4270038999999999E-3</c:v>
                </c:pt>
                <c:pt idx="386">
                  <c:v>-9.1932829999999996E-4</c:v>
                </c:pt>
                <c:pt idx="387">
                  <c:v>-3.9336681999999996E-3</c:v>
                </c:pt>
                <c:pt idx="388">
                  <c:v>-3.9333257000000003E-3</c:v>
                </c:pt>
                <c:pt idx="389">
                  <c:v>-2.4256552000000002E-3</c:v>
                </c:pt>
                <c:pt idx="390">
                  <c:v>-2.4253497000000001E-3</c:v>
                </c:pt>
                <c:pt idx="391">
                  <c:v>-2.4250793999999998E-3</c:v>
                </c:pt>
                <c:pt idx="392">
                  <c:v>-2.4248554999999998E-3</c:v>
                </c:pt>
                <c:pt idx="393">
                  <c:v>-2.4246890999999999E-3</c:v>
                </c:pt>
                <c:pt idx="394">
                  <c:v>-2.4245916E-3</c:v>
                </c:pt>
                <c:pt idx="395">
                  <c:v>-2.4245739000000001E-3</c:v>
                </c:pt>
                <c:pt idx="396">
                  <c:v>-3.9319791E-3</c:v>
                </c:pt>
                <c:pt idx="397">
                  <c:v>-2.4247788000000001E-3</c:v>
                </c:pt>
                <c:pt idx="398">
                  <c:v>-3.9323201E-3</c:v>
                </c:pt>
                <c:pt idx="399">
                  <c:v>-2.4252326E-3</c:v>
                </c:pt>
                <c:pt idx="400">
                  <c:v>-2.4255247999999999E-3</c:v>
                </c:pt>
                <c:pt idx="401">
                  <c:v>-2.4258457000000001E-3</c:v>
                </c:pt>
                <c:pt idx="402">
                  <c:v>-2.4261839E-3</c:v>
                </c:pt>
                <c:pt idx="403">
                  <c:v>-3.9338699000000003E-3</c:v>
                </c:pt>
                <c:pt idx="404">
                  <c:v>-3.9342094999999999E-3</c:v>
                </c:pt>
                <c:pt idx="405">
                  <c:v>-2.4271900000000001E-3</c:v>
                </c:pt>
                <c:pt idx="406">
                  <c:v>-2.4274849E-3</c:v>
                </c:pt>
                <c:pt idx="407">
                  <c:v>-2.4277408000000001E-3</c:v>
                </c:pt>
                <c:pt idx="408">
                  <c:v>5.8674080000000004E-4</c:v>
                </c:pt>
                <c:pt idx="409">
                  <c:v>-2.4280899999999999E-3</c:v>
                </c:pt>
                <c:pt idx="410">
                  <c:v>-2.4281607000000002E-3</c:v>
                </c:pt>
                <c:pt idx="411">
                  <c:v>-2.4281478000000001E-3</c:v>
                </c:pt>
                <c:pt idx="412">
                  <c:v>-9.2071510000000004E-4</c:v>
                </c:pt>
                <c:pt idx="413">
                  <c:v>-2.4279060000000001E-3</c:v>
                </c:pt>
                <c:pt idx="414">
                  <c:v>-9.2035629999999999E-4</c:v>
                </c:pt>
                <c:pt idx="415">
                  <c:v>-2.4274489999999999E-3</c:v>
                </c:pt>
                <c:pt idx="416">
                  <c:v>-2.4271643E-3</c:v>
                </c:pt>
                <c:pt idx="417">
                  <c:v>-2.4268553E-3</c:v>
                </c:pt>
                <c:pt idx="418">
                  <c:v>-2.4265316999999998E-3</c:v>
                </c:pt>
                <c:pt idx="419">
                  <c:v>-3.9335447000000004E-3</c:v>
                </c:pt>
                <c:pt idx="420">
                  <c:v>-2.4258800000000001E-3</c:v>
                </c:pt>
                <c:pt idx="421">
                  <c:v>-2.4255713000000002E-3</c:v>
                </c:pt>
                <c:pt idx="422">
                  <c:v>-2.4252872E-3</c:v>
                </c:pt>
                <c:pt idx="423">
                  <c:v>-3.9323771000000004E-3</c:v>
                </c:pt>
                <c:pt idx="424">
                  <c:v>-9.1749140000000002E-4</c:v>
                </c:pt>
                <c:pt idx="425">
                  <c:v>-9.1733920000000005E-4</c:v>
                </c:pt>
                <c:pt idx="426">
                  <c:v>-2.4245896999999998E-3</c:v>
                </c:pt>
                <c:pt idx="427">
                  <c:v>-3.9319096000000001E-3</c:v>
                </c:pt>
                <c:pt idx="428">
                  <c:v>-2.4245702000000001E-3</c:v>
                </c:pt>
                <c:pt idx="429">
                  <c:v>-9.1723079999999995E-4</c:v>
                </c:pt>
                <c:pt idx="430">
                  <c:v>-3.9319096000000001E-3</c:v>
                </c:pt>
                <c:pt idx="431">
                  <c:v>-2.4245702000000001E-3</c:v>
                </c:pt>
                <c:pt idx="432">
                  <c:v>-9.1723079999999995E-4</c:v>
                </c:pt>
                <c:pt idx="433">
                  <c:v>-2.4245702000000001E-3</c:v>
                </c:pt>
                <c:pt idx="434">
                  <c:v>-9.1723079999999995E-4</c:v>
                </c:pt>
                <c:pt idx="435">
                  <c:v>-2.4245702000000001E-3</c:v>
                </c:pt>
                <c:pt idx="436">
                  <c:v>-2.4245702000000001E-3</c:v>
                </c:pt>
                <c:pt idx="437">
                  <c:v>-2.4245702000000001E-3</c:v>
                </c:pt>
                <c:pt idx="438">
                  <c:v>-2.4245702000000001E-3</c:v>
                </c:pt>
                <c:pt idx="439">
                  <c:v>-2.4245702000000001E-3</c:v>
                </c:pt>
                <c:pt idx="440">
                  <c:v>-2.4245702000000001E-3</c:v>
                </c:pt>
                <c:pt idx="441">
                  <c:v>-2.4245702000000001E-3</c:v>
                </c:pt>
                <c:pt idx="442">
                  <c:v>-2.4245702000000001E-3</c:v>
                </c:pt>
                <c:pt idx="443">
                  <c:v>-2.4245702000000001E-3</c:v>
                </c:pt>
                <c:pt idx="444">
                  <c:v>-9.1723079999999995E-4</c:v>
                </c:pt>
                <c:pt idx="445">
                  <c:v>-2.4245702000000001E-3</c:v>
                </c:pt>
                <c:pt idx="446">
                  <c:v>-2.4245702000000001E-3</c:v>
                </c:pt>
                <c:pt idx="447">
                  <c:v>-9.1723079999999995E-4</c:v>
                </c:pt>
                <c:pt idx="448">
                  <c:v>-2.4245702000000001E-3</c:v>
                </c:pt>
                <c:pt idx="449">
                  <c:v>-2.4245702000000001E-3</c:v>
                </c:pt>
                <c:pt idx="450">
                  <c:v>-2.4245702000000001E-3</c:v>
                </c:pt>
                <c:pt idx="451">
                  <c:v>-9.1723079999999995E-4</c:v>
                </c:pt>
                <c:pt idx="452">
                  <c:v>-2.4245702000000001E-3</c:v>
                </c:pt>
                <c:pt idx="453">
                  <c:v>-9.1723079999999995E-4</c:v>
                </c:pt>
                <c:pt idx="454">
                  <c:v>-2.4245702000000001E-3</c:v>
                </c:pt>
                <c:pt idx="455">
                  <c:v>-9.1723079999999995E-4</c:v>
                </c:pt>
                <c:pt idx="456">
                  <c:v>-9.1723079999999995E-4</c:v>
                </c:pt>
                <c:pt idx="457">
                  <c:v>-2.4245702000000001E-3</c:v>
                </c:pt>
                <c:pt idx="458">
                  <c:v>-9.1723079999999995E-4</c:v>
                </c:pt>
                <c:pt idx="459">
                  <c:v>-3.9319130000000004E-3</c:v>
                </c:pt>
                <c:pt idx="460">
                  <c:v>-2.4246335E-3</c:v>
                </c:pt>
                <c:pt idx="461">
                  <c:v>-3.9321004000000001E-3</c:v>
                </c:pt>
                <c:pt idx="462">
                  <c:v>-2.4249457999999998E-3</c:v>
                </c:pt>
                <c:pt idx="463">
                  <c:v>-2.4251786999999999E-3</c:v>
                </c:pt>
                <c:pt idx="464">
                  <c:v>-2.4254497999999999E-3</c:v>
                </c:pt>
                <c:pt idx="465">
                  <c:v>-2.4257494999999998E-3</c:v>
                </c:pt>
                <c:pt idx="466">
                  <c:v>-3.9334091000000002E-3</c:v>
                </c:pt>
                <c:pt idx="467">
                  <c:v>-2.4263954000000002E-3</c:v>
                </c:pt>
                <c:pt idx="468">
                  <c:v>-9.1938009999999995E-4</c:v>
                </c:pt>
                <c:pt idx="469">
                  <c:v>-2.4270384E-3</c:v>
                </c:pt>
                <c:pt idx="470">
                  <c:v>-2.4273343999999999E-3</c:v>
                </c:pt>
                <c:pt idx="471">
                  <c:v>-2.4276002999999999E-3</c:v>
                </c:pt>
                <c:pt idx="472">
                  <c:v>-2.4278262000000002E-3</c:v>
                </c:pt>
                <c:pt idx="473">
                  <c:v>-9.2065889999999996E-4</c:v>
                </c:pt>
                <c:pt idx="474">
                  <c:v>-2.4281191999999999E-3</c:v>
                </c:pt>
                <c:pt idx="475">
                  <c:v>-9.2082199999999996E-4</c:v>
                </c:pt>
                <c:pt idx="476">
                  <c:v>-9.2078199999999998E-4</c:v>
                </c:pt>
                <c:pt idx="477">
                  <c:v>-2.428005E-3</c:v>
                </c:pt>
                <c:pt idx="478">
                  <c:v>-2.4278156E-3</c:v>
                </c:pt>
                <c:pt idx="479">
                  <c:v>-2.4275694999999998E-3</c:v>
                </c:pt>
                <c:pt idx="480">
                  <c:v>-2.4272788E-3</c:v>
                </c:pt>
                <c:pt idx="481">
                  <c:v>-2.4269557E-3</c:v>
                </c:pt>
                <c:pt idx="482">
                  <c:v>-9.1927030000000002E-4</c:v>
                </c:pt>
                <c:pt idx="483">
                  <c:v>-2.4262603000000001E-3</c:v>
                </c:pt>
                <c:pt idx="484">
                  <c:v>-2.4259121000000002E-3</c:v>
                </c:pt>
                <c:pt idx="485">
                  <c:v>-3.9329202000000004E-3</c:v>
                </c:pt>
                <c:pt idx="486">
                  <c:v>-2.4252747000000001E-3</c:v>
                </c:pt>
                <c:pt idx="487">
                  <c:v>-2.4250093999999998E-3</c:v>
                </c:pt>
                <c:pt idx="488">
                  <c:v>-9.1745610000000001E-4</c:v>
                </c:pt>
                <c:pt idx="489">
                  <c:v>-2.4246456000000002E-3</c:v>
                </c:pt>
                <c:pt idx="490">
                  <c:v>-2.4245708999999999E-3</c:v>
                </c:pt>
                <c:pt idx="491">
                  <c:v>-9.1724340000000001E-4</c:v>
                </c:pt>
                <c:pt idx="492">
                  <c:v>-2.4246714999999999E-3</c:v>
                </c:pt>
                <c:pt idx="493">
                  <c:v>-2.4248236000000002E-3</c:v>
                </c:pt>
                <c:pt idx="494">
                  <c:v>-2.4250294000000001E-3</c:v>
                </c:pt>
                <c:pt idx="495">
                  <c:v>-2.4252791999999999E-3</c:v>
                </c:pt>
                <c:pt idx="496">
                  <c:v>-3.9329038E-3</c:v>
                </c:pt>
                <c:pt idx="497">
                  <c:v>-2.4258717999999999E-3</c:v>
                </c:pt>
                <c:pt idx="498">
                  <c:v>-2.4261950999999999E-3</c:v>
                </c:pt>
                <c:pt idx="499">
                  <c:v>-3.9338652999999996E-3</c:v>
                </c:pt>
                <c:pt idx="500">
                  <c:v>-2.4268470999999998E-3</c:v>
                </c:pt>
                <c:pt idx="501">
                  <c:v>-2.4271561999999998E-3</c:v>
                </c:pt>
                <c:pt idx="502">
                  <c:v>-9.2009809999999998E-4</c:v>
                </c:pt>
                <c:pt idx="503">
                  <c:v>-2.4276916999999999E-3</c:v>
                </c:pt>
                <c:pt idx="504">
                  <c:v>-2.4278985000000001E-3</c:v>
                </c:pt>
                <c:pt idx="505">
                  <c:v>-2.4280514999999998E-3</c:v>
                </c:pt>
                <c:pt idx="506">
                  <c:v>-2.4281408999999999E-3</c:v>
                </c:pt>
                <c:pt idx="507">
                  <c:v>-2.4281604000000001E-3</c:v>
                </c:pt>
                <c:pt idx="508">
                  <c:v>-2.4281604000000001E-3</c:v>
                </c:pt>
                <c:pt idx="509">
                  <c:v>-9.2081659999999996E-4</c:v>
                </c:pt>
                <c:pt idx="510">
                  <c:v>-2.4281604000000001E-3</c:v>
                </c:pt>
                <c:pt idx="511">
                  <c:v>-2.4281604000000001E-3</c:v>
                </c:pt>
                <c:pt idx="512">
                  <c:v>-2.4281604000000001E-3</c:v>
                </c:pt>
                <c:pt idx="513">
                  <c:v>-2.4281604000000001E-3</c:v>
                </c:pt>
                <c:pt idx="514">
                  <c:v>-2.4281604000000001E-3</c:v>
                </c:pt>
                <c:pt idx="515">
                  <c:v>-2.4281604000000001E-3</c:v>
                </c:pt>
                <c:pt idx="516">
                  <c:v>-2.4281604000000001E-3</c:v>
                </c:pt>
                <c:pt idx="517">
                  <c:v>-2.4281604000000001E-3</c:v>
                </c:pt>
                <c:pt idx="518">
                  <c:v>-2.4281604000000001E-3</c:v>
                </c:pt>
                <c:pt idx="519">
                  <c:v>-2.4281604000000001E-3</c:v>
                </c:pt>
                <c:pt idx="520">
                  <c:v>-2.4281604000000001E-3</c:v>
                </c:pt>
                <c:pt idx="521">
                  <c:v>-2.4281604000000001E-3</c:v>
                </c:pt>
                <c:pt idx="522">
                  <c:v>-2.4281604000000001E-3</c:v>
                </c:pt>
                <c:pt idx="523">
                  <c:v>-2.4281604000000001E-3</c:v>
                </c:pt>
                <c:pt idx="524">
                  <c:v>-2.4281604000000001E-3</c:v>
                </c:pt>
                <c:pt idx="525">
                  <c:v>-2.4281604000000001E-3</c:v>
                </c:pt>
                <c:pt idx="526">
                  <c:v>-3.9355042000000003E-3</c:v>
                </c:pt>
                <c:pt idx="527">
                  <c:v>-2.4281604000000001E-3</c:v>
                </c:pt>
                <c:pt idx="528">
                  <c:v>-2.4281604000000001E-3</c:v>
                </c:pt>
                <c:pt idx="529">
                  <c:v>-2.4281604000000001E-3</c:v>
                </c:pt>
                <c:pt idx="530">
                  <c:v>-3.9355042000000003E-3</c:v>
                </c:pt>
                <c:pt idx="531">
                  <c:v>-9.2081659999999996E-4</c:v>
                </c:pt>
                <c:pt idx="532">
                  <c:v>-2.4281604000000001E-3</c:v>
                </c:pt>
                <c:pt idx="533">
                  <c:v>-2.4281604000000001E-3</c:v>
                </c:pt>
                <c:pt idx="534">
                  <c:v>-2.4281604000000001E-3</c:v>
                </c:pt>
                <c:pt idx="535">
                  <c:v>-2.4281604000000001E-3</c:v>
                </c:pt>
                <c:pt idx="536">
                  <c:v>-9.2081659999999996E-4</c:v>
                </c:pt>
                <c:pt idx="537">
                  <c:v>-2.4281604000000001E-3</c:v>
                </c:pt>
                <c:pt idx="538">
                  <c:v>-2.4281604000000001E-3</c:v>
                </c:pt>
                <c:pt idx="539">
                  <c:v>-2.4281604000000001E-3</c:v>
                </c:pt>
                <c:pt idx="540">
                  <c:v>-9.2081659999999996E-4</c:v>
                </c:pt>
                <c:pt idx="541">
                  <c:v>-2.4281604000000001E-3</c:v>
                </c:pt>
                <c:pt idx="542">
                  <c:v>-9.2081659999999996E-4</c:v>
                </c:pt>
                <c:pt idx="543">
                  <c:v>-2.4281604000000001E-3</c:v>
                </c:pt>
                <c:pt idx="544">
                  <c:v>-2.4281604000000001E-3</c:v>
                </c:pt>
                <c:pt idx="545">
                  <c:v>-9.2081659999999996E-4</c:v>
                </c:pt>
                <c:pt idx="546">
                  <c:v>-2.4281604000000001E-3</c:v>
                </c:pt>
                <c:pt idx="547">
                  <c:v>-3.9355042000000003E-3</c:v>
                </c:pt>
                <c:pt idx="548">
                  <c:v>-2.4281604000000001E-3</c:v>
                </c:pt>
                <c:pt idx="549">
                  <c:v>-2.4281604000000001E-3</c:v>
                </c:pt>
                <c:pt idx="550">
                  <c:v>-2.4281604000000001E-3</c:v>
                </c:pt>
                <c:pt idx="551">
                  <c:v>-9.2081659999999996E-4</c:v>
                </c:pt>
                <c:pt idx="552">
                  <c:v>-2.4281604000000001E-3</c:v>
                </c:pt>
                <c:pt idx="553">
                  <c:v>-2.4281604000000001E-3</c:v>
                </c:pt>
                <c:pt idx="554">
                  <c:v>-2.4281604000000001E-3</c:v>
                </c:pt>
                <c:pt idx="555">
                  <c:v>-2.4281569000000002E-3</c:v>
                </c:pt>
                <c:pt idx="556">
                  <c:v>-9.2075010000000005E-4</c:v>
                </c:pt>
                <c:pt idx="557">
                  <c:v>-3.9353035999999996E-3</c:v>
                </c:pt>
                <c:pt idx="558">
                  <c:v>-2.4277662000000001E-3</c:v>
                </c:pt>
                <c:pt idx="559">
                  <c:v>-2.4275227999999999E-3</c:v>
                </c:pt>
                <c:pt idx="560">
                  <c:v>-9.1989770000000005E-4</c:v>
                </c:pt>
                <c:pt idx="561">
                  <c:v>-2.4269296000000002E-3</c:v>
                </c:pt>
                <c:pt idx="562">
                  <c:v>-2.426601E-3</c:v>
                </c:pt>
                <c:pt idx="563">
                  <c:v>-2.4262649999999999E-3</c:v>
                </c:pt>
                <c:pt idx="564">
                  <c:v>-3.9332732999999998E-3</c:v>
                </c:pt>
                <c:pt idx="565">
                  <c:v>-2.4256133000000002E-3</c:v>
                </c:pt>
                <c:pt idx="566">
                  <c:v>-3.9326587000000001E-3</c:v>
                </c:pt>
                <c:pt idx="567">
                  <c:v>-9.1771829999999998E-4</c:v>
                </c:pt>
                <c:pt idx="568">
                  <c:v>-9.1750359999999995E-4</c:v>
                </c:pt>
                <c:pt idx="569">
                  <c:v>-2.4246838999999998E-3</c:v>
                </c:pt>
                <c:pt idx="570">
                  <c:v>-2.4245906000000001E-3</c:v>
                </c:pt>
                <c:pt idx="571">
                  <c:v>-2.4245738E-3</c:v>
                </c:pt>
                <c:pt idx="572">
                  <c:v>-2.4246366000000002E-3</c:v>
                </c:pt>
                <c:pt idx="573">
                  <c:v>-3.9321093999999997E-3</c:v>
                </c:pt>
                <c:pt idx="574">
                  <c:v>-2.424963E-3</c:v>
                </c:pt>
                <c:pt idx="575">
                  <c:v>-9.1786549999999998E-4</c:v>
                </c:pt>
                <c:pt idx="576">
                  <c:v>-3.9328278000000001E-3</c:v>
                </c:pt>
                <c:pt idx="577">
                  <c:v>-2.4257976000000001E-3</c:v>
                </c:pt>
                <c:pt idx="578">
                  <c:v>-2.4261259000000002E-3</c:v>
                </c:pt>
                <c:pt idx="579">
                  <c:v>-2.4264617999999998E-3</c:v>
                </c:pt>
                <c:pt idx="580">
                  <c:v>-3.9341367999999998E-3</c:v>
                </c:pt>
                <c:pt idx="581">
                  <c:v>-2.4271141999999998E-3</c:v>
                </c:pt>
                <c:pt idx="582">
                  <c:v>-9.2006680000000004E-4</c:v>
                </c:pt>
                <c:pt idx="583">
                  <c:v>-2.4276705E-3</c:v>
                </c:pt>
                <c:pt idx="584">
                  <c:v>-2.4278861999999998E-3</c:v>
                </c:pt>
                <c:pt idx="585">
                  <c:v>-9.2070260000000001E-4</c:v>
                </c:pt>
                <c:pt idx="586">
                  <c:v>-9.2079620000000005E-4</c:v>
                </c:pt>
                <c:pt idx="587">
                  <c:v>-2.4281604000000001E-3</c:v>
                </c:pt>
                <c:pt idx="588">
                  <c:v>-2.4281604000000001E-3</c:v>
                </c:pt>
                <c:pt idx="589">
                  <c:v>-2.4281604000000001E-3</c:v>
                </c:pt>
                <c:pt idx="590">
                  <c:v>-2.4281604000000001E-3</c:v>
                </c:pt>
                <c:pt idx="591">
                  <c:v>-2.4281604000000001E-3</c:v>
                </c:pt>
                <c:pt idx="592">
                  <c:v>-2.4281604000000001E-3</c:v>
                </c:pt>
                <c:pt idx="593">
                  <c:v>-3.9355042000000003E-3</c:v>
                </c:pt>
                <c:pt idx="594">
                  <c:v>-2.4281604000000001E-3</c:v>
                </c:pt>
                <c:pt idx="595">
                  <c:v>-2.4281604000000001E-3</c:v>
                </c:pt>
                <c:pt idx="596">
                  <c:v>-2.4281604000000001E-3</c:v>
                </c:pt>
                <c:pt idx="597">
                  <c:v>-3.9355042000000003E-3</c:v>
                </c:pt>
                <c:pt idx="598">
                  <c:v>-2.4281604000000001E-3</c:v>
                </c:pt>
                <c:pt idx="599">
                  <c:v>-2.4281604000000001E-3</c:v>
                </c:pt>
                <c:pt idx="600">
                  <c:v>-9.2081659999999996E-4</c:v>
                </c:pt>
                <c:pt idx="601">
                  <c:v>-2.4281604000000001E-3</c:v>
                </c:pt>
                <c:pt idx="602">
                  <c:v>-3.9355042000000003E-3</c:v>
                </c:pt>
                <c:pt idx="603">
                  <c:v>-2.4281604000000001E-3</c:v>
                </c:pt>
                <c:pt idx="604">
                  <c:v>-9.2081659999999996E-4</c:v>
                </c:pt>
                <c:pt idx="605">
                  <c:v>-9.2081659999999996E-4</c:v>
                </c:pt>
                <c:pt idx="606">
                  <c:v>-2.4281604000000001E-3</c:v>
                </c:pt>
                <c:pt idx="607">
                  <c:v>-2.4281604000000001E-3</c:v>
                </c:pt>
                <c:pt idx="608">
                  <c:v>-2.4281604000000001E-3</c:v>
                </c:pt>
                <c:pt idx="609">
                  <c:v>-2.4281604000000001E-3</c:v>
                </c:pt>
                <c:pt idx="610">
                  <c:v>-2.4281604000000001E-3</c:v>
                </c:pt>
                <c:pt idx="611">
                  <c:v>-2.4281604000000001E-3</c:v>
                </c:pt>
                <c:pt idx="612">
                  <c:v>-9.2081659999999996E-4</c:v>
                </c:pt>
                <c:pt idx="613">
                  <c:v>-2.4281604000000001E-3</c:v>
                </c:pt>
                <c:pt idx="614">
                  <c:v>-2.4281604000000001E-3</c:v>
                </c:pt>
                <c:pt idx="615">
                  <c:v>-2.4281604000000001E-3</c:v>
                </c:pt>
                <c:pt idx="616">
                  <c:v>-2.4281604000000001E-3</c:v>
                </c:pt>
                <c:pt idx="617">
                  <c:v>-2.4281604000000001E-3</c:v>
                </c:pt>
                <c:pt idx="618">
                  <c:v>-2.4281604000000001E-3</c:v>
                </c:pt>
                <c:pt idx="619">
                  <c:v>-2.4281604000000001E-3</c:v>
                </c:pt>
                <c:pt idx="620">
                  <c:v>-2.4281604000000001E-3</c:v>
                </c:pt>
                <c:pt idx="621">
                  <c:v>-2.4281604000000001E-3</c:v>
                </c:pt>
                <c:pt idx="622">
                  <c:v>-2.4281604000000001E-3</c:v>
                </c:pt>
                <c:pt idx="623">
                  <c:v>-2.4281604000000001E-3</c:v>
                </c:pt>
                <c:pt idx="624">
                  <c:v>-9.2081659999999996E-4</c:v>
                </c:pt>
                <c:pt idx="625">
                  <c:v>-2.4281604000000001E-3</c:v>
                </c:pt>
                <c:pt idx="626">
                  <c:v>-9.2081659999999996E-4</c:v>
                </c:pt>
                <c:pt idx="627">
                  <c:v>-2.4281604000000001E-3</c:v>
                </c:pt>
                <c:pt idx="628">
                  <c:v>-9.2081659999999996E-4</c:v>
                </c:pt>
                <c:pt idx="629">
                  <c:v>-9.2081659999999996E-4</c:v>
                </c:pt>
                <c:pt idx="630">
                  <c:v>-9.2081659999999996E-4</c:v>
                </c:pt>
                <c:pt idx="631">
                  <c:v>-9.2081659999999996E-4</c:v>
                </c:pt>
                <c:pt idx="632">
                  <c:v>-2.4281604000000001E-3</c:v>
                </c:pt>
                <c:pt idx="633">
                  <c:v>-3.9355042000000003E-3</c:v>
                </c:pt>
                <c:pt idx="634">
                  <c:v>-9.2081659999999996E-4</c:v>
                </c:pt>
                <c:pt idx="635">
                  <c:v>-9.2081659999999996E-4</c:v>
                </c:pt>
                <c:pt idx="636">
                  <c:v>-2.4281604000000001E-3</c:v>
                </c:pt>
                <c:pt idx="637">
                  <c:v>-2.4281604000000001E-3</c:v>
                </c:pt>
                <c:pt idx="638">
                  <c:v>-2.4281604000000001E-3</c:v>
                </c:pt>
                <c:pt idx="639">
                  <c:v>-9.2081659999999996E-4</c:v>
                </c:pt>
                <c:pt idx="640">
                  <c:v>-2.4281604000000001E-3</c:v>
                </c:pt>
                <c:pt idx="641">
                  <c:v>-2.4281604000000001E-3</c:v>
                </c:pt>
                <c:pt idx="642">
                  <c:v>-2.4281604000000001E-3</c:v>
                </c:pt>
                <c:pt idx="643">
                  <c:v>-2.4281604000000001E-3</c:v>
                </c:pt>
                <c:pt idx="644">
                  <c:v>-2.4281604000000001E-3</c:v>
                </c:pt>
                <c:pt idx="645">
                  <c:v>-2.4281604000000001E-3</c:v>
                </c:pt>
                <c:pt idx="646">
                  <c:v>-2.4281604000000001E-3</c:v>
                </c:pt>
                <c:pt idx="647">
                  <c:v>-3.9355042000000003E-3</c:v>
                </c:pt>
                <c:pt idx="648">
                  <c:v>-9.2081659999999996E-4</c:v>
                </c:pt>
                <c:pt idx="649">
                  <c:v>-2.4281604000000001E-3</c:v>
                </c:pt>
                <c:pt idx="650">
                  <c:v>-2.4281604000000001E-3</c:v>
                </c:pt>
                <c:pt idx="651">
                  <c:v>-2.4281604000000001E-3</c:v>
                </c:pt>
                <c:pt idx="652">
                  <c:v>-3.9355042000000003E-3</c:v>
                </c:pt>
                <c:pt idx="653">
                  <c:v>-2.4281604000000001E-3</c:v>
                </c:pt>
                <c:pt idx="654">
                  <c:v>-2.4281604000000001E-3</c:v>
                </c:pt>
                <c:pt idx="655">
                  <c:v>-9.2081659999999996E-4</c:v>
                </c:pt>
                <c:pt idx="656">
                  <c:v>-9.2081659999999996E-4</c:v>
                </c:pt>
                <c:pt idx="657">
                  <c:v>-3.9355042000000003E-3</c:v>
                </c:pt>
                <c:pt idx="658">
                  <c:v>-2.4281604000000001E-3</c:v>
                </c:pt>
                <c:pt idx="659">
                  <c:v>-2.4281604000000001E-3</c:v>
                </c:pt>
                <c:pt idx="660">
                  <c:v>-2.4281604000000001E-3</c:v>
                </c:pt>
                <c:pt idx="661">
                  <c:v>-9.2081659999999996E-4</c:v>
                </c:pt>
                <c:pt idx="662">
                  <c:v>-2.4281604000000001E-3</c:v>
                </c:pt>
                <c:pt idx="663">
                  <c:v>-2.4281604000000001E-3</c:v>
                </c:pt>
                <c:pt idx="664">
                  <c:v>-9.2081659999999996E-4</c:v>
                </c:pt>
                <c:pt idx="665">
                  <c:v>-2.4281604000000001E-3</c:v>
                </c:pt>
                <c:pt idx="666">
                  <c:v>-2.4281604000000001E-3</c:v>
                </c:pt>
                <c:pt idx="667">
                  <c:v>-9.2081659999999996E-4</c:v>
                </c:pt>
                <c:pt idx="668">
                  <c:v>-2.4281604000000001E-3</c:v>
                </c:pt>
                <c:pt idx="669">
                  <c:v>-2.4281604000000001E-3</c:v>
                </c:pt>
                <c:pt idx="670">
                  <c:v>-2.4281604000000001E-3</c:v>
                </c:pt>
                <c:pt idx="671">
                  <c:v>-9.2081659999999996E-4</c:v>
                </c:pt>
                <c:pt idx="672">
                  <c:v>-9.2081659999999996E-4</c:v>
                </c:pt>
                <c:pt idx="673">
                  <c:v>-9.2081659999999996E-4</c:v>
                </c:pt>
                <c:pt idx="674">
                  <c:v>-3.9355042000000003E-3</c:v>
                </c:pt>
                <c:pt idx="675">
                  <c:v>-2.4281604000000001E-3</c:v>
                </c:pt>
                <c:pt idx="676">
                  <c:v>-9.2081659999999996E-4</c:v>
                </c:pt>
                <c:pt idx="677">
                  <c:v>-2.4281604000000001E-3</c:v>
                </c:pt>
                <c:pt idx="678">
                  <c:v>-2.4281604000000001E-3</c:v>
                </c:pt>
                <c:pt idx="679">
                  <c:v>-9.2081659999999996E-4</c:v>
                </c:pt>
                <c:pt idx="680">
                  <c:v>-2.4281604000000001E-3</c:v>
                </c:pt>
                <c:pt idx="681">
                  <c:v>-2.4281604000000001E-3</c:v>
                </c:pt>
                <c:pt idx="682">
                  <c:v>-2.4281604000000001E-3</c:v>
                </c:pt>
                <c:pt idx="683">
                  <c:v>-9.2082009999999996E-4</c:v>
                </c:pt>
                <c:pt idx="684">
                  <c:v>-9.2088100000000002E-4</c:v>
                </c:pt>
                <c:pt idx="685">
                  <c:v>-2.4283544999999999E-3</c:v>
                </c:pt>
                <c:pt idx="686">
                  <c:v>-2.4285428E-3</c:v>
                </c:pt>
                <c:pt idx="687">
                  <c:v>-2.4287796E-3</c:v>
                </c:pt>
                <c:pt idx="688">
                  <c:v>-2.4290550999999999E-3</c:v>
                </c:pt>
                <c:pt idx="689">
                  <c:v>-2.4293591999999999E-3</c:v>
                </c:pt>
                <c:pt idx="690">
                  <c:v>-2.4296819999999998E-3</c:v>
                </c:pt>
                <c:pt idx="691">
                  <c:v>-2.4300134000000001E-3</c:v>
                </c:pt>
                <c:pt idx="692">
                  <c:v>-2.4303434999999999E-3</c:v>
                </c:pt>
                <c:pt idx="693">
                  <c:v>-9.2331520000000003E-4</c:v>
                </c:pt>
                <c:pt idx="694">
                  <c:v>-2.4309590999999999E-3</c:v>
                </c:pt>
                <c:pt idx="695">
                  <c:v>-9.2387709999999996E-4</c:v>
                </c:pt>
                <c:pt idx="696">
                  <c:v>-9.2410069999999999E-4</c:v>
                </c:pt>
                <c:pt idx="697">
                  <c:v>-2.4316206E-3</c:v>
                </c:pt>
                <c:pt idx="698">
                  <c:v>-2.4317307999999998E-3</c:v>
                </c:pt>
                <c:pt idx="699">
                  <c:v>-9.2441690000000004E-4</c:v>
                </c:pt>
                <c:pt idx="700">
                  <c:v>-2.4316546999999999E-3</c:v>
                </c:pt>
                <c:pt idx="701">
                  <c:v>-9.2404749999999995E-4</c:v>
                </c:pt>
                <c:pt idx="702">
                  <c:v>-2.431009E-3</c:v>
                </c:pt>
                <c:pt idx="703">
                  <c:v>-2.4305185000000002E-3</c:v>
                </c:pt>
                <c:pt idx="704">
                  <c:v>-2.4299461000000001E-3</c:v>
                </c:pt>
                <c:pt idx="705">
                  <c:v>-2.4293140000000001E-3</c:v>
                </c:pt>
                <c:pt idx="706">
                  <c:v>-2.4286444999999999E-3</c:v>
                </c:pt>
                <c:pt idx="707">
                  <c:v>-9.2061650000000003E-4</c:v>
                </c:pt>
                <c:pt idx="708">
                  <c:v>-2.4272823999999999E-3</c:v>
                </c:pt>
                <c:pt idx="709">
                  <c:v>-2.426634E-3</c:v>
                </c:pt>
                <c:pt idx="710">
                  <c:v>-9.1869550000000003E-4</c:v>
                </c:pt>
                <c:pt idx="711">
                  <c:v>-2.4255124E-3</c:v>
                </c:pt>
                <c:pt idx="712">
                  <c:v>-2.4250831999999998E-3</c:v>
                </c:pt>
                <c:pt idx="713">
                  <c:v>-9.1743119999999998E-4</c:v>
                </c:pt>
                <c:pt idx="714">
                  <c:v>-9.1725780000000005E-4</c:v>
                </c:pt>
                <c:pt idx="715">
                  <c:v>-9.1724069999999996E-4</c:v>
                </c:pt>
                <c:pt idx="716">
                  <c:v>-2.4246609999999998E-3</c:v>
                </c:pt>
                <c:pt idx="717">
                  <c:v>-2.4248074999999999E-3</c:v>
                </c:pt>
                <c:pt idx="718">
                  <c:v>-9.1766959999999996E-4</c:v>
                </c:pt>
                <c:pt idx="719">
                  <c:v>-9.1791690000000005E-4</c:v>
                </c:pt>
                <c:pt idx="720">
                  <c:v>-9.1819989999999995E-4</c:v>
                </c:pt>
                <c:pt idx="721">
                  <c:v>-9.1850860000000005E-4</c:v>
                </c:pt>
                <c:pt idx="722">
                  <c:v>-2.4261742999999998E-3</c:v>
                </c:pt>
                <c:pt idx="723">
                  <c:v>-9.1916320000000004E-4</c:v>
                </c:pt>
                <c:pt idx="724">
                  <c:v>-2.4268314000000001E-3</c:v>
                </c:pt>
                <c:pt idx="725">
                  <c:v>-9.1980109999999996E-4</c:v>
                </c:pt>
                <c:pt idx="726">
                  <c:v>-9.2008870000000003E-4</c:v>
                </c:pt>
                <c:pt idx="727">
                  <c:v>-2.4276853999999999E-3</c:v>
                </c:pt>
                <c:pt idx="728">
                  <c:v>-2.4278948000000002E-3</c:v>
                </c:pt>
                <c:pt idx="729">
                  <c:v>-2.4280499000000001E-3</c:v>
                </c:pt>
                <c:pt idx="730">
                  <c:v>-2.4281405999999998E-3</c:v>
                </c:pt>
                <c:pt idx="731">
                  <c:v>-2.4281604000000001E-3</c:v>
                </c:pt>
                <c:pt idx="732">
                  <c:v>-9.2081659999999996E-4</c:v>
                </c:pt>
                <c:pt idx="733">
                  <c:v>-9.2081659999999996E-4</c:v>
                </c:pt>
                <c:pt idx="734">
                  <c:v>-9.2081659999999996E-4</c:v>
                </c:pt>
                <c:pt idx="735">
                  <c:v>-9.2081659999999996E-4</c:v>
                </c:pt>
                <c:pt idx="736">
                  <c:v>-2.4281604000000001E-3</c:v>
                </c:pt>
                <c:pt idx="737">
                  <c:v>-2.4281604000000001E-3</c:v>
                </c:pt>
                <c:pt idx="738">
                  <c:v>-2.4281604000000001E-3</c:v>
                </c:pt>
                <c:pt idx="739">
                  <c:v>-2.4281604000000001E-3</c:v>
                </c:pt>
                <c:pt idx="740">
                  <c:v>-9.2081659999999996E-4</c:v>
                </c:pt>
                <c:pt idx="741">
                  <c:v>-9.2081659999999996E-4</c:v>
                </c:pt>
                <c:pt idx="742">
                  <c:v>-9.2081659999999996E-4</c:v>
                </c:pt>
                <c:pt idx="743">
                  <c:v>-2.4281604000000001E-3</c:v>
                </c:pt>
                <c:pt idx="744">
                  <c:v>-2.4281604000000001E-3</c:v>
                </c:pt>
                <c:pt idx="745">
                  <c:v>-2.4281604000000001E-3</c:v>
                </c:pt>
                <c:pt idx="746">
                  <c:v>-2.4281604000000001E-3</c:v>
                </c:pt>
                <c:pt idx="747">
                  <c:v>-2.4281604000000001E-3</c:v>
                </c:pt>
                <c:pt idx="748">
                  <c:v>-9.2081659999999996E-4</c:v>
                </c:pt>
                <c:pt idx="749">
                  <c:v>-9.2081659999999996E-4</c:v>
                </c:pt>
                <c:pt idx="750">
                  <c:v>-9.2081659999999996E-4</c:v>
                </c:pt>
                <c:pt idx="751">
                  <c:v>-2.4281604000000001E-3</c:v>
                </c:pt>
                <c:pt idx="752">
                  <c:v>-9.2081659999999996E-4</c:v>
                </c:pt>
                <c:pt idx="753">
                  <c:v>-2.4281604000000001E-3</c:v>
                </c:pt>
                <c:pt idx="754">
                  <c:v>-2.4281604000000001E-3</c:v>
                </c:pt>
                <c:pt idx="755">
                  <c:v>-2.4281604000000001E-3</c:v>
                </c:pt>
                <c:pt idx="756">
                  <c:v>-2.4281604000000001E-3</c:v>
                </c:pt>
                <c:pt idx="757">
                  <c:v>-9.2081659999999996E-4</c:v>
                </c:pt>
                <c:pt idx="758">
                  <c:v>-9.2081659999999996E-4</c:v>
                </c:pt>
                <c:pt idx="759">
                  <c:v>-3.9355042000000003E-3</c:v>
                </c:pt>
                <c:pt idx="760">
                  <c:v>-2.4281604000000001E-3</c:v>
                </c:pt>
                <c:pt idx="761">
                  <c:v>-2.4281604000000001E-3</c:v>
                </c:pt>
                <c:pt idx="762">
                  <c:v>-9.2081659999999996E-4</c:v>
                </c:pt>
                <c:pt idx="763">
                  <c:v>-2.4281639E-3</c:v>
                </c:pt>
                <c:pt idx="764">
                  <c:v>-2.4282249E-3</c:v>
                </c:pt>
                <c:pt idx="765">
                  <c:v>-9.2101049999999995E-4</c:v>
                </c:pt>
                <c:pt idx="766">
                  <c:v>-2.4285428E-3</c:v>
                </c:pt>
                <c:pt idx="767">
                  <c:v>-2.4287796E-3</c:v>
                </c:pt>
                <c:pt idx="768">
                  <c:v>-9.2171020000000002E-4</c:v>
                </c:pt>
                <c:pt idx="769">
                  <c:v>-9.2201399999999997E-4</c:v>
                </c:pt>
                <c:pt idx="770">
                  <c:v>-9.2233639999999997E-4</c:v>
                </c:pt>
                <c:pt idx="771">
                  <c:v>-9.2266739999999998E-4</c:v>
                </c:pt>
                <c:pt idx="772">
                  <c:v>-2.4303434999999999E-3</c:v>
                </c:pt>
                <c:pt idx="773">
                  <c:v>-9.2331520000000003E-4</c:v>
                </c:pt>
                <c:pt idx="774">
                  <c:v>-2.4309590999999999E-3</c:v>
                </c:pt>
                <c:pt idx="775">
                  <c:v>-9.2387709999999996E-4</c:v>
                </c:pt>
                <c:pt idx="776">
                  <c:v>-9.2410069999999999E-4</c:v>
                </c:pt>
                <c:pt idx="777">
                  <c:v>-9.2427250000000002E-4</c:v>
                </c:pt>
                <c:pt idx="778">
                  <c:v>-9.2438269999999998E-4</c:v>
                </c:pt>
                <c:pt idx="779">
                  <c:v>-9.2441690000000004E-4</c:v>
                </c:pt>
                <c:pt idx="780">
                  <c:v>-2.4316546999999999E-3</c:v>
                </c:pt>
                <c:pt idx="781">
                  <c:v>-9.2404749999999995E-4</c:v>
                </c:pt>
                <c:pt idx="782">
                  <c:v>-9.2366180000000005E-4</c:v>
                </c:pt>
                <c:pt idx="783">
                  <c:v>-3.9378651999999997E-3</c:v>
                </c:pt>
                <c:pt idx="784">
                  <c:v>-2.4299461000000001E-3</c:v>
                </c:pt>
                <c:pt idx="785">
                  <c:v>-9.2196879999999995E-4</c:v>
                </c:pt>
                <c:pt idx="786">
                  <c:v>-9.2130019999999996E-4</c:v>
                </c:pt>
                <c:pt idx="787">
                  <c:v>-2.4279599999999998E-3</c:v>
                </c:pt>
                <c:pt idx="788">
                  <c:v>-9.1993969999999996E-4</c:v>
                </c:pt>
                <c:pt idx="789">
                  <c:v>-9.1929209999999997E-4</c:v>
                </c:pt>
                <c:pt idx="790">
                  <c:v>-9.1869550000000003E-4</c:v>
                </c:pt>
                <c:pt idx="791">
                  <c:v>-9.1817190000000005E-4</c:v>
                </c:pt>
                <c:pt idx="792">
                  <c:v>-9.1774320000000001E-4</c:v>
                </c:pt>
                <c:pt idx="793">
                  <c:v>-9.1743119999999998E-4</c:v>
                </c:pt>
                <c:pt idx="794">
                  <c:v>-9.1725780000000005E-4</c:v>
                </c:pt>
                <c:pt idx="795">
                  <c:v>-9.1724069999999996E-4</c:v>
                </c:pt>
                <c:pt idx="796">
                  <c:v>-9.1732149999999998E-4</c:v>
                </c:pt>
                <c:pt idx="797">
                  <c:v>-2.4248074999999999E-3</c:v>
                </c:pt>
                <c:pt idx="798">
                  <c:v>-9.1766959999999996E-4</c:v>
                </c:pt>
                <c:pt idx="799">
                  <c:v>-9.1791690000000005E-4</c:v>
                </c:pt>
                <c:pt idx="800">
                  <c:v>-9.1819989999999995E-4</c:v>
                </c:pt>
                <c:pt idx="801">
                  <c:v>-9.1850860000000005E-4</c:v>
                </c:pt>
                <c:pt idx="802">
                  <c:v>-2.4261742999999998E-3</c:v>
                </c:pt>
                <c:pt idx="803">
                  <c:v>-9.1916320000000004E-4</c:v>
                </c:pt>
                <c:pt idx="804">
                  <c:v>-9.1948919999999996E-4</c:v>
                </c:pt>
                <c:pt idx="805">
                  <c:v>-2.4271435999999999E-3</c:v>
                </c:pt>
                <c:pt idx="806">
                  <c:v>-9.2008870000000003E-4</c:v>
                </c:pt>
                <c:pt idx="807">
                  <c:v>-9.2034219999999995E-4</c:v>
                </c:pt>
                <c:pt idx="808">
                  <c:v>-9.2055130000000002E-4</c:v>
                </c:pt>
                <c:pt idx="809">
                  <c:v>-2.4280499000000001E-3</c:v>
                </c:pt>
                <c:pt idx="810">
                  <c:v>-9.2079680000000004E-4</c:v>
                </c:pt>
                <c:pt idx="811">
                  <c:v>-9.2081659999999996E-4</c:v>
                </c:pt>
                <c:pt idx="812">
                  <c:v>-9.2081659999999996E-4</c:v>
                </c:pt>
                <c:pt idx="813">
                  <c:v>-9.2081659999999996E-4</c:v>
                </c:pt>
                <c:pt idx="814">
                  <c:v>-2.4281604000000001E-3</c:v>
                </c:pt>
                <c:pt idx="815">
                  <c:v>-2.4281604000000001E-3</c:v>
                </c:pt>
                <c:pt idx="816">
                  <c:v>-9.2081659999999996E-4</c:v>
                </c:pt>
                <c:pt idx="817">
                  <c:v>-3.9355042000000003E-3</c:v>
                </c:pt>
                <c:pt idx="818">
                  <c:v>-9.2081659999999996E-4</c:v>
                </c:pt>
                <c:pt idx="819">
                  <c:v>-9.2081659999999996E-4</c:v>
                </c:pt>
                <c:pt idx="820">
                  <c:v>-9.2081659999999996E-4</c:v>
                </c:pt>
                <c:pt idx="821">
                  <c:v>-9.2081659999999996E-4</c:v>
                </c:pt>
                <c:pt idx="822">
                  <c:v>-2.4281604000000001E-3</c:v>
                </c:pt>
                <c:pt idx="823">
                  <c:v>-2.4281604000000001E-3</c:v>
                </c:pt>
                <c:pt idx="824">
                  <c:v>-9.2081659999999996E-4</c:v>
                </c:pt>
                <c:pt idx="825">
                  <c:v>-2.4281604000000001E-3</c:v>
                </c:pt>
                <c:pt idx="826">
                  <c:v>-9.2081659999999996E-4</c:v>
                </c:pt>
                <c:pt idx="827">
                  <c:v>-9.2081659999999996E-4</c:v>
                </c:pt>
                <c:pt idx="828">
                  <c:v>-2.4281604000000001E-3</c:v>
                </c:pt>
                <c:pt idx="829">
                  <c:v>-9.2081659999999996E-4</c:v>
                </c:pt>
                <c:pt idx="830">
                  <c:v>-9.2081659999999996E-4</c:v>
                </c:pt>
                <c:pt idx="831">
                  <c:v>-9.2081659999999996E-4</c:v>
                </c:pt>
                <c:pt idx="832">
                  <c:v>-9.2081659999999996E-4</c:v>
                </c:pt>
                <c:pt idx="833">
                  <c:v>-2.4281604000000001E-3</c:v>
                </c:pt>
                <c:pt idx="834">
                  <c:v>-9.2081659999999996E-4</c:v>
                </c:pt>
                <c:pt idx="835">
                  <c:v>-2.4281604000000001E-3</c:v>
                </c:pt>
                <c:pt idx="836">
                  <c:v>-2.4281604000000001E-3</c:v>
                </c:pt>
                <c:pt idx="837">
                  <c:v>-2.4281604000000001E-3</c:v>
                </c:pt>
                <c:pt idx="838">
                  <c:v>-9.2081659999999996E-4</c:v>
                </c:pt>
                <c:pt idx="839">
                  <c:v>-9.2081659999999996E-4</c:v>
                </c:pt>
                <c:pt idx="840">
                  <c:v>-9.2081659999999996E-4</c:v>
                </c:pt>
                <c:pt idx="841">
                  <c:v>-2.4281604000000001E-3</c:v>
                </c:pt>
                <c:pt idx="842">
                  <c:v>-2.4281604000000001E-3</c:v>
                </c:pt>
                <c:pt idx="843">
                  <c:v>-9.2081659999999996E-4</c:v>
                </c:pt>
                <c:pt idx="844">
                  <c:v>-9.2081659999999996E-4</c:v>
                </c:pt>
                <c:pt idx="845">
                  <c:v>-9.2081659999999996E-4</c:v>
                </c:pt>
                <c:pt idx="846">
                  <c:v>-2.4281604000000001E-3</c:v>
                </c:pt>
                <c:pt idx="847">
                  <c:v>-9.2081659999999996E-4</c:v>
                </c:pt>
                <c:pt idx="848">
                  <c:v>-9.2081659999999996E-4</c:v>
                </c:pt>
                <c:pt idx="849">
                  <c:v>-9.2081659999999996E-4</c:v>
                </c:pt>
                <c:pt idx="850">
                  <c:v>-9.2081659999999996E-4</c:v>
                </c:pt>
                <c:pt idx="851">
                  <c:v>-9.2081659999999996E-4</c:v>
                </c:pt>
                <c:pt idx="852">
                  <c:v>-9.2081659999999996E-4</c:v>
                </c:pt>
                <c:pt idx="853">
                  <c:v>-2.4281604000000001E-3</c:v>
                </c:pt>
                <c:pt idx="854">
                  <c:v>-2.4281604000000001E-3</c:v>
                </c:pt>
                <c:pt idx="855">
                  <c:v>-9.2081659999999996E-4</c:v>
                </c:pt>
                <c:pt idx="856">
                  <c:v>-9.2081659999999996E-4</c:v>
                </c:pt>
                <c:pt idx="857">
                  <c:v>-2.4281604000000001E-3</c:v>
                </c:pt>
                <c:pt idx="858">
                  <c:v>-2.4281604000000001E-3</c:v>
                </c:pt>
                <c:pt idx="859">
                  <c:v>-9.2081659999999996E-4</c:v>
                </c:pt>
                <c:pt idx="860">
                  <c:v>-2.4281604000000001E-3</c:v>
                </c:pt>
                <c:pt idx="861">
                  <c:v>5.8652710000000002E-4</c:v>
                </c:pt>
                <c:pt idx="862">
                  <c:v>-9.2081659999999996E-4</c:v>
                </c:pt>
                <c:pt idx="863">
                  <c:v>-9.2081659999999996E-4</c:v>
                </c:pt>
                <c:pt idx="864">
                  <c:v>-9.2081659999999996E-4</c:v>
                </c:pt>
                <c:pt idx="865">
                  <c:v>-9.2081659999999996E-4</c:v>
                </c:pt>
                <c:pt idx="866">
                  <c:v>-9.2081659999999996E-4</c:v>
                </c:pt>
                <c:pt idx="867">
                  <c:v>-9.2081659999999996E-4</c:v>
                </c:pt>
                <c:pt idx="868">
                  <c:v>-9.2081659999999996E-4</c:v>
                </c:pt>
                <c:pt idx="869">
                  <c:v>-2.4281604000000001E-3</c:v>
                </c:pt>
                <c:pt idx="870">
                  <c:v>-9.2081659999999996E-4</c:v>
                </c:pt>
                <c:pt idx="871">
                  <c:v>-2.4281604000000001E-3</c:v>
                </c:pt>
                <c:pt idx="872">
                  <c:v>-9.2081659999999996E-4</c:v>
                </c:pt>
                <c:pt idx="873">
                  <c:v>-9.2081659999999996E-4</c:v>
                </c:pt>
                <c:pt idx="874">
                  <c:v>-2.4281604000000001E-3</c:v>
                </c:pt>
                <c:pt idx="875">
                  <c:v>-9.2081659999999996E-4</c:v>
                </c:pt>
                <c:pt idx="876">
                  <c:v>5.8652710000000002E-4</c:v>
                </c:pt>
                <c:pt idx="877">
                  <c:v>-2.4281604000000001E-3</c:v>
                </c:pt>
                <c:pt idx="878">
                  <c:v>5.8652710000000002E-4</c:v>
                </c:pt>
                <c:pt idx="879">
                  <c:v>-9.2081659999999996E-4</c:v>
                </c:pt>
                <c:pt idx="880">
                  <c:v>-2.4281604000000001E-3</c:v>
                </c:pt>
                <c:pt idx="881">
                  <c:v>-9.2081659999999996E-4</c:v>
                </c:pt>
                <c:pt idx="882">
                  <c:v>-9.2081659999999996E-4</c:v>
                </c:pt>
                <c:pt idx="883">
                  <c:v>-9.2081659999999996E-4</c:v>
                </c:pt>
                <c:pt idx="884">
                  <c:v>-9.2081659999999996E-4</c:v>
                </c:pt>
                <c:pt idx="885">
                  <c:v>-9.2081659999999996E-4</c:v>
                </c:pt>
                <c:pt idx="886">
                  <c:v>-9.2081659999999996E-4</c:v>
                </c:pt>
                <c:pt idx="887">
                  <c:v>-2.4281604000000001E-3</c:v>
                </c:pt>
                <c:pt idx="888">
                  <c:v>-9.2081659999999996E-4</c:v>
                </c:pt>
                <c:pt idx="889">
                  <c:v>-9.2081659999999996E-4</c:v>
                </c:pt>
                <c:pt idx="890">
                  <c:v>-2.4281604000000001E-3</c:v>
                </c:pt>
                <c:pt idx="891">
                  <c:v>-9.2082009999999996E-4</c:v>
                </c:pt>
                <c:pt idx="892">
                  <c:v>-9.2088100000000002E-4</c:v>
                </c:pt>
                <c:pt idx="893">
                  <c:v>-9.2101049999999995E-4</c:v>
                </c:pt>
                <c:pt idx="894">
                  <c:v>-9.2119849999999998E-4</c:v>
                </c:pt>
                <c:pt idx="895">
                  <c:v>-9.214351E-4</c:v>
                </c:pt>
                <c:pt idx="896">
                  <c:v>-2.4290550999999999E-3</c:v>
                </c:pt>
                <c:pt idx="897">
                  <c:v>5.8533130000000002E-4</c:v>
                </c:pt>
                <c:pt idx="898">
                  <c:v>-9.2233639999999997E-4</c:v>
                </c:pt>
                <c:pt idx="899">
                  <c:v>-2.4300134000000001E-3</c:v>
                </c:pt>
                <c:pt idx="900">
                  <c:v>-3.9376899000000002E-3</c:v>
                </c:pt>
                <c:pt idx="901">
                  <c:v>-2.4306620000000001E-3</c:v>
                </c:pt>
                <c:pt idx="902">
                  <c:v>-9.2361190000000005E-4</c:v>
                </c:pt>
                <c:pt idx="903">
                  <c:v>-9.2387709999999996E-4</c:v>
                </c:pt>
                <c:pt idx="904">
                  <c:v>-2.4314484999999999E-3</c:v>
                </c:pt>
                <c:pt idx="905">
                  <c:v>-9.2427250000000002E-4</c:v>
                </c:pt>
                <c:pt idx="906">
                  <c:v>-2.4317307999999998E-3</c:v>
                </c:pt>
                <c:pt idx="907">
                  <c:v>-9.2441690000000004E-4</c:v>
                </c:pt>
                <c:pt idx="908">
                  <c:v>-9.2430660000000005E-4</c:v>
                </c:pt>
                <c:pt idx="909">
                  <c:v>-2.4313951999999999E-3</c:v>
                </c:pt>
                <c:pt idx="910">
                  <c:v>-2.431009E-3</c:v>
                </c:pt>
                <c:pt idx="911">
                  <c:v>-9.2317189999999996E-4</c:v>
                </c:pt>
                <c:pt idx="912">
                  <c:v>-2.4299461000000001E-3</c:v>
                </c:pt>
                <c:pt idx="913">
                  <c:v>-2.4293140000000001E-3</c:v>
                </c:pt>
                <c:pt idx="914">
                  <c:v>-9.2130019999999996E-4</c:v>
                </c:pt>
                <c:pt idx="915">
                  <c:v>-2.4279599999999998E-3</c:v>
                </c:pt>
                <c:pt idx="916">
                  <c:v>-2.4272823999999999E-3</c:v>
                </c:pt>
                <c:pt idx="917">
                  <c:v>-2.426634E-3</c:v>
                </c:pt>
                <c:pt idx="918">
                  <c:v>-9.1869550000000003E-4</c:v>
                </c:pt>
                <c:pt idx="919">
                  <c:v>-9.1817190000000005E-4</c:v>
                </c:pt>
                <c:pt idx="920">
                  <c:v>-9.1774320000000001E-4</c:v>
                </c:pt>
                <c:pt idx="921">
                  <c:v>5.8990850000000005E-4</c:v>
                </c:pt>
                <c:pt idx="922">
                  <c:v>-9.1725780000000005E-4</c:v>
                </c:pt>
                <c:pt idx="923">
                  <c:v>-2.4245801E-3</c:v>
                </c:pt>
                <c:pt idx="924">
                  <c:v>-9.1732149999999998E-4</c:v>
                </c:pt>
                <c:pt idx="925">
                  <c:v>-9.1746779999999999E-4</c:v>
                </c:pt>
                <c:pt idx="926">
                  <c:v>-9.1766959999999996E-4</c:v>
                </c:pt>
                <c:pt idx="927">
                  <c:v>-9.1791690000000005E-4</c:v>
                </c:pt>
                <c:pt idx="928">
                  <c:v>-3.9328810000000001E-3</c:v>
                </c:pt>
                <c:pt idx="929">
                  <c:v>-9.1850860000000005E-4</c:v>
                </c:pt>
                <c:pt idx="930">
                  <c:v>-9.1883299999999998E-4</c:v>
                </c:pt>
                <c:pt idx="931">
                  <c:v>-9.1916320000000004E-4</c:v>
                </c:pt>
                <c:pt idx="932">
                  <c:v>5.8785290000000002E-4</c:v>
                </c:pt>
                <c:pt idx="933">
                  <c:v>-9.1980109999999996E-4</c:v>
                </c:pt>
                <c:pt idx="934">
                  <c:v>-9.2008870000000003E-4</c:v>
                </c:pt>
                <c:pt idx="935">
                  <c:v>-2.4276853999999999E-3</c:v>
                </c:pt>
                <c:pt idx="936">
                  <c:v>-9.2055130000000002E-4</c:v>
                </c:pt>
                <c:pt idx="937">
                  <c:v>-9.2070620000000004E-4</c:v>
                </c:pt>
                <c:pt idx="938">
                  <c:v>-2.4281405999999998E-3</c:v>
                </c:pt>
                <c:pt idx="939">
                  <c:v>-2.4281604000000001E-3</c:v>
                </c:pt>
                <c:pt idx="940">
                  <c:v>-2.4281604000000001E-3</c:v>
                </c:pt>
                <c:pt idx="941">
                  <c:v>-9.2081659999999996E-4</c:v>
                </c:pt>
                <c:pt idx="942">
                  <c:v>-9.2081659999999996E-4</c:v>
                </c:pt>
                <c:pt idx="943">
                  <c:v>-9.2081659999999996E-4</c:v>
                </c:pt>
                <c:pt idx="944">
                  <c:v>-9.2081659999999996E-4</c:v>
                </c:pt>
                <c:pt idx="945">
                  <c:v>-9.2081659999999996E-4</c:v>
                </c:pt>
                <c:pt idx="946">
                  <c:v>-9.2081659999999996E-4</c:v>
                </c:pt>
                <c:pt idx="947">
                  <c:v>-2.4281604000000001E-3</c:v>
                </c:pt>
                <c:pt idx="948">
                  <c:v>-2.4281604000000001E-3</c:v>
                </c:pt>
                <c:pt idx="949">
                  <c:v>-9.2081659999999996E-4</c:v>
                </c:pt>
                <c:pt idx="950">
                  <c:v>-2.4281604000000001E-3</c:v>
                </c:pt>
                <c:pt idx="951">
                  <c:v>-9.2081659999999996E-4</c:v>
                </c:pt>
                <c:pt idx="952">
                  <c:v>-9.2081659999999996E-4</c:v>
                </c:pt>
                <c:pt idx="953">
                  <c:v>-9.2081659999999996E-4</c:v>
                </c:pt>
                <c:pt idx="954">
                  <c:v>-9.2081659999999996E-4</c:v>
                </c:pt>
                <c:pt idx="955">
                  <c:v>-9.2081659999999996E-4</c:v>
                </c:pt>
                <c:pt idx="956">
                  <c:v>-9.2081659999999996E-4</c:v>
                </c:pt>
                <c:pt idx="957">
                  <c:v>-9.2081659999999996E-4</c:v>
                </c:pt>
                <c:pt idx="958">
                  <c:v>-9.2081659999999996E-4</c:v>
                </c:pt>
                <c:pt idx="959">
                  <c:v>-2.4281604000000001E-3</c:v>
                </c:pt>
                <c:pt idx="960">
                  <c:v>-2.4281604000000001E-3</c:v>
                </c:pt>
                <c:pt idx="961">
                  <c:v>-9.2081659999999996E-4</c:v>
                </c:pt>
                <c:pt idx="962">
                  <c:v>-9.2081659999999996E-4</c:v>
                </c:pt>
                <c:pt idx="963">
                  <c:v>-2.4281604000000001E-3</c:v>
                </c:pt>
                <c:pt idx="964">
                  <c:v>-9.2081659999999996E-4</c:v>
                </c:pt>
                <c:pt idx="965">
                  <c:v>-2.4281604000000001E-3</c:v>
                </c:pt>
                <c:pt idx="966">
                  <c:v>-9.2081659999999996E-4</c:v>
                </c:pt>
                <c:pt idx="967">
                  <c:v>-9.2081659999999996E-4</c:v>
                </c:pt>
                <c:pt idx="968">
                  <c:v>-9.2081659999999996E-4</c:v>
                </c:pt>
                <c:pt idx="969">
                  <c:v>-2.4281604000000001E-3</c:v>
                </c:pt>
                <c:pt idx="970">
                  <c:v>-9.2081659999999996E-4</c:v>
                </c:pt>
                <c:pt idx="971">
                  <c:v>-9.2081659999999996E-4</c:v>
                </c:pt>
                <c:pt idx="972">
                  <c:v>5.8652710000000002E-4</c:v>
                </c:pt>
                <c:pt idx="973">
                  <c:v>-9.2081659999999996E-4</c:v>
                </c:pt>
                <c:pt idx="974">
                  <c:v>-9.2081659999999996E-4</c:v>
                </c:pt>
                <c:pt idx="975">
                  <c:v>-2.4281604000000001E-3</c:v>
                </c:pt>
                <c:pt idx="976">
                  <c:v>-9.2081659999999996E-4</c:v>
                </c:pt>
                <c:pt idx="977">
                  <c:v>-9.2081659999999996E-4</c:v>
                </c:pt>
                <c:pt idx="978">
                  <c:v>-9.2081659999999996E-4</c:v>
                </c:pt>
                <c:pt idx="979">
                  <c:v>-9.2081659999999996E-4</c:v>
                </c:pt>
                <c:pt idx="980">
                  <c:v>-9.2081659999999996E-4</c:v>
                </c:pt>
                <c:pt idx="981">
                  <c:v>-9.2081659999999996E-4</c:v>
                </c:pt>
                <c:pt idx="982">
                  <c:v>-2.4281604000000001E-3</c:v>
                </c:pt>
                <c:pt idx="983">
                  <c:v>-9.2081659999999996E-4</c:v>
                </c:pt>
                <c:pt idx="984">
                  <c:v>-9.2081659999999996E-4</c:v>
                </c:pt>
                <c:pt idx="985">
                  <c:v>-2.4281604000000001E-3</c:v>
                </c:pt>
                <c:pt idx="986">
                  <c:v>-2.4281604000000001E-3</c:v>
                </c:pt>
                <c:pt idx="987">
                  <c:v>-2.4281604000000001E-3</c:v>
                </c:pt>
                <c:pt idx="988">
                  <c:v>-2.4281604000000001E-3</c:v>
                </c:pt>
                <c:pt idx="989">
                  <c:v>-9.2081659999999996E-4</c:v>
                </c:pt>
                <c:pt idx="990">
                  <c:v>-2.4281604000000001E-3</c:v>
                </c:pt>
                <c:pt idx="991">
                  <c:v>-2.4281604000000001E-3</c:v>
                </c:pt>
                <c:pt idx="992">
                  <c:v>-2.4281604000000001E-3</c:v>
                </c:pt>
                <c:pt idx="993">
                  <c:v>-9.2081659999999996E-4</c:v>
                </c:pt>
                <c:pt idx="994">
                  <c:v>-9.2081659999999996E-4</c:v>
                </c:pt>
                <c:pt idx="995">
                  <c:v>-9.2081659999999996E-4</c:v>
                </c:pt>
                <c:pt idx="996">
                  <c:v>-2.4281604000000001E-3</c:v>
                </c:pt>
                <c:pt idx="997">
                  <c:v>-2.4281604000000001E-3</c:v>
                </c:pt>
                <c:pt idx="998">
                  <c:v>-9.2081659999999996E-4</c:v>
                </c:pt>
                <c:pt idx="999">
                  <c:v>-2.4281604000000001E-3</c:v>
                </c:pt>
                <c:pt idx="1000">
                  <c:v>-2.4281604000000001E-3</c:v>
                </c:pt>
                <c:pt idx="1001">
                  <c:v>-9.2081659999999996E-4</c:v>
                </c:pt>
                <c:pt idx="1002">
                  <c:v>-9.2081659999999996E-4</c:v>
                </c:pt>
                <c:pt idx="1003">
                  <c:v>-9.2081659999999996E-4</c:v>
                </c:pt>
                <c:pt idx="1004">
                  <c:v>-9.2081659999999996E-4</c:v>
                </c:pt>
                <c:pt idx="1005">
                  <c:v>-2.4281604000000001E-3</c:v>
                </c:pt>
                <c:pt idx="1006">
                  <c:v>-2.4281604000000001E-3</c:v>
                </c:pt>
                <c:pt idx="1007">
                  <c:v>-9.2081659999999996E-4</c:v>
                </c:pt>
                <c:pt idx="1008">
                  <c:v>-9.2081659999999996E-4</c:v>
                </c:pt>
                <c:pt idx="1009">
                  <c:v>-9.2081659999999996E-4</c:v>
                </c:pt>
                <c:pt idx="1010">
                  <c:v>-2.4281604000000001E-3</c:v>
                </c:pt>
                <c:pt idx="1011">
                  <c:v>-9.2081659999999996E-4</c:v>
                </c:pt>
                <c:pt idx="1012">
                  <c:v>-9.2081659999999996E-4</c:v>
                </c:pt>
                <c:pt idx="1013">
                  <c:v>-9.2081659999999996E-4</c:v>
                </c:pt>
                <c:pt idx="1014">
                  <c:v>-9.2081659999999996E-4</c:v>
                </c:pt>
                <c:pt idx="1015">
                  <c:v>-2.4281604000000001E-3</c:v>
                </c:pt>
                <c:pt idx="1016">
                  <c:v>-9.2081659999999996E-4</c:v>
                </c:pt>
                <c:pt idx="1017">
                  <c:v>-9.2081659999999996E-4</c:v>
                </c:pt>
                <c:pt idx="1018">
                  <c:v>-9.2081659999999996E-4</c:v>
                </c:pt>
                <c:pt idx="1019">
                  <c:v>-9.2081309999999996E-4</c:v>
                </c:pt>
                <c:pt idx="1020">
                  <c:v>-9.2075010000000005E-4</c:v>
                </c:pt>
                <c:pt idx="1021">
                  <c:v>-2.4279599999999998E-3</c:v>
                </c:pt>
                <c:pt idx="1022">
                  <c:v>-9.2042290000000004E-4</c:v>
                </c:pt>
                <c:pt idx="1023">
                  <c:v>-9.2017979999999997E-4</c:v>
                </c:pt>
                <c:pt idx="1024">
                  <c:v>-2.4272403999999999E-3</c:v>
                </c:pt>
                <c:pt idx="1025">
                  <c:v>-9.1958730000000002E-4</c:v>
                </c:pt>
                <c:pt idx="1026">
                  <c:v>-2.426601E-3</c:v>
                </c:pt>
                <c:pt idx="1027">
                  <c:v>-9.1892359999999997E-4</c:v>
                </c:pt>
                <c:pt idx="1028">
                  <c:v>-9.1859120000000003E-4</c:v>
                </c:pt>
                <c:pt idx="1029">
                  <c:v>-9.1827260000000002E-4</c:v>
                </c:pt>
                <c:pt idx="1030">
                  <c:v>-2.4253184999999998E-3</c:v>
                </c:pt>
                <c:pt idx="1031">
                  <c:v>-2.4250583E-3</c:v>
                </c:pt>
                <c:pt idx="1032">
                  <c:v>-9.1750359999999995E-4</c:v>
                </c:pt>
                <c:pt idx="1033">
                  <c:v>-9.1734439999999998E-4</c:v>
                </c:pt>
                <c:pt idx="1034">
                  <c:v>-9.1725119999999996E-4</c:v>
                </c:pt>
                <c:pt idx="1035">
                  <c:v>-9.1723439999999998E-4</c:v>
                </c:pt>
                <c:pt idx="1036">
                  <c:v>-2.4246366000000002E-3</c:v>
                </c:pt>
                <c:pt idx="1037">
                  <c:v>-2.4247698000000001E-3</c:v>
                </c:pt>
                <c:pt idx="1038">
                  <c:v>-2.424963E-3</c:v>
                </c:pt>
                <c:pt idx="1039">
                  <c:v>-9.1786549999999998E-4</c:v>
                </c:pt>
                <c:pt idx="1040">
                  <c:v>-9.1814679999999995E-4</c:v>
                </c:pt>
                <c:pt idx="1041">
                  <c:v>-2.4257976000000001E-3</c:v>
                </c:pt>
                <c:pt idx="1042">
                  <c:v>-9.1878459999999995E-4</c:v>
                </c:pt>
                <c:pt idx="1043">
                  <c:v>-9.1912009999999998E-4</c:v>
                </c:pt>
                <c:pt idx="1044">
                  <c:v>5.8788950000000003E-4</c:v>
                </c:pt>
                <c:pt idx="1045">
                  <c:v>-9.1977170000000002E-4</c:v>
                </c:pt>
                <c:pt idx="1046">
                  <c:v>-9.2006680000000004E-4</c:v>
                </c:pt>
                <c:pt idx="1047">
                  <c:v>-9.2032729999999997E-4</c:v>
                </c:pt>
                <c:pt idx="1048">
                  <c:v>-9.2054280000000005E-4</c:v>
                </c:pt>
                <c:pt idx="1049">
                  <c:v>-9.2070260000000001E-4</c:v>
                </c:pt>
                <c:pt idx="1050">
                  <c:v>-2.4281399E-3</c:v>
                </c:pt>
                <c:pt idx="1051">
                  <c:v>-2.4281604000000001E-3</c:v>
                </c:pt>
                <c:pt idx="1052">
                  <c:v>-9.2081659999999996E-4</c:v>
                </c:pt>
                <c:pt idx="1053">
                  <c:v>-2.4281604000000001E-3</c:v>
                </c:pt>
                <c:pt idx="1054">
                  <c:v>-9.2081659999999996E-4</c:v>
                </c:pt>
                <c:pt idx="1055">
                  <c:v>-9.2081659999999996E-4</c:v>
                </c:pt>
                <c:pt idx="1056">
                  <c:v>-2.4281604000000001E-3</c:v>
                </c:pt>
                <c:pt idx="1057">
                  <c:v>-2.4281604000000001E-3</c:v>
                </c:pt>
                <c:pt idx="1058">
                  <c:v>-9.2081659999999996E-4</c:v>
                </c:pt>
                <c:pt idx="1059">
                  <c:v>5.8652710000000002E-4</c:v>
                </c:pt>
                <c:pt idx="1060">
                  <c:v>-9.2081659999999996E-4</c:v>
                </c:pt>
                <c:pt idx="1061">
                  <c:v>-9.2081659999999996E-4</c:v>
                </c:pt>
                <c:pt idx="1062">
                  <c:v>-2.4281604000000001E-3</c:v>
                </c:pt>
                <c:pt idx="1063">
                  <c:v>-2.4281604000000001E-3</c:v>
                </c:pt>
                <c:pt idx="1064">
                  <c:v>-2.4281604000000001E-3</c:v>
                </c:pt>
                <c:pt idx="1065">
                  <c:v>-9.2081659999999996E-4</c:v>
                </c:pt>
                <c:pt idx="1066">
                  <c:v>-9.2081659999999996E-4</c:v>
                </c:pt>
                <c:pt idx="1067">
                  <c:v>-9.2081659999999996E-4</c:v>
                </c:pt>
                <c:pt idx="1068">
                  <c:v>-2.4281604000000001E-3</c:v>
                </c:pt>
                <c:pt idx="1069">
                  <c:v>-9.2081659999999996E-4</c:v>
                </c:pt>
                <c:pt idx="1070">
                  <c:v>-9.2081659999999996E-4</c:v>
                </c:pt>
                <c:pt idx="1071">
                  <c:v>-9.2081659999999996E-4</c:v>
                </c:pt>
                <c:pt idx="1072">
                  <c:v>-9.2081659999999996E-4</c:v>
                </c:pt>
                <c:pt idx="1073">
                  <c:v>-2.4281604000000001E-3</c:v>
                </c:pt>
                <c:pt idx="1074">
                  <c:v>-9.2081659999999996E-4</c:v>
                </c:pt>
                <c:pt idx="1075">
                  <c:v>-9.2081659999999996E-4</c:v>
                </c:pt>
                <c:pt idx="1076">
                  <c:v>5.8652710000000002E-4</c:v>
                </c:pt>
                <c:pt idx="1077">
                  <c:v>-2.4281604000000001E-3</c:v>
                </c:pt>
                <c:pt idx="1078">
                  <c:v>-9.2081659999999996E-4</c:v>
                </c:pt>
                <c:pt idx="1079">
                  <c:v>-9.2081659999999996E-4</c:v>
                </c:pt>
                <c:pt idx="1080">
                  <c:v>-9.2081659999999996E-4</c:v>
                </c:pt>
                <c:pt idx="1081">
                  <c:v>-2.4281604000000001E-3</c:v>
                </c:pt>
                <c:pt idx="1082">
                  <c:v>-2.4281604000000001E-3</c:v>
                </c:pt>
                <c:pt idx="1083">
                  <c:v>5.8652710000000002E-4</c:v>
                </c:pt>
                <c:pt idx="1084">
                  <c:v>-9.2081659999999996E-4</c:v>
                </c:pt>
                <c:pt idx="1085">
                  <c:v>-9.2081659999999996E-4</c:v>
                </c:pt>
                <c:pt idx="1086">
                  <c:v>-9.2081659999999996E-4</c:v>
                </c:pt>
                <c:pt idx="1087">
                  <c:v>-9.2081659999999996E-4</c:v>
                </c:pt>
                <c:pt idx="1088">
                  <c:v>-9.2081659999999996E-4</c:v>
                </c:pt>
                <c:pt idx="1089">
                  <c:v>-2.4281604000000001E-3</c:v>
                </c:pt>
                <c:pt idx="1090">
                  <c:v>-9.2081659999999996E-4</c:v>
                </c:pt>
                <c:pt idx="1091">
                  <c:v>-2.4281604000000001E-3</c:v>
                </c:pt>
                <c:pt idx="1092">
                  <c:v>-2.4281604000000001E-3</c:v>
                </c:pt>
                <c:pt idx="1093">
                  <c:v>-9.2081659999999996E-4</c:v>
                </c:pt>
                <c:pt idx="1094">
                  <c:v>-9.2081659999999996E-4</c:v>
                </c:pt>
                <c:pt idx="1095">
                  <c:v>-9.2081659999999996E-4</c:v>
                </c:pt>
                <c:pt idx="1096">
                  <c:v>-2.4281604000000001E-3</c:v>
                </c:pt>
                <c:pt idx="1097">
                  <c:v>-9.2081659999999996E-4</c:v>
                </c:pt>
                <c:pt idx="1098">
                  <c:v>-9.2081659999999996E-4</c:v>
                </c:pt>
                <c:pt idx="1099">
                  <c:v>-9.208202E-4</c:v>
                </c:pt>
                <c:pt idx="1100">
                  <c:v>-9.2088320000000001E-4</c:v>
                </c:pt>
                <c:pt idx="1101">
                  <c:v>-2.4283608999999999E-3</c:v>
                </c:pt>
                <c:pt idx="1102">
                  <c:v>-2.4285549000000002E-3</c:v>
                </c:pt>
                <c:pt idx="1103">
                  <c:v>-9.2145400000000004E-4</c:v>
                </c:pt>
                <c:pt idx="1104">
                  <c:v>-9.2173660000000003E-4</c:v>
                </c:pt>
                <c:pt idx="1105">
                  <c:v>-2.4293930000000002E-3</c:v>
                </c:pt>
                <c:pt idx="1106">
                  <c:v>-9.2237709999999997E-4</c:v>
                </c:pt>
                <c:pt idx="1107">
                  <c:v>-9.2271400000000004E-4</c:v>
                </c:pt>
                <c:pt idx="1108">
                  <c:v>-2.4303945E-3</c:v>
                </c:pt>
                <c:pt idx="1109">
                  <c:v>-9.2336839999999996E-4</c:v>
                </c:pt>
                <c:pt idx="1110">
                  <c:v>-2.4310120000000002E-3</c:v>
                </c:pt>
                <c:pt idx="1111">
                  <c:v>-2.4312740000000002E-3</c:v>
                </c:pt>
                <c:pt idx="1112">
                  <c:v>-9.2414280000000003E-4</c:v>
                </c:pt>
                <c:pt idx="1113">
                  <c:v>-2.4316513000000001E-3</c:v>
                </c:pt>
                <c:pt idx="1114">
                  <c:v>-9.2439729999999997E-4</c:v>
                </c:pt>
                <c:pt idx="1115">
                  <c:v>-9.2441419999999999E-4</c:v>
                </c:pt>
                <c:pt idx="1116">
                  <c:v>-9.2435100000000001E-4</c:v>
                </c:pt>
                <c:pt idx="1117">
                  <c:v>-9.242168E-4</c:v>
                </c:pt>
                <c:pt idx="1118">
                  <c:v>-9.2402239999999996E-4</c:v>
                </c:pt>
                <c:pt idx="1119">
                  <c:v>-9.2377819999999995E-4</c:v>
                </c:pt>
                <c:pt idx="1120">
                  <c:v>-9.2349499999999998E-4</c:v>
                </c:pt>
                <c:pt idx="1121">
                  <c:v>-9.2318320000000001E-4</c:v>
                </c:pt>
                <c:pt idx="1122">
                  <c:v>-9.2285360000000005E-4</c:v>
                </c:pt>
                <c:pt idx="1123">
                  <c:v>-9.2251659999999995E-4</c:v>
                </c:pt>
                <c:pt idx="1124">
                  <c:v>-2.4295282999999999E-3</c:v>
                </c:pt>
                <c:pt idx="1125">
                  <c:v>-9.2186290000000005E-4</c:v>
                </c:pt>
                <c:pt idx="1126">
                  <c:v>-9.2156720000000005E-4</c:v>
                </c:pt>
                <c:pt idx="1127">
                  <c:v>-9.2130619999999995E-4</c:v>
                </c:pt>
                <c:pt idx="1128">
                  <c:v>-9.2109060000000005E-4</c:v>
                </c:pt>
                <c:pt idx="1129">
                  <c:v>-9.2093069999999995E-4</c:v>
                </c:pt>
                <c:pt idx="1130">
                  <c:v>-9.2083710000000001E-4</c:v>
                </c:pt>
                <c:pt idx="1131">
                  <c:v>-9.2081659999999996E-4</c:v>
                </c:pt>
                <c:pt idx="1132">
                  <c:v>5.8652710000000002E-4</c:v>
                </c:pt>
                <c:pt idx="1133">
                  <c:v>-9.2081659999999996E-4</c:v>
                </c:pt>
                <c:pt idx="1134">
                  <c:v>-2.4281604000000001E-3</c:v>
                </c:pt>
                <c:pt idx="1135">
                  <c:v>-2.4281604000000001E-3</c:v>
                </c:pt>
                <c:pt idx="1136">
                  <c:v>-9.2081659999999996E-4</c:v>
                </c:pt>
                <c:pt idx="1137">
                  <c:v>-2.4281604000000001E-3</c:v>
                </c:pt>
                <c:pt idx="1138">
                  <c:v>-9.2081659999999996E-4</c:v>
                </c:pt>
                <c:pt idx="1139">
                  <c:v>-9.2081659999999996E-4</c:v>
                </c:pt>
                <c:pt idx="1140">
                  <c:v>-9.2081659999999996E-4</c:v>
                </c:pt>
                <c:pt idx="1141">
                  <c:v>-9.2081659999999996E-4</c:v>
                </c:pt>
                <c:pt idx="1142">
                  <c:v>-9.2081659999999996E-4</c:v>
                </c:pt>
                <c:pt idx="1143">
                  <c:v>-9.2081659999999996E-4</c:v>
                </c:pt>
                <c:pt idx="1144">
                  <c:v>-9.2081659999999996E-4</c:v>
                </c:pt>
                <c:pt idx="1145">
                  <c:v>-2.4281604000000001E-3</c:v>
                </c:pt>
                <c:pt idx="1146">
                  <c:v>-9.2081659999999996E-4</c:v>
                </c:pt>
                <c:pt idx="1147">
                  <c:v>-9.2081659999999996E-4</c:v>
                </c:pt>
                <c:pt idx="1148">
                  <c:v>5.8652710000000002E-4</c:v>
                </c:pt>
                <c:pt idx="1149">
                  <c:v>-9.2081659999999996E-4</c:v>
                </c:pt>
                <c:pt idx="1150">
                  <c:v>-9.2081659999999996E-4</c:v>
                </c:pt>
                <c:pt idx="1151">
                  <c:v>-9.2081659999999996E-4</c:v>
                </c:pt>
                <c:pt idx="1152">
                  <c:v>-9.2081659999999996E-4</c:v>
                </c:pt>
                <c:pt idx="1153">
                  <c:v>5.8652710000000002E-4</c:v>
                </c:pt>
                <c:pt idx="1154">
                  <c:v>-9.2081659999999996E-4</c:v>
                </c:pt>
                <c:pt idx="1155">
                  <c:v>-9.2081659999999996E-4</c:v>
                </c:pt>
                <c:pt idx="1156">
                  <c:v>-9.2081659999999996E-4</c:v>
                </c:pt>
                <c:pt idx="1157">
                  <c:v>-9.2081659999999996E-4</c:v>
                </c:pt>
                <c:pt idx="1158">
                  <c:v>5.8652710000000002E-4</c:v>
                </c:pt>
                <c:pt idx="1159">
                  <c:v>-9.2081659999999996E-4</c:v>
                </c:pt>
                <c:pt idx="1160">
                  <c:v>-9.2081659999999996E-4</c:v>
                </c:pt>
                <c:pt idx="1161">
                  <c:v>-9.2081659999999996E-4</c:v>
                </c:pt>
                <c:pt idx="1162">
                  <c:v>-9.2081659999999996E-4</c:v>
                </c:pt>
                <c:pt idx="1163">
                  <c:v>-9.2081309999999996E-4</c:v>
                </c:pt>
                <c:pt idx="1164">
                  <c:v>-2.4280937999999999E-3</c:v>
                </c:pt>
                <c:pt idx="1165">
                  <c:v>-9.2061650000000003E-4</c:v>
                </c:pt>
                <c:pt idx="1166">
                  <c:v>-9.2042290000000004E-4</c:v>
                </c:pt>
                <c:pt idx="1167">
                  <c:v>-9.2017979999999997E-4</c:v>
                </c:pt>
                <c:pt idx="1168">
                  <c:v>-9.1989770000000005E-4</c:v>
                </c:pt>
                <c:pt idx="1169">
                  <c:v>-2.4269296000000002E-3</c:v>
                </c:pt>
                <c:pt idx="1170">
                  <c:v>-2.426601E-3</c:v>
                </c:pt>
                <c:pt idx="1171">
                  <c:v>-9.1892359999999997E-4</c:v>
                </c:pt>
                <c:pt idx="1172">
                  <c:v>-9.1859120000000003E-4</c:v>
                </c:pt>
                <c:pt idx="1173">
                  <c:v>-2.4256133000000002E-3</c:v>
                </c:pt>
                <c:pt idx="1174">
                  <c:v>-9.1797820000000003E-4</c:v>
                </c:pt>
                <c:pt idx="1175">
                  <c:v>-9.1771829999999998E-4</c:v>
                </c:pt>
                <c:pt idx="1176">
                  <c:v>-9.1750359999999995E-4</c:v>
                </c:pt>
                <c:pt idx="1177">
                  <c:v>-9.1734439999999998E-4</c:v>
                </c:pt>
                <c:pt idx="1178">
                  <c:v>-9.1725119999999996E-4</c:v>
                </c:pt>
                <c:pt idx="1179">
                  <c:v>-9.1723439999999998E-4</c:v>
                </c:pt>
                <c:pt idx="1180">
                  <c:v>-9.172971E-4</c:v>
                </c:pt>
                <c:pt idx="1181">
                  <c:v>-9.1743019999999996E-4</c:v>
                </c:pt>
                <c:pt idx="1182">
                  <c:v>5.8971670000000003E-4</c:v>
                </c:pt>
                <c:pt idx="1183">
                  <c:v>-9.1786549999999998E-4</c:v>
                </c:pt>
                <c:pt idx="1184">
                  <c:v>-9.1814679999999995E-4</c:v>
                </c:pt>
                <c:pt idx="1185">
                  <c:v>-9.1845670000000003E-4</c:v>
                </c:pt>
                <c:pt idx="1186">
                  <c:v>-9.1878459999999995E-4</c:v>
                </c:pt>
                <c:pt idx="1187">
                  <c:v>-2.4264617999999998E-3</c:v>
                </c:pt>
                <c:pt idx="1188">
                  <c:v>-2.4267947000000002E-3</c:v>
                </c:pt>
                <c:pt idx="1189">
                  <c:v>-9.1977170000000002E-4</c:v>
                </c:pt>
                <c:pt idx="1190">
                  <c:v>5.872761E-4</c:v>
                </c:pt>
                <c:pt idx="1191">
                  <c:v>-2.4276705E-3</c:v>
                </c:pt>
                <c:pt idx="1192">
                  <c:v>-9.2054280000000005E-4</c:v>
                </c:pt>
                <c:pt idx="1193">
                  <c:v>-2.4280462000000002E-3</c:v>
                </c:pt>
                <c:pt idx="1194">
                  <c:v>-9.2079620000000005E-4</c:v>
                </c:pt>
                <c:pt idx="1195">
                  <c:v>-9.2081659999999996E-4</c:v>
                </c:pt>
                <c:pt idx="1196">
                  <c:v>-9.2081659999999996E-4</c:v>
                </c:pt>
                <c:pt idx="1197">
                  <c:v>-9.2081659999999996E-4</c:v>
                </c:pt>
                <c:pt idx="1198">
                  <c:v>5.8652710000000002E-4</c:v>
                </c:pt>
                <c:pt idx="1199">
                  <c:v>-2.4281604000000001E-3</c:v>
                </c:pt>
                <c:pt idx="1200">
                  <c:v>-9.2081659999999996E-4</c:v>
                </c:pt>
                <c:pt idx="1201">
                  <c:v>-9.2081659999999996E-4</c:v>
                </c:pt>
                <c:pt idx="1202">
                  <c:v>-2.4281604000000001E-3</c:v>
                </c:pt>
                <c:pt idx="1203">
                  <c:v>5.8652710000000002E-4</c:v>
                </c:pt>
                <c:pt idx="1204">
                  <c:v>5.8652710000000002E-4</c:v>
                </c:pt>
                <c:pt idx="1205">
                  <c:v>-9.2081659999999996E-4</c:v>
                </c:pt>
                <c:pt idx="1206">
                  <c:v>-9.2081659999999996E-4</c:v>
                </c:pt>
                <c:pt idx="1207">
                  <c:v>5.8652710000000002E-4</c:v>
                </c:pt>
                <c:pt idx="1208">
                  <c:v>-2.4281604000000001E-3</c:v>
                </c:pt>
                <c:pt idx="1209">
                  <c:v>-9.2081659999999996E-4</c:v>
                </c:pt>
                <c:pt idx="1210">
                  <c:v>-9.2081659999999996E-4</c:v>
                </c:pt>
                <c:pt idx="1211">
                  <c:v>-9.2081659999999996E-4</c:v>
                </c:pt>
                <c:pt idx="1212">
                  <c:v>-9.2081659999999996E-4</c:v>
                </c:pt>
                <c:pt idx="1213">
                  <c:v>-9.2081659999999996E-4</c:v>
                </c:pt>
                <c:pt idx="1214">
                  <c:v>-9.2081659999999996E-4</c:v>
                </c:pt>
                <c:pt idx="1215">
                  <c:v>-9.2081659999999996E-4</c:v>
                </c:pt>
                <c:pt idx="1216">
                  <c:v>-9.2081659999999996E-4</c:v>
                </c:pt>
                <c:pt idx="1217">
                  <c:v>-2.4281604000000001E-3</c:v>
                </c:pt>
                <c:pt idx="1218">
                  <c:v>-2.4281604000000001E-3</c:v>
                </c:pt>
                <c:pt idx="1219">
                  <c:v>-9.2081659999999996E-4</c:v>
                </c:pt>
                <c:pt idx="1220">
                  <c:v>-2.4281604000000001E-3</c:v>
                </c:pt>
                <c:pt idx="1221">
                  <c:v>-9.2081659999999996E-4</c:v>
                </c:pt>
                <c:pt idx="1222">
                  <c:v>-9.2081659999999996E-4</c:v>
                </c:pt>
                <c:pt idx="1223">
                  <c:v>5.8652710000000002E-4</c:v>
                </c:pt>
                <c:pt idx="1224">
                  <c:v>5.8652710000000002E-4</c:v>
                </c:pt>
                <c:pt idx="1225">
                  <c:v>-9.2081659999999996E-4</c:v>
                </c:pt>
                <c:pt idx="1226">
                  <c:v>-9.2081659999999996E-4</c:v>
                </c:pt>
                <c:pt idx="1227">
                  <c:v>-9.208202E-4</c:v>
                </c:pt>
                <c:pt idx="1228">
                  <c:v>-2.4282270999999999E-3</c:v>
                </c:pt>
                <c:pt idx="1229">
                  <c:v>-2.4283608999999999E-3</c:v>
                </c:pt>
                <c:pt idx="1230">
                  <c:v>-9.2121059999999999E-4</c:v>
                </c:pt>
                <c:pt idx="1231">
                  <c:v>-9.2145400000000004E-4</c:v>
                </c:pt>
                <c:pt idx="1232">
                  <c:v>-9.2173660000000003E-4</c:v>
                </c:pt>
                <c:pt idx="1233">
                  <c:v>-9.2204780000000001E-4</c:v>
                </c:pt>
                <c:pt idx="1234">
                  <c:v>-9.2237709999999997E-4</c:v>
                </c:pt>
                <c:pt idx="1235">
                  <c:v>-9.2271400000000004E-4</c:v>
                </c:pt>
                <c:pt idx="1236">
                  <c:v>-9.2304789999999996E-4</c:v>
                </c:pt>
                <c:pt idx="1237">
                  <c:v>-9.2336839999999996E-4</c:v>
                </c:pt>
                <c:pt idx="1238">
                  <c:v>-9.2366469999999995E-4</c:v>
                </c:pt>
                <c:pt idx="1239">
                  <c:v>-2.4312740000000002E-3</c:v>
                </c:pt>
                <c:pt idx="1240">
                  <c:v>-9.2414280000000003E-4</c:v>
                </c:pt>
                <c:pt idx="1241">
                  <c:v>-2.4316513000000001E-3</c:v>
                </c:pt>
                <c:pt idx="1242">
                  <c:v>-2.4317454E-3</c:v>
                </c:pt>
                <c:pt idx="1243">
                  <c:v>-2.4317624000000002E-3</c:v>
                </c:pt>
                <c:pt idx="1244">
                  <c:v>-2.4316990999999999E-3</c:v>
                </c:pt>
                <c:pt idx="1245">
                  <c:v>-9.242168E-4</c:v>
                </c:pt>
                <c:pt idx="1246">
                  <c:v>-2.4313701E-3</c:v>
                </c:pt>
                <c:pt idx="1247">
                  <c:v>-9.2377819999999995E-4</c:v>
                </c:pt>
                <c:pt idx="1248">
                  <c:v>5.8385209999999997E-4</c:v>
                </c:pt>
                <c:pt idx="1249">
                  <c:v>-9.2318320000000001E-4</c:v>
                </c:pt>
                <c:pt idx="1250">
                  <c:v>-9.2285360000000005E-4</c:v>
                </c:pt>
                <c:pt idx="1251">
                  <c:v>-9.2251659999999995E-4</c:v>
                </c:pt>
                <c:pt idx="1252">
                  <c:v>-9.221829E-4</c:v>
                </c:pt>
                <c:pt idx="1253">
                  <c:v>5.8548219999999998E-4</c:v>
                </c:pt>
                <c:pt idx="1254">
                  <c:v>-9.2156720000000005E-4</c:v>
                </c:pt>
                <c:pt idx="1255">
                  <c:v>-9.2130619999999995E-4</c:v>
                </c:pt>
                <c:pt idx="1256">
                  <c:v>-9.2109060000000005E-4</c:v>
                </c:pt>
                <c:pt idx="1257">
                  <c:v>-9.2093069999999995E-4</c:v>
                </c:pt>
                <c:pt idx="1258">
                  <c:v>-2.4281809000000001E-3</c:v>
                </c:pt>
                <c:pt idx="1259">
                  <c:v>-9.2081659999999996E-4</c:v>
                </c:pt>
                <c:pt idx="1260">
                  <c:v>-9.2081659999999996E-4</c:v>
                </c:pt>
                <c:pt idx="1261">
                  <c:v>-2.4281604000000001E-3</c:v>
                </c:pt>
                <c:pt idx="1262">
                  <c:v>-9.2081659999999996E-4</c:v>
                </c:pt>
                <c:pt idx="1263">
                  <c:v>-9.2081659999999996E-4</c:v>
                </c:pt>
                <c:pt idx="1264">
                  <c:v>-9.2081659999999996E-4</c:v>
                </c:pt>
                <c:pt idx="1265">
                  <c:v>-9.2081659999999996E-4</c:v>
                </c:pt>
                <c:pt idx="1266">
                  <c:v>-9.2081659999999996E-4</c:v>
                </c:pt>
                <c:pt idx="1267">
                  <c:v>5.8652710000000002E-4</c:v>
                </c:pt>
                <c:pt idx="1268">
                  <c:v>5.8652710000000002E-4</c:v>
                </c:pt>
                <c:pt idx="1269">
                  <c:v>-9.2081659999999996E-4</c:v>
                </c:pt>
                <c:pt idx="1270">
                  <c:v>-9.2081659999999996E-4</c:v>
                </c:pt>
                <c:pt idx="1271">
                  <c:v>-9.2081659999999996E-4</c:v>
                </c:pt>
                <c:pt idx="1272">
                  <c:v>-9.2081659999999996E-4</c:v>
                </c:pt>
                <c:pt idx="1273">
                  <c:v>-9.2081659999999996E-4</c:v>
                </c:pt>
                <c:pt idx="1274">
                  <c:v>-2.4281604000000001E-3</c:v>
                </c:pt>
                <c:pt idx="1275">
                  <c:v>5.8652710000000002E-4</c:v>
                </c:pt>
                <c:pt idx="1276">
                  <c:v>5.8652710000000002E-4</c:v>
                </c:pt>
                <c:pt idx="1277">
                  <c:v>-9.2081659999999996E-4</c:v>
                </c:pt>
                <c:pt idx="1278">
                  <c:v>-9.2081659999999996E-4</c:v>
                </c:pt>
                <c:pt idx="1279">
                  <c:v>-9.2081659999999996E-4</c:v>
                </c:pt>
                <c:pt idx="1280">
                  <c:v>-9.2081659999999996E-4</c:v>
                </c:pt>
                <c:pt idx="1281">
                  <c:v>5.8652710000000002E-4</c:v>
                </c:pt>
                <c:pt idx="1282">
                  <c:v>-9.2081659999999996E-4</c:v>
                </c:pt>
                <c:pt idx="1283">
                  <c:v>-9.2081659999999996E-4</c:v>
                </c:pt>
                <c:pt idx="1284">
                  <c:v>-9.2081659999999996E-4</c:v>
                </c:pt>
                <c:pt idx="1285">
                  <c:v>-9.2081659999999996E-4</c:v>
                </c:pt>
                <c:pt idx="1286">
                  <c:v>-9.2081659999999996E-4</c:v>
                </c:pt>
                <c:pt idx="1287">
                  <c:v>-9.2081659999999996E-4</c:v>
                </c:pt>
                <c:pt idx="1288">
                  <c:v>-9.2081659999999996E-4</c:v>
                </c:pt>
                <c:pt idx="1289">
                  <c:v>-2.4281604000000001E-3</c:v>
                </c:pt>
                <c:pt idx="1290">
                  <c:v>5.8652710000000002E-4</c:v>
                </c:pt>
                <c:pt idx="1291">
                  <c:v>-9.2081960000000001E-4</c:v>
                </c:pt>
                <c:pt idx="1292">
                  <c:v>-9.2087240000000002E-4</c:v>
                </c:pt>
                <c:pt idx="1293">
                  <c:v>-9.2098519999999999E-4</c:v>
                </c:pt>
                <c:pt idx="1294">
                  <c:v>-9.2115009999999995E-4</c:v>
                </c:pt>
                <c:pt idx="1295">
                  <c:v>-9.2135929999999995E-4</c:v>
                </c:pt>
                <c:pt idx="1296">
                  <c:v>-2.4289495999999999E-3</c:v>
                </c:pt>
                <c:pt idx="1297">
                  <c:v>-9.2187889999999998E-4</c:v>
                </c:pt>
                <c:pt idx="1298">
                  <c:v>-2.4295190000000002E-3</c:v>
                </c:pt>
                <c:pt idx="1299">
                  <c:v>-9.2248099999999995E-4</c:v>
                </c:pt>
                <c:pt idx="1300">
                  <c:v>-9.2279320000000005E-4</c:v>
                </c:pt>
                <c:pt idx="1301">
                  <c:v>5.842442E-4</c:v>
                </c:pt>
                <c:pt idx="1302">
                  <c:v>-9.2340059999999999E-4</c:v>
                </c:pt>
                <c:pt idx="1303">
                  <c:v>-9.2367980000000001E-4</c:v>
                </c:pt>
                <c:pt idx="1304">
                  <c:v>-9.2393209999999996E-4</c:v>
                </c:pt>
                <c:pt idx="1305">
                  <c:v>-9.2414959999999997E-4</c:v>
                </c:pt>
                <c:pt idx="1306">
                  <c:v>5.8302370000000003E-4</c:v>
                </c:pt>
                <c:pt idx="1307">
                  <c:v>5.8289799999999999E-4</c:v>
                </c:pt>
                <c:pt idx="1308">
                  <c:v>-9.2455179999999997E-4</c:v>
                </c:pt>
                <c:pt idx="1309">
                  <c:v>-9.2463929999999999E-4</c:v>
                </c:pt>
                <c:pt idx="1310">
                  <c:v>-9.2471280000000001E-4</c:v>
                </c:pt>
                <c:pt idx="1311">
                  <c:v>-2.4321207000000001E-3</c:v>
                </c:pt>
                <c:pt idx="1312">
                  <c:v>-9.2481729999999997E-4</c:v>
                </c:pt>
                <c:pt idx="1313">
                  <c:v>-9.2484849999999999E-4</c:v>
                </c:pt>
                <c:pt idx="1314">
                  <c:v>-9.2486550000000004E-4</c:v>
                </c:pt>
                <c:pt idx="1315">
                  <c:v>-9.2486840000000005E-4</c:v>
                </c:pt>
                <c:pt idx="1316">
                  <c:v>-9.2485729999999995E-4</c:v>
                </c:pt>
                <c:pt idx="1317">
                  <c:v>-9.24832E-4</c:v>
                </c:pt>
                <c:pt idx="1318">
                  <c:v>-9.2479260000000001E-4</c:v>
                </c:pt>
                <c:pt idx="1319">
                  <c:v>-9.2473909999999998E-4</c:v>
                </c:pt>
                <c:pt idx="1320">
                  <c:v>-9.2467150000000002E-4</c:v>
                </c:pt>
                <c:pt idx="1321">
                  <c:v>5.8275850000000001E-4</c:v>
                </c:pt>
                <c:pt idx="1322">
                  <c:v>5.8285420000000001E-4</c:v>
                </c:pt>
                <c:pt idx="1323">
                  <c:v>-9.2438250000000002E-4</c:v>
                </c:pt>
                <c:pt idx="1324">
                  <c:v>-9.2422779999999996E-4</c:v>
                </c:pt>
                <c:pt idx="1325">
                  <c:v>-9.2402710000000004E-4</c:v>
                </c:pt>
                <c:pt idx="1326">
                  <c:v>-9.2378830000000003E-4</c:v>
                </c:pt>
                <c:pt idx="1327">
                  <c:v>-9.2351930000000003E-4</c:v>
                </c:pt>
                <c:pt idx="1328">
                  <c:v>-2.4305746999999998E-3</c:v>
                </c:pt>
                <c:pt idx="1329">
                  <c:v>-9.2292239999999998E-4</c:v>
                </c:pt>
                <c:pt idx="1330">
                  <c:v>5.8473550000000003E-4</c:v>
                </c:pt>
                <c:pt idx="1331">
                  <c:v>5.8504550000000003E-4</c:v>
                </c:pt>
                <c:pt idx="1332">
                  <c:v>5.8534600000000004E-4</c:v>
                </c:pt>
                <c:pt idx="1333">
                  <c:v>-9.2171560000000002E-4</c:v>
                </c:pt>
                <c:pt idx="1334">
                  <c:v>-9.2145729999999998E-4</c:v>
                </c:pt>
                <c:pt idx="1335">
                  <c:v>-9.2123210000000005E-4</c:v>
                </c:pt>
                <c:pt idx="1336">
                  <c:v>5.8629630000000003E-4</c:v>
                </c:pt>
                <c:pt idx="1337">
                  <c:v>-9.209124E-4</c:v>
                </c:pt>
                <c:pt idx="1338">
                  <c:v>-9.2083370000000005E-4</c:v>
                </c:pt>
                <c:pt idx="1339">
                  <c:v>-9.2081659999999996E-4</c:v>
                </c:pt>
                <c:pt idx="1340">
                  <c:v>-9.2081659999999996E-4</c:v>
                </c:pt>
                <c:pt idx="1341">
                  <c:v>-9.2081659999999996E-4</c:v>
                </c:pt>
                <c:pt idx="1342">
                  <c:v>-9.2081659999999996E-4</c:v>
                </c:pt>
                <c:pt idx="1343">
                  <c:v>-9.2081659999999996E-4</c:v>
                </c:pt>
                <c:pt idx="1344">
                  <c:v>-9.2081659999999996E-4</c:v>
                </c:pt>
                <c:pt idx="1345">
                  <c:v>-9.2081659999999996E-4</c:v>
                </c:pt>
                <c:pt idx="1346">
                  <c:v>-9.2081659999999996E-4</c:v>
                </c:pt>
                <c:pt idx="1347">
                  <c:v>-9.2081659999999996E-4</c:v>
                </c:pt>
                <c:pt idx="1348">
                  <c:v>-9.2081659999999996E-4</c:v>
                </c:pt>
                <c:pt idx="1349">
                  <c:v>-2.4281604000000001E-3</c:v>
                </c:pt>
                <c:pt idx="1350">
                  <c:v>-9.2081659999999996E-4</c:v>
                </c:pt>
                <c:pt idx="1351">
                  <c:v>-2.4281604000000001E-3</c:v>
                </c:pt>
                <c:pt idx="1352">
                  <c:v>5.8652710000000002E-4</c:v>
                </c:pt>
                <c:pt idx="1353">
                  <c:v>5.8652710000000002E-4</c:v>
                </c:pt>
                <c:pt idx="1354">
                  <c:v>-9.2081659999999996E-4</c:v>
                </c:pt>
                <c:pt idx="1355">
                  <c:v>-9.2081659999999996E-4</c:v>
                </c:pt>
                <c:pt idx="1356">
                  <c:v>-9.2081659999999996E-4</c:v>
                </c:pt>
                <c:pt idx="1357">
                  <c:v>-9.2081659999999996E-4</c:v>
                </c:pt>
                <c:pt idx="1358">
                  <c:v>-9.2081659999999996E-4</c:v>
                </c:pt>
                <c:pt idx="1359">
                  <c:v>-9.2081659999999996E-4</c:v>
                </c:pt>
                <c:pt idx="1360">
                  <c:v>-9.2081659999999996E-4</c:v>
                </c:pt>
                <c:pt idx="1361">
                  <c:v>5.8652710000000002E-4</c:v>
                </c:pt>
                <c:pt idx="1362">
                  <c:v>-9.2081659999999996E-4</c:v>
                </c:pt>
                <c:pt idx="1363">
                  <c:v>-2.4281604000000001E-3</c:v>
                </c:pt>
                <c:pt idx="1364">
                  <c:v>-9.2081659999999996E-4</c:v>
                </c:pt>
                <c:pt idx="1365">
                  <c:v>-9.2081659999999996E-4</c:v>
                </c:pt>
                <c:pt idx="1366">
                  <c:v>5.8652710000000002E-4</c:v>
                </c:pt>
                <c:pt idx="1367">
                  <c:v>5.8652710000000002E-4</c:v>
                </c:pt>
                <c:pt idx="1368">
                  <c:v>-9.2081659999999996E-4</c:v>
                </c:pt>
                <c:pt idx="1369">
                  <c:v>-9.2081659999999996E-4</c:v>
                </c:pt>
                <c:pt idx="1370">
                  <c:v>5.8652710000000002E-4</c:v>
                </c:pt>
                <c:pt idx="1371">
                  <c:v>-9.2082000000000004E-4</c:v>
                </c:pt>
                <c:pt idx="1372">
                  <c:v>-9.2088010000000004E-4</c:v>
                </c:pt>
                <c:pt idx="1373">
                  <c:v>-9.210078E-4</c:v>
                </c:pt>
                <c:pt idx="1374">
                  <c:v>-9.2119330000000005E-4</c:v>
                </c:pt>
                <c:pt idx="1375">
                  <c:v>-9.2142690000000002E-4</c:v>
                </c:pt>
                <c:pt idx="1376">
                  <c:v>-9.2169889999999997E-4</c:v>
                </c:pt>
                <c:pt idx="1377">
                  <c:v>-9.2199950000000001E-4</c:v>
                </c:pt>
                <c:pt idx="1378">
                  <c:v>5.8502670000000001E-4</c:v>
                </c:pt>
                <c:pt idx="1379">
                  <c:v>-9.2264739999999999E-4</c:v>
                </c:pt>
                <c:pt idx="1380">
                  <c:v>-9.2297519999999999E-4</c:v>
                </c:pt>
                <c:pt idx="1381">
                  <c:v>5.840544E-4</c:v>
                </c:pt>
                <c:pt idx="1382">
                  <c:v>-9.2358930000000004E-4</c:v>
                </c:pt>
                <c:pt idx="1383">
                  <c:v>-2.4312034E-3</c:v>
                </c:pt>
                <c:pt idx="1384">
                  <c:v>-9.2408259999999999E-4</c:v>
                </c:pt>
                <c:pt idx="1385">
                  <c:v>-9.242594E-4</c:v>
                </c:pt>
                <c:pt idx="1386">
                  <c:v>-9.243764E-4</c:v>
                </c:pt>
                <c:pt idx="1387">
                  <c:v>5.8292490000000005E-4</c:v>
                </c:pt>
                <c:pt idx="1388">
                  <c:v>-9.2438619999999998E-4</c:v>
                </c:pt>
                <c:pt idx="1389">
                  <c:v>5.8307699999999999E-4</c:v>
                </c:pt>
                <c:pt idx="1390">
                  <c:v>5.8325849999999997E-4</c:v>
                </c:pt>
                <c:pt idx="1391">
                  <c:v>-9.2385220000000003E-4</c:v>
                </c:pt>
                <c:pt idx="1392">
                  <c:v>-9.2357129999999998E-4</c:v>
                </c:pt>
                <c:pt idx="1393">
                  <c:v>-9.2325779999999997E-4</c:v>
                </c:pt>
                <c:pt idx="1394">
                  <c:v>-9.2292310000000001E-4</c:v>
                </c:pt>
                <c:pt idx="1395">
                  <c:v>-9.2257850000000002E-4</c:v>
                </c:pt>
                <c:pt idx="1396">
                  <c:v>-9.2223540000000001E-4</c:v>
                </c:pt>
                <c:pt idx="1397">
                  <c:v>-9.2190499999999999E-4</c:v>
                </c:pt>
                <c:pt idx="1398">
                  <c:v>-2.4289432999999999E-3</c:v>
                </c:pt>
                <c:pt idx="1399">
                  <c:v>-9.2132740000000002E-4</c:v>
                </c:pt>
                <c:pt idx="1400">
                  <c:v>5.8624130000000003E-4</c:v>
                </c:pt>
                <c:pt idx="1401">
                  <c:v>-9.2093589999999999E-4</c:v>
                </c:pt>
                <c:pt idx="1402">
                  <c:v>5.8650569999999999E-4</c:v>
                </c:pt>
                <c:pt idx="1403">
                  <c:v>-9.208202E-4</c:v>
                </c:pt>
                <c:pt idx="1404">
                  <c:v>-9.2088320000000001E-4</c:v>
                </c:pt>
                <c:pt idx="1405">
                  <c:v>-9.2101680000000003E-4</c:v>
                </c:pt>
                <c:pt idx="1406">
                  <c:v>-9.2121059999999999E-4</c:v>
                </c:pt>
                <c:pt idx="1407">
                  <c:v>-9.2145400000000004E-4</c:v>
                </c:pt>
                <c:pt idx="1408">
                  <c:v>-2.4290815000000002E-3</c:v>
                </c:pt>
                <c:pt idx="1409">
                  <c:v>-9.2204780000000001E-4</c:v>
                </c:pt>
                <c:pt idx="1410">
                  <c:v>-2.4297227999999999E-3</c:v>
                </c:pt>
                <c:pt idx="1411">
                  <c:v>-9.2271400000000004E-4</c:v>
                </c:pt>
                <c:pt idx="1412">
                  <c:v>-9.2304789999999996E-4</c:v>
                </c:pt>
                <c:pt idx="1413">
                  <c:v>-9.2336839999999996E-4</c:v>
                </c:pt>
                <c:pt idx="1414">
                  <c:v>5.8368250000000003E-4</c:v>
                </c:pt>
                <c:pt idx="1415">
                  <c:v>5.8342120000000005E-4</c:v>
                </c:pt>
                <c:pt idx="1416">
                  <c:v>-2.4314905999999999E-3</c:v>
                </c:pt>
                <c:pt idx="1417">
                  <c:v>-9.2430330000000001E-4</c:v>
                </c:pt>
                <c:pt idx="1418">
                  <c:v>5.8295090000000003E-4</c:v>
                </c:pt>
                <c:pt idx="1419">
                  <c:v>-9.2441409999999996E-4</c:v>
                </c:pt>
                <c:pt idx="1420">
                  <c:v>-9.2434790000000004E-4</c:v>
                </c:pt>
                <c:pt idx="1421">
                  <c:v>5.8314019999999996E-4</c:v>
                </c:pt>
                <c:pt idx="1422">
                  <c:v>-9.2400499999999999E-4</c:v>
                </c:pt>
                <c:pt idx="1423">
                  <c:v>5.8359630000000002E-4</c:v>
                </c:pt>
                <c:pt idx="1424">
                  <c:v>-9.2345730000000003E-4</c:v>
                </c:pt>
                <c:pt idx="1425">
                  <c:v>5.8421169999999998E-4</c:v>
                </c:pt>
                <c:pt idx="1426">
                  <c:v>-9.2279540000000005E-4</c:v>
                </c:pt>
                <c:pt idx="1427">
                  <c:v>5.8489570000000001E-4</c:v>
                </c:pt>
                <c:pt idx="1428">
                  <c:v>-9.2211020000000003E-4</c:v>
                </c:pt>
                <c:pt idx="1429">
                  <c:v>5.8555800000000002E-4</c:v>
                </c:pt>
                <c:pt idx="1430">
                  <c:v>5.8585270000000001E-4</c:v>
                </c:pt>
                <c:pt idx="1431">
                  <c:v>-9.2123599999999997E-4</c:v>
                </c:pt>
                <c:pt idx="1432">
                  <c:v>-9.2103059999999997E-4</c:v>
                </c:pt>
                <c:pt idx="1433">
                  <c:v>-9.2088700000000001E-4</c:v>
                </c:pt>
                <c:pt idx="1434">
                  <c:v>5.8652740000000002E-4</c:v>
                </c:pt>
                <c:pt idx="1435">
                  <c:v>-9.2082869999999997E-4</c:v>
                </c:pt>
                <c:pt idx="1436">
                  <c:v>-9.2090900000000003E-4</c:v>
                </c:pt>
                <c:pt idx="1437">
                  <c:v>-9.2104369999999999E-4</c:v>
                </c:pt>
                <c:pt idx="1438">
                  <c:v>-9.2122540000000004E-4</c:v>
                </c:pt>
                <c:pt idx="1439">
                  <c:v>-9.2144660000000001E-4</c:v>
                </c:pt>
                <c:pt idx="1440">
                  <c:v>-9.2169979999999995E-4</c:v>
                </c:pt>
                <c:pt idx="1441">
                  <c:v>5.853678E-4</c:v>
                </c:pt>
                <c:pt idx="1442">
                  <c:v>5.8507350000000004E-4</c:v>
                </c:pt>
                <c:pt idx="1443">
                  <c:v>-9.225762E-4</c:v>
                </c:pt>
                <c:pt idx="1444">
                  <c:v>-9.2288220000000005E-4</c:v>
                </c:pt>
                <c:pt idx="1445">
                  <c:v>-9.2318249999999999E-4</c:v>
                </c:pt>
                <c:pt idx="1446">
                  <c:v>-9.2346979999999995E-4</c:v>
                </c:pt>
                <c:pt idx="1447">
                  <c:v>5.8361109999999997E-4</c:v>
                </c:pt>
                <c:pt idx="1448">
                  <c:v>5.8337319999999995E-4</c:v>
                </c:pt>
                <c:pt idx="1449">
                  <c:v>-2.4315246999999998E-3</c:v>
                </c:pt>
                <c:pt idx="1450">
                  <c:v>-9.243357E-4</c:v>
                </c:pt>
                <c:pt idx="1451">
                  <c:v>5.8290260000000004E-4</c:v>
                </c:pt>
                <c:pt idx="1452">
                  <c:v>-9.2453420000000004E-4</c:v>
                </c:pt>
                <c:pt idx="1453">
                  <c:v>-9.2461219999999996E-4</c:v>
                </c:pt>
                <c:pt idx="1454">
                  <c:v>5.8266920000000003E-4</c:v>
                </c:pt>
                <c:pt idx="1455">
                  <c:v>-9.2473510000000002E-4</c:v>
                </c:pt>
                <c:pt idx="1456">
                  <c:v>5.8256949999999997E-4</c:v>
                </c:pt>
                <c:pt idx="1457">
                  <c:v>5.825375E-4</c:v>
                </c:pt>
                <c:pt idx="1458">
                  <c:v>-9.2483069999999999E-4</c:v>
                </c:pt>
                <c:pt idx="1459">
                  <c:v>-9.248374E-4</c:v>
                </c:pt>
                <c:pt idx="1460">
                  <c:v>5.8251780000000001E-4</c:v>
                </c:pt>
                <c:pt idx="1461">
                  <c:v>-9.2481089999999996E-4</c:v>
                </c:pt>
                <c:pt idx="1462">
                  <c:v>-9.2477680000000004E-4</c:v>
                </c:pt>
                <c:pt idx="1463">
                  <c:v>5.8262009999999998E-4</c:v>
                </c:pt>
                <c:pt idx="1464">
                  <c:v>5.826831E-4</c:v>
                </c:pt>
                <c:pt idx="1465">
                  <c:v>5.8276119999999996E-4</c:v>
                </c:pt>
                <c:pt idx="1466">
                  <c:v>-9.2449359999999996E-4</c:v>
                </c:pt>
                <c:pt idx="1467">
                  <c:v>-9.2438299999999998E-4</c:v>
                </c:pt>
                <c:pt idx="1468">
                  <c:v>-9.2423869999999999E-4</c:v>
                </c:pt>
                <c:pt idx="1469">
                  <c:v>-9.2405880000000001E-4</c:v>
                </c:pt>
                <c:pt idx="1470">
                  <c:v>-9.2384889999999999E-4</c:v>
                </c:pt>
                <c:pt idx="1471">
                  <c:v>-9.2361419999999997E-4</c:v>
                </c:pt>
                <c:pt idx="1472">
                  <c:v>-9.2335989999999999E-4</c:v>
                </c:pt>
                <c:pt idx="1473">
                  <c:v>-9.2309149999999997E-4</c:v>
                </c:pt>
                <c:pt idx="1474">
                  <c:v>5.8453209999999995E-4</c:v>
                </c:pt>
                <c:pt idx="1475">
                  <c:v>5.8481280000000004E-4</c:v>
                </c:pt>
                <c:pt idx="1476">
                  <c:v>-9.2225369999999996E-4</c:v>
                </c:pt>
                <c:pt idx="1477">
                  <c:v>-9.2198119999999995E-4</c:v>
                </c:pt>
                <c:pt idx="1478">
                  <c:v>5.8562399999999998E-4</c:v>
                </c:pt>
                <c:pt idx="1479">
                  <c:v>5.8586659999999998E-4</c:v>
                </c:pt>
                <c:pt idx="1480">
                  <c:v>5.8608659999999997E-4</c:v>
                </c:pt>
                <c:pt idx="1481">
                  <c:v>5.8627859999999996E-4</c:v>
                </c:pt>
                <c:pt idx="1482">
                  <c:v>-9.2090629999999998E-4</c:v>
                </c:pt>
                <c:pt idx="1483">
                  <c:v>-9.2078440000000004E-4</c:v>
                </c:pt>
                <c:pt idx="1484">
                  <c:v>-9.2068320000000001E-4</c:v>
                </c:pt>
                <c:pt idx="1485">
                  <c:v>-9.2059610000000001E-4</c:v>
                </c:pt>
                <c:pt idx="1486">
                  <c:v>-9.2052300000000002E-4</c:v>
                </c:pt>
                <c:pt idx="1487">
                  <c:v>-9.2046399999999996E-4</c:v>
                </c:pt>
                <c:pt idx="1488">
                  <c:v>-9.2041900000000001E-4</c:v>
                </c:pt>
                <c:pt idx="1489">
                  <c:v>-9.2038799999999996E-4</c:v>
                </c:pt>
                <c:pt idx="1490">
                  <c:v>-9.2037110000000005E-4</c:v>
                </c:pt>
                <c:pt idx="1491">
                  <c:v>-9.2036820000000004E-4</c:v>
                </c:pt>
                <c:pt idx="1492">
                  <c:v>-9.2037930000000003E-4</c:v>
                </c:pt>
                <c:pt idx="1493">
                  <c:v>-9.2040440000000002E-4</c:v>
                </c:pt>
                <c:pt idx="1494">
                  <c:v>-9.2044360000000005E-4</c:v>
                </c:pt>
                <c:pt idx="1495">
                  <c:v>-9.2049679999999998E-4</c:v>
                </c:pt>
                <c:pt idx="1496">
                  <c:v>5.8677939999999997E-4</c:v>
                </c:pt>
                <c:pt idx="1497">
                  <c:v>-9.2064540000000002E-4</c:v>
                </c:pt>
                <c:pt idx="1498">
                  <c:v>-9.2074069999999999E-4</c:v>
                </c:pt>
                <c:pt idx="1499">
                  <c:v>5.8649259999999997E-4</c:v>
                </c:pt>
                <c:pt idx="1500">
                  <c:v>5.8634889999999997E-4</c:v>
                </c:pt>
                <c:pt idx="1501">
                  <c:v>5.8617000000000001E-4</c:v>
                </c:pt>
                <c:pt idx="1502">
                  <c:v>5.8596099999999997E-4</c:v>
                </c:pt>
                <c:pt idx="1503">
                  <c:v>-9.216176E-4</c:v>
                </c:pt>
                <c:pt idx="1504">
                  <c:v>-9.2187129999999999E-4</c:v>
                </c:pt>
                <c:pt idx="1505">
                  <c:v>5.8520600000000001E-4</c:v>
                </c:pt>
                <c:pt idx="1506">
                  <c:v>-9.224166E-4</c:v>
                </c:pt>
                <c:pt idx="1507">
                  <c:v>2.0919946E-3</c:v>
                </c:pt>
                <c:pt idx="1508">
                  <c:v>5.8436930000000005E-4</c:v>
                </c:pt>
                <c:pt idx="1509">
                  <c:v>5.8409689999999997E-4</c:v>
                </c:pt>
                <c:pt idx="1510">
                  <c:v>5.8383640000000004E-4</c:v>
                </c:pt>
                <c:pt idx="1511">
                  <c:v>5.8359320000000005E-4</c:v>
                </c:pt>
                <c:pt idx="1512">
                  <c:v>5.8337259999999996E-4</c:v>
                </c:pt>
                <c:pt idx="1513">
                  <c:v>5.8317989999999995E-4</c:v>
                </c:pt>
                <c:pt idx="1514">
                  <c:v>-9.2432769999999998E-4</c:v>
                </c:pt>
                <c:pt idx="1515">
                  <c:v>5.8289799999999999E-4</c:v>
                </c:pt>
                <c:pt idx="1516">
                  <c:v>5.8279649999999996E-4</c:v>
                </c:pt>
                <c:pt idx="1517">
                  <c:v>5.8270909999999997E-4</c:v>
                </c:pt>
                <c:pt idx="1518">
                  <c:v>5.8263580000000002E-4</c:v>
                </c:pt>
                <c:pt idx="1519">
                  <c:v>-9.2477209999999995E-4</c:v>
                </c:pt>
                <c:pt idx="1520">
                  <c:v>-9.2481729999999997E-4</c:v>
                </c:pt>
                <c:pt idx="1521">
                  <c:v>5.8250019999999997E-4</c:v>
                </c:pt>
                <c:pt idx="1522">
                  <c:v>-9.2486550000000004E-4</c:v>
                </c:pt>
                <c:pt idx="1523">
                  <c:v>-2.4322172E-3</c:v>
                </c:pt>
                <c:pt idx="1524">
                  <c:v>-9.2485729999999995E-4</c:v>
                </c:pt>
                <c:pt idx="1525">
                  <c:v>-9.24832E-4</c:v>
                </c:pt>
                <c:pt idx="1526">
                  <c:v>-9.2479260000000001E-4</c:v>
                </c:pt>
                <c:pt idx="1527">
                  <c:v>5.8260950000000005E-4</c:v>
                </c:pt>
                <c:pt idx="1528">
                  <c:v>-2.43202E-3</c:v>
                </c:pt>
                <c:pt idx="1529">
                  <c:v>-9.2458980000000002E-4</c:v>
                </c:pt>
                <c:pt idx="1530">
                  <c:v>5.8285420000000001E-4</c:v>
                </c:pt>
                <c:pt idx="1531">
                  <c:v>-9.2438250000000002E-4</c:v>
                </c:pt>
                <c:pt idx="1532">
                  <c:v>5.8312010000000005E-4</c:v>
                </c:pt>
                <c:pt idx="1533">
                  <c:v>-9.2402710000000004E-4</c:v>
                </c:pt>
                <c:pt idx="1534">
                  <c:v>5.8355910000000002E-4</c:v>
                </c:pt>
                <c:pt idx="1535">
                  <c:v>5.8382780000000003E-4</c:v>
                </c:pt>
                <c:pt idx="1536">
                  <c:v>5.8411870000000003E-4</c:v>
                </c:pt>
                <c:pt idx="1537">
                  <c:v>5.8442390000000002E-4</c:v>
                </c:pt>
                <c:pt idx="1538">
                  <c:v>-9.2261049999999999E-4</c:v>
                </c:pt>
                <c:pt idx="1539">
                  <c:v>5.8504550000000003E-4</c:v>
                </c:pt>
                <c:pt idx="1540">
                  <c:v>-9.2199920000000002E-4</c:v>
                </c:pt>
                <c:pt idx="1541">
                  <c:v>5.8562920000000001E-4</c:v>
                </c:pt>
                <c:pt idx="1542">
                  <c:v>-9.2145729999999998E-4</c:v>
                </c:pt>
                <c:pt idx="1543">
                  <c:v>-9.2123210000000005E-4</c:v>
                </c:pt>
                <c:pt idx="1544">
                  <c:v>-9.2104779999999998E-4</c:v>
                </c:pt>
                <c:pt idx="1545">
                  <c:v>5.8643149999999995E-4</c:v>
                </c:pt>
                <c:pt idx="1546">
                  <c:v>5.8651009999999997E-4</c:v>
                </c:pt>
                <c:pt idx="1547">
                  <c:v>-2.4281604000000001E-3</c:v>
                </c:pt>
                <c:pt idx="1548">
                  <c:v>-9.2081659999999996E-4</c:v>
                </c:pt>
                <c:pt idx="1549">
                  <c:v>5.8652710000000002E-4</c:v>
                </c:pt>
                <c:pt idx="1550">
                  <c:v>5.8652710000000002E-4</c:v>
                </c:pt>
                <c:pt idx="1551">
                  <c:v>-9.2081659999999996E-4</c:v>
                </c:pt>
                <c:pt idx="1552">
                  <c:v>-9.2081659999999996E-4</c:v>
                </c:pt>
                <c:pt idx="1553">
                  <c:v>5.8652710000000002E-4</c:v>
                </c:pt>
                <c:pt idx="1554">
                  <c:v>5.8652710000000002E-4</c:v>
                </c:pt>
                <c:pt idx="1555">
                  <c:v>-9.2081659999999996E-4</c:v>
                </c:pt>
                <c:pt idx="1556">
                  <c:v>-2.4281604000000001E-3</c:v>
                </c:pt>
                <c:pt idx="1557">
                  <c:v>-9.2081659999999996E-4</c:v>
                </c:pt>
                <c:pt idx="1558">
                  <c:v>5.8652710000000002E-4</c:v>
                </c:pt>
                <c:pt idx="1559">
                  <c:v>-9.2081659999999996E-4</c:v>
                </c:pt>
                <c:pt idx="1560">
                  <c:v>-9.2081659999999996E-4</c:v>
                </c:pt>
                <c:pt idx="1561">
                  <c:v>-9.2081659999999996E-4</c:v>
                </c:pt>
                <c:pt idx="1562">
                  <c:v>-9.2081659999999996E-4</c:v>
                </c:pt>
                <c:pt idx="1563">
                  <c:v>-9.2081659999999996E-4</c:v>
                </c:pt>
                <c:pt idx="1564">
                  <c:v>-9.2081659999999996E-4</c:v>
                </c:pt>
                <c:pt idx="1565">
                  <c:v>5.8652710000000002E-4</c:v>
                </c:pt>
                <c:pt idx="1566">
                  <c:v>-9.2081659999999996E-4</c:v>
                </c:pt>
                <c:pt idx="1567">
                  <c:v>5.8652710000000002E-4</c:v>
                </c:pt>
                <c:pt idx="1568">
                  <c:v>5.8652710000000002E-4</c:v>
                </c:pt>
                <c:pt idx="1569">
                  <c:v>5.8652710000000002E-4</c:v>
                </c:pt>
                <c:pt idx="1570">
                  <c:v>5.8652710000000002E-4</c:v>
                </c:pt>
                <c:pt idx="1571">
                  <c:v>-9.2081659999999996E-4</c:v>
                </c:pt>
                <c:pt idx="1572">
                  <c:v>-9.2081659999999996E-4</c:v>
                </c:pt>
                <c:pt idx="1573">
                  <c:v>5.8652710000000002E-4</c:v>
                </c:pt>
                <c:pt idx="1574">
                  <c:v>5.8652710000000002E-4</c:v>
                </c:pt>
                <c:pt idx="1575">
                  <c:v>5.8652710000000002E-4</c:v>
                </c:pt>
                <c:pt idx="1576">
                  <c:v>5.8652710000000002E-4</c:v>
                </c:pt>
                <c:pt idx="1577">
                  <c:v>-9.2081659999999996E-4</c:v>
                </c:pt>
                <c:pt idx="1578">
                  <c:v>5.8652710000000002E-4</c:v>
                </c:pt>
                <c:pt idx="1579">
                  <c:v>5.8652710000000002E-4</c:v>
                </c:pt>
                <c:pt idx="1580">
                  <c:v>5.8652710000000002E-4</c:v>
                </c:pt>
                <c:pt idx="1581">
                  <c:v>5.8652710000000002E-4</c:v>
                </c:pt>
                <c:pt idx="1582">
                  <c:v>-9.2081659999999996E-4</c:v>
                </c:pt>
                <c:pt idx="1583">
                  <c:v>5.8652710000000002E-4</c:v>
                </c:pt>
                <c:pt idx="1584">
                  <c:v>5.8652710000000002E-4</c:v>
                </c:pt>
                <c:pt idx="1585">
                  <c:v>-9.2081659999999996E-4</c:v>
                </c:pt>
                <c:pt idx="1586">
                  <c:v>-9.2081659999999996E-4</c:v>
                </c:pt>
                <c:pt idx="1587">
                  <c:v>5.8652710000000002E-4</c:v>
                </c:pt>
                <c:pt idx="1588">
                  <c:v>5.8652710000000002E-4</c:v>
                </c:pt>
                <c:pt idx="1589">
                  <c:v>-9.2081659999999996E-4</c:v>
                </c:pt>
                <c:pt idx="1590">
                  <c:v>5.8652710000000002E-4</c:v>
                </c:pt>
                <c:pt idx="1591">
                  <c:v>5.8652710000000002E-4</c:v>
                </c:pt>
                <c:pt idx="1592">
                  <c:v>5.8652710000000002E-4</c:v>
                </c:pt>
                <c:pt idx="1593">
                  <c:v>5.8652710000000002E-4</c:v>
                </c:pt>
                <c:pt idx="1594">
                  <c:v>-9.2081659999999996E-4</c:v>
                </c:pt>
                <c:pt idx="1595">
                  <c:v>-9.2081659999999996E-4</c:v>
                </c:pt>
                <c:pt idx="1596">
                  <c:v>5.8652710000000002E-4</c:v>
                </c:pt>
                <c:pt idx="1597">
                  <c:v>5.8652710000000002E-4</c:v>
                </c:pt>
                <c:pt idx="1598">
                  <c:v>-9.2081659999999996E-4</c:v>
                </c:pt>
                <c:pt idx="1599">
                  <c:v>-9.2081659999999996E-4</c:v>
                </c:pt>
                <c:pt idx="1600">
                  <c:v>-9.2081659999999996E-4</c:v>
                </c:pt>
                <c:pt idx="1601">
                  <c:v>5.8652710000000002E-4</c:v>
                </c:pt>
                <c:pt idx="1602">
                  <c:v>5.8652710000000002E-4</c:v>
                </c:pt>
                <c:pt idx="1603">
                  <c:v>5.8652710000000002E-4</c:v>
                </c:pt>
                <c:pt idx="1604">
                  <c:v>-9.2081659999999996E-4</c:v>
                </c:pt>
                <c:pt idx="1605">
                  <c:v>5.8652710000000002E-4</c:v>
                </c:pt>
                <c:pt idx="1606">
                  <c:v>5.8652710000000002E-4</c:v>
                </c:pt>
                <c:pt idx="1607">
                  <c:v>5.8652710000000002E-4</c:v>
                </c:pt>
                <c:pt idx="1608">
                  <c:v>5.8652710000000002E-4</c:v>
                </c:pt>
                <c:pt idx="1609">
                  <c:v>5.8652710000000002E-4</c:v>
                </c:pt>
                <c:pt idx="1610">
                  <c:v>5.8652710000000002E-4</c:v>
                </c:pt>
                <c:pt idx="1611">
                  <c:v>5.8652420000000001E-4</c:v>
                </c:pt>
                <c:pt idx="1612">
                  <c:v>5.864714E-4</c:v>
                </c:pt>
                <c:pt idx="1613">
                  <c:v>-9.2098519999999999E-4</c:v>
                </c:pt>
                <c:pt idx="1614">
                  <c:v>-9.2115009999999995E-4</c:v>
                </c:pt>
                <c:pt idx="1615">
                  <c:v>5.8598509999999995E-4</c:v>
                </c:pt>
                <c:pt idx="1616">
                  <c:v>-9.216049E-4</c:v>
                </c:pt>
                <c:pt idx="1617">
                  <c:v>5.8546620000000005E-4</c:v>
                </c:pt>
                <c:pt idx="1618">
                  <c:v>5.8517189999999998E-4</c:v>
                </c:pt>
                <c:pt idx="1619">
                  <c:v>-9.2248099999999995E-4</c:v>
                </c:pt>
                <c:pt idx="1620">
                  <c:v>5.8455300000000003E-4</c:v>
                </c:pt>
                <c:pt idx="1621">
                  <c:v>-9.231024E-4</c:v>
                </c:pt>
                <c:pt idx="1622">
                  <c:v>5.8394640000000004E-4</c:v>
                </c:pt>
                <c:pt idx="1623">
                  <c:v>5.8366750000000002E-4</c:v>
                </c:pt>
                <c:pt idx="1624">
                  <c:v>5.8341549999999995E-4</c:v>
                </c:pt>
                <c:pt idx="1625">
                  <c:v>5.8319820000000001E-4</c:v>
                </c:pt>
                <c:pt idx="1626">
                  <c:v>-9.2432440000000005E-4</c:v>
                </c:pt>
                <c:pt idx="1627">
                  <c:v>-9.2445020000000001E-4</c:v>
                </c:pt>
                <c:pt idx="1628">
                  <c:v>-9.2455179999999997E-4</c:v>
                </c:pt>
                <c:pt idx="1629">
                  <c:v>-9.2463929999999999E-4</c:v>
                </c:pt>
                <c:pt idx="1630">
                  <c:v>5.8263580000000002E-4</c:v>
                </c:pt>
                <c:pt idx="1631">
                  <c:v>5.8257649999999997E-4</c:v>
                </c:pt>
                <c:pt idx="1632">
                  <c:v>-9.2481729999999997E-4</c:v>
                </c:pt>
                <c:pt idx="1633">
                  <c:v>5.8250019999999997E-4</c:v>
                </c:pt>
                <c:pt idx="1634">
                  <c:v>5.8248320000000003E-4</c:v>
                </c:pt>
                <c:pt idx="1635">
                  <c:v>5.8248030000000001E-4</c:v>
                </c:pt>
                <c:pt idx="1636">
                  <c:v>-9.2485729999999995E-4</c:v>
                </c:pt>
                <c:pt idx="1637">
                  <c:v>-9.24832E-4</c:v>
                </c:pt>
                <c:pt idx="1638">
                  <c:v>5.8255609999999995E-4</c:v>
                </c:pt>
                <c:pt idx="1639">
                  <c:v>5.8260950000000005E-4</c:v>
                </c:pt>
                <c:pt idx="1640">
                  <c:v>5.8267699999999998E-4</c:v>
                </c:pt>
                <c:pt idx="1641">
                  <c:v>5.8275850000000001E-4</c:v>
                </c:pt>
                <c:pt idx="1642">
                  <c:v>5.8285420000000001E-4</c:v>
                </c:pt>
                <c:pt idx="1643">
                  <c:v>5.8296569999999998E-4</c:v>
                </c:pt>
                <c:pt idx="1644">
                  <c:v>5.8312010000000005E-4</c:v>
                </c:pt>
                <c:pt idx="1645">
                  <c:v>5.8332060000000001E-4</c:v>
                </c:pt>
                <c:pt idx="1646">
                  <c:v>5.8355910000000002E-4</c:v>
                </c:pt>
                <c:pt idx="1647">
                  <c:v>-9.2351930000000003E-4</c:v>
                </c:pt>
                <c:pt idx="1648">
                  <c:v>-9.23228E-4</c:v>
                </c:pt>
                <c:pt idx="1649">
                  <c:v>-9.2292239999999998E-4</c:v>
                </c:pt>
                <c:pt idx="1650">
                  <c:v>5.8473550000000003E-4</c:v>
                </c:pt>
                <c:pt idx="1651">
                  <c:v>5.8504550000000003E-4</c:v>
                </c:pt>
                <c:pt idx="1652">
                  <c:v>-9.2199920000000002E-4</c:v>
                </c:pt>
                <c:pt idx="1653">
                  <c:v>-9.2171560000000002E-4</c:v>
                </c:pt>
                <c:pt idx="1654">
                  <c:v>-9.2145729999999998E-4</c:v>
                </c:pt>
                <c:pt idx="1655">
                  <c:v>-9.2123210000000005E-4</c:v>
                </c:pt>
                <c:pt idx="1656">
                  <c:v>2.0936403E-3</c:v>
                </c:pt>
                <c:pt idx="1657">
                  <c:v>5.8643149999999995E-4</c:v>
                </c:pt>
                <c:pt idx="1658">
                  <c:v>5.8651009999999997E-4</c:v>
                </c:pt>
                <c:pt idx="1659">
                  <c:v>5.8652710000000002E-4</c:v>
                </c:pt>
                <c:pt idx="1660">
                  <c:v>-9.2081659999999996E-4</c:v>
                </c:pt>
                <c:pt idx="1661">
                  <c:v>5.8652710000000002E-4</c:v>
                </c:pt>
                <c:pt idx="1662">
                  <c:v>-9.2081659999999996E-4</c:v>
                </c:pt>
                <c:pt idx="1663">
                  <c:v>5.8652710000000002E-4</c:v>
                </c:pt>
                <c:pt idx="1664">
                  <c:v>5.8652710000000002E-4</c:v>
                </c:pt>
                <c:pt idx="1665">
                  <c:v>-9.2081659999999996E-4</c:v>
                </c:pt>
                <c:pt idx="1666">
                  <c:v>5.8652710000000002E-4</c:v>
                </c:pt>
                <c:pt idx="1667">
                  <c:v>-9.2081659999999996E-4</c:v>
                </c:pt>
                <c:pt idx="1668">
                  <c:v>5.8652710000000002E-4</c:v>
                </c:pt>
                <c:pt idx="1669">
                  <c:v>-9.2081659999999996E-4</c:v>
                </c:pt>
                <c:pt idx="1670">
                  <c:v>5.8652710000000002E-4</c:v>
                </c:pt>
                <c:pt idx="1671">
                  <c:v>5.8652710000000002E-4</c:v>
                </c:pt>
                <c:pt idx="1672">
                  <c:v>5.8652710000000002E-4</c:v>
                </c:pt>
                <c:pt idx="1673">
                  <c:v>5.8652710000000002E-4</c:v>
                </c:pt>
                <c:pt idx="1674">
                  <c:v>-9.2081659999999996E-4</c:v>
                </c:pt>
                <c:pt idx="1675">
                  <c:v>5.8652710000000002E-4</c:v>
                </c:pt>
                <c:pt idx="1676">
                  <c:v>5.8652710000000002E-4</c:v>
                </c:pt>
                <c:pt idx="1677">
                  <c:v>-9.2081659999999996E-4</c:v>
                </c:pt>
                <c:pt idx="1678">
                  <c:v>5.8652710000000002E-4</c:v>
                </c:pt>
                <c:pt idx="1679">
                  <c:v>5.8652710000000002E-4</c:v>
                </c:pt>
                <c:pt idx="1680">
                  <c:v>5.8652710000000002E-4</c:v>
                </c:pt>
                <c:pt idx="1681">
                  <c:v>-9.2081659999999996E-4</c:v>
                </c:pt>
                <c:pt idx="1682">
                  <c:v>5.8652710000000002E-4</c:v>
                </c:pt>
                <c:pt idx="1683">
                  <c:v>2.0938709000000002E-3</c:v>
                </c:pt>
                <c:pt idx="1684">
                  <c:v>-9.2081659999999996E-4</c:v>
                </c:pt>
                <c:pt idx="1685">
                  <c:v>-9.2081659999999996E-4</c:v>
                </c:pt>
                <c:pt idx="1686">
                  <c:v>5.8652710000000002E-4</c:v>
                </c:pt>
                <c:pt idx="1687">
                  <c:v>5.8652710000000002E-4</c:v>
                </c:pt>
                <c:pt idx="1688">
                  <c:v>5.8652710000000002E-4</c:v>
                </c:pt>
                <c:pt idx="1689">
                  <c:v>-9.2081659999999996E-4</c:v>
                </c:pt>
                <c:pt idx="1690">
                  <c:v>5.8652710000000002E-4</c:v>
                </c:pt>
                <c:pt idx="1691">
                  <c:v>-9.2081659999999996E-4</c:v>
                </c:pt>
                <c:pt idx="1692">
                  <c:v>-9.2081659999999996E-4</c:v>
                </c:pt>
                <c:pt idx="1693">
                  <c:v>5.8652710000000002E-4</c:v>
                </c:pt>
                <c:pt idx="1694">
                  <c:v>5.8652710000000002E-4</c:v>
                </c:pt>
                <c:pt idx="1695">
                  <c:v>5.8652710000000002E-4</c:v>
                </c:pt>
                <c:pt idx="1696">
                  <c:v>5.8652710000000002E-4</c:v>
                </c:pt>
                <c:pt idx="1697">
                  <c:v>5.8652710000000002E-4</c:v>
                </c:pt>
                <c:pt idx="1698">
                  <c:v>5.8652710000000002E-4</c:v>
                </c:pt>
                <c:pt idx="1699">
                  <c:v>5.8652710000000002E-4</c:v>
                </c:pt>
                <c:pt idx="1700">
                  <c:v>5.8652710000000002E-4</c:v>
                </c:pt>
                <c:pt idx="1701">
                  <c:v>5.8652710000000002E-4</c:v>
                </c:pt>
                <c:pt idx="1702">
                  <c:v>5.8652710000000002E-4</c:v>
                </c:pt>
                <c:pt idx="1703">
                  <c:v>5.8652710000000002E-4</c:v>
                </c:pt>
                <c:pt idx="1704">
                  <c:v>-9.2081659999999996E-4</c:v>
                </c:pt>
                <c:pt idx="1705">
                  <c:v>-9.2081659999999996E-4</c:v>
                </c:pt>
                <c:pt idx="1706">
                  <c:v>5.8652710000000002E-4</c:v>
                </c:pt>
                <c:pt idx="1707">
                  <c:v>5.8652360000000002E-4</c:v>
                </c:pt>
                <c:pt idx="1708">
                  <c:v>-9.2088320000000001E-4</c:v>
                </c:pt>
                <c:pt idx="1709">
                  <c:v>5.8632720000000005E-4</c:v>
                </c:pt>
                <c:pt idx="1710">
                  <c:v>5.8613369999999999E-4</c:v>
                </c:pt>
                <c:pt idx="1711">
                  <c:v>5.8589060000000003E-4</c:v>
                </c:pt>
                <c:pt idx="1712">
                  <c:v>5.8560839999999997E-4</c:v>
                </c:pt>
                <c:pt idx="1713">
                  <c:v>5.8529749999999998E-4</c:v>
                </c:pt>
                <c:pt idx="1714">
                  <c:v>-9.2237709999999997E-4</c:v>
                </c:pt>
                <c:pt idx="1715">
                  <c:v>-9.2271400000000004E-4</c:v>
                </c:pt>
                <c:pt idx="1716">
                  <c:v>5.8429860000000001E-4</c:v>
                </c:pt>
                <c:pt idx="1717">
                  <c:v>5.8397850000000003E-4</c:v>
                </c:pt>
                <c:pt idx="1718">
                  <c:v>-9.2366469999999995E-4</c:v>
                </c:pt>
                <c:pt idx="1719">
                  <c:v>5.8342120000000005E-4</c:v>
                </c:pt>
                <c:pt idx="1720">
                  <c:v>5.8320509999999998E-4</c:v>
                </c:pt>
                <c:pt idx="1721">
                  <c:v>5.8304479999999996E-4</c:v>
                </c:pt>
                <c:pt idx="1722">
                  <c:v>-9.2439729999999997E-4</c:v>
                </c:pt>
                <c:pt idx="1723">
                  <c:v>-9.2441470000000005E-4</c:v>
                </c:pt>
                <c:pt idx="1724">
                  <c:v>-9.2436030000000004E-4</c:v>
                </c:pt>
                <c:pt idx="1725">
                  <c:v>-9.2424399999999996E-4</c:v>
                </c:pt>
                <c:pt idx="1726">
                  <c:v>5.8327339999999996E-4</c:v>
                </c:pt>
                <c:pt idx="1727">
                  <c:v>5.8348790000000003E-4</c:v>
                </c:pt>
                <c:pt idx="1728">
                  <c:v>5.8373910000000004E-4</c:v>
                </c:pt>
                <c:pt idx="1729">
                  <c:v>2.0913655000000001E-3</c:v>
                </c:pt>
                <c:pt idx="1730">
                  <c:v>5.8431830000000001E-4</c:v>
                </c:pt>
                <c:pt idx="1731">
                  <c:v>-9.2271629999999996E-4</c:v>
                </c:pt>
                <c:pt idx="1732">
                  <c:v>-9.2240099999999999E-4</c:v>
                </c:pt>
                <c:pt idx="1733">
                  <c:v>-9.2209050000000004E-4</c:v>
                </c:pt>
                <c:pt idx="1734">
                  <c:v>5.855519E-4</c:v>
                </c:pt>
                <c:pt idx="1735">
                  <c:v>-9.2151699999999995E-4</c:v>
                </c:pt>
                <c:pt idx="1736">
                  <c:v>5.8607380000000005E-4</c:v>
                </c:pt>
                <c:pt idx="1737">
                  <c:v>-9.2106190000000002E-4</c:v>
                </c:pt>
                <c:pt idx="1738">
                  <c:v>5.8644459999999997E-4</c:v>
                </c:pt>
                <c:pt idx="1739">
                  <c:v>5.865547E-4</c:v>
                </c:pt>
                <c:pt idx="1740">
                  <c:v>-9.2070230000000002E-4</c:v>
                </c:pt>
                <c:pt idx="1741">
                  <c:v>-9.2062760000000002E-4</c:v>
                </c:pt>
                <c:pt idx="1742">
                  <c:v>5.8677849999999999E-4</c:v>
                </c:pt>
                <c:pt idx="1743">
                  <c:v>5.8682899999999997E-4</c:v>
                </c:pt>
                <c:pt idx="1744">
                  <c:v>5.8686760000000002E-4</c:v>
                </c:pt>
                <c:pt idx="1745">
                  <c:v>5.8689409999999995E-4</c:v>
                </c:pt>
                <c:pt idx="1746">
                  <c:v>-9.2043470000000005E-4</c:v>
                </c:pt>
                <c:pt idx="1747">
                  <c:v>-9.2043219999999996E-4</c:v>
                </c:pt>
                <c:pt idx="1748">
                  <c:v>5.8690160000000001E-4</c:v>
                </c:pt>
                <c:pt idx="1749">
                  <c:v>5.8688000000000002E-4</c:v>
                </c:pt>
                <c:pt idx="1750">
                  <c:v>2.0941899000000001E-3</c:v>
                </c:pt>
                <c:pt idx="1751">
                  <c:v>5.8680090000000004E-4</c:v>
                </c:pt>
                <c:pt idx="1752">
                  <c:v>5.8674339999999995E-4</c:v>
                </c:pt>
                <c:pt idx="1753">
                  <c:v>5.8667379999999996E-4</c:v>
                </c:pt>
                <c:pt idx="1754">
                  <c:v>5.865922E-4</c:v>
                </c:pt>
                <c:pt idx="1755">
                  <c:v>5.864965E-4</c:v>
                </c:pt>
                <c:pt idx="1756">
                  <c:v>-9.2098829999999997E-4</c:v>
                </c:pt>
                <c:pt idx="1757">
                  <c:v>-9.2117879999999998E-4</c:v>
                </c:pt>
                <c:pt idx="1758">
                  <c:v>5.8593390000000005E-4</c:v>
                </c:pt>
                <c:pt idx="1759">
                  <c:v>5.8566939999999995E-4</c:v>
                </c:pt>
                <c:pt idx="1760">
                  <c:v>-9.2196499999999996E-4</c:v>
                </c:pt>
                <c:pt idx="1761">
                  <c:v>-9.2227110000000004E-4</c:v>
                </c:pt>
                <c:pt idx="1762">
                  <c:v>5.8476060000000002E-4</c:v>
                </c:pt>
                <c:pt idx="1763">
                  <c:v>5.8444669999999999E-4</c:v>
                </c:pt>
                <c:pt idx="1764">
                  <c:v>5.8414109999999997E-4</c:v>
                </c:pt>
                <c:pt idx="1765">
                  <c:v>5.8385220000000001E-4</c:v>
                </c:pt>
                <c:pt idx="1766">
                  <c:v>5.8358819999999997E-4</c:v>
                </c:pt>
                <c:pt idx="1767">
                  <c:v>-9.2399020000000004E-4</c:v>
                </c:pt>
                <c:pt idx="1768">
                  <c:v>5.831683E-4</c:v>
                </c:pt>
                <c:pt idx="1769">
                  <c:v>5.8302910000000002E-4</c:v>
                </c:pt>
                <c:pt idx="1770">
                  <c:v>-9.2440019999999999E-4</c:v>
                </c:pt>
                <c:pt idx="1771">
                  <c:v>-9.2441490000000001E-4</c:v>
                </c:pt>
                <c:pt idx="1772">
                  <c:v>-9.24364E-4</c:v>
                </c:pt>
                <c:pt idx="1773">
                  <c:v>5.8309309999999995E-4</c:v>
                </c:pt>
                <c:pt idx="1774">
                  <c:v>5.8325260000000002E-4</c:v>
                </c:pt>
                <c:pt idx="1775">
                  <c:v>5.834554E-4</c:v>
                </c:pt>
                <c:pt idx="1776">
                  <c:v>5.8369390000000002E-4</c:v>
                </c:pt>
                <c:pt idx="1777">
                  <c:v>5.8396079999999996E-4</c:v>
                </c:pt>
                <c:pt idx="1778">
                  <c:v>5.8424859999999998E-4</c:v>
                </c:pt>
                <c:pt idx="1779">
                  <c:v>-9.2279619999999999E-4</c:v>
                </c:pt>
                <c:pt idx="1780">
                  <c:v>-9.2248829999999995E-4</c:v>
                </c:pt>
                <c:pt idx="1781">
                  <c:v>5.8516380000000004E-4</c:v>
                </c:pt>
                <c:pt idx="1782">
                  <c:v>5.854616E-4</c:v>
                </c:pt>
                <c:pt idx="1783">
                  <c:v>5.8574340000000003E-4</c:v>
                </c:pt>
                <c:pt idx="1784">
                  <c:v>5.8600190000000004E-4</c:v>
                </c:pt>
                <c:pt idx="1785">
                  <c:v>5.8622980000000002E-4</c:v>
                </c:pt>
                <c:pt idx="1786">
                  <c:v>5.8641970000000005E-4</c:v>
                </c:pt>
                <c:pt idx="1787">
                  <c:v>5.8656579999999999E-4</c:v>
                </c:pt>
                <c:pt idx="1788">
                  <c:v>-9.2065660000000004E-4</c:v>
                </c:pt>
                <c:pt idx="1789">
                  <c:v>-9.2055200000000005E-4</c:v>
                </c:pt>
                <c:pt idx="1790">
                  <c:v>5.86879E-4</c:v>
                </c:pt>
                <c:pt idx="1791">
                  <c:v>5.8694979999999997E-4</c:v>
                </c:pt>
                <c:pt idx="1792">
                  <c:v>-9.2033950000000001E-4</c:v>
                </c:pt>
                <c:pt idx="1793">
                  <c:v>5.8704079999999999E-4</c:v>
                </c:pt>
                <c:pt idx="1794">
                  <c:v>-9.2028200000000002E-4</c:v>
                </c:pt>
                <c:pt idx="1795">
                  <c:v>5.8706459999999998E-4</c:v>
                </c:pt>
                <c:pt idx="1796">
                  <c:v>5.8705129999999999E-4</c:v>
                </c:pt>
                <c:pt idx="1797">
                  <c:v>5.8702120000000003E-4</c:v>
                </c:pt>
                <c:pt idx="1798">
                  <c:v>5.8697420000000005E-4</c:v>
                </c:pt>
                <c:pt idx="1799">
                  <c:v>5.8691039999999998E-4</c:v>
                </c:pt>
                <c:pt idx="1800">
                  <c:v>5.8682980000000003E-4</c:v>
                </c:pt>
                <c:pt idx="1801">
                  <c:v>5.8673239999999999E-4</c:v>
                </c:pt>
                <c:pt idx="1802">
                  <c:v>-9.2072550000000001E-4</c:v>
                </c:pt>
                <c:pt idx="1803">
                  <c:v>5.8648179999999997E-4</c:v>
                </c:pt>
                <c:pt idx="1804">
                  <c:v>5.8624179999999999E-4</c:v>
                </c:pt>
                <c:pt idx="1805">
                  <c:v>5.8588480000000001E-4</c:v>
                </c:pt>
                <c:pt idx="1806">
                  <c:v>-9.219152E-4</c:v>
                </c:pt>
                <c:pt idx="1807">
                  <c:v>5.848963E-4</c:v>
                </c:pt>
                <c:pt idx="1808">
                  <c:v>-9.2304360000000001E-4</c:v>
                </c:pt>
                <c:pt idx="1809">
                  <c:v>5.8366889999999995E-4</c:v>
                </c:pt>
                <c:pt idx="1810">
                  <c:v>2.0903616E-3</c:v>
                </c:pt>
                <c:pt idx="1811">
                  <c:v>-9.2499290000000001E-4</c:v>
                </c:pt>
                <c:pt idx="1812">
                  <c:v>5.8171549999999996E-4</c:v>
                </c:pt>
                <c:pt idx="1813">
                  <c:v>5.8111149999999999E-4</c:v>
                </c:pt>
                <c:pt idx="1814">
                  <c:v>5.8056340000000001E-4</c:v>
                </c:pt>
                <c:pt idx="1815">
                  <c:v>-9.272611E-4</c:v>
                </c:pt>
                <c:pt idx="1816">
                  <c:v>5.7971260000000001E-4</c:v>
                </c:pt>
                <c:pt idx="1817">
                  <c:v>5.7944880000000004E-4</c:v>
                </c:pt>
                <c:pt idx="1818">
                  <c:v>5.7931879999999995E-4</c:v>
                </c:pt>
                <c:pt idx="1819">
                  <c:v>-9.2801600000000004E-4</c:v>
                </c:pt>
                <c:pt idx="1820">
                  <c:v>5.7942530000000005E-4</c:v>
                </c:pt>
                <c:pt idx="1821">
                  <c:v>-9.2780100000000002E-4</c:v>
                </c:pt>
                <c:pt idx="1822">
                  <c:v>-9.2764150000000005E-4</c:v>
                </c:pt>
                <c:pt idx="1823">
                  <c:v>5.798992E-4</c:v>
                </c:pt>
                <c:pt idx="1824">
                  <c:v>5.8011300000000005E-4</c:v>
                </c:pt>
                <c:pt idx="1825">
                  <c:v>-9.2700319999999999E-4</c:v>
                </c:pt>
                <c:pt idx="1826">
                  <c:v>5.8060060000000001E-4</c:v>
                </c:pt>
                <c:pt idx="1827">
                  <c:v>-9.2648429999999998E-4</c:v>
                </c:pt>
                <c:pt idx="1828">
                  <c:v>5.8114150000000003E-4</c:v>
                </c:pt>
                <c:pt idx="1829">
                  <c:v>-9.2592810000000005E-4</c:v>
                </c:pt>
                <c:pt idx="1830">
                  <c:v>5.8170379999999999E-4</c:v>
                </c:pt>
                <c:pt idx="1831">
                  <c:v>-9.2536630000000005E-4</c:v>
                </c:pt>
                <c:pt idx="1832">
                  <c:v>-9.2509319999999995E-4</c:v>
                </c:pt>
                <c:pt idx="1833">
                  <c:v>-9.2483059999999995E-4</c:v>
                </c:pt>
                <c:pt idx="1834">
                  <c:v>2.0901142999999998E-3</c:v>
                </c:pt>
                <c:pt idx="1835">
                  <c:v>-9.2435089999999998E-4</c:v>
                </c:pt>
                <c:pt idx="1836">
                  <c:v>5.8323879999999998E-4</c:v>
                </c:pt>
                <c:pt idx="1837">
                  <c:v>-9.238502E-4</c:v>
                </c:pt>
                <c:pt idx="1838">
                  <c:v>5.8376860000000001E-4</c:v>
                </c:pt>
                <c:pt idx="1839">
                  <c:v>2.0913952999999999E-3</c:v>
                </c:pt>
                <c:pt idx="1840">
                  <c:v>5.843326E-4</c:v>
                </c:pt>
                <c:pt idx="1841">
                  <c:v>5.8461679999999999E-4</c:v>
                </c:pt>
                <c:pt idx="1842">
                  <c:v>5.8489689999999999E-4</c:v>
                </c:pt>
                <c:pt idx="1843">
                  <c:v>5.8516860000000005E-4</c:v>
                </c:pt>
                <c:pt idx="1844">
                  <c:v>5.8542779999999997E-4</c:v>
                </c:pt>
                <c:pt idx="1845">
                  <c:v>5.8567020000000001E-4</c:v>
                </c:pt>
                <c:pt idx="1846">
                  <c:v>-9.2145279999999996E-4</c:v>
                </c:pt>
                <c:pt idx="1847">
                  <c:v>5.8608810000000005E-4</c:v>
                </c:pt>
                <c:pt idx="1848">
                  <c:v>5.8625509999999997E-4</c:v>
                </c:pt>
                <c:pt idx="1849">
                  <c:v>5.8638859999999996E-4</c:v>
                </c:pt>
                <c:pt idx="1850">
                  <c:v>-9.2085940000000003E-4</c:v>
                </c:pt>
                <c:pt idx="1851">
                  <c:v>5.8653619999999998E-4</c:v>
                </c:pt>
                <c:pt idx="1852">
                  <c:v>-9.2083409999999997E-4</c:v>
                </c:pt>
                <c:pt idx="1853">
                  <c:v>5.864027E-4</c:v>
                </c:pt>
                <c:pt idx="1854">
                  <c:v>-9.2111730000000005E-4</c:v>
                </c:pt>
                <c:pt idx="1855">
                  <c:v>5.8599369999999995E-4</c:v>
                </c:pt>
                <c:pt idx="1856">
                  <c:v>5.8571480000000004E-4</c:v>
                </c:pt>
                <c:pt idx="1857">
                  <c:v>5.8540160000000003E-4</c:v>
                </c:pt>
                <c:pt idx="1858">
                  <c:v>-9.2227990000000001E-4</c:v>
                </c:pt>
                <c:pt idx="1859">
                  <c:v>-9.226274E-4</c:v>
                </c:pt>
                <c:pt idx="1860">
                  <c:v>5.8437199999999999E-4</c:v>
                </c:pt>
                <c:pt idx="1861">
                  <c:v>5.8403739999999995E-4</c:v>
                </c:pt>
                <c:pt idx="1862">
                  <c:v>5.8372649999999997E-4</c:v>
                </c:pt>
                <c:pt idx="1863">
                  <c:v>5.8345089999999999E-4</c:v>
                </c:pt>
                <c:pt idx="1864">
                  <c:v>-9.2412560000000002E-4</c:v>
                </c:pt>
                <c:pt idx="1865">
                  <c:v>5.8305209999999995E-4</c:v>
                </c:pt>
                <c:pt idx="1866">
                  <c:v>2.0903003999999999E-3</c:v>
                </c:pt>
                <c:pt idx="1867">
                  <c:v>5.8293039999999998E-4</c:v>
                </c:pt>
                <c:pt idx="1868">
                  <c:v>5.8293039999999998E-4</c:v>
                </c:pt>
                <c:pt idx="1869">
                  <c:v>5.8293039999999998E-4</c:v>
                </c:pt>
                <c:pt idx="1870">
                  <c:v>5.8293039999999998E-4</c:v>
                </c:pt>
                <c:pt idx="1871">
                  <c:v>5.8293039999999998E-4</c:v>
                </c:pt>
                <c:pt idx="1872">
                  <c:v>5.8293039999999998E-4</c:v>
                </c:pt>
                <c:pt idx="1873">
                  <c:v>-9.2441780000000002E-4</c:v>
                </c:pt>
                <c:pt idx="1874">
                  <c:v>-9.2441780000000002E-4</c:v>
                </c:pt>
                <c:pt idx="1875">
                  <c:v>5.8293039999999998E-4</c:v>
                </c:pt>
                <c:pt idx="1876">
                  <c:v>-9.2441780000000002E-4</c:v>
                </c:pt>
                <c:pt idx="1877">
                  <c:v>-9.2441780000000002E-4</c:v>
                </c:pt>
                <c:pt idx="1878">
                  <c:v>-9.2441780000000002E-4</c:v>
                </c:pt>
                <c:pt idx="1879">
                  <c:v>-9.2441780000000002E-4</c:v>
                </c:pt>
                <c:pt idx="1880">
                  <c:v>-9.2441780000000002E-4</c:v>
                </c:pt>
                <c:pt idx="1881">
                  <c:v>5.8293039999999998E-4</c:v>
                </c:pt>
                <c:pt idx="1882">
                  <c:v>5.8293039999999998E-4</c:v>
                </c:pt>
                <c:pt idx="1883">
                  <c:v>5.8293039999999998E-4</c:v>
                </c:pt>
                <c:pt idx="1884">
                  <c:v>5.8293039999999998E-4</c:v>
                </c:pt>
                <c:pt idx="1885">
                  <c:v>5.8293039999999998E-4</c:v>
                </c:pt>
                <c:pt idx="1886">
                  <c:v>-9.2441780000000002E-4</c:v>
                </c:pt>
                <c:pt idx="1887">
                  <c:v>5.8293039999999998E-4</c:v>
                </c:pt>
                <c:pt idx="1888">
                  <c:v>5.8293039999999998E-4</c:v>
                </c:pt>
                <c:pt idx="1889">
                  <c:v>2.0902785999999999E-3</c:v>
                </c:pt>
                <c:pt idx="1890">
                  <c:v>5.8293039999999998E-4</c:v>
                </c:pt>
                <c:pt idx="1891">
                  <c:v>5.8293039999999998E-4</c:v>
                </c:pt>
                <c:pt idx="1892">
                  <c:v>-9.2441780000000002E-4</c:v>
                </c:pt>
                <c:pt idx="1893">
                  <c:v>5.8293039999999998E-4</c:v>
                </c:pt>
                <c:pt idx="1894">
                  <c:v>5.8293039999999998E-4</c:v>
                </c:pt>
                <c:pt idx="1895">
                  <c:v>5.8293039999999998E-4</c:v>
                </c:pt>
                <c:pt idx="1896">
                  <c:v>-9.2441780000000002E-4</c:v>
                </c:pt>
                <c:pt idx="1897">
                  <c:v>5.8293039999999998E-4</c:v>
                </c:pt>
                <c:pt idx="1898">
                  <c:v>5.8293039999999998E-4</c:v>
                </c:pt>
                <c:pt idx="1899">
                  <c:v>5.8293389999999998E-4</c:v>
                </c:pt>
                <c:pt idx="1900">
                  <c:v>5.8299709999999995E-4</c:v>
                </c:pt>
                <c:pt idx="1901">
                  <c:v>2.0904791000000002E-3</c:v>
                </c:pt>
                <c:pt idx="1902">
                  <c:v>5.8332529999999998E-4</c:v>
                </c:pt>
                <c:pt idx="1903">
                  <c:v>5.835692E-4</c:v>
                </c:pt>
                <c:pt idx="1904">
                  <c:v>5.8385209999999997E-4</c:v>
                </c:pt>
                <c:pt idx="1905">
                  <c:v>5.8416339999999998E-4</c:v>
                </c:pt>
                <c:pt idx="1906">
                  <c:v>5.8449269999999995E-4</c:v>
                </c:pt>
                <c:pt idx="1907">
                  <c:v>5.8482919999999999E-4</c:v>
                </c:pt>
                <c:pt idx="1908">
                  <c:v>5.8516259999999995E-4</c:v>
                </c:pt>
                <c:pt idx="1909">
                  <c:v>5.8548219999999998E-4</c:v>
                </c:pt>
                <c:pt idx="1910">
                  <c:v>5.8577749999999995E-4</c:v>
                </c:pt>
                <c:pt idx="1911">
                  <c:v>5.8603819999999995E-4</c:v>
                </c:pt>
                <c:pt idx="1912">
                  <c:v>5.8625349999999997E-4</c:v>
                </c:pt>
                <c:pt idx="1913">
                  <c:v>5.864132E-4</c:v>
                </c:pt>
                <c:pt idx="1914">
                  <c:v>-9.2083710000000001E-4</c:v>
                </c:pt>
                <c:pt idx="1915">
                  <c:v>5.8652710000000002E-4</c:v>
                </c:pt>
                <c:pt idx="1916">
                  <c:v>-9.2081659999999996E-4</c:v>
                </c:pt>
                <c:pt idx="1917">
                  <c:v>2.0938709000000002E-3</c:v>
                </c:pt>
                <c:pt idx="1918">
                  <c:v>5.8652710000000002E-4</c:v>
                </c:pt>
                <c:pt idx="1919">
                  <c:v>5.8652710000000002E-4</c:v>
                </c:pt>
                <c:pt idx="1920">
                  <c:v>5.8652710000000002E-4</c:v>
                </c:pt>
                <c:pt idx="1921">
                  <c:v>-9.2081659999999996E-4</c:v>
                </c:pt>
                <c:pt idx="1922">
                  <c:v>5.8652710000000002E-4</c:v>
                </c:pt>
                <c:pt idx="1923">
                  <c:v>5.8652710000000002E-4</c:v>
                </c:pt>
                <c:pt idx="1924">
                  <c:v>-9.2081659999999996E-4</c:v>
                </c:pt>
                <c:pt idx="1925">
                  <c:v>5.8652710000000002E-4</c:v>
                </c:pt>
                <c:pt idx="1926">
                  <c:v>2.0938709000000002E-3</c:v>
                </c:pt>
                <c:pt idx="1927">
                  <c:v>2.0938709000000002E-3</c:v>
                </c:pt>
                <c:pt idx="1928">
                  <c:v>-9.2081659999999996E-4</c:v>
                </c:pt>
                <c:pt idx="1929">
                  <c:v>5.8652710000000002E-4</c:v>
                </c:pt>
                <c:pt idx="1930">
                  <c:v>5.8652710000000002E-4</c:v>
                </c:pt>
                <c:pt idx="1931">
                  <c:v>5.8652710000000002E-4</c:v>
                </c:pt>
                <c:pt idx="1932">
                  <c:v>5.8652710000000002E-4</c:v>
                </c:pt>
                <c:pt idx="1933">
                  <c:v>-9.2081659999999996E-4</c:v>
                </c:pt>
                <c:pt idx="1934">
                  <c:v>5.8652710000000002E-4</c:v>
                </c:pt>
                <c:pt idx="1935">
                  <c:v>5.8652710000000002E-4</c:v>
                </c:pt>
                <c:pt idx="1936">
                  <c:v>5.8652710000000002E-4</c:v>
                </c:pt>
                <c:pt idx="1937">
                  <c:v>-9.2081659999999996E-4</c:v>
                </c:pt>
                <c:pt idx="1938">
                  <c:v>-9.2081659999999996E-4</c:v>
                </c:pt>
                <c:pt idx="1939">
                  <c:v>2.0938709000000002E-3</c:v>
                </c:pt>
                <c:pt idx="1940">
                  <c:v>5.8652710000000002E-4</c:v>
                </c:pt>
                <c:pt idx="1941">
                  <c:v>-9.2081659999999996E-4</c:v>
                </c:pt>
                <c:pt idx="1942">
                  <c:v>5.8652710000000002E-4</c:v>
                </c:pt>
                <c:pt idx="1943">
                  <c:v>5.8652710000000002E-4</c:v>
                </c:pt>
                <c:pt idx="1944">
                  <c:v>5.8652710000000002E-4</c:v>
                </c:pt>
                <c:pt idx="1945">
                  <c:v>5.8652710000000002E-4</c:v>
                </c:pt>
                <c:pt idx="1946">
                  <c:v>5.8652710000000002E-4</c:v>
                </c:pt>
                <c:pt idx="1947">
                  <c:v>-9.2081960000000001E-4</c:v>
                </c:pt>
                <c:pt idx="1948">
                  <c:v>5.864714E-4</c:v>
                </c:pt>
                <c:pt idx="1949">
                  <c:v>5.8635879999999999E-4</c:v>
                </c:pt>
                <c:pt idx="1950">
                  <c:v>5.8619399999999995E-4</c:v>
                </c:pt>
                <c:pt idx="1951">
                  <c:v>-9.2135929999999995E-4</c:v>
                </c:pt>
                <c:pt idx="1952">
                  <c:v>-9.216049E-4</c:v>
                </c:pt>
                <c:pt idx="1953">
                  <c:v>5.8546620000000005E-4</c:v>
                </c:pt>
                <c:pt idx="1954">
                  <c:v>5.8517189999999998E-4</c:v>
                </c:pt>
                <c:pt idx="1955">
                  <c:v>2.0922105999999999E-3</c:v>
                </c:pt>
                <c:pt idx="1956">
                  <c:v>5.8455300000000003E-4</c:v>
                </c:pt>
                <c:pt idx="1957">
                  <c:v>-9.231024E-4</c:v>
                </c:pt>
                <c:pt idx="1958">
                  <c:v>5.8394640000000004E-4</c:v>
                </c:pt>
                <c:pt idx="1959">
                  <c:v>-9.2367980000000001E-4</c:v>
                </c:pt>
                <c:pt idx="1960">
                  <c:v>5.8341549999999995E-4</c:v>
                </c:pt>
                <c:pt idx="1961">
                  <c:v>5.8319820000000001E-4</c:v>
                </c:pt>
                <c:pt idx="1962">
                  <c:v>5.8302370000000003E-4</c:v>
                </c:pt>
                <c:pt idx="1963">
                  <c:v>5.8289810000000002E-4</c:v>
                </c:pt>
                <c:pt idx="1964">
                  <c:v>-9.245503E-4</c:v>
                </c:pt>
                <c:pt idx="1965">
                  <c:v>5.8271370000000002E-4</c:v>
                </c:pt>
                <c:pt idx="1966">
                  <c:v>-9.2470409999999997E-4</c:v>
                </c:pt>
                <c:pt idx="1967">
                  <c:v>2.0899387000000002E-3</c:v>
                </c:pt>
                <c:pt idx="1968">
                  <c:v>5.825502E-4</c:v>
                </c:pt>
                <c:pt idx="1969">
                  <c:v>5.8252439999999998E-4</c:v>
                </c:pt>
                <c:pt idx="1970">
                  <c:v>5.8251229999999998E-4</c:v>
                </c:pt>
                <c:pt idx="1971">
                  <c:v>5.8251359999999999E-4</c:v>
                </c:pt>
                <c:pt idx="1972">
                  <c:v>2.0898765999999998E-3</c:v>
                </c:pt>
                <c:pt idx="1973">
                  <c:v>-9.2479390000000002E-4</c:v>
                </c:pt>
                <c:pt idx="1974">
                  <c:v>5.8259380000000001E-4</c:v>
                </c:pt>
                <c:pt idx="1975">
                  <c:v>2.0899932000000001E-3</c:v>
                </c:pt>
                <c:pt idx="1976">
                  <c:v>2.0900555000000001E-3</c:v>
                </c:pt>
                <c:pt idx="1977">
                  <c:v>5.8278050000000004E-4</c:v>
                </c:pt>
                <c:pt idx="1978">
                  <c:v>5.8286459999999998E-4</c:v>
                </c:pt>
                <c:pt idx="1979">
                  <c:v>5.8296119999999996E-4</c:v>
                </c:pt>
                <c:pt idx="1980">
                  <c:v>-9.242454E-4</c:v>
                </c:pt>
                <c:pt idx="1981">
                  <c:v>2.0906413E-3</c:v>
                </c:pt>
                <c:pt idx="1982">
                  <c:v>-9.2382170000000004E-4</c:v>
                </c:pt>
                <c:pt idx="1983">
                  <c:v>5.8379090000000003E-4</c:v>
                </c:pt>
                <c:pt idx="1984">
                  <c:v>5.8408069999999997E-4</c:v>
                </c:pt>
                <c:pt idx="1985">
                  <c:v>5.8438670000000002E-4</c:v>
                </c:pt>
                <c:pt idx="1986">
                  <c:v>5.8470080000000001E-4</c:v>
                </c:pt>
                <c:pt idx="1987">
                  <c:v>-9.2233110000000001E-4</c:v>
                </c:pt>
                <c:pt idx="1988">
                  <c:v>-9.2202539999999996E-4</c:v>
                </c:pt>
                <c:pt idx="1989">
                  <c:v>2.0929530999999999E-3</c:v>
                </c:pt>
                <c:pt idx="1990">
                  <c:v>5.8587159999999995E-4</c:v>
                </c:pt>
                <c:pt idx="1991">
                  <c:v>5.8610159999999999E-4</c:v>
                </c:pt>
                <c:pt idx="1992">
                  <c:v>5.8629009999999998E-4</c:v>
                </c:pt>
                <c:pt idx="1993">
                  <c:v>5.8642890000000004E-4</c:v>
                </c:pt>
                <c:pt idx="1994">
                  <c:v>5.8650960000000002E-4</c:v>
                </c:pt>
                <c:pt idx="1995">
                  <c:v>5.8652360000000002E-4</c:v>
                </c:pt>
                <c:pt idx="1996">
                  <c:v>5.8646070000000004E-4</c:v>
                </c:pt>
                <c:pt idx="1997">
                  <c:v>5.8632720000000005E-4</c:v>
                </c:pt>
                <c:pt idx="1998">
                  <c:v>5.8613369999999999E-4</c:v>
                </c:pt>
                <c:pt idx="1999">
                  <c:v>5.8589060000000003E-4</c:v>
                </c:pt>
                <c:pt idx="2000">
                  <c:v>2.0929532999999999E-3</c:v>
                </c:pt>
                <c:pt idx="2001">
                  <c:v>5.8529749999999998E-4</c:v>
                </c:pt>
                <c:pt idx="2002">
                  <c:v>2.0923143000000002E-3</c:v>
                </c:pt>
                <c:pt idx="2003">
                  <c:v>5.846321E-4</c:v>
                </c:pt>
                <c:pt idx="2004">
                  <c:v>-9.2304789999999996E-4</c:v>
                </c:pt>
                <c:pt idx="2005">
                  <c:v>2.0913253999999999E-3</c:v>
                </c:pt>
                <c:pt idx="2006">
                  <c:v>5.8368250000000003E-4</c:v>
                </c:pt>
                <c:pt idx="2007">
                  <c:v>-9.2392639999999996E-4</c:v>
                </c:pt>
                <c:pt idx="2008">
                  <c:v>5.8320509999999998E-4</c:v>
                </c:pt>
                <c:pt idx="2009">
                  <c:v>2.0903927999999998E-3</c:v>
                </c:pt>
                <c:pt idx="2010">
                  <c:v>5.8295090000000003E-4</c:v>
                </c:pt>
                <c:pt idx="2011">
                  <c:v>5.8293039999999998E-4</c:v>
                </c:pt>
                <c:pt idx="2012">
                  <c:v>5.8293039999999998E-4</c:v>
                </c:pt>
                <c:pt idx="2013">
                  <c:v>5.8293039999999998E-4</c:v>
                </c:pt>
                <c:pt idx="2014">
                  <c:v>5.8293039999999998E-4</c:v>
                </c:pt>
                <c:pt idx="2015">
                  <c:v>5.8293039999999998E-4</c:v>
                </c:pt>
                <c:pt idx="2016">
                  <c:v>-9.2441780000000002E-4</c:v>
                </c:pt>
                <c:pt idx="2017">
                  <c:v>5.8293039999999998E-4</c:v>
                </c:pt>
                <c:pt idx="2018">
                  <c:v>5.8293039999999998E-4</c:v>
                </c:pt>
                <c:pt idx="2019">
                  <c:v>-9.2441780000000002E-4</c:v>
                </c:pt>
                <c:pt idx="2020">
                  <c:v>5.8293039999999998E-4</c:v>
                </c:pt>
                <c:pt idx="2021">
                  <c:v>5.8293039999999998E-4</c:v>
                </c:pt>
                <c:pt idx="2022">
                  <c:v>5.8293039999999998E-4</c:v>
                </c:pt>
                <c:pt idx="2023">
                  <c:v>5.8293039999999998E-4</c:v>
                </c:pt>
                <c:pt idx="2024">
                  <c:v>5.8293039999999998E-4</c:v>
                </c:pt>
                <c:pt idx="2025">
                  <c:v>2.0902785999999999E-3</c:v>
                </c:pt>
                <c:pt idx="2026">
                  <c:v>5.8293039999999998E-4</c:v>
                </c:pt>
                <c:pt idx="2027">
                  <c:v>5.8293039999999998E-4</c:v>
                </c:pt>
                <c:pt idx="2028">
                  <c:v>5.8293039999999998E-4</c:v>
                </c:pt>
                <c:pt idx="2029">
                  <c:v>5.8293039999999998E-4</c:v>
                </c:pt>
                <c:pt idx="2030">
                  <c:v>2.0902785999999999E-3</c:v>
                </c:pt>
                <c:pt idx="2031">
                  <c:v>2.0902785999999999E-3</c:v>
                </c:pt>
                <c:pt idx="2032">
                  <c:v>5.8293039999999998E-4</c:v>
                </c:pt>
                <c:pt idx="2033">
                  <c:v>5.8293039999999998E-4</c:v>
                </c:pt>
                <c:pt idx="2034">
                  <c:v>2.0902785999999999E-3</c:v>
                </c:pt>
                <c:pt idx="2035">
                  <c:v>5.8293039999999998E-4</c:v>
                </c:pt>
                <c:pt idx="2036">
                  <c:v>2.0902785999999999E-3</c:v>
                </c:pt>
                <c:pt idx="2037">
                  <c:v>5.8293039999999998E-4</c:v>
                </c:pt>
                <c:pt idx="2038">
                  <c:v>5.8293039999999998E-4</c:v>
                </c:pt>
                <c:pt idx="2039">
                  <c:v>5.8293039999999998E-4</c:v>
                </c:pt>
                <c:pt idx="2040">
                  <c:v>2.0902785999999999E-3</c:v>
                </c:pt>
                <c:pt idx="2041">
                  <c:v>5.8293039999999998E-4</c:v>
                </c:pt>
                <c:pt idx="2042">
                  <c:v>-9.2441780000000002E-4</c:v>
                </c:pt>
                <c:pt idx="2043">
                  <c:v>2.0902785999999999E-3</c:v>
                </c:pt>
                <c:pt idx="2044">
                  <c:v>5.8293039999999998E-4</c:v>
                </c:pt>
                <c:pt idx="2045">
                  <c:v>-9.2441780000000002E-4</c:v>
                </c:pt>
                <c:pt idx="2046">
                  <c:v>5.8293039999999998E-4</c:v>
                </c:pt>
                <c:pt idx="2047">
                  <c:v>5.8293039999999998E-4</c:v>
                </c:pt>
                <c:pt idx="2048">
                  <c:v>5.8293039999999998E-4</c:v>
                </c:pt>
                <c:pt idx="2049">
                  <c:v>5.8293039999999998E-4</c:v>
                </c:pt>
                <c:pt idx="2050">
                  <c:v>2.0902785999999999E-3</c:v>
                </c:pt>
                <c:pt idx="2051">
                  <c:v>5.8293039999999998E-4</c:v>
                </c:pt>
                <c:pt idx="2052">
                  <c:v>2.0902785999999999E-3</c:v>
                </c:pt>
                <c:pt idx="2053">
                  <c:v>-9.2441780000000002E-4</c:v>
                </c:pt>
                <c:pt idx="2054">
                  <c:v>5.8293039999999998E-4</c:v>
                </c:pt>
                <c:pt idx="2055">
                  <c:v>5.8293039999999998E-4</c:v>
                </c:pt>
                <c:pt idx="2056">
                  <c:v>5.8293039999999998E-4</c:v>
                </c:pt>
                <c:pt idx="2057">
                  <c:v>2.0902785999999999E-3</c:v>
                </c:pt>
                <c:pt idx="2058">
                  <c:v>-9.2441780000000002E-4</c:v>
                </c:pt>
                <c:pt idx="2059">
                  <c:v>2.0902752E-3</c:v>
                </c:pt>
                <c:pt idx="2060">
                  <c:v>5.8286670000000005E-4</c:v>
                </c:pt>
                <c:pt idx="2061">
                  <c:v>5.8273859999999995E-4</c:v>
                </c:pt>
                <c:pt idx="2062">
                  <c:v>5.8255250000000002E-4</c:v>
                </c:pt>
                <c:pt idx="2063">
                  <c:v>2.0896670999999999E-3</c:v>
                </c:pt>
                <c:pt idx="2064">
                  <c:v>5.8204540000000003E-4</c:v>
                </c:pt>
                <c:pt idx="2065">
                  <c:v>5.817439E-4</c:v>
                </c:pt>
                <c:pt idx="2066">
                  <c:v>5.8142350000000003E-4</c:v>
                </c:pt>
                <c:pt idx="2067">
                  <c:v>5.8109399999999999E-4</c:v>
                </c:pt>
                <c:pt idx="2068">
                  <c:v>5.8076530000000001E-4</c:v>
                </c:pt>
                <c:pt idx="2069">
                  <c:v>5.8044710000000003E-4</c:v>
                </c:pt>
                <c:pt idx="2070">
                  <c:v>5.8014929999999996E-4</c:v>
                </c:pt>
                <c:pt idx="2071">
                  <c:v>2.0872337000000002E-3</c:v>
                </c:pt>
                <c:pt idx="2072">
                  <c:v>2.0870067E-3</c:v>
                </c:pt>
                <c:pt idx="2073">
                  <c:v>5.7947719999999997E-4</c:v>
                </c:pt>
                <c:pt idx="2074">
                  <c:v>5.7935970000000002E-4</c:v>
                </c:pt>
                <c:pt idx="2075">
                  <c:v>2.0866652999999998E-3</c:v>
                </c:pt>
                <c:pt idx="2076">
                  <c:v>5.7934999999999996E-4</c:v>
                </c:pt>
                <c:pt idx="2077">
                  <c:v>5.7946549999999999E-4</c:v>
                </c:pt>
                <c:pt idx="2078">
                  <c:v>5.7964780000000003E-4</c:v>
                </c:pt>
                <c:pt idx="2079">
                  <c:v>5.7988560000000002E-4</c:v>
                </c:pt>
                <c:pt idx="2080">
                  <c:v>2.0875188999999999E-3</c:v>
                </c:pt>
                <c:pt idx="2081">
                  <c:v>5.8048180000000004E-4</c:v>
                </c:pt>
                <c:pt idx="2082">
                  <c:v>5.8081750000000003E-4</c:v>
                </c:pt>
                <c:pt idx="2083">
                  <c:v>2.0885134999999999E-3</c:v>
                </c:pt>
                <c:pt idx="2084">
                  <c:v>5.8150729999999998E-4</c:v>
                </c:pt>
                <c:pt idx="2085">
                  <c:v>5.8183870000000002E-4</c:v>
                </c:pt>
                <c:pt idx="2086">
                  <c:v>5.821461E-4</c:v>
                </c:pt>
                <c:pt idx="2087">
                  <c:v>5.8241800000000002E-4</c:v>
                </c:pt>
                <c:pt idx="2088">
                  <c:v>5.8264340000000001E-4</c:v>
                </c:pt>
                <c:pt idx="2089">
                  <c:v>5.8281070000000003E-4</c:v>
                </c:pt>
                <c:pt idx="2090">
                  <c:v>2.0902570999999999E-3</c:v>
                </c:pt>
                <c:pt idx="2091">
                  <c:v>-9.2442160000000002E-4</c:v>
                </c:pt>
                <c:pt idx="2092">
                  <c:v>5.8286049999999999E-4</c:v>
                </c:pt>
                <c:pt idx="2093">
                  <c:v>5.8272049999999996E-4</c:v>
                </c:pt>
                <c:pt idx="2094">
                  <c:v>5.8251790000000004E-4</c:v>
                </c:pt>
                <c:pt idx="2095">
                  <c:v>5.8226389999999995E-4</c:v>
                </c:pt>
                <c:pt idx="2096">
                  <c:v>5.8196989999999998E-4</c:v>
                </c:pt>
                <c:pt idx="2097">
                  <c:v>5.8164709999999995E-4</c:v>
                </c:pt>
                <c:pt idx="2098">
                  <c:v>2.0886569999999998E-3</c:v>
                </c:pt>
                <c:pt idx="2099">
                  <c:v>5.809605E-4</c:v>
                </c:pt>
                <c:pt idx="2100">
                  <c:v>5.8061929999999999E-4</c:v>
                </c:pt>
                <c:pt idx="2101">
                  <c:v>-9.2705680000000005E-4</c:v>
                </c:pt>
                <c:pt idx="2102">
                  <c:v>5.7999790000000005E-4</c:v>
                </c:pt>
                <c:pt idx="2103">
                  <c:v>5.7974039999999995E-4</c:v>
                </c:pt>
                <c:pt idx="2104">
                  <c:v>2.086886E-3</c:v>
                </c:pt>
                <c:pt idx="2105">
                  <c:v>2.0867415999999998E-3</c:v>
                </c:pt>
                <c:pt idx="2106">
                  <c:v>2.0866705999999999E-3</c:v>
                </c:pt>
                <c:pt idx="2107">
                  <c:v>2.0866834999999999E-3</c:v>
                </c:pt>
                <c:pt idx="2108">
                  <c:v>5.7942059999999997E-4</c:v>
                </c:pt>
                <c:pt idx="2109">
                  <c:v>5.7957419999999998E-4</c:v>
                </c:pt>
                <c:pt idx="2110">
                  <c:v>2.087134E-3</c:v>
                </c:pt>
                <c:pt idx="2111">
                  <c:v>5.80034E-4</c:v>
                </c:pt>
                <c:pt idx="2112">
                  <c:v>5.8032039999999997E-4</c:v>
                </c:pt>
                <c:pt idx="2113">
                  <c:v>5.8063129999999996E-4</c:v>
                </c:pt>
                <c:pt idx="2114">
                  <c:v>5.8095689999999997E-4</c:v>
                </c:pt>
                <c:pt idx="2115">
                  <c:v>2.0886375000000001E-3</c:v>
                </c:pt>
                <c:pt idx="2116">
                  <c:v>2.0889623999999999E-3</c:v>
                </c:pt>
                <c:pt idx="2117">
                  <c:v>5.8192309999999996E-4</c:v>
                </c:pt>
                <c:pt idx="2118">
                  <c:v>2.0895581000000001E-3</c:v>
                </c:pt>
                <c:pt idx="2119">
                  <c:v>2.0898092999999999E-3</c:v>
                </c:pt>
                <c:pt idx="2120">
                  <c:v>5.8266790000000002E-4</c:v>
                </c:pt>
                <c:pt idx="2121">
                  <c:v>5.8282120000000004E-4</c:v>
                </c:pt>
                <c:pt idx="2122">
                  <c:v>5.8291080000000002E-4</c:v>
                </c:pt>
                <c:pt idx="2123">
                  <c:v>-9.2441780000000002E-4</c:v>
                </c:pt>
                <c:pt idx="2124">
                  <c:v>5.8293039999999998E-4</c:v>
                </c:pt>
                <c:pt idx="2125">
                  <c:v>5.8293039999999998E-4</c:v>
                </c:pt>
                <c:pt idx="2126">
                  <c:v>5.8293039999999998E-4</c:v>
                </c:pt>
                <c:pt idx="2127">
                  <c:v>5.8293039999999998E-4</c:v>
                </c:pt>
                <c:pt idx="2128">
                  <c:v>5.8293039999999998E-4</c:v>
                </c:pt>
                <c:pt idx="2129">
                  <c:v>5.8293039999999998E-4</c:v>
                </c:pt>
                <c:pt idx="2130">
                  <c:v>2.0902785999999999E-3</c:v>
                </c:pt>
                <c:pt idx="2131">
                  <c:v>2.0902785999999999E-3</c:v>
                </c:pt>
                <c:pt idx="2132">
                  <c:v>5.8293039999999998E-4</c:v>
                </c:pt>
                <c:pt idx="2133">
                  <c:v>5.8293039999999998E-4</c:v>
                </c:pt>
                <c:pt idx="2134">
                  <c:v>2.0902785999999999E-3</c:v>
                </c:pt>
                <c:pt idx="2135">
                  <c:v>5.8293039999999998E-4</c:v>
                </c:pt>
                <c:pt idx="2136">
                  <c:v>5.8293039999999998E-4</c:v>
                </c:pt>
                <c:pt idx="2137">
                  <c:v>-9.2441780000000002E-4</c:v>
                </c:pt>
                <c:pt idx="2138">
                  <c:v>5.8293039999999998E-4</c:v>
                </c:pt>
                <c:pt idx="2139">
                  <c:v>2.0902785999999999E-3</c:v>
                </c:pt>
                <c:pt idx="2140">
                  <c:v>5.8293039999999998E-4</c:v>
                </c:pt>
                <c:pt idx="2141">
                  <c:v>2.0902785999999999E-3</c:v>
                </c:pt>
                <c:pt idx="2142">
                  <c:v>2.0902785999999999E-3</c:v>
                </c:pt>
                <c:pt idx="2143">
                  <c:v>2.0902785999999999E-3</c:v>
                </c:pt>
                <c:pt idx="2144">
                  <c:v>2.0902785999999999E-3</c:v>
                </c:pt>
                <c:pt idx="2145">
                  <c:v>2.0902785999999999E-3</c:v>
                </c:pt>
                <c:pt idx="2146">
                  <c:v>5.8293039999999998E-4</c:v>
                </c:pt>
                <c:pt idx="2147">
                  <c:v>5.8293039999999998E-4</c:v>
                </c:pt>
                <c:pt idx="2148">
                  <c:v>2.0902785999999999E-3</c:v>
                </c:pt>
                <c:pt idx="2149">
                  <c:v>2.0902785999999999E-3</c:v>
                </c:pt>
                <c:pt idx="2150">
                  <c:v>5.8293039999999998E-4</c:v>
                </c:pt>
                <c:pt idx="2151">
                  <c:v>2.0902785999999999E-3</c:v>
                </c:pt>
                <c:pt idx="2152">
                  <c:v>2.0902785999999999E-3</c:v>
                </c:pt>
                <c:pt idx="2153">
                  <c:v>5.8293039999999998E-4</c:v>
                </c:pt>
                <c:pt idx="2154">
                  <c:v>5.8293039999999998E-4</c:v>
                </c:pt>
                <c:pt idx="2155">
                  <c:v>5.8293039999999998E-4</c:v>
                </c:pt>
                <c:pt idx="2156">
                  <c:v>5.8293039999999998E-4</c:v>
                </c:pt>
                <c:pt idx="2157">
                  <c:v>-9.2441780000000002E-4</c:v>
                </c:pt>
                <c:pt idx="2158">
                  <c:v>5.8293039999999998E-4</c:v>
                </c:pt>
                <c:pt idx="2159">
                  <c:v>5.8293039999999998E-4</c:v>
                </c:pt>
                <c:pt idx="2160">
                  <c:v>5.8293039999999998E-4</c:v>
                </c:pt>
                <c:pt idx="2161">
                  <c:v>5.8293039999999998E-4</c:v>
                </c:pt>
                <c:pt idx="2162">
                  <c:v>2.0902785999999999E-3</c:v>
                </c:pt>
                <c:pt idx="2163">
                  <c:v>5.8293039999999998E-4</c:v>
                </c:pt>
                <c:pt idx="2164">
                  <c:v>2.0902785999999999E-3</c:v>
                </c:pt>
                <c:pt idx="2165">
                  <c:v>5.8293039999999998E-4</c:v>
                </c:pt>
                <c:pt idx="2166">
                  <c:v>5.8293039999999998E-4</c:v>
                </c:pt>
                <c:pt idx="2167">
                  <c:v>2.0902785999999999E-3</c:v>
                </c:pt>
                <c:pt idx="2168">
                  <c:v>2.0902785999999999E-3</c:v>
                </c:pt>
                <c:pt idx="2169">
                  <c:v>5.8293039999999998E-4</c:v>
                </c:pt>
                <c:pt idx="2170">
                  <c:v>5.8293039999999998E-4</c:v>
                </c:pt>
                <c:pt idx="2171">
                  <c:v>2.0902785999999999E-3</c:v>
                </c:pt>
                <c:pt idx="2172">
                  <c:v>5.8293039999999998E-4</c:v>
                </c:pt>
                <c:pt idx="2173">
                  <c:v>2.0902785999999999E-3</c:v>
                </c:pt>
                <c:pt idx="2174">
                  <c:v>2.0902785999999999E-3</c:v>
                </c:pt>
                <c:pt idx="2175">
                  <c:v>5.8293039999999998E-4</c:v>
                </c:pt>
                <c:pt idx="2176">
                  <c:v>2.0902785999999999E-3</c:v>
                </c:pt>
                <c:pt idx="2177">
                  <c:v>2.0902785999999999E-3</c:v>
                </c:pt>
                <c:pt idx="2178">
                  <c:v>2.0902785999999999E-3</c:v>
                </c:pt>
                <c:pt idx="2179">
                  <c:v>5.8293039999999998E-4</c:v>
                </c:pt>
                <c:pt idx="2180">
                  <c:v>2.0902785999999999E-3</c:v>
                </c:pt>
                <c:pt idx="2181">
                  <c:v>2.0902785999999999E-3</c:v>
                </c:pt>
                <c:pt idx="2182">
                  <c:v>5.8293039999999998E-4</c:v>
                </c:pt>
                <c:pt idx="2183">
                  <c:v>5.8293039999999998E-4</c:v>
                </c:pt>
                <c:pt idx="2184">
                  <c:v>5.8293039999999998E-4</c:v>
                </c:pt>
                <c:pt idx="2185">
                  <c:v>2.0902785999999999E-3</c:v>
                </c:pt>
                <c:pt idx="2186">
                  <c:v>5.8293039999999998E-4</c:v>
                </c:pt>
                <c:pt idx="2187">
                  <c:v>5.8293039999999998E-4</c:v>
                </c:pt>
                <c:pt idx="2188">
                  <c:v>5.8293039999999998E-4</c:v>
                </c:pt>
                <c:pt idx="2189">
                  <c:v>2.0902785999999999E-3</c:v>
                </c:pt>
                <c:pt idx="2190">
                  <c:v>-9.2441780000000002E-4</c:v>
                </c:pt>
                <c:pt idx="2191">
                  <c:v>2.0902785999999999E-3</c:v>
                </c:pt>
                <c:pt idx="2192">
                  <c:v>2.0902785999999999E-3</c:v>
                </c:pt>
                <c:pt idx="2193">
                  <c:v>5.8293039999999998E-4</c:v>
                </c:pt>
                <c:pt idx="2194">
                  <c:v>5.8293039999999998E-4</c:v>
                </c:pt>
                <c:pt idx="2195">
                  <c:v>2.0902785999999999E-3</c:v>
                </c:pt>
                <c:pt idx="2196">
                  <c:v>2.0902785999999999E-3</c:v>
                </c:pt>
                <c:pt idx="2197">
                  <c:v>5.8293039999999998E-4</c:v>
                </c:pt>
                <c:pt idx="2198">
                  <c:v>5.8293039999999998E-4</c:v>
                </c:pt>
                <c:pt idx="2199">
                  <c:v>2.0902785999999999E-3</c:v>
                </c:pt>
                <c:pt idx="2200">
                  <c:v>5.8293039999999998E-4</c:v>
                </c:pt>
                <c:pt idx="2201">
                  <c:v>2.0902785999999999E-3</c:v>
                </c:pt>
                <c:pt idx="2202">
                  <c:v>5.8293039999999998E-4</c:v>
                </c:pt>
                <c:pt idx="2203">
                  <c:v>5.8293039999999998E-4</c:v>
                </c:pt>
                <c:pt idx="2204">
                  <c:v>5.8293039999999998E-4</c:v>
                </c:pt>
                <c:pt idx="2205">
                  <c:v>5.8293039999999998E-4</c:v>
                </c:pt>
                <c:pt idx="2206">
                  <c:v>5.8293039999999998E-4</c:v>
                </c:pt>
                <c:pt idx="2207">
                  <c:v>2.0902785999999999E-3</c:v>
                </c:pt>
                <c:pt idx="2208">
                  <c:v>2.0902785999999999E-3</c:v>
                </c:pt>
                <c:pt idx="2209">
                  <c:v>5.8293039999999998E-4</c:v>
                </c:pt>
                <c:pt idx="2210">
                  <c:v>2.0902785999999999E-3</c:v>
                </c:pt>
                <c:pt idx="2211">
                  <c:v>5.8293039999999998E-4</c:v>
                </c:pt>
                <c:pt idx="2212">
                  <c:v>2.0902785999999999E-3</c:v>
                </c:pt>
                <c:pt idx="2213">
                  <c:v>-9.2441780000000002E-4</c:v>
                </c:pt>
                <c:pt idx="2214">
                  <c:v>2.0902785999999999E-3</c:v>
                </c:pt>
                <c:pt idx="2215">
                  <c:v>5.8293039999999998E-4</c:v>
                </c:pt>
                <c:pt idx="2216">
                  <c:v>2.0902785999999999E-3</c:v>
                </c:pt>
                <c:pt idx="2217">
                  <c:v>5.8293039999999998E-4</c:v>
                </c:pt>
                <c:pt idx="2218">
                  <c:v>5.8293039999999998E-4</c:v>
                </c:pt>
                <c:pt idx="2219">
                  <c:v>5.8293039999999998E-4</c:v>
                </c:pt>
                <c:pt idx="2220">
                  <c:v>2.0902785999999999E-3</c:v>
                </c:pt>
                <c:pt idx="2221">
                  <c:v>5.8293039999999998E-4</c:v>
                </c:pt>
                <c:pt idx="2222">
                  <c:v>5.8293039999999998E-4</c:v>
                </c:pt>
                <c:pt idx="2223">
                  <c:v>2.0902785999999999E-3</c:v>
                </c:pt>
                <c:pt idx="2224">
                  <c:v>2.0902785999999999E-3</c:v>
                </c:pt>
                <c:pt idx="2225">
                  <c:v>5.8293039999999998E-4</c:v>
                </c:pt>
                <c:pt idx="2226">
                  <c:v>2.0902785999999999E-3</c:v>
                </c:pt>
                <c:pt idx="2227">
                  <c:v>5.8293039999999998E-4</c:v>
                </c:pt>
                <c:pt idx="2228">
                  <c:v>5.8293039999999998E-4</c:v>
                </c:pt>
                <c:pt idx="2229">
                  <c:v>5.8293039999999998E-4</c:v>
                </c:pt>
                <c:pt idx="2230">
                  <c:v>2.0902785999999999E-3</c:v>
                </c:pt>
                <c:pt idx="2231">
                  <c:v>5.8293039999999998E-4</c:v>
                </c:pt>
                <c:pt idx="2232">
                  <c:v>5.8293039999999998E-4</c:v>
                </c:pt>
                <c:pt idx="2233">
                  <c:v>2.0902785999999999E-3</c:v>
                </c:pt>
                <c:pt idx="2234">
                  <c:v>2.0902785999999999E-3</c:v>
                </c:pt>
                <c:pt idx="2235">
                  <c:v>-9.2441780000000002E-4</c:v>
                </c:pt>
                <c:pt idx="2236">
                  <c:v>5.8293039999999998E-4</c:v>
                </c:pt>
                <c:pt idx="2237">
                  <c:v>2.0902785999999999E-3</c:v>
                </c:pt>
                <c:pt idx="2238">
                  <c:v>5.8293039999999998E-4</c:v>
                </c:pt>
                <c:pt idx="2239">
                  <c:v>2.0902785999999999E-3</c:v>
                </c:pt>
                <c:pt idx="2240">
                  <c:v>2.0902785999999999E-3</c:v>
                </c:pt>
                <c:pt idx="2241">
                  <c:v>5.8293039999999998E-4</c:v>
                </c:pt>
                <c:pt idx="2242">
                  <c:v>2.0902785999999999E-3</c:v>
                </c:pt>
                <c:pt idx="2243">
                  <c:v>5.8293039999999998E-4</c:v>
                </c:pt>
                <c:pt idx="2244">
                  <c:v>5.8293039999999998E-4</c:v>
                </c:pt>
                <c:pt idx="2245">
                  <c:v>2.0902785999999999E-3</c:v>
                </c:pt>
                <c:pt idx="2246">
                  <c:v>2.0902785999999999E-3</c:v>
                </c:pt>
                <c:pt idx="2247">
                  <c:v>2.0902785999999999E-3</c:v>
                </c:pt>
                <c:pt idx="2248">
                  <c:v>2.0902785999999999E-3</c:v>
                </c:pt>
                <c:pt idx="2249">
                  <c:v>5.8293039999999998E-4</c:v>
                </c:pt>
                <c:pt idx="2250">
                  <c:v>2.0902785999999999E-3</c:v>
                </c:pt>
                <c:pt idx="2251">
                  <c:v>2.0902752E-3</c:v>
                </c:pt>
                <c:pt idx="2252">
                  <c:v>2.0902149999999999E-3</c:v>
                </c:pt>
                <c:pt idx="2253">
                  <c:v>5.8273859999999995E-4</c:v>
                </c:pt>
                <c:pt idx="2254">
                  <c:v>2.0899012E-3</c:v>
                </c:pt>
                <c:pt idx="2255">
                  <c:v>2.0896670999999999E-3</c:v>
                </c:pt>
                <c:pt idx="2256">
                  <c:v>5.8204540000000003E-4</c:v>
                </c:pt>
                <c:pt idx="2257">
                  <c:v>2.0890934999999999E-3</c:v>
                </c:pt>
                <c:pt idx="2258">
                  <c:v>3.5961235999999999E-3</c:v>
                </c:pt>
                <c:pt idx="2259">
                  <c:v>2.0884444999999998E-3</c:v>
                </c:pt>
                <c:pt idx="2260">
                  <c:v>5.8076530000000001E-4</c:v>
                </c:pt>
                <c:pt idx="2261">
                  <c:v>2.0877983000000002E-3</c:v>
                </c:pt>
                <c:pt idx="2262">
                  <c:v>2.0875008999999998E-3</c:v>
                </c:pt>
                <c:pt idx="2263">
                  <c:v>2.0872337000000002E-3</c:v>
                </c:pt>
                <c:pt idx="2264">
                  <c:v>2.0870067E-3</c:v>
                </c:pt>
                <c:pt idx="2265">
                  <c:v>5.7947719999999997E-4</c:v>
                </c:pt>
                <c:pt idx="2266">
                  <c:v>5.7935970000000002E-4</c:v>
                </c:pt>
                <c:pt idx="2267">
                  <c:v>2.0866652999999998E-3</c:v>
                </c:pt>
                <c:pt idx="2268">
                  <c:v>5.7934999999999996E-4</c:v>
                </c:pt>
                <c:pt idx="2269">
                  <c:v>2.0868178999999998E-3</c:v>
                </c:pt>
                <c:pt idx="2270">
                  <c:v>5.7964780000000003E-4</c:v>
                </c:pt>
                <c:pt idx="2271">
                  <c:v>5.7988560000000002E-4</c:v>
                </c:pt>
                <c:pt idx="2272">
                  <c:v>2.0875188999999999E-3</c:v>
                </c:pt>
                <c:pt idx="2273">
                  <c:v>5.8048180000000004E-4</c:v>
                </c:pt>
                <c:pt idx="2274">
                  <c:v>2.0881683000000002E-3</c:v>
                </c:pt>
                <c:pt idx="2275">
                  <c:v>5.8116310000000003E-4</c:v>
                </c:pt>
                <c:pt idx="2276">
                  <c:v>5.8150729999999998E-4</c:v>
                </c:pt>
                <c:pt idx="2277">
                  <c:v>5.8183870000000002E-4</c:v>
                </c:pt>
                <c:pt idx="2278">
                  <c:v>2.0894951999999999E-3</c:v>
                </c:pt>
                <c:pt idx="2279">
                  <c:v>2.0897669000000002E-3</c:v>
                </c:pt>
                <c:pt idx="2280">
                  <c:v>5.8264340000000001E-4</c:v>
                </c:pt>
                <c:pt idx="2281">
                  <c:v>2.0901590999999999E-3</c:v>
                </c:pt>
                <c:pt idx="2282">
                  <c:v>2.0902570999999999E-3</c:v>
                </c:pt>
                <c:pt idx="2283">
                  <c:v>5.8292659999999998E-4</c:v>
                </c:pt>
                <c:pt idx="2284">
                  <c:v>2.0902087999999999E-3</c:v>
                </c:pt>
                <c:pt idx="2285">
                  <c:v>5.8272049999999996E-4</c:v>
                </c:pt>
                <c:pt idx="2286">
                  <c:v>5.8251790000000004E-4</c:v>
                </c:pt>
                <c:pt idx="2287">
                  <c:v>2.0896129000000001E-3</c:v>
                </c:pt>
                <c:pt idx="2288">
                  <c:v>5.8196989999999998E-4</c:v>
                </c:pt>
                <c:pt idx="2289">
                  <c:v>2.0889969E-3</c:v>
                </c:pt>
                <c:pt idx="2290">
                  <c:v>5.8130689999999995E-4</c:v>
                </c:pt>
                <c:pt idx="2291">
                  <c:v>2.0883110999999998E-3</c:v>
                </c:pt>
                <c:pt idx="2292">
                  <c:v>5.8061929999999999E-4</c:v>
                </c:pt>
                <c:pt idx="2293">
                  <c:v>5.8029459999999996E-4</c:v>
                </c:pt>
                <c:pt idx="2294">
                  <c:v>5.7999790000000005E-4</c:v>
                </c:pt>
                <c:pt idx="2295">
                  <c:v>2.0870925000000002E-3</c:v>
                </c:pt>
                <c:pt idx="2296">
                  <c:v>2.086886E-3</c:v>
                </c:pt>
                <c:pt idx="2297">
                  <c:v>2.0867415999999998E-3</c:v>
                </c:pt>
                <c:pt idx="2298">
                  <c:v>5.79318E-4</c:v>
                </c:pt>
                <c:pt idx="2299">
                  <c:v>2.0866830000000002E-3</c:v>
                </c:pt>
                <c:pt idx="2300">
                  <c:v>2.0867637E-3</c:v>
                </c:pt>
                <c:pt idx="2301">
                  <c:v>2.0868992999999998E-3</c:v>
                </c:pt>
                <c:pt idx="2302">
                  <c:v>2.0870819000000001E-3</c:v>
                </c:pt>
                <c:pt idx="2303">
                  <c:v>5.7995240000000003E-4</c:v>
                </c:pt>
                <c:pt idx="2304">
                  <c:v>2.0875584999999999E-3</c:v>
                </c:pt>
                <c:pt idx="2305">
                  <c:v>2.0878371E-3</c:v>
                </c:pt>
                <c:pt idx="2306">
                  <c:v>2.0881326000000001E-3</c:v>
                </c:pt>
                <c:pt idx="2307">
                  <c:v>3.5957877999999999E-3</c:v>
                </c:pt>
                <c:pt idx="2308">
                  <c:v>2.0887439E-3</c:v>
                </c:pt>
                <c:pt idx="2309">
                  <c:v>3.5963941999999998E-3</c:v>
                </c:pt>
                <c:pt idx="2310">
                  <c:v>2.0893318000000001E-3</c:v>
                </c:pt>
                <c:pt idx="2311">
                  <c:v>2.0895980999999998E-3</c:v>
                </c:pt>
                <c:pt idx="2312">
                  <c:v>5.8248740000000005E-4</c:v>
                </c:pt>
                <c:pt idx="2313">
                  <c:v>2.0900380999999998E-3</c:v>
                </c:pt>
                <c:pt idx="2314">
                  <c:v>2.0901967000000001E-3</c:v>
                </c:pt>
                <c:pt idx="2315">
                  <c:v>5.8295809999999999E-4</c:v>
                </c:pt>
                <c:pt idx="2316">
                  <c:v>5.8304509999999995E-4</c:v>
                </c:pt>
                <c:pt idx="2317">
                  <c:v>-9.2422800000000003E-4</c:v>
                </c:pt>
                <c:pt idx="2318">
                  <c:v>2.0905307E-3</c:v>
                </c:pt>
                <c:pt idx="2319">
                  <c:v>2.0905813999999999E-3</c:v>
                </c:pt>
                <c:pt idx="2320">
                  <c:v>2.0906200000000001E-3</c:v>
                </c:pt>
                <c:pt idx="2321">
                  <c:v>2.0906466E-3</c:v>
                </c:pt>
                <c:pt idx="2322">
                  <c:v>2.0906611999999998E-3</c:v>
                </c:pt>
                <c:pt idx="2323">
                  <c:v>2.0906636999999998E-3</c:v>
                </c:pt>
                <c:pt idx="2324">
                  <c:v>5.8330640000000004E-4</c:v>
                </c:pt>
                <c:pt idx="2325">
                  <c:v>2.0906325E-3</c:v>
                </c:pt>
                <c:pt idx="2326">
                  <c:v>2.0905988999999998E-3</c:v>
                </c:pt>
                <c:pt idx="2327">
                  <c:v>5.8320530000000005E-4</c:v>
                </c:pt>
                <c:pt idx="2328">
                  <c:v>2.0904954000000001E-3</c:v>
                </c:pt>
                <c:pt idx="2329">
                  <c:v>2.0904256000000001E-3</c:v>
                </c:pt>
                <c:pt idx="2330">
                  <c:v>2.0903438E-3</c:v>
                </c:pt>
                <c:pt idx="2331">
                  <c:v>2.0902478000000002E-3</c:v>
                </c:pt>
                <c:pt idx="2332">
                  <c:v>3.5974549999999998E-3</c:v>
                </c:pt>
                <c:pt idx="2333">
                  <c:v>2.0899157000000002E-3</c:v>
                </c:pt>
                <c:pt idx="2334">
                  <c:v>2.0896834999999999E-3</c:v>
                </c:pt>
                <c:pt idx="2335">
                  <c:v>5.8206899999999995E-4</c:v>
                </c:pt>
                <c:pt idx="2336">
                  <c:v>2.0891281E-3</c:v>
                </c:pt>
                <c:pt idx="2337">
                  <c:v>2.0888215E-3</c:v>
                </c:pt>
                <c:pt idx="2338">
                  <c:v>5.8115619999999995E-4</c:v>
                </c:pt>
                <c:pt idx="2339">
                  <c:v>2.0881917999999999E-3</c:v>
                </c:pt>
                <c:pt idx="2340">
                  <c:v>5.8053420000000002E-4</c:v>
                </c:pt>
                <c:pt idx="2341">
                  <c:v>2.0875955E-3</c:v>
                </c:pt>
                <c:pt idx="2342">
                  <c:v>5.7997889999999996E-4</c:v>
                </c:pt>
                <c:pt idx="2343">
                  <c:v>2.0870991999999999E-3</c:v>
                </c:pt>
                <c:pt idx="2344">
                  <c:v>2.0869094999999998E-3</c:v>
                </c:pt>
                <c:pt idx="2345">
                  <c:v>2.0867697999999999E-3</c:v>
                </c:pt>
                <c:pt idx="2346">
                  <c:v>2.0866884999999999E-3</c:v>
                </c:pt>
                <c:pt idx="2347">
                  <c:v>2.0866743999999999E-3</c:v>
                </c:pt>
                <c:pt idx="2348">
                  <c:v>2.0867377999999998E-3</c:v>
                </c:pt>
                <c:pt idx="2349">
                  <c:v>2.0868722000000001E-3</c:v>
                </c:pt>
                <c:pt idx="2350">
                  <c:v>2.0870670000000002E-3</c:v>
                </c:pt>
                <c:pt idx="2351">
                  <c:v>2.0873115999999999E-3</c:v>
                </c:pt>
                <c:pt idx="2352">
                  <c:v>2.0875954E-3</c:v>
                </c:pt>
                <c:pt idx="2353">
                  <c:v>2.0879077000000002E-3</c:v>
                </c:pt>
                <c:pt idx="2354">
                  <c:v>2.0882379E-3</c:v>
                </c:pt>
                <c:pt idx="2355">
                  <c:v>5.8122519999999995E-4</c:v>
                </c:pt>
                <c:pt idx="2356">
                  <c:v>5.8155999999999995E-4</c:v>
                </c:pt>
                <c:pt idx="2357">
                  <c:v>2.0892304000000002E-3</c:v>
                </c:pt>
                <c:pt idx="2358">
                  <c:v>2.0895267000000002E-3</c:v>
                </c:pt>
                <c:pt idx="2359">
                  <c:v>2.0897881E-3</c:v>
                </c:pt>
                <c:pt idx="2360">
                  <c:v>2.0900040999999999E-3</c:v>
                </c:pt>
                <c:pt idx="2361">
                  <c:v>5.82816E-4</c:v>
                </c:pt>
                <c:pt idx="2362">
                  <c:v>5.8290990000000003E-4</c:v>
                </c:pt>
                <c:pt idx="2363">
                  <c:v>2.0902785999999999E-3</c:v>
                </c:pt>
                <c:pt idx="2364">
                  <c:v>2.0902785999999999E-3</c:v>
                </c:pt>
                <c:pt idx="2365">
                  <c:v>2.0902785999999999E-3</c:v>
                </c:pt>
                <c:pt idx="2366">
                  <c:v>2.0902785999999999E-3</c:v>
                </c:pt>
                <c:pt idx="2367">
                  <c:v>2.0902785999999999E-3</c:v>
                </c:pt>
                <c:pt idx="2368">
                  <c:v>5.8293039999999998E-4</c:v>
                </c:pt>
                <c:pt idx="2369">
                  <c:v>3.5976266999999998E-3</c:v>
                </c:pt>
                <c:pt idx="2370">
                  <c:v>5.8293039999999998E-4</c:v>
                </c:pt>
                <c:pt idx="2371">
                  <c:v>2.0902785999999999E-3</c:v>
                </c:pt>
                <c:pt idx="2372">
                  <c:v>2.0902785999999999E-3</c:v>
                </c:pt>
                <c:pt idx="2373">
                  <c:v>2.0902785999999999E-3</c:v>
                </c:pt>
                <c:pt idx="2374">
                  <c:v>2.0902785999999999E-3</c:v>
                </c:pt>
                <c:pt idx="2375">
                  <c:v>2.0902785999999999E-3</c:v>
                </c:pt>
                <c:pt idx="2376">
                  <c:v>2.0902785999999999E-3</c:v>
                </c:pt>
                <c:pt idx="2377">
                  <c:v>2.0902785999999999E-3</c:v>
                </c:pt>
                <c:pt idx="2378">
                  <c:v>2.0902785999999999E-3</c:v>
                </c:pt>
                <c:pt idx="2379">
                  <c:v>2.0902785999999999E-3</c:v>
                </c:pt>
                <c:pt idx="2380">
                  <c:v>5.8293039999999998E-4</c:v>
                </c:pt>
                <c:pt idx="2381">
                  <c:v>2.0902785999999999E-3</c:v>
                </c:pt>
                <c:pt idx="2382">
                  <c:v>2.0902785999999999E-3</c:v>
                </c:pt>
                <c:pt idx="2383">
                  <c:v>2.0902785999999999E-3</c:v>
                </c:pt>
                <c:pt idx="2384">
                  <c:v>2.0902785999999999E-3</c:v>
                </c:pt>
                <c:pt idx="2385">
                  <c:v>2.0902785999999999E-3</c:v>
                </c:pt>
                <c:pt idx="2386">
                  <c:v>2.0902785999999999E-3</c:v>
                </c:pt>
                <c:pt idx="2387">
                  <c:v>2.0902785999999999E-3</c:v>
                </c:pt>
                <c:pt idx="2388">
                  <c:v>2.0902785999999999E-3</c:v>
                </c:pt>
                <c:pt idx="2389">
                  <c:v>2.0902785999999999E-3</c:v>
                </c:pt>
                <c:pt idx="2390">
                  <c:v>3.5976266999999998E-3</c:v>
                </c:pt>
                <c:pt idx="2391">
                  <c:v>2.0902785999999999E-3</c:v>
                </c:pt>
                <c:pt idx="2392">
                  <c:v>2.0902785999999999E-3</c:v>
                </c:pt>
                <c:pt idx="2393">
                  <c:v>2.0902785999999999E-3</c:v>
                </c:pt>
                <c:pt idx="2394">
                  <c:v>3.5976266999999998E-3</c:v>
                </c:pt>
                <c:pt idx="2395">
                  <c:v>5.8293039999999998E-4</c:v>
                </c:pt>
                <c:pt idx="2396">
                  <c:v>2.0902785999999999E-3</c:v>
                </c:pt>
                <c:pt idx="2397">
                  <c:v>2.0902785999999999E-3</c:v>
                </c:pt>
                <c:pt idx="2398">
                  <c:v>2.0902785999999999E-3</c:v>
                </c:pt>
                <c:pt idx="2399">
                  <c:v>5.8293039999999998E-4</c:v>
                </c:pt>
                <c:pt idx="2400">
                  <c:v>5.8293039999999998E-4</c:v>
                </c:pt>
                <c:pt idx="2401">
                  <c:v>2.0902785999999999E-3</c:v>
                </c:pt>
                <c:pt idx="2402">
                  <c:v>2.0902785999999999E-3</c:v>
                </c:pt>
                <c:pt idx="2403">
                  <c:v>2.0902785999999999E-3</c:v>
                </c:pt>
                <c:pt idx="2404">
                  <c:v>3.5976266999999998E-3</c:v>
                </c:pt>
                <c:pt idx="2405">
                  <c:v>5.8293039999999998E-4</c:v>
                </c:pt>
                <c:pt idx="2406">
                  <c:v>2.0902785999999999E-3</c:v>
                </c:pt>
                <c:pt idx="2407">
                  <c:v>3.5976266999999998E-3</c:v>
                </c:pt>
                <c:pt idx="2408">
                  <c:v>5.8293039999999998E-4</c:v>
                </c:pt>
                <c:pt idx="2409">
                  <c:v>2.0902785999999999E-3</c:v>
                </c:pt>
                <c:pt idx="2410">
                  <c:v>5.8293039999999998E-4</c:v>
                </c:pt>
                <c:pt idx="2411">
                  <c:v>2.0902785999999999E-3</c:v>
                </c:pt>
                <c:pt idx="2412">
                  <c:v>5.8293039999999998E-4</c:v>
                </c:pt>
                <c:pt idx="2413">
                  <c:v>2.0902785999999999E-3</c:v>
                </c:pt>
                <c:pt idx="2414">
                  <c:v>5.8293039999999998E-4</c:v>
                </c:pt>
                <c:pt idx="2415">
                  <c:v>2.0902785999999999E-3</c:v>
                </c:pt>
                <c:pt idx="2416">
                  <c:v>2.0902785999999999E-3</c:v>
                </c:pt>
                <c:pt idx="2417">
                  <c:v>2.0902785999999999E-3</c:v>
                </c:pt>
                <c:pt idx="2418">
                  <c:v>5.8293039999999998E-4</c:v>
                </c:pt>
                <c:pt idx="2419">
                  <c:v>2.0902785999999999E-3</c:v>
                </c:pt>
                <c:pt idx="2420">
                  <c:v>5.8293039999999998E-4</c:v>
                </c:pt>
                <c:pt idx="2421">
                  <c:v>2.0902785999999999E-3</c:v>
                </c:pt>
                <c:pt idx="2422">
                  <c:v>2.0902785999999999E-3</c:v>
                </c:pt>
                <c:pt idx="2423">
                  <c:v>5.8293039999999998E-4</c:v>
                </c:pt>
                <c:pt idx="2424">
                  <c:v>2.0902785999999999E-3</c:v>
                </c:pt>
                <c:pt idx="2425">
                  <c:v>5.8293039999999998E-4</c:v>
                </c:pt>
                <c:pt idx="2426">
                  <c:v>2.0902785999999999E-3</c:v>
                </c:pt>
                <c:pt idx="2427">
                  <c:v>5.8292680000000005E-4</c:v>
                </c:pt>
                <c:pt idx="2428">
                  <c:v>2.0902119000000001E-3</c:v>
                </c:pt>
                <c:pt idx="2429">
                  <c:v>5.8272960000000003E-4</c:v>
                </c:pt>
                <c:pt idx="2430">
                  <c:v>3.5972325999999999E-3</c:v>
                </c:pt>
                <c:pt idx="2431">
                  <c:v>5.8229110000000001E-4</c:v>
                </c:pt>
                <c:pt idx="2432">
                  <c:v>2.089357E-3</c:v>
                </c:pt>
                <c:pt idx="2433">
                  <c:v>2.0890451999999999E-3</c:v>
                </c:pt>
                <c:pt idx="2434">
                  <c:v>5.8136519999999999E-4</c:v>
                </c:pt>
                <c:pt idx="2435">
                  <c:v>2.0883778E-3</c:v>
                </c:pt>
                <c:pt idx="2436">
                  <c:v>2.0880432E-3</c:v>
                </c:pt>
                <c:pt idx="2437">
                  <c:v>2.0877221999999998E-3</c:v>
                </c:pt>
                <c:pt idx="2438">
                  <c:v>5.8007359999999995E-4</c:v>
                </c:pt>
                <c:pt idx="2439">
                  <c:v>2.0871631E-3</c:v>
                </c:pt>
                <c:pt idx="2440">
                  <c:v>2.0869463999999998E-3</c:v>
                </c:pt>
                <c:pt idx="2441">
                  <c:v>2.0867856000000001E-3</c:v>
                </c:pt>
                <c:pt idx="2442">
                  <c:v>5.7933880000000004E-4</c:v>
                </c:pt>
                <c:pt idx="2443">
                  <c:v>2.0866739000000001E-3</c:v>
                </c:pt>
                <c:pt idx="2444">
                  <c:v>5.7937600000000004E-4</c:v>
                </c:pt>
                <c:pt idx="2445">
                  <c:v>2.0868449999999999E-3</c:v>
                </c:pt>
                <c:pt idx="2446">
                  <c:v>5.7966270000000002E-4</c:v>
                </c:pt>
                <c:pt idx="2447">
                  <c:v>2.0872300999999998E-3</c:v>
                </c:pt>
                <c:pt idx="2448">
                  <c:v>5.8013040000000002E-4</c:v>
                </c:pt>
                <c:pt idx="2449">
                  <c:v>5.8041120000000004E-4</c:v>
                </c:pt>
                <c:pt idx="2450">
                  <c:v>2.0880629999999998E-3</c:v>
                </c:pt>
                <c:pt idx="2451">
                  <c:v>5.8102489999999995E-4</c:v>
                </c:pt>
                <c:pt idx="2452">
                  <c:v>2.0886912999999998E-3</c:v>
                </c:pt>
                <c:pt idx="2453">
                  <c:v>2.0890024000000001E-3</c:v>
                </c:pt>
                <c:pt idx="2454">
                  <c:v>2.0893003000000002E-3</c:v>
                </c:pt>
                <c:pt idx="2455">
                  <c:v>2.0895769E-3</c:v>
                </c:pt>
                <c:pt idx="2456">
                  <c:v>2.0898238E-3</c:v>
                </c:pt>
                <c:pt idx="2457">
                  <c:v>5.8268440000000001E-4</c:v>
                </c:pt>
                <c:pt idx="2458">
                  <c:v>2.0901956999999998E-3</c:v>
                </c:pt>
                <c:pt idx="2459">
                  <c:v>3.5976544000000002E-3</c:v>
                </c:pt>
                <c:pt idx="2460">
                  <c:v>2.0903930999999999E-3</c:v>
                </c:pt>
                <c:pt idx="2461">
                  <c:v>5.8312000000000001E-4</c:v>
                </c:pt>
                <c:pt idx="2462">
                  <c:v>5.8318279999999996E-4</c:v>
                </c:pt>
                <c:pt idx="2463">
                  <c:v>2.0905813999999999E-3</c:v>
                </c:pt>
                <c:pt idx="2464">
                  <c:v>2.0906200000000001E-3</c:v>
                </c:pt>
                <c:pt idx="2465">
                  <c:v>2.0906466E-3</c:v>
                </c:pt>
                <c:pt idx="2466">
                  <c:v>2.0906611999999998E-3</c:v>
                </c:pt>
                <c:pt idx="2467">
                  <c:v>2.0906636999999998E-3</c:v>
                </c:pt>
                <c:pt idx="2468">
                  <c:v>2.0906541E-3</c:v>
                </c:pt>
                <c:pt idx="2469">
                  <c:v>2.0906325E-3</c:v>
                </c:pt>
                <c:pt idx="2470">
                  <c:v>2.0905988999999998E-3</c:v>
                </c:pt>
                <c:pt idx="2471">
                  <c:v>3.5979010000000001E-3</c:v>
                </c:pt>
                <c:pt idx="2472">
                  <c:v>5.8314749999999996E-4</c:v>
                </c:pt>
                <c:pt idx="2473">
                  <c:v>3.5977737000000001E-3</c:v>
                </c:pt>
                <c:pt idx="2474">
                  <c:v>2.0903438E-3</c:v>
                </c:pt>
                <c:pt idx="2475">
                  <c:v>2.0902478000000002E-3</c:v>
                </c:pt>
                <c:pt idx="2476">
                  <c:v>3.5974549999999998E-3</c:v>
                </c:pt>
                <c:pt idx="2477">
                  <c:v>2.0899157000000002E-3</c:v>
                </c:pt>
                <c:pt idx="2478">
                  <c:v>5.8233459999999999E-4</c:v>
                </c:pt>
                <c:pt idx="2479">
                  <c:v>2.0894182000000001E-3</c:v>
                </c:pt>
                <c:pt idx="2480">
                  <c:v>5.8177849999999998E-4</c:v>
                </c:pt>
                <c:pt idx="2481">
                  <c:v>2.0888215E-3</c:v>
                </c:pt>
                <c:pt idx="2482">
                  <c:v>2.0885066000000002E-3</c:v>
                </c:pt>
                <c:pt idx="2483">
                  <c:v>2.0881917999999999E-3</c:v>
                </c:pt>
                <c:pt idx="2484">
                  <c:v>2.0878852999999999E-3</c:v>
                </c:pt>
                <c:pt idx="2485">
                  <c:v>3.5949469000000002E-3</c:v>
                </c:pt>
                <c:pt idx="2486">
                  <c:v>2.0873306999999999E-3</c:v>
                </c:pt>
                <c:pt idx="2487">
                  <c:v>2.0870991999999999E-3</c:v>
                </c:pt>
                <c:pt idx="2488">
                  <c:v>2.0869094999999998E-3</c:v>
                </c:pt>
                <c:pt idx="2489">
                  <c:v>2.0867697999999999E-3</c:v>
                </c:pt>
                <c:pt idx="2490">
                  <c:v>2.0866884999999999E-3</c:v>
                </c:pt>
                <c:pt idx="2491">
                  <c:v>2.0866743999999999E-3</c:v>
                </c:pt>
                <c:pt idx="2492">
                  <c:v>2.0867377999999998E-3</c:v>
                </c:pt>
                <c:pt idx="2493">
                  <c:v>3.5942245999999998E-3</c:v>
                </c:pt>
                <c:pt idx="2494">
                  <c:v>2.0870670000000002E-3</c:v>
                </c:pt>
                <c:pt idx="2495">
                  <c:v>3.5946633999999998E-3</c:v>
                </c:pt>
                <c:pt idx="2496">
                  <c:v>2.0875954E-3</c:v>
                </c:pt>
                <c:pt idx="2497">
                  <c:v>2.0879077000000002E-3</c:v>
                </c:pt>
                <c:pt idx="2498">
                  <c:v>2.0882379E-3</c:v>
                </c:pt>
                <c:pt idx="2499">
                  <c:v>2.0885754999999998E-3</c:v>
                </c:pt>
                <c:pt idx="2500">
                  <c:v>3.5962596999999999E-3</c:v>
                </c:pt>
                <c:pt idx="2501">
                  <c:v>5.8188089999999999E-4</c:v>
                </c:pt>
                <c:pt idx="2502">
                  <c:v>2.0895267000000002E-3</c:v>
                </c:pt>
                <c:pt idx="2503">
                  <c:v>2.0897881E-3</c:v>
                </c:pt>
                <c:pt idx="2504">
                  <c:v>2.0900040999999999E-3</c:v>
                </c:pt>
                <c:pt idx="2505">
                  <c:v>2.0901642999999999E-3</c:v>
                </c:pt>
                <c:pt idx="2506">
                  <c:v>3.5976062999999998E-3</c:v>
                </c:pt>
                <c:pt idx="2507">
                  <c:v>-9.2441780000000002E-4</c:v>
                </c:pt>
                <c:pt idx="2508">
                  <c:v>2.0902785999999999E-3</c:v>
                </c:pt>
                <c:pt idx="2509">
                  <c:v>5.8293039999999998E-4</c:v>
                </c:pt>
                <c:pt idx="2510">
                  <c:v>5.8293039999999998E-4</c:v>
                </c:pt>
                <c:pt idx="2511">
                  <c:v>2.0902785999999999E-3</c:v>
                </c:pt>
                <c:pt idx="2512">
                  <c:v>5.8293039999999998E-4</c:v>
                </c:pt>
                <c:pt idx="2513">
                  <c:v>2.0902785999999999E-3</c:v>
                </c:pt>
                <c:pt idx="2514">
                  <c:v>2.0902785999999999E-3</c:v>
                </c:pt>
                <c:pt idx="2515">
                  <c:v>2.0902785999999999E-3</c:v>
                </c:pt>
                <c:pt idx="2516">
                  <c:v>2.0902785999999999E-3</c:v>
                </c:pt>
                <c:pt idx="2517">
                  <c:v>5.8293039999999998E-4</c:v>
                </c:pt>
                <c:pt idx="2518">
                  <c:v>2.0902785999999999E-3</c:v>
                </c:pt>
                <c:pt idx="2519">
                  <c:v>2.0902785999999999E-3</c:v>
                </c:pt>
                <c:pt idx="2520">
                  <c:v>2.0902785999999999E-3</c:v>
                </c:pt>
                <c:pt idx="2521">
                  <c:v>5.8293039999999998E-4</c:v>
                </c:pt>
                <c:pt idx="2522">
                  <c:v>2.0902785999999999E-3</c:v>
                </c:pt>
                <c:pt idx="2523">
                  <c:v>2.0902785999999999E-3</c:v>
                </c:pt>
                <c:pt idx="2524">
                  <c:v>2.0902785999999999E-3</c:v>
                </c:pt>
                <c:pt idx="2525">
                  <c:v>2.0902785999999999E-3</c:v>
                </c:pt>
                <c:pt idx="2526">
                  <c:v>5.8293039999999998E-4</c:v>
                </c:pt>
                <c:pt idx="2527">
                  <c:v>3.5976266999999998E-3</c:v>
                </c:pt>
                <c:pt idx="2528">
                  <c:v>2.0902785999999999E-3</c:v>
                </c:pt>
                <c:pt idx="2529">
                  <c:v>2.0902785999999999E-3</c:v>
                </c:pt>
                <c:pt idx="2530">
                  <c:v>5.8293039999999998E-4</c:v>
                </c:pt>
                <c:pt idx="2531">
                  <c:v>2.0902785999999999E-3</c:v>
                </c:pt>
                <c:pt idx="2532">
                  <c:v>2.0902785999999999E-3</c:v>
                </c:pt>
                <c:pt idx="2533">
                  <c:v>2.0902785999999999E-3</c:v>
                </c:pt>
                <c:pt idx="2534">
                  <c:v>2.0902785999999999E-3</c:v>
                </c:pt>
                <c:pt idx="2535">
                  <c:v>2.0902785999999999E-3</c:v>
                </c:pt>
                <c:pt idx="2536">
                  <c:v>5.8293039999999998E-4</c:v>
                </c:pt>
                <c:pt idx="2537">
                  <c:v>5.8293039999999998E-4</c:v>
                </c:pt>
                <c:pt idx="2538">
                  <c:v>3.5976266999999998E-3</c:v>
                </c:pt>
                <c:pt idx="2539">
                  <c:v>5.8293039999999998E-4</c:v>
                </c:pt>
                <c:pt idx="2540">
                  <c:v>3.5976266999999998E-3</c:v>
                </c:pt>
                <c:pt idx="2541">
                  <c:v>2.0902785999999999E-3</c:v>
                </c:pt>
                <c:pt idx="2542">
                  <c:v>2.0902785999999999E-3</c:v>
                </c:pt>
                <c:pt idx="2543">
                  <c:v>3.5976266999999998E-3</c:v>
                </c:pt>
                <c:pt idx="2544">
                  <c:v>5.8293039999999998E-4</c:v>
                </c:pt>
                <c:pt idx="2545">
                  <c:v>5.8293039999999998E-4</c:v>
                </c:pt>
                <c:pt idx="2546">
                  <c:v>2.0902785999999999E-3</c:v>
                </c:pt>
                <c:pt idx="2547">
                  <c:v>2.0902785999999999E-3</c:v>
                </c:pt>
                <c:pt idx="2548">
                  <c:v>5.8293039999999998E-4</c:v>
                </c:pt>
                <c:pt idx="2549">
                  <c:v>2.0902785999999999E-3</c:v>
                </c:pt>
                <c:pt idx="2550">
                  <c:v>2.0902785999999999E-3</c:v>
                </c:pt>
                <c:pt idx="2551">
                  <c:v>5.8293039999999998E-4</c:v>
                </c:pt>
                <c:pt idx="2552">
                  <c:v>3.5976266999999998E-3</c:v>
                </c:pt>
                <c:pt idx="2553">
                  <c:v>5.8293039999999998E-4</c:v>
                </c:pt>
                <c:pt idx="2554">
                  <c:v>2.0902785999999999E-3</c:v>
                </c:pt>
                <c:pt idx="2555">
                  <c:v>2.0902785999999999E-3</c:v>
                </c:pt>
                <c:pt idx="2556">
                  <c:v>3.5976266999999998E-3</c:v>
                </c:pt>
                <c:pt idx="2557">
                  <c:v>5.8293039999999998E-4</c:v>
                </c:pt>
                <c:pt idx="2558">
                  <c:v>2.0902785999999999E-3</c:v>
                </c:pt>
                <c:pt idx="2559">
                  <c:v>2.0902785999999999E-3</c:v>
                </c:pt>
                <c:pt idx="2560">
                  <c:v>2.0902785999999999E-3</c:v>
                </c:pt>
                <c:pt idx="2561">
                  <c:v>2.0902785999999999E-3</c:v>
                </c:pt>
                <c:pt idx="2562">
                  <c:v>2.0902785999999999E-3</c:v>
                </c:pt>
                <c:pt idx="2563">
                  <c:v>2.0902785999999999E-3</c:v>
                </c:pt>
                <c:pt idx="2564">
                  <c:v>2.0902785999999999E-3</c:v>
                </c:pt>
                <c:pt idx="2565">
                  <c:v>2.0902785999999999E-3</c:v>
                </c:pt>
                <c:pt idx="2566">
                  <c:v>2.0902785999999999E-3</c:v>
                </c:pt>
                <c:pt idx="2567">
                  <c:v>2.0902785999999999E-3</c:v>
                </c:pt>
                <c:pt idx="2568">
                  <c:v>2.0902785999999999E-3</c:v>
                </c:pt>
                <c:pt idx="2569">
                  <c:v>2.0902785999999999E-3</c:v>
                </c:pt>
                <c:pt idx="2570">
                  <c:v>2.0902785999999999E-3</c:v>
                </c:pt>
                <c:pt idx="2571">
                  <c:v>5.8293039999999998E-4</c:v>
                </c:pt>
                <c:pt idx="2572">
                  <c:v>2.0902785999999999E-3</c:v>
                </c:pt>
                <c:pt idx="2573">
                  <c:v>2.0902785999999999E-3</c:v>
                </c:pt>
                <c:pt idx="2574">
                  <c:v>2.0902785999999999E-3</c:v>
                </c:pt>
                <c:pt idx="2575">
                  <c:v>2.0902785999999999E-3</c:v>
                </c:pt>
                <c:pt idx="2576">
                  <c:v>2.0902785999999999E-3</c:v>
                </c:pt>
                <c:pt idx="2577">
                  <c:v>2.0902785999999999E-3</c:v>
                </c:pt>
                <c:pt idx="2578">
                  <c:v>2.0902785999999999E-3</c:v>
                </c:pt>
                <c:pt idx="2579">
                  <c:v>2.0902785999999999E-3</c:v>
                </c:pt>
                <c:pt idx="2580">
                  <c:v>2.0902785999999999E-3</c:v>
                </c:pt>
                <c:pt idx="2581">
                  <c:v>5.8293039999999998E-4</c:v>
                </c:pt>
                <c:pt idx="2582">
                  <c:v>2.0902785999999999E-3</c:v>
                </c:pt>
                <c:pt idx="2583">
                  <c:v>2.0902785999999999E-3</c:v>
                </c:pt>
                <c:pt idx="2584">
                  <c:v>2.0902785999999999E-3</c:v>
                </c:pt>
                <c:pt idx="2585">
                  <c:v>2.0902785999999999E-3</c:v>
                </c:pt>
                <c:pt idx="2586">
                  <c:v>2.0902785999999999E-3</c:v>
                </c:pt>
                <c:pt idx="2587">
                  <c:v>5.8293039999999998E-4</c:v>
                </c:pt>
                <c:pt idx="2588">
                  <c:v>5.8293039999999998E-4</c:v>
                </c:pt>
                <c:pt idx="2589">
                  <c:v>2.0902785999999999E-3</c:v>
                </c:pt>
                <c:pt idx="2590">
                  <c:v>2.0902785999999999E-3</c:v>
                </c:pt>
                <c:pt idx="2591">
                  <c:v>2.0902785999999999E-3</c:v>
                </c:pt>
                <c:pt idx="2592">
                  <c:v>2.0902785999999999E-3</c:v>
                </c:pt>
                <c:pt idx="2593">
                  <c:v>2.0902785999999999E-3</c:v>
                </c:pt>
                <c:pt idx="2594">
                  <c:v>2.0902785999999999E-3</c:v>
                </c:pt>
                <c:pt idx="2595">
                  <c:v>2.0902785999999999E-3</c:v>
                </c:pt>
                <c:pt idx="2596">
                  <c:v>2.0902785999999999E-3</c:v>
                </c:pt>
                <c:pt idx="2597">
                  <c:v>2.0902785999999999E-3</c:v>
                </c:pt>
                <c:pt idx="2598">
                  <c:v>5.8293039999999998E-4</c:v>
                </c:pt>
                <c:pt idx="2599">
                  <c:v>5.8293039999999998E-4</c:v>
                </c:pt>
                <c:pt idx="2600">
                  <c:v>2.0902785999999999E-3</c:v>
                </c:pt>
                <c:pt idx="2601">
                  <c:v>2.0902785999999999E-3</c:v>
                </c:pt>
                <c:pt idx="2602">
                  <c:v>2.0902785999999999E-3</c:v>
                </c:pt>
                <c:pt idx="2603">
                  <c:v>2.0902785999999999E-3</c:v>
                </c:pt>
                <c:pt idx="2604">
                  <c:v>5.8293039999999998E-4</c:v>
                </c:pt>
                <c:pt idx="2605">
                  <c:v>3.5976266999999998E-3</c:v>
                </c:pt>
                <c:pt idx="2606">
                  <c:v>2.0902785999999999E-3</c:v>
                </c:pt>
                <c:pt idx="2607">
                  <c:v>2.0902785999999999E-3</c:v>
                </c:pt>
                <c:pt idx="2608">
                  <c:v>3.5976266999999998E-3</c:v>
                </c:pt>
                <c:pt idx="2609">
                  <c:v>5.8293039999999998E-4</c:v>
                </c:pt>
                <c:pt idx="2610">
                  <c:v>2.0902785999999999E-3</c:v>
                </c:pt>
                <c:pt idx="2611">
                  <c:v>2.0902785999999999E-3</c:v>
                </c:pt>
                <c:pt idx="2612">
                  <c:v>2.0902785999999999E-3</c:v>
                </c:pt>
                <c:pt idx="2613">
                  <c:v>3.5976266999999998E-3</c:v>
                </c:pt>
                <c:pt idx="2614">
                  <c:v>2.0902785999999999E-3</c:v>
                </c:pt>
                <c:pt idx="2615">
                  <c:v>2.0902785999999999E-3</c:v>
                </c:pt>
                <c:pt idx="2616">
                  <c:v>2.0902785999999999E-3</c:v>
                </c:pt>
                <c:pt idx="2617">
                  <c:v>2.0902785999999999E-3</c:v>
                </c:pt>
                <c:pt idx="2618">
                  <c:v>5.8293039999999998E-4</c:v>
                </c:pt>
                <c:pt idx="2619">
                  <c:v>3.5976234E-3</c:v>
                </c:pt>
                <c:pt idx="2620">
                  <c:v>2.0902149999999999E-3</c:v>
                </c:pt>
                <c:pt idx="2621">
                  <c:v>2.0900871000000001E-3</c:v>
                </c:pt>
                <c:pt idx="2622">
                  <c:v>2.0899012E-3</c:v>
                </c:pt>
                <c:pt idx="2623">
                  <c:v>2.0896670999999999E-3</c:v>
                </c:pt>
                <c:pt idx="2624">
                  <c:v>3.5967439000000002E-3</c:v>
                </c:pt>
                <c:pt idx="2625">
                  <c:v>2.0890934999999999E-3</c:v>
                </c:pt>
                <c:pt idx="2626">
                  <c:v>2.0887735000000001E-3</c:v>
                </c:pt>
                <c:pt idx="2627">
                  <c:v>3.5957949000000001E-3</c:v>
                </c:pt>
                <c:pt idx="2628">
                  <c:v>2.0881161000000001E-3</c:v>
                </c:pt>
                <c:pt idx="2629">
                  <c:v>2.0877983000000002E-3</c:v>
                </c:pt>
                <c:pt idx="2630">
                  <c:v>2.0875008999999998E-3</c:v>
                </c:pt>
                <c:pt idx="2631">
                  <c:v>3.5945856000000002E-3</c:v>
                </c:pt>
                <c:pt idx="2632">
                  <c:v>2.0870067E-3</c:v>
                </c:pt>
                <c:pt idx="2633">
                  <c:v>2.0868295999999999E-3</c:v>
                </c:pt>
                <c:pt idx="2634">
                  <c:v>2.0867122999999998E-3</c:v>
                </c:pt>
                <c:pt idx="2635">
                  <c:v>2.0866654999999999E-3</c:v>
                </c:pt>
                <c:pt idx="2636">
                  <c:v>2.0867056000000001E-3</c:v>
                </c:pt>
                <c:pt idx="2637">
                  <c:v>2.0868269999999999E-3</c:v>
                </c:pt>
                <c:pt idx="2638">
                  <c:v>2.0870174000000002E-3</c:v>
                </c:pt>
                <c:pt idx="2639">
                  <c:v>3.5946164999999999E-3</c:v>
                </c:pt>
                <c:pt idx="2640">
                  <c:v>2.0875567000000002E-3</c:v>
                </c:pt>
                <c:pt idx="2641">
                  <c:v>2.0878813999999999E-3</c:v>
                </c:pt>
                <c:pt idx="2642">
                  <c:v>3.5955773000000001E-3</c:v>
                </c:pt>
                <c:pt idx="2643">
                  <c:v>2.0885802000000001E-3</c:v>
                </c:pt>
                <c:pt idx="2644">
                  <c:v>3.5962798999999998E-3</c:v>
                </c:pt>
                <c:pt idx="2645">
                  <c:v>2.0892643000000001E-3</c:v>
                </c:pt>
                <c:pt idx="2646">
                  <c:v>2.0895707E-3</c:v>
                </c:pt>
                <c:pt idx="2647">
                  <c:v>3.597186E-3</c:v>
                </c:pt>
                <c:pt idx="2648">
                  <c:v>5.8270350000000002E-4</c:v>
                </c:pt>
                <c:pt idx="2649">
                  <c:v>2.0902029000000001E-3</c:v>
                </c:pt>
                <c:pt idx="2650">
                  <c:v>3.5976261000000001E-3</c:v>
                </c:pt>
                <c:pt idx="2651">
                  <c:v>2.0902658999999999E-3</c:v>
                </c:pt>
                <c:pt idx="2652">
                  <c:v>2.0901767999999999E-3</c:v>
                </c:pt>
                <c:pt idx="2653">
                  <c:v>2.0900239000000002E-3</c:v>
                </c:pt>
                <c:pt idx="2654">
                  <c:v>2.0898170999999999E-3</c:v>
                </c:pt>
                <c:pt idx="2655">
                  <c:v>2.0895661000000002E-3</c:v>
                </c:pt>
                <c:pt idx="2656">
                  <c:v>2.0892807E-3</c:v>
                </c:pt>
                <c:pt idx="2657">
                  <c:v>5.8162090000000001E-4</c:v>
                </c:pt>
                <c:pt idx="2658">
                  <c:v>2.0886456999999999E-3</c:v>
                </c:pt>
                <c:pt idx="2659">
                  <c:v>5.8096519999999998E-4</c:v>
                </c:pt>
                <c:pt idx="2660">
                  <c:v>2.0879905999999998E-3</c:v>
                </c:pt>
                <c:pt idx="2661">
                  <c:v>2.0876799000000001E-3</c:v>
                </c:pt>
                <c:pt idx="2662">
                  <c:v>2.0873937000000001E-3</c:v>
                </c:pt>
                <c:pt idx="2663">
                  <c:v>5.7978979999999999E-4</c:v>
                </c:pt>
                <c:pt idx="2664">
                  <c:v>2.0869341E-3</c:v>
                </c:pt>
                <c:pt idx="2665">
                  <c:v>2.0867803E-3</c:v>
                </c:pt>
                <c:pt idx="2666">
                  <c:v>5.7933789999999995E-4</c:v>
                </c:pt>
                <c:pt idx="2667">
                  <c:v>2.0866707999999999E-3</c:v>
                </c:pt>
                <c:pt idx="2668">
                  <c:v>3.5940234000000001E-3</c:v>
                </c:pt>
                <c:pt idx="2669">
                  <c:v>3.5940234000000001E-3</c:v>
                </c:pt>
                <c:pt idx="2670">
                  <c:v>2.0866707999999999E-3</c:v>
                </c:pt>
                <c:pt idx="2671">
                  <c:v>3.5940234000000001E-3</c:v>
                </c:pt>
                <c:pt idx="2672">
                  <c:v>2.0866707999999999E-3</c:v>
                </c:pt>
                <c:pt idx="2673">
                  <c:v>3.5940234000000001E-3</c:v>
                </c:pt>
                <c:pt idx="2674">
                  <c:v>3.5940234000000001E-3</c:v>
                </c:pt>
                <c:pt idx="2675">
                  <c:v>2.0866707999999999E-3</c:v>
                </c:pt>
                <c:pt idx="2676">
                  <c:v>2.0866707999999999E-3</c:v>
                </c:pt>
                <c:pt idx="2677">
                  <c:v>2.0866707999999999E-3</c:v>
                </c:pt>
                <c:pt idx="2678">
                  <c:v>2.0866707999999999E-3</c:v>
                </c:pt>
                <c:pt idx="2679">
                  <c:v>2.0866707999999999E-3</c:v>
                </c:pt>
                <c:pt idx="2680">
                  <c:v>3.5940234000000001E-3</c:v>
                </c:pt>
                <c:pt idx="2681">
                  <c:v>3.5940234000000001E-3</c:v>
                </c:pt>
                <c:pt idx="2682">
                  <c:v>3.5940234000000001E-3</c:v>
                </c:pt>
                <c:pt idx="2683">
                  <c:v>2.0866707999999999E-3</c:v>
                </c:pt>
                <c:pt idx="2684">
                  <c:v>2.0866707999999999E-3</c:v>
                </c:pt>
                <c:pt idx="2685">
                  <c:v>3.5940234000000001E-3</c:v>
                </c:pt>
                <c:pt idx="2686">
                  <c:v>2.0866707999999999E-3</c:v>
                </c:pt>
                <c:pt idx="2687">
                  <c:v>2.0866707999999999E-3</c:v>
                </c:pt>
                <c:pt idx="2688">
                  <c:v>3.5940234000000001E-3</c:v>
                </c:pt>
                <c:pt idx="2689">
                  <c:v>2.0866707999999999E-3</c:v>
                </c:pt>
                <c:pt idx="2690">
                  <c:v>2.0866707999999999E-3</c:v>
                </c:pt>
                <c:pt idx="2691">
                  <c:v>2.0866707999999999E-3</c:v>
                </c:pt>
                <c:pt idx="2692">
                  <c:v>5.7931819999999996E-4</c:v>
                </c:pt>
                <c:pt idx="2693">
                  <c:v>3.5940234000000001E-3</c:v>
                </c:pt>
                <c:pt idx="2694">
                  <c:v>3.5940234000000001E-3</c:v>
                </c:pt>
                <c:pt idx="2695">
                  <c:v>2.0866707999999999E-3</c:v>
                </c:pt>
                <c:pt idx="2696">
                  <c:v>2.0866707999999999E-3</c:v>
                </c:pt>
                <c:pt idx="2697">
                  <c:v>2.0866707999999999E-3</c:v>
                </c:pt>
                <c:pt idx="2698">
                  <c:v>2.0866707999999999E-3</c:v>
                </c:pt>
                <c:pt idx="2699">
                  <c:v>2.0866669999999999E-3</c:v>
                </c:pt>
                <c:pt idx="2700">
                  <c:v>2.0865994999999999E-3</c:v>
                </c:pt>
                <c:pt idx="2701">
                  <c:v>2.0864566999999998E-3</c:v>
                </c:pt>
                <c:pt idx="2702">
                  <c:v>3.5936033E-3</c:v>
                </c:pt>
                <c:pt idx="2703">
                  <c:v>2.0859914999999999E-3</c:v>
                </c:pt>
                <c:pt idx="2704">
                  <c:v>2.0856923000000002E-3</c:v>
                </c:pt>
                <c:pt idx="2705">
                  <c:v>3.5927184000000001E-3</c:v>
                </c:pt>
                <c:pt idx="2706">
                  <c:v>3.5923736E-3</c:v>
                </c:pt>
                <c:pt idx="2707">
                  <c:v>3.5920231999999998E-3</c:v>
                </c:pt>
                <c:pt idx="2708">
                  <c:v>3.5916787999999999E-3</c:v>
                </c:pt>
                <c:pt idx="2709">
                  <c:v>2.0839965E-3</c:v>
                </c:pt>
                <c:pt idx="2710">
                  <c:v>2.0836990000000001E-3</c:v>
                </c:pt>
                <c:pt idx="2711">
                  <c:v>2.0834427999999999E-3</c:v>
                </c:pt>
                <c:pt idx="2712">
                  <c:v>3.5905963999999999E-3</c:v>
                </c:pt>
                <c:pt idx="2713">
                  <c:v>2.0831011E-3</c:v>
                </c:pt>
                <c:pt idx="2714">
                  <c:v>2.0830391000000001E-3</c:v>
                </c:pt>
                <c:pt idx="2715">
                  <c:v>2.0830629E-3</c:v>
                </c:pt>
                <c:pt idx="2716">
                  <c:v>2.0831427999999999E-3</c:v>
                </c:pt>
                <c:pt idx="2717">
                  <c:v>2.0832625E-3</c:v>
                </c:pt>
                <c:pt idx="2718">
                  <c:v>3.5907742999999998E-3</c:v>
                </c:pt>
                <c:pt idx="2719">
                  <c:v>5.7624810000000005E-4</c:v>
                </c:pt>
                <c:pt idx="2720">
                  <c:v>2.0838180999999999E-3</c:v>
                </c:pt>
                <c:pt idx="2721">
                  <c:v>2.0840544999999999E-3</c:v>
                </c:pt>
                <c:pt idx="2722">
                  <c:v>2.0843095000000001E-3</c:v>
                </c:pt>
                <c:pt idx="2723">
                  <c:v>2.0845788E-3</c:v>
                </c:pt>
                <c:pt idx="2724">
                  <c:v>3.5922127999999998E-3</c:v>
                </c:pt>
                <c:pt idx="2725">
                  <c:v>2.0851429999999998E-3</c:v>
                </c:pt>
                <c:pt idx="2726">
                  <c:v>2.0854294999999999E-3</c:v>
                </c:pt>
                <c:pt idx="2727">
                  <c:v>2.0857132E-3</c:v>
                </c:pt>
                <c:pt idx="2728">
                  <c:v>3.5933433999999998E-3</c:v>
                </c:pt>
                <c:pt idx="2729">
                  <c:v>2.0862555000000001E-3</c:v>
                </c:pt>
                <c:pt idx="2730">
                  <c:v>2.0865055E-3</c:v>
                </c:pt>
                <c:pt idx="2731">
                  <c:v>2.0867378999999998E-3</c:v>
                </c:pt>
                <c:pt idx="2732">
                  <c:v>2.0869802000000001E-3</c:v>
                </c:pt>
                <c:pt idx="2733">
                  <c:v>2.0872395E-3</c:v>
                </c:pt>
                <c:pt idx="2734">
                  <c:v>3.5948631999999999E-3</c:v>
                </c:pt>
                <c:pt idx="2735">
                  <c:v>3.5951436000000001E-3</c:v>
                </c:pt>
                <c:pt idx="2736">
                  <c:v>2.0880772999999999E-3</c:v>
                </c:pt>
                <c:pt idx="2737">
                  <c:v>2.0883624E-3</c:v>
                </c:pt>
                <c:pt idx="2738">
                  <c:v>2.0886432999999999E-3</c:v>
                </c:pt>
                <c:pt idx="2739">
                  <c:v>2.0889159000000001E-3</c:v>
                </c:pt>
                <c:pt idx="2740">
                  <c:v>2.0891758999999998E-3</c:v>
                </c:pt>
                <c:pt idx="2741">
                  <c:v>2.0894189999999999E-3</c:v>
                </c:pt>
                <c:pt idx="2742">
                  <c:v>2.0896411999999998E-3</c:v>
                </c:pt>
                <c:pt idx="2743">
                  <c:v>2.0898381000000001E-3</c:v>
                </c:pt>
                <c:pt idx="2744">
                  <c:v>2.0900057000000001E-3</c:v>
                </c:pt>
                <c:pt idx="2745">
                  <c:v>3.5974879999999998E-3</c:v>
                </c:pt>
                <c:pt idx="2746">
                  <c:v>3.597584E-3</c:v>
                </c:pt>
                <c:pt idx="2747">
                  <c:v>2.0902876999999999E-3</c:v>
                </c:pt>
                <c:pt idx="2748">
                  <c:v>2.0902609999999999E-3</c:v>
                </c:pt>
                <c:pt idx="2749">
                  <c:v>2.0901537000000002E-3</c:v>
                </c:pt>
                <c:pt idx="2750">
                  <c:v>2.0899773999999999E-3</c:v>
                </c:pt>
                <c:pt idx="2751">
                  <c:v>3.5970923999999998E-3</c:v>
                </c:pt>
                <c:pt idx="2752">
                  <c:v>3.5968128999999999E-3</c:v>
                </c:pt>
                <c:pt idx="2753">
                  <c:v>3.5964991E-3</c:v>
                </c:pt>
                <c:pt idx="2754">
                  <c:v>3.5961626000000002E-3</c:v>
                </c:pt>
                <c:pt idx="2755">
                  <c:v>5.1031653000000003E-3</c:v>
                </c:pt>
                <c:pt idx="2756">
                  <c:v>2.0881169E-3</c:v>
                </c:pt>
                <c:pt idx="2757">
                  <c:v>2.0877813E-3</c:v>
                </c:pt>
                <c:pt idx="2758">
                  <c:v>2.0874693999999999E-3</c:v>
                </c:pt>
                <c:pt idx="2759">
                  <c:v>2.0871929000000002E-3</c:v>
                </c:pt>
                <c:pt idx="2760">
                  <c:v>2.0869635E-3</c:v>
                </c:pt>
                <c:pt idx="2761">
                  <c:v>3.5941454000000001E-3</c:v>
                </c:pt>
                <c:pt idx="2762">
                  <c:v>2.0866928000000001E-3</c:v>
                </c:pt>
                <c:pt idx="2763">
                  <c:v>3.5940234000000001E-3</c:v>
                </c:pt>
                <c:pt idx="2764">
                  <c:v>3.5940234000000001E-3</c:v>
                </c:pt>
                <c:pt idx="2765">
                  <c:v>5.7931819999999996E-4</c:v>
                </c:pt>
                <c:pt idx="2766">
                  <c:v>2.0866707999999999E-3</c:v>
                </c:pt>
                <c:pt idx="2767">
                  <c:v>2.0866707999999999E-3</c:v>
                </c:pt>
                <c:pt idx="2768">
                  <c:v>2.0866707999999999E-3</c:v>
                </c:pt>
                <c:pt idx="2769">
                  <c:v>2.0866707999999999E-3</c:v>
                </c:pt>
                <c:pt idx="2770">
                  <c:v>2.0866707999999999E-3</c:v>
                </c:pt>
                <c:pt idx="2771">
                  <c:v>3.5940234000000001E-3</c:v>
                </c:pt>
                <c:pt idx="2772">
                  <c:v>2.0866707999999999E-3</c:v>
                </c:pt>
                <c:pt idx="2773">
                  <c:v>2.0866707999999999E-3</c:v>
                </c:pt>
                <c:pt idx="2774">
                  <c:v>2.0866707999999999E-3</c:v>
                </c:pt>
                <c:pt idx="2775">
                  <c:v>2.0866707999999999E-3</c:v>
                </c:pt>
                <c:pt idx="2776">
                  <c:v>3.5940234000000001E-3</c:v>
                </c:pt>
                <c:pt idx="2777">
                  <c:v>3.5940234000000001E-3</c:v>
                </c:pt>
                <c:pt idx="2778">
                  <c:v>2.0866707999999999E-3</c:v>
                </c:pt>
                <c:pt idx="2779">
                  <c:v>3.5940234000000001E-3</c:v>
                </c:pt>
                <c:pt idx="2780">
                  <c:v>3.5940234000000001E-3</c:v>
                </c:pt>
                <c:pt idx="2781">
                  <c:v>2.0866707999999999E-3</c:v>
                </c:pt>
                <c:pt idx="2782">
                  <c:v>3.5940234000000001E-3</c:v>
                </c:pt>
                <c:pt idx="2783">
                  <c:v>2.0866707999999999E-3</c:v>
                </c:pt>
                <c:pt idx="2784">
                  <c:v>3.5940234000000001E-3</c:v>
                </c:pt>
                <c:pt idx="2785">
                  <c:v>3.5940234000000001E-3</c:v>
                </c:pt>
                <c:pt idx="2786">
                  <c:v>2.0866707999999999E-3</c:v>
                </c:pt>
                <c:pt idx="2787">
                  <c:v>3.5940234000000001E-3</c:v>
                </c:pt>
                <c:pt idx="2788">
                  <c:v>3.5940234000000001E-3</c:v>
                </c:pt>
                <c:pt idx="2789">
                  <c:v>3.5940234000000001E-3</c:v>
                </c:pt>
                <c:pt idx="2790">
                  <c:v>2.0866707999999999E-3</c:v>
                </c:pt>
                <c:pt idx="2791">
                  <c:v>3.5940234000000001E-3</c:v>
                </c:pt>
                <c:pt idx="2792">
                  <c:v>3.5940234000000001E-3</c:v>
                </c:pt>
                <c:pt idx="2793">
                  <c:v>2.0866707999999999E-3</c:v>
                </c:pt>
                <c:pt idx="2794">
                  <c:v>2.0866707999999999E-3</c:v>
                </c:pt>
                <c:pt idx="2795">
                  <c:v>2.0866707999999999E-3</c:v>
                </c:pt>
                <c:pt idx="2796">
                  <c:v>2.0866707999999999E-3</c:v>
                </c:pt>
                <c:pt idx="2797">
                  <c:v>3.5940234000000001E-3</c:v>
                </c:pt>
                <c:pt idx="2798">
                  <c:v>3.5940234000000001E-3</c:v>
                </c:pt>
                <c:pt idx="2799">
                  <c:v>2.0866707999999999E-3</c:v>
                </c:pt>
                <c:pt idx="2800">
                  <c:v>3.5940234000000001E-3</c:v>
                </c:pt>
                <c:pt idx="2801">
                  <c:v>3.5940234000000001E-3</c:v>
                </c:pt>
                <c:pt idx="2802">
                  <c:v>2.0866707999999999E-3</c:v>
                </c:pt>
                <c:pt idx="2803">
                  <c:v>5.7931819999999996E-4</c:v>
                </c:pt>
                <c:pt idx="2804">
                  <c:v>2.0866707999999999E-3</c:v>
                </c:pt>
                <c:pt idx="2805">
                  <c:v>2.0866707999999999E-3</c:v>
                </c:pt>
                <c:pt idx="2806">
                  <c:v>5.7931819999999996E-4</c:v>
                </c:pt>
                <c:pt idx="2807">
                  <c:v>3.5940234000000001E-3</c:v>
                </c:pt>
                <c:pt idx="2808">
                  <c:v>2.0866707999999999E-3</c:v>
                </c:pt>
                <c:pt idx="2809">
                  <c:v>2.0866707999999999E-3</c:v>
                </c:pt>
                <c:pt idx="2810">
                  <c:v>3.5940234000000001E-3</c:v>
                </c:pt>
                <c:pt idx="2811">
                  <c:v>2.0866743999999999E-3</c:v>
                </c:pt>
                <c:pt idx="2812">
                  <c:v>3.5940903E-3</c:v>
                </c:pt>
                <c:pt idx="2813">
                  <c:v>3.5942245999999998E-3</c:v>
                </c:pt>
                <c:pt idx="2814">
                  <c:v>2.0870670000000002E-3</c:v>
                </c:pt>
                <c:pt idx="2815">
                  <c:v>3.5946633999999998E-3</c:v>
                </c:pt>
                <c:pt idx="2816">
                  <c:v>3.5949468000000002E-3</c:v>
                </c:pt>
                <c:pt idx="2817">
                  <c:v>2.0879077000000002E-3</c:v>
                </c:pt>
                <c:pt idx="2818">
                  <c:v>5.8088720000000005E-4</c:v>
                </c:pt>
                <c:pt idx="2819">
                  <c:v>3.5959257000000001E-3</c:v>
                </c:pt>
                <c:pt idx="2820">
                  <c:v>2.0889098000000002E-3</c:v>
                </c:pt>
                <c:pt idx="2821">
                  <c:v>5.8188089999999999E-4</c:v>
                </c:pt>
                <c:pt idx="2822">
                  <c:v>3.5968758000000001E-3</c:v>
                </c:pt>
                <c:pt idx="2823">
                  <c:v>2.0897881E-3</c:v>
                </c:pt>
                <c:pt idx="2824">
                  <c:v>2.0900040999999999E-3</c:v>
                </c:pt>
                <c:pt idx="2825">
                  <c:v>2.0901642999999999E-3</c:v>
                </c:pt>
                <c:pt idx="2826">
                  <c:v>2.0902580999999998E-3</c:v>
                </c:pt>
                <c:pt idx="2827">
                  <c:v>2.0902785999999999E-3</c:v>
                </c:pt>
                <c:pt idx="2828">
                  <c:v>3.5976266999999998E-3</c:v>
                </c:pt>
                <c:pt idx="2829">
                  <c:v>3.5976266999999998E-3</c:v>
                </c:pt>
                <c:pt idx="2830">
                  <c:v>2.0902785999999999E-3</c:v>
                </c:pt>
                <c:pt idx="2831">
                  <c:v>2.0902785999999999E-3</c:v>
                </c:pt>
                <c:pt idx="2832">
                  <c:v>3.5976266999999998E-3</c:v>
                </c:pt>
                <c:pt idx="2833">
                  <c:v>2.0902785999999999E-3</c:v>
                </c:pt>
                <c:pt idx="2834">
                  <c:v>2.0902785999999999E-3</c:v>
                </c:pt>
                <c:pt idx="2835">
                  <c:v>3.5976266999999998E-3</c:v>
                </c:pt>
                <c:pt idx="2836">
                  <c:v>2.0902785999999999E-3</c:v>
                </c:pt>
                <c:pt idx="2837">
                  <c:v>2.0902785999999999E-3</c:v>
                </c:pt>
                <c:pt idx="2838">
                  <c:v>3.5976266999999998E-3</c:v>
                </c:pt>
                <c:pt idx="2839">
                  <c:v>3.5976266999999998E-3</c:v>
                </c:pt>
                <c:pt idx="2840">
                  <c:v>3.5976266999999998E-3</c:v>
                </c:pt>
                <c:pt idx="2841">
                  <c:v>2.0902785999999999E-3</c:v>
                </c:pt>
                <c:pt idx="2842">
                  <c:v>3.5976266999999998E-3</c:v>
                </c:pt>
                <c:pt idx="2843">
                  <c:v>3.5976266999999998E-3</c:v>
                </c:pt>
                <c:pt idx="2844">
                  <c:v>3.5976266999999998E-3</c:v>
                </c:pt>
                <c:pt idx="2845">
                  <c:v>2.0902785999999999E-3</c:v>
                </c:pt>
                <c:pt idx="2846">
                  <c:v>2.0902785999999999E-3</c:v>
                </c:pt>
                <c:pt idx="2847">
                  <c:v>3.5976266999999998E-3</c:v>
                </c:pt>
                <c:pt idx="2848">
                  <c:v>3.5976266999999998E-3</c:v>
                </c:pt>
                <c:pt idx="2849">
                  <c:v>2.0902785999999999E-3</c:v>
                </c:pt>
                <c:pt idx="2850">
                  <c:v>3.5976266999999998E-3</c:v>
                </c:pt>
                <c:pt idx="2851">
                  <c:v>2.0902785999999999E-3</c:v>
                </c:pt>
                <c:pt idx="2852">
                  <c:v>2.0902785999999999E-3</c:v>
                </c:pt>
                <c:pt idx="2853">
                  <c:v>2.0902785999999999E-3</c:v>
                </c:pt>
                <c:pt idx="2854">
                  <c:v>3.5976266999999998E-3</c:v>
                </c:pt>
                <c:pt idx="2855">
                  <c:v>2.0902785999999999E-3</c:v>
                </c:pt>
                <c:pt idx="2856">
                  <c:v>2.0902785999999999E-3</c:v>
                </c:pt>
                <c:pt idx="2857">
                  <c:v>3.5976266999999998E-3</c:v>
                </c:pt>
                <c:pt idx="2858">
                  <c:v>2.0902785999999999E-3</c:v>
                </c:pt>
                <c:pt idx="2859">
                  <c:v>3.5976238000000002E-3</c:v>
                </c:pt>
                <c:pt idx="2860">
                  <c:v>2.0902226999999999E-3</c:v>
                </c:pt>
                <c:pt idx="2861">
                  <c:v>2.0901097E-3</c:v>
                </c:pt>
                <c:pt idx="2862">
                  <c:v>2.0899445E-3</c:v>
                </c:pt>
                <c:pt idx="2863">
                  <c:v>3.5970836999999999E-3</c:v>
                </c:pt>
                <c:pt idx="2864">
                  <c:v>2.0894888999999999E-3</c:v>
                </c:pt>
                <c:pt idx="2865">
                  <c:v>2.0892144E-3</c:v>
                </c:pt>
                <c:pt idx="2866">
                  <c:v>2.0889190999999999E-3</c:v>
                </c:pt>
                <c:pt idx="2867">
                  <c:v>3.5959614000000001E-3</c:v>
                </c:pt>
                <c:pt idx="2868">
                  <c:v>3.5956489999999998E-3</c:v>
                </c:pt>
                <c:pt idx="2869">
                  <c:v>3.5953396000000001E-3</c:v>
                </c:pt>
                <c:pt idx="2870">
                  <c:v>3.5950412999999999E-3</c:v>
                </c:pt>
                <c:pt idx="2871">
                  <c:v>3.5947619E-3</c:v>
                </c:pt>
                <c:pt idx="2872">
                  <c:v>2.0871574000000002E-3</c:v>
                </c:pt>
                <c:pt idx="2873">
                  <c:v>3.5942917000000001E-3</c:v>
                </c:pt>
                <c:pt idx="2874">
                  <c:v>3.5941168999999999E-3</c:v>
                </c:pt>
                <c:pt idx="2875">
                  <c:v>3.5939911E-3</c:v>
                </c:pt>
                <c:pt idx="2876">
                  <c:v>2.0865380999999998E-3</c:v>
                </c:pt>
                <c:pt idx="2877">
                  <c:v>2.0864535E-3</c:v>
                </c:pt>
                <c:pt idx="2878">
                  <c:v>2.0863840000000002E-3</c:v>
                </c:pt>
                <c:pt idx="2879">
                  <c:v>2.0863294999999998E-3</c:v>
                </c:pt>
                <c:pt idx="2880">
                  <c:v>2.0862895E-3</c:v>
                </c:pt>
                <c:pt idx="2881">
                  <c:v>3.5936166999999998E-3</c:v>
                </c:pt>
                <c:pt idx="2882">
                  <c:v>2.0862515000000001E-3</c:v>
                </c:pt>
                <c:pt idx="2883">
                  <c:v>2.0862528000000001E-3</c:v>
                </c:pt>
                <c:pt idx="2884">
                  <c:v>3.5936202000000001E-3</c:v>
                </c:pt>
                <c:pt idx="2885">
                  <c:v>3.5936471000000002E-3</c:v>
                </c:pt>
                <c:pt idx="2886">
                  <c:v>2.0863332000000002E-3</c:v>
                </c:pt>
                <c:pt idx="2887">
                  <c:v>2.0863842999999998E-3</c:v>
                </c:pt>
                <c:pt idx="2888">
                  <c:v>2.0864467999999999E-3</c:v>
                </c:pt>
                <c:pt idx="2889">
                  <c:v>2.0865204999999999E-3</c:v>
                </c:pt>
                <c:pt idx="2890">
                  <c:v>3.5939574999999998E-3</c:v>
                </c:pt>
                <c:pt idx="2891">
                  <c:v>3.5940541000000002E-3</c:v>
                </c:pt>
                <c:pt idx="2892">
                  <c:v>2.0868404000000001E-3</c:v>
                </c:pt>
                <c:pt idx="2893">
                  <c:v>2.0870260000000001E-3</c:v>
                </c:pt>
                <c:pt idx="2894">
                  <c:v>2.0872506999999999E-3</c:v>
                </c:pt>
                <c:pt idx="2895">
                  <c:v>3.5948584E-3</c:v>
                </c:pt>
                <c:pt idx="2896">
                  <c:v>2.0877868000000002E-3</c:v>
                </c:pt>
                <c:pt idx="2897">
                  <c:v>2.0880832000000002E-3</c:v>
                </c:pt>
                <c:pt idx="2898">
                  <c:v>3.5957389000000001E-3</c:v>
                </c:pt>
                <c:pt idx="2899">
                  <c:v>3.5960448999999999E-3</c:v>
                </c:pt>
                <c:pt idx="2900">
                  <c:v>2.0889947000000001E-3</c:v>
                </c:pt>
                <c:pt idx="2901">
                  <c:v>3.5966303000000001E-3</c:v>
                </c:pt>
                <c:pt idx="2902">
                  <c:v>2.0895456000000001E-3</c:v>
                </c:pt>
                <c:pt idx="2903">
                  <c:v>5.8243260000000001E-4</c:v>
                </c:pt>
                <c:pt idx="2904">
                  <c:v>3.5973292999999999E-3</c:v>
                </c:pt>
                <c:pt idx="2905">
                  <c:v>2.0901361999999999E-3</c:v>
                </c:pt>
                <c:pt idx="2906">
                  <c:v>2.0902401999999998E-3</c:v>
                </c:pt>
                <c:pt idx="2907">
                  <c:v>2.0902841E-3</c:v>
                </c:pt>
                <c:pt idx="2908">
                  <c:v>2.0902469999999999E-3</c:v>
                </c:pt>
                <c:pt idx="2909">
                  <c:v>3.5974804999999999E-3</c:v>
                </c:pt>
                <c:pt idx="2910">
                  <c:v>2.0899506999999999E-3</c:v>
                </c:pt>
                <c:pt idx="2911">
                  <c:v>3.5970628000000001E-3</c:v>
                </c:pt>
                <c:pt idx="2912">
                  <c:v>3.5967824999999999E-3</c:v>
                </c:pt>
                <c:pt idx="2913">
                  <c:v>2.0891197999999998E-3</c:v>
                </c:pt>
                <c:pt idx="2914">
                  <c:v>2.0887848000000001E-3</c:v>
                </c:pt>
                <c:pt idx="2915">
                  <c:v>3.5957901999999998E-3</c:v>
                </c:pt>
                <c:pt idx="2916">
                  <c:v>2.0880958000000002E-3</c:v>
                </c:pt>
                <c:pt idx="2917">
                  <c:v>2.0877643999999999E-3</c:v>
                </c:pt>
                <c:pt idx="2918">
                  <c:v>2.0874568E-3</c:v>
                </c:pt>
                <c:pt idx="2919">
                  <c:v>2.0871843999999999E-3</c:v>
                </c:pt>
                <c:pt idx="2920">
                  <c:v>3.5943109000000002E-3</c:v>
                </c:pt>
                <c:pt idx="2921">
                  <c:v>2.0867908000000001E-3</c:v>
                </c:pt>
                <c:pt idx="2922">
                  <c:v>3.5940450000000001E-3</c:v>
                </c:pt>
                <c:pt idx="2923">
                  <c:v>2.0866745999999999E-3</c:v>
                </c:pt>
                <c:pt idx="2924">
                  <c:v>2.0867409E-3</c:v>
                </c:pt>
                <c:pt idx="2925">
                  <c:v>3.5942335999999998E-3</c:v>
                </c:pt>
                <c:pt idx="2926">
                  <c:v>2.0870844E-3</c:v>
                </c:pt>
                <c:pt idx="2927">
                  <c:v>3.5946906E-3</c:v>
                </c:pt>
                <c:pt idx="2928">
                  <c:v>3.5949845E-3</c:v>
                </c:pt>
                <c:pt idx="2929">
                  <c:v>3.5953070999999999E-3</c:v>
                </c:pt>
                <c:pt idx="2930">
                  <c:v>2.0882962E-3</c:v>
                </c:pt>
                <c:pt idx="2931">
                  <c:v>5.1033425E-3</c:v>
                </c:pt>
                <c:pt idx="2932">
                  <c:v>2.0889826999999999E-3</c:v>
                </c:pt>
                <c:pt idx="2933">
                  <c:v>2.0893064000000001E-3</c:v>
                </c:pt>
                <c:pt idx="2934">
                  <c:v>3.5969511000000002E-3</c:v>
                </c:pt>
                <c:pt idx="2935">
                  <c:v>2.0898585000000002E-3</c:v>
                </c:pt>
                <c:pt idx="2936">
                  <c:v>3.5974127000000002E-3</c:v>
                </c:pt>
                <c:pt idx="2937">
                  <c:v>2.0902081000000001E-3</c:v>
                </c:pt>
                <c:pt idx="2938">
                  <c:v>2.0902787999999999E-3</c:v>
                </c:pt>
                <c:pt idx="2939">
                  <c:v>3.5976146000000001E-3</c:v>
                </c:pt>
                <c:pt idx="2940">
                  <c:v>2.090186E-3</c:v>
                </c:pt>
                <c:pt idx="2941">
                  <c:v>3.5973995E-3</c:v>
                </c:pt>
                <c:pt idx="2942">
                  <c:v>2.0898689999999998E-3</c:v>
                </c:pt>
                <c:pt idx="2943">
                  <c:v>3.5969964E-3</c:v>
                </c:pt>
                <c:pt idx="2944">
                  <c:v>3.5967430999999999E-3</c:v>
                </c:pt>
                <c:pt idx="2945">
                  <c:v>2.0891156000000001E-3</c:v>
                </c:pt>
                <c:pt idx="2946">
                  <c:v>3.5961704999999998E-3</c:v>
                </c:pt>
                <c:pt idx="2947">
                  <c:v>3.5958662000000001E-3</c:v>
                </c:pt>
                <c:pt idx="2948">
                  <c:v>3.5955599999999998E-3</c:v>
                </c:pt>
                <c:pt idx="2949">
                  <c:v>3.5952595000000001E-3</c:v>
                </c:pt>
                <c:pt idx="2950">
                  <c:v>2.0876205999999999E-3</c:v>
                </c:pt>
                <c:pt idx="2951">
                  <c:v>2.0873535999999999E-3</c:v>
                </c:pt>
                <c:pt idx="2952">
                  <c:v>2.0871150000000001E-3</c:v>
                </c:pt>
                <c:pt idx="2953">
                  <c:v>2.0869121999999999E-3</c:v>
                </c:pt>
                <c:pt idx="2954">
                  <c:v>2.0867529999999998E-3</c:v>
                </c:pt>
                <c:pt idx="2955">
                  <c:v>3.5939967000000001E-3</c:v>
                </c:pt>
                <c:pt idx="2956">
                  <c:v>2.0865744E-3</c:v>
                </c:pt>
                <c:pt idx="2957">
                  <c:v>2.0865351000000001E-3</c:v>
                </c:pt>
                <c:pt idx="2958">
                  <c:v>3.5938746000000001E-3</c:v>
                </c:pt>
                <c:pt idx="2959">
                  <c:v>2.0865299E-3</c:v>
                </c:pt>
                <c:pt idx="2960">
                  <c:v>2.0865546999999998E-3</c:v>
                </c:pt>
                <c:pt idx="2961">
                  <c:v>2.0865918999999999E-3</c:v>
                </c:pt>
                <c:pt idx="2962">
                  <c:v>3.5939894999999999E-3</c:v>
                </c:pt>
                <c:pt idx="2963">
                  <c:v>2.086685E-3</c:v>
                </c:pt>
                <c:pt idx="2964">
                  <c:v>3.5940843000000001E-3</c:v>
                </c:pt>
                <c:pt idx="2965">
                  <c:v>2.0867727E-3</c:v>
                </c:pt>
                <c:pt idx="2966">
                  <c:v>2.0868032E-3</c:v>
                </c:pt>
                <c:pt idx="2967">
                  <c:v>2.0868188000000001E-3</c:v>
                </c:pt>
                <c:pt idx="2968">
                  <c:v>2.0868149000000001E-3</c:v>
                </c:pt>
                <c:pt idx="2969">
                  <c:v>2.0867870000000001E-3</c:v>
                </c:pt>
                <c:pt idx="2970">
                  <c:v>2.0867304999999999E-3</c:v>
                </c:pt>
                <c:pt idx="2971">
                  <c:v>2.0866399999999998E-3</c:v>
                </c:pt>
                <c:pt idx="2972">
                  <c:v>3.5938508999999999E-3</c:v>
                </c:pt>
                <c:pt idx="2973">
                  <c:v>3.5936595000000001E-3</c:v>
                </c:pt>
                <c:pt idx="2974">
                  <c:v>3.5934265E-3</c:v>
                </c:pt>
                <c:pt idx="2975">
                  <c:v>3.5931604999999999E-3</c:v>
                </c:pt>
                <c:pt idx="2976">
                  <c:v>3.5928695E-3</c:v>
                </c:pt>
                <c:pt idx="2977">
                  <c:v>3.5925619000000001E-3</c:v>
                </c:pt>
                <c:pt idx="2978">
                  <c:v>3.5922460999999999E-3</c:v>
                </c:pt>
                <c:pt idx="2979">
                  <c:v>3.5919302999999998E-3</c:v>
                </c:pt>
                <c:pt idx="2980">
                  <c:v>2.0842673E-3</c:v>
                </c:pt>
                <c:pt idx="2981">
                  <c:v>3.5913322000000001E-3</c:v>
                </c:pt>
                <c:pt idx="2982">
                  <c:v>2.0837104E-3</c:v>
                </c:pt>
                <c:pt idx="2983">
                  <c:v>3.5908343999999999E-3</c:v>
                </c:pt>
                <c:pt idx="2984">
                  <c:v>3.5906441000000001E-3</c:v>
                </c:pt>
                <c:pt idx="2985">
                  <c:v>3.590504E-3</c:v>
                </c:pt>
                <c:pt idx="2986">
                  <c:v>3.5904225E-3</c:v>
                </c:pt>
                <c:pt idx="2987">
                  <c:v>3.5904078000000002E-3</c:v>
                </c:pt>
                <c:pt idx="2988">
                  <c:v>3.5904626000000002E-3</c:v>
                </c:pt>
                <c:pt idx="2989">
                  <c:v>2.0832225999999998E-3</c:v>
                </c:pt>
                <c:pt idx="2990">
                  <c:v>2.0833932999999999E-3</c:v>
                </c:pt>
                <c:pt idx="2991">
                  <c:v>2.0836092999999998E-3</c:v>
                </c:pt>
                <c:pt idx="2992">
                  <c:v>3.5912183999999999E-3</c:v>
                </c:pt>
                <c:pt idx="2993">
                  <c:v>3.5914997E-3</c:v>
                </c:pt>
                <c:pt idx="2994">
                  <c:v>3.5918012E-3</c:v>
                </c:pt>
                <c:pt idx="2995">
                  <c:v>3.5921145000000002E-3</c:v>
                </c:pt>
                <c:pt idx="2996">
                  <c:v>5.0997858999999998E-3</c:v>
                </c:pt>
                <c:pt idx="2997">
                  <c:v>3.5927432999999999E-3</c:v>
                </c:pt>
                <c:pt idx="2998">
                  <c:v>3.5930421999999999E-3</c:v>
                </c:pt>
                <c:pt idx="2999">
                  <c:v>3.5933196E-3</c:v>
                </c:pt>
                <c:pt idx="3000">
                  <c:v>3.5935672999999999E-3</c:v>
                </c:pt>
                <c:pt idx="3001">
                  <c:v>3.5937769999999998E-3</c:v>
                </c:pt>
                <c:pt idx="3002">
                  <c:v>2.0865876000000002E-3</c:v>
                </c:pt>
                <c:pt idx="3003">
                  <c:v>2.0866985999999999E-3</c:v>
                </c:pt>
                <c:pt idx="3004">
                  <c:v>2.0867859000000002E-3</c:v>
                </c:pt>
                <c:pt idx="3005">
                  <c:v>3.5942133999999999E-3</c:v>
                </c:pt>
                <c:pt idx="3006">
                  <c:v>3.5942763000000001E-3</c:v>
                </c:pt>
                <c:pt idx="3007">
                  <c:v>2.0869749E-3</c:v>
                </c:pt>
                <c:pt idx="3008">
                  <c:v>2.0870137999999998E-3</c:v>
                </c:pt>
                <c:pt idx="3009">
                  <c:v>3.5943925999999998E-3</c:v>
                </c:pt>
                <c:pt idx="3010">
                  <c:v>3.5944072000000001E-3</c:v>
                </c:pt>
                <c:pt idx="3011">
                  <c:v>3.5944097E-3</c:v>
                </c:pt>
                <c:pt idx="3012">
                  <c:v>2.0870480000000002E-3</c:v>
                </c:pt>
                <c:pt idx="3013">
                  <c:v>2.0870263000000002E-3</c:v>
                </c:pt>
                <c:pt idx="3014">
                  <c:v>3.5943447E-3</c:v>
                </c:pt>
                <c:pt idx="3015">
                  <c:v>3.5942989E-3</c:v>
                </c:pt>
                <c:pt idx="3016">
                  <c:v>3.5942410000000002E-3</c:v>
                </c:pt>
                <c:pt idx="3017">
                  <c:v>3.5941709000000001E-3</c:v>
                </c:pt>
                <c:pt idx="3018">
                  <c:v>2.0867363000000002E-3</c:v>
                </c:pt>
                <c:pt idx="3019">
                  <c:v>2.0866397000000002E-3</c:v>
                </c:pt>
                <c:pt idx="3020">
                  <c:v>2.0864937999999999E-3</c:v>
                </c:pt>
                <c:pt idx="3021">
                  <c:v>2.0862937000000002E-3</c:v>
                </c:pt>
                <c:pt idx="3022">
                  <c:v>3.5934023E-3</c:v>
                </c:pt>
                <c:pt idx="3023">
                  <c:v>2.0857686999999998E-3</c:v>
                </c:pt>
                <c:pt idx="3024">
                  <c:v>3.5928165000000001E-3</c:v>
                </c:pt>
                <c:pt idx="3025">
                  <c:v>2.0851395999999999E-3</c:v>
                </c:pt>
                <c:pt idx="3026">
                  <c:v>3.5921642000000002E-3</c:v>
                </c:pt>
                <c:pt idx="3027">
                  <c:v>2.0844813000000001E-3</c:v>
                </c:pt>
                <c:pt idx="3028">
                  <c:v>5.7680909999999999E-4</c:v>
                </c:pt>
                <c:pt idx="3029">
                  <c:v>3.5912252E-3</c:v>
                </c:pt>
                <c:pt idx="3030">
                  <c:v>3.5909603999999999E-3</c:v>
                </c:pt>
                <c:pt idx="3031">
                  <c:v>3.5907352999999999E-3</c:v>
                </c:pt>
                <c:pt idx="3032">
                  <c:v>2.0832025999999999E-3</c:v>
                </c:pt>
                <c:pt idx="3033">
                  <c:v>2.0830852999999998E-3</c:v>
                </c:pt>
                <c:pt idx="3034">
                  <c:v>2.0830362E-3</c:v>
                </c:pt>
                <c:pt idx="3035">
                  <c:v>3.5904198999999999E-3</c:v>
                </c:pt>
                <c:pt idx="3036">
                  <c:v>3.5904996999999998E-3</c:v>
                </c:pt>
                <c:pt idx="3037">
                  <c:v>2.0832625E-3</c:v>
                </c:pt>
                <c:pt idx="3038">
                  <c:v>2.0834177E-3</c:v>
                </c:pt>
                <c:pt idx="3039">
                  <c:v>2.0836043999999999E-3</c:v>
                </c:pt>
                <c:pt idx="3040">
                  <c:v>3.5911741E-3</c:v>
                </c:pt>
                <c:pt idx="3041">
                  <c:v>3.5914102999999998E-3</c:v>
                </c:pt>
                <c:pt idx="3042">
                  <c:v>2.0843095000000001E-3</c:v>
                </c:pt>
                <c:pt idx="3043">
                  <c:v>2.0845788E-3</c:v>
                </c:pt>
                <c:pt idx="3044">
                  <c:v>3.5922127999999998E-3</c:v>
                </c:pt>
                <c:pt idx="3045">
                  <c:v>3.5924974999999998E-3</c:v>
                </c:pt>
                <c:pt idx="3046">
                  <c:v>3.5927836000000002E-3</c:v>
                </c:pt>
                <c:pt idx="3047">
                  <c:v>5.1004207000000003E-3</c:v>
                </c:pt>
                <c:pt idx="3048">
                  <c:v>2.0859899000000002E-3</c:v>
                </c:pt>
                <c:pt idx="3049">
                  <c:v>3.5936085E-3</c:v>
                </c:pt>
                <c:pt idx="3050">
                  <c:v>3.5938582999999998E-3</c:v>
                </c:pt>
                <c:pt idx="3051">
                  <c:v>2.0867378999999998E-3</c:v>
                </c:pt>
                <c:pt idx="3052">
                  <c:v>3.5943324000000001E-3</c:v>
                </c:pt>
                <c:pt idx="3053">
                  <c:v>2.0872395E-3</c:v>
                </c:pt>
                <c:pt idx="3054">
                  <c:v>3.5948631999999999E-3</c:v>
                </c:pt>
                <c:pt idx="3055">
                  <c:v>2.0877922999999999E-3</c:v>
                </c:pt>
                <c:pt idx="3056">
                  <c:v>2.0880772999999999E-3</c:v>
                </c:pt>
                <c:pt idx="3057">
                  <c:v>2.0883624E-3</c:v>
                </c:pt>
                <c:pt idx="3058">
                  <c:v>2.0886432999999999E-3</c:v>
                </c:pt>
                <c:pt idx="3059">
                  <c:v>3.5962657999999998E-3</c:v>
                </c:pt>
                <c:pt idx="3060">
                  <c:v>2.0891758999999998E-3</c:v>
                </c:pt>
                <c:pt idx="3061">
                  <c:v>3.5967682999999999E-3</c:v>
                </c:pt>
                <c:pt idx="3062">
                  <c:v>2.0896411999999998E-3</c:v>
                </c:pt>
                <c:pt idx="3063">
                  <c:v>3.5971868999999999E-3</c:v>
                </c:pt>
                <c:pt idx="3064">
                  <c:v>3.5973542000000002E-3</c:v>
                </c:pt>
                <c:pt idx="3065">
                  <c:v>3.5974879999999998E-3</c:v>
                </c:pt>
                <c:pt idx="3066">
                  <c:v>2.0902357E-3</c:v>
                </c:pt>
                <c:pt idx="3067">
                  <c:v>2.0902876999999999E-3</c:v>
                </c:pt>
                <c:pt idx="3068">
                  <c:v>3.5976091999999999E-3</c:v>
                </c:pt>
                <c:pt idx="3069">
                  <c:v>2.0901537000000002E-3</c:v>
                </c:pt>
                <c:pt idx="3070">
                  <c:v>3.5973260000000001E-3</c:v>
                </c:pt>
                <c:pt idx="3071">
                  <c:v>2.0897435E-3</c:v>
                </c:pt>
                <c:pt idx="3072">
                  <c:v>3.5968128999999999E-3</c:v>
                </c:pt>
                <c:pt idx="3073">
                  <c:v>3.5964991E-3</c:v>
                </c:pt>
                <c:pt idx="3074">
                  <c:v>2.0888127E-3</c:v>
                </c:pt>
                <c:pt idx="3075">
                  <c:v>3.595815E-3</c:v>
                </c:pt>
                <c:pt idx="3076">
                  <c:v>2.0881169E-3</c:v>
                </c:pt>
                <c:pt idx="3077">
                  <c:v>3.5951325000000002E-3</c:v>
                </c:pt>
                <c:pt idx="3078">
                  <c:v>3.5948210000000002E-3</c:v>
                </c:pt>
                <c:pt idx="3079">
                  <c:v>2.0871929000000002E-3</c:v>
                </c:pt>
                <c:pt idx="3080">
                  <c:v>3.5943158000000001E-3</c:v>
                </c:pt>
                <c:pt idx="3081">
                  <c:v>2.0867928999999999E-3</c:v>
                </c:pt>
                <c:pt idx="3082">
                  <c:v>3.5940452999999998E-3</c:v>
                </c:pt>
                <c:pt idx="3083">
                  <c:v>3.5940234000000001E-3</c:v>
                </c:pt>
                <c:pt idx="3084">
                  <c:v>3.5940234000000001E-3</c:v>
                </c:pt>
                <c:pt idx="3085">
                  <c:v>2.0866707999999999E-3</c:v>
                </c:pt>
                <c:pt idx="3086">
                  <c:v>3.5940234000000001E-3</c:v>
                </c:pt>
                <c:pt idx="3087">
                  <c:v>3.5940234000000001E-3</c:v>
                </c:pt>
                <c:pt idx="3088">
                  <c:v>3.5940234000000001E-3</c:v>
                </c:pt>
                <c:pt idx="3089">
                  <c:v>3.5940234000000001E-3</c:v>
                </c:pt>
                <c:pt idx="3090">
                  <c:v>2.0866707999999999E-3</c:v>
                </c:pt>
                <c:pt idx="3091">
                  <c:v>3.5940234000000001E-3</c:v>
                </c:pt>
                <c:pt idx="3092">
                  <c:v>3.5940234000000001E-3</c:v>
                </c:pt>
                <c:pt idx="3093">
                  <c:v>3.5940234000000001E-3</c:v>
                </c:pt>
                <c:pt idx="3094">
                  <c:v>2.0866707999999999E-3</c:v>
                </c:pt>
                <c:pt idx="3095">
                  <c:v>3.5940234000000001E-3</c:v>
                </c:pt>
                <c:pt idx="3096">
                  <c:v>2.0866707999999999E-3</c:v>
                </c:pt>
                <c:pt idx="3097">
                  <c:v>2.0866707999999999E-3</c:v>
                </c:pt>
                <c:pt idx="3098">
                  <c:v>3.5940234000000001E-3</c:v>
                </c:pt>
                <c:pt idx="3099">
                  <c:v>3.5940234000000001E-3</c:v>
                </c:pt>
                <c:pt idx="3100">
                  <c:v>2.0866707999999999E-3</c:v>
                </c:pt>
                <c:pt idx="3101">
                  <c:v>3.5940234000000001E-3</c:v>
                </c:pt>
                <c:pt idx="3102">
                  <c:v>3.5940234000000001E-3</c:v>
                </c:pt>
                <c:pt idx="3103">
                  <c:v>2.0866707999999999E-3</c:v>
                </c:pt>
                <c:pt idx="3104">
                  <c:v>2.0866707999999999E-3</c:v>
                </c:pt>
                <c:pt idx="3105">
                  <c:v>2.0866707999999999E-3</c:v>
                </c:pt>
                <c:pt idx="3106">
                  <c:v>3.5940234000000001E-3</c:v>
                </c:pt>
                <c:pt idx="3107">
                  <c:v>3.5940234000000001E-3</c:v>
                </c:pt>
                <c:pt idx="3108">
                  <c:v>3.5940234000000001E-3</c:v>
                </c:pt>
                <c:pt idx="3109">
                  <c:v>3.5940234000000001E-3</c:v>
                </c:pt>
                <c:pt idx="3110">
                  <c:v>3.5940234000000001E-3</c:v>
                </c:pt>
                <c:pt idx="3111">
                  <c:v>2.0866707999999999E-3</c:v>
                </c:pt>
                <c:pt idx="3112">
                  <c:v>3.5940234000000001E-3</c:v>
                </c:pt>
                <c:pt idx="3113">
                  <c:v>3.5940234000000001E-3</c:v>
                </c:pt>
                <c:pt idx="3114">
                  <c:v>2.0866707999999999E-3</c:v>
                </c:pt>
                <c:pt idx="3115">
                  <c:v>2.0866707999999999E-3</c:v>
                </c:pt>
                <c:pt idx="3116">
                  <c:v>3.5940234000000001E-3</c:v>
                </c:pt>
                <c:pt idx="3117">
                  <c:v>2.0866707999999999E-3</c:v>
                </c:pt>
                <c:pt idx="3118">
                  <c:v>3.5940234000000001E-3</c:v>
                </c:pt>
                <c:pt idx="3119">
                  <c:v>2.0866707999999999E-3</c:v>
                </c:pt>
                <c:pt idx="3120">
                  <c:v>3.5940234000000001E-3</c:v>
                </c:pt>
                <c:pt idx="3121">
                  <c:v>5.1013760000000003E-3</c:v>
                </c:pt>
                <c:pt idx="3122">
                  <c:v>5.1013760000000003E-3</c:v>
                </c:pt>
                <c:pt idx="3123">
                  <c:v>3.5940234000000001E-3</c:v>
                </c:pt>
                <c:pt idx="3124">
                  <c:v>3.5940234000000001E-3</c:v>
                </c:pt>
                <c:pt idx="3125">
                  <c:v>3.5940234000000001E-3</c:v>
                </c:pt>
                <c:pt idx="3126">
                  <c:v>3.5940234000000001E-3</c:v>
                </c:pt>
                <c:pt idx="3127">
                  <c:v>3.5940234000000001E-3</c:v>
                </c:pt>
                <c:pt idx="3128">
                  <c:v>3.5940234000000001E-3</c:v>
                </c:pt>
                <c:pt idx="3129">
                  <c:v>5.1013760000000003E-3</c:v>
                </c:pt>
                <c:pt idx="3130">
                  <c:v>2.0866707999999999E-3</c:v>
                </c:pt>
                <c:pt idx="3131">
                  <c:v>3.5940234000000001E-3</c:v>
                </c:pt>
                <c:pt idx="3132">
                  <c:v>2.0866707999999999E-3</c:v>
                </c:pt>
                <c:pt idx="3133">
                  <c:v>5.1013760000000003E-3</c:v>
                </c:pt>
                <c:pt idx="3134">
                  <c:v>3.5940234000000001E-3</c:v>
                </c:pt>
                <c:pt idx="3135">
                  <c:v>3.5940234000000001E-3</c:v>
                </c:pt>
                <c:pt idx="3136">
                  <c:v>2.0866707999999999E-3</c:v>
                </c:pt>
                <c:pt idx="3137">
                  <c:v>3.5940234000000001E-3</c:v>
                </c:pt>
                <c:pt idx="3138">
                  <c:v>3.5940234000000001E-3</c:v>
                </c:pt>
                <c:pt idx="3139">
                  <c:v>2.0866707999999999E-3</c:v>
                </c:pt>
                <c:pt idx="3140">
                  <c:v>2.0866707999999999E-3</c:v>
                </c:pt>
                <c:pt idx="3141">
                  <c:v>2.0866707999999999E-3</c:v>
                </c:pt>
                <c:pt idx="3142">
                  <c:v>2.0866707999999999E-3</c:v>
                </c:pt>
                <c:pt idx="3143">
                  <c:v>3.5940234000000001E-3</c:v>
                </c:pt>
                <c:pt idx="3144">
                  <c:v>3.5940234000000001E-3</c:v>
                </c:pt>
                <c:pt idx="3145">
                  <c:v>2.0866707999999999E-3</c:v>
                </c:pt>
                <c:pt idx="3146">
                  <c:v>2.0866707999999999E-3</c:v>
                </c:pt>
                <c:pt idx="3147">
                  <c:v>3.5940199999999999E-3</c:v>
                </c:pt>
                <c:pt idx="3148">
                  <c:v>2.0866069999999999E-3</c:v>
                </c:pt>
                <c:pt idx="3149">
                  <c:v>2.0864784999999999E-3</c:v>
                </c:pt>
                <c:pt idx="3150">
                  <c:v>2.0862919E-3</c:v>
                </c:pt>
                <c:pt idx="3151">
                  <c:v>2.0860568E-3</c:v>
                </c:pt>
                <c:pt idx="3152">
                  <c:v>2.0857832E-3</c:v>
                </c:pt>
                <c:pt idx="3153">
                  <c:v>2.0854807E-3</c:v>
                </c:pt>
                <c:pt idx="3154">
                  <c:v>3.5925138000000001E-3</c:v>
                </c:pt>
                <c:pt idx="3155">
                  <c:v>2.0848288999999998E-3</c:v>
                </c:pt>
                <c:pt idx="3156">
                  <c:v>3.5918543999999999E-3</c:v>
                </c:pt>
                <c:pt idx="3157">
                  <c:v>2.0841800000000001E-3</c:v>
                </c:pt>
                <c:pt idx="3158">
                  <c:v>2.0838813000000002E-3</c:v>
                </c:pt>
                <c:pt idx="3159">
                  <c:v>2.0836129999999998E-3</c:v>
                </c:pt>
                <c:pt idx="3160">
                  <c:v>2.0833850000000001E-3</c:v>
                </c:pt>
                <c:pt idx="3161">
                  <c:v>3.5905639E-3</c:v>
                </c:pt>
                <c:pt idx="3162">
                  <c:v>2.0830893999999999E-3</c:v>
                </c:pt>
                <c:pt idx="3163">
                  <c:v>2.0830421999999999E-3</c:v>
                </c:pt>
                <c:pt idx="3164">
                  <c:v>3.5904365E-3</c:v>
                </c:pt>
                <c:pt idx="3165">
                  <c:v>3.5905522E-3</c:v>
                </c:pt>
                <c:pt idx="3166">
                  <c:v>2.0833783E-3</c:v>
                </c:pt>
                <c:pt idx="3167">
                  <c:v>2.0836168000000002E-3</c:v>
                </c:pt>
                <c:pt idx="3168">
                  <c:v>3.5912553999999999E-3</c:v>
                </c:pt>
                <c:pt idx="3169">
                  <c:v>3.5915703999999998E-3</c:v>
                </c:pt>
                <c:pt idx="3170">
                  <c:v>2.0845515999999998E-3</c:v>
                </c:pt>
                <c:pt idx="3171">
                  <c:v>2.0848982E-3</c:v>
                </c:pt>
                <c:pt idx="3172">
                  <c:v>3.5925978000000002E-3</c:v>
                </c:pt>
                <c:pt idx="3173">
                  <c:v>2.0855759E-3</c:v>
                </c:pt>
                <c:pt idx="3174">
                  <c:v>2.0858841000000001E-3</c:v>
                </c:pt>
                <c:pt idx="3175">
                  <c:v>2.0861568999999999E-3</c:v>
                </c:pt>
                <c:pt idx="3176">
                  <c:v>3.5937359000000001E-3</c:v>
                </c:pt>
                <c:pt idx="3177">
                  <c:v>3.5939036000000001E-3</c:v>
                </c:pt>
                <c:pt idx="3178">
                  <c:v>3.5940019000000002E-3</c:v>
                </c:pt>
                <c:pt idx="3179">
                  <c:v>2.0866671E-3</c:v>
                </c:pt>
                <c:pt idx="3180">
                  <c:v>3.5939535000000002E-3</c:v>
                </c:pt>
                <c:pt idx="3181">
                  <c:v>3.5938132E-3</c:v>
                </c:pt>
                <c:pt idx="3182">
                  <c:v>2.0862570999999998E-3</c:v>
                </c:pt>
                <c:pt idx="3183">
                  <c:v>2.0860024000000001E-3</c:v>
                </c:pt>
                <c:pt idx="3184">
                  <c:v>2.0857074000000001E-3</c:v>
                </c:pt>
                <c:pt idx="3185">
                  <c:v>3.5927378000000002E-3</c:v>
                </c:pt>
                <c:pt idx="3186">
                  <c:v>2.0850424000000002E-3</c:v>
                </c:pt>
                <c:pt idx="3187">
                  <c:v>3.5920498999999998E-3</c:v>
                </c:pt>
                <c:pt idx="3188">
                  <c:v>2.0843527000000001E-3</c:v>
                </c:pt>
                <c:pt idx="3189">
                  <c:v>3.5913829E-3</c:v>
                </c:pt>
                <c:pt idx="3190">
                  <c:v>2.0837294E-3</c:v>
                </c:pt>
                <c:pt idx="3191">
                  <c:v>2.0834712E-3</c:v>
                </c:pt>
                <c:pt idx="3192">
                  <c:v>3.5906205999999999E-3</c:v>
                </c:pt>
                <c:pt idx="3193">
                  <c:v>3.5904756999999999E-3</c:v>
                </c:pt>
                <c:pt idx="3194">
                  <c:v>3.5904044999999999E-3</c:v>
                </c:pt>
                <c:pt idx="3195">
                  <c:v>3.5904175E-3</c:v>
                </c:pt>
                <c:pt idx="3196">
                  <c:v>3.5905071999999998E-3</c:v>
                </c:pt>
                <c:pt idx="3197">
                  <c:v>3.5906611999999998E-3</c:v>
                </c:pt>
                <c:pt idx="3198">
                  <c:v>3.5908693000000001E-3</c:v>
                </c:pt>
                <c:pt idx="3199">
                  <c:v>2.0837656999999998E-3</c:v>
                </c:pt>
                <c:pt idx="3200">
                  <c:v>2.0840529000000002E-3</c:v>
                </c:pt>
                <c:pt idx="3201">
                  <c:v>2.0843647999999998E-3</c:v>
                </c:pt>
                <c:pt idx="3202">
                  <c:v>2.0846913000000002E-3</c:v>
                </c:pt>
                <c:pt idx="3203">
                  <c:v>3.5923773E-3</c:v>
                </c:pt>
                <c:pt idx="3204">
                  <c:v>3.5927033000000001E-3</c:v>
                </c:pt>
                <c:pt idx="3205">
                  <c:v>2.0856605000000002E-3</c:v>
                </c:pt>
                <c:pt idx="3206">
                  <c:v>2.0859473E-3</c:v>
                </c:pt>
                <c:pt idx="3207">
                  <c:v>3.5935528000000001E-3</c:v>
                </c:pt>
                <c:pt idx="3208">
                  <c:v>3.5937603999999998E-3</c:v>
                </c:pt>
                <c:pt idx="3209">
                  <c:v>3.5939141000000002E-3</c:v>
                </c:pt>
                <c:pt idx="3210">
                  <c:v>3.5940038E-3</c:v>
                </c:pt>
                <c:pt idx="3211">
                  <c:v>2.0866707999999999E-3</c:v>
                </c:pt>
                <c:pt idx="3212">
                  <c:v>3.5940234000000001E-3</c:v>
                </c:pt>
                <c:pt idx="3213">
                  <c:v>2.0866707999999999E-3</c:v>
                </c:pt>
                <c:pt idx="3214">
                  <c:v>3.5940234000000001E-3</c:v>
                </c:pt>
                <c:pt idx="3215">
                  <c:v>2.0866707999999999E-3</c:v>
                </c:pt>
                <c:pt idx="3216">
                  <c:v>3.5940234000000001E-3</c:v>
                </c:pt>
                <c:pt idx="3217">
                  <c:v>2.0866707999999999E-3</c:v>
                </c:pt>
                <c:pt idx="3218">
                  <c:v>5.1013760000000003E-3</c:v>
                </c:pt>
                <c:pt idx="3219">
                  <c:v>3.5940234000000001E-3</c:v>
                </c:pt>
                <c:pt idx="3220">
                  <c:v>3.5940234000000001E-3</c:v>
                </c:pt>
                <c:pt idx="3221">
                  <c:v>3.5940234000000001E-3</c:v>
                </c:pt>
                <c:pt idx="3222">
                  <c:v>3.5940234000000001E-3</c:v>
                </c:pt>
                <c:pt idx="3223">
                  <c:v>3.5940234000000001E-3</c:v>
                </c:pt>
                <c:pt idx="3224">
                  <c:v>2.0866707999999999E-3</c:v>
                </c:pt>
                <c:pt idx="3225">
                  <c:v>5.1013760000000003E-3</c:v>
                </c:pt>
                <c:pt idx="3226">
                  <c:v>3.5940234000000001E-3</c:v>
                </c:pt>
                <c:pt idx="3227">
                  <c:v>3.5940234000000001E-3</c:v>
                </c:pt>
                <c:pt idx="3228">
                  <c:v>3.5940234000000001E-3</c:v>
                </c:pt>
                <c:pt idx="3229">
                  <c:v>2.0866707999999999E-3</c:v>
                </c:pt>
                <c:pt idx="3230">
                  <c:v>2.0866707999999999E-3</c:v>
                </c:pt>
                <c:pt idx="3231">
                  <c:v>2.0866707999999999E-3</c:v>
                </c:pt>
                <c:pt idx="3232">
                  <c:v>2.0866707999999999E-3</c:v>
                </c:pt>
                <c:pt idx="3233">
                  <c:v>3.5940234000000001E-3</c:v>
                </c:pt>
                <c:pt idx="3234">
                  <c:v>3.5940234000000001E-3</c:v>
                </c:pt>
                <c:pt idx="3235">
                  <c:v>3.5940234000000001E-3</c:v>
                </c:pt>
                <c:pt idx="3236">
                  <c:v>2.0866707999999999E-3</c:v>
                </c:pt>
                <c:pt idx="3237">
                  <c:v>5.1013760000000003E-3</c:v>
                </c:pt>
                <c:pt idx="3238">
                  <c:v>3.5940234000000001E-3</c:v>
                </c:pt>
                <c:pt idx="3239">
                  <c:v>3.5940234000000001E-3</c:v>
                </c:pt>
                <c:pt idx="3240">
                  <c:v>2.0866707999999999E-3</c:v>
                </c:pt>
                <c:pt idx="3241">
                  <c:v>3.5940234000000001E-3</c:v>
                </c:pt>
                <c:pt idx="3242">
                  <c:v>3.5940234000000001E-3</c:v>
                </c:pt>
                <c:pt idx="3243">
                  <c:v>3.5940234000000001E-3</c:v>
                </c:pt>
                <c:pt idx="3244">
                  <c:v>2.0866707999999999E-3</c:v>
                </c:pt>
                <c:pt idx="3245">
                  <c:v>3.5940234000000001E-3</c:v>
                </c:pt>
                <c:pt idx="3246">
                  <c:v>2.0866707999999999E-3</c:v>
                </c:pt>
                <c:pt idx="3247">
                  <c:v>3.5940234000000001E-3</c:v>
                </c:pt>
                <c:pt idx="3248">
                  <c:v>3.5940234000000001E-3</c:v>
                </c:pt>
                <c:pt idx="3249">
                  <c:v>3.5940234000000001E-3</c:v>
                </c:pt>
                <c:pt idx="3250">
                  <c:v>3.5940234000000001E-3</c:v>
                </c:pt>
                <c:pt idx="3251">
                  <c:v>3.5940234000000001E-3</c:v>
                </c:pt>
                <c:pt idx="3252">
                  <c:v>3.5940234000000001E-3</c:v>
                </c:pt>
                <c:pt idx="3253">
                  <c:v>5.1013760000000003E-3</c:v>
                </c:pt>
                <c:pt idx="3254">
                  <c:v>3.5940234000000001E-3</c:v>
                </c:pt>
                <c:pt idx="3255">
                  <c:v>3.5940234000000001E-3</c:v>
                </c:pt>
                <c:pt idx="3256">
                  <c:v>3.5940234000000001E-3</c:v>
                </c:pt>
                <c:pt idx="3257">
                  <c:v>2.0866707999999999E-3</c:v>
                </c:pt>
                <c:pt idx="3258">
                  <c:v>3.5940234000000001E-3</c:v>
                </c:pt>
                <c:pt idx="3259">
                  <c:v>3.5940198999999998E-3</c:v>
                </c:pt>
                <c:pt idx="3260">
                  <c:v>2.0866039000000001E-3</c:v>
                </c:pt>
                <c:pt idx="3261">
                  <c:v>3.5938223000000001E-3</c:v>
                </c:pt>
                <c:pt idx="3262">
                  <c:v>5.1009806E-3</c:v>
                </c:pt>
                <c:pt idx="3263">
                  <c:v>3.5933829999999999E-3</c:v>
                </c:pt>
                <c:pt idx="3264">
                  <c:v>5.1004528000000004E-3</c:v>
                </c:pt>
                <c:pt idx="3265">
                  <c:v>3.5927862999999998E-3</c:v>
                </c:pt>
                <c:pt idx="3266">
                  <c:v>5.0998099000000002E-3</c:v>
                </c:pt>
                <c:pt idx="3267">
                  <c:v>2.0847619E-3</c:v>
                </c:pt>
                <c:pt idx="3268">
                  <c:v>2.0844258999999999E-3</c:v>
                </c:pt>
                <c:pt idx="3269">
                  <c:v>2.0841035000000001E-3</c:v>
                </c:pt>
                <c:pt idx="3270">
                  <c:v>3.5911615E-3</c:v>
                </c:pt>
                <c:pt idx="3271">
                  <c:v>2.0835420999999999E-3</c:v>
                </c:pt>
                <c:pt idx="3272">
                  <c:v>2.0833243999999998E-3</c:v>
                </c:pt>
                <c:pt idx="3273">
                  <c:v>5.0978767000000001E-3</c:v>
                </c:pt>
                <c:pt idx="3274">
                  <c:v>3.5904254000000001E-3</c:v>
                </c:pt>
                <c:pt idx="3275">
                  <c:v>3.5904047E-3</c:v>
                </c:pt>
                <c:pt idx="3276">
                  <c:v>3.5904047E-3</c:v>
                </c:pt>
                <c:pt idx="3277">
                  <c:v>3.5904047E-3</c:v>
                </c:pt>
                <c:pt idx="3278">
                  <c:v>3.5904047E-3</c:v>
                </c:pt>
                <c:pt idx="3279">
                  <c:v>3.5904047E-3</c:v>
                </c:pt>
                <c:pt idx="3280">
                  <c:v>3.5904047E-3</c:v>
                </c:pt>
                <c:pt idx="3281">
                  <c:v>2.0830477E-3</c:v>
                </c:pt>
                <c:pt idx="3282">
                  <c:v>2.0830477E-3</c:v>
                </c:pt>
                <c:pt idx="3283">
                  <c:v>2.0830477E-3</c:v>
                </c:pt>
                <c:pt idx="3284">
                  <c:v>3.5904047E-3</c:v>
                </c:pt>
                <c:pt idx="3285">
                  <c:v>3.5904047E-3</c:v>
                </c:pt>
                <c:pt idx="3286">
                  <c:v>3.5904047E-3</c:v>
                </c:pt>
                <c:pt idx="3287">
                  <c:v>3.5904047E-3</c:v>
                </c:pt>
                <c:pt idx="3288">
                  <c:v>3.5904047E-3</c:v>
                </c:pt>
                <c:pt idx="3289">
                  <c:v>3.5904047E-3</c:v>
                </c:pt>
                <c:pt idx="3290">
                  <c:v>5.0977616999999999E-3</c:v>
                </c:pt>
                <c:pt idx="3291">
                  <c:v>3.5904047E-3</c:v>
                </c:pt>
                <c:pt idx="3292">
                  <c:v>2.0830477E-3</c:v>
                </c:pt>
                <c:pt idx="3293">
                  <c:v>3.5904047E-3</c:v>
                </c:pt>
                <c:pt idx="3294">
                  <c:v>3.5904047E-3</c:v>
                </c:pt>
                <c:pt idx="3295">
                  <c:v>5.0977616999999999E-3</c:v>
                </c:pt>
                <c:pt idx="3296">
                  <c:v>5.0977616999999999E-3</c:v>
                </c:pt>
                <c:pt idx="3297">
                  <c:v>2.0830477E-3</c:v>
                </c:pt>
                <c:pt idx="3298">
                  <c:v>3.5904047E-3</c:v>
                </c:pt>
                <c:pt idx="3299">
                  <c:v>3.5904047E-3</c:v>
                </c:pt>
                <c:pt idx="3300">
                  <c:v>5.0977616999999999E-3</c:v>
                </c:pt>
                <c:pt idx="3301">
                  <c:v>5.0977616999999999E-3</c:v>
                </c:pt>
                <c:pt idx="3302">
                  <c:v>3.5904047E-3</c:v>
                </c:pt>
                <c:pt idx="3303">
                  <c:v>3.5904047E-3</c:v>
                </c:pt>
                <c:pt idx="3304">
                  <c:v>3.5904047E-3</c:v>
                </c:pt>
                <c:pt idx="3305">
                  <c:v>3.5904047E-3</c:v>
                </c:pt>
                <c:pt idx="3306">
                  <c:v>3.5904047E-3</c:v>
                </c:pt>
                <c:pt idx="3307">
                  <c:v>3.5904082999999999E-3</c:v>
                </c:pt>
                <c:pt idx="3308">
                  <c:v>3.5904718999999999E-3</c:v>
                </c:pt>
                <c:pt idx="3309">
                  <c:v>3.5906066999999999E-3</c:v>
                </c:pt>
                <c:pt idx="3310">
                  <c:v>2.0834455999999999E-3</c:v>
                </c:pt>
                <c:pt idx="3311">
                  <c:v>3.5910474000000001E-3</c:v>
                </c:pt>
                <c:pt idx="3312">
                  <c:v>5.0986879000000001E-3</c:v>
                </c:pt>
                <c:pt idx="3313">
                  <c:v>5.0990007999999996E-3</c:v>
                </c:pt>
                <c:pt idx="3314">
                  <c:v>5.0993315999999997E-3</c:v>
                </c:pt>
                <c:pt idx="3315">
                  <c:v>3.5923152000000001E-3</c:v>
                </c:pt>
                <c:pt idx="3316">
                  <c:v>3.5926504999999999E-3</c:v>
                </c:pt>
                <c:pt idx="3317">
                  <c:v>3.5929720999999999E-3</c:v>
                </c:pt>
                <c:pt idx="3318">
                  <c:v>2.0859157000000001E-3</c:v>
                </c:pt>
                <c:pt idx="3319">
                  <c:v>3.5935314999999998E-3</c:v>
                </c:pt>
                <c:pt idx="3320">
                  <c:v>3.5937482E-3</c:v>
                </c:pt>
                <c:pt idx="3321">
                  <c:v>3.5939088000000001E-3</c:v>
                </c:pt>
                <c:pt idx="3322">
                  <c:v>3.5940029000000001E-3</c:v>
                </c:pt>
                <c:pt idx="3323">
                  <c:v>3.5940234000000001E-3</c:v>
                </c:pt>
                <c:pt idx="3324">
                  <c:v>2.0866707999999999E-3</c:v>
                </c:pt>
                <c:pt idx="3325">
                  <c:v>3.5940234000000001E-3</c:v>
                </c:pt>
                <c:pt idx="3326">
                  <c:v>3.5940234000000001E-3</c:v>
                </c:pt>
                <c:pt idx="3327">
                  <c:v>3.5940234000000001E-3</c:v>
                </c:pt>
                <c:pt idx="3328">
                  <c:v>3.5940234000000001E-3</c:v>
                </c:pt>
                <c:pt idx="3329">
                  <c:v>3.5940234000000001E-3</c:v>
                </c:pt>
                <c:pt idx="3330">
                  <c:v>5.1013760000000003E-3</c:v>
                </c:pt>
                <c:pt idx="3331">
                  <c:v>2.0866707999999999E-3</c:v>
                </c:pt>
                <c:pt idx="3332">
                  <c:v>3.5940234000000001E-3</c:v>
                </c:pt>
                <c:pt idx="3333">
                  <c:v>3.5940234000000001E-3</c:v>
                </c:pt>
                <c:pt idx="3334">
                  <c:v>3.5940234000000001E-3</c:v>
                </c:pt>
                <c:pt idx="3335">
                  <c:v>3.5940234000000001E-3</c:v>
                </c:pt>
                <c:pt idx="3336">
                  <c:v>2.0866707999999999E-3</c:v>
                </c:pt>
                <c:pt idx="3337">
                  <c:v>3.5940234000000001E-3</c:v>
                </c:pt>
                <c:pt idx="3338">
                  <c:v>5.1013760000000003E-3</c:v>
                </c:pt>
                <c:pt idx="3339">
                  <c:v>5.1013760000000003E-3</c:v>
                </c:pt>
                <c:pt idx="3340">
                  <c:v>3.5940234000000001E-3</c:v>
                </c:pt>
                <c:pt idx="3341">
                  <c:v>5.1013760000000003E-3</c:v>
                </c:pt>
                <c:pt idx="3342">
                  <c:v>3.5940234000000001E-3</c:v>
                </c:pt>
                <c:pt idx="3343">
                  <c:v>5.1013760000000003E-3</c:v>
                </c:pt>
                <c:pt idx="3344">
                  <c:v>3.5940234000000001E-3</c:v>
                </c:pt>
                <c:pt idx="3345">
                  <c:v>3.5940234000000001E-3</c:v>
                </c:pt>
                <c:pt idx="3346">
                  <c:v>3.5940234000000001E-3</c:v>
                </c:pt>
                <c:pt idx="3347">
                  <c:v>3.5940234000000001E-3</c:v>
                </c:pt>
                <c:pt idx="3348">
                  <c:v>3.5940234000000001E-3</c:v>
                </c:pt>
                <c:pt idx="3349">
                  <c:v>3.5940234000000001E-3</c:v>
                </c:pt>
                <c:pt idx="3350">
                  <c:v>3.5940234000000001E-3</c:v>
                </c:pt>
                <c:pt idx="3351">
                  <c:v>5.1013760000000003E-3</c:v>
                </c:pt>
                <c:pt idx="3352">
                  <c:v>3.5940234000000001E-3</c:v>
                </c:pt>
                <c:pt idx="3353">
                  <c:v>5.1013760000000003E-3</c:v>
                </c:pt>
                <c:pt idx="3354">
                  <c:v>3.5940234000000001E-3</c:v>
                </c:pt>
                <c:pt idx="3355">
                  <c:v>2.0866707999999999E-3</c:v>
                </c:pt>
                <c:pt idx="3356">
                  <c:v>2.0866707999999999E-3</c:v>
                </c:pt>
                <c:pt idx="3357">
                  <c:v>3.5940234000000001E-3</c:v>
                </c:pt>
                <c:pt idx="3358">
                  <c:v>3.5940234000000001E-3</c:v>
                </c:pt>
                <c:pt idx="3359">
                  <c:v>3.5940234000000001E-3</c:v>
                </c:pt>
                <c:pt idx="3360">
                  <c:v>3.5940234000000001E-3</c:v>
                </c:pt>
                <c:pt idx="3361">
                  <c:v>3.5940234000000001E-3</c:v>
                </c:pt>
                <c:pt idx="3362">
                  <c:v>3.5940234000000001E-3</c:v>
                </c:pt>
                <c:pt idx="3363">
                  <c:v>5.1013760000000003E-3</c:v>
                </c:pt>
                <c:pt idx="3364">
                  <c:v>3.5940234000000001E-3</c:v>
                </c:pt>
                <c:pt idx="3365">
                  <c:v>5.1013760000000003E-3</c:v>
                </c:pt>
                <c:pt idx="3366">
                  <c:v>2.0866707999999999E-3</c:v>
                </c:pt>
                <c:pt idx="3367">
                  <c:v>3.5940234000000001E-3</c:v>
                </c:pt>
                <c:pt idx="3368">
                  <c:v>5.1013760000000003E-3</c:v>
                </c:pt>
                <c:pt idx="3369">
                  <c:v>3.5940234000000001E-3</c:v>
                </c:pt>
                <c:pt idx="3370">
                  <c:v>3.5940234000000001E-3</c:v>
                </c:pt>
                <c:pt idx="3371">
                  <c:v>5.1013760000000003E-3</c:v>
                </c:pt>
                <c:pt idx="3372">
                  <c:v>3.5940234000000001E-3</c:v>
                </c:pt>
                <c:pt idx="3373">
                  <c:v>3.5940234000000001E-3</c:v>
                </c:pt>
                <c:pt idx="3374">
                  <c:v>5.1013760000000003E-3</c:v>
                </c:pt>
                <c:pt idx="3375">
                  <c:v>2.0866707999999999E-3</c:v>
                </c:pt>
                <c:pt idx="3376">
                  <c:v>5.1013760000000003E-3</c:v>
                </c:pt>
                <c:pt idx="3377">
                  <c:v>3.5940234000000001E-3</c:v>
                </c:pt>
                <c:pt idx="3378">
                  <c:v>5.1013760000000003E-3</c:v>
                </c:pt>
                <c:pt idx="3379">
                  <c:v>5.1013760000000003E-3</c:v>
                </c:pt>
                <c:pt idx="3380">
                  <c:v>5.1013760000000003E-3</c:v>
                </c:pt>
                <c:pt idx="3381">
                  <c:v>3.5940234000000001E-3</c:v>
                </c:pt>
                <c:pt idx="3382">
                  <c:v>5.1013760000000003E-3</c:v>
                </c:pt>
                <c:pt idx="3383">
                  <c:v>3.5940234000000001E-3</c:v>
                </c:pt>
                <c:pt idx="3384">
                  <c:v>3.5940234000000001E-3</c:v>
                </c:pt>
                <c:pt idx="3385">
                  <c:v>2.0866707999999999E-3</c:v>
                </c:pt>
                <c:pt idx="3386">
                  <c:v>3.5940234000000001E-3</c:v>
                </c:pt>
                <c:pt idx="3387">
                  <c:v>3.5940205E-3</c:v>
                </c:pt>
                <c:pt idx="3388">
                  <c:v>2.0866146999999999E-3</c:v>
                </c:pt>
                <c:pt idx="3389">
                  <c:v>3.5938540000000001E-3</c:v>
                </c:pt>
                <c:pt idx="3390">
                  <c:v>3.5936882999999999E-3</c:v>
                </c:pt>
                <c:pt idx="3391">
                  <c:v>2.0861247999999998E-3</c:v>
                </c:pt>
                <c:pt idx="3392">
                  <c:v>5.1005848999999999E-3</c:v>
                </c:pt>
                <c:pt idx="3393">
                  <c:v>3.592956E-3</c:v>
                </c:pt>
                <c:pt idx="3394">
                  <c:v>3.5926599000000001E-3</c:v>
                </c:pt>
                <c:pt idx="3395">
                  <c:v>3.5923510000000001E-3</c:v>
                </c:pt>
                <c:pt idx="3396">
                  <c:v>5.0993922000000004E-3</c:v>
                </c:pt>
                <c:pt idx="3397">
                  <c:v>5.0990819E-3</c:v>
                </c:pt>
                <c:pt idx="3398">
                  <c:v>3.5914268999999999E-3</c:v>
                </c:pt>
                <c:pt idx="3399">
                  <c:v>3.5911463E-3</c:v>
                </c:pt>
                <c:pt idx="3400">
                  <c:v>3.5908927999999999E-3</c:v>
                </c:pt>
                <c:pt idx="3401">
                  <c:v>3.5906741999999999E-3</c:v>
                </c:pt>
                <c:pt idx="3402">
                  <c:v>3.5904985999999999E-3</c:v>
                </c:pt>
                <c:pt idx="3403">
                  <c:v>3.5903723000000002E-3</c:v>
                </c:pt>
                <c:pt idx="3404">
                  <c:v>3.5902716000000001E-3</c:v>
                </c:pt>
                <c:pt idx="3405">
                  <c:v>5.0975439999999999E-3</c:v>
                </c:pt>
                <c:pt idx="3406">
                  <c:v>5.0974744000000004E-3</c:v>
                </c:pt>
                <c:pt idx="3407">
                  <c:v>5.0974198E-3</c:v>
                </c:pt>
                <c:pt idx="3408">
                  <c:v>5.0973796999999998E-3</c:v>
                </c:pt>
                <c:pt idx="3409">
                  <c:v>3.5899962999999999E-3</c:v>
                </c:pt>
                <c:pt idx="3410">
                  <c:v>3.5899842000000001E-3</c:v>
                </c:pt>
                <c:pt idx="3411">
                  <c:v>5.0973429999999998E-3</c:v>
                </c:pt>
                <c:pt idx="3412">
                  <c:v>3.5899997999999998E-3</c:v>
                </c:pt>
                <c:pt idx="3413">
                  <c:v>3.5900267999999999E-3</c:v>
                </c:pt>
                <c:pt idx="3414">
                  <c:v>3.5900660999999999E-3</c:v>
                </c:pt>
                <c:pt idx="3415">
                  <c:v>5.0974747000000001E-3</c:v>
                </c:pt>
                <c:pt idx="3416">
                  <c:v>3.5901800000000001E-3</c:v>
                </c:pt>
                <c:pt idx="3417">
                  <c:v>5.0976110999999998E-3</c:v>
                </c:pt>
                <c:pt idx="3418">
                  <c:v>3.5903386E-3</c:v>
                </c:pt>
                <c:pt idx="3419">
                  <c:v>5.0977925E-3</c:v>
                </c:pt>
                <c:pt idx="3420">
                  <c:v>3.5905747999999999E-3</c:v>
                </c:pt>
                <c:pt idx="3421">
                  <c:v>5.0981174999999998E-3</c:v>
                </c:pt>
                <c:pt idx="3422">
                  <c:v>5.0983425999999998E-3</c:v>
                </c:pt>
                <c:pt idx="3423">
                  <c:v>5.0985991999999997E-3</c:v>
                </c:pt>
                <c:pt idx="3424">
                  <c:v>3.5915241000000001E-3</c:v>
                </c:pt>
                <c:pt idx="3425">
                  <c:v>5.0991767000000002E-3</c:v>
                </c:pt>
                <c:pt idx="3426">
                  <c:v>5.0994823999999999E-3</c:v>
                </c:pt>
                <c:pt idx="3427">
                  <c:v>6.6071437999999996E-3</c:v>
                </c:pt>
                <c:pt idx="3428">
                  <c:v>3.5927356999999999E-3</c:v>
                </c:pt>
                <c:pt idx="3429">
                  <c:v>3.5930227000000002E-3</c:v>
                </c:pt>
                <c:pt idx="3430">
                  <c:v>5.1006417000000002E-3</c:v>
                </c:pt>
                <c:pt idx="3431">
                  <c:v>3.5935247000000001E-3</c:v>
                </c:pt>
                <c:pt idx="3432">
                  <c:v>3.5937247000000002E-3</c:v>
                </c:pt>
                <c:pt idx="3433">
                  <c:v>3.5938806E-3</c:v>
                </c:pt>
                <c:pt idx="3434">
                  <c:v>5.1013376000000003E-3</c:v>
                </c:pt>
                <c:pt idx="3435">
                  <c:v>5.1013815000000001E-3</c:v>
                </c:pt>
                <c:pt idx="3436">
                  <c:v>3.5939918000000002E-3</c:v>
                </c:pt>
                <c:pt idx="3437">
                  <c:v>5.1012293000000002E-3</c:v>
                </c:pt>
                <c:pt idx="3438">
                  <c:v>3.5936944999999999E-3</c:v>
                </c:pt>
                <c:pt idx="3439">
                  <c:v>5.1008104E-3</c:v>
                </c:pt>
                <c:pt idx="3440">
                  <c:v>5.1005292000000004E-3</c:v>
                </c:pt>
                <c:pt idx="3441">
                  <c:v>3.5928611000000002E-3</c:v>
                </c:pt>
                <c:pt idx="3442">
                  <c:v>5.0998796000000001E-3</c:v>
                </c:pt>
                <c:pt idx="3443">
                  <c:v>5.0995338999999997E-3</c:v>
                </c:pt>
                <c:pt idx="3444">
                  <c:v>3.5918340999999999E-3</c:v>
                </c:pt>
                <c:pt idx="3445">
                  <c:v>5.0988572999999997E-3</c:v>
                </c:pt>
                <c:pt idx="3446">
                  <c:v>3.5911930999999999E-3</c:v>
                </c:pt>
                <c:pt idx="3447">
                  <c:v>3.5909199E-3</c:v>
                </c:pt>
                <c:pt idx="3448">
                  <c:v>3.5906934E-3</c:v>
                </c:pt>
                <c:pt idx="3449">
                  <c:v>5.0978819000000002E-3</c:v>
                </c:pt>
                <c:pt idx="3450">
                  <c:v>5.0977833000000004E-3</c:v>
                </c:pt>
                <c:pt idx="3451">
                  <c:v>5.0977653000000003E-3</c:v>
                </c:pt>
                <c:pt idx="3452">
                  <c:v>3.5904718999999999E-3</c:v>
                </c:pt>
                <c:pt idx="3453">
                  <c:v>5.0979635000000002E-3</c:v>
                </c:pt>
                <c:pt idx="3454">
                  <c:v>3.5908021000000002E-3</c:v>
                </c:pt>
                <c:pt idx="3455">
                  <c:v>5.0984037000000003E-3</c:v>
                </c:pt>
                <c:pt idx="3456">
                  <c:v>5.0986879000000001E-3</c:v>
                </c:pt>
                <c:pt idx="3457">
                  <c:v>3.5916453000000002E-3</c:v>
                </c:pt>
                <c:pt idx="3458">
                  <c:v>3.5919766E-3</c:v>
                </c:pt>
                <c:pt idx="3459">
                  <c:v>3.5923152000000001E-3</c:v>
                </c:pt>
                <c:pt idx="3460">
                  <c:v>5.1000048000000003E-3</c:v>
                </c:pt>
                <c:pt idx="3461">
                  <c:v>5.1003259999999996E-3</c:v>
                </c:pt>
                <c:pt idx="3462">
                  <c:v>3.5932692000000001E-3</c:v>
                </c:pt>
                <c:pt idx="3463">
                  <c:v>5.1008846999999998E-3</c:v>
                </c:pt>
                <c:pt idx="3464">
                  <c:v>3.5937482E-3</c:v>
                </c:pt>
                <c:pt idx="3465">
                  <c:v>3.5939088000000001E-3</c:v>
                </c:pt>
                <c:pt idx="3466">
                  <c:v>5.1013554999999999E-3</c:v>
                </c:pt>
                <c:pt idx="3467">
                  <c:v>3.5940198999999998E-3</c:v>
                </c:pt>
                <c:pt idx="3468">
                  <c:v>5.1013092000000001E-3</c:v>
                </c:pt>
                <c:pt idx="3469">
                  <c:v>5.1011750999999999E-3</c:v>
                </c:pt>
                <c:pt idx="3470">
                  <c:v>3.5936275E-3</c:v>
                </c:pt>
                <c:pt idx="3471">
                  <c:v>3.5933829999999999E-3</c:v>
                </c:pt>
                <c:pt idx="3472">
                  <c:v>5.1004528000000004E-3</c:v>
                </c:pt>
                <c:pt idx="3473">
                  <c:v>3.5927862999999998E-3</c:v>
                </c:pt>
                <c:pt idx="3474">
                  <c:v>5.0998099000000002E-3</c:v>
                </c:pt>
                <c:pt idx="3475">
                  <c:v>5.0994717999999998E-3</c:v>
                </c:pt>
                <c:pt idx="3476">
                  <c:v>5.0991366E-3</c:v>
                </c:pt>
                <c:pt idx="3477">
                  <c:v>5.0988149999999996E-3</c:v>
                </c:pt>
                <c:pt idx="3478">
                  <c:v>3.5911615E-3</c:v>
                </c:pt>
                <c:pt idx="3479">
                  <c:v>5.0982548999999999E-3</c:v>
                </c:pt>
                <c:pt idx="3480">
                  <c:v>3.5906811000000001E-3</c:v>
                </c:pt>
                <c:pt idx="3481">
                  <c:v>5.0978767000000001E-3</c:v>
                </c:pt>
                <c:pt idx="3482">
                  <c:v>3.5904254000000001E-3</c:v>
                </c:pt>
                <c:pt idx="3483">
                  <c:v>5.0977655000000004E-3</c:v>
                </c:pt>
                <c:pt idx="3484">
                  <c:v>5.0978318999999996E-3</c:v>
                </c:pt>
                <c:pt idx="3485">
                  <c:v>5.0979724999999998E-3</c:v>
                </c:pt>
                <c:pt idx="3486">
                  <c:v>3.5908195E-3</c:v>
                </c:pt>
                <c:pt idx="3487">
                  <c:v>3.5910746999999999E-3</c:v>
                </c:pt>
                <c:pt idx="3488">
                  <c:v>5.0987258000000004E-3</c:v>
                </c:pt>
                <c:pt idx="3489">
                  <c:v>5.0990493000000001E-3</c:v>
                </c:pt>
                <c:pt idx="3490">
                  <c:v>5.0993899999999997E-3</c:v>
                </c:pt>
                <c:pt idx="3491">
                  <c:v>5.0997365999999999E-3</c:v>
                </c:pt>
                <c:pt idx="3492">
                  <c:v>5.1000778E-3</c:v>
                </c:pt>
                <c:pt idx="3493">
                  <c:v>3.5930482999999998E-3</c:v>
                </c:pt>
                <c:pt idx="3494">
                  <c:v>5.1006983000000004E-3</c:v>
                </c:pt>
                <c:pt idx="3495">
                  <c:v>5.1009551000000004E-3</c:v>
                </c:pt>
                <c:pt idx="3496">
                  <c:v>5.1011613000000004E-3</c:v>
                </c:pt>
                <c:pt idx="3497">
                  <c:v>3.5939527999999999E-3</c:v>
                </c:pt>
                <c:pt idx="3498">
                  <c:v>5.1013763E-3</c:v>
                </c:pt>
                <c:pt idx="3499">
                  <c:v>3.5940108000000002E-3</c:v>
                </c:pt>
                <c:pt idx="3500">
                  <c:v>3.5939214000000001E-3</c:v>
                </c:pt>
                <c:pt idx="3501">
                  <c:v>5.1011208999999997E-3</c:v>
                </c:pt>
                <c:pt idx="3502">
                  <c:v>5.1009137000000001E-3</c:v>
                </c:pt>
                <c:pt idx="3503">
                  <c:v>2.0859553000000001E-3</c:v>
                </c:pt>
                <c:pt idx="3504">
                  <c:v>5.1003762999999999E-3</c:v>
                </c:pt>
                <c:pt idx="3505">
                  <c:v>5.1000656999999998E-3</c:v>
                </c:pt>
                <c:pt idx="3506">
                  <c:v>5.0997402000000002E-3</c:v>
                </c:pt>
                <c:pt idx="3507">
                  <c:v>3.5920547000000001E-3</c:v>
                </c:pt>
                <c:pt idx="3508">
                  <c:v>5.0990838000000002E-3</c:v>
                </c:pt>
                <c:pt idx="3509">
                  <c:v>3.5914168999999999E-3</c:v>
                </c:pt>
                <c:pt idx="3510">
                  <c:v>5.0984860000000002E-3</c:v>
                </c:pt>
                <c:pt idx="3511">
                  <c:v>5.0982336E-3</c:v>
                </c:pt>
                <c:pt idx="3512">
                  <c:v>5.0980254000000001E-3</c:v>
                </c:pt>
                <c:pt idx="3513">
                  <c:v>5.0978713999999996E-3</c:v>
                </c:pt>
                <c:pt idx="3514">
                  <c:v>5.0977814000000002E-3</c:v>
                </c:pt>
                <c:pt idx="3515">
                  <c:v>5.0977616999999999E-3</c:v>
                </c:pt>
                <c:pt idx="3516">
                  <c:v>3.5904047E-3</c:v>
                </c:pt>
                <c:pt idx="3517">
                  <c:v>5.0977616999999999E-3</c:v>
                </c:pt>
                <c:pt idx="3518">
                  <c:v>3.5904047E-3</c:v>
                </c:pt>
                <c:pt idx="3519">
                  <c:v>5.0977616999999999E-3</c:v>
                </c:pt>
                <c:pt idx="3520">
                  <c:v>6.6051186999999999E-3</c:v>
                </c:pt>
                <c:pt idx="3521">
                  <c:v>5.0977616999999999E-3</c:v>
                </c:pt>
                <c:pt idx="3522">
                  <c:v>5.0977616999999999E-3</c:v>
                </c:pt>
                <c:pt idx="3523">
                  <c:v>5.0977616999999999E-3</c:v>
                </c:pt>
                <c:pt idx="3524">
                  <c:v>3.5904047E-3</c:v>
                </c:pt>
                <c:pt idx="3525">
                  <c:v>5.0977616999999999E-3</c:v>
                </c:pt>
                <c:pt idx="3526">
                  <c:v>3.5904047E-3</c:v>
                </c:pt>
                <c:pt idx="3527">
                  <c:v>5.0977616999999999E-3</c:v>
                </c:pt>
                <c:pt idx="3528">
                  <c:v>6.6051186999999999E-3</c:v>
                </c:pt>
                <c:pt idx="3529">
                  <c:v>5.0977616999999999E-3</c:v>
                </c:pt>
                <c:pt idx="3530">
                  <c:v>5.0977616999999999E-3</c:v>
                </c:pt>
                <c:pt idx="3531">
                  <c:v>3.5904047E-3</c:v>
                </c:pt>
                <c:pt idx="3532">
                  <c:v>3.5904047E-3</c:v>
                </c:pt>
                <c:pt idx="3533">
                  <c:v>5.0977616999999999E-3</c:v>
                </c:pt>
                <c:pt idx="3534">
                  <c:v>6.6051186999999999E-3</c:v>
                </c:pt>
                <c:pt idx="3535">
                  <c:v>3.5904047E-3</c:v>
                </c:pt>
                <c:pt idx="3536">
                  <c:v>5.0977616999999999E-3</c:v>
                </c:pt>
                <c:pt idx="3537">
                  <c:v>5.0977616999999999E-3</c:v>
                </c:pt>
                <c:pt idx="3538">
                  <c:v>5.0977616999999999E-3</c:v>
                </c:pt>
                <c:pt idx="3539">
                  <c:v>5.0977616999999999E-3</c:v>
                </c:pt>
                <c:pt idx="3540">
                  <c:v>5.0977616999999999E-3</c:v>
                </c:pt>
                <c:pt idx="3541">
                  <c:v>3.5904047E-3</c:v>
                </c:pt>
                <c:pt idx="3542">
                  <c:v>3.5904047E-3</c:v>
                </c:pt>
                <c:pt idx="3543">
                  <c:v>6.6051186999999999E-3</c:v>
                </c:pt>
                <c:pt idx="3544">
                  <c:v>5.0977616999999999E-3</c:v>
                </c:pt>
                <c:pt idx="3545">
                  <c:v>2.0830477E-3</c:v>
                </c:pt>
                <c:pt idx="3546">
                  <c:v>5.0977616999999999E-3</c:v>
                </c:pt>
                <c:pt idx="3547">
                  <c:v>5.0977616999999999E-3</c:v>
                </c:pt>
                <c:pt idx="3548">
                  <c:v>3.5904047E-3</c:v>
                </c:pt>
                <c:pt idx="3549">
                  <c:v>5.0977616999999999E-3</c:v>
                </c:pt>
                <c:pt idx="3550">
                  <c:v>5.0977616999999999E-3</c:v>
                </c:pt>
                <c:pt idx="3551">
                  <c:v>5.0977616999999999E-3</c:v>
                </c:pt>
                <c:pt idx="3552">
                  <c:v>5.0977616999999999E-3</c:v>
                </c:pt>
                <c:pt idx="3553">
                  <c:v>5.0977616999999999E-3</c:v>
                </c:pt>
                <c:pt idx="3554">
                  <c:v>3.5904047E-3</c:v>
                </c:pt>
                <c:pt idx="3555">
                  <c:v>3.5904047E-3</c:v>
                </c:pt>
                <c:pt idx="3556">
                  <c:v>3.5904047E-3</c:v>
                </c:pt>
                <c:pt idx="3557">
                  <c:v>5.0977616999999999E-3</c:v>
                </c:pt>
                <c:pt idx="3558">
                  <c:v>3.5904047E-3</c:v>
                </c:pt>
                <c:pt idx="3559">
                  <c:v>3.5904047E-3</c:v>
                </c:pt>
                <c:pt idx="3560">
                  <c:v>3.5904047E-3</c:v>
                </c:pt>
                <c:pt idx="3561">
                  <c:v>5.0977616999999999E-3</c:v>
                </c:pt>
                <c:pt idx="3562">
                  <c:v>3.5904047E-3</c:v>
                </c:pt>
                <c:pt idx="3563">
                  <c:v>5.0977616999999999E-3</c:v>
                </c:pt>
                <c:pt idx="3564">
                  <c:v>5.0977616999999999E-3</c:v>
                </c:pt>
                <c:pt idx="3565">
                  <c:v>5.0977616999999999E-3</c:v>
                </c:pt>
                <c:pt idx="3566">
                  <c:v>3.5904047E-3</c:v>
                </c:pt>
                <c:pt idx="3567">
                  <c:v>6.6051186999999999E-3</c:v>
                </c:pt>
                <c:pt idx="3568">
                  <c:v>5.0977616999999999E-3</c:v>
                </c:pt>
                <c:pt idx="3569">
                  <c:v>3.5904047E-3</c:v>
                </c:pt>
                <c:pt idx="3570">
                  <c:v>3.5904047E-3</c:v>
                </c:pt>
                <c:pt idx="3571">
                  <c:v>5.0977616999999999E-3</c:v>
                </c:pt>
                <c:pt idx="3572">
                  <c:v>5.0977616999999999E-3</c:v>
                </c:pt>
                <c:pt idx="3573">
                  <c:v>3.5904047E-3</c:v>
                </c:pt>
                <c:pt idx="3574">
                  <c:v>3.5904047E-3</c:v>
                </c:pt>
                <c:pt idx="3575">
                  <c:v>3.5904047E-3</c:v>
                </c:pt>
                <c:pt idx="3576">
                  <c:v>3.5904047E-3</c:v>
                </c:pt>
                <c:pt idx="3577">
                  <c:v>5.0977616999999999E-3</c:v>
                </c:pt>
                <c:pt idx="3578">
                  <c:v>3.5904047E-3</c:v>
                </c:pt>
                <c:pt idx="3579">
                  <c:v>5.0977616999999999E-3</c:v>
                </c:pt>
                <c:pt idx="3580">
                  <c:v>3.5904047E-3</c:v>
                </c:pt>
                <c:pt idx="3581">
                  <c:v>5.0977616999999999E-3</c:v>
                </c:pt>
                <c:pt idx="3582">
                  <c:v>5.0977616999999999E-3</c:v>
                </c:pt>
                <c:pt idx="3583">
                  <c:v>5.0977616999999999E-3</c:v>
                </c:pt>
                <c:pt idx="3584">
                  <c:v>2.0830477E-3</c:v>
                </c:pt>
                <c:pt idx="3585">
                  <c:v>5.0977616999999999E-3</c:v>
                </c:pt>
                <c:pt idx="3586">
                  <c:v>5.0977616999999999E-3</c:v>
                </c:pt>
                <c:pt idx="3587">
                  <c:v>3.5904047E-3</c:v>
                </c:pt>
                <c:pt idx="3588">
                  <c:v>3.5904047E-3</c:v>
                </c:pt>
                <c:pt idx="3589">
                  <c:v>5.0977616999999999E-3</c:v>
                </c:pt>
                <c:pt idx="3590">
                  <c:v>5.0977616999999999E-3</c:v>
                </c:pt>
                <c:pt idx="3591">
                  <c:v>5.0977616999999999E-3</c:v>
                </c:pt>
                <c:pt idx="3592">
                  <c:v>5.0977616999999999E-3</c:v>
                </c:pt>
                <c:pt idx="3593">
                  <c:v>5.0977616999999999E-3</c:v>
                </c:pt>
                <c:pt idx="3594">
                  <c:v>2.0830477E-3</c:v>
                </c:pt>
                <c:pt idx="3595">
                  <c:v>3.5904047E-3</c:v>
                </c:pt>
                <c:pt idx="3596">
                  <c:v>5.0977616999999999E-3</c:v>
                </c:pt>
                <c:pt idx="3597">
                  <c:v>5.0977616999999999E-3</c:v>
                </c:pt>
                <c:pt idx="3598">
                  <c:v>3.5904047E-3</c:v>
                </c:pt>
                <c:pt idx="3599">
                  <c:v>5.0977616999999999E-3</c:v>
                </c:pt>
                <c:pt idx="3600">
                  <c:v>3.5904047E-3</c:v>
                </c:pt>
                <c:pt idx="3601">
                  <c:v>5.0977616999999999E-3</c:v>
                </c:pt>
                <c:pt idx="3602">
                  <c:v>5.0977616999999999E-3</c:v>
                </c:pt>
                <c:pt idx="3603">
                  <c:v>3.5904047E-3</c:v>
                </c:pt>
                <c:pt idx="3604">
                  <c:v>5.0977616999999999E-3</c:v>
                </c:pt>
                <c:pt idx="3605">
                  <c:v>5.0977616999999999E-3</c:v>
                </c:pt>
                <c:pt idx="3606">
                  <c:v>5.0977616999999999E-3</c:v>
                </c:pt>
                <c:pt idx="3607">
                  <c:v>3.5904047E-3</c:v>
                </c:pt>
                <c:pt idx="3608">
                  <c:v>3.5904047E-3</c:v>
                </c:pt>
                <c:pt idx="3609">
                  <c:v>6.6051186999999999E-3</c:v>
                </c:pt>
                <c:pt idx="3610">
                  <c:v>5.0977616999999999E-3</c:v>
                </c:pt>
                <c:pt idx="3611">
                  <c:v>5.0977616999999999E-3</c:v>
                </c:pt>
                <c:pt idx="3612">
                  <c:v>5.0977616999999999E-3</c:v>
                </c:pt>
                <c:pt idx="3613">
                  <c:v>5.0977616999999999E-3</c:v>
                </c:pt>
                <c:pt idx="3614">
                  <c:v>5.0977616999999999E-3</c:v>
                </c:pt>
                <c:pt idx="3615">
                  <c:v>3.5904047E-3</c:v>
                </c:pt>
                <c:pt idx="3616">
                  <c:v>5.0977616999999999E-3</c:v>
                </c:pt>
                <c:pt idx="3617">
                  <c:v>3.5904047E-3</c:v>
                </c:pt>
                <c:pt idx="3618">
                  <c:v>5.0977616999999999E-3</c:v>
                </c:pt>
                <c:pt idx="3619">
                  <c:v>3.5904047E-3</c:v>
                </c:pt>
                <c:pt idx="3620">
                  <c:v>5.0977616999999999E-3</c:v>
                </c:pt>
                <c:pt idx="3621">
                  <c:v>5.0977616999999999E-3</c:v>
                </c:pt>
                <c:pt idx="3622">
                  <c:v>3.5904047E-3</c:v>
                </c:pt>
                <c:pt idx="3623">
                  <c:v>2.0830477E-3</c:v>
                </c:pt>
                <c:pt idx="3624">
                  <c:v>5.0977616999999999E-3</c:v>
                </c:pt>
                <c:pt idx="3625">
                  <c:v>5.0977616999999999E-3</c:v>
                </c:pt>
                <c:pt idx="3626">
                  <c:v>5.0977616999999999E-3</c:v>
                </c:pt>
                <c:pt idx="3627">
                  <c:v>5.0977616999999999E-3</c:v>
                </c:pt>
                <c:pt idx="3628">
                  <c:v>5.0977616999999999E-3</c:v>
                </c:pt>
                <c:pt idx="3629">
                  <c:v>5.0977616999999999E-3</c:v>
                </c:pt>
                <c:pt idx="3630">
                  <c:v>3.5904047E-3</c:v>
                </c:pt>
                <c:pt idx="3631">
                  <c:v>5.0977616999999999E-3</c:v>
                </c:pt>
                <c:pt idx="3632">
                  <c:v>5.0977616999999999E-3</c:v>
                </c:pt>
                <c:pt idx="3633">
                  <c:v>5.0977616999999999E-3</c:v>
                </c:pt>
                <c:pt idx="3634">
                  <c:v>5.0977616999999999E-3</c:v>
                </c:pt>
                <c:pt idx="3635">
                  <c:v>5.0977616999999999E-3</c:v>
                </c:pt>
                <c:pt idx="3636">
                  <c:v>5.0977616999999999E-3</c:v>
                </c:pt>
                <c:pt idx="3637">
                  <c:v>5.0977616999999999E-3</c:v>
                </c:pt>
                <c:pt idx="3638">
                  <c:v>5.0977616999999999E-3</c:v>
                </c:pt>
                <c:pt idx="3639">
                  <c:v>5.0977616999999999E-3</c:v>
                </c:pt>
                <c:pt idx="3640">
                  <c:v>5.0977616999999999E-3</c:v>
                </c:pt>
                <c:pt idx="3641">
                  <c:v>5.0977616999999999E-3</c:v>
                </c:pt>
                <c:pt idx="3642">
                  <c:v>3.5904047E-3</c:v>
                </c:pt>
                <c:pt idx="3643">
                  <c:v>5.0977616999999999E-3</c:v>
                </c:pt>
                <c:pt idx="3644">
                  <c:v>5.0977616999999999E-3</c:v>
                </c:pt>
                <c:pt idx="3645">
                  <c:v>5.0977616999999999E-3</c:v>
                </c:pt>
                <c:pt idx="3646">
                  <c:v>5.0977616999999999E-3</c:v>
                </c:pt>
                <c:pt idx="3647">
                  <c:v>5.0977616999999999E-3</c:v>
                </c:pt>
                <c:pt idx="3648">
                  <c:v>3.5904047E-3</c:v>
                </c:pt>
                <c:pt idx="3649">
                  <c:v>5.0977616999999999E-3</c:v>
                </c:pt>
                <c:pt idx="3650">
                  <c:v>5.0977616999999999E-3</c:v>
                </c:pt>
                <c:pt idx="3651">
                  <c:v>6.6051186999999999E-3</c:v>
                </c:pt>
                <c:pt idx="3652">
                  <c:v>5.0977616999999999E-3</c:v>
                </c:pt>
                <c:pt idx="3653">
                  <c:v>6.6051186999999999E-3</c:v>
                </c:pt>
                <c:pt idx="3654">
                  <c:v>5.0977616999999999E-3</c:v>
                </c:pt>
                <c:pt idx="3655">
                  <c:v>6.6051186999999999E-3</c:v>
                </c:pt>
                <c:pt idx="3656">
                  <c:v>5.0977616999999999E-3</c:v>
                </c:pt>
                <c:pt idx="3657">
                  <c:v>5.0977616999999999E-3</c:v>
                </c:pt>
                <c:pt idx="3658">
                  <c:v>5.0977616999999999E-3</c:v>
                </c:pt>
                <c:pt idx="3659">
                  <c:v>5.0977616999999999E-3</c:v>
                </c:pt>
                <c:pt idx="3660">
                  <c:v>3.5904047E-3</c:v>
                </c:pt>
                <c:pt idx="3661">
                  <c:v>5.0977616999999999E-3</c:v>
                </c:pt>
                <c:pt idx="3662">
                  <c:v>5.0977616999999999E-3</c:v>
                </c:pt>
                <c:pt idx="3663">
                  <c:v>5.0977616999999999E-3</c:v>
                </c:pt>
                <c:pt idx="3664">
                  <c:v>5.0977616999999999E-3</c:v>
                </c:pt>
                <c:pt idx="3665">
                  <c:v>3.5904047E-3</c:v>
                </c:pt>
                <c:pt idx="3666">
                  <c:v>5.0977616999999999E-3</c:v>
                </c:pt>
                <c:pt idx="3667">
                  <c:v>3.5904047E-3</c:v>
                </c:pt>
                <c:pt idx="3668">
                  <c:v>3.5904047E-3</c:v>
                </c:pt>
                <c:pt idx="3669">
                  <c:v>5.0977616999999999E-3</c:v>
                </c:pt>
                <c:pt idx="3670">
                  <c:v>5.0977616999999999E-3</c:v>
                </c:pt>
                <c:pt idx="3671">
                  <c:v>3.5904047E-3</c:v>
                </c:pt>
                <c:pt idx="3672">
                  <c:v>5.0977616999999999E-3</c:v>
                </c:pt>
                <c:pt idx="3673">
                  <c:v>5.0977616999999999E-3</c:v>
                </c:pt>
                <c:pt idx="3674">
                  <c:v>5.0977616999999999E-3</c:v>
                </c:pt>
                <c:pt idx="3675">
                  <c:v>5.0977616999999999E-3</c:v>
                </c:pt>
                <c:pt idx="3676">
                  <c:v>5.0977616999999999E-3</c:v>
                </c:pt>
                <c:pt idx="3677">
                  <c:v>3.5904047E-3</c:v>
                </c:pt>
                <c:pt idx="3678">
                  <c:v>5.0977616999999999E-3</c:v>
                </c:pt>
                <c:pt idx="3679">
                  <c:v>5.0977616999999999E-3</c:v>
                </c:pt>
                <c:pt idx="3680">
                  <c:v>5.0977616999999999E-3</c:v>
                </c:pt>
                <c:pt idx="3681">
                  <c:v>5.0977616999999999E-3</c:v>
                </c:pt>
                <c:pt idx="3682">
                  <c:v>3.5904047E-3</c:v>
                </c:pt>
                <c:pt idx="3683">
                  <c:v>5.0977616999999999E-3</c:v>
                </c:pt>
                <c:pt idx="3684">
                  <c:v>5.0977616999999999E-3</c:v>
                </c:pt>
                <c:pt idx="3685">
                  <c:v>3.5904047E-3</c:v>
                </c:pt>
                <c:pt idx="3686">
                  <c:v>3.5904047E-3</c:v>
                </c:pt>
                <c:pt idx="3687">
                  <c:v>5.0977616999999999E-3</c:v>
                </c:pt>
                <c:pt idx="3688">
                  <c:v>5.0977616999999999E-3</c:v>
                </c:pt>
                <c:pt idx="3689">
                  <c:v>5.0977616999999999E-3</c:v>
                </c:pt>
                <c:pt idx="3690">
                  <c:v>6.6051186999999999E-3</c:v>
                </c:pt>
                <c:pt idx="3691">
                  <c:v>5.0977616999999999E-3</c:v>
                </c:pt>
                <c:pt idx="3692">
                  <c:v>3.5904047E-3</c:v>
                </c:pt>
                <c:pt idx="3693">
                  <c:v>3.5904047E-3</c:v>
                </c:pt>
                <c:pt idx="3694">
                  <c:v>5.0977616999999999E-3</c:v>
                </c:pt>
                <c:pt idx="3695">
                  <c:v>5.0977616999999999E-3</c:v>
                </c:pt>
                <c:pt idx="3696">
                  <c:v>3.5904047E-3</c:v>
                </c:pt>
                <c:pt idx="3697">
                  <c:v>5.0977616999999999E-3</c:v>
                </c:pt>
                <c:pt idx="3698">
                  <c:v>5.0977616999999999E-3</c:v>
                </c:pt>
                <c:pt idx="3699">
                  <c:v>5.0977616999999999E-3</c:v>
                </c:pt>
                <c:pt idx="3700">
                  <c:v>5.0977616999999999E-3</c:v>
                </c:pt>
                <c:pt idx="3701">
                  <c:v>5.0977616999999999E-3</c:v>
                </c:pt>
                <c:pt idx="3702">
                  <c:v>3.5904047E-3</c:v>
                </c:pt>
                <c:pt idx="3703">
                  <c:v>6.6051186999999999E-3</c:v>
                </c:pt>
                <c:pt idx="3704">
                  <c:v>5.0977616999999999E-3</c:v>
                </c:pt>
                <c:pt idx="3705">
                  <c:v>5.0977616999999999E-3</c:v>
                </c:pt>
                <c:pt idx="3706">
                  <c:v>5.0977616999999999E-3</c:v>
                </c:pt>
                <c:pt idx="3707">
                  <c:v>3.5904047E-3</c:v>
                </c:pt>
                <c:pt idx="3708">
                  <c:v>5.0977616999999999E-3</c:v>
                </c:pt>
                <c:pt idx="3709">
                  <c:v>5.0977616999999999E-3</c:v>
                </c:pt>
                <c:pt idx="3710">
                  <c:v>5.0977616999999999E-3</c:v>
                </c:pt>
                <c:pt idx="3711">
                  <c:v>5.0977616999999999E-3</c:v>
                </c:pt>
                <c:pt idx="3712">
                  <c:v>5.0977616999999999E-3</c:v>
                </c:pt>
                <c:pt idx="3713">
                  <c:v>5.0977616999999999E-3</c:v>
                </c:pt>
                <c:pt idx="3714">
                  <c:v>3.5904047E-3</c:v>
                </c:pt>
                <c:pt idx="3715">
                  <c:v>3.5904047E-3</c:v>
                </c:pt>
                <c:pt idx="3716">
                  <c:v>5.0977616999999999E-3</c:v>
                </c:pt>
                <c:pt idx="3717">
                  <c:v>3.5904047E-3</c:v>
                </c:pt>
                <c:pt idx="3718">
                  <c:v>3.5904047E-3</c:v>
                </c:pt>
                <c:pt idx="3719">
                  <c:v>5.0977616999999999E-3</c:v>
                </c:pt>
                <c:pt idx="3720">
                  <c:v>5.0977616999999999E-3</c:v>
                </c:pt>
                <c:pt idx="3721">
                  <c:v>5.0977616999999999E-3</c:v>
                </c:pt>
                <c:pt idx="3722">
                  <c:v>5.0977616999999999E-3</c:v>
                </c:pt>
                <c:pt idx="3723">
                  <c:v>5.0977616999999999E-3</c:v>
                </c:pt>
                <c:pt idx="3724">
                  <c:v>5.0977616999999999E-3</c:v>
                </c:pt>
                <c:pt idx="3725">
                  <c:v>5.0977616999999999E-3</c:v>
                </c:pt>
                <c:pt idx="3726">
                  <c:v>6.6051186999999999E-3</c:v>
                </c:pt>
                <c:pt idx="3727">
                  <c:v>3.5904047E-3</c:v>
                </c:pt>
                <c:pt idx="3728">
                  <c:v>5.0977616999999999E-3</c:v>
                </c:pt>
                <c:pt idx="3729">
                  <c:v>5.0977616999999999E-3</c:v>
                </c:pt>
                <c:pt idx="3730">
                  <c:v>6.6051186999999999E-3</c:v>
                </c:pt>
                <c:pt idx="3731">
                  <c:v>6.6051186999999999E-3</c:v>
                </c:pt>
                <c:pt idx="3732">
                  <c:v>5.0977616999999999E-3</c:v>
                </c:pt>
                <c:pt idx="3733">
                  <c:v>5.0977616999999999E-3</c:v>
                </c:pt>
                <c:pt idx="3734">
                  <c:v>6.6051186999999999E-3</c:v>
                </c:pt>
                <c:pt idx="3735">
                  <c:v>5.0977616999999999E-3</c:v>
                </c:pt>
                <c:pt idx="3736">
                  <c:v>5.0977616999999999E-3</c:v>
                </c:pt>
                <c:pt idx="3737">
                  <c:v>5.0977616999999999E-3</c:v>
                </c:pt>
                <c:pt idx="3738">
                  <c:v>5.0977616999999999E-3</c:v>
                </c:pt>
                <c:pt idx="3739">
                  <c:v>5.0977616999999999E-3</c:v>
                </c:pt>
                <c:pt idx="3740">
                  <c:v>3.5904047E-3</c:v>
                </c:pt>
                <c:pt idx="3741">
                  <c:v>5.0977616999999999E-3</c:v>
                </c:pt>
                <c:pt idx="3742">
                  <c:v>5.0977616999999999E-3</c:v>
                </c:pt>
                <c:pt idx="3743">
                  <c:v>6.6051186999999999E-3</c:v>
                </c:pt>
                <c:pt idx="3744">
                  <c:v>5.0977616999999999E-3</c:v>
                </c:pt>
                <c:pt idx="3745">
                  <c:v>5.0977616999999999E-3</c:v>
                </c:pt>
                <c:pt idx="3746">
                  <c:v>5.0977616999999999E-3</c:v>
                </c:pt>
                <c:pt idx="3747">
                  <c:v>5.0977616999999999E-3</c:v>
                </c:pt>
                <c:pt idx="3748">
                  <c:v>5.0977616999999999E-3</c:v>
                </c:pt>
                <c:pt idx="3749">
                  <c:v>3.5904047E-3</c:v>
                </c:pt>
                <c:pt idx="3750">
                  <c:v>5.0977616999999999E-3</c:v>
                </c:pt>
                <c:pt idx="3751">
                  <c:v>5.0977616999999999E-3</c:v>
                </c:pt>
                <c:pt idx="3752">
                  <c:v>5.0977616999999999E-3</c:v>
                </c:pt>
                <c:pt idx="3753">
                  <c:v>5.0977616999999999E-3</c:v>
                </c:pt>
                <c:pt idx="3754">
                  <c:v>5.0977616999999999E-3</c:v>
                </c:pt>
                <c:pt idx="3755">
                  <c:v>5.0977616999999999E-3</c:v>
                </c:pt>
                <c:pt idx="3756">
                  <c:v>5.0977616999999999E-3</c:v>
                </c:pt>
                <c:pt idx="3757">
                  <c:v>3.5904047E-3</c:v>
                </c:pt>
                <c:pt idx="3758">
                  <c:v>5.0977616999999999E-3</c:v>
                </c:pt>
                <c:pt idx="3759">
                  <c:v>6.6051186999999999E-3</c:v>
                </c:pt>
                <c:pt idx="3760">
                  <c:v>6.6051186999999999E-3</c:v>
                </c:pt>
                <c:pt idx="3761">
                  <c:v>5.0977616999999999E-3</c:v>
                </c:pt>
                <c:pt idx="3762">
                  <c:v>3.5904047E-3</c:v>
                </c:pt>
                <c:pt idx="3763">
                  <c:v>5.0977616999999999E-3</c:v>
                </c:pt>
                <c:pt idx="3764">
                  <c:v>3.5904047E-3</c:v>
                </c:pt>
                <c:pt idx="3765">
                  <c:v>3.5904047E-3</c:v>
                </c:pt>
                <c:pt idx="3766">
                  <c:v>6.6051186999999999E-3</c:v>
                </c:pt>
                <c:pt idx="3767">
                  <c:v>5.0977616999999999E-3</c:v>
                </c:pt>
                <c:pt idx="3768">
                  <c:v>5.0977616999999999E-3</c:v>
                </c:pt>
                <c:pt idx="3769">
                  <c:v>5.0977616999999999E-3</c:v>
                </c:pt>
                <c:pt idx="3770">
                  <c:v>5.0977616999999999E-3</c:v>
                </c:pt>
                <c:pt idx="3771">
                  <c:v>5.0977653000000003E-3</c:v>
                </c:pt>
                <c:pt idx="3772">
                  <c:v>5.0978287999999998E-3</c:v>
                </c:pt>
                <c:pt idx="3773">
                  <c:v>3.5906066999999999E-3</c:v>
                </c:pt>
                <c:pt idx="3774">
                  <c:v>5.0981586000000004E-3</c:v>
                </c:pt>
                <c:pt idx="3775">
                  <c:v>3.5910474000000001E-3</c:v>
                </c:pt>
                <c:pt idx="3776">
                  <c:v>5.0986879000000001E-3</c:v>
                </c:pt>
                <c:pt idx="3777">
                  <c:v>5.0990007999999996E-3</c:v>
                </c:pt>
                <c:pt idx="3778">
                  <c:v>3.5919766E-3</c:v>
                </c:pt>
                <c:pt idx="3779">
                  <c:v>5.0996697999999997E-3</c:v>
                </c:pt>
                <c:pt idx="3780">
                  <c:v>5.1000048000000003E-3</c:v>
                </c:pt>
                <c:pt idx="3781">
                  <c:v>5.1003259999999996E-3</c:v>
                </c:pt>
                <c:pt idx="3782">
                  <c:v>5.1006228000000002E-3</c:v>
                </c:pt>
                <c:pt idx="3783">
                  <c:v>6.6082379000000002E-3</c:v>
                </c:pt>
                <c:pt idx="3784">
                  <c:v>5.1011010999999998E-3</c:v>
                </c:pt>
                <c:pt idx="3785">
                  <c:v>5.1012616000000004E-3</c:v>
                </c:pt>
                <c:pt idx="3786">
                  <c:v>5.1013554999999999E-3</c:v>
                </c:pt>
                <c:pt idx="3787">
                  <c:v>5.1013724999999996E-3</c:v>
                </c:pt>
                <c:pt idx="3788">
                  <c:v>5.1013092000000001E-3</c:v>
                </c:pt>
                <c:pt idx="3789">
                  <c:v>5.1011750999999999E-3</c:v>
                </c:pt>
                <c:pt idx="3790">
                  <c:v>5.1009806E-3</c:v>
                </c:pt>
                <c:pt idx="3791">
                  <c:v>5.1007363999999999E-3</c:v>
                </c:pt>
                <c:pt idx="3792">
                  <c:v>5.1004528000000004E-3</c:v>
                </c:pt>
                <c:pt idx="3793">
                  <c:v>3.5927862999999998E-3</c:v>
                </c:pt>
                <c:pt idx="3794">
                  <c:v>5.0998099000000002E-3</c:v>
                </c:pt>
                <c:pt idx="3795">
                  <c:v>5.0994717999999998E-3</c:v>
                </c:pt>
                <c:pt idx="3796">
                  <c:v>5.0991366E-3</c:v>
                </c:pt>
                <c:pt idx="3797">
                  <c:v>5.0988149999999996E-3</c:v>
                </c:pt>
                <c:pt idx="3798">
                  <c:v>5.0985175000000001E-3</c:v>
                </c:pt>
                <c:pt idx="3799">
                  <c:v>5.0982548999999999E-3</c:v>
                </c:pt>
                <c:pt idx="3800">
                  <c:v>5.0980378E-3</c:v>
                </c:pt>
                <c:pt idx="3801">
                  <c:v>5.0978767000000001E-3</c:v>
                </c:pt>
                <c:pt idx="3802">
                  <c:v>5.0977823999999996E-3</c:v>
                </c:pt>
                <c:pt idx="3803">
                  <c:v>5.0977616999999999E-3</c:v>
                </c:pt>
                <c:pt idx="3804">
                  <c:v>5.0977616999999999E-3</c:v>
                </c:pt>
                <c:pt idx="3805">
                  <c:v>5.0977616999999999E-3</c:v>
                </c:pt>
                <c:pt idx="3806">
                  <c:v>5.0977616999999999E-3</c:v>
                </c:pt>
                <c:pt idx="3807">
                  <c:v>3.5904047E-3</c:v>
                </c:pt>
                <c:pt idx="3808">
                  <c:v>5.0977616999999999E-3</c:v>
                </c:pt>
                <c:pt idx="3809">
                  <c:v>3.5904047E-3</c:v>
                </c:pt>
                <c:pt idx="3810">
                  <c:v>5.0977616999999999E-3</c:v>
                </c:pt>
                <c:pt idx="3811">
                  <c:v>5.0977616999999999E-3</c:v>
                </c:pt>
                <c:pt idx="3812">
                  <c:v>5.0977616999999999E-3</c:v>
                </c:pt>
                <c:pt idx="3813">
                  <c:v>5.0977616999999999E-3</c:v>
                </c:pt>
                <c:pt idx="3814">
                  <c:v>5.0977616999999999E-3</c:v>
                </c:pt>
                <c:pt idx="3815">
                  <c:v>5.0977616999999999E-3</c:v>
                </c:pt>
                <c:pt idx="3816">
                  <c:v>5.0977616999999999E-3</c:v>
                </c:pt>
                <c:pt idx="3817">
                  <c:v>5.0977616999999999E-3</c:v>
                </c:pt>
                <c:pt idx="3818">
                  <c:v>6.6051186999999999E-3</c:v>
                </c:pt>
                <c:pt idx="3819">
                  <c:v>5.0977616999999999E-3</c:v>
                </c:pt>
                <c:pt idx="3820">
                  <c:v>5.0977616999999999E-3</c:v>
                </c:pt>
                <c:pt idx="3821">
                  <c:v>3.5904047E-3</c:v>
                </c:pt>
                <c:pt idx="3822">
                  <c:v>6.6051186999999999E-3</c:v>
                </c:pt>
                <c:pt idx="3823">
                  <c:v>5.0977616999999999E-3</c:v>
                </c:pt>
                <c:pt idx="3824">
                  <c:v>5.0977616999999999E-3</c:v>
                </c:pt>
                <c:pt idx="3825">
                  <c:v>5.0977616999999999E-3</c:v>
                </c:pt>
                <c:pt idx="3826">
                  <c:v>6.6051186999999999E-3</c:v>
                </c:pt>
                <c:pt idx="3827">
                  <c:v>5.0977616999999999E-3</c:v>
                </c:pt>
                <c:pt idx="3828">
                  <c:v>5.0977616999999999E-3</c:v>
                </c:pt>
                <c:pt idx="3829">
                  <c:v>5.0977616999999999E-3</c:v>
                </c:pt>
                <c:pt idx="3830">
                  <c:v>5.0977616999999999E-3</c:v>
                </c:pt>
                <c:pt idx="3831">
                  <c:v>6.6051186999999999E-3</c:v>
                </c:pt>
                <c:pt idx="3832">
                  <c:v>5.0977616999999999E-3</c:v>
                </c:pt>
                <c:pt idx="3833">
                  <c:v>6.6051186999999999E-3</c:v>
                </c:pt>
                <c:pt idx="3834">
                  <c:v>5.0977616999999999E-3</c:v>
                </c:pt>
                <c:pt idx="3835">
                  <c:v>5.0977616999999999E-3</c:v>
                </c:pt>
                <c:pt idx="3836">
                  <c:v>5.0977616999999999E-3</c:v>
                </c:pt>
                <c:pt idx="3837">
                  <c:v>3.5904047E-3</c:v>
                </c:pt>
                <c:pt idx="3838">
                  <c:v>5.0977616999999999E-3</c:v>
                </c:pt>
                <c:pt idx="3839">
                  <c:v>5.0977616999999999E-3</c:v>
                </c:pt>
                <c:pt idx="3840">
                  <c:v>5.0977616999999999E-3</c:v>
                </c:pt>
                <c:pt idx="3841">
                  <c:v>5.0977616999999999E-3</c:v>
                </c:pt>
                <c:pt idx="3842">
                  <c:v>5.0977616999999999E-3</c:v>
                </c:pt>
                <c:pt idx="3843">
                  <c:v>5.0977616999999999E-3</c:v>
                </c:pt>
                <c:pt idx="3844">
                  <c:v>6.6051186999999999E-3</c:v>
                </c:pt>
                <c:pt idx="3845">
                  <c:v>5.0977616999999999E-3</c:v>
                </c:pt>
                <c:pt idx="3846">
                  <c:v>5.0977616999999999E-3</c:v>
                </c:pt>
                <c:pt idx="3847">
                  <c:v>5.0977616999999999E-3</c:v>
                </c:pt>
                <c:pt idx="3848">
                  <c:v>5.0977616999999999E-3</c:v>
                </c:pt>
                <c:pt idx="3849">
                  <c:v>5.0977616999999999E-3</c:v>
                </c:pt>
                <c:pt idx="3850">
                  <c:v>5.0977616999999999E-3</c:v>
                </c:pt>
                <c:pt idx="3851">
                  <c:v>5.0977616999999999E-3</c:v>
                </c:pt>
                <c:pt idx="3852">
                  <c:v>5.0977616999999999E-3</c:v>
                </c:pt>
                <c:pt idx="3853">
                  <c:v>3.5904047E-3</c:v>
                </c:pt>
                <c:pt idx="3854">
                  <c:v>5.0977616999999999E-3</c:v>
                </c:pt>
                <c:pt idx="3855">
                  <c:v>5.0977616999999999E-3</c:v>
                </c:pt>
                <c:pt idx="3856">
                  <c:v>5.0977616999999999E-3</c:v>
                </c:pt>
                <c:pt idx="3857">
                  <c:v>6.6051186999999999E-3</c:v>
                </c:pt>
                <c:pt idx="3858">
                  <c:v>5.0977616999999999E-3</c:v>
                </c:pt>
                <c:pt idx="3859">
                  <c:v>5.0977616999999999E-3</c:v>
                </c:pt>
                <c:pt idx="3860">
                  <c:v>5.0977616999999999E-3</c:v>
                </c:pt>
                <c:pt idx="3861">
                  <c:v>6.6051186999999999E-3</c:v>
                </c:pt>
                <c:pt idx="3862">
                  <c:v>6.6051186999999999E-3</c:v>
                </c:pt>
                <c:pt idx="3863">
                  <c:v>5.0977616999999999E-3</c:v>
                </c:pt>
                <c:pt idx="3864">
                  <c:v>5.0977616999999999E-3</c:v>
                </c:pt>
                <c:pt idx="3865">
                  <c:v>5.0977616999999999E-3</c:v>
                </c:pt>
                <c:pt idx="3866">
                  <c:v>5.0977616999999999E-3</c:v>
                </c:pt>
                <c:pt idx="3867">
                  <c:v>5.0977616999999999E-3</c:v>
                </c:pt>
                <c:pt idx="3868">
                  <c:v>5.0977616999999999E-3</c:v>
                </c:pt>
                <c:pt idx="3869">
                  <c:v>5.0977616999999999E-3</c:v>
                </c:pt>
                <c:pt idx="3870">
                  <c:v>5.0977616999999999E-3</c:v>
                </c:pt>
                <c:pt idx="3871">
                  <c:v>5.0977616999999999E-3</c:v>
                </c:pt>
                <c:pt idx="3872">
                  <c:v>5.0977616999999999E-3</c:v>
                </c:pt>
                <c:pt idx="3873">
                  <c:v>5.0977616999999999E-3</c:v>
                </c:pt>
                <c:pt idx="3874">
                  <c:v>5.0977616999999999E-3</c:v>
                </c:pt>
                <c:pt idx="3875">
                  <c:v>3.5904047E-3</c:v>
                </c:pt>
                <c:pt idx="3876">
                  <c:v>5.0977616999999999E-3</c:v>
                </c:pt>
                <c:pt idx="3877">
                  <c:v>3.5904047E-3</c:v>
                </c:pt>
                <c:pt idx="3878">
                  <c:v>3.5904047E-3</c:v>
                </c:pt>
                <c:pt idx="3879">
                  <c:v>5.0977616999999999E-3</c:v>
                </c:pt>
                <c:pt idx="3880">
                  <c:v>5.0977616999999999E-3</c:v>
                </c:pt>
                <c:pt idx="3881">
                  <c:v>5.0977616999999999E-3</c:v>
                </c:pt>
                <c:pt idx="3882">
                  <c:v>5.0977616999999999E-3</c:v>
                </c:pt>
                <c:pt idx="3883">
                  <c:v>5.0977616999999999E-3</c:v>
                </c:pt>
                <c:pt idx="3884">
                  <c:v>5.0977616999999999E-3</c:v>
                </c:pt>
                <c:pt idx="3885">
                  <c:v>6.6051186999999999E-3</c:v>
                </c:pt>
                <c:pt idx="3886">
                  <c:v>5.0977616999999999E-3</c:v>
                </c:pt>
                <c:pt idx="3887">
                  <c:v>3.5904047E-3</c:v>
                </c:pt>
                <c:pt idx="3888">
                  <c:v>3.5904047E-3</c:v>
                </c:pt>
                <c:pt idx="3889">
                  <c:v>5.0977616999999999E-3</c:v>
                </c:pt>
                <c:pt idx="3890">
                  <c:v>5.0977616999999999E-3</c:v>
                </c:pt>
                <c:pt idx="3891">
                  <c:v>5.0977616999999999E-3</c:v>
                </c:pt>
                <c:pt idx="3892">
                  <c:v>5.0977616999999999E-3</c:v>
                </c:pt>
                <c:pt idx="3893">
                  <c:v>5.0977616999999999E-3</c:v>
                </c:pt>
                <c:pt idx="3894">
                  <c:v>6.6051186999999999E-3</c:v>
                </c:pt>
                <c:pt idx="3895">
                  <c:v>5.0977616999999999E-3</c:v>
                </c:pt>
                <c:pt idx="3896">
                  <c:v>6.6051186999999999E-3</c:v>
                </c:pt>
                <c:pt idx="3897">
                  <c:v>6.6051186999999999E-3</c:v>
                </c:pt>
                <c:pt idx="3898">
                  <c:v>6.6051186999999999E-3</c:v>
                </c:pt>
                <c:pt idx="3899">
                  <c:v>5.0977616999999999E-3</c:v>
                </c:pt>
                <c:pt idx="3900">
                  <c:v>5.0977616999999999E-3</c:v>
                </c:pt>
                <c:pt idx="3901">
                  <c:v>5.0977616999999999E-3</c:v>
                </c:pt>
                <c:pt idx="3902">
                  <c:v>5.0977616999999999E-3</c:v>
                </c:pt>
                <c:pt idx="3903">
                  <c:v>5.0977616999999999E-3</c:v>
                </c:pt>
                <c:pt idx="3904">
                  <c:v>5.0977616999999999E-3</c:v>
                </c:pt>
                <c:pt idx="3905">
                  <c:v>5.0977616999999999E-3</c:v>
                </c:pt>
                <c:pt idx="3906">
                  <c:v>5.0977616999999999E-3</c:v>
                </c:pt>
                <c:pt idx="3907">
                  <c:v>5.0977616999999999E-3</c:v>
                </c:pt>
                <c:pt idx="3908">
                  <c:v>5.0977616999999999E-3</c:v>
                </c:pt>
                <c:pt idx="3909">
                  <c:v>5.0977616999999999E-3</c:v>
                </c:pt>
                <c:pt idx="3910">
                  <c:v>5.0977616999999999E-3</c:v>
                </c:pt>
                <c:pt idx="3911">
                  <c:v>5.0977616999999999E-3</c:v>
                </c:pt>
                <c:pt idx="3912">
                  <c:v>5.0977616999999999E-3</c:v>
                </c:pt>
                <c:pt idx="3913">
                  <c:v>5.0977616999999999E-3</c:v>
                </c:pt>
                <c:pt idx="3914">
                  <c:v>5.0977616999999999E-3</c:v>
                </c:pt>
                <c:pt idx="3915">
                  <c:v>5.0977616999999999E-3</c:v>
                </c:pt>
                <c:pt idx="3916">
                  <c:v>5.0977616999999999E-3</c:v>
                </c:pt>
                <c:pt idx="3917">
                  <c:v>5.0977616999999999E-3</c:v>
                </c:pt>
                <c:pt idx="3918">
                  <c:v>5.0977616999999999E-3</c:v>
                </c:pt>
                <c:pt idx="3919">
                  <c:v>5.0977616999999999E-3</c:v>
                </c:pt>
                <c:pt idx="3920">
                  <c:v>6.6051186999999999E-3</c:v>
                </c:pt>
                <c:pt idx="3921">
                  <c:v>5.0977616999999999E-3</c:v>
                </c:pt>
                <c:pt idx="3922">
                  <c:v>5.0977616999999999E-3</c:v>
                </c:pt>
                <c:pt idx="3923">
                  <c:v>5.0977616999999999E-3</c:v>
                </c:pt>
                <c:pt idx="3924">
                  <c:v>5.0977616999999999E-3</c:v>
                </c:pt>
                <c:pt idx="3925">
                  <c:v>3.5904047E-3</c:v>
                </c:pt>
                <c:pt idx="3926">
                  <c:v>5.0977616999999999E-3</c:v>
                </c:pt>
                <c:pt idx="3927">
                  <c:v>3.5904047E-3</c:v>
                </c:pt>
                <c:pt idx="3928">
                  <c:v>5.0977616999999999E-3</c:v>
                </c:pt>
                <c:pt idx="3929">
                  <c:v>5.0977616999999999E-3</c:v>
                </c:pt>
                <c:pt idx="3930">
                  <c:v>5.0977616999999999E-3</c:v>
                </c:pt>
                <c:pt idx="3931">
                  <c:v>5.0977586999999998E-3</c:v>
                </c:pt>
                <c:pt idx="3932">
                  <c:v>3.5903483999999999E-3</c:v>
                </c:pt>
                <c:pt idx="3933">
                  <c:v>5.0975917999999997E-3</c:v>
                </c:pt>
                <c:pt idx="3934">
                  <c:v>5.0974256000000003E-3</c:v>
                </c:pt>
                <c:pt idx="3935">
                  <c:v>5.0972148000000004E-3</c:v>
                </c:pt>
                <c:pt idx="3936">
                  <c:v>5.0969672999999997E-3</c:v>
                </c:pt>
                <c:pt idx="3937">
                  <c:v>6.6040493000000004E-3</c:v>
                </c:pt>
                <c:pt idx="3938">
                  <c:v>5.0963939999999998E-3</c:v>
                </c:pt>
                <c:pt idx="3939">
                  <c:v>5.0960841999999999E-3</c:v>
                </c:pt>
                <c:pt idx="3940">
                  <c:v>5.0957694999999997E-3</c:v>
                </c:pt>
                <c:pt idx="3941">
                  <c:v>5.0954579000000002E-3</c:v>
                </c:pt>
                <c:pt idx="3942">
                  <c:v>5.0951573999999996E-3</c:v>
                </c:pt>
                <c:pt idx="3943">
                  <c:v>5.0948759000000003E-3</c:v>
                </c:pt>
                <c:pt idx="3944">
                  <c:v>5.0946215999999999E-3</c:v>
                </c:pt>
                <c:pt idx="3945">
                  <c:v>5.0944023999999997E-3</c:v>
                </c:pt>
                <c:pt idx="3946">
                  <c:v>5.0942263E-3</c:v>
                </c:pt>
                <c:pt idx="3947">
                  <c:v>5.0940993999999996E-3</c:v>
                </c:pt>
                <c:pt idx="3948">
                  <c:v>5.0939970000000003E-3</c:v>
                </c:pt>
                <c:pt idx="3949">
                  <c:v>5.0939087999999997E-3</c:v>
                </c:pt>
                <c:pt idx="3950">
                  <c:v>5.0938347999999996E-3</c:v>
                </c:pt>
                <c:pt idx="3951">
                  <c:v>5.093775E-3</c:v>
                </c:pt>
                <c:pt idx="3952">
                  <c:v>6.6010912999999996E-3</c:v>
                </c:pt>
                <c:pt idx="3953">
                  <c:v>5.0936979999999998E-3</c:v>
                </c:pt>
                <c:pt idx="3954">
                  <c:v>5.0936808999999996E-3</c:v>
                </c:pt>
                <c:pt idx="3955">
                  <c:v>5.0936779000000003E-3</c:v>
                </c:pt>
                <c:pt idx="3956">
                  <c:v>5.0936892000000003E-3</c:v>
                </c:pt>
                <c:pt idx="3957">
                  <c:v>5.0937146000000003E-3</c:v>
                </c:pt>
                <c:pt idx="3958">
                  <c:v>3.5863925E-3</c:v>
                </c:pt>
                <c:pt idx="3959">
                  <c:v>5.0938082000000001E-3</c:v>
                </c:pt>
                <c:pt idx="3960">
                  <c:v>5.0938763999999999E-3</c:v>
                </c:pt>
                <c:pt idx="3961">
                  <c:v>6.6013202999999996E-3</c:v>
                </c:pt>
                <c:pt idx="3962">
                  <c:v>5.0940552000000002E-3</c:v>
                </c:pt>
                <c:pt idx="3963">
                  <c:v>3.5868063000000002E-3</c:v>
                </c:pt>
                <c:pt idx="3964">
                  <c:v>3.5869624000000001E-3</c:v>
                </c:pt>
                <c:pt idx="3965">
                  <c:v>5.0945258999999998E-3</c:v>
                </c:pt>
                <c:pt idx="3966">
                  <c:v>3.5874059E-3</c:v>
                </c:pt>
                <c:pt idx="3967">
                  <c:v>5.0950377E-3</c:v>
                </c:pt>
                <c:pt idx="3968">
                  <c:v>5.0953313000000004E-3</c:v>
                </c:pt>
                <c:pt idx="3969">
                  <c:v>5.0956392999999996E-3</c:v>
                </c:pt>
                <c:pt idx="3970">
                  <c:v>5.0959537000000001E-3</c:v>
                </c:pt>
                <c:pt idx="3971">
                  <c:v>3.5889076999999999E-3</c:v>
                </c:pt>
                <c:pt idx="3972">
                  <c:v>3.5892112999999998E-3</c:v>
                </c:pt>
                <c:pt idx="3973">
                  <c:v>5.0968556000000002E-3</c:v>
                </c:pt>
                <c:pt idx="3974">
                  <c:v>5.0971159999999996E-3</c:v>
                </c:pt>
                <c:pt idx="3975">
                  <c:v>5.0973429999999998E-3</c:v>
                </c:pt>
                <c:pt idx="3976">
                  <c:v>5.0975287000000003E-3</c:v>
                </c:pt>
                <c:pt idx="3977">
                  <c:v>5.0976652000000004E-3</c:v>
                </c:pt>
                <c:pt idx="3978">
                  <c:v>5.0977445000000001E-3</c:v>
                </c:pt>
                <c:pt idx="3979">
                  <c:v>3.5904047E-3</c:v>
                </c:pt>
                <c:pt idx="3980">
                  <c:v>6.6051186999999999E-3</c:v>
                </c:pt>
                <c:pt idx="3981">
                  <c:v>5.0977616999999999E-3</c:v>
                </c:pt>
                <c:pt idx="3982">
                  <c:v>5.0977616999999999E-3</c:v>
                </c:pt>
                <c:pt idx="3983">
                  <c:v>5.0977616999999999E-3</c:v>
                </c:pt>
                <c:pt idx="3984">
                  <c:v>5.0977616999999999E-3</c:v>
                </c:pt>
                <c:pt idx="3985">
                  <c:v>5.0977616999999999E-3</c:v>
                </c:pt>
                <c:pt idx="3986">
                  <c:v>5.0977616999999999E-3</c:v>
                </c:pt>
                <c:pt idx="3987">
                  <c:v>5.0977616999999999E-3</c:v>
                </c:pt>
                <c:pt idx="3988">
                  <c:v>5.0977616999999999E-3</c:v>
                </c:pt>
                <c:pt idx="3989">
                  <c:v>6.6051186999999999E-3</c:v>
                </c:pt>
                <c:pt idx="3990">
                  <c:v>5.0977616999999999E-3</c:v>
                </c:pt>
                <c:pt idx="3991">
                  <c:v>3.5904047E-3</c:v>
                </c:pt>
                <c:pt idx="3992">
                  <c:v>5.0977616999999999E-3</c:v>
                </c:pt>
                <c:pt idx="3993">
                  <c:v>6.6051186999999999E-3</c:v>
                </c:pt>
                <c:pt idx="3994">
                  <c:v>5.0977616999999999E-3</c:v>
                </c:pt>
                <c:pt idx="3995">
                  <c:v>5.0977616999999999E-3</c:v>
                </c:pt>
                <c:pt idx="3996">
                  <c:v>6.6051186999999999E-3</c:v>
                </c:pt>
                <c:pt idx="3997">
                  <c:v>5.0977616999999999E-3</c:v>
                </c:pt>
                <c:pt idx="3998">
                  <c:v>5.0977616999999999E-3</c:v>
                </c:pt>
                <c:pt idx="3999">
                  <c:v>5.0977616999999999E-3</c:v>
                </c:pt>
                <c:pt idx="4000">
                  <c:v>5.0977616999999999E-3</c:v>
                </c:pt>
                <c:pt idx="4001">
                  <c:v>5.0977616999999999E-3</c:v>
                </c:pt>
                <c:pt idx="4002">
                  <c:v>6.6051186999999999E-3</c:v>
                </c:pt>
                <c:pt idx="4003">
                  <c:v>5.0977616999999999E-3</c:v>
                </c:pt>
                <c:pt idx="4004">
                  <c:v>5.0977616999999999E-3</c:v>
                </c:pt>
                <c:pt idx="4005">
                  <c:v>5.0977616999999999E-3</c:v>
                </c:pt>
                <c:pt idx="4006">
                  <c:v>6.6051186999999999E-3</c:v>
                </c:pt>
                <c:pt idx="4007">
                  <c:v>6.6051186999999999E-3</c:v>
                </c:pt>
                <c:pt idx="4008">
                  <c:v>6.6051186999999999E-3</c:v>
                </c:pt>
                <c:pt idx="4009">
                  <c:v>5.0977616999999999E-3</c:v>
                </c:pt>
                <c:pt idx="4010">
                  <c:v>5.0977616999999999E-3</c:v>
                </c:pt>
                <c:pt idx="4011">
                  <c:v>3.5904012000000001E-3</c:v>
                </c:pt>
                <c:pt idx="4012">
                  <c:v>5.0976946999999996E-3</c:v>
                </c:pt>
                <c:pt idx="4013">
                  <c:v>5.0975600000000001E-3</c:v>
                </c:pt>
                <c:pt idx="4014">
                  <c:v>6.6047221E-3</c:v>
                </c:pt>
                <c:pt idx="4015">
                  <c:v>5.0971193000000003E-3</c:v>
                </c:pt>
                <c:pt idx="4016">
                  <c:v>6.6041926999999999E-3</c:v>
                </c:pt>
                <c:pt idx="4017">
                  <c:v>5.0965209000000001E-3</c:v>
                </c:pt>
                <c:pt idx="4018">
                  <c:v>5.0961888999999996E-3</c:v>
                </c:pt>
                <c:pt idx="4019">
                  <c:v>3.5884900000000002E-3</c:v>
                </c:pt>
                <c:pt idx="4020">
                  <c:v>5.0955128000000002E-3</c:v>
                </c:pt>
                <c:pt idx="4021">
                  <c:v>5.0951898000000002E-3</c:v>
                </c:pt>
                <c:pt idx="4022">
                  <c:v>5.0948911000000003E-3</c:v>
                </c:pt>
                <c:pt idx="4023">
                  <c:v>5.0946274000000001E-3</c:v>
                </c:pt>
                <c:pt idx="4024">
                  <c:v>5.0944092999999999E-3</c:v>
                </c:pt>
                <c:pt idx="4025">
                  <c:v>5.0942475000000003E-3</c:v>
                </c:pt>
                <c:pt idx="4026">
                  <c:v>6.6015142000000002E-3</c:v>
                </c:pt>
                <c:pt idx="4027">
                  <c:v>5.0941320999999999E-3</c:v>
                </c:pt>
                <c:pt idx="4028">
                  <c:v>6.6014934999999997E-3</c:v>
                </c:pt>
                <c:pt idx="4029">
                  <c:v>5.0941320999999999E-3</c:v>
                </c:pt>
                <c:pt idx="4030">
                  <c:v>6.6014934999999997E-3</c:v>
                </c:pt>
                <c:pt idx="4031">
                  <c:v>5.0941320999999999E-3</c:v>
                </c:pt>
                <c:pt idx="4032">
                  <c:v>5.0941320999999999E-3</c:v>
                </c:pt>
                <c:pt idx="4033">
                  <c:v>5.0941320999999999E-3</c:v>
                </c:pt>
                <c:pt idx="4034">
                  <c:v>3.5867707000000002E-3</c:v>
                </c:pt>
                <c:pt idx="4035">
                  <c:v>5.0941320999999999E-3</c:v>
                </c:pt>
                <c:pt idx="4036">
                  <c:v>5.0941320999999999E-3</c:v>
                </c:pt>
                <c:pt idx="4037">
                  <c:v>5.0941320999999999E-3</c:v>
                </c:pt>
                <c:pt idx="4038">
                  <c:v>5.0941320999999999E-3</c:v>
                </c:pt>
                <c:pt idx="4039">
                  <c:v>3.5867707000000002E-3</c:v>
                </c:pt>
                <c:pt idx="4040">
                  <c:v>5.0941320999999999E-3</c:v>
                </c:pt>
                <c:pt idx="4041">
                  <c:v>5.0941320999999999E-3</c:v>
                </c:pt>
                <c:pt idx="4042">
                  <c:v>5.0941320999999999E-3</c:v>
                </c:pt>
                <c:pt idx="4043">
                  <c:v>5.0941320999999999E-3</c:v>
                </c:pt>
                <c:pt idx="4044">
                  <c:v>6.6014934999999997E-3</c:v>
                </c:pt>
                <c:pt idx="4045">
                  <c:v>6.6014934999999997E-3</c:v>
                </c:pt>
                <c:pt idx="4046">
                  <c:v>5.0941320999999999E-3</c:v>
                </c:pt>
                <c:pt idx="4047">
                  <c:v>5.0941320999999999E-3</c:v>
                </c:pt>
                <c:pt idx="4048">
                  <c:v>5.0941320999999999E-3</c:v>
                </c:pt>
                <c:pt idx="4049">
                  <c:v>3.5867707000000002E-3</c:v>
                </c:pt>
                <c:pt idx="4050">
                  <c:v>5.0941320999999999E-3</c:v>
                </c:pt>
                <c:pt idx="4051">
                  <c:v>5.0941320999999999E-3</c:v>
                </c:pt>
                <c:pt idx="4052">
                  <c:v>5.0941320999999999E-3</c:v>
                </c:pt>
                <c:pt idx="4053">
                  <c:v>6.6014934999999997E-3</c:v>
                </c:pt>
                <c:pt idx="4054">
                  <c:v>5.0941320999999999E-3</c:v>
                </c:pt>
                <c:pt idx="4055">
                  <c:v>5.0941320999999999E-3</c:v>
                </c:pt>
                <c:pt idx="4056">
                  <c:v>3.5867707000000002E-3</c:v>
                </c:pt>
                <c:pt idx="4057">
                  <c:v>5.0941320999999999E-3</c:v>
                </c:pt>
                <c:pt idx="4058">
                  <c:v>5.0941320999999999E-3</c:v>
                </c:pt>
                <c:pt idx="4059">
                  <c:v>6.6014934999999997E-3</c:v>
                </c:pt>
                <c:pt idx="4060">
                  <c:v>3.5867707000000002E-3</c:v>
                </c:pt>
                <c:pt idx="4061">
                  <c:v>6.6014934999999997E-3</c:v>
                </c:pt>
                <c:pt idx="4062">
                  <c:v>3.5867707000000002E-3</c:v>
                </c:pt>
                <c:pt idx="4063">
                  <c:v>5.0941320999999999E-3</c:v>
                </c:pt>
                <c:pt idx="4064">
                  <c:v>5.0941320999999999E-3</c:v>
                </c:pt>
                <c:pt idx="4065">
                  <c:v>5.0941320999999999E-3</c:v>
                </c:pt>
                <c:pt idx="4066">
                  <c:v>6.6014934999999997E-3</c:v>
                </c:pt>
                <c:pt idx="4067">
                  <c:v>5.0941320999999999E-3</c:v>
                </c:pt>
                <c:pt idx="4068">
                  <c:v>5.0941320999999999E-3</c:v>
                </c:pt>
                <c:pt idx="4069">
                  <c:v>3.5867707000000002E-3</c:v>
                </c:pt>
                <c:pt idx="4070">
                  <c:v>5.0941320999999999E-3</c:v>
                </c:pt>
                <c:pt idx="4071">
                  <c:v>6.6014934999999997E-3</c:v>
                </c:pt>
                <c:pt idx="4072">
                  <c:v>3.5867707000000002E-3</c:v>
                </c:pt>
                <c:pt idx="4073">
                  <c:v>5.0941320999999999E-3</c:v>
                </c:pt>
                <c:pt idx="4074">
                  <c:v>5.0941320999999999E-3</c:v>
                </c:pt>
                <c:pt idx="4075">
                  <c:v>5.0941320999999999E-3</c:v>
                </c:pt>
                <c:pt idx="4076">
                  <c:v>5.0941320999999999E-3</c:v>
                </c:pt>
                <c:pt idx="4077">
                  <c:v>6.6014934999999997E-3</c:v>
                </c:pt>
                <c:pt idx="4078">
                  <c:v>5.0941320999999999E-3</c:v>
                </c:pt>
                <c:pt idx="4079">
                  <c:v>3.5867707000000002E-3</c:v>
                </c:pt>
                <c:pt idx="4080">
                  <c:v>5.0941320999999999E-3</c:v>
                </c:pt>
                <c:pt idx="4081">
                  <c:v>6.6014934999999997E-3</c:v>
                </c:pt>
                <c:pt idx="4082">
                  <c:v>6.6014934999999997E-3</c:v>
                </c:pt>
                <c:pt idx="4083">
                  <c:v>5.0941320999999999E-3</c:v>
                </c:pt>
                <c:pt idx="4084">
                  <c:v>5.0941320999999999E-3</c:v>
                </c:pt>
                <c:pt idx="4085">
                  <c:v>5.0941320999999999E-3</c:v>
                </c:pt>
                <c:pt idx="4086">
                  <c:v>5.0941320999999999E-3</c:v>
                </c:pt>
                <c:pt idx="4087">
                  <c:v>5.0941320999999999E-3</c:v>
                </c:pt>
                <c:pt idx="4088">
                  <c:v>5.0941320999999999E-3</c:v>
                </c:pt>
                <c:pt idx="4089">
                  <c:v>5.0941320999999999E-3</c:v>
                </c:pt>
                <c:pt idx="4090">
                  <c:v>5.0941320999999999E-3</c:v>
                </c:pt>
                <c:pt idx="4091">
                  <c:v>5.0941357000000003E-3</c:v>
                </c:pt>
                <c:pt idx="4092">
                  <c:v>5.0941993999999999E-3</c:v>
                </c:pt>
                <c:pt idx="4093">
                  <c:v>5.0943346999999996E-3</c:v>
                </c:pt>
                <c:pt idx="4094">
                  <c:v>5.0945306999999997E-3</c:v>
                </c:pt>
                <c:pt idx="4095">
                  <c:v>5.0947767000000003E-3</c:v>
                </c:pt>
                <c:pt idx="4096">
                  <c:v>5.0950622000000001E-3</c:v>
                </c:pt>
                <c:pt idx="4097">
                  <c:v>5.0953763999999997E-3</c:v>
                </c:pt>
                <c:pt idx="4098">
                  <c:v>5.0957086000000002E-3</c:v>
                </c:pt>
                <c:pt idx="4099">
                  <c:v>5.0960483000000003E-3</c:v>
                </c:pt>
                <c:pt idx="4100">
                  <c:v>3.5890259999999999E-3</c:v>
                </c:pt>
                <c:pt idx="4101">
                  <c:v>6.6040654999999998E-3</c:v>
                </c:pt>
                <c:pt idx="4102">
                  <c:v>6.6043632000000003E-3</c:v>
                </c:pt>
                <c:pt idx="4103">
                  <c:v>3.5899107000000002E-3</c:v>
                </c:pt>
                <c:pt idx="4104">
                  <c:v>5.0974855999999999E-3</c:v>
                </c:pt>
                <c:pt idx="4105">
                  <c:v>5.0976468000000002E-3</c:v>
                </c:pt>
                <c:pt idx="4106">
                  <c:v>5.0977410999999999E-3</c:v>
                </c:pt>
                <c:pt idx="4107">
                  <c:v>5.0977616999999999E-3</c:v>
                </c:pt>
                <c:pt idx="4108">
                  <c:v>5.0977616999999999E-3</c:v>
                </c:pt>
                <c:pt idx="4109">
                  <c:v>6.6051186999999999E-3</c:v>
                </c:pt>
                <c:pt idx="4110">
                  <c:v>5.0977616999999999E-3</c:v>
                </c:pt>
                <c:pt idx="4111">
                  <c:v>5.0977616999999999E-3</c:v>
                </c:pt>
                <c:pt idx="4112">
                  <c:v>5.0977616999999999E-3</c:v>
                </c:pt>
                <c:pt idx="4113">
                  <c:v>5.0977616999999999E-3</c:v>
                </c:pt>
                <c:pt idx="4114">
                  <c:v>6.6051186999999999E-3</c:v>
                </c:pt>
                <c:pt idx="4115">
                  <c:v>5.0977616999999999E-3</c:v>
                </c:pt>
                <c:pt idx="4116">
                  <c:v>5.0977616999999999E-3</c:v>
                </c:pt>
                <c:pt idx="4117">
                  <c:v>5.0977616999999999E-3</c:v>
                </c:pt>
                <c:pt idx="4118">
                  <c:v>6.6051186999999999E-3</c:v>
                </c:pt>
                <c:pt idx="4119">
                  <c:v>5.0977616999999999E-3</c:v>
                </c:pt>
                <c:pt idx="4120">
                  <c:v>5.0977616999999999E-3</c:v>
                </c:pt>
                <c:pt idx="4121">
                  <c:v>5.0977616999999999E-3</c:v>
                </c:pt>
                <c:pt idx="4122">
                  <c:v>5.0977616999999999E-3</c:v>
                </c:pt>
                <c:pt idx="4123">
                  <c:v>5.0977616999999999E-3</c:v>
                </c:pt>
                <c:pt idx="4124">
                  <c:v>5.0977616999999999E-3</c:v>
                </c:pt>
                <c:pt idx="4125">
                  <c:v>5.0977616999999999E-3</c:v>
                </c:pt>
                <c:pt idx="4126">
                  <c:v>3.5904047E-3</c:v>
                </c:pt>
                <c:pt idx="4127">
                  <c:v>5.0977616999999999E-3</c:v>
                </c:pt>
                <c:pt idx="4128">
                  <c:v>5.0977616999999999E-3</c:v>
                </c:pt>
                <c:pt idx="4129">
                  <c:v>3.5904047E-3</c:v>
                </c:pt>
                <c:pt idx="4130">
                  <c:v>5.0977616999999999E-3</c:v>
                </c:pt>
                <c:pt idx="4131">
                  <c:v>5.0977616999999999E-3</c:v>
                </c:pt>
                <c:pt idx="4132">
                  <c:v>5.0977616999999999E-3</c:v>
                </c:pt>
                <c:pt idx="4133">
                  <c:v>5.0977616999999999E-3</c:v>
                </c:pt>
                <c:pt idx="4134">
                  <c:v>5.0977616999999999E-3</c:v>
                </c:pt>
                <c:pt idx="4135">
                  <c:v>5.0977616999999999E-3</c:v>
                </c:pt>
                <c:pt idx="4136">
                  <c:v>5.0977616999999999E-3</c:v>
                </c:pt>
                <c:pt idx="4137">
                  <c:v>5.0977616999999999E-3</c:v>
                </c:pt>
                <c:pt idx="4138">
                  <c:v>5.0977616999999999E-3</c:v>
                </c:pt>
                <c:pt idx="4139">
                  <c:v>5.0977616999999999E-3</c:v>
                </c:pt>
                <c:pt idx="4140">
                  <c:v>5.0977616999999999E-3</c:v>
                </c:pt>
                <c:pt idx="4141">
                  <c:v>6.6051186999999999E-3</c:v>
                </c:pt>
                <c:pt idx="4142">
                  <c:v>6.6051186999999999E-3</c:v>
                </c:pt>
                <c:pt idx="4143">
                  <c:v>5.0977616999999999E-3</c:v>
                </c:pt>
                <c:pt idx="4144">
                  <c:v>6.6051186999999999E-3</c:v>
                </c:pt>
                <c:pt idx="4145">
                  <c:v>5.0977616999999999E-3</c:v>
                </c:pt>
                <c:pt idx="4146">
                  <c:v>5.0977616999999999E-3</c:v>
                </c:pt>
                <c:pt idx="4147">
                  <c:v>5.0977616999999999E-3</c:v>
                </c:pt>
                <c:pt idx="4148">
                  <c:v>6.6051186999999999E-3</c:v>
                </c:pt>
                <c:pt idx="4149">
                  <c:v>5.0977616999999999E-3</c:v>
                </c:pt>
                <c:pt idx="4150">
                  <c:v>5.0977616999999999E-3</c:v>
                </c:pt>
                <c:pt idx="4151">
                  <c:v>5.0977616999999999E-3</c:v>
                </c:pt>
                <c:pt idx="4152">
                  <c:v>3.5904047E-3</c:v>
                </c:pt>
                <c:pt idx="4153">
                  <c:v>5.0977616999999999E-3</c:v>
                </c:pt>
                <c:pt idx="4154">
                  <c:v>5.0977616999999999E-3</c:v>
                </c:pt>
                <c:pt idx="4155">
                  <c:v>6.6051152E-3</c:v>
                </c:pt>
                <c:pt idx="4156">
                  <c:v>6.6050516999999996E-3</c:v>
                </c:pt>
                <c:pt idx="4157">
                  <c:v>5.0975600000000001E-3</c:v>
                </c:pt>
                <c:pt idx="4158">
                  <c:v>5.0973646999999999E-3</c:v>
                </c:pt>
                <c:pt idx="4159">
                  <c:v>5.0971193000000003E-3</c:v>
                </c:pt>
                <c:pt idx="4160">
                  <c:v>6.6041926999999999E-3</c:v>
                </c:pt>
                <c:pt idx="4161">
                  <c:v>5.0965209000000001E-3</c:v>
                </c:pt>
                <c:pt idx="4162">
                  <c:v>6.6035479000000003E-3</c:v>
                </c:pt>
                <c:pt idx="4163">
                  <c:v>5.0958493999999997E-3</c:v>
                </c:pt>
                <c:pt idx="4164">
                  <c:v>5.0955128000000002E-3</c:v>
                </c:pt>
                <c:pt idx="4165">
                  <c:v>5.0951898000000002E-3</c:v>
                </c:pt>
                <c:pt idx="4166">
                  <c:v>5.0948911000000003E-3</c:v>
                </c:pt>
                <c:pt idx="4167">
                  <c:v>5.0946274000000001E-3</c:v>
                </c:pt>
                <c:pt idx="4168">
                  <c:v>5.0944092999999999E-3</c:v>
                </c:pt>
                <c:pt idx="4169">
                  <c:v>3.5868862000000001E-3</c:v>
                </c:pt>
                <c:pt idx="4170">
                  <c:v>5.0941527999999996E-3</c:v>
                </c:pt>
                <c:pt idx="4171">
                  <c:v>5.0941320999999999E-3</c:v>
                </c:pt>
                <c:pt idx="4172">
                  <c:v>5.0941320999999999E-3</c:v>
                </c:pt>
                <c:pt idx="4173">
                  <c:v>6.6014934999999997E-3</c:v>
                </c:pt>
                <c:pt idx="4174">
                  <c:v>5.0941320999999999E-3</c:v>
                </c:pt>
                <c:pt idx="4175">
                  <c:v>5.0941320999999999E-3</c:v>
                </c:pt>
                <c:pt idx="4176">
                  <c:v>5.0941320999999999E-3</c:v>
                </c:pt>
                <c:pt idx="4177">
                  <c:v>5.0941320999999999E-3</c:v>
                </c:pt>
                <c:pt idx="4178">
                  <c:v>5.0941320999999999E-3</c:v>
                </c:pt>
                <c:pt idx="4179">
                  <c:v>8.1088549000000003E-3</c:v>
                </c:pt>
                <c:pt idx="4180">
                  <c:v>6.6014934999999997E-3</c:v>
                </c:pt>
                <c:pt idx="4181">
                  <c:v>5.0941320999999999E-3</c:v>
                </c:pt>
                <c:pt idx="4182">
                  <c:v>5.0941320999999999E-3</c:v>
                </c:pt>
                <c:pt idx="4183">
                  <c:v>5.0941320999999999E-3</c:v>
                </c:pt>
                <c:pt idx="4184">
                  <c:v>5.0941320999999999E-3</c:v>
                </c:pt>
                <c:pt idx="4185">
                  <c:v>5.0941320999999999E-3</c:v>
                </c:pt>
                <c:pt idx="4186">
                  <c:v>5.0941320999999999E-3</c:v>
                </c:pt>
                <c:pt idx="4187">
                  <c:v>5.0941320999999999E-3</c:v>
                </c:pt>
                <c:pt idx="4188">
                  <c:v>5.0941320999999999E-3</c:v>
                </c:pt>
                <c:pt idx="4189">
                  <c:v>5.0941320999999999E-3</c:v>
                </c:pt>
                <c:pt idx="4190">
                  <c:v>5.0941320999999999E-3</c:v>
                </c:pt>
                <c:pt idx="4191">
                  <c:v>5.0941320999999999E-3</c:v>
                </c:pt>
                <c:pt idx="4192">
                  <c:v>6.6014934999999997E-3</c:v>
                </c:pt>
                <c:pt idx="4193">
                  <c:v>5.0941320999999999E-3</c:v>
                </c:pt>
                <c:pt idx="4194">
                  <c:v>6.6014934999999997E-3</c:v>
                </c:pt>
                <c:pt idx="4195">
                  <c:v>5.0941320999999999E-3</c:v>
                </c:pt>
                <c:pt idx="4196">
                  <c:v>5.0941320999999999E-3</c:v>
                </c:pt>
                <c:pt idx="4197">
                  <c:v>5.0941320999999999E-3</c:v>
                </c:pt>
                <c:pt idx="4198">
                  <c:v>5.0941320999999999E-3</c:v>
                </c:pt>
                <c:pt idx="4199">
                  <c:v>3.5867707000000002E-3</c:v>
                </c:pt>
                <c:pt idx="4200">
                  <c:v>6.6014934999999997E-3</c:v>
                </c:pt>
                <c:pt idx="4201">
                  <c:v>5.0941320999999999E-3</c:v>
                </c:pt>
                <c:pt idx="4202">
                  <c:v>5.0941320999999999E-3</c:v>
                </c:pt>
                <c:pt idx="4203">
                  <c:v>5.0941357000000003E-3</c:v>
                </c:pt>
                <c:pt idx="4204">
                  <c:v>5.0941993999999999E-3</c:v>
                </c:pt>
                <c:pt idx="4205">
                  <c:v>5.0943346999999996E-3</c:v>
                </c:pt>
                <c:pt idx="4206">
                  <c:v>5.0945306999999997E-3</c:v>
                </c:pt>
                <c:pt idx="4207">
                  <c:v>5.0947767000000003E-3</c:v>
                </c:pt>
                <c:pt idx="4208">
                  <c:v>5.0950622000000001E-3</c:v>
                </c:pt>
                <c:pt idx="4209">
                  <c:v>5.0953763999999997E-3</c:v>
                </c:pt>
                <c:pt idx="4210">
                  <c:v>5.0957086000000002E-3</c:v>
                </c:pt>
                <c:pt idx="4211">
                  <c:v>5.0960483000000003E-3</c:v>
                </c:pt>
                <c:pt idx="4212">
                  <c:v>5.0963846999999996E-3</c:v>
                </c:pt>
                <c:pt idx="4213">
                  <c:v>5.0967071999999999E-3</c:v>
                </c:pt>
                <c:pt idx="4214">
                  <c:v>5.0970052999999996E-3</c:v>
                </c:pt>
                <c:pt idx="4215">
                  <c:v>5.0972683E-3</c:v>
                </c:pt>
                <c:pt idx="4216">
                  <c:v>6.604843E-3</c:v>
                </c:pt>
                <c:pt idx="4217">
                  <c:v>5.0976468000000002E-3</c:v>
                </c:pt>
                <c:pt idx="4218">
                  <c:v>5.0977410999999999E-3</c:v>
                </c:pt>
                <c:pt idx="4219">
                  <c:v>5.0977582E-3</c:v>
                </c:pt>
                <c:pt idx="4220">
                  <c:v>6.6050516999999996E-3</c:v>
                </c:pt>
                <c:pt idx="4221">
                  <c:v>5.0975600000000001E-3</c:v>
                </c:pt>
                <c:pt idx="4222">
                  <c:v>5.0973646999999999E-3</c:v>
                </c:pt>
                <c:pt idx="4223">
                  <c:v>5.0971193000000003E-3</c:v>
                </c:pt>
                <c:pt idx="4224">
                  <c:v>5.0968345000000003E-3</c:v>
                </c:pt>
                <c:pt idx="4225">
                  <c:v>5.0965209000000001E-3</c:v>
                </c:pt>
                <c:pt idx="4226">
                  <c:v>5.0961888999999996E-3</c:v>
                </c:pt>
                <c:pt idx="4227">
                  <c:v>5.0958493999999997E-3</c:v>
                </c:pt>
                <c:pt idx="4228">
                  <c:v>5.0955128000000002E-3</c:v>
                </c:pt>
                <c:pt idx="4229">
                  <c:v>5.0951898000000002E-3</c:v>
                </c:pt>
                <c:pt idx="4230">
                  <c:v>5.0948911000000003E-3</c:v>
                </c:pt>
                <c:pt idx="4231">
                  <c:v>3.5872665000000001E-3</c:v>
                </c:pt>
                <c:pt idx="4232">
                  <c:v>5.0944092999999999E-3</c:v>
                </c:pt>
                <c:pt idx="4233">
                  <c:v>5.0942475000000003E-3</c:v>
                </c:pt>
                <c:pt idx="4234">
                  <c:v>5.0941527999999996E-3</c:v>
                </c:pt>
                <c:pt idx="4235">
                  <c:v>5.0941320999999999E-3</c:v>
                </c:pt>
                <c:pt idx="4236">
                  <c:v>5.0941320999999999E-3</c:v>
                </c:pt>
                <c:pt idx="4237">
                  <c:v>6.6014934999999997E-3</c:v>
                </c:pt>
                <c:pt idx="4238">
                  <c:v>5.0941320999999999E-3</c:v>
                </c:pt>
                <c:pt idx="4239">
                  <c:v>6.6014934999999997E-3</c:v>
                </c:pt>
                <c:pt idx="4240">
                  <c:v>5.0941320999999999E-3</c:v>
                </c:pt>
                <c:pt idx="4241">
                  <c:v>5.0941320999999999E-3</c:v>
                </c:pt>
                <c:pt idx="4242">
                  <c:v>5.0941320999999999E-3</c:v>
                </c:pt>
                <c:pt idx="4243">
                  <c:v>6.6014934999999997E-3</c:v>
                </c:pt>
                <c:pt idx="4244">
                  <c:v>5.0941320999999999E-3</c:v>
                </c:pt>
                <c:pt idx="4245">
                  <c:v>5.0941320999999999E-3</c:v>
                </c:pt>
                <c:pt idx="4246">
                  <c:v>5.0941320999999999E-3</c:v>
                </c:pt>
                <c:pt idx="4247">
                  <c:v>5.0941320999999999E-3</c:v>
                </c:pt>
                <c:pt idx="4248">
                  <c:v>5.0941320999999999E-3</c:v>
                </c:pt>
                <c:pt idx="4249">
                  <c:v>6.6014934999999997E-3</c:v>
                </c:pt>
                <c:pt idx="4250">
                  <c:v>6.6014934999999997E-3</c:v>
                </c:pt>
                <c:pt idx="4251">
                  <c:v>5.0941320999999999E-3</c:v>
                </c:pt>
                <c:pt idx="4252">
                  <c:v>5.0941320999999999E-3</c:v>
                </c:pt>
                <c:pt idx="4253">
                  <c:v>5.0941320999999999E-3</c:v>
                </c:pt>
                <c:pt idx="4254">
                  <c:v>6.6014934999999997E-3</c:v>
                </c:pt>
                <c:pt idx="4255">
                  <c:v>5.0941320999999999E-3</c:v>
                </c:pt>
                <c:pt idx="4256">
                  <c:v>5.0941320999999999E-3</c:v>
                </c:pt>
                <c:pt idx="4257">
                  <c:v>6.6014934999999997E-3</c:v>
                </c:pt>
                <c:pt idx="4258">
                  <c:v>5.0941320999999999E-3</c:v>
                </c:pt>
                <c:pt idx="4259">
                  <c:v>5.0941320999999999E-3</c:v>
                </c:pt>
                <c:pt idx="4260">
                  <c:v>5.0941320999999999E-3</c:v>
                </c:pt>
                <c:pt idx="4261">
                  <c:v>5.0941320999999999E-3</c:v>
                </c:pt>
                <c:pt idx="4262">
                  <c:v>5.0941320999999999E-3</c:v>
                </c:pt>
                <c:pt idx="4263">
                  <c:v>5.0941320999999999E-3</c:v>
                </c:pt>
                <c:pt idx="4264">
                  <c:v>6.6014934999999997E-3</c:v>
                </c:pt>
                <c:pt idx="4265">
                  <c:v>3.5867707000000002E-3</c:v>
                </c:pt>
                <c:pt idx="4266">
                  <c:v>5.0941320999999999E-3</c:v>
                </c:pt>
                <c:pt idx="4267">
                  <c:v>5.0941320999999999E-3</c:v>
                </c:pt>
                <c:pt idx="4268">
                  <c:v>5.0941320999999999E-3</c:v>
                </c:pt>
                <c:pt idx="4269">
                  <c:v>6.6014934999999997E-3</c:v>
                </c:pt>
                <c:pt idx="4270">
                  <c:v>6.6014934999999997E-3</c:v>
                </c:pt>
                <c:pt idx="4271">
                  <c:v>5.0941320999999999E-3</c:v>
                </c:pt>
                <c:pt idx="4272">
                  <c:v>5.0941320999999999E-3</c:v>
                </c:pt>
                <c:pt idx="4273">
                  <c:v>5.0941320999999999E-3</c:v>
                </c:pt>
                <c:pt idx="4274">
                  <c:v>5.0941320999999999E-3</c:v>
                </c:pt>
                <c:pt idx="4275">
                  <c:v>5.0941320999999999E-3</c:v>
                </c:pt>
                <c:pt idx="4276">
                  <c:v>5.0941320999999999E-3</c:v>
                </c:pt>
                <c:pt idx="4277">
                  <c:v>5.0941320999999999E-3</c:v>
                </c:pt>
                <c:pt idx="4278">
                  <c:v>6.6014934999999997E-3</c:v>
                </c:pt>
                <c:pt idx="4279">
                  <c:v>5.0941320999999999E-3</c:v>
                </c:pt>
                <c:pt idx="4280">
                  <c:v>5.0941320999999999E-3</c:v>
                </c:pt>
                <c:pt idx="4281">
                  <c:v>6.6014934999999997E-3</c:v>
                </c:pt>
                <c:pt idx="4282">
                  <c:v>6.6014934999999997E-3</c:v>
                </c:pt>
                <c:pt idx="4283">
                  <c:v>6.6014971E-3</c:v>
                </c:pt>
                <c:pt idx="4284">
                  <c:v>5.0941993999999999E-3</c:v>
                </c:pt>
                <c:pt idx="4285">
                  <c:v>6.6016957999999997E-3</c:v>
                </c:pt>
                <c:pt idx="4286">
                  <c:v>5.0945306999999997E-3</c:v>
                </c:pt>
                <c:pt idx="4287">
                  <c:v>5.0947767000000003E-3</c:v>
                </c:pt>
                <c:pt idx="4288">
                  <c:v>6.6024224999999999E-3</c:v>
                </c:pt>
                <c:pt idx="4289">
                  <c:v>6.6027363000000002E-3</c:v>
                </c:pt>
                <c:pt idx="4290">
                  <c:v>5.0957086000000002E-3</c:v>
                </c:pt>
                <c:pt idx="4291">
                  <c:v>5.0960483000000003E-3</c:v>
                </c:pt>
                <c:pt idx="4292">
                  <c:v>5.0963846999999996E-3</c:v>
                </c:pt>
                <c:pt idx="4293">
                  <c:v>5.0967071999999999E-3</c:v>
                </c:pt>
                <c:pt idx="4294">
                  <c:v>5.0970052999999996E-3</c:v>
                </c:pt>
                <c:pt idx="4295">
                  <c:v>5.0972683E-3</c:v>
                </c:pt>
                <c:pt idx="4296">
                  <c:v>5.0974855999999999E-3</c:v>
                </c:pt>
                <c:pt idx="4297">
                  <c:v>5.0976468000000002E-3</c:v>
                </c:pt>
                <c:pt idx="4298">
                  <c:v>5.0977410999999999E-3</c:v>
                </c:pt>
                <c:pt idx="4299">
                  <c:v>6.6051152E-3</c:v>
                </c:pt>
                <c:pt idx="4300">
                  <c:v>5.0976946999999996E-3</c:v>
                </c:pt>
                <c:pt idx="4301">
                  <c:v>5.0975600000000001E-3</c:v>
                </c:pt>
                <c:pt idx="4302">
                  <c:v>5.0973646999999999E-3</c:v>
                </c:pt>
                <c:pt idx="4303">
                  <c:v>5.0971193000000003E-3</c:v>
                </c:pt>
                <c:pt idx="4304">
                  <c:v>5.0968345000000003E-3</c:v>
                </c:pt>
                <c:pt idx="4305">
                  <c:v>5.0965209000000001E-3</c:v>
                </c:pt>
                <c:pt idx="4306">
                  <c:v>5.0961888999999996E-3</c:v>
                </c:pt>
                <c:pt idx="4307">
                  <c:v>5.0958493999999997E-3</c:v>
                </c:pt>
                <c:pt idx="4308">
                  <c:v>5.0955128000000002E-3</c:v>
                </c:pt>
                <c:pt idx="4309">
                  <c:v>5.0951898000000002E-3</c:v>
                </c:pt>
                <c:pt idx="4310">
                  <c:v>6.6022516000000002E-3</c:v>
                </c:pt>
                <c:pt idx="4311">
                  <c:v>5.0946274000000001E-3</c:v>
                </c:pt>
                <c:pt idx="4312">
                  <c:v>6.6017703000000004E-3</c:v>
                </c:pt>
                <c:pt idx="4313">
                  <c:v>6.6016088000000004E-3</c:v>
                </c:pt>
                <c:pt idx="4314">
                  <c:v>5.0941527999999996E-3</c:v>
                </c:pt>
                <c:pt idx="4315">
                  <c:v>5.0941320999999999E-3</c:v>
                </c:pt>
                <c:pt idx="4316">
                  <c:v>5.0941320999999999E-3</c:v>
                </c:pt>
                <c:pt idx="4317">
                  <c:v>5.0941320999999999E-3</c:v>
                </c:pt>
                <c:pt idx="4318">
                  <c:v>6.6014934999999997E-3</c:v>
                </c:pt>
                <c:pt idx="4319">
                  <c:v>6.6014934999999997E-3</c:v>
                </c:pt>
                <c:pt idx="4320">
                  <c:v>5.0941320999999999E-3</c:v>
                </c:pt>
                <c:pt idx="4321">
                  <c:v>5.0941320999999999E-3</c:v>
                </c:pt>
                <c:pt idx="4322">
                  <c:v>6.6014934999999997E-3</c:v>
                </c:pt>
                <c:pt idx="4323">
                  <c:v>5.0941320999999999E-3</c:v>
                </c:pt>
                <c:pt idx="4324">
                  <c:v>5.0941320999999999E-3</c:v>
                </c:pt>
                <c:pt idx="4325">
                  <c:v>5.0941320999999999E-3</c:v>
                </c:pt>
                <c:pt idx="4326">
                  <c:v>5.0941320999999999E-3</c:v>
                </c:pt>
                <c:pt idx="4327">
                  <c:v>5.0941320999999999E-3</c:v>
                </c:pt>
                <c:pt idx="4328">
                  <c:v>5.0941320999999999E-3</c:v>
                </c:pt>
                <c:pt idx="4329">
                  <c:v>5.0941320999999999E-3</c:v>
                </c:pt>
                <c:pt idx="4330">
                  <c:v>5.0941320999999999E-3</c:v>
                </c:pt>
                <c:pt idx="4331">
                  <c:v>5.0941320999999999E-3</c:v>
                </c:pt>
                <c:pt idx="4332">
                  <c:v>5.0941320999999999E-3</c:v>
                </c:pt>
                <c:pt idx="4333">
                  <c:v>5.0941320999999999E-3</c:v>
                </c:pt>
                <c:pt idx="4334">
                  <c:v>6.6014934999999997E-3</c:v>
                </c:pt>
                <c:pt idx="4335">
                  <c:v>5.0941320999999999E-3</c:v>
                </c:pt>
                <c:pt idx="4336">
                  <c:v>5.0941320999999999E-3</c:v>
                </c:pt>
                <c:pt idx="4337">
                  <c:v>6.6014934999999997E-3</c:v>
                </c:pt>
                <c:pt idx="4338">
                  <c:v>5.0941320999999999E-3</c:v>
                </c:pt>
                <c:pt idx="4339">
                  <c:v>5.0941320999999999E-3</c:v>
                </c:pt>
                <c:pt idx="4340">
                  <c:v>6.6014934999999997E-3</c:v>
                </c:pt>
                <c:pt idx="4341">
                  <c:v>6.6014934999999997E-3</c:v>
                </c:pt>
                <c:pt idx="4342">
                  <c:v>5.0941320999999999E-3</c:v>
                </c:pt>
                <c:pt idx="4343">
                  <c:v>5.0941320999999999E-3</c:v>
                </c:pt>
                <c:pt idx="4344">
                  <c:v>6.6014934999999997E-3</c:v>
                </c:pt>
                <c:pt idx="4345">
                  <c:v>6.6014934999999997E-3</c:v>
                </c:pt>
                <c:pt idx="4346">
                  <c:v>5.0941320999999999E-3</c:v>
                </c:pt>
                <c:pt idx="4347">
                  <c:v>5.0941320999999999E-3</c:v>
                </c:pt>
                <c:pt idx="4348">
                  <c:v>5.0941320999999999E-3</c:v>
                </c:pt>
                <c:pt idx="4349">
                  <c:v>6.6014934999999997E-3</c:v>
                </c:pt>
                <c:pt idx="4350">
                  <c:v>5.0941320999999999E-3</c:v>
                </c:pt>
                <c:pt idx="4351">
                  <c:v>6.6014934999999997E-3</c:v>
                </c:pt>
                <c:pt idx="4352">
                  <c:v>5.0941320999999999E-3</c:v>
                </c:pt>
                <c:pt idx="4353">
                  <c:v>5.0941320999999999E-3</c:v>
                </c:pt>
                <c:pt idx="4354">
                  <c:v>5.0941320999999999E-3</c:v>
                </c:pt>
                <c:pt idx="4355">
                  <c:v>5.0941320999999999E-3</c:v>
                </c:pt>
                <c:pt idx="4356">
                  <c:v>5.0941320999999999E-3</c:v>
                </c:pt>
                <c:pt idx="4357">
                  <c:v>5.0941320999999999E-3</c:v>
                </c:pt>
                <c:pt idx="4358">
                  <c:v>6.6014934999999997E-3</c:v>
                </c:pt>
                <c:pt idx="4359">
                  <c:v>6.6014934999999997E-3</c:v>
                </c:pt>
                <c:pt idx="4360">
                  <c:v>5.0941320999999999E-3</c:v>
                </c:pt>
                <c:pt idx="4361">
                  <c:v>5.0941320999999999E-3</c:v>
                </c:pt>
                <c:pt idx="4362">
                  <c:v>5.0941320999999999E-3</c:v>
                </c:pt>
                <c:pt idx="4363">
                  <c:v>5.0941357000000003E-3</c:v>
                </c:pt>
                <c:pt idx="4364">
                  <c:v>5.0941993999999999E-3</c:v>
                </c:pt>
                <c:pt idx="4365">
                  <c:v>5.0943346999999996E-3</c:v>
                </c:pt>
                <c:pt idx="4366">
                  <c:v>5.0945306999999997E-3</c:v>
                </c:pt>
                <c:pt idx="4367">
                  <c:v>5.0947767000000003E-3</c:v>
                </c:pt>
                <c:pt idx="4368">
                  <c:v>6.6024224999999999E-3</c:v>
                </c:pt>
                <c:pt idx="4369">
                  <c:v>6.6027363000000002E-3</c:v>
                </c:pt>
                <c:pt idx="4370">
                  <c:v>3.5883490999999998E-3</c:v>
                </c:pt>
                <c:pt idx="4371">
                  <c:v>5.0960483000000003E-3</c:v>
                </c:pt>
                <c:pt idx="4372">
                  <c:v>6.6037433999999997E-3</c:v>
                </c:pt>
                <c:pt idx="4373">
                  <c:v>6.6040654999999998E-3</c:v>
                </c:pt>
                <c:pt idx="4374">
                  <c:v>5.0970052999999996E-3</c:v>
                </c:pt>
                <c:pt idx="4375">
                  <c:v>6.6046259000000001E-3</c:v>
                </c:pt>
                <c:pt idx="4376">
                  <c:v>6.604843E-3</c:v>
                </c:pt>
                <c:pt idx="4377">
                  <c:v>5.0976468000000002E-3</c:v>
                </c:pt>
                <c:pt idx="4378">
                  <c:v>6.6050982000000003E-3</c:v>
                </c:pt>
                <c:pt idx="4379">
                  <c:v>5.0977586999999998E-3</c:v>
                </c:pt>
                <c:pt idx="4380">
                  <c:v>5.0977039999999998E-3</c:v>
                </c:pt>
                <c:pt idx="4381">
                  <c:v>5.0975873000000003E-3</c:v>
                </c:pt>
                <c:pt idx="4382">
                  <c:v>6.6047743000000004E-3</c:v>
                </c:pt>
                <c:pt idx="4383">
                  <c:v>6.6045588000000002E-3</c:v>
                </c:pt>
                <c:pt idx="4384">
                  <c:v>6.6043063000000004E-3</c:v>
                </c:pt>
                <c:pt idx="4385">
                  <c:v>5.0966667000000004E-3</c:v>
                </c:pt>
                <c:pt idx="4386">
                  <c:v>5.0963646999999997E-3</c:v>
                </c:pt>
                <c:pt idx="4387">
                  <c:v>5.0960505999999997E-3</c:v>
                </c:pt>
                <c:pt idx="4388">
                  <c:v>5.0957327999999998E-3</c:v>
                </c:pt>
                <c:pt idx="4389">
                  <c:v>6.6027793999999997E-3</c:v>
                </c:pt>
                <c:pt idx="4390">
                  <c:v>5.0951193000000001E-3</c:v>
                </c:pt>
                <c:pt idx="4391">
                  <c:v>5.0948403999999999E-3</c:v>
                </c:pt>
                <c:pt idx="4392">
                  <c:v>5.0945913000000004E-3</c:v>
                </c:pt>
                <c:pt idx="4393">
                  <c:v>5.0943802999999996E-3</c:v>
                </c:pt>
                <c:pt idx="4394">
                  <c:v>5.0942156999999998E-3</c:v>
                </c:pt>
                <c:pt idx="4395">
                  <c:v>5.0941040999999999E-3</c:v>
                </c:pt>
                <c:pt idx="4396">
                  <c:v>5.0940163000000004E-3</c:v>
                </c:pt>
                <c:pt idx="4397">
                  <c:v>6.6013024E-3</c:v>
                </c:pt>
                <c:pt idx="4398">
                  <c:v>6.6012390000000001E-3</c:v>
                </c:pt>
                <c:pt idx="4399">
                  <c:v>5.0938260000000001E-3</c:v>
                </c:pt>
                <c:pt idx="4400">
                  <c:v>5.0937869000000002E-3</c:v>
                </c:pt>
                <c:pt idx="4401">
                  <c:v>5.0937600000000001E-3</c:v>
                </c:pt>
                <c:pt idx="4402">
                  <c:v>5.0937452999999999E-3</c:v>
                </c:pt>
                <c:pt idx="4403">
                  <c:v>5.0937428000000003E-3</c:v>
                </c:pt>
                <c:pt idx="4404">
                  <c:v>5.0937524999999997E-3</c:v>
                </c:pt>
                <c:pt idx="4405">
                  <c:v>5.0937743000000002E-3</c:v>
                </c:pt>
                <c:pt idx="4406">
                  <c:v>5.0938082999999997E-3</c:v>
                </c:pt>
                <c:pt idx="4407">
                  <c:v>6.6012162999999997E-3</c:v>
                </c:pt>
                <c:pt idx="4408">
                  <c:v>6.6012746000000001E-3</c:v>
                </c:pt>
                <c:pt idx="4409">
                  <c:v>6.6013451000000003E-3</c:v>
                </c:pt>
                <c:pt idx="4410">
                  <c:v>5.0940661999999996E-3</c:v>
                </c:pt>
                <c:pt idx="4411">
                  <c:v>6.6015242999999998E-3</c:v>
                </c:pt>
                <c:pt idx="4412">
                  <c:v>6.6016638999999997E-3</c:v>
                </c:pt>
                <c:pt idx="4413">
                  <c:v>5.0944893999999999E-3</c:v>
                </c:pt>
                <c:pt idx="4414">
                  <c:v>5.0947153999999998E-3</c:v>
                </c:pt>
                <c:pt idx="4415">
                  <c:v>3.5876126999999998E-3</c:v>
                </c:pt>
                <c:pt idx="4416">
                  <c:v>5.0952549000000003E-3</c:v>
                </c:pt>
                <c:pt idx="4417">
                  <c:v>5.0955530999999997E-3</c:v>
                </c:pt>
                <c:pt idx="4418">
                  <c:v>5.0958599999999998E-3</c:v>
                </c:pt>
                <c:pt idx="4419">
                  <c:v>6.6035271999999997E-3</c:v>
                </c:pt>
                <c:pt idx="4420">
                  <c:v>6.6038286999999998E-3</c:v>
                </c:pt>
                <c:pt idx="4421">
                  <c:v>5.0967579000000002E-3</c:v>
                </c:pt>
                <c:pt idx="4422">
                  <c:v>5.0970243E-3</c:v>
                </c:pt>
                <c:pt idx="4423">
                  <c:v>6.6046192E-3</c:v>
                </c:pt>
                <c:pt idx="4424">
                  <c:v>5.0974621000000001E-3</c:v>
                </c:pt>
                <c:pt idx="4425">
                  <c:v>6.6049756999999997E-3</c:v>
                </c:pt>
                <c:pt idx="4426">
                  <c:v>5.0977230999999998E-3</c:v>
                </c:pt>
                <c:pt idx="4427">
                  <c:v>6.6051245999999997E-3</c:v>
                </c:pt>
                <c:pt idx="4428">
                  <c:v>5.0977358999999998E-3</c:v>
                </c:pt>
                <c:pt idx="4429">
                  <c:v>5.0976318000000003E-3</c:v>
                </c:pt>
                <c:pt idx="4430">
                  <c:v>5.0974651000000003E-3</c:v>
                </c:pt>
                <c:pt idx="4431">
                  <c:v>5.0972457999999997E-3</c:v>
                </c:pt>
                <c:pt idx="4432">
                  <c:v>5.0969835999999996E-3</c:v>
                </c:pt>
                <c:pt idx="4433">
                  <c:v>5.0966887000000001E-3</c:v>
                </c:pt>
                <c:pt idx="4434">
                  <c:v>5.0963707999999996E-3</c:v>
                </c:pt>
                <c:pt idx="4435">
                  <c:v>5.0960398000000004E-3</c:v>
                </c:pt>
                <c:pt idx="4436">
                  <c:v>6.6030652999999996E-3</c:v>
                </c:pt>
                <c:pt idx="4437">
                  <c:v>5.0953785E-3</c:v>
                </c:pt>
                <c:pt idx="4438">
                  <c:v>5.0950680000000003E-3</c:v>
                </c:pt>
                <c:pt idx="4439">
                  <c:v>5.0947843999999999E-3</c:v>
                </c:pt>
                <c:pt idx="4440">
                  <c:v>5.0945373999999998E-3</c:v>
                </c:pt>
                <c:pt idx="4441">
                  <c:v>5.0943372999999997E-3</c:v>
                </c:pt>
                <c:pt idx="4442">
                  <c:v>5.0941937999999997E-3</c:v>
                </c:pt>
                <c:pt idx="4443">
                  <c:v>5.0941182999999996E-3</c:v>
                </c:pt>
                <c:pt idx="4444">
                  <c:v>5.0941336999999996E-3</c:v>
                </c:pt>
                <c:pt idx="4445">
                  <c:v>5.0942362000000003E-3</c:v>
                </c:pt>
                <c:pt idx="4446">
                  <c:v>5.0944129999999999E-3</c:v>
                </c:pt>
                <c:pt idx="4447">
                  <c:v>6.6020124999999997E-3</c:v>
                </c:pt>
                <c:pt idx="4448">
                  <c:v>6.6023000000000002E-3</c:v>
                </c:pt>
                <c:pt idx="4449">
                  <c:v>5.0952640000000004E-3</c:v>
                </c:pt>
                <c:pt idx="4450">
                  <c:v>5.0956122999999999E-3</c:v>
                </c:pt>
                <c:pt idx="4451">
                  <c:v>6.6033311000000001E-3</c:v>
                </c:pt>
                <c:pt idx="4452">
                  <c:v>5.0963303000000001E-3</c:v>
                </c:pt>
                <c:pt idx="4453">
                  <c:v>6.6040333000000001E-3</c:v>
                </c:pt>
                <c:pt idx="4454">
                  <c:v>5.0969932000000003E-3</c:v>
                </c:pt>
                <c:pt idx="4455">
                  <c:v>5.0972724999999997E-3</c:v>
                </c:pt>
                <c:pt idx="4456">
                  <c:v>6.6048579000000003E-3</c:v>
                </c:pt>
                <c:pt idx="4457">
                  <c:v>5.0976646999999998E-3</c:v>
                </c:pt>
                <c:pt idx="4458">
                  <c:v>5.0977525999999999E-3</c:v>
                </c:pt>
                <c:pt idx="4459">
                  <c:v>5.0977488999999999E-3</c:v>
                </c:pt>
                <c:pt idx="4460">
                  <c:v>5.0976071000000001E-3</c:v>
                </c:pt>
                <c:pt idx="4461">
                  <c:v>3.5899717000000002E-3</c:v>
                </c:pt>
                <c:pt idx="4462">
                  <c:v>5.0969357000000002E-3</c:v>
                </c:pt>
                <c:pt idx="4463">
                  <c:v>3.5890878000000002E-3</c:v>
                </c:pt>
                <c:pt idx="4464">
                  <c:v>5.0958816000000002E-3</c:v>
                </c:pt>
                <c:pt idx="4465">
                  <c:v>6.6026213999999996E-3</c:v>
                </c:pt>
                <c:pt idx="4466">
                  <c:v>5.0946059999999998E-3</c:v>
                </c:pt>
                <c:pt idx="4467">
                  <c:v>3.5865741E-3</c:v>
                </c:pt>
                <c:pt idx="4468">
                  <c:v>5.0932709000000003E-3</c:v>
                </c:pt>
                <c:pt idx="4469">
                  <c:v>5.0926319000000001E-3</c:v>
                </c:pt>
                <c:pt idx="4470">
                  <c:v>5.0920391000000001E-3</c:v>
                </c:pt>
                <c:pt idx="4471">
                  <c:v>5.0915131999999998E-3</c:v>
                </c:pt>
                <c:pt idx="4472">
                  <c:v>5.0910744999999999E-3</c:v>
                </c:pt>
                <c:pt idx="4473">
                  <c:v>5.0907438000000003E-3</c:v>
                </c:pt>
                <c:pt idx="4474">
                  <c:v>5.0905413999999998E-3</c:v>
                </c:pt>
                <c:pt idx="4475">
                  <c:v>5.0904851999999997E-3</c:v>
                </c:pt>
                <c:pt idx="4476">
                  <c:v>5.0905380000000004E-3</c:v>
                </c:pt>
                <c:pt idx="4477">
                  <c:v>6.5980387000000003E-3</c:v>
                </c:pt>
                <c:pt idx="4478">
                  <c:v>5.0908777000000004E-3</c:v>
                </c:pt>
                <c:pt idx="4479">
                  <c:v>5.0911391999999998E-3</c:v>
                </c:pt>
                <c:pt idx="4480">
                  <c:v>3.5840802E-3</c:v>
                </c:pt>
                <c:pt idx="4481">
                  <c:v>5.0917820000000004E-3</c:v>
                </c:pt>
                <c:pt idx="4482">
                  <c:v>5.0921380000000004E-3</c:v>
                </c:pt>
                <c:pt idx="4483">
                  <c:v>5.0925001000000003E-3</c:v>
                </c:pt>
                <c:pt idx="4484">
                  <c:v>5.0928559000000002E-3</c:v>
                </c:pt>
                <c:pt idx="4485">
                  <c:v>6.6005550999999997E-3</c:v>
                </c:pt>
                <c:pt idx="4486">
                  <c:v>6.6008598999999996E-3</c:v>
                </c:pt>
                <c:pt idx="4487">
                  <c:v>5.0937585999999997E-3</c:v>
                </c:pt>
                <c:pt idx="4488">
                  <c:v>5.0939627999999999E-3</c:v>
                </c:pt>
                <c:pt idx="4489">
                  <c:v>5.0940977000000004E-3</c:v>
                </c:pt>
                <c:pt idx="4490">
                  <c:v>5.0941507999999998E-3</c:v>
                </c:pt>
                <c:pt idx="4491">
                  <c:v>6.6014723000000003E-3</c:v>
                </c:pt>
                <c:pt idx="4492">
                  <c:v>6.6013555000000003E-3</c:v>
                </c:pt>
                <c:pt idx="4493">
                  <c:v>5.0938160000000001E-3</c:v>
                </c:pt>
                <c:pt idx="4494">
                  <c:v>5.0935870000000001E-3</c:v>
                </c:pt>
                <c:pt idx="4495">
                  <c:v>5.093317E-3</c:v>
                </c:pt>
                <c:pt idx="4496">
                  <c:v>5.0930157E-3</c:v>
                </c:pt>
                <c:pt idx="4497">
                  <c:v>5.0926933000000002E-3</c:v>
                </c:pt>
                <c:pt idx="4498">
                  <c:v>5.0923595999999996E-3</c:v>
                </c:pt>
                <c:pt idx="4499">
                  <c:v>5.0920245999999999E-3</c:v>
                </c:pt>
                <c:pt idx="4500">
                  <c:v>6.5990627E-3</c:v>
                </c:pt>
                <c:pt idx="4501">
                  <c:v>6.5987555999999998E-3</c:v>
                </c:pt>
                <c:pt idx="4502">
                  <c:v>6.5984770999999998E-3</c:v>
                </c:pt>
                <c:pt idx="4503">
                  <c:v>5.0908719999999998E-3</c:v>
                </c:pt>
                <c:pt idx="4504">
                  <c:v>5.0906807999999996E-3</c:v>
                </c:pt>
                <c:pt idx="4505">
                  <c:v>6.5979141000000003E-3</c:v>
                </c:pt>
                <c:pt idx="4506">
                  <c:v>5.0904849E-3</c:v>
                </c:pt>
                <c:pt idx="4507">
                  <c:v>5.0904994000000002E-3</c:v>
                </c:pt>
                <c:pt idx="4508">
                  <c:v>5.0905808999999998E-3</c:v>
                </c:pt>
                <c:pt idx="4509">
                  <c:v>3.5833522999999998E-3</c:v>
                </c:pt>
                <c:pt idx="4510">
                  <c:v>6.5982677000000003E-3</c:v>
                </c:pt>
                <c:pt idx="4511">
                  <c:v>5.091127E-3</c:v>
                </c:pt>
                <c:pt idx="4512">
                  <c:v>5.0913837999999999E-3</c:v>
                </c:pt>
                <c:pt idx="4513">
                  <c:v>5.0916653999999997E-3</c:v>
                </c:pt>
                <c:pt idx="4514">
                  <c:v>6.5993279999999998E-3</c:v>
                </c:pt>
                <c:pt idx="4515">
                  <c:v>5.0922718E-3</c:v>
                </c:pt>
                <c:pt idx="4516">
                  <c:v>5.0925815000000003E-3</c:v>
                </c:pt>
                <c:pt idx="4517">
                  <c:v>5.0928852000000002E-3</c:v>
                </c:pt>
                <c:pt idx="4518">
                  <c:v>5.0931754999999999E-3</c:v>
                </c:pt>
                <c:pt idx="4519">
                  <c:v>5.0934446000000001E-3</c:v>
                </c:pt>
                <c:pt idx="4520">
                  <c:v>5.0936849999999997E-3</c:v>
                </c:pt>
                <c:pt idx="4521">
                  <c:v>5.0938891000000004E-3</c:v>
                </c:pt>
                <c:pt idx="4522">
                  <c:v>5.0940493999999999E-3</c:v>
                </c:pt>
                <c:pt idx="4523">
                  <c:v>5.0941600000000004E-3</c:v>
                </c:pt>
                <c:pt idx="4524">
                  <c:v>3.5868864999999998E-3</c:v>
                </c:pt>
                <c:pt idx="4525">
                  <c:v>6.6016846000000002E-3</c:v>
                </c:pt>
                <c:pt idx="4526">
                  <c:v>5.0943867999999996E-3</c:v>
                </c:pt>
                <c:pt idx="4527">
                  <c:v>6.6017990999999998E-3</c:v>
                </c:pt>
                <c:pt idx="4528">
                  <c:v>5.0944770999999996E-3</c:v>
                </c:pt>
                <c:pt idx="4529">
                  <c:v>5.0945039999999997E-3</c:v>
                </c:pt>
                <c:pt idx="4530">
                  <c:v>5.0945186999999999E-3</c:v>
                </c:pt>
                <c:pt idx="4531">
                  <c:v>5.0945212000000004E-3</c:v>
                </c:pt>
                <c:pt idx="4532">
                  <c:v>5.0945115000000001E-3</c:v>
                </c:pt>
                <c:pt idx="4533">
                  <c:v>5.0944896999999996E-3</c:v>
                </c:pt>
                <c:pt idx="4534">
                  <c:v>6.6018168000000002E-3</c:v>
                </c:pt>
                <c:pt idx="4535">
                  <c:v>6.6017706000000001E-3</c:v>
                </c:pt>
                <c:pt idx="4536">
                  <c:v>5.0943511999999996E-3</c:v>
                </c:pt>
                <c:pt idx="4537">
                  <c:v>6.6016419E-3</c:v>
                </c:pt>
                <c:pt idx="4538">
                  <c:v>5.0941980000000003E-3</c:v>
                </c:pt>
                <c:pt idx="4539">
                  <c:v>5.0941012000000003E-3</c:v>
                </c:pt>
                <c:pt idx="4540">
                  <c:v>6.6013230000000001E-3</c:v>
                </c:pt>
                <c:pt idx="4541">
                  <c:v>5.0937745999999999E-3</c:v>
                </c:pt>
                <c:pt idx="4542">
                  <c:v>5.0935484E-3</c:v>
                </c:pt>
                <c:pt idx="4543">
                  <c:v>5.0932902000000004E-3</c:v>
                </c:pt>
                <c:pt idx="4544">
                  <c:v>5.0930078000000004E-3</c:v>
                </c:pt>
                <c:pt idx="4545">
                  <c:v>5.0927087999999999E-3</c:v>
                </c:pt>
                <c:pt idx="4546">
                  <c:v>5.0924005999999997E-3</c:v>
                </c:pt>
                <c:pt idx="4547">
                  <c:v>5.0920910999999996E-3</c:v>
                </c:pt>
                <c:pt idx="4548">
                  <c:v>6.5991519999999996E-3</c:v>
                </c:pt>
                <c:pt idx="4549">
                  <c:v>6.5988627999999999E-3</c:v>
                </c:pt>
                <c:pt idx="4550">
                  <c:v>5.0912301E-3</c:v>
                </c:pt>
                <c:pt idx="4551">
                  <c:v>8.1057216000000008E-3</c:v>
                </c:pt>
                <c:pt idx="4552">
                  <c:v>5.0907890999999997E-3</c:v>
                </c:pt>
                <c:pt idx="4553">
                  <c:v>5.0906314999999997E-3</c:v>
                </c:pt>
                <c:pt idx="4554">
                  <c:v>5.0905259999999997E-3</c:v>
                </c:pt>
                <c:pt idx="4555">
                  <c:v>5.0904814999999997E-3</c:v>
                </c:pt>
                <c:pt idx="4556">
                  <c:v>5.0905191000000004E-3</c:v>
                </c:pt>
                <c:pt idx="4557">
                  <c:v>3.5832699999999999E-3</c:v>
                </c:pt>
                <c:pt idx="4558">
                  <c:v>5.0908196000000001E-3</c:v>
                </c:pt>
                <c:pt idx="4559">
                  <c:v>5.0910594999999999E-3</c:v>
                </c:pt>
                <c:pt idx="4560">
                  <c:v>5.0913438999999998E-3</c:v>
                </c:pt>
                <c:pt idx="4561">
                  <c:v>6.5990255999999999E-3</c:v>
                </c:pt>
                <c:pt idx="4562">
                  <c:v>5.0920000000000002E-3</c:v>
                </c:pt>
                <c:pt idx="4563">
                  <c:v>5.0923486999999998E-3</c:v>
                </c:pt>
                <c:pt idx="4564">
                  <c:v>6.6000592000000002E-3</c:v>
                </c:pt>
                <c:pt idx="4565">
                  <c:v>5.0930304999999999E-3</c:v>
                </c:pt>
                <c:pt idx="4566">
                  <c:v>5.0933406000000002E-3</c:v>
                </c:pt>
                <c:pt idx="4567">
                  <c:v>5.0936150999999997E-3</c:v>
                </c:pt>
                <c:pt idx="4568">
                  <c:v>5.0938423999999996E-3</c:v>
                </c:pt>
                <c:pt idx="4569">
                  <c:v>5.0940113000000004E-3</c:v>
                </c:pt>
                <c:pt idx="4570">
                  <c:v>5.0941103999999999E-3</c:v>
                </c:pt>
                <c:pt idx="4571">
                  <c:v>6.6014899000000002E-3</c:v>
                </c:pt>
                <c:pt idx="4572">
                  <c:v>8.1087876999999999E-3</c:v>
                </c:pt>
                <c:pt idx="4573">
                  <c:v>5.0939295000000002E-3</c:v>
                </c:pt>
                <c:pt idx="4574">
                  <c:v>6.6010951999999996E-3</c:v>
                </c:pt>
                <c:pt idx="4575">
                  <c:v>5.0934869000000002E-3</c:v>
                </c:pt>
                <c:pt idx="4576">
                  <c:v>5.0932008999999999E-3</c:v>
                </c:pt>
                <c:pt idx="4577">
                  <c:v>5.0928859E-3</c:v>
                </c:pt>
                <c:pt idx="4578">
                  <c:v>5.0925526000000004E-3</c:v>
                </c:pt>
                <c:pt idx="4579">
                  <c:v>6.5995753000000004E-3</c:v>
                </c:pt>
                <c:pt idx="4580">
                  <c:v>6.5992376999999998E-3</c:v>
                </c:pt>
                <c:pt idx="4581">
                  <c:v>6.5989137999999999E-3</c:v>
                </c:pt>
                <c:pt idx="4582">
                  <c:v>5.0912492999999996E-3</c:v>
                </c:pt>
                <c:pt idx="4583">
                  <c:v>6.5983496000000001E-3</c:v>
                </c:pt>
                <c:pt idx="4584">
                  <c:v>6.5981308999999997E-3</c:v>
                </c:pt>
                <c:pt idx="4585">
                  <c:v>5.090603E-3</c:v>
                </c:pt>
                <c:pt idx="4586">
                  <c:v>5.0905077999999996E-3</c:v>
                </c:pt>
                <c:pt idx="4587">
                  <c:v>5.0904903999999997E-3</c:v>
                </c:pt>
                <c:pt idx="4588">
                  <c:v>5.0905487000000001E-3</c:v>
                </c:pt>
                <c:pt idx="4589">
                  <c:v>5.0906730000000004E-3</c:v>
                </c:pt>
                <c:pt idx="4590">
                  <c:v>5.0908537999999996E-3</c:v>
                </c:pt>
                <c:pt idx="4591">
                  <c:v>5.0910820000000002E-3</c:v>
                </c:pt>
                <c:pt idx="4592">
                  <c:v>6.598713E-3</c:v>
                </c:pt>
                <c:pt idx="4593">
                  <c:v>5.0916433000000004E-3</c:v>
                </c:pt>
                <c:pt idx="4594">
                  <c:v>6.5993218999999999E-3</c:v>
                </c:pt>
                <c:pt idx="4595">
                  <c:v>6.5996463999999999E-3</c:v>
                </c:pt>
                <c:pt idx="4596">
                  <c:v>5.0926087E-3</c:v>
                </c:pt>
                <c:pt idx="4597">
                  <c:v>5.0929265E-3</c:v>
                </c:pt>
                <c:pt idx="4598">
                  <c:v>5.0932269000000001E-3</c:v>
                </c:pt>
                <c:pt idx="4599">
                  <c:v>6.6008628999999997E-3</c:v>
                </c:pt>
                <c:pt idx="4600">
                  <c:v>5.0937389000000003E-3</c:v>
                </c:pt>
                <c:pt idx="4601">
                  <c:v>5.0939321000000003E-3</c:v>
                </c:pt>
                <c:pt idx="4602">
                  <c:v>5.0940713E-3</c:v>
                </c:pt>
                <c:pt idx="4603">
                  <c:v>5.0941457999999998E-3</c:v>
                </c:pt>
                <c:pt idx="4604">
                  <c:v>5.0941305000000003E-3</c:v>
                </c:pt>
                <c:pt idx="4605">
                  <c:v>6.6013894999999998E-3</c:v>
                </c:pt>
                <c:pt idx="4606">
                  <c:v>6.6012127999999998E-3</c:v>
                </c:pt>
                <c:pt idx="4607">
                  <c:v>5.0936121000000004E-3</c:v>
                </c:pt>
                <c:pt idx="4608">
                  <c:v>5.0933237999999997E-3</c:v>
                </c:pt>
                <c:pt idx="4609">
                  <c:v>5.0929987000000003E-3</c:v>
                </c:pt>
                <c:pt idx="4610">
                  <c:v>8.1073758000000003E-3</c:v>
                </c:pt>
                <c:pt idx="4611">
                  <c:v>6.5996518999999997E-3</c:v>
                </c:pt>
                <c:pt idx="4612">
                  <c:v>6.5992923000000002E-3</c:v>
                </c:pt>
                <c:pt idx="4613">
                  <c:v>5.0915817000000002E-3</c:v>
                </c:pt>
                <c:pt idx="4614">
                  <c:v>5.0912613999999998E-3</c:v>
                </c:pt>
                <c:pt idx="4615">
                  <c:v>6.5983452999999999E-3</c:v>
                </c:pt>
                <c:pt idx="4616">
                  <c:v>6.5981158999999998E-3</c:v>
                </c:pt>
                <c:pt idx="4617">
                  <c:v>5.0905847999999998E-3</c:v>
                </c:pt>
                <c:pt idx="4618">
                  <c:v>5.0904962999999996E-3</c:v>
                </c:pt>
                <c:pt idx="4619">
                  <c:v>6.597866E-3</c:v>
                </c:pt>
                <c:pt idx="4620">
                  <c:v>6.5980127999999997E-3</c:v>
                </c:pt>
                <c:pt idx="4621">
                  <c:v>5.0909351999999996E-3</c:v>
                </c:pt>
                <c:pt idx="4622">
                  <c:v>6.5987075000000003E-3</c:v>
                </c:pt>
                <c:pt idx="4623">
                  <c:v>8.1065765000000005E-3</c:v>
                </c:pt>
                <c:pt idx="4624">
                  <c:v>5.0924298999999998E-3</c:v>
                </c:pt>
                <c:pt idx="4625">
                  <c:v>5.0930665E-3</c:v>
                </c:pt>
                <c:pt idx="4626">
                  <c:v>5.0937363999999999E-3</c:v>
                </c:pt>
                <c:pt idx="4627">
                  <c:v>5.0944181999999999E-3</c:v>
                </c:pt>
                <c:pt idx="4628">
                  <c:v>5.0950904999999998E-3</c:v>
                </c:pt>
                <c:pt idx="4629">
                  <c:v>5.0957320000000004E-3</c:v>
                </c:pt>
                <c:pt idx="4630">
                  <c:v>5.0963214999999997E-3</c:v>
                </c:pt>
                <c:pt idx="4631">
                  <c:v>5.0968376999999997E-3</c:v>
                </c:pt>
                <c:pt idx="4632">
                  <c:v>6.6046172000000002E-3</c:v>
                </c:pt>
                <c:pt idx="4633">
                  <c:v>5.0975660000000004E-3</c:v>
                </c:pt>
                <c:pt idx="4634">
                  <c:v>6.6050928000000002E-3</c:v>
                </c:pt>
                <c:pt idx="4635">
                  <c:v>5.0977517999999996E-3</c:v>
                </c:pt>
                <c:pt idx="4636">
                  <c:v>5.0976698999999999E-3</c:v>
                </c:pt>
                <c:pt idx="4637">
                  <c:v>6.6048792000000002E-3</c:v>
                </c:pt>
                <c:pt idx="4638">
                  <c:v>5.0973175999999999E-3</c:v>
                </c:pt>
                <c:pt idx="4639">
                  <c:v>6.6044251000000002E-3</c:v>
                </c:pt>
                <c:pt idx="4640">
                  <c:v>6.6041390000000002E-3</c:v>
                </c:pt>
                <c:pt idx="4641">
                  <c:v>5.0964684E-3</c:v>
                </c:pt>
                <c:pt idx="4642">
                  <c:v>6.6034989000000001E-3</c:v>
                </c:pt>
                <c:pt idx="4643">
                  <c:v>5.0958056999999999E-3</c:v>
                </c:pt>
                <c:pt idx="4644">
                  <c:v>5.0954757000000002E-3</c:v>
                </c:pt>
                <c:pt idx="4645">
                  <c:v>5.0951599999999996E-3</c:v>
                </c:pt>
                <c:pt idx="4646">
                  <c:v>5.0948688999999997E-3</c:v>
                </c:pt>
                <c:pt idx="4647">
                  <c:v>6.6019731999999998E-3</c:v>
                </c:pt>
                <c:pt idx="4648">
                  <c:v>5.0944006E-3</c:v>
                </c:pt>
                <c:pt idx="4649">
                  <c:v>5.0942438000000003E-3</c:v>
                </c:pt>
                <c:pt idx="4650">
                  <c:v>5.0941520999999998E-3</c:v>
                </c:pt>
                <c:pt idx="4651">
                  <c:v>5.0941320999999999E-3</c:v>
                </c:pt>
                <c:pt idx="4652">
                  <c:v>5.0941320999999999E-3</c:v>
                </c:pt>
                <c:pt idx="4653">
                  <c:v>5.0941320999999999E-3</c:v>
                </c:pt>
                <c:pt idx="4654">
                  <c:v>6.6014934999999997E-3</c:v>
                </c:pt>
                <c:pt idx="4655">
                  <c:v>6.6014934999999997E-3</c:v>
                </c:pt>
                <c:pt idx="4656">
                  <c:v>6.6014934999999997E-3</c:v>
                </c:pt>
                <c:pt idx="4657">
                  <c:v>5.0941320999999999E-3</c:v>
                </c:pt>
                <c:pt idx="4658">
                  <c:v>5.0941320999999999E-3</c:v>
                </c:pt>
                <c:pt idx="4659">
                  <c:v>6.6014934999999997E-3</c:v>
                </c:pt>
                <c:pt idx="4660">
                  <c:v>6.6014934999999997E-3</c:v>
                </c:pt>
                <c:pt idx="4661">
                  <c:v>6.6014934999999997E-3</c:v>
                </c:pt>
                <c:pt idx="4662">
                  <c:v>6.6014934999999997E-3</c:v>
                </c:pt>
                <c:pt idx="4663">
                  <c:v>8.1088549000000003E-3</c:v>
                </c:pt>
                <c:pt idx="4664">
                  <c:v>6.6014934999999997E-3</c:v>
                </c:pt>
                <c:pt idx="4665">
                  <c:v>6.6014934999999997E-3</c:v>
                </c:pt>
                <c:pt idx="4666">
                  <c:v>6.6014934999999997E-3</c:v>
                </c:pt>
                <c:pt idx="4667">
                  <c:v>5.0941320999999999E-3</c:v>
                </c:pt>
                <c:pt idx="4668">
                  <c:v>6.6014934999999997E-3</c:v>
                </c:pt>
                <c:pt idx="4669">
                  <c:v>8.1088549000000003E-3</c:v>
                </c:pt>
                <c:pt idx="4670">
                  <c:v>6.6014934999999997E-3</c:v>
                </c:pt>
                <c:pt idx="4671">
                  <c:v>6.6014934999999997E-3</c:v>
                </c:pt>
                <c:pt idx="4672">
                  <c:v>6.6014934999999997E-3</c:v>
                </c:pt>
                <c:pt idx="4673">
                  <c:v>5.0941320999999999E-3</c:v>
                </c:pt>
                <c:pt idx="4674">
                  <c:v>5.0941320999999999E-3</c:v>
                </c:pt>
                <c:pt idx="4675">
                  <c:v>5.0941320999999999E-3</c:v>
                </c:pt>
                <c:pt idx="4676">
                  <c:v>6.6014934999999997E-3</c:v>
                </c:pt>
                <c:pt idx="4677">
                  <c:v>5.0941320999999999E-3</c:v>
                </c:pt>
                <c:pt idx="4678">
                  <c:v>6.6014934999999997E-3</c:v>
                </c:pt>
                <c:pt idx="4679">
                  <c:v>6.6014934999999997E-3</c:v>
                </c:pt>
                <c:pt idx="4680">
                  <c:v>6.6014934999999997E-3</c:v>
                </c:pt>
                <c:pt idx="4681">
                  <c:v>8.1088549000000003E-3</c:v>
                </c:pt>
                <c:pt idx="4682">
                  <c:v>5.0941320999999999E-3</c:v>
                </c:pt>
                <c:pt idx="4683">
                  <c:v>5.0941320999999999E-3</c:v>
                </c:pt>
                <c:pt idx="4684">
                  <c:v>5.0941320999999999E-3</c:v>
                </c:pt>
                <c:pt idx="4685">
                  <c:v>6.6014934999999997E-3</c:v>
                </c:pt>
                <c:pt idx="4686">
                  <c:v>8.1088549000000003E-3</c:v>
                </c:pt>
                <c:pt idx="4687">
                  <c:v>5.0941320999999999E-3</c:v>
                </c:pt>
                <c:pt idx="4688">
                  <c:v>6.6014934999999997E-3</c:v>
                </c:pt>
                <c:pt idx="4689">
                  <c:v>6.6014934999999997E-3</c:v>
                </c:pt>
                <c:pt idx="4690">
                  <c:v>6.6014934999999997E-3</c:v>
                </c:pt>
                <c:pt idx="4691">
                  <c:v>5.0941320999999999E-3</c:v>
                </c:pt>
                <c:pt idx="4692">
                  <c:v>5.0941320999999999E-3</c:v>
                </c:pt>
                <c:pt idx="4693">
                  <c:v>5.0941320999999999E-3</c:v>
                </c:pt>
                <c:pt idx="4694">
                  <c:v>8.1088549000000003E-3</c:v>
                </c:pt>
                <c:pt idx="4695">
                  <c:v>6.6014934999999997E-3</c:v>
                </c:pt>
                <c:pt idx="4696">
                  <c:v>6.6014934999999997E-3</c:v>
                </c:pt>
                <c:pt idx="4697">
                  <c:v>6.6014934999999997E-3</c:v>
                </c:pt>
                <c:pt idx="4698">
                  <c:v>6.6014934999999997E-3</c:v>
                </c:pt>
                <c:pt idx="4699">
                  <c:v>8.1088513000000008E-3</c:v>
                </c:pt>
                <c:pt idx="4700">
                  <c:v>5.0940647000000004E-3</c:v>
                </c:pt>
                <c:pt idx="4701">
                  <c:v>6.6012911000000001E-3</c:v>
                </c:pt>
                <c:pt idx="4702">
                  <c:v>8.1084571000000008E-3</c:v>
                </c:pt>
                <c:pt idx="4703">
                  <c:v>6.6008491999999998E-3</c:v>
                </c:pt>
                <c:pt idx="4704">
                  <c:v>5.0932008999999999E-3</c:v>
                </c:pt>
                <c:pt idx="4705">
                  <c:v>6.6002489000000003E-3</c:v>
                </c:pt>
                <c:pt idx="4706">
                  <c:v>5.0925526000000004E-3</c:v>
                </c:pt>
                <c:pt idx="4707">
                  <c:v>5.0922116000000003E-3</c:v>
                </c:pt>
                <c:pt idx="4708">
                  <c:v>6.5992376999999998E-3</c:v>
                </c:pt>
                <c:pt idx="4709">
                  <c:v>6.5989137999999999E-3</c:v>
                </c:pt>
                <c:pt idx="4710">
                  <c:v>6.5986142000000001E-3</c:v>
                </c:pt>
                <c:pt idx="4711">
                  <c:v>5.0909843999999999E-3</c:v>
                </c:pt>
                <c:pt idx="4712">
                  <c:v>6.5981308999999997E-3</c:v>
                </c:pt>
                <c:pt idx="4713">
                  <c:v>8.1053342999999993E-3</c:v>
                </c:pt>
                <c:pt idx="4714">
                  <c:v>6.5978736E-3</c:v>
                </c:pt>
                <c:pt idx="4715">
                  <c:v>6.5978529000000003E-3</c:v>
                </c:pt>
                <c:pt idx="4716">
                  <c:v>6.5978529000000003E-3</c:v>
                </c:pt>
                <c:pt idx="4717">
                  <c:v>6.5978529000000003E-3</c:v>
                </c:pt>
                <c:pt idx="4718">
                  <c:v>5.0904870000000003E-3</c:v>
                </c:pt>
                <c:pt idx="4719">
                  <c:v>5.0904870000000003E-3</c:v>
                </c:pt>
                <c:pt idx="4720">
                  <c:v>6.5978529000000003E-3</c:v>
                </c:pt>
                <c:pt idx="4721">
                  <c:v>5.0904870000000003E-3</c:v>
                </c:pt>
                <c:pt idx="4722">
                  <c:v>6.5978529000000003E-3</c:v>
                </c:pt>
                <c:pt idx="4723">
                  <c:v>6.5978529000000003E-3</c:v>
                </c:pt>
                <c:pt idx="4724">
                  <c:v>5.0904870000000003E-3</c:v>
                </c:pt>
                <c:pt idx="4725">
                  <c:v>6.5978529000000003E-3</c:v>
                </c:pt>
                <c:pt idx="4726">
                  <c:v>6.5978529000000003E-3</c:v>
                </c:pt>
                <c:pt idx="4727">
                  <c:v>5.0904870000000003E-3</c:v>
                </c:pt>
                <c:pt idx="4728">
                  <c:v>6.5978529000000003E-3</c:v>
                </c:pt>
                <c:pt idx="4729">
                  <c:v>6.5978529000000003E-3</c:v>
                </c:pt>
                <c:pt idx="4730">
                  <c:v>6.5978529000000003E-3</c:v>
                </c:pt>
                <c:pt idx="4731">
                  <c:v>5.0904870000000003E-3</c:v>
                </c:pt>
                <c:pt idx="4732">
                  <c:v>6.5978529000000003E-3</c:v>
                </c:pt>
                <c:pt idx="4733">
                  <c:v>6.5978529000000003E-3</c:v>
                </c:pt>
                <c:pt idx="4734">
                  <c:v>6.5978529000000003E-3</c:v>
                </c:pt>
                <c:pt idx="4735">
                  <c:v>6.5978529000000003E-3</c:v>
                </c:pt>
                <c:pt idx="4736">
                  <c:v>6.5978529000000003E-3</c:v>
                </c:pt>
                <c:pt idx="4737">
                  <c:v>6.5978529000000003E-3</c:v>
                </c:pt>
                <c:pt idx="4738">
                  <c:v>6.5978529000000003E-3</c:v>
                </c:pt>
                <c:pt idx="4739">
                  <c:v>6.5978529000000003E-3</c:v>
                </c:pt>
                <c:pt idx="4740">
                  <c:v>5.0904870000000003E-3</c:v>
                </c:pt>
                <c:pt idx="4741">
                  <c:v>8.1052186999999998E-3</c:v>
                </c:pt>
                <c:pt idx="4742">
                  <c:v>6.5978529000000003E-3</c:v>
                </c:pt>
                <c:pt idx="4743">
                  <c:v>5.0904870000000003E-3</c:v>
                </c:pt>
                <c:pt idx="4744">
                  <c:v>5.0904870000000003E-3</c:v>
                </c:pt>
                <c:pt idx="4745">
                  <c:v>6.5978529000000003E-3</c:v>
                </c:pt>
                <c:pt idx="4746">
                  <c:v>6.5978529000000003E-3</c:v>
                </c:pt>
                <c:pt idx="4747">
                  <c:v>6.5978529000000003E-3</c:v>
                </c:pt>
                <c:pt idx="4748">
                  <c:v>8.1052186999999998E-3</c:v>
                </c:pt>
                <c:pt idx="4749">
                  <c:v>8.1052186999999998E-3</c:v>
                </c:pt>
                <c:pt idx="4750">
                  <c:v>8.1052186999999998E-3</c:v>
                </c:pt>
                <c:pt idx="4751">
                  <c:v>6.5978529000000003E-3</c:v>
                </c:pt>
                <c:pt idx="4752">
                  <c:v>6.5978529000000003E-3</c:v>
                </c:pt>
                <c:pt idx="4753">
                  <c:v>8.1052186999999998E-3</c:v>
                </c:pt>
                <c:pt idx="4754">
                  <c:v>6.5978529000000003E-3</c:v>
                </c:pt>
                <c:pt idx="4755">
                  <c:v>6.5978529000000003E-3</c:v>
                </c:pt>
                <c:pt idx="4756">
                  <c:v>6.5978529000000003E-3</c:v>
                </c:pt>
                <c:pt idx="4757">
                  <c:v>5.0904870000000003E-3</c:v>
                </c:pt>
                <c:pt idx="4758">
                  <c:v>6.5978529000000003E-3</c:v>
                </c:pt>
                <c:pt idx="4759">
                  <c:v>8.1052186999999998E-3</c:v>
                </c:pt>
                <c:pt idx="4760">
                  <c:v>6.5978529000000003E-3</c:v>
                </c:pt>
                <c:pt idx="4761">
                  <c:v>6.5978529000000003E-3</c:v>
                </c:pt>
                <c:pt idx="4762">
                  <c:v>6.5978529000000003E-3</c:v>
                </c:pt>
                <c:pt idx="4763">
                  <c:v>6.5978559000000004E-3</c:v>
                </c:pt>
                <c:pt idx="4764">
                  <c:v>8.1052751999999995E-3</c:v>
                </c:pt>
                <c:pt idx="4765">
                  <c:v>6.5980240000000001E-3</c:v>
                </c:pt>
                <c:pt idx="4766">
                  <c:v>6.5981913000000003E-3</c:v>
                </c:pt>
                <c:pt idx="4767">
                  <c:v>6.5984034999999998E-3</c:v>
                </c:pt>
                <c:pt idx="4768">
                  <c:v>5.0912874999999996E-3</c:v>
                </c:pt>
                <c:pt idx="4769">
                  <c:v>6.5989300000000002E-3</c:v>
                </c:pt>
                <c:pt idx="4770">
                  <c:v>8.1065925000000007E-3</c:v>
                </c:pt>
                <c:pt idx="4771">
                  <c:v>6.5995393000000003E-3</c:v>
                </c:pt>
                <c:pt idx="4772">
                  <c:v>6.599855E-3</c:v>
                </c:pt>
                <c:pt idx="4773">
                  <c:v>6.6001673000000002E-3</c:v>
                </c:pt>
                <c:pt idx="4774">
                  <c:v>6.6004682E-3</c:v>
                </c:pt>
                <c:pt idx="4775">
                  <c:v>6.6007499000000002E-3</c:v>
                </c:pt>
                <c:pt idx="4776">
                  <c:v>6.6010043000000003E-3</c:v>
                </c:pt>
                <c:pt idx="4777">
                  <c:v>6.6012233999999999E-3</c:v>
                </c:pt>
                <c:pt idx="4778">
                  <c:v>6.6013994000000001E-3</c:v>
                </c:pt>
                <c:pt idx="4779">
                  <c:v>6.6015259999999999E-3</c:v>
                </c:pt>
                <c:pt idx="4780">
                  <c:v>6.6016267999999996E-3</c:v>
                </c:pt>
                <c:pt idx="4781">
                  <c:v>5.0943506999999999E-3</c:v>
                </c:pt>
                <c:pt idx="4782">
                  <c:v>6.6017816000000003E-3</c:v>
                </c:pt>
                <c:pt idx="4783">
                  <c:v>6.6018363000000004E-3</c:v>
                </c:pt>
                <c:pt idx="4784">
                  <c:v>6.6018765000000002E-3</c:v>
                </c:pt>
                <c:pt idx="4785">
                  <c:v>6.6019025000000004E-3</c:v>
                </c:pt>
                <c:pt idx="4786">
                  <c:v>5.0945536999999997E-3</c:v>
                </c:pt>
                <c:pt idx="4787">
                  <c:v>6.6019132999999997E-3</c:v>
                </c:pt>
                <c:pt idx="4788">
                  <c:v>6.6018989999999996E-3</c:v>
                </c:pt>
                <c:pt idx="4789">
                  <c:v>6.6018719000000003E-3</c:v>
                </c:pt>
                <c:pt idx="4790">
                  <c:v>8.1091936E-3</c:v>
                </c:pt>
                <c:pt idx="4791">
                  <c:v>6.6017812999999998E-3</c:v>
                </c:pt>
                <c:pt idx="4792">
                  <c:v>5.0943574E-3</c:v>
                </c:pt>
                <c:pt idx="4793">
                  <c:v>8.1090057999999993E-3</c:v>
                </c:pt>
                <c:pt idx="4794">
                  <c:v>6.6015598000000002E-3</c:v>
                </c:pt>
                <c:pt idx="4795">
                  <c:v>6.6014625000000004E-3</c:v>
                </c:pt>
                <c:pt idx="4796">
                  <c:v>8.1086816000000006E-3</c:v>
                </c:pt>
                <c:pt idx="4797">
                  <c:v>6.6011272999999997E-3</c:v>
                </c:pt>
                <c:pt idx="4798">
                  <c:v>6.600893E-3</c:v>
                </c:pt>
                <c:pt idx="4799">
                  <c:v>6.6006253000000003E-3</c:v>
                </c:pt>
                <c:pt idx="4800">
                  <c:v>6.6003325999999998E-3</c:v>
                </c:pt>
                <c:pt idx="4801">
                  <c:v>8.1073862999999999E-3</c:v>
                </c:pt>
                <c:pt idx="4802">
                  <c:v>8.1070689999999997E-3</c:v>
                </c:pt>
                <c:pt idx="4803">
                  <c:v>6.5993876999999998E-3</c:v>
                </c:pt>
                <c:pt idx="4804">
                  <c:v>6.5990783999999997E-3</c:v>
                </c:pt>
                <c:pt idx="4805">
                  <c:v>5.0914211999999997E-3</c:v>
                </c:pt>
                <c:pt idx="4806">
                  <c:v>6.5985187000000001E-3</c:v>
                </c:pt>
                <c:pt idx="4807">
                  <c:v>6.5982851999999998E-3</c:v>
                </c:pt>
                <c:pt idx="4808">
                  <c:v>6.5980937E-3</c:v>
                </c:pt>
                <c:pt idx="4809">
                  <c:v>6.5979528000000001E-3</c:v>
                </c:pt>
                <c:pt idx="4810">
                  <c:v>8.1052365999999994E-3</c:v>
                </c:pt>
                <c:pt idx="4811">
                  <c:v>8.1052217999999995E-3</c:v>
                </c:pt>
                <c:pt idx="4812">
                  <c:v>6.5979109999999997E-3</c:v>
                </c:pt>
                <c:pt idx="4813">
                  <c:v>6.5980285999999999E-3</c:v>
                </c:pt>
                <c:pt idx="4814">
                  <c:v>6.5982000999999998E-3</c:v>
                </c:pt>
                <c:pt idx="4815">
                  <c:v>6.5984171999999997E-3</c:v>
                </c:pt>
                <c:pt idx="4816">
                  <c:v>6.5986713999999997E-3</c:v>
                </c:pt>
                <c:pt idx="4817">
                  <c:v>6.5989543999999999E-3</c:v>
                </c:pt>
                <c:pt idx="4818">
                  <c:v>6.5992576999999997E-3</c:v>
                </c:pt>
                <c:pt idx="4819">
                  <c:v>5.0922092000000004E-3</c:v>
                </c:pt>
                <c:pt idx="4820">
                  <c:v>6.5998916999999999E-3</c:v>
                </c:pt>
                <c:pt idx="4821">
                  <c:v>6.6002055999999998E-3</c:v>
                </c:pt>
                <c:pt idx="4822">
                  <c:v>6.6005062999999996E-3</c:v>
                </c:pt>
                <c:pt idx="4823">
                  <c:v>6.6007853999999998E-3</c:v>
                </c:pt>
                <c:pt idx="4824">
                  <c:v>6.6010345999999998E-3</c:v>
                </c:pt>
                <c:pt idx="4825">
                  <c:v>8.1086073000000009E-3</c:v>
                </c:pt>
                <c:pt idx="4826">
                  <c:v>6.6014098999999998E-3</c:v>
                </c:pt>
                <c:pt idx="4827">
                  <c:v>6.6015214000000001E-3</c:v>
                </c:pt>
                <c:pt idx="4828">
                  <c:v>6.6016091000000001E-3</c:v>
                </c:pt>
                <c:pt idx="4829">
                  <c:v>6.6016846000000002E-3</c:v>
                </c:pt>
                <c:pt idx="4830">
                  <c:v>6.6017478999999997E-3</c:v>
                </c:pt>
                <c:pt idx="4831">
                  <c:v>8.1091601000000003E-3</c:v>
                </c:pt>
                <c:pt idx="4832">
                  <c:v>6.6018381000000001E-3</c:v>
                </c:pt>
                <c:pt idx="4833">
                  <c:v>8.1092258999999993E-3</c:v>
                </c:pt>
                <c:pt idx="4834">
                  <c:v>6.6018795999999999E-3</c:v>
                </c:pt>
                <c:pt idx="4835">
                  <c:v>6.6018821000000004E-3</c:v>
                </c:pt>
                <c:pt idx="4836">
                  <c:v>6.6018724999999997E-3</c:v>
                </c:pt>
                <c:pt idx="4837">
                  <c:v>6.6018507000000001E-3</c:v>
                </c:pt>
                <c:pt idx="4838">
                  <c:v>6.6018168000000002E-3</c:v>
                </c:pt>
                <c:pt idx="4839">
                  <c:v>5.0944095999999996E-3</c:v>
                </c:pt>
                <c:pt idx="4840">
                  <c:v>5.0943511999999996E-3</c:v>
                </c:pt>
                <c:pt idx="4841">
                  <c:v>8.1090030999999996E-3</c:v>
                </c:pt>
                <c:pt idx="4842">
                  <c:v>6.6015592999999996E-3</c:v>
                </c:pt>
                <c:pt idx="4843">
                  <c:v>6.6014626E-3</c:v>
                </c:pt>
                <c:pt idx="4844">
                  <c:v>6.6013230000000001E-3</c:v>
                </c:pt>
                <c:pt idx="4845">
                  <c:v>6.6011363999999998E-3</c:v>
                </c:pt>
                <c:pt idx="4846">
                  <c:v>6.6009105000000004E-3</c:v>
                </c:pt>
                <c:pt idx="4847">
                  <c:v>6.6006525999999996E-3</c:v>
                </c:pt>
                <c:pt idx="4848">
                  <c:v>6.6003705999999997E-3</c:v>
                </c:pt>
                <c:pt idx="4849">
                  <c:v>6.6000718999999998E-3</c:v>
                </c:pt>
                <c:pt idx="4850">
                  <c:v>6.5997640999999998E-3</c:v>
                </c:pt>
                <c:pt idx="4851">
                  <c:v>8.1068188999999999E-3</c:v>
                </c:pt>
                <c:pt idx="4852">
                  <c:v>6.5991519999999996E-3</c:v>
                </c:pt>
                <c:pt idx="4853">
                  <c:v>6.5988627999999999E-3</c:v>
                </c:pt>
                <c:pt idx="4854">
                  <c:v>8.1059600000000006E-3</c:v>
                </c:pt>
                <c:pt idx="4855">
                  <c:v>6.5983563999999998E-3</c:v>
                </c:pt>
                <c:pt idx="4856">
                  <c:v>6.5981546000000004E-3</c:v>
                </c:pt>
                <c:pt idx="4857">
                  <c:v>6.5979971E-3</c:v>
                </c:pt>
                <c:pt idx="4858">
                  <c:v>6.5978918000000001E-3</c:v>
                </c:pt>
                <c:pt idx="4859">
                  <c:v>8.1052133000000005E-3</c:v>
                </c:pt>
                <c:pt idx="4860">
                  <c:v>6.5978879999999997E-3</c:v>
                </c:pt>
                <c:pt idx="4861">
                  <c:v>6.5980103999999998E-3</c:v>
                </c:pt>
                <c:pt idx="4862">
                  <c:v>5.0908370999999996E-3</c:v>
                </c:pt>
                <c:pt idx="4863">
                  <c:v>6.5984520999999999E-3</c:v>
                </c:pt>
                <c:pt idx="4864">
                  <c:v>8.1061116000000003E-3</c:v>
                </c:pt>
                <c:pt idx="4865">
                  <c:v>8.1064388000000008E-3</c:v>
                </c:pt>
                <c:pt idx="4866">
                  <c:v>6.5994228E-3</c:v>
                </c:pt>
                <c:pt idx="4867">
                  <c:v>8.1071431000000003E-3</c:v>
                </c:pt>
                <c:pt idx="4868">
                  <c:v>8.1074957999999996E-3</c:v>
                </c:pt>
                <c:pt idx="4869">
                  <c:v>6.6004699000000002E-3</c:v>
                </c:pt>
                <c:pt idx="4870">
                  <c:v>8.1081413999999994E-3</c:v>
                </c:pt>
                <c:pt idx="4871">
                  <c:v>6.6010482000000001E-3</c:v>
                </c:pt>
                <c:pt idx="4872">
                  <c:v>6.6012648999999998E-3</c:v>
                </c:pt>
                <c:pt idx="4873">
                  <c:v>8.1087785999999999E-3</c:v>
                </c:pt>
                <c:pt idx="4874">
                  <c:v>8.1088541999999996E-3</c:v>
                </c:pt>
                <c:pt idx="4875">
                  <c:v>6.6014808000000001E-3</c:v>
                </c:pt>
                <c:pt idx="4876">
                  <c:v>6.6013907999999998E-3</c:v>
                </c:pt>
                <c:pt idx="4877">
                  <c:v>8.1085983000000004E-3</c:v>
                </c:pt>
                <c:pt idx="4878">
                  <c:v>6.6010278E-3</c:v>
                </c:pt>
                <c:pt idx="4879">
                  <c:v>8.1081368000000004E-3</c:v>
                </c:pt>
                <c:pt idx="4880">
                  <c:v>6.6004864999999998E-3</c:v>
                </c:pt>
                <c:pt idx="4881">
                  <c:v>8.1075366999999992E-3</c:v>
                </c:pt>
                <c:pt idx="4882">
                  <c:v>6.5998458000000003E-3</c:v>
                </c:pt>
                <c:pt idx="4883">
                  <c:v>8.1068766E-3</c:v>
                </c:pt>
                <c:pt idx="4884">
                  <c:v>8.1065488000000002E-3</c:v>
                </c:pt>
                <c:pt idx="4885">
                  <c:v>6.5988710999999997E-3</c:v>
                </c:pt>
                <c:pt idx="4886">
                  <c:v>8.1059472999999993E-3</c:v>
                </c:pt>
                <c:pt idx="4887">
                  <c:v>6.5983281000000001E-3</c:v>
                </c:pt>
                <c:pt idx="4888">
                  <c:v>6.5981184999999998E-3</c:v>
                </c:pt>
                <c:pt idx="4889">
                  <c:v>8.1053289999999997E-3</c:v>
                </c:pt>
                <c:pt idx="4890">
                  <c:v>8.1052385000000005E-3</c:v>
                </c:pt>
                <c:pt idx="4891">
                  <c:v>6.5978529000000003E-3</c:v>
                </c:pt>
                <c:pt idx="4892">
                  <c:v>6.5978529000000003E-3</c:v>
                </c:pt>
                <c:pt idx="4893">
                  <c:v>6.5978529000000003E-3</c:v>
                </c:pt>
                <c:pt idx="4894">
                  <c:v>6.5978529000000003E-3</c:v>
                </c:pt>
                <c:pt idx="4895">
                  <c:v>5.0904870000000003E-3</c:v>
                </c:pt>
                <c:pt idx="4896">
                  <c:v>5.0904870000000003E-3</c:v>
                </c:pt>
                <c:pt idx="4897">
                  <c:v>6.5978529000000003E-3</c:v>
                </c:pt>
                <c:pt idx="4898">
                  <c:v>8.1052186999999998E-3</c:v>
                </c:pt>
                <c:pt idx="4899">
                  <c:v>8.1052186999999998E-3</c:v>
                </c:pt>
                <c:pt idx="4900">
                  <c:v>6.5978529000000003E-3</c:v>
                </c:pt>
                <c:pt idx="4901">
                  <c:v>8.1052186999999998E-3</c:v>
                </c:pt>
                <c:pt idx="4902">
                  <c:v>8.1052186999999998E-3</c:v>
                </c:pt>
                <c:pt idx="4903">
                  <c:v>8.1052186999999998E-3</c:v>
                </c:pt>
                <c:pt idx="4904">
                  <c:v>8.1052186999999998E-3</c:v>
                </c:pt>
                <c:pt idx="4905">
                  <c:v>8.1052186999999998E-3</c:v>
                </c:pt>
                <c:pt idx="4906">
                  <c:v>6.5978529000000003E-3</c:v>
                </c:pt>
                <c:pt idx="4907">
                  <c:v>8.1052186999999998E-3</c:v>
                </c:pt>
                <c:pt idx="4908">
                  <c:v>8.1052186999999998E-3</c:v>
                </c:pt>
                <c:pt idx="4909">
                  <c:v>8.1052186999999998E-3</c:v>
                </c:pt>
                <c:pt idx="4910">
                  <c:v>8.1052186999999998E-3</c:v>
                </c:pt>
                <c:pt idx="4911">
                  <c:v>8.1052186999999998E-3</c:v>
                </c:pt>
                <c:pt idx="4912">
                  <c:v>8.1052186999999998E-3</c:v>
                </c:pt>
                <c:pt idx="4913">
                  <c:v>6.5978529000000003E-3</c:v>
                </c:pt>
                <c:pt idx="4914">
                  <c:v>6.5978529000000003E-3</c:v>
                </c:pt>
                <c:pt idx="4915">
                  <c:v>8.1052186999999998E-3</c:v>
                </c:pt>
                <c:pt idx="4916">
                  <c:v>6.5978529000000003E-3</c:v>
                </c:pt>
                <c:pt idx="4917">
                  <c:v>8.1052186999999998E-3</c:v>
                </c:pt>
                <c:pt idx="4918">
                  <c:v>8.1052186999999998E-3</c:v>
                </c:pt>
                <c:pt idx="4919">
                  <c:v>8.1052186999999998E-3</c:v>
                </c:pt>
                <c:pt idx="4920">
                  <c:v>8.1052186999999998E-3</c:v>
                </c:pt>
                <c:pt idx="4921">
                  <c:v>8.1052186999999998E-3</c:v>
                </c:pt>
                <c:pt idx="4922">
                  <c:v>6.5978529000000003E-3</c:v>
                </c:pt>
                <c:pt idx="4923">
                  <c:v>8.1052186999999998E-3</c:v>
                </c:pt>
                <c:pt idx="4924">
                  <c:v>6.5978529000000003E-3</c:v>
                </c:pt>
                <c:pt idx="4925">
                  <c:v>8.1052186999999998E-3</c:v>
                </c:pt>
                <c:pt idx="4926">
                  <c:v>6.5978529000000003E-3</c:v>
                </c:pt>
                <c:pt idx="4927">
                  <c:v>8.1052186999999998E-3</c:v>
                </c:pt>
                <c:pt idx="4928">
                  <c:v>8.1052186999999998E-3</c:v>
                </c:pt>
                <c:pt idx="4929">
                  <c:v>6.5978529000000003E-3</c:v>
                </c:pt>
                <c:pt idx="4930">
                  <c:v>8.1052186999999998E-3</c:v>
                </c:pt>
                <c:pt idx="4931">
                  <c:v>8.1052186999999998E-3</c:v>
                </c:pt>
                <c:pt idx="4932">
                  <c:v>8.1052186999999998E-3</c:v>
                </c:pt>
                <c:pt idx="4933">
                  <c:v>6.5978529000000003E-3</c:v>
                </c:pt>
                <c:pt idx="4934">
                  <c:v>8.1052186999999998E-3</c:v>
                </c:pt>
                <c:pt idx="4935">
                  <c:v>8.1052186999999998E-3</c:v>
                </c:pt>
                <c:pt idx="4936">
                  <c:v>6.5978529000000003E-3</c:v>
                </c:pt>
                <c:pt idx="4937">
                  <c:v>6.5978529000000003E-3</c:v>
                </c:pt>
                <c:pt idx="4938">
                  <c:v>6.5978529000000003E-3</c:v>
                </c:pt>
                <c:pt idx="4939">
                  <c:v>6.5978529000000003E-3</c:v>
                </c:pt>
                <c:pt idx="4940">
                  <c:v>6.5978529000000003E-3</c:v>
                </c:pt>
                <c:pt idx="4941">
                  <c:v>6.5978529000000003E-3</c:v>
                </c:pt>
                <c:pt idx="4942">
                  <c:v>6.5978529000000003E-3</c:v>
                </c:pt>
                <c:pt idx="4943">
                  <c:v>6.5978529000000003E-3</c:v>
                </c:pt>
                <c:pt idx="4944">
                  <c:v>6.5978529000000003E-3</c:v>
                </c:pt>
                <c:pt idx="4945">
                  <c:v>8.1052186999999998E-3</c:v>
                </c:pt>
                <c:pt idx="4946">
                  <c:v>8.1052186999999998E-3</c:v>
                </c:pt>
                <c:pt idx="4947">
                  <c:v>8.1052186999999998E-3</c:v>
                </c:pt>
                <c:pt idx="4948">
                  <c:v>6.5978529000000003E-3</c:v>
                </c:pt>
                <c:pt idx="4949">
                  <c:v>8.1052186999999998E-3</c:v>
                </c:pt>
                <c:pt idx="4950">
                  <c:v>6.5978529000000003E-3</c:v>
                </c:pt>
                <c:pt idx="4951">
                  <c:v>8.1052186999999998E-3</c:v>
                </c:pt>
                <c:pt idx="4952">
                  <c:v>6.5978529000000003E-3</c:v>
                </c:pt>
                <c:pt idx="4953">
                  <c:v>8.1052186999999998E-3</c:v>
                </c:pt>
                <c:pt idx="4954">
                  <c:v>6.5978529000000003E-3</c:v>
                </c:pt>
                <c:pt idx="4955">
                  <c:v>6.5978529000000003E-3</c:v>
                </c:pt>
                <c:pt idx="4956">
                  <c:v>8.1052186999999998E-3</c:v>
                </c:pt>
                <c:pt idx="4957">
                  <c:v>8.1052186999999998E-3</c:v>
                </c:pt>
                <c:pt idx="4958">
                  <c:v>6.5978529000000003E-3</c:v>
                </c:pt>
                <c:pt idx="4959">
                  <c:v>8.1052186999999998E-3</c:v>
                </c:pt>
                <c:pt idx="4960">
                  <c:v>6.5978529000000003E-3</c:v>
                </c:pt>
                <c:pt idx="4961">
                  <c:v>8.1052186999999998E-3</c:v>
                </c:pt>
                <c:pt idx="4962">
                  <c:v>8.1052186999999998E-3</c:v>
                </c:pt>
                <c:pt idx="4963">
                  <c:v>8.1052186999999998E-3</c:v>
                </c:pt>
                <c:pt idx="4964">
                  <c:v>8.1052186999999998E-3</c:v>
                </c:pt>
                <c:pt idx="4965">
                  <c:v>8.1052186999999998E-3</c:v>
                </c:pt>
                <c:pt idx="4966">
                  <c:v>8.1052186999999998E-3</c:v>
                </c:pt>
                <c:pt idx="4967">
                  <c:v>8.1052186999999998E-3</c:v>
                </c:pt>
                <c:pt idx="4968">
                  <c:v>8.1052186999999998E-3</c:v>
                </c:pt>
                <c:pt idx="4969">
                  <c:v>8.1052186999999998E-3</c:v>
                </c:pt>
                <c:pt idx="4970">
                  <c:v>6.5978529000000003E-3</c:v>
                </c:pt>
                <c:pt idx="4971">
                  <c:v>8.1052186999999998E-3</c:v>
                </c:pt>
                <c:pt idx="4972">
                  <c:v>8.1052186999999998E-3</c:v>
                </c:pt>
                <c:pt idx="4973">
                  <c:v>8.1052186999999998E-3</c:v>
                </c:pt>
                <c:pt idx="4974">
                  <c:v>8.1052186999999998E-3</c:v>
                </c:pt>
                <c:pt idx="4975">
                  <c:v>6.5978529000000003E-3</c:v>
                </c:pt>
                <c:pt idx="4976">
                  <c:v>8.1052186999999998E-3</c:v>
                </c:pt>
                <c:pt idx="4977">
                  <c:v>6.5978529000000003E-3</c:v>
                </c:pt>
                <c:pt idx="4978">
                  <c:v>6.5978529000000003E-3</c:v>
                </c:pt>
                <c:pt idx="4979">
                  <c:v>8.1052186999999998E-3</c:v>
                </c:pt>
                <c:pt idx="4980">
                  <c:v>8.1052186999999998E-3</c:v>
                </c:pt>
                <c:pt idx="4981">
                  <c:v>8.1052186999999998E-3</c:v>
                </c:pt>
                <c:pt idx="4982">
                  <c:v>8.1052186999999998E-3</c:v>
                </c:pt>
                <c:pt idx="4983">
                  <c:v>8.1052186999999998E-3</c:v>
                </c:pt>
                <c:pt idx="4984">
                  <c:v>8.1052186999999998E-3</c:v>
                </c:pt>
                <c:pt idx="4985">
                  <c:v>8.1052186999999998E-3</c:v>
                </c:pt>
                <c:pt idx="4986">
                  <c:v>8.1052186999999998E-3</c:v>
                </c:pt>
                <c:pt idx="4987">
                  <c:v>8.1052186999999998E-3</c:v>
                </c:pt>
                <c:pt idx="4988">
                  <c:v>8.1052186999999998E-3</c:v>
                </c:pt>
                <c:pt idx="4989">
                  <c:v>8.1052186999999998E-3</c:v>
                </c:pt>
                <c:pt idx="4990">
                  <c:v>6.5978529000000003E-3</c:v>
                </c:pt>
                <c:pt idx="4991">
                  <c:v>6.5978529000000003E-3</c:v>
                </c:pt>
                <c:pt idx="4992">
                  <c:v>6.5978529000000003E-3</c:v>
                </c:pt>
                <c:pt idx="4993">
                  <c:v>8.1052186999999998E-3</c:v>
                </c:pt>
                <c:pt idx="4994">
                  <c:v>8.1052186999999998E-3</c:v>
                </c:pt>
                <c:pt idx="4995">
                  <c:v>8.1052186999999998E-3</c:v>
                </c:pt>
                <c:pt idx="4996">
                  <c:v>8.1052186999999998E-3</c:v>
                </c:pt>
                <c:pt idx="4997">
                  <c:v>6.5978529000000003E-3</c:v>
                </c:pt>
                <c:pt idx="4998">
                  <c:v>6.5978529000000003E-3</c:v>
                </c:pt>
                <c:pt idx="4999">
                  <c:v>6.5978529000000003E-3</c:v>
                </c:pt>
                <c:pt idx="5000">
                  <c:v>5.0904870000000003E-3</c:v>
                </c:pt>
                <c:pt idx="5001">
                  <c:v>6.5978529000000003E-3</c:v>
                </c:pt>
                <c:pt idx="5002">
                  <c:v>8.1052186999999998E-3</c:v>
                </c:pt>
                <c:pt idx="5003">
                  <c:v>8.1052186999999998E-3</c:v>
                </c:pt>
                <c:pt idx="5004">
                  <c:v>9.6125845000000001E-3</c:v>
                </c:pt>
                <c:pt idx="5005">
                  <c:v>8.1052186999999998E-3</c:v>
                </c:pt>
                <c:pt idx="5006">
                  <c:v>6.5978529000000003E-3</c:v>
                </c:pt>
                <c:pt idx="5007">
                  <c:v>6.5978529000000003E-3</c:v>
                </c:pt>
                <c:pt idx="5008">
                  <c:v>6.5978529000000003E-3</c:v>
                </c:pt>
                <c:pt idx="5009">
                  <c:v>8.1052186999999998E-3</c:v>
                </c:pt>
                <c:pt idx="5010">
                  <c:v>8.1052186999999998E-3</c:v>
                </c:pt>
                <c:pt idx="5011">
                  <c:v>8.1052186999999998E-3</c:v>
                </c:pt>
                <c:pt idx="5012">
                  <c:v>8.1052186999999998E-3</c:v>
                </c:pt>
                <c:pt idx="5013">
                  <c:v>6.5978529000000003E-3</c:v>
                </c:pt>
                <c:pt idx="5014">
                  <c:v>8.1052186999999998E-3</c:v>
                </c:pt>
                <c:pt idx="5015">
                  <c:v>8.1052186999999998E-3</c:v>
                </c:pt>
                <c:pt idx="5016">
                  <c:v>8.1052186999999998E-3</c:v>
                </c:pt>
                <c:pt idx="5017">
                  <c:v>6.5978529000000003E-3</c:v>
                </c:pt>
                <c:pt idx="5018">
                  <c:v>8.1052186999999998E-3</c:v>
                </c:pt>
                <c:pt idx="5019">
                  <c:v>8.1052222999999993E-3</c:v>
                </c:pt>
                <c:pt idx="5020">
                  <c:v>8.1052862000000007E-3</c:v>
                </c:pt>
                <c:pt idx="5021">
                  <c:v>8.1054215999999991E-3</c:v>
                </c:pt>
                <c:pt idx="5022">
                  <c:v>8.1056180000000002E-3</c:v>
                </c:pt>
                <c:pt idx="5023">
                  <c:v>8.1058645000000006E-3</c:v>
                </c:pt>
                <c:pt idx="5024">
                  <c:v>6.5987857999999996E-3</c:v>
                </c:pt>
                <c:pt idx="5025">
                  <c:v>8.1064653000000007E-3</c:v>
                </c:pt>
                <c:pt idx="5026">
                  <c:v>8.1067980999999997E-3</c:v>
                </c:pt>
                <c:pt idx="5027">
                  <c:v>6.5997749E-3</c:v>
                </c:pt>
                <c:pt idx="5028">
                  <c:v>6.6001122999999997E-3</c:v>
                </c:pt>
                <c:pt idx="5029">
                  <c:v>8.1077985000000009E-3</c:v>
                </c:pt>
                <c:pt idx="5030">
                  <c:v>8.1080970999999995E-3</c:v>
                </c:pt>
                <c:pt idx="5031">
                  <c:v>8.1083605999999996E-3</c:v>
                </c:pt>
                <c:pt idx="5032">
                  <c:v>8.1085783000000005E-3</c:v>
                </c:pt>
                <c:pt idx="5033">
                  <c:v>6.6013781999999998E-3</c:v>
                </c:pt>
                <c:pt idx="5034">
                  <c:v>8.1088342999999993E-3</c:v>
                </c:pt>
                <c:pt idx="5035">
                  <c:v>9.6162126999999997E-3</c:v>
                </c:pt>
                <c:pt idx="5036">
                  <c:v>8.1087876999999999E-3</c:v>
                </c:pt>
                <c:pt idx="5037">
                  <c:v>8.1086527999999995E-3</c:v>
                </c:pt>
                <c:pt idx="5038">
                  <c:v>8.1084571000000008E-3</c:v>
                </c:pt>
                <c:pt idx="5039">
                  <c:v>8.1082112999999994E-3</c:v>
                </c:pt>
                <c:pt idx="5040">
                  <c:v>8.1079259999999997E-3</c:v>
                </c:pt>
                <c:pt idx="5041">
                  <c:v>8.1076117999999992E-3</c:v>
                </c:pt>
                <c:pt idx="5042">
                  <c:v>8.1072793000000008E-3</c:v>
                </c:pt>
                <c:pt idx="5043">
                  <c:v>8.1069391000000001E-3</c:v>
                </c:pt>
                <c:pt idx="5044">
                  <c:v>8.1066018999999996E-3</c:v>
                </c:pt>
                <c:pt idx="5045">
                  <c:v>8.1062783000000003E-3</c:v>
                </c:pt>
                <c:pt idx="5046">
                  <c:v>8.1059791000000006E-3</c:v>
                </c:pt>
                <c:pt idx="5047">
                  <c:v>8.1057148999999998E-3</c:v>
                </c:pt>
                <c:pt idx="5048">
                  <c:v>8.1054964000000004E-3</c:v>
                </c:pt>
                <c:pt idx="5049">
                  <c:v>6.5979686000000003E-3</c:v>
                </c:pt>
                <c:pt idx="5050">
                  <c:v>8.1052394999999999E-3</c:v>
                </c:pt>
                <c:pt idx="5051">
                  <c:v>8.1052186999999998E-3</c:v>
                </c:pt>
                <c:pt idx="5052">
                  <c:v>8.1052186999999998E-3</c:v>
                </c:pt>
                <c:pt idx="5053">
                  <c:v>8.1052186999999998E-3</c:v>
                </c:pt>
                <c:pt idx="5054">
                  <c:v>6.5978529000000003E-3</c:v>
                </c:pt>
                <c:pt idx="5055">
                  <c:v>8.1052186999999998E-3</c:v>
                </c:pt>
                <c:pt idx="5056">
                  <c:v>8.1052186999999998E-3</c:v>
                </c:pt>
                <c:pt idx="5057">
                  <c:v>6.5978529000000003E-3</c:v>
                </c:pt>
                <c:pt idx="5058">
                  <c:v>8.1052186999999998E-3</c:v>
                </c:pt>
                <c:pt idx="5059">
                  <c:v>6.5978529000000003E-3</c:v>
                </c:pt>
                <c:pt idx="5060">
                  <c:v>8.1052186999999998E-3</c:v>
                </c:pt>
                <c:pt idx="5061">
                  <c:v>8.1052186999999998E-3</c:v>
                </c:pt>
                <c:pt idx="5062">
                  <c:v>8.1052186999999998E-3</c:v>
                </c:pt>
                <c:pt idx="5063">
                  <c:v>8.1052186999999998E-3</c:v>
                </c:pt>
                <c:pt idx="5064">
                  <c:v>6.5978529000000003E-3</c:v>
                </c:pt>
                <c:pt idx="5065">
                  <c:v>8.1052186999999998E-3</c:v>
                </c:pt>
                <c:pt idx="5066">
                  <c:v>8.1052186999999998E-3</c:v>
                </c:pt>
                <c:pt idx="5067">
                  <c:v>8.1052186999999998E-3</c:v>
                </c:pt>
                <c:pt idx="5068">
                  <c:v>8.1052186999999998E-3</c:v>
                </c:pt>
                <c:pt idx="5069">
                  <c:v>6.5978529000000003E-3</c:v>
                </c:pt>
                <c:pt idx="5070">
                  <c:v>6.5978529000000003E-3</c:v>
                </c:pt>
                <c:pt idx="5071">
                  <c:v>8.1052186999999998E-3</c:v>
                </c:pt>
                <c:pt idx="5072">
                  <c:v>6.5978529000000003E-3</c:v>
                </c:pt>
                <c:pt idx="5073">
                  <c:v>8.1052186999999998E-3</c:v>
                </c:pt>
                <c:pt idx="5074">
                  <c:v>8.1052186999999998E-3</c:v>
                </c:pt>
                <c:pt idx="5075">
                  <c:v>8.1052186999999998E-3</c:v>
                </c:pt>
                <c:pt idx="5076">
                  <c:v>6.5978529000000003E-3</c:v>
                </c:pt>
                <c:pt idx="5077">
                  <c:v>6.5978529000000003E-3</c:v>
                </c:pt>
                <c:pt idx="5078">
                  <c:v>9.6125845000000001E-3</c:v>
                </c:pt>
                <c:pt idx="5079">
                  <c:v>8.1052186999999998E-3</c:v>
                </c:pt>
                <c:pt idx="5080">
                  <c:v>8.1052186999999998E-3</c:v>
                </c:pt>
                <c:pt idx="5081">
                  <c:v>8.1052186999999998E-3</c:v>
                </c:pt>
                <c:pt idx="5082">
                  <c:v>8.1052186999999998E-3</c:v>
                </c:pt>
                <c:pt idx="5083">
                  <c:v>9.6125845000000001E-3</c:v>
                </c:pt>
                <c:pt idx="5084">
                  <c:v>8.1052186999999998E-3</c:v>
                </c:pt>
                <c:pt idx="5085">
                  <c:v>6.5978529000000003E-3</c:v>
                </c:pt>
                <c:pt idx="5086">
                  <c:v>8.1052186999999998E-3</c:v>
                </c:pt>
                <c:pt idx="5087">
                  <c:v>6.5978529000000003E-3</c:v>
                </c:pt>
                <c:pt idx="5088">
                  <c:v>8.1052186999999998E-3</c:v>
                </c:pt>
                <c:pt idx="5089">
                  <c:v>8.1052186999999998E-3</c:v>
                </c:pt>
                <c:pt idx="5090">
                  <c:v>8.1052186999999998E-3</c:v>
                </c:pt>
                <c:pt idx="5091">
                  <c:v>9.6125845000000001E-3</c:v>
                </c:pt>
                <c:pt idx="5092">
                  <c:v>8.1052186999999998E-3</c:v>
                </c:pt>
                <c:pt idx="5093">
                  <c:v>8.1052186999999998E-3</c:v>
                </c:pt>
                <c:pt idx="5094">
                  <c:v>8.1052186999999998E-3</c:v>
                </c:pt>
                <c:pt idx="5095">
                  <c:v>6.5978529000000003E-3</c:v>
                </c:pt>
                <c:pt idx="5096">
                  <c:v>8.1052186999999998E-3</c:v>
                </c:pt>
                <c:pt idx="5097">
                  <c:v>9.6125845000000001E-3</c:v>
                </c:pt>
                <c:pt idx="5098">
                  <c:v>8.1052186999999998E-3</c:v>
                </c:pt>
                <c:pt idx="5099">
                  <c:v>8.1052186999999998E-3</c:v>
                </c:pt>
                <c:pt idx="5100">
                  <c:v>8.1052186999999998E-3</c:v>
                </c:pt>
                <c:pt idx="5101">
                  <c:v>9.6125845000000001E-3</c:v>
                </c:pt>
                <c:pt idx="5102">
                  <c:v>6.5978529000000003E-3</c:v>
                </c:pt>
                <c:pt idx="5103">
                  <c:v>8.1052186999999998E-3</c:v>
                </c:pt>
                <c:pt idx="5104">
                  <c:v>6.5978529000000003E-3</c:v>
                </c:pt>
                <c:pt idx="5105">
                  <c:v>9.6125845000000001E-3</c:v>
                </c:pt>
                <c:pt idx="5106">
                  <c:v>6.5978529000000003E-3</c:v>
                </c:pt>
                <c:pt idx="5107">
                  <c:v>8.1052186999999998E-3</c:v>
                </c:pt>
                <c:pt idx="5108">
                  <c:v>8.1052186999999998E-3</c:v>
                </c:pt>
                <c:pt idx="5109">
                  <c:v>8.1052186999999998E-3</c:v>
                </c:pt>
                <c:pt idx="5110">
                  <c:v>8.1052186999999998E-3</c:v>
                </c:pt>
                <c:pt idx="5111">
                  <c:v>9.6125845000000001E-3</c:v>
                </c:pt>
                <c:pt idx="5112">
                  <c:v>8.1052186999999998E-3</c:v>
                </c:pt>
                <c:pt idx="5113">
                  <c:v>8.1052186999999998E-3</c:v>
                </c:pt>
                <c:pt idx="5114">
                  <c:v>8.1052186999999998E-3</c:v>
                </c:pt>
                <c:pt idx="5115">
                  <c:v>8.1052186999999998E-3</c:v>
                </c:pt>
                <c:pt idx="5116">
                  <c:v>8.1052186999999998E-3</c:v>
                </c:pt>
                <c:pt idx="5117">
                  <c:v>8.1052186999999998E-3</c:v>
                </c:pt>
                <c:pt idx="5118">
                  <c:v>6.5978529000000003E-3</c:v>
                </c:pt>
                <c:pt idx="5119">
                  <c:v>8.1052186999999998E-3</c:v>
                </c:pt>
                <c:pt idx="5120">
                  <c:v>8.1052186999999998E-3</c:v>
                </c:pt>
                <c:pt idx="5121">
                  <c:v>8.1052186999999998E-3</c:v>
                </c:pt>
                <c:pt idx="5122">
                  <c:v>8.1052186999999998E-3</c:v>
                </c:pt>
                <c:pt idx="5123">
                  <c:v>8.1052186999999998E-3</c:v>
                </c:pt>
                <c:pt idx="5124">
                  <c:v>8.1052186999999998E-3</c:v>
                </c:pt>
                <c:pt idx="5125">
                  <c:v>8.1052186999999998E-3</c:v>
                </c:pt>
                <c:pt idx="5126">
                  <c:v>8.1052186999999998E-3</c:v>
                </c:pt>
                <c:pt idx="5127">
                  <c:v>8.1052186999999998E-3</c:v>
                </c:pt>
                <c:pt idx="5128">
                  <c:v>6.5978529000000003E-3</c:v>
                </c:pt>
                <c:pt idx="5129">
                  <c:v>8.1052186999999998E-3</c:v>
                </c:pt>
                <c:pt idx="5130">
                  <c:v>8.1052186999999998E-3</c:v>
                </c:pt>
                <c:pt idx="5131">
                  <c:v>8.1052186999999998E-3</c:v>
                </c:pt>
                <c:pt idx="5132">
                  <c:v>8.1052186999999998E-3</c:v>
                </c:pt>
                <c:pt idx="5133">
                  <c:v>8.1052186999999998E-3</c:v>
                </c:pt>
                <c:pt idx="5134">
                  <c:v>8.1052186999999998E-3</c:v>
                </c:pt>
                <c:pt idx="5135">
                  <c:v>8.1052186999999998E-3</c:v>
                </c:pt>
                <c:pt idx="5136">
                  <c:v>8.1052186999999998E-3</c:v>
                </c:pt>
                <c:pt idx="5137">
                  <c:v>8.1052186999999998E-3</c:v>
                </c:pt>
                <c:pt idx="5138">
                  <c:v>9.6125845000000001E-3</c:v>
                </c:pt>
                <c:pt idx="5139">
                  <c:v>8.1052186999999998E-3</c:v>
                </c:pt>
                <c:pt idx="5140">
                  <c:v>9.6125845000000001E-3</c:v>
                </c:pt>
                <c:pt idx="5141">
                  <c:v>6.5978529000000003E-3</c:v>
                </c:pt>
                <c:pt idx="5142">
                  <c:v>8.1052186999999998E-3</c:v>
                </c:pt>
                <c:pt idx="5143">
                  <c:v>8.1052186999999998E-3</c:v>
                </c:pt>
                <c:pt idx="5144">
                  <c:v>6.5978529000000003E-3</c:v>
                </c:pt>
                <c:pt idx="5145">
                  <c:v>8.1052186999999998E-3</c:v>
                </c:pt>
                <c:pt idx="5146">
                  <c:v>8.1052186999999998E-3</c:v>
                </c:pt>
                <c:pt idx="5147">
                  <c:v>8.1052186999999998E-3</c:v>
                </c:pt>
                <c:pt idx="5148">
                  <c:v>8.1052186999999998E-3</c:v>
                </c:pt>
                <c:pt idx="5149">
                  <c:v>8.1052186999999998E-3</c:v>
                </c:pt>
                <c:pt idx="5150">
                  <c:v>6.5978529000000003E-3</c:v>
                </c:pt>
                <c:pt idx="5151">
                  <c:v>6.5978529000000003E-3</c:v>
                </c:pt>
                <c:pt idx="5152">
                  <c:v>6.5978529000000003E-3</c:v>
                </c:pt>
                <c:pt idx="5153">
                  <c:v>6.5978529000000003E-3</c:v>
                </c:pt>
                <c:pt idx="5154">
                  <c:v>8.1052186999999998E-3</c:v>
                </c:pt>
                <c:pt idx="5155">
                  <c:v>6.5978529000000003E-3</c:v>
                </c:pt>
                <c:pt idx="5156">
                  <c:v>8.1052186999999998E-3</c:v>
                </c:pt>
                <c:pt idx="5157">
                  <c:v>8.1052186999999998E-3</c:v>
                </c:pt>
                <c:pt idx="5158">
                  <c:v>9.6125845000000001E-3</c:v>
                </c:pt>
                <c:pt idx="5159">
                  <c:v>8.1052186999999998E-3</c:v>
                </c:pt>
                <c:pt idx="5160">
                  <c:v>8.1052186999999998E-3</c:v>
                </c:pt>
                <c:pt idx="5161">
                  <c:v>8.1052186999999998E-3</c:v>
                </c:pt>
                <c:pt idx="5162">
                  <c:v>8.1052186999999998E-3</c:v>
                </c:pt>
                <c:pt idx="5163">
                  <c:v>6.5978490000000002E-3</c:v>
                </c:pt>
                <c:pt idx="5164">
                  <c:v>6.5977809E-3</c:v>
                </c:pt>
                <c:pt idx="5165">
                  <c:v>9.6123690000000008E-3</c:v>
                </c:pt>
                <c:pt idx="5166">
                  <c:v>9.6121611000000006E-3</c:v>
                </c:pt>
                <c:pt idx="5167">
                  <c:v>8.104534E-3</c:v>
                </c:pt>
                <c:pt idx="5168">
                  <c:v>9.6115994999999999E-3</c:v>
                </c:pt>
                <c:pt idx="5169">
                  <c:v>8.1039018000000004E-3</c:v>
                </c:pt>
                <c:pt idx="5170">
                  <c:v>8.1035537999999997E-3</c:v>
                </c:pt>
                <c:pt idx="5171">
                  <c:v>6.5958320000000003E-3</c:v>
                </c:pt>
                <c:pt idx="5172">
                  <c:v>8.1028527999999992E-3</c:v>
                </c:pt>
                <c:pt idx="5173">
                  <c:v>8.1025232999999992E-3</c:v>
                </c:pt>
                <c:pt idx="5174">
                  <c:v>8.1022235000000001E-3</c:v>
                </c:pt>
                <c:pt idx="5175">
                  <c:v>8.1019652999999997E-3</c:v>
                </c:pt>
                <c:pt idx="5176">
                  <c:v>8.1017604999999993E-3</c:v>
                </c:pt>
                <c:pt idx="5177">
                  <c:v>6.5942507999999997E-3</c:v>
                </c:pt>
                <c:pt idx="5178">
                  <c:v>8.1015584000000002E-3</c:v>
                </c:pt>
                <c:pt idx="5179">
                  <c:v>8.1015823999999997E-3</c:v>
                </c:pt>
                <c:pt idx="5180">
                  <c:v>8.1016629000000007E-3</c:v>
                </c:pt>
                <c:pt idx="5181">
                  <c:v>8.1017834999999993E-3</c:v>
                </c:pt>
                <c:pt idx="5182">
                  <c:v>8.1019400999999998E-3</c:v>
                </c:pt>
                <c:pt idx="5183">
                  <c:v>8.1021280999999997E-3</c:v>
                </c:pt>
                <c:pt idx="5184">
                  <c:v>8.1023434999999994E-3</c:v>
                </c:pt>
                <c:pt idx="5185">
                  <c:v>9.6099509000000007E-3</c:v>
                </c:pt>
                <c:pt idx="5186">
                  <c:v>8.1028387999999996E-3</c:v>
                </c:pt>
                <c:pt idx="5187">
                  <c:v>9.6104785999999998E-3</c:v>
                </c:pt>
                <c:pt idx="5188">
                  <c:v>9.6107597000000006E-3</c:v>
                </c:pt>
                <c:pt idx="5189">
                  <c:v>8.1036787999999998E-3</c:v>
                </c:pt>
                <c:pt idx="5190">
                  <c:v>9.6113349000000008E-3</c:v>
                </c:pt>
                <c:pt idx="5191">
                  <c:v>9.6116204999999993E-3</c:v>
                </c:pt>
                <c:pt idx="5192">
                  <c:v>8.1045325000000008E-3</c:v>
                </c:pt>
                <c:pt idx="5193">
                  <c:v>8.1048001000000001E-3</c:v>
                </c:pt>
                <c:pt idx="5194">
                  <c:v>8.1050520999999993E-3</c:v>
                </c:pt>
                <c:pt idx="5195">
                  <c:v>8.1052860999999993E-3</c:v>
                </c:pt>
                <c:pt idx="5196">
                  <c:v>8.1055274999999993E-3</c:v>
                </c:pt>
                <c:pt idx="5197">
                  <c:v>8.1057833000000006E-3</c:v>
                </c:pt>
                <c:pt idx="5198">
                  <c:v>8.1060498000000009E-3</c:v>
                </c:pt>
                <c:pt idx="5199">
                  <c:v>8.1063235000000001E-3</c:v>
                </c:pt>
                <c:pt idx="5200">
                  <c:v>9.6139649000000008E-3</c:v>
                </c:pt>
                <c:pt idx="5201">
                  <c:v>8.1068780999999993E-3</c:v>
                </c:pt>
                <c:pt idx="5202">
                  <c:v>6.5997885000000003E-3</c:v>
                </c:pt>
                <c:pt idx="5203">
                  <c:v>8.1074188000000002E-3</c:v>
                </c:pt>
                <c:pt idx="5204">
                  <c:v>8.107675E-3</c:v>
                </c:pt>
                <c:pt idx="5205">
                  <c:v>9.6152796000000002E-3</c:v>
                </c:pt>
                <c:pt idx="5206">
                  <c:v>8.1081415000000007E-3</c:v>
                </c:pt>
                <c:pt idx="5207">
                  <c:v>8.1083448000000002E-3</c:v>
                </c:pt>
                <c:pt idx="5208">
                  <c:v>9.6158852000000003E-3</c:v>
                </c:pt>
                <c:pt idx="5209">
                  <c:v>9.6160353000000007E-3</c:v>
                </c:pt>
                <c:pt idx="5210">
                  <c:v>8.1087921999999993E-3</c:v>
                </c:pt>
                <c:pt idx="5211">
                  <c:v>8.1088691000000008E-3</c:v>
                </c:pt>
                <c:pt idx="5212">
                  <c:v>8.1088050000000002E-3</c:v>
                </c:pt>
                <c:pt idx="5213">
                  <c:v>9.6159453999999991E-3</c:v>
                </c:pt>
                <c:pt idx="5214">
                  <c:v>8.1082273999999992E-3</c:v>
                </c:pt>
                <c:pt idx="5215">
                  <c:v>9.6151213999999992E-3</c:v>
                </c:pt>
                <c:pt idx="5216">
                  <c:v>8.1071999000000006E-3</c:v>
                </c:pt>
                <c:pt idx="5217">
                  <c:v>9.6139377000000002E-3</c:v>
                </c:pt>
                <c:pt idx="5218">
                  <c:v>9.613267E-3</c:v>
                </c:pt>
                <c:pt idx="5219">
                  <c:v>8.1052079999999992E-3</c:v>
                </c:pt>
                <c:pt idx="5220">
                  <c:v>8.1045139000000006E-3</c:v>
                </c:pt>
                <c:pt idx="5221">
                  <c:v>9.6112100000000002E-3</c:v>
                </c:pt>
                <c:pt idx="5222">
                  <c:v>9.6105849E-3</c:v>
                </c:pt>
                <c:pt idx="5223">
                  <c:v>8.1026590999999995E-3</c:v>
                </c:pt>
                <c:pt idx="5224">
                  <c:v>8.1021926000000005E-3</c:v>
                </c:pt>
                <c:pt idx="5225">
                  <c:v>8.1018401000000004E-3</c:v>
                </c:pt>
                <c:pt idx="5226">
                  <c:v>8.1016244999999997E-3</c:v>
                </c:pt>
                <c:pt idx="5227">
                  <c:v>9.6089353999999991E-3</c:v>
                </c:pt>
                <c:pt idx="5228">
                  <c:v>9.6089882999999994E-3</c:v>
                </c:pt>
                <c:pt idx="5229">
                  <c:v>8.1017534999999995E-3</c:v>
                </c:pt>
                <c:pt idx="5230">
                  <c:v>8.1019585000000009E-3</c:v>
                </c:pt>
                <c:pt idx="5231">
                  <c:v>8.1022204000000004E-3</c:v>
                </c:pt>
                <c:pt idx="5232">
                  <c:v>8.1025265999999999E-3</c:v>
                </c:pt>
                <c:pt idx="5233">
                  <c:v>8.1028643999999997E-3</c:v>
                </c:pt>
                <c:pt idx="5234">
                  <c:v>9.6105892000000002E-3</c:v>
                </c:pt>
                <c:pt idx="5235">
                  <c:v>8.1035837999999995E-3</c:v>
                </c:pt>
                <c:pt idx="5236">
                  <c:v>8.1039401999999996E-3</c:v>
                </c:pt>
                <c:pt idx="5237">
                  <c:v>9.6116445000000005E-3</c:v>
                </c:pt>
                <c:pt idx="5238">
                  <c:v>8.1045831999999995E-3</c:v>
                </c:pt>
                <c:pt idx="5239">
                  <c:v>8.1048445999999993E-3</c:v>
                </c:pt>
                <c:pt idx="5240">
                  <c:v>9.6124152000000001E-3</c:v>
                </c:pt>
                <c:pt idx="5241">
                  <c:v>9.6125502000000002E-3</c:v>
                </c:pt>
                <c:pt idx="5242">
                  <c:v>8.1052374999999992E-3</c:v>
                </c:pt>
                <c:pt idx="5243">
                  <c:v>8.1051973999999999E-3</c:v>
                </c:pt>
                <c:pt idx="5244">
                  <c:v>8.1050802999999994E-3</c:v>
                </c:pt>
                <c:pt idx="5245">
                  <c:v>8.1049020000000006E-3</c:v>
                </c:pt>
                <c:pt idx="5246">
                  <c:v>8.1046725999999996E-3</c:v>
                </c:pt>
                <c:pt idx="5247">
                  <c:v>8.1044020999999997E-3</c:v>
                </c:pt>
                <c:pt idx="5248">
                  <c:v>8.1041003E-3</c:v>
                </c:pt>
                <c:pt idx="5249">
                  <c:v>8.1037773E-3</c:v>
                </c:pt>
                <c:pt idx="5250">
                  <c:v>9.6108110000000004E-3</c:v>
                </c:pt>
                <c:pt idx="5251">
                  <c:v>8.1031074999999998E-3</c:v>
                </c:pt>
                <c:pt idx="5252">
                  <c:v>8.1027805999999997E-3</c:v>
                </c:pt>
                <c:pt idx="5253">
                  <c:v>9.6098416999999998E-3</c:v>
                </c:pt>
                <c:pt idx="5254">
                  <c:v>9.6095626999999992E-3</c:v>
                </c:pt>
                <c:pt idx="5255">
                  <c:v>9.6093225999999993E-3</c:v>
                </c:pt>
                <c:pt idx="5256">
                  <c:v>9.6091312000000009E-3</c:v>
                </c:pt>
                <c:pt idx="5257">
                  <c:v>8.1016286000000007E-3</c:v>
                </c:pt>
                <c:pt idx="5258">
                  <c:v>8.1015649999999998E-3</c:v>
                </c:pt>
                <c:pt idx="5259">
                  <c:v>8.1015800000000006E-3</c:v>
                </c:pt>
                <c:pt idx="5260">
                  <c:v>8.1016705999999994E-3</c:v>
                </c:pt>
                <c:pt idx="5261">
                  <c:v>8.1018258999999999E-3</c:v>
                </c:pt>
                <c:pt idx="5262">
                  <c:v>8.1020359000000004E-3</c:v>
                </c:pt>
                <c:pt idx="5263">
                  <c:v>8.1022907000000005E-3</c:v>
                </c:pt>
                <c:pt idx="5264">
                  <c:v>9.6099492000000005E-3</c:v>
                </c:pt>
                <c:pt idx="5265">
                  <c:v>8.1028945000000008E-3</c:v>
                </c:pt>
                <c:pt idx="5266">
                  <c:v>8.1032236000000007E-3</c:v>
                </c:pt>
                <c:pt idx="5267">
                  <c:v>9.6109253999999995E-3</c:v>
                </c:pt>
                <c:pt idx="5268">
                  <c:v>9.6112539999999996E-3</c:v>
                </c:pt>
                <c:pt idx="5269">
                  <c:v>8.1042004000000008E-3</c:v>
                </c:pt>
                <c:pt idx="5270">
                  <c:v>9.6118561999999994E-3</c:v>
                </c:pt>
                <c:pt idx="5271">
                  <c:v>8.1047437E-3</c:v>
                </c:pt>
                <c:pt idx="5272">
                  <c:v>8.1049533000000003E-3</c:v>
                </c:pt>
                <c:pt idx="5273">
                  <c:v>8.1051083999999999E-3</c:v>
                </c:pt>
                <c:pt idx="5274">
                  <c:v>8.1051989000000008E-3</c:v>
                </c:pt>
                <c:pt idx="5275">
                  <c:v>8.1052186999999998E-3</c:v>
                </c:pt>
                <c:pt idx="5276">
                  <c:v>9.6125845000000001E-3</c:v>
                </c:pt>
                <c:pt idx="5277">
                  <c:v>9.6125845000000001E-3</c:v>
                </c:pt>
                <c:pt idx="5278">
                  <c:v>9.6125845000000001E-3</c:v>
                </c:pt>
                <c:pt idx="5279">
                  <c:v>9.6125845000000001E-3</c:v>
                </c:pt>
                <c:pt idx="5280">
                  <c:v>8.1052186999999998E-3</c:v>
                </c:pt>
                <c:pt idx="5281">
                  <c:v>8.1052186999999998E-3</c:v>
                </c:pt>
                <c:pt idx="5282">
                  <c:v>8.1052186999999998E-3</c:v>
                </c:pt>
                <c:pt idx="5283">
                  <c:v>9.6125845000000001E-3</c:v>
                </c:pt>
                <c:pt idx="5284">
                  <c:v>8.1052186999999998E-3</c:v>
                </c:pt>
                <c:pt idx="5285">
                  <c:v>9.6125845000000001E-3</c:v>
                </c:pt>
                <c:pt idx="5286">
                  <c:v>9.6125845000000001E-3</c:v>
                </c:pt>
                <c:pt idx="5287">
                  <c:v>9.6125845000000001E-3</c:v>
                </c:pt>
                <c:pt idx="5288">
                  <c:v>9.6125845000000001E-3</c:v>
                </c:pt>
                <c:pt idx="5289">
                  <c:v>9.6125845000000001E-3</c:v>
                </c:pt>
                <c:pt idx="5290">
                  <c:v>8.1052186999999998E-3</c:v>
                </c:pt>
                <c:pt idx="5291">
                  <c:v>9.6125845000000001E-3</c:v>
                </c:pt>
                <c:pt idx="5292">
                  <c:v>8.1052186999999998E-3</c:v>
                </c:pt>
                <c:pt idx="5293">
                  <c:v>8.1052186999999998E-3</c:v>
                </c:pt>
                <c:pt idx="5294">
                  <c:v>8.1052186999999998E-3</c:v>
                </c:pt>
                <c:pt idx="5295">
                  <c:v>8.1052186999999998E-3</c:v>
                </c:pt>
                <c:pt idx="5296">
                  <c:v>9.6125845000000001E-3</c:v>
                </c:pt>
                <c:pt idx="5297">
                  <c:v>8.1052186999999998E-3</c:v>
                </c:pt>
                <c:pt idx="5298">
                  <c:v>9.6125845000000001E-3</c:v>
                </c:pt>
                <c:pt idx="5299">
                  <c:v>8.1052186999999998E-3</c:v>
                </c:pt>
                <c:pt idx="5300">
                  <c:v>9.6125845000000001E-3</c:v>
                </c:pt>
                <c:pt idx="5301">
                  <c:v>8.1052186999999998E-3</c:v>
                </c:pt>
                <c:pt idx="5302">
                  <c:v>9.6125845000000001E-3</c:v>
                </c:pt>
                <c:pt idx="5303">
                  <c:v>9.6125845000000001E-3</c:v>
                </c:pt>
                <c:pt idx="5304">
                  <c:v>9.6125845000000001E-3</c:v>
                </c:pt>
                <c:pt idx="5305">
                  <c:v>9.6125845000000001E-3</c:v>
                </c:pt>
                <c:pt idx="5306">
                  <c:v>9.6125845000000001E-3</c:v>
                </c:pt>
                <c:pt idx="5307">
                  <c:v>8.1052156999999996E-3</c:v>
                </c:pt>
                <c:pt idx="5308">
                  <c:v>8.1051621000000004E-3</c:v>
                </c:pt>
                <c:pt idx="5309">
                  <c:v>8.1050477999999992E-3</c:v>
                </c:pt>
                <c:pt idx="5310">
                  <c:v>8.1048804999999998E-3</c:v>
                </c:pt>
                <c:pt idx="5311">
                  <c:v>8.1046684000000008E-3</c:v>
                </c:pt>
                <c:pt idx="5312">
                  <c:v>9.6117861999999998E-3</c:v>
                </c:pt>
                <c:pt idx="5313">
                  <c:v>9.6115087000000002E-3</c:v>
                </c:pt>
                <c:pt idx="5314">
                  <c:v>9.6112101999999994E-3</c:v>
                </c:pt>
                <c:pt idx="5315">
                  <c:v>9.6108988999999995E-3</c:v>
                </c:pt>
                <c:pt idx="5316">
                  <c:v>9.6105827000000001E-3</c:v>
                </c:pt>
                <c:pt idx="5317">
                  <c:v>1.11176382E-2</c:v>
                </c:pt>
                <c:pt idx="5318">
                  <c:v>8.1025986000000001E-3</c:v>
                </c:pt>
                <c:pt idx="5319">
                  <c:v>8.1023155000000003E-3</c:v>
                </c:pt>
                <c:pt idx="5320">
                  <c:v>9.6094292000000001E-3</c:v>
                </c:pt>
                <c:pt idx="5321">
                  <c:v>8.1018389999999996E-3</c:v>
                </c:pt>
                <c:pt idx="5322">
                  <c:v>8.1016618999999995E-3</c:v>
                </c:pt>
                <c:pt idx="5323">
                  <c:v>8.1015342999999993E-3</c:v>
                </c:pt>
                <c:pt idx="5324">
                  <c:v>8.1014312999999998E-3</c:v>
                </c:pt>
                <c:pt idx="5325">
                  <c:v>9.6087129999999996E-3</c:v>
                </c:pt>
                <c:pt idx="5326">
                  <c:v>8.101268E-3</c:v>
                </c:pt>
                <c:pt idx="5327">
                  <c:v>8.1012079000000008E-3</c:v>
                </c:pt>
                <c:pt idx="5328">
                  <c:v>8.1011620000000003E-3</c:v>
                </c:pt>
                <c:pt idx="5329">
                  <c:v>8.1011303999999999E-3</c:v>
                </c:pt>
                <c:pt idx="5330">
                  <c:v>6.5937423999999998E-3</c:v>
                </c:pt>
                <c:pt idx="5331">
                  <c:v>9.6084810000000003E-3</c:v>
                </c:pt>
                <c:pt idx="5332">
                  <c:v>9.6084923000000003E-3</c:v>
                </c:pt>
                <c:pt idx="5333">
                  <c:v>9.6085179000000003E-3</c:v>
                </c:pt>
                <c:pt idx="5334">
                  <c:v>8.1011871000000006E-3</c:v>
                </c:pt>
                <c:pt idx="5335">
                  <c:v>1.1115982599999999E-2</c:v>
                </c:pt>
                <c:pt idx="5336">
                  <c:v>9.6086803999999998E-3</c:v>
                </c:pt>
                <c:pt idx="5337">
                  <c:v>8.1013926999999996E-3</c:v>
                </c:pt>
                <c:pt idx="5338">
                  <c:v>9.6088600999999999E-3</c:v>
                </c:pt>
                <c:pt idx="5339">
                  <c:v>9.6089732000000008E-3</c:v>
                </c:pt>
                <c:pt idx="5340">
                  <c:v>9.6091296999999999E-3</c:v>
                </c:pt>
                <c:pt idx="5341">
                  <c:v>9.6093329999999994E-3</c:v>
                </c:pt>
                <c:pt idx="5342">
                  <c:v>8.1022054999999992E-3</c:v>
                </c:pt>
                <c:pt idx="5343">
                  <c:v>9.6098473999999996E-3</c:v>
                </c:pt>
                <c:pt idx="5344">
                  <c:v>8.1027736E-3</c:v>
                </c:pt>
                <c:pt idx="5345">
                  <c:v>8.1030834000000006E-3</c:v>
                </c:pt>
                <c:pt idx="5346">
                  <c:v>9.6107676999999999E-3</c:v>
                </c:pt>
                <c:pt idx="5347">
                  <c:v>9.6110820999999996E-3</c:v>
                </c:pt>
                <c:pt idx="5348">
                  <c:v>9.6113867999999998E-3</c:v>
                </c:pt>
                <c:pt idx="5349">
                  <c:v>8.1043070999999994E-3</c:v>
                </c:pt>
                <c:pt idx="5350">
                  <c:v>8.1045691000000003E-3</c:v>
                </c:pt>
                <c:pt idx="5351">
                  <c:v>9.6121638000000002E-3</c:v>
                </c:pt>
                <c:pt idx="5352">
                  <c:v>9.6123504000000005E-3</c:v>
                </c:pt>
                <c:pt idx="5353">
                  <c:v>9.6124874999999992E-3</c:v>
                </c:pt>
                <c:pt idx="5354">
                  <c:v>8.1052012999999999E-3</c:v>
                </c:pt>
                <c:pt idx="5355">
                  <c:v>8.1052186999999998E-3</c:v>
                </c:pt>
                <c:pt idx="5356">
                  <c:v>9.6125845000000001E-3</c:v>
                </c:pt>
                <c:pt idx="5357">
                  <c:v>9.6125845000000001E-3</c:v>
                </c:pt>
                <c:pt idx="5358">
                  <c:v>9.6125845000000001E-3</c:v>
                </c:pt>
                <c:pt idx="5359">
                  <c:v>9.6125845000000001E-3</c:v>
                </c:pt>
                <c:pt idx="5360">
                  <c:v>9.6125845000000001E-3</c:v>
                </c:pt>
                <c:pt idx="5361">
                  <c:v>8.1052186999999998E-3</c:v>
                </c:pt>
                <c:pt idx="5362">
                  <c:v>8.1052186999999998E-3</c:v>
                </c:pt>
                <c:pt idx="5363">
                  <c:v>8.1052186999999998E-3</c:v>
                </c:pt>
                <c:pt idx="5364">
                  <c:v>8.1052186999999998E-3</c:v>
                </c:pt>
                <c:pt idx="5365">
                  <c:v>8.1052186999999998E-3</c:v>
                </c:pt>
                <c:pt idx="5366">
                  <c:v>8.1052186999999998E-3</c:v>
                </c:pt>
                <c:pt idx="5367">
                  <c:v>9.6125845000000001E-3</c:v>
                </c:pt>
                <c:pt idx="5368">
                  <c:v>9.6125845000000001E-3</c:v>
                </c:pt>
                <c:pt idx="5369">
                  <c:v>9.6125845000000001E-3</c:v>
                </c:pt>
                <c:pt idx="5370">
                  <c:v>8.1052186999999998E-3</c:v>
                </c:pt>
                <c:pt idx="5371">
                  <c:v>8.1052186999999998E-3</c:v>
                </c:pt>
                <c:pt idx="5372">
                  <c:v>8.1052186999999998E-3</c:v>
                </c:pt>
                <c:pt idx="5373">
                  <c:v>8.1052186999999998E-3</c:v>
                </c:pt>
                <c:pt idx="5374">
                  <c:v>9.6125845000000001E-3</c:v>
                </c:pt>
                <c:pt idx="5375">
                  <c:v>9.6125845000000001E-3</c:v>
                </c:pt>
                <c:pt idx="5376">
                  <c:v>9.6125845000000001E-3</c:v>
                </c:pt>
                <c:pt idx="5377">
                  <c:v>9.6125845000000001E-3</c:v>
                </c:pt>
                <c:pt idx="5378">
                  <c:v>9.6125845000000001E-3</c:v>
                </c:pt>
                <c:pt idx="5379">
                  <c:v>9.6125845000000001E-3</c:v>
                </c:pt>
                <c:pt idx="5380">
                  <c:v>9.6125845000000001E-3</c:v>
                </c:pt>
                <c:pt idx="5381">
                  <c:v>9.6125845000000001E-3</c:v>
                </c:pt>
                <c:pt idx="5382">
                  <c:v>9.6125845000000001E-3</c:v>
                </c:pt>
                <c:pt idx="5383">
                  <c:v>9.6125845000000001E-3</c:v>
                </c:pt>
                <c:pt idx="5384">
                  <c:v>8.1052186999999998E-3</c:v>
                </c:pt>
                <c:pt idx="5385">
                  <c:v>9.6125845000000001E-3</c:v>
                </c:pt>
                <c:pt idx="5386">
                  <c:v>8.1052186999999998E-3</c:v>
                </c:pt>
                <c:pt idx="5387">
                  <c:v>8.1052186999999998E-3</c:v>
                </c:pt>
                <c:pt idx="5388">
                  <c:v>9.6125845000000001E-3</c:v>
                </c:pt>
                <c:pt idx="5389">
                  <c:v>9.6125845000000001E-3</c:v>
                </c:pt>
                <c:pt idx="5390">
                  <c:v>8.1052186999999998E-3</c:v>
                </c:pt>
                <c:pt idx="5391">
                  <c:v>9.6125845000000001E-3</c:v>
                </c:pt>
                <c:pt idx="5392">
                  <c:v>9.6125845000000001E-3</c:v>
                </c:pt>
                <c:pt idx="5393">
                  <c:v>9.6125845000000001E-3</c:v>
                </c:pt>
                <c:pt idx="5394">
                  <c:v>9.6125845000000001E-3</c:v>
                </c:pt>
                <c:pt idx="5395">
                  <c:v>1.11199504E-2</c:v>
                </c:pt>
                <c:pt idx="5396">
                  <c:v>9.6125845000000001E-3</c:v>
                </c:pt>
                <c:pt idx="5397">
                  <c:v>1.11199504E-2</c:v>
                </c:pt>
                <c:pt idx="5398">
                  <c:v>8.1052186999999998E-3</c:v>
                </c:pt>
                <c:pt idx="5399">
                  <c:v>9.6125845000000001E-3</c:v>
                </c:pt>
                <c:pt idx="5400">
                  <c:v>8.1052186999999998E-3</c:v>
                </c:pt>
                <c:pt idx="5401">
                  <c:v>9.6125845000000001E-3</c:v>
                </c:pt>
                <c:pt idx="5402">
                  <c:v>9.6125845000000001E-3</c:v>
                </c:pt>
                <c:pt idx="5403">
                  <c:v>9.6125845000000001E-3</c:v>
                </c:pt>
                <c:pt idx="5404">
                  <c:v>8.1052186999999998E-3</c:v>
                </c:pt>
                <c:pt idx="5405">
                  <c:v>9.6125845000000001E-3</c:v>
                </c:pt>
                <c:pt idx="5406">
                  <c:v>9.6125845000000001E-3</c:v>
                </c:pt>
                <c:pt idx="5407">
                  <c:v>9.6125845000000001E-3</c:v>
                </c:pt>
                <c:pt idx="5408">
                  <c:v>9.6125845000000001E-3</c:v>
                </c:pt>
                <c:pt idx="5409">
                  <c:v>8.1052186999999998E-3</c:v>
                </c:pt>
                <c:pt idx="5410">
                  <c:v>9.6125845000000001E-3</c:v>
                </c:pt>
                <c:pt idx="5411">
                  <c:v>9.6125845000000001E-3</c:v>
                </c:pt>
                <c:pt idx="5412">
                  <c:v>9.6125845000000001E-3</c:v>
                </c:pt>
                <c:pt idx="5413">
                  <c:v>1.11199504E-2</c:v>
                </c:pt>
                <c:pt idx="5414">
                  <c:v>1.11199504E-2</c:v>
                </c:pt>
                <c:pt idx="5415">
                  <c:v>9.6125845000000001E-3</c:v>
                </c:pt>
                <c:pt idx="5416">
                  <c:v>9.6125845000000001E-3</c:v>
                </c:pt>
                <c:pt idx="5417">
                  <c:v>9.6125845000000001E-3</c:v>
                </c:pt>
                <c:pt idx="5418">
                  <c:v>9.6125845000000001E-3</c:v>
                </c:pt>
                <c:pt idx="5419">
                  <c:v>9.6125845000000001E-3</c:v>
                </c:pt>
                <c:pt idx="5420">
                  <c:v>9.6125845000000001E-3</c:v>
                </c:pt>
                <c:pt idx="5421">
                  <c:v>9.6125845000000001E-3</c:v>
                </c:pt>
                <c:pt idx="5422">
                  <c:v>9.6125845000000001E-3</c:v>
                </c:pt>
                <c:pt idx="5423">
                  <c:v>9.6125845000000001E-3</c:v>
                </c:pt>
                <c:pt idx="5424">
                  <c:v>9.6125845000000001E-3</c:v>
                </c:pt>
                <c:pt idx="5425">
                  <c:v>9.6125845000000001E-3</c:v>
                </c:pt>
                <c:pt idx="5426">
                  <c:v>9.6125845000000001E-3</c:v>
                </c:pt>
                <c:pt idx="5427">
                  <c:v>9.6125845000000001E-3</c:v>
                </c:pt>
                <c:pt idx="5428">
                  <c:v>9.6125845000000001E-3</c:v>
                </c:pt>
                <c:pt idx="5429">
                  <c:v>9.6125845000000001E-3</c:v>
                </c:pt>
                <c:pt idx="5430">
                  <c:v>9.6125845000000001E-3</c:v>
                </c:pt>
                <c:pt idx="5431">
                  <c:v>9.6125845000000001E-3</c:v>
                </c:pt>
                <c:pt idx="5432">
                  <c:v>9.6125845000000001E-3</c:v>
                </c:pt>
                <c:pt idx="5433">
                  <c:v>9.6125845000000001E-3</c:v>
                </c:pt>
                <c:pt idx="5434">
                  <c:v>8.1052186999999998E-3</c:v>
                </c:pt>
                <c:pt idx="5435">
                  <c:v>9.6125845000000001E-3</c:v>
                </c:pt>
                <c:pt idx="5436">
                  <c:v>8.1052186999999998E-3</c:v>
                </c:pt>
                <c:pt idx="5437">
                  <c:v>9.6125845000000001E-3</c:v>
                </c:pt>
                <c:pt idx="5438">
                  <c:v>8.1052186999999998E-3</c:v>
                </c:pt>
                <c:pt idx="5439">
                  <c:v>9.6125845000000001E-3</c:v>
                </c:pt>
                <c:pt idx="5440">
                  <c:v>8.1052186999999998E-3</c:v>
                </c:pt>
                <c:pt idx="5441">
                  <c:v>8.1052186999999998E-3</c:v>
                </c:pt>
                <c:pt idx="5442">
                  <c:v>9.6125845000000001E-3</c:v>
                </c:pt>
                <c:pt idx="5443">
                  <c:v>9.6125845000000001E-3</c:v>
                </c:pt>
                <c:pt idx="5444">
                  <c:v>9.6125845000000001E-3</c:v>
                </c:pt>
                <c:pt idx="5445">
                  <c:v>9.6125845000000001E-3</c:v>
                </c:pt>
                <c:pt idx="5446">
                  <c:v>9.6125845000000001E-3</c:v>
                </c:pt>
                <c:pt idx="5447">
                  <c:v>9.6125845000000001E-3</c:v>
                </c:pt>
                <c:pt idx="5448">
                  <c:v>9.6125845000000001E-3</c:v>
                </c:pt>
                <c:pt idx="5449">
                  <c:v>9.6125845000000001E-3</c:v>
                </c:pt>
                <c:pt idx="5450">
                  <c:v>9.6125845000000001E-3</c:v>
                </c:pt>
                <c:pt idx="5451">
                  <c:v>9.6125845000000001E-3</c:v>
                </c:pt>
                <c:pt idx="5452">
                  <c:v>8.1052186999999998E-3</c:v>
                </c:pt>
                <c:pt idx="5453">
                  <c:v>8.1052186999999998E-3</c:v>
                </c:pt>
                <c:pt idx="5454">
                  <c:v>1.11199504E-2</c:v>
                </c:pt>
                <c:pt idx="5455">
                  <c:v>8.1052186999999998E-3</c:v>
                </c:pt>
                <c:pt idx="5456">
                  <c:v>9.6125845000000001E-3</c:v>
                </c:pt>
                <c:pt idx="5457">
                  <c:v>9.6125845000000001E-3</c:v>
                </c:pt>
                <c:pt idx="5458">
                  <c:v>9.6125845000000001E-3</c:v>
                </c:pt>
                <c:pt idx="5459">
                  <c:v>9.6125845000000001E-3</c:v>
                </c:pt>
                <c:pt idx="5460">
                  <c:v>8.1052186999999998E-3</c:v>
                </c:pt>
                <c:pt idx="5461">
                  <c:v>8.1052186999999998E-3</c:v>
                </c:pt>
                <c:pt idx="5462">
                  <c:v>9.6125845000000001E-3</c:v>
                </c:pt>
                <c:pt idx="5463">
                  <c:v>9.6125845000000001E-3</c:v>
                </c:pt>
                <c:pt idx="5464">
                  <c:v>9.6125845000000001E-3</c:v>
                </c:pt>
                <c:pt idx="5465">
                  <c:v>9.6125845000000001E-3</c:v>
                </c:pt>
                <c:pt idx="5466">
                  <c:v>1.11199504E-2</c:v>
                </c:pt>
                <c:pt idx="5467">
                  <c:v>1.11199504E-2</c:v>
                </c:pt>
                <c:pt idx="5468">
                  <c:v>9.6125845000000001E-3</c:v>
                </c:pt>
                <c:pt idx="5469">
                  <c:v>9.6125845000000001E-3</c:v>
                </c:pt>
                <c:pt idx="5470">
                  <c:v>9.6125845000000001E-3</c:v>
                </c:pt>
                <c:pt idx="5471">
                  <c:v>9.6125845000000001E-3</c:v>
                </c:pt>
                <c:pt idx="5472">
                  <c:v>9.6125845000000001E-3</c:v>
                </c:pt>
                <c:pt idx="5473">
                  <c:v>9.6125845000000001E-3</c:v>
                </c:pt>
                <c:pt idx="5474">
                  <c:v>9.6125845000000001E-3</c:v>
                </c:pt>
                <c:pt idx="5475">
                  <c:v>8.1052186999999998E-3</c:v>
                </c:pt>
                <c:pt idx="5476">
                  <c:v>9.6125845000000001E-3</c:v>
                </c:pt>
                <c:pt idx="5477">
                  <c:v>9.6125845000000001E-3</c:v>
                </c:pt>
                <c:pt idx="5478">
                  <c:v>9.6125845000000001E-3</c:v>
                </c:pt>
                <c:pt idx="5479">
                  <c:v>8.1052186999999998E-3</c:v>
                </c:pt>
                <c:pt idx="5480">
                  <c:v>8.1052186999999998E-3</c:v>
                </c:pt>
                <c:pt idx="5481">
                  <c:v>9.6125845000000001E-3</c:v>
                </c:pt>
                <c:pt idx="5482">
                  <c:v>9.6125845000000001E-3</c:v>
                </c:pt>
                <c:pt idx="5483">
                  <c:v>9.6125809000000006E-3</c:v>
                </c:pt>
                <c:pt idx="5484">
                  <c:v>9.6125171000000006E-3</c:v>
                </c:pt>
                <c:pt idx="5485">
                  <c:v>9.6123818E-3</c:v>
                </c:pt>
                <c:pt idx="5486">
                  <c:v>1.11195518E-2</c:v>
                </c:pt>
                <c:pt idx="5487">
                  <c:v>1.1119305600000001E-2</c:v>
                </c:pt>
                <c:pt idx="5488">
                  <c:v>9.6116528000000003E-3</c:v>
                </c:pt>
                <c:pt idx="5489">
                  <c:v>1.1118705E-2</c:v>
                </c:pt>
                <c:pt idx="5490">
                  <c:v>9.6110042000000003E-3</c:v>
                </c:pt>
                <c:pt idx="5491">
                  <c:v>1.11180311E-2</c:v>
                </c:pt>
                <c:pt idx="5492">
                  <c:v>9.6103247000000006E-3</c:v>
                </c:pt>
                <c:pt idx="5493">
                  <c:v>1.11173691E-2</c:v>
                </c:pt>
                <c:pt idx="5494">
                  <c:v>1.11170694E-2</c:v>
                </c:pt>
                <c:pt idx="5495">
                  <c:v>9.6094349999999995E-3</c:v>
                </c:pt>
                <c:pt idx="5496">
                  <c:v>8.1018459999999994E-3</c:v>
                </c:pt>
                <c:pt idx="5497">
                  <c:v>9.6090533999999995E-3</c:v>
                </c:pt>
                <c:pt idx="5498">
                  <c:v>9.6089582E-3</c:v>
                </c:pt>
                <c:pt idx="5499">
                  <c:v>9.6089373999999998E-3</c:v>
                </c:pt>
                <c:pt idx="5500">
                  <c:v>8.1015671000000001E-3</c:v>
                </c:pt>
                <c:pt idx="5501">
                  <c:v>9.6089373999999998E-3</c:v>
                </c:pt>
                <c:pt idx="5502">
                  <c:v>9.6089373999999998E-3</c:v>
                </c:pt>
                <c:pt idx="5503">
                  <c:v>8.1015671000000001E-3</c:v>
                </c:pt>
                <c:pt idx="5504">
                  <c:v>1.11163076E-2</c:v>
                </c:pt>
                <c:pt idx="5505">
                  <c:v>9.6089373999999998E-3</c:v>
                </c:pt>
                <c:pt idx="5506">
                  <c:v>9.6089373999999998E-3</c:v>
                </c:pt>
                <c:pt idx="5507">
                  <c:v>1.11163076E-2</c:v>
                </c:pt>
                <c:pt idx="5508">
                  <c:v>8.1015671000000001E-3</c:v>
                </c:pt>
                <c:pt idx="5509">
                  <c:v>8.1015671000000001E-3</c:v>
                </c:pt>
                <c:pt idx="5510">
                  <c:v>9.6089373999999998E-3</c:v>
                </c:pt>
                <c:pt idx="5511">
                  <c:v>9.6089373999999998E-3</c:v>
                </c:pt>
                <c:pt idx="5512">
                  <c:v>9.6089373999999998E-3</c:v>
                </c:pt>
                <c:pt idx="5513">
                  <c:v>9.6089373999999998E-3</c:v>
                </c:pt>
                <c:pt idx="5514">
                  <c:v>9.6089373999999998E-3</c:v>
                </c:pt>
                <c:pt idx="5515">
                  <c:v>9.6089373999999998E-3</c:v>
                </c:pt>
                <c:pt idx="5516">
                  <c:v>9.6089373999999998E-3</c:v>
                </c:pt>
                <c:pt idx="5517">
                  <c:v>8.1015671000000001E-3</c:v>
                </c:pt>
                <c:pt idx="5518">
                  <c:v>9.6089373999999998E-3</c:v>
                </c:pt>
                <c:pt idx="5519">
                  <c:v>9.6089373999999998E-3</c:v>
                </c:pt>
                <c:pt idx="5520">
                  <c:v>9.6089373999999998E-3</c:v>
                </c:pt>
                <c:pt idx="5521">
                  <c:v>9.6089373999999998E-3</c:v>
                </c:pt>
                <c:pt idx="5522">
                  <c:v>9.6089373999999998E-3</c:v>
                </c:pt>
                <c:pt idx="5523">
                  <c:v>9.6089373999999998E-3</c:v>
                </c:pt>
                <c:pt idx="5524">
                  <c:v>9.6089373999999998E-3</c:v>
                </c:pt>
                <c:pt idx="5525">
                  <c:v>9.6089373999999998E-3</c:v>
                </c:pt>
                <c:pt idx="5526">
                  <c:v>8.1015671000000001E-3</c:v>
                </c:pt>
                <c:pt idx="5527">
                  <c:v>9.6089373999999998E-3</c:v>
                </c:pt>
                <c:pt idx="5528">
                  <c:v>9.6089373999999998E-3</c:v>
                </c:pt>
                <c:pt idx="5529">
                  <c:v>1.11163076E-2</c:v>
                </c:pt>
                <c:pt idx="5530">
                  <c:v>9.6089373999999998E-3</c:v>
                </c:pt>
                <c:pt idx="5531">
                  <c:v>9.6089404E-3</c:v>
                </c:pt>
                <c:pt idx="5532">
                  <c:v>9.6089941000000005E-3</c:v>
                </c:pt>
                <c:pt idx="5533">
                  <c:v>9.6091088000000002E-3</c:v>
                </c:pt>
                <c:pt idx="5534">
                  <c:v>9.6092764000000001E-3</c:v>
                </c:pt>
                <c:pt idx="5535">
                  <c:v>1.11168585E-2</c:v>
                </c:pt>
                <c:pt idx="5536">
                  <c:v>9.6097383000000001E-3</c:v>
                </c:pt>
                <c:pt idx="5537">
                  <c:v>8.1026475000000008E-3</c:v>
                </c:pt>
                <c:pt idx="5538">
                  <c:v>9.6103153E-3</c:v>
                </c:pt>
                <c:pt idx="5539">
                  <c:v>8.1032586999999993E-3</c:v>
                </c:pt>
                <c:pt idx="5540">
                  <c:v>9.6109430000000003E-3</c:v>
                </c:pt>
                <c:pt idx="5541">
                  <c:v>9.6112559000000007E-3</c:v>
                </c:pt>
                <c:pt idx="5542">
                  <c:v>9.6115573999999999E-3</c:v>
                </c:pt>
                <c:pt idx="5543">
                  <c:v>9.6118395999999998E-3</c:v>
                </c:pt>
                <c:pt idx="5544">
                  <c:v>8.1047280000000003E-3</c:v>
                </c:pt>
                <c:pt idx="5545">
                  <c:v>9.6123140000000003E-3</c:v>
                </c:pt>
                <c:pt idx="5546">
                  <c:v>1.11198562E-2</c:v>
                </c:pt>
                <c:pt idx="5547">
                  <c:v>8.1052513999999992E-3</c:v>
                </c:pt>
                <c:pt idx="5548">
                  <c:v>1.1120085300000001E-2</c:v>
                </c:pt>
                <c:pt idx="5549">
                  <c:v>9.6128079000000009E-3</c:v>
                </c:pt>
                <c:pt idx="5550">
                  <c:v>9.6128819000000001E-3</c:v>
                </c:pt>
                <c:pt idx="5551">
                  <c:v>1.1120307100000001E-2</c:v>
                </c:pt>
                <c:pt idx="5552">
                  <c:v>1.1120352599999999E-2</c:v>
                </c:pt>
                <c:pt idx="5553">
                  <c:v>9.6130186000000003E-3</c:v>
                </c:pt>
                <c:pt idx="5554">
                  <c:v>1.11204011E-2</c:v>
                </c:pt>
                <c:pt idx="5555">
                  <c:v>9.6130386999999998E-3</c:v>
                </c:pt>
                <c:pt idx="5556">
                  <c:v>9.6130274999999994E-3</c:v>
                </c:pt>
                <c:pt idx="5557">
                  <c:v>9.6130020000000007E-3</c:v>
                </c:pt>
                <c:pt idx="5558">
                  <c:v>9.6129622999999997E-3</c:v>
                </c:pt>
                <c:pt idx="5559">
                  <c:v>9.6129084E-3</c:v>
                </c:pt>
                <c:pt idx="5560">
                  <c:v>1.1120205899999999E-2</c:v>
                </c:pt>
                <c:pt idx="5561">
                  <c:v>8.1053923999999996E-3</c:v>
                </c:pt>
                <c:pt idx="5562">
                  <c:v>9.6126613999999999E-3</c:v>
                </c:pt>
                <c:pt idx="5563">
                  <c:v>9.6125489000000001E-3</c:v>
                </c:pt>
                <c:pt idx="5564">
                  <c:v>9.6123929000000007E-3</c:v>
                </c:pt>
                <c:pt idx="5565">
                  <c:v>8.1048240999999997E-3</c:v>
                </c:pt>
                <c:pt idx="5566">
                  <c:v>9.6119492000000008E-3</c:v>
                </c:pt>
                <c:pt idx="5567">
                  <c:v>1.11190443E-2</c:v>
                </c:pt>
                <c:pt idx="5568">
                  <c:v>9.6113828999999998E-3</c:v>
                </c:pt>
                <c:pt idx="5569">
                  <c:v>9.6110737999999998E-3</c:v>
                </c:pt>
                <c:pt idx="5570">
                  <c:v>1.11181261E-2</c:v>
                </c:pt>
                <c:pt idx="5571">
                  <c:v>1.1117811999999999E-2</c:v>
                </c:pt>
                <c:pt idx="5572">
                  <c:v>1.11175072E-2</c:v>
                </c:pt>
                <c:pt idx="5573">
                  <c:v>9.6098507999999999E-3</c:v>
                </c:pt>
                <c:pt idx="5574">
                  <c:v>9.6095885000000002E-3</c:v>
                </c:pt>
                <c:pt idx="5575">
                  <c:v>9.6093597000000003E-3</c:v>
                </c:pt>
                <c:pt idx="5576">
                  <c:v>1.11165424E-2</c:v>
                </c:pt>
                <c:pt idx="5577">
                  <c:v>9.6090347999999992E-3</c:v>
                </c:pt>
                <c:pt idx="5578">
                  <c:v>9.6089547999999997E-3</c:v>
                </c:pt>
                <c:pt idx="5579">
                  <c:v>9.6089373999999998E-3</c:v>
                </c:pt>
                <c:pt idx="5580">
                  <c:v>9.6089373999999998E-3</c:v>
                </c:pt>
                <c:pt idx="5581">
                  <c:v>9.6089373999999998E-3</c:v>
                </c:pt>
                <c:pt idx="5582">
                  <c:v>9.6089373999999998E-3</c:v>
                </c:pt>
                <c:pt idx="5583">
                  <c:v>1.11163076E-2</c:v>
                </c:pt>
                <c:pt idx="5584">
                  <c:v>9.6089373999999998E-3</c:v>
                </c:pt>
                <c:pt idx="5585">
                  <c:v>9.6089373999999998E-3</c:v>
                </c:pt>
                <c:pt idx="5586">
                  <c:v>9.6089373999999998E-3</c:v>
                </c:pt>
                <c:pt idx="5587">
                  <c:v>9.6089373999999998E-3</c:v>
                </c:pt>
                <c:pt idx="5588">
                  <c:v>1.11163076E-2</c:v>
                </c:pt>
                <c:pt idx="5589">
                  <c:v>1.11163076E-2</c:v>
                </c:pt>
                <c:pt idx="5590">
                  <c:v>1.11163076E-2</c:v>
                </c:pt>
                <c:pt idx="5591">
                  <c:v>9.6089373999999998E-3</c:v>
                </c:pt>
                <c:pt idx="5592">
                  <c:v>1.11163076E-2</c:v>
                </c:pt>
                <c:pt idx="5593">
                  <c:v>9.6089373999999998E-3</c:v>
                </c:pt>
                <c:pt idx="5594">
                  <c:v>9.6089373999999998E-3</c:v>
                </c:pt>
                <c:pt idx="5595">
                  <c:v>9.6089373999999998E-3</c:v>
                </c:pt>
                <c:pt idx="5596">
                  <c:v>9.6089373999999998E-3</c:v>
                </c:pt>
                <c:pt idx="5597">
                  <c:v>1.11163076E-2</c:v>
                </c:pt>
                <c:pt idx="5598">
                  <c:v>1.11163076E-2</c:v>
                </c:pt>
                <c:pt idx="5599">
                  <c:v>1.11163076E-2</c:v>
                </c:pt>
                <c:pt idx="5600">
                  <c:v>8.1015671000000001E-3</c:v>
                </c:pt>
                <c:pt idx="5601">
                  <c:v>1.11163076E-2</c:v>
                </c:pt>
                <c:pt idx="5602">
                  <c:v>9.6089373999999998E-3</c:v>
                </c:pt>
                <c:pt idx="5603">
                  <c:v>9.6089373999999998E-3</c:v>
                </c:pt>
                <c:pt idx="5604">
                  <c:v>9.6089373999999998E-3</c:v>
                </c:pt>
                <c:pt idx="5605">
                  <c:v>9.6089373999999998E-3</c:v>
                </c:pt>
                <c:pt idx="5606">
                  <c:v>9.6089373999999998E-3</c:v>
                </c:pt>
                <c:pt idx="5607">
                  <c:v>9.6089373999999998E-3</c:v>
                </c:pt>
                <c:pt idx="5608">
                  <c:v>8.1015671000000001E-3</c:v>
                </c:pt>
                <c:pt idx="5609">
                  <c:v>1.11163076E-2</c:v>
                </c:pt>
                <c:pt idx="5610">
                  <c:v>1.11163076E-2</c:v>
                </c:pt>
                <c:pt idx="5611">
                  <c:v>9.6089373999999998E-3</c:v>
                </c:pt>
                <c:pt idx="5612">
                  <c:v>9.6089373999999998E-3</c:v>
                </c:pt>
                <c:pt idx="5613">
                  <c:v>9.6089373999999998E-3</c:v>
                </c:pt>
                <c:pt idx="5614">
                  <c:v>9.6089373999999998E-3</c:v>
                </c:pt>
                <c:pt idx="5615">
                  <c:v>9.6089373999999998E-3</c:v>
                </c:pt>
                <c:pt idx="5616">
                  <c:v>9.6089373999999998E-3</c:v>
                </c:pt>
                <c:pt idx="5617">
                  <c:v>9.6089373999999998E-3</c:v>
                </c:pt>
                <c:pt idx="5618">
                  <c:v>9.6089373999999998E-3</c:v>
                </c:pt>
                <c:pt idx="5619">
                  <c:v>9.6089373999999998E-3</c:v>
                </c:pt>
                <c:pt idx="5620">
                  <c:v>9.6089373999999998E-3</c:v>
                </c:pt>
                <c:pt idx="5621">
                  <c:v>1.11163076E-2</c:v>
                </c:pt>
                <c:pt idx="5622">
                  <c:v>9.6089373999999998E-3</c:v>
                </c:pt>
                <c:pt idx="5623">
                  <c:v>1.11163076E-2</c:v>
                </c:pt>
                <c:pt idx="5624">
                  <c:v>9.6089373999999998E-3</c:v>
                </c:pt>
                <c:pt idx="5625">
                  <c:v>1.11163076E-2</c:v>
                </c:pt>
                <c:pt idx="5626">
                  <c:v>9.6089373999999998E-3</c:v>
                </c:pt>
                <c:pt idx="5627">
                  <c:v>9.6089409999999993E-3</c:v>
                </c:pt>
                <c:pt idx="5628">
                  <c:v>1.11163752E-2</c:v>
                </c:pt>
                <c:pt idx="5629">
                  <c:v>8.1017708999999993E-3</c:v>
                </c:pt>
                <c:pt idx="5630">
                  <c:v>1.1116707599999999E-2</c:v>
                </c:pt>
                <c:pt idx="5631">
                  <c:v>1.1116954599999999E-2</c:v>
                </c:pt>
                <c:pt idx="5632">
                  <c:v>1.11172411E-2</c:v>
                </c:pt>
                <c:pt idx="5633">
                  <c:v>9.6101876999999999E-3</c:v>
                </c:pt>
                <c:pt idx="5634">
                  <c:v>9.6105215000000001E-3</c:v>
                </c:pt>
                <c:pt idx="5635">
                  <c:v>1.11182307E-2</c:v>
                </c:pt>
                <c:pt idx="5636">
                  <c:v>9.6112008000000006E-3</c:v>
                </c:pt>
                <c:pt idx="5637">
                  <c:v>9.6115248999999996E-3</c:v>
                </c:pt>
                <c:pt idx="5638">
                  <c:v>9.6118243999999999E-3</c:v>
                </c:pt>
                <c:pt idx="5639">
                  <c:v>1.11194551E-2</c:v>
                </c:pt>
                <c:pt idx="5640">
                  <c:v>9.6123071000000001E-3</c:v>
                </c:pt>
                <c:pt idx="5641">
                  <c:v>9.6124690000000002E-3</c:v>
                </c:pt>
                <c:pt idx="5642">
                  <c:v>1.11199297E-2</c:v>
                </c:pt>
                <c:pt idx="5643">
                  <c:v>9.6125809000000006E-3</c:v>
                </c:pt>
                <c:pt idx="5644">
                  <c:v>9.6125171000000006E-3</c:v>
                </c:pt>
                <c:pt idx="5645">
                  <c:v>9.6123818E-3</c:v>
                </c:pt>
                <c:pt idx="5646">
                  <c:v>9.6121855000000003E-3</c:v>
                </c:pt>
                <c:pt idx="5647">
                  <c:v>1.1119305600000001E-2</c:v>
                </c:pt>
                <c:pt idx="5648">
                  <c:v>8.1042858999999991E-3</c:v>
                </c:pt>
                <c:pt idx="5649">
                  <c:v>9.6113377E-3</c:v>
                </c:pt>
                <c:pt idx="5650">
                  <c:v>1.11183719E-2</c:v>
                </c:pt>
                <c:pt idx="5651">
                  <c:v>1.11180311E-2</c:v>
                </c:pt>
                <c:pt idx="5652">
                  <c:v>1.11176933E-2</c:v>
                </c:pt>
                <c:pt idx="5653">
                  <c:v>9.6100001999999997E-3</c:v>
                </c:pt>
                <c:pt idx="5654">
                  <c:v>1.11170694E-2</c:v>
                </c:pt>
                <c:pt idx="5655">
                  <c:v>1.11168047E-2</c:v>
                </c:pt>
                <c:pt idx="5656">
                  <c:v>1.11165858E-2</c:v>
                </c:pt>
                <c:pt idx="5657">
                  <c:v>1.11164235E-2</c:v>
                </c:pt>
                <c:pt idx="5658">
                  <c:v>1.11163284E-2</c:v>
                </c:pt>
                <c:pt idx="5659">
                  <c:v>9.6089373999999998E-3</c:v>
                </c:pt>
                <c:pt idx="5660">
                  <c:v>1.26236778E-2</c:v>
                </c:pt>
                <c:pt idx="5661">
                  <c:v>9.6089373999999998E-3</c:v>
                </c:pt>
                <c:pt idx="5662">
                  <c:v>9.6089373999999998E-3</c:v>
                </c:pt>
                <c:pt idx="5663">
                  <c:v>9.6089373999999998E-3</c:v>
                </c:pt>
                <c:pt idx="5664">
                  <c:v>9.6089373999999998E-3</c:v>
                </c:pt>
                <c:pt idx="5665">
                  <c:v>9.6089373999999998E-3</c:v>
                </c:pt>
                <c:pt idx="5666">
                  <c:v>8.1015671000000001E-3</c:v>
                </c:pt>
                <c:pt idx="5667">
                  <c:v>1.11163076E-2</c:v>
                </c:pt>
                <c:pt idx="5668">
                  <c:v>1.11163076E-2</c:v>
                </c:pt>
                <c:pt idx="5669">
                  <c:v>9.6089373999999998E-3</c:v>
                </c:pt>
                <c:pt idx="5670">
                  <c:v>1.11163076E-2</c:v>
                </c:pt>
                <c:pt idx="5671">
                  <c:v>9.6089373999999998E-3</c:v>
                </c:pt>
                <c:pt idx="5672">
                  <c:v>9.6089373999999998E-3</c:v>
                </c:pt>
                <c:pt idx="5673">
                  <c:v>9.6089373999999998E-3</c:v>
                </c:pt>
                <c:pt idx="5674">
                  <c:v>1.11163076E-2</c:v>
                </c:pt>
                <c:pt idx="5675">
                  <c:v>9.6089373999999998E-3</c:v>
                </c:pt>
                <c:pt idx="5676">
                  <c:v>9.6089373999999998E-3</c:v>
                </c:pt>
                <c:pt idx="5677">
                  <c:v>9.6089373999999998E-3</c:v>
                </c:pt>
                <c:pt idx="5678">
                  <c:v>1.11163076E-2</c:v>
                </c:pt>
                <c:pt idx="5679">
                  <c:v>1.11163076E-2</c:v>
                </c:pt>
                <c:pt idx="5680">
                  <c:v>1.11163076E-2</c:v>
                </c:pt>
                <c:pt idx="5681">
                  <c:v>9.6089373999999998E-3</c:v>
                </c:pt>
                <c:pt idx="5682">
                  <c:v>1.11163076E-2</c:v>
                </c:pt>
                <c:pt idx="5683">
                  <c:v>9.6089373999999998E-3</c:v>
                </c:pt>
                <c:pt idx="5684">
                  <c:v>1.11163076E-2</c:v>
                </c:pt>
                <c:pt idx="5685">
                  <c:v>9.6089373999999998E-3</c:v>
                </c:pt>
                <c:pt idx="5686">
                  <c:v>1.11163076E-2</c:v>
                </c:pt>
                <c:pt idx="5687">
                  <c:v>9.6089373999999998E-3</c:v>
                </c:pt>
                <c:pt idx="5688">
                  <c:v>1.11163076E-2</c:v>
                </c:pt>
                <c:pt idx="5689">
                  <c:v>1.11163076E-2</c:v>
                </c:pt>
                <c:pt idx="5690">
                  <c:v>1.11163076E-2</c:v>
                </c:pt>
                <c:pt idx="5691">
                  <c:v>9.6089373999999998E-3</c:v>
                </c:pt>
                <c:pt idx="5692">
                  <c:v>1.11163076E-2</c:v>
                </c:pt>
                <c:pt idx="5693">
                  <c:v>8.1015671000000001E-3</c:v>
                </c:pt>
                <c:pt idx="5694">
                  <c:v>9.6089373999999998E-3</c:v>
                </c:pt>
                <c:pt idx="5695">
                  <c:v>9.6089373999999998E-3</c:v>
                </c:pt>
                <c:pt idx="5696">
                  <c:v>9.6089373999999998E-3</c:v>
                </c:pt>
                <c:pt idx="5697">
                  <c:v>9.6089373999999998E-3</c:v>
                </c:pt>
                <c:pt idx="5698">
                  <c:v>1.11163076E-2</c:v>
                </c:pt>
                <c:pt idx="5699">
                  <c:v>1.11163076E-2</c:v>
                </c:pt>
                <c:pt idx="5700">
                  <c:v>1.11163076E-2</c:v>
                </c:pt>
                <c:pt idx="5701">
                  <c:v>9.6089373999999998E-3</c:v>
                </c:pt>
                <c:pt idx="5702">
                  <c:v>1.11163076E-2</c:v>
                </c:pt>
                <c:pt idx="5703">
                  <c:v>9.6089373999999998E-3</c:v>
                </c:pt>
                <c:pt idx="5704">
                  <c:v>1.26236778E-2</c:v>
                </c:pt>
                <c:pt idx="5705">
                  <c:v>9.6089373999999998E-3</c:v>
                </c:pt>
                <c:pt idx="5706">
                  <c:v>9.6089373999999998E-3</c:v>
                </c:pt>
                <c:pt idx="5707">
                  <c:v>9.6089409999999993E-3</c:v>
                </c:pt>
                <c:pt idx="5708">
                  <c:v>9.6090050000000003E-3</c:v>
                </c:pt>
                <c:pt idx="5709">
                  <c:v>1.1116510899999999E-2</c:v>
                </c:pt>
                <c:pt idx="5710">
                  <c:v>1.1116707599999999E-2</c:v>
                </c:pt>
                <c:pt idx="5711">
                  <c:v>9.6095850999999999E-3</c:v>
                </c:pt>
                <c:pt idx="5712">
                  <c:v>1.11172411E-2</c:v>
                </c:pt>
                <c:pt idx="5713">
                  <c:v>1.1117556400000001E-2</c:v>
                </c:pt>
                <c:pt idx="5714">
                  <c:v>9.6105215000000001E-3</c:v>
                </c:pt>
                <c:pt idx="5715">
                  <c:v>1.11182307E-2</c:v>
                </c:pt>
                <c:pt idx="5716">
                  <c:v>9.6112008000000006E-3</c:v>
                </c:pt>
                <c:pt idx="5717">
                  <c:v>9.6115248999999996E-3</c:v>
                </c:pt>
                <c:pt idx="5718">
                  <c:v>9.6118243999999999E-3</c:v>
                </c:pt>
                <c:pt idx="5719">
                  <c:v>1.11194551E-2</c:v>
                </c:pt>
                <c:pt idx="5720">
                  <c:v>1.1119673199999999E-2</c:v>
                </c:pt>
                <c:pt idx="5721">
                  <c:v>1.1119835E-2</c:v>
                </c:pt>
                <c:pt idx="5722">
                  <c:v>1.11199297E-2</c:v>
                </c:pt>
                <c:pt idx="5723">
                  <c:v>1.1119946800000001E-2</c:v>
                </c:pt>
                <c:pt idx="5724">
                  <c:v>1.1119883000000001E-2</c:v>
                </c:pt>
                <c:pt idx="5725">
                  <c:v>1.1119747899999999E-2</c:v>
                </c:pt>
                <c:pt idx="5726">
                  <c:v>1.11195518E-2</c:v>
                </c:pt>
                <c:pt idx="5727">
                  <c:v>1.1119305600000001E-2</c:v>
                </c:pt>
                <c:pt idx="5728">
                  <c:v>9.6116528000000003E-3</c:v>
                </c:pt>
                <c:pt idx="5729">
                  <c:v>1.1118705E-2</c:v>
                </c:pt>
                <c:pt idx="5730">
                  <c:v>1.11183719E-2</c:v>
                </c:pt>
                <c:pt idx="5731">
                  <c:v>1.11180311E-2</c:v>
                </c:pt>
                <c:pt idx="5732">
                  <c:v>9.6103247000000006E-3</c:v>
                </c:pt>
                <c:pt idx="5733">
                  <c:v>9.6100001999999997E-3</c:v>
                </c:pt>
                <c:pt idx="5734">
                  <c:v>1.11170694E-2</c:v>
                </c:pt>
                <c:pt idx="5735">
                  <c:v>9.6094349999999995E-3</c:v>
                </c:pt>
                <c:pt idx="5736">
                  <c:v>1.11165858E-2</c:v>
                </c:pt>
                <c:pt idx="5737">
                  <c:v>9.6090533999999995E-3</c:v>
                </c:pt>
                <c:pt idx="5738">
                  <c:v>1.11163284E-2</c:v>
                </c:pt>
                <c:pt idx="5739">
                  <c:v>1.11163076E-2</c:v>
                </c:pt>
                <c:pt idx="5740">
                  <c:v>1.11163076E-2</c:v>
                </c:pt>
                <c:pt idx="5741">
                  <c:v>1.11163076E-2</c:v>
                </c:pt>
                <c:pt idx="5742">
                  <c:v>1.11163076E-2</c:v>
                </c:pt>
                <c:pt idx="5743">
                  <c:v>1.11163076E-2</c:v>
                </c:pt>
                <c:pt idx="5744">
                  <c:v>1.11163076E-2</c:v>
                </c:pt>
                <c:pt idx="5745">
                  <c:v>9.6089373999999998E-3</c:v>
                </c:pt>
                <c:pt idx="5746">
                  <c:v>9.6089373999999998E-3</c:v>
                </c:pt>
                <c:pt idx="5747">
                  <c:v>1.11163076E-2</c:v>
                </c:pt>
                <c:pt idx="5748">
                  <c:v>1.11163076E-2</c:v>
                </c:pt>
                <c:pt idx="5749">
                  <c:v>1.11163076E-2</c:v>
                </c:pt>
                <c:pt idx="5750">
                  <c:v>1.11163076E-2</c:v>
                </c:pt>
                <c:pt idx="5751">
                  <c:v>1.11163076E-2</c:v>
                </c:pt>
                <c:pt idx="5752">
                  <c:v>1.11163076E-2</c:v>
                </c:pt>
                <c:pt idx="5753">
                  <c:v>1.11163076E-2</c:v>
                </c:pt>
                <c:pt idx="5754">
                  <c:v>1.11163076E-2</c:v>
                </c:pt>
                <c:pt idx="5755">
                  <c:v>1.11163076E-2</c:v>
                </c:pt>
                <c:pt idx="5756">
                  <c:v>9.6089373999999998E-3</c:v>
                </c:pt>
                <c:pt idx="5757">
                  <c:v>9.6089373999999998E-3</c:v>
                </c:pt>
                <c:pt idx="5758">
                  <c:v>1.11163076E-2</c:v>
                </c:pt>
                <c:pt idx="5759">
                  <c:v>1.11163076E-2</c:v>
                </c:pt>
                <c:pt idx="5760">
                  <c:v>1.11163076E-2</c:v>
                </c:pt>
                <c:pt idx="5761">
                  <c:v>1.11163076E-2</c:v>
                </c:pt>
                <c:pt idx="5762">
                  <c:v>9.6089373999999998E-3</c:v>
                </c:pt>
                <c:pt idx="5763">
                  <c:v>9.6089373999999998E-3</c:v>
                </c:pt>
                <c:pt idx="5764">
                  <c:v>1.11163076E-2</c:v>
                </c:pt>
                <c:pt idx="5765">
                  <c:v>9.6089373999999998E-3</c:v>
                </c:pt>
                <c:pt idx="5766">
                  <c:v>1.11163076E-2</c:v>
                </c:pt>
                <c:pt idx="5767">
                  <c:v>1.11163076E-2</c:v>
                </c:pt>
                <c:pt idx="5768">
                  <c:v>1.11163076E-2</c:v>
                </c:pt>
                <c:pt idx="5769">
                  <c:v>1.11163076E-2</c:v>
                </c:pt>
                <c:pt idx="5770">
                  <c:v>1.26236778E-2</c:v>
                </c:pt>
                <c:pt idx="5771">
                  <c:v>9.6089338999999999E-3</c:v>
                </c:pt>
                <c:pt idx="5772">
                  <c:v>9.6088727999999995E-3</c:v>
                </c:pt>
                <c:pt idx="5773">
                  <c:v>1.1116113400000001E-2</c:v>
                </c:pt>
                <c:pt idx="5774">
                  <c:v>1.1115925E-2</c:v>
                </c:pt>
                <c:pt idx="5775">
                  <c:v>1.11156876E-2</c:v>
                </c:pt>
                <c:pt idx="5776">
                  <c:v>9.60804E-3</c:v>
                </c:pt>
                <c:pt idx="5777">
                  <c:v>1.1115106E-2</c:v>
                </c:pt>
                <c:pt idx="5778">
                  <c:v>1.11147815E-2</c:v>
                </c:pt>
                <c:pt idx="5779">
                  <c:v>9.6070753999999998E-3</c:v>
                </c:pt>
                <c:pt idx="5780">
                  <c:v>1.1114114899999999E-2</c:v>
                </c:pt>
                <c:pt idx="5781">
                  <c:v>1.11137927E-2</c:v>
                </c:pt>
                <c:pt idx="5782">
                  <c:v>1.1113491099999999E-2</c:v>
                </c:pt>
                <c:pt idx="5783">
                  <c:v>9.6058463E-3</c:v>
                </c:pt>
                <c:pt idx="5784">
                  <c:v>1.111299E-2</c:v>
                </c:pt>
                <c:pt idx="5785">
                  <c:v>1.1112810399999999E-2</c:v>
                </c:pt>
                <c:pt idx="5786">
                  <c:v>1.1112691500000001E-2</c:v>
                </c:pt>
                <c:pt idx="5787">
                  <c:v>9.6052692000000005E-3</c:v>
                </c:pt>
                <c:pt idx="5788">
                  <c:v>9.6053070000000004E-3</c:v>
                </c:pt>
                <c:pt idx="5789">
                  <c:v>1.1112798599999999E-2</c:v>
                </c:pt>
                <c:pt idx="5790">
                  <c:v>9.6056089999999993E-3</c:v>
                </c:pt>
                <c:pt idx="5791">
                  <c:v>1.1113224E-2</c:v>
                </c:pt>
                <c:pt idx="5792">
                  <c:v>1.1113509400000001E-2</c:v>
                </c:pt>
                <c:pt idx="5793">
                  <c:v>1.11138278E-2</c:v>
                </c:pt>
                <c:pt idx="5794">
                  <c:v>9.6067949999999996E-3</c:v>
                </c:pt>
                <c:pt idx="5795">
                  <c:v>1.1114517900000001E-2</c:v>
                </c:pt>
                <c:pt idx="5796">
                  <c:v>1.1114866399999999E-2</c:v>
                </c:pt>
                <c:pt idx="5797">
                  <c:v>9.6078304999999992E-3</c:v>
                </c:pt>
                <c:pt idx="5798">
                  <c:v>9.6081420999999997E-3</c:v>
                </c:pt>
                <c:pt idx="5799">
                  <c:v>1.11157887E-2</c:v>
                </c:pt>
                <c:pt idx="5800">
                  <c:v>1.1116016899999999E-2</c:v>
                </c:pt>
                <c:pt idx="5801">
                  <c:v>1.26235568E-2</c:v>
                </c:pt>
                <c:pt idx="5802">
                  <c:v>9.6089156000000002E-3</c:v>
                </c:pt>
                <c:pt idx="5803">
                  <c:v>1.11163036E-2</c:v>
                </c:pt>
                <c:pt idx="5804">
                  <c:v>1.1116232699999999E-2</c:v>
                </c:pt>
                <c:pt idx="5805">
                  <c:v>1.11160828E-2</c:v>
                </c:pt>
                <c:pt idx="5806">
                  <c:v>1.11158665E-2</c:v>
                </c:pt>
                <c:pt idx="5807">
                  <c:v>1.1115596E-2</c:v>
                </c:pt>
                <c:pt idx="5808">
                  <c:v>9.6079123999999998E-3</c:v>
                </c:pt>
                <c:pt idx="5809">
                  <c:v>1.11149426E-2</c:v>
                </c:pt>
                <c:pt idx="5810">
                  <c:v>1.1114584699999999E-2</c:v>
                </c:pt>
                <c:pt idx="5811">
                  <c:v>1.11142224E-2</c:v>
                </c:pt>
                <c:pt idx="5812">
                  <c:v>1.1113868400000001E-2</c:v>
                </c:pt>
                <c:pt idx="5813">
                  <c:v>1.11135353E-2</c:v>
                </c:pt>
                <c:pt idx="5814">
                  <c:v>9.6058615E-3</c:v>
                </c:pt>
                <c:pt idx="5815">
                  <c:v>9.6056072999999992E-3</c:v>
                </c:pt>
                <c:pt idx="5816">
                  <c:v>1.11127862E-2</c:v>
                </c:pt>
                <c:pt idx="5817">
                  <c:v>9.6052871000000001E-3</c:v>
                </c:pt>
                <c:pt idx="5818">
                  <c:v>1.1112621E-2</c:v>
                </c:pt>
                <c:pt idx="5819">
                  <c:v>1.11126734E-2</c:v>
                </c:pt>
                <c:pt idx="5820">
                  <c:v>1.1112778800000001E-2</c:v>
                </c:pt>
                <c:pt idx="5821">
                  <c:v>1.1112917700000001E-2</c:v>
                </c:pt>
                <c:pt idx="5822">
                  <c:v>9.6057124000000008E-3</c:v>
                </c:pt>
                <c:pt idx="5823">
                  <c:v>9.6059078000000006E-3</c:v>
                </c:pt>
                <c:pt idx="5824">
                  <c:v>1.11134996E-2</c:v>
                </c:pt>
                <c:pt idx="5825">
                  <c:v>1.11137367E-2</c:v>
                </c:pt>
                <c:pt idx="5826">
                  <c:v>1.11139893E-2</c:v>
                </c:pt>
                <c:pt idx="5827">
                  <c:v>9.6068812999999999E-3</c:v>
                </c:pt>
                <c:pt idx="5828">
                  <c:v>1.1114527000000001E-2</c:v>
                </c:pt>
                <c:pt idx="5829">
                  <c:v>9.6074327999999994E-3</c:v>
                </c:pt>
                <c:pt idx="5830">
                  <c:v>1.1115084000000001E-2</c:v>
                </c:pt>
                <c:pt idx="5831">
                  <c:v>1.11153608E-2</c:v>
                </c:pt>
                <c:pt idx="5832">
                  <c:v>1.11156317E-2</c:v>
                </c:pt>
                <c:pt idx="5833">
                  <c:v>1.2623263900000001E-2</c:v>
                </c:pt>
                <c:pt idx="5834">
                  <c:v>9.6087711999999995E-3</c:v>
                </c:pt>
                <c:pt idx="5835">
                  <c:v>1.11163752E-2</c:v>
                </c:pt>
                <c:pt idx="5836">
                  <c:v>9.6092490000000003E-3</c:v>
                </c:pt>
                <c:pt idx="5837">
                  <c:v>1.11168786E-2</c:v>
                </c:pt>
                <c:pt idx="5838">
                  <c:v>1.1117150399999999E-2</c:v>
                </c:pt>
                <c:pt idx="5839">
                  <c:v>1.1117430399999999E-2</c:v>
                </c:pt>
                <c:pt idx="5840">
                  <c:v>9.6103458999999992E-3</c:v>
                </c:pt>
                <c:pt idx="5841">
                  <c:v>1.11179985E-2</c:v>
                </c:pt>
                <c:pt idx="5842">
                  <c:v>9.6109108000000006E-3</c:v>
                </c:pt>
                <c:pt idx="5843">
                  <c:v>1.1118550899999999E-2</c:v>
                </c:pt>
                <c:pt idx="5844">
                  <c:v>9.6114440000000002E-3</c:v>
                </c:pt>
                <c:pt idx="5845">
                  <c:v>1.11190556E-2</c:v>
                </c:pt>
                <c:pt idx="5846">
                  <c:v>9.6119134999999994E-3</c:v>
                </c:pt>
                <c:pt idx="5847">
                  <c:v>1.11194808E-2</c:v>
                </c:pt>
                <c:pt idx="5848">
                  <c:v>1.11196536E-2</c:v>
                </c:pt>
                <c:pt idx="5849">
                  <c:v>1.11197946E-2</c:v>
                </c:pt>
                <c:pt idx="5850">
                  <c:v>1.11198997E-2</c:v>
                </c:pt>
                <c:pt idx="5851">
                  <c:v>1.11199603E-2</c:v>
                </c:pt>
                <c:pt idx="5852">
                  <c:v>9.612532E-3</c:v>
                </c:pt>
                <c:pt idx="5853">
                  <c:v>1.11196999E-2</c:v>
                </c:pt>
                <c:pt idx="5854">
                  <c:v>1.1119384100000001E-2</c:v>
                </c:pt>
                <c:pt idx="5855">
                  <c:v>1.1118968E-2</c:v>
                </c:pt>
                <c:pt idx="5856">
                  <c:v>1.1118469299999999E-2</c:v>
                </c:pt>
                <c:pt idx="5857">
                  <c:v>1.1117905500000001E-2</c:v>
                </c:pt>
                <c:pt idx="5858">
                  <c:v>1.1117294200000001E-2</c:v>
                </c:pt>
                <c:pt idx="5859">
                  <c:v>1.2624023099999999E-2</c:v>
                </c:pt>
                <c:pt idx="5860">
                  <c:v>1.11160003E-2</c:v>
                </c:pt>
                <c:pt idx="5861">
                  <c:v>9.6079817000000005E-3</c:v>
                </c:pt>
                <c:pt idx="5862">
                  <c:v>1.11147295E-2</c:v>
                </c:pt>
                <c:pt idx="5863">
                  <c:v>1.11141474E-2</c:v>
                </c:pt>
                <c:pt idx="5864">
                  <c:v>1.1113624799999999E-2</c:v>
                </c:pt>
                <c:pt idx="5865">
                  <c:v>9.6058055E-3</c:v>
                </c:pt>
                <c:pt idx="5866">
                  <c:v>1.2620204100000001E-2</c:v>
                </c:pt>
                <c:pt idx="5867">
                  <c:v>9.6052141000000004E-3</c:v>
                </c:pt>
                <c:pt idx="5868">
                  <c:v>9.6050246999999991E-3</c:v>
                </c:pt>
                <c:pt idx="5869">
                  <c:v>9.6048630999999995E-3</c:v>
                </c:pt>
                <c:pt idx="5870">
                  <c:v>1.11121044E-2</c:v>
                </c:pt>
                <c:pt idx="5871">
                  <c:v>1.1111997700000001E-2</c:v>
                </c:pt>
                <c:pt idx="5872">
                  <c:v>1.1111917799999999E-2</c:v>
                </c:pt>
                <c:pt idx="5873">
                  <c:v>1.1111864399999999E-2</c:v>
                </c:pt>
                <c:pt idx="5874">
                  <c:v>1.1111837100000001E-2</c:v>
                </c:pt>
                <c:pt idx="5875">
                  <c:v>1.11118355E-2</c:v>
                </c:pt>
                <c:pt idx="5876">
                  <c:v>1.11118594E-2</c:v>
                </c:pt>
                <c:pt idx="5877">
                  <c:v>1.1111908300000001E-2</c:v>
                </c:pt>
                <c:pt idx="5878">
                  <c:v>1.1111981999999999E-2</c:v>
                </c:pt>
                <c:pt idx="5879">
                  <c:v>1.11120799E-2</c:v>
                </c:pt>
                <c:pt idx="5880">
                  <c:v>1.11122019E-2</c:v>
                </c:pt>
                <c:pt idx="5881">
                  <c:v>1.11123474E-2</c:v>
                </c:pt>
                <c:pt idx="5882">
                  <c:v>1.2619890999999999E-2</c:v>
                </c:pt>
                <c:pt idx="5883">
                  <c:v>1.11127121E-2</c:v>
                </c:pt>
                <c:pt idx="5884">
                  <c:v>1.1112999700000001E-2</c:v>
                </c:pt>
                <c:pt idx="5885">
                  <c:v>1.1113388E-2</c:v>
                </c:pt>
                <c:pt idx="5886">
                  <c:v>9.6064869000000008E-3</c:v>
                </c:pt>
                <c:pt idx="5887">
                  <c:v>1.1114399000000001E-2</c:v>
                </c:pt>
                <c:pt idx="5888">
                  <c:v>1.2622359499999999E-2</c:v>
                </c:pt>
                <c:pt idx="5889">
                  <c:v>1.1115609300000001E-2</c:v>
                </c:pt>
                <c:pt idx="5890">
                  <c:v>1.11162469E-2</c:v>
                </c:pt>
                <c:pt idx="5891">
                  <c:v>9.6095142000000005E-3</c:v>
                </c:pt>
                <c:pt idx="5892">
                  <c:v>1.2624871899999999E-2</c:v>
                </c:pt>
                <c:pt idx="5893">
                  <c:v>1.1118088E-2</c:v>
                </c:pt>
                <c:pt idx="5894">
                  <c:v>1.1118622E-2</c:v>
                </c:pt>
                <c:pt idx="5895">
                  <c:v>1.26264551E-2</c:v>
                </c:pt>
                <c:pt idx="5896">
                  <c:v>1.26268367E-2</c:v>
                </c:pt>
                <c:pt idx="5897">
                  <c:v>1.1119751299999999E-2</c:v>
                </c:pt>
                <c:pt idx="5898">
                  <c:v>1.11199148E-2</c:v>
                </c:pt>
                <c:pt idx="5899">
                  <c:v>1.11199438E-2</c:v>
                </c:pt>
                <c:pt idx="5900">
                  <c:v>1.11198276E-2</c:v>
                </c:pt>
                <c:pt idx="5901">
                  <c:v>1.11195802E-2</c:v>
                </c:pt>
                <c:pt idx="5902">
                  <c:v>1.11192199E-2</c:v>
                </c:pt>
                <c:pt idx="5903">
                  <c:v>1.1118764999999999E-2</c:v>
                </c:pt>
                <c:pt idx="5904">
                  <c:v>1.1118233700000001E-2</c:v>
                </c:pt>
                <c:pt idx="5905">
                  <c:v>1.11176444E-2</c:v>
                </c:pt>
                <c:pt idx="5906">
                  <c:v>1.1117015500000001E-2</c:v>
                </c:pt>
                <c:pt idx="5907">
                  <c:v>9.6089950000000004E-3</c:v>
                </c:pt>
                <c:pt idx="5908">
                  <c:v>1.2623083E-2</c:v>
                </c:pt>
                <c:pt idx="5909">
                  <c:v>1.1115074500000001E-2</c:v>
                </c:pt>
                <c:pt idx="5910">
                  <c:v>9.6070987000000004E-3</c:v>
                </c:pt>
                <c:pt idx="5911">
                  <c:v>9.6065474999999997E-3</c:v>
                </c:pt>
                <c:pt idx="5912">
                  <c:v>1.11134415E-2</c:v>
                </c:pt>
                <c:pt idx="5913">
                  <c:v>1.11130524E-2</c:v>
                </c:pt>
                <c:pt idx="5914">
                  <c:v>1.1112772E-2</c:v>
                </c:pt>
                <c:pt idx="5915">
                  <c:v>1.11126135E-2</c:v>
                </c:pt>
                <c:pt idx="5916">
                  <c:v>1.1112498300000001E-2</c:v>
                </c:pt>
                <c:pt idx="5917">
                  <c:v>1.1112396199999999E-2</c:v>
                </c:pt>
                <c:pt idx="5918">
                  <c:v>1.26196828E-2</c:v>
                </c:pt>
                <c:pt idx="5919">
                  <c:v>1.1112233500000001E-2</c:v>
                </c:pt>
                <c:pt idx="5920">
                  <c:v>1.11121742E-2</c:v>
                </c:pt>
                <c:pt idx="5921">
                  <c:v>1.1112130499999999E-2</c:v>
                </c:pt>
                <c:pt idx="5922">
                  <c:v>1.11121031E-2</c:v>
                </c:pt>
                <c:pt idx="5923">
                  <c:v>1.11120926E-2</c:v>
                </c:pt>
                <c:pt idx="5924">
                  <c:v>1.1112099699999999E-2</c:v>
                </c:pt>
                <c:pt idx="5925">
                  <c:v>1.1112124899999999E-2</c:v>
                </c:pt>
                <c:pt idx="5926">
                  <c:v>1.1112169E-2</c:v>
                </c:pt>
                <c:pt idx="5927">
                  <c:v>1.1112232600000001E-2</c:v>
                </c:pt>
                <c:pt idx="5928">
                  <c:v>1.1112316400000001E-2</c:v>
                </c:pt>
                <c:pt idx="5929">
                  <c:v>1.1112421000000001E-2</c:v>
                </c:pt>
                <c:pt idx="5930">
                  <c:v>1.1112547E-2</c:v>
                </c:pt>
                <c:pt idx="5931">
                  <c:v>8.0979463000000005E-3</c:v>
                </c:pt>
                <c:pt idx="5932">
                  <c:v>1.26202476E-2</c:v>
                </c:pt>
                <c:pt idx="5933">
                  <c:v>1.1113078300000001E-2</c:v>
                </c:pt>
                <c:pt idx="5934">
                  <c:v>1.26206805E-2</c:v>
                </c:pt>
                <c:pt idx="5935">
                  <c:v>1.2620927000000001E-2</c:v>
                </c:pt>
                <c:pt idx="5936">
                  <c:v>9.6064411999999995E-3</c:v>
                </c:pt>
                <c:pt idx="5937">
                  <c:v>1.2621458E-2</c:v>
                </c:pt>
                <c:pt idx="5938">
                  <c:v>1.11143609E-2</c:v>
                </c:pt>
                <c:pt idx="5939">
                  <c:v>1.2622009599999999E-2</c:v>
                </c:pt>
                <c:pt idx="5940">
                  <c:v>1.2622282E-2</c:v>
                </c:pt>
                <c:pt idx="5941">
                  <c:v>1.11151745E-2</c:v>
                </c:pt>
                <c:pt idx="5942">
                  <c:v>1.11154263E-2</c:v>
                </c:pt>
                <c:pt idx="5943">
                  <c:v>1.1115660899999999E-2</c:v>
                </c:pt>
                <c:pt idx="5944">
                  <c:v>1.1115874E-2</c:v>
                </c:pt>
                <c:pt idx="5945">
                  <c:v>1.11160611E-2</c:v>
                </c:pt>
                <c:pt idx="5946">
                  <c:v>1.11162176E-2</c:v>
                </c:pt>
                <c:pt idx="5947">
                  <c:v>1.1116340400000001E-2</c:v>
                </c:pt>
                <c:pt idx="5948">
                  <c:v>1.26238132E-2</c:v>
                </c:pt>
                <c:pt idx="5949">
                  <c:v>1.2623901599999999E-2</c:v>
                </c:pt>
                <c:pt idx="5950">
                  <c:v>1.11166058E-2</c:v>
                </c:pt>
                <c:pt idx="5951">
                  <c:v>1.11166658E-2</c:v>
                </c:pt>
                <c:pt idx="5952">
                  <c:v>1.2624081299999999E-2</c:v>
                </c:pt>
                <c:pt idx="5953">
                  <c:v>9.6093732999999997E-3</c:v>
                </c:pt>
                <c:pt idx="5954">
                  <c:v>1.1116760200000001E-2</c:v>
                </c:pt>
                <c:pt idx="5955">
                  <c:v>1.1116763199999999E-2</c:v>
                </c:pt>
                <c:pt idx="5956">
                  <c:v>1.1116751899999999E-2</c:v>
                </c:pt>
                <c:pt idx="5957">
                  <c:v>1.1116726299999999E-2</c:v>
                </c:pt>
                <c:pt idx="5958">
                  <c:v>1.26240563E-2</c:v>
                </c:pt>
                <c:pt idx="5959">
                  <c:v>1.2624002299999999E-2</c:v>
                </c:pt>
                <c:pt idx="5960">
                  <c:v>1.11165642E-2</c:v>
                </c:pt>
                <c:pt idx="5961">
                  <c:v>1.11164816E-2</c:v>
                </c:pt>
                <c:pt idx="5962">
                  <c:v>1.2623754900000001E-2</c:v>
                </c:pt>
                <c:pt idx="5963">
                  <c:v>1.11162724E-2</c:v>
                </c:pt>
                <c:pt idx="5964">
                  <c:v>1.26234968E-2</c:v>
                </c:pt>
                <c:pt idx="5965">
                  <c:v>1.1115944399999999E-2</c:v>
                </c:pt>
                <c:pt idx="5966">
                  <c:v>1.11157318E-2</c:v>
                </c:pt>
                <c:pt idx="5967">
                  <c:v>9.6081227000000009E-3</c:v>
                </c:pt>
                <c:pt idx="5968">
                  <c:v>1.26226077E-2</c:v>
                </c:pt>
                <c:pt idx="5969">
                  <c:v>1.26223358E-2</c:v>
                </c:pt>
                <c:pt idx="5970">
                  <c:v>1.26220545E-2</c:v>
                </c:pt>
                <c:pt idx="5971">
                  <c:v>1.11143969E-2</c:v>
                </c:pt>
                <c:pt idx="5972">
                  <c:v>1.1114113E-2</c:v>
                </c:pt>
                <c:pt idx="5973">
                  <c:v>1.1113835799999999E-2</c:v>
                </c:pt>
                <c:pt idx="5974">
                  <c:v>1.11135709E-2</c:v>
                </c:pt>
                <c:pt idx="5975">
                  <c:v>1.1113323600000001E-2</c:v>
                </c:pt>
                <c:pt idx="5976">
                  <c:v>1.26204734E-2</c:v>
                </c:pt>
                <c:pt idx="5977">
                  <c:v>1.11129032E-2</c:v>
                </c:pt>
                <c:pt idx="5978">
                  <c:v>1.1112741000000001E-2</c:v>
                </c:pt>
                <c:pt idx="5979">
                  <c:v>1.1112616699999999E-2</c:v>
                </c:pt>
                <c:pt idx="5980">
                  <c:v>1.11125149E-2</c:v>
                </c:pt>
                <c:pt idx="5981">
                  <c:v>1.2619804E-2</c:v>
                </c:pt>
                <c:pt idx="5982">
                  <c:v>1.11123587E-2</c:v>
                </c:pt>
                <c:pt idx="5983">
                  <c:v>1.1112303400000001E-2</c:v>
                </c:pt>
                <c:pt idx="5984">
                  <c:v>1.1112262899999999E-2</c:v>
                </c:pt>
                <c:pt idx="5985">
                  <c:v>1.11122366E-2</c:v>
                </c:pt>
                <c:pt idx="5986">
                  <c:v>1.1112224299999999E-2</c:v>
                </c:pt>
                <c:pt idx="5987">
                  <c:v>1.1112225700000001E-2</c:v>
                </c:pt>
                <c:pt idx="5988">
                  <c:v>1.2619615299999999E-2</c:v>
                </c:pt>
                <c:pt idx="5989">
                  <c:v>1.11122674E-2</c:v>
                </c:pt>
                <c:pt idx="5990">
                  <c:v>1.2619682199999999E-2</c:v>
                </c:pt>
                <c:pt idx="5991">
                  <c:v>1.1112358899999999E-2</c:v>
                </c:pt>
                <c:pt idx="5992">
                  <c:v>1.1112422300000001E-2</c:v>
                </c:pt>
                <c:pt idx="5993">
                  <c:v>1.2619871899999999E-2</c:v>
                </c:pt>
                <c:pt idx="5994">
                  <c:v>1.26199573E-2</c:v>
                </c:pt>
                <c:pt idx="5995">
                  <c:v>1.1112680600000001E-2</c:v>
                </c:pt>
                <c:pt idx="5996">
                  <c:v>1.11128215E-2</c:v>
                </c:pt>
                <c:pt idx="5997">
                  <c:v>1.2620383799999999E-2</c:v>
                </c:pt>
                <c:pt idx="5998">
                  <c:v>1.2620611300000001E-2</c:v>
                </c:pt>
                <c:pt idx="5999">
                  <c:v>1.11134971E-2</c:v>
                </c:pt>
                <c:pt idx="6000">
                  <c:v>1.1113781099999999E-2</c:v>
                </c:pt>
                <c:pt idx="6001">
                  <c:v>1.1114081600000001E-2</c:v>
                </c:pt>
                <c:pt idx="6002">
                  <c:v>1.41291361E-2</c:v>
                </c:pt>
                <c:pt idx="6003">
                  <c:v>1.11147016E-2</c:v>
                </c:pt>
                <c:pt idx="6004">
                  <c:v>1.26223776E-2</c:v>
                </c:pt>
                <c:pt idx="6005">
                  <c:v>1.2622667400000001E-2</c:v>
                </c:pt>
                <c:pt idx="6006">
                  <c:v>1.26229355E-2</c:v>
                </c:pt>
                <c:pt idx="6007">
                  <c:v>1.26231743E-2</c:v>
                </c:pt>
                <c:pt idx="6008">
                  <c:v>1.26233762E-2</c:v>
                </c:pt>
                <c:pt idx="6009">
                  <c:v>1.1116163199999999E-2</c:v>
                </c:pt>
                <c:pt idx="6010">
                  <c:v>1.1116268699999999E-2</c:v>
                </c:pt>
                <c:pt idx="6011">
                  <c:v>1.2623683199999999E-2</c:v>
                </c:pt>
                <c:pt idx="6012">
                  <c:v>1.26236427E-2</c:v>
                </c:pt>
                <c:pt idx="6013">
                  <c:v>1.2623520399999999E-2</c:v>
                </c:pt>
                <c:pt idx="6014">
                  <c:v>1.41306989E-2</c:v>
                </c:pt>
                <c:pt idx="6015">
                  <c:v>1.26230786E-2</c:v>
                </c:pt>
                <c:pt idx="6016">
                  <c:v>1.26227836E-2</c:v>
                </c:pt>
                <c:pt idx="6017">
                  <c:v>1.26224553E-2</c:v>
                </c:pt>
                <c:pt idx="6018">
                  <c:v>1.2622106100000001E-2</c:v>
                </c:pt>
                <c:pt idx="6019">
                  <c:v>1.1114375500000001E-2</c:v>
                </c:pt>
                <c:pt idx="6020">
                  <c:v>1.1114020400000001E-2</c:v>
                </c:pt>
                <c:pt idx="6021">
                  <c:v>1.2621054499999999E-2</c:v>
                </c:pt>
                <c:pt idx="6022">
                  <c:v>1.11133697E-2</c:v>
                </c:pt>
                <c:pt idx="6023">
                  <c:v>1.2620472799999999E-2</c:v>
                </c:pt>
                <c:pt idx="6024">
                  <c:v>1.2620254500000001E-2</c:v>
                </c:pt>
                <c:pt idx="6025">
                  <c:v>1.2620101099999999E-2</c:v>
                </c:pt>
                <c:pt idx="6026">
                  <c:v>1.2620024800000001E-2</c:v>
                </c:pt>
                <c:pt idx="6027">
                  <c:v>1.1112662400000001E-2</c:v>
                </c:pt>
                <c:pt idx="6028">
                  <c:v>1.1112753100000001E-2</c:v>
                </c:pt>
                <c:pt idx="6029">
                  <c:v>1.2620283100000001E-2</c:v>
                </c:pt>
                <c:pt idx="6030">
                  <c:v>1.2620493199999999E-2</c:v>
                </c:pt>
                <c:pt idx="6031">
                  <c:v>1.2620748100000001E-2</c:v>
                </c:pt>
                <c:pt idx="6032">
                  <c:v>1.1113664400000001E-2</c:v>
                </c:pt>
                <c:pt idx="6033">
                  <c:v>1.2621352299999999E-2</c:v>
                </c:pt>
                <c:pt idx="6034">
                  <c:v>1.26216816E-2</c:v>
                </c:pt>
                <c:pt idx="6035">
                  <c:v>1.2622015800000001E-2</c:v>
                </c:pt>
                <c:pt idx="6036">
                  <c:v>1.26223449E-2</c:v>
                </c:pt>
                <c:pt idx="6037">
                  <c:v>1.2622659E-2</c:v>
                </c:pt>
                <c:pt idx="6038">
                  <c:v>1.2622948199999999E-2</c:v>
                </c:pt>
                <c:pt idx="6039">
                  <c:v>1.11158318E-2</c:v>
                </c:pt>
                <c:pt idx="6040">
                  <c:v>1.11160418E-2</c:v>
                </c:pt>
                <c:pt idx="6041">
                  <c:v>1.2623567400000001E-2</c:v>
                </c:pt>
                <c:pt idx="6042">
                  <c:v>1.1116287799999999E-2</c:v>
                </c:pt>
                <c:pt idx="6043">
                  <c:v>1.26236778E-2</c:v>
                </c:pt>
                <c:pt idx="6044">
                  <c:v>1.26236778E-2</c:v>
                </c:pt>
                <c:pt idx="6045">
                  <c:v>1.11163076E-2</c:v>
                </c:pt>
                <c:pt idx="6046">
                  <c:v>1.26236778E-2</c:v>
                </c:pt>
                <c:pt idx="6047">
                  <c:v>1.26236778E-2</c:v>
                </c:pt>
                <c:pt idx="6048">
                  <c:v>1.11163076E-2</c:v>
                </c:pt>
                <c:pt idx="6049">
                  <c:v>1.26236778E-2</c:v>
                </c:pt>
                <c:pt idx="6050">
                  <c:v>1.26236778E-2</c:v>
                </c:pt>
                <c:pt idx="6051">
                  <c:v>1.11163076E-2</c:v>
                </c:pt>
                <c:pt idx="6052">
                  <c:v>1.11163076E-2</c:v>
                </c:pt>
                <c:pt idx="6053">
                  <c:v>1.26236778E-2</c:v>
                </c:pt>
                <c:pt idx="6054">
                  <c:v>1.26236778E-2</c:v>
                </c:pt>
                <c:pt idx="6055">
                  <c:v>1.11163076E-2</c:v>
                </c:pt>
                <c:pt idx="6056">
                  <c:v>1.11163076E-2</c:v>
                </c:pt>
                <c:pt idx="6057">
                  <c:v>1.26236778E-2</c:v>
                </c:pt>
                <c:pt idx="6058">
                  <c:v>1.26236778E-2</c:v>
                </c:pt>
                <c:pt idx="6059">
                  <c:v>1.11163076E-2</c:v>
                </c:pt>
                <c:pt idx="6060">
                  <c:v>1.11163076E-2</c:v>
                </c:pt>
                <c:pt idx="6061">
                  <c:v>1.11163076E-2</c:v>
                </c:pt>
                <c:pt idx="6062">
                  <c:v>1.11163076E-2</c:v>
                </c:pt>
                <c:pt idx="6063">
                  <c:v>1.11163076E-2</c:v>
                </c:pt>
                <c:pt idx="6064">
                  <c:v>1.11163076E-2</c:v>
                </c:pt>
                <c:pt idx="6065">
                  <c:v>1.11163076E-2</c:v>
                </c:pt>
                <c:pt idx="6066">
                  <c:v>1.11163076E-2</c:v>
                </c:pt>
                <c:pt idx="6067">
                  <c:v>1.11163076E-2</c:v>
                </c:pt>
                <c:pt idx="6068">
                  <c:v>1.26236778E-2</c:v>
                </c:pt>
                <c:pt idx="6069">
                  <c:v>1.26236778E-2</c:v>
                </c:pt>
                <c:pt idx="6070">
                  <c:v>1.26236778E-2</c:v>
                </c:pt>
                <c:pt idx="6071">
                  <c:v>1.26236778E-2</c:v>
                </c:pt>
                <c:pt idx="6072">
                  <c:v>1.26236778E-2</c:v>
                </c:pt>
                <c:pt idx="6073">
                  <c:v>1.26236778E-2</c:v>
                </c:pt>
                <c:pt idx="6074">
                  <c:v>1.26236778E-2</c:v>
                </c:pt>
                <c:pt idx="6075">
                  <c:v>1.1116304E-2</c:v>
                </c:pt>
                <c:pt idx="6076">
                  <c:v>1.2623610299999999E-2</c:v>
                </c:pt>
                <c:pt idx="6077">
                  <c:v>1.26234747E-2</c:v>
                </c:pt>
                <c:pt idx="6078">
                  <c:v>1.2623278200000001E-2</c:v>
                </c:pt>
                <c:pt idx="6079">
                  <c:v>1.2623031200000001E-2</c:v>
                </c:pt>
                <c:pt idx="6080">
                  <c:v>1.1115373099999999E-2</c:v>
                </c:pt>
                <c:pt idx="6081">
                  <c:v>1.26224287E-2</c:v>
                </c:pt>
                <c:pt idx="6082">
                  <c:v>1.26220946E-2</c:v>
                </c:pt>
                <c:pt idx="6083">
                  <c:v>1.1114380199999999E-2</c:v>
                </c:pt>
                <c:pt idx="6084">
                  <c:v>1.1114041E-2</c:v>
                </c:pt>
                <c:pt idx="6085">
                  <c:v>1.1113715499999999E-2</c:v>
                </c:pt>
                <c:pt idx="6086">
                  <c:v>1.26207882E-2</c:v>
                </c:pt>
                <c:pt idx="6087">
                  <c:v>1.2620522699999999E-2</c:v>
                </c:pt>
                <c:pt idx="6088">
                  <c:v>1.26203032E-2</c:v>
                </c:pt>
                <c:pt idx="6089">
                  <c:v>1.11127658E-2</c:v>
                </c:pt>
                <c:pt idx="6090">
                  <c:v>1.2620045E-2</c:v>
                </c:pt>
                <c:pt idx="6091">
                  <c:v>1.26200241E-2</c:v>
                </c:pt>
                <c:pt idx="6092">
                  <c:v>1.26200241E-2</c:v>
                </c:pt>
                <c:pt idx="6093">
                  <c:v>1.26200241E-2</c:v>
                </c:pt>
                <c:pt idx="6094">
                  <c:v>1.26200241E-2</c:v>
                </c:pt>
                <c:pt idx="6095">
                  <c:v>1.26200241E-2</c:v>
                </c:pt>
                <c:pt idx="6096">
                  <c:v>1.26200241E-2</c:v>
                </c:pt>
                <c:pt idx="6097">
                  <c:v>1.26200241E-2</c:v>
                </c:pt>
                <c:pt idx="6098">
                  <c:v>1.11126495E-2</c:v>
                </c:pt>
                <c:pt idx="6099">
                  <c:v>1.26200241E-2</c:v>
                </c:pt>
                <c:pt idx="6100">
                  <c:v>1.26200241E-2</c:v>
                </c:pt>
                <c:pt idx="6101">
                  <c:v>1.26200241E-2</c:v>
                </c:pt>
                <c:pt idx="6102">
                  <c:v>1.26200241E-2</c:v>
                </c:pt>
                <c:pt idx="6103">
                  <c:v>1.26200241E-2</c:v>
                </c:pt>
                <c:pt idx="6104">
                  <c:v>1.26200241E-2</c:v>
                </c:pt>
                <c:pt idx="6105">
                  <c:v>1.26200241E-2</c:v>
                </c:pt>
                <c:pt idx="6106">
                  <c:v>1.26200241E-2</c:v>
                </c:pt>
                <c:pt idx="6107">
                  <c:v>1.26200241E-2</c:v>
                </c:pt>
                <c:pt idx="6108">
                  <c:v>1.26200241E-2</c:v>
                </c:pt>
                <c:pt idx="6109">
                  <c:v>1.26200241E-2</c:v>
                </c:pt>
                <c:pt idx="6110">
                  <c:v>1.26200241E-2</c:v>
                </c:pt>
                <c:pt idx="6111">
                  <c:v>1.26200241E-2</c:v>
                </c:pt>
                <c:pt idx="6112">
                  <c:v>1.26200241E-2</c:v>
                </c:pt>
                <c:pt idx="6113">
                  <c:v>1.11126495E-2</c:v>
                </c:pt>
                <c:pt idx="6114">
                  <c:v>1.26200241E-2</c:v>
                </c:pt>
                <c:pt idx="6115">
                  <c:v>1.26200241E-2</c:v>
                </c:pt>
                <c:pt idx="6116">
                  <c:v>1.11126495E-2</c:v>
                </c:pt>
                <c:pt idx="6117">
                  <c:v>1.26200241E-2</c:v>
                </c:pt>
                <c:pt idx="6118">
                  <c:v>1.11126495E-2</c:v>
                </c:pt>
                <c:pt idx="6119">
                  <c:v>1.26200241E-2</c:v>
                </c:pt>
                <c:pt idx="6120">
                  <c:v>1.11126495E-2</c:v>
                </c:pt>
                <c:pt idx="6121">
                  <c:v>1.26200241E-2</c:v>
                </c:pt>
                <c:pt idx="6122">
                  <c:v>1.26200241E-2</c:v>
                </c:pt>
                <c:pt idx="6123">
                  <c:v>1.26200241E-2</c:v>
                </c:pt>
                <c:pt idx="6124">
                  <c:v>1.26200241E-2</c:v>
                </c:pt>
                <c:pt idx="6125">
                  <c:v>1.26200241E-2</c:v>
                </c:pt>
                <c:pt idx="6126">
                  <c:v>1.11126495E-2</c:v>
                </c:pt>
                <c:pt idx="6127">
                  <c:v>1.26200241E-2</c:v>
                </c:pt>
                <c:pt idx="6128">
                  <c:v>1.26200241E-2</c:v>
                </c:pt>
                <c:pt idx="6129">
                  <c:v>1.11126495E-2</c:v>
                </c:pt>
                <c:pt idx="6130">
                  <c:v>1.41273988E-2</c:v>
                </c:pt>
                <c:pt idx="6131">
                  <c:v>1.26200241E-2</c:v>
                </c:pt>
                <c:pt idx="6132">
                  <c:v>1.26200241E-2</c:v>
                </c:pt>
                <c:pt idx="6133">
                  <c:v>1.26200241E-2</c:v>
                </c:pt>
                <c:pt idx="6134">
                  <c:v>1.11126495E-2</c:v>
                </c:pt>
                <c:pt idx="6135">
                  <c:v>1.26200241E-2</c:v>
                </c:pt>
                <c:pt idx="6136">
                  <c:v>1.26200241E-2</c:v>
                </c:pt>
                <c:pt idx="6137">
                  <c:v>1.41273988E-2</c:v>
                </c:pt>
                <c:pt idx="6138">
                  <c:v>1.26200241E-2</c:v>
                </c:pt>
                <c:pt idx="6139">
                  <c:v>1.2620027799999999E-2</c:v>
                </c:pt>
                <c:pt idx="6140">
                  <c:v>1.11127174E-2</c:v>
                </c:pt>
                <c:pt idx="6141">
                  <c:v>1.26202281E-2</c:v>
                </c:pt>
                <c:pt idx="6142">
                  <c:v>1.41277995E-2</c:v>
                </c:pt>
                <c:pt idx="6143">
                  <c:v>1.26206731E-2</c:v>
                </c:pt>
                <c:pt idx="6144">
                  <c:v>1.2620960400000001E-2</c:v>
                </c:pt>
                <c:pt idx="6145">
                  <c:v>1.26212767E-2</c:v>
                </c:pt>
                <c:pt idx="6146">
                  <c:v>1.2621611099999999E-2</c:v>
                </c:pt>
                <c:pt idx="6147">
                  <c:v>1.2621953E-2</c:v>
                </c:pt>
                <c:pt idx="6148">
                  <c:v>1.26222916E-2</c:v>
                </c:pt>
                <c:pt idx="6149">
                  <c:v>1.26226163E-2</c:v>
                </c:pt>
                <c:pt idx="6150">
                  <c:v>1.26229164E-2</c:v>
                </c:pt>
                <c:pt idx="6151">
                  <c:v>1.26231811E-2</c:v>
                </c:pt>
                <c:pt idx="6152">
                  <c:v>1.4130770500000001E-2</c:v>
                </c:pt>
                <c:pt idx="6153">
                  <c:v>1.11161917E-2</c:v>
                </c:pt>
                <c:pt idx="6154">
                  <c:v>1.4131027399999999E-2</c:v>
                </c:pt>
                <c:pt idx="6155">
                  <c:v>1.2623674200000001E-2</c:v>
                </c:pt>
                <c:pt idx="6156">
                  <c:v>1.2623610299999999E-2</c:v>
                </c:pt>
                <c:pt idx="6157">
                  <c:v>1.26234747E-2</c:v>
                </c:pt>
                <c:pt idx="6158">
                  <c:v>1.11159074E-2</c:v>
                </c:pt>
                <c:pt idx="6159">
                  <c:v>1.2623031200000001E-2</c:v>
                </c:pt>
                <c:pt idx="6160">
                  <c:v>1.26227445E-2</c:v>
                </c:pt>
                <c:pt idx="6161">
                  <c:v>1.4129800499999999E-2</c:v>
                </c:pt>
                <c:pt idx="6162">
                  <c:v>1.26220946E-2</c:v>
                </c:pt>
                <c:pt idx="6163">
                  <c:v>1.4129125399999999E-2</c:v>
                </c:pt>
                <c:pt idx="6164">
                  <c:v>1.4128787E-2</c:v>
                </c:pt>
                <c:pt idx="6165">
                  <c:v>1.2621088799999999E-2</c:v>
                </c:pt>
                <c:pt idx="6166">
                  <c:v>1.41281619E-2</c:v>
                </c:pt>
                <c:pt idx="6167">
                  <c:v>1.41278967E-2</c:v>
                </c:pt>
                <c:pt idx="6168">
                  <c:v>1.26203032E-2</c:v>
                </c:pt>
                <c:pt idx="6169">
                  <c:v>1.4127514900000001E-2</c:v>
                </c:pt>
                <c:pt idx="6170">
                  <c:v>1.2620045E-2</c:v>
                </c:pt>
                <c:pt idx="6171">
                  <c:v>1.26200241E-2</c:v>
                </c:pt>
                <c:pt idx="6172">
                  <c:v>1.41273988E-2</c:v>
                </c:pt>
                <c:pt idx="6173">
                  <c:v>1.26200241E-2</c:v>
                </c:pt>
                <c:pt idx="6174">
                  <c:v>1.41273988E-2</c:v>
                </c:pt>
                <c:pt idx="6175">
                  <c:v>1.26200241E-2</c:v>
                </c:pt>
                <c:pt idx="6176">
                  <c:v>1.41273988E-2</c:v>
                </c:pt>
                <c:pt idx="6177">
                  <c:v>1.26200241E-2</c:v>
                </c:pt>
                <c:pt idx="6178">
                  <c:v>1.26200241E-2</c:v>
                </c:pt>
                <c:pt idx="6179">
                  <c:v>1.41273988E-2</c:v>
                </c:pt>
                <c:pt idx="6180">
                  <c:v>1.26200241E-2</c:v>
                </c:pt>
                <c:pt idx="6181">
                  <c:v>1.26200241E-2</c:v>
                </c:pt>
                <c:pt idx="6182">
                  <c:v>1.26200241E-2</c:v>
                </c:pt>
                <c:pt idx="6183">
                  <c:v>1.41273988E-2</c:v>
                </c:pt>
                <c:pt idx="6184">
                  <c:v>1.41273988E-2</c:v>
                </c:pt>
                <c:pt idx="6185">
                  <c:v>1.26200241E-2</c:v>
                </c:pt>
                <c:pt idx="6186">
                  <c:v>1.41273988E-2</c:v>
                </c:pt>
                <c:pt idx="6187">
                  <c:v>1.26200241E-2</c:v>
                </c:pt>
                <c:pt idx="6188">
                  <c:v>1.26200241E-2</c:v>
                </c:pt>
                <c:pt idx="6189">
                  <c:v>1.41273988E-2</c:v>
                </c:pt>
                <c:pt idx="6190">
                  <c:v>1.26200241E-2</c:v>
                </c:pt>
                <c:pt idx="6191">
                  <c:v>1.41273988E-2</c:v>
                </c:pt>
                <c:pt idx="6192">
                  <c:v>1.41273988E-2</c:v>
                </c:pt>
                <c:pt idx="6193">
                  <c:v>1.41273988E-2</c:v>
                </c:pt>
                <c:pt idx="6194">
                  <c:v>1.26200241E-2</c:v>
                </c:pt>
                <c:pt idx="6195">
                  <c:v>1.26200241E-2</c:v>
                </c:pt>
                <c:pt idx="6196">
                  <c:v>1.26200241E-2</c:v>
                </c:pt>
                <c:pt idx="6197">
                  <c:v>1.26200241E-2</c:v>
                </c:pt>
                <c:pt idx="6198">
                  <c:v>1.41273988E-2</c:v>
                </c:pt>
                <c:pt idx="6199">
                  <c:v>1.26200241E-2</c:v>
                </c:pt>
                <c:pt idx="6200">
                  <c:v>1.5634773500000001E-2</c:v>
                </c:pt>
                <c:pt idx="6201">
                  <c:v>1.26200241E-2</c:v>
                </c:pt>
                <c:pt idx="6202">
                  <c:v>1.41273988E-2</c:v>
                </c:pt>
                <c:pt idx="6203">
                  <c:v>1.41273988E-2</c:v>
                </c:pt>
                <c:pt idx="6204">
                  <c:v>1.41273988E-2</c:v>
                </c:pt>
                <c:pt idx="6205">
                  <c:v>1.41273988E-2</c:v>
                </c:pt>
                <c:pt idx="6206">
                  <c:v>1.41273988E-2</c:v>
                </c:pt>
                <c:pt idx="6207">
                  <c:v>1.11126495E-2</c:v>
                </c:pt>
                <c:pt idx="6208">
                  <c:v>1.41273988E-2</c:v>
                </c:pt>
                <c:pt idx="6209">
                  <c:v>1.26200241E-2</c:v>
                </c:pt>
                <c:pt idx="6210">
                  <c:v>1.41273988E-2</c:v>
                </c:pt>
                <c:pt idx="6211">
                  <c:v>1.26200241E-2</c:v>
                </c:pt>
                <c:pt idx="6212">
                  <c:v>1.41273988E-2</c:v>
                </c:pt>
                <c:pt idx="6213">
                  <c:v>1.41273988E-2</c:v>
                </c:pt>
                <c:pt idx="6214">
                  <c:v>1.41273988E-2</c:v>
                </c:pt>
                <c:pt idx="6215">
                  <c:v>1.26200241E-2</c:v>
                </c:pt>
                <c:pt idx="6216">
                  <c:v>1.41273988E-2</c:v>
                </c:pt>
                <c:pt idx="6217">
                  <c:v>1.41273988E-2</c:v>
                </c:pt>
                <c:pt idx="6218">
                  <c:v>1.41273988E-2</c:v>
                </c:pt>
                <c:pt idx="6219">
                  <c:v>1.56347771E-2</c:v>
                </c:pt>
                <c:pt idx="6220">
                  <c:v>1.41274665E-2</c:v>
                </c:pt>
                <c:pt idx="6221">
                  <c:v>1.4127602499999999E-2</c:v>
                </c:pt>
                <c:pt idx="6222">
                  <c:v>1.41277995E-2</c:v>
                </c:pt>
                <c:pt idx="6223">
                  <c:v>1.41280469E-2</c:v>
                </c:pt>
                <c:pt idx="6224">
                  <c:v>1.41283339E-2</c:v>
                </c:pt>
                <c:pt idx="6225">
                  <c:v>1.26212767E-2</c:v>
                </c:pt>
                <c:pt idx="6226">
                  <c:v>1.4128983899999999E-2</c:v>
                </c:pt>
                <c:pt idx="6227">
                  <c:v>1.41293254E-2</c:v>
                </c:pt>
                <c:pt idx="6228">
                  <c:v>1.41296636E-2</c:v>
                </c:pt>
                <c:pt idx="6229">
                  <c:v>1.41299878E-2</c:v>
                </c:pt>
                <c:pt idx="6230">
                  <c:v>1.41302875E-2</c:v>
                </c:pt>
                <c:pt idx="6231">
                  <c:v>1.4130551999999999E-2</c:v>
                </c:pt>
                <c:pt idx="6232">
                  <c:v>1.4130770500000001E-2</c:v>
                </c:pt>
                <c:pt idx="6233">
                  <c:v>1.5638302900000001E-2</c:v>
                </c:pt>
                <c:pt idx="6234">
                  <c:v>1.4131027399999999E-2</c:v>
                </c:pt>
                <c:pt idx="6235">
                  <c:v>1.2623674200000001E-2</c:v>
                </c:pt>
                <c:pt idx="6236">
                  <c:v>1.41309807E-2</c:v>
                </c:pt>
                <c:pt idx="6237">
                  <c:v>1.41308452E-2</c:v>
                </c:pt>
                <c:pt idx="6238">
                  <c:v>1.4130648900000001E-2</c:v>
                </c:pt>
                <c:pt idx="6239">
                  <c:v>1.2623031200000001E-2</c:v>
                </c:pt>
                <c:pt idx="6240">
                  <c:v>1.41301159E-2</c:v>
                </c:pt>
                <c:pt idx="6241">
                  <c:v>1.4129800499999999E-2</c:v>
                </c:pt>
                <c:pt idx="6242">
                  <c:v>1.26220946E-2</c:v>
                </c:pt>
                <c:pt idx="6243">
                  <c:v>1.26217528E-2</c:v>
                </c:pt>
                <c:pt idx="6244">
                  <c:v>1.2621413999999999E-2</c:v>
                </c:pt>
                <c:pt idx="6245">
                  <c:v>1.4128462200000001E-2</c:v>
                </c:pt>
                <c:pt idx="6246">
                  <c:v>1.41281619E-2</c:v>
                </c:pt>
                <c:pt idx="6247">
                  <c:v>1.56352708E-2</c:v>
                </c:pt>
                <c:pt idx="6248">
                  <c:v>1.41276775E-2</c:v>
                </c:pt>
                <c:pt idx="6249">
                  <c:v>1.4127514900000001E-2</c:v>
                </c:pt>
                <c:pt idx="6250">
                  <c:v>1.41274196E-2</c:v>
                </c:pt>
                <c:pt idx="6251">
                  <c:v>1.41273988E-2</c:v>
                </c:pt>
                <c:pt idx="6252">
                  <c:v>1.5634773500000001E-2</c:v>
                </c:pt>
                <c:pt idx="6253">
                  <c:v>1.41273988E-2</c:v>
                </c:pt>
                <c:pt idx="6254">
                  <c:v>1.5634773500000001E-2</c:v>
                </c:pt>
                <c:pt idx="6255">
                  <c:v>1.41273988E-2</c:v>
                </c:pt>
                <c:pt idx="6256">
                  <c:v>1.5634773500000001E-2</c:v>
                </c:pt>
                <c:pt idx="6257">
                  <c:v>1.5634773500000001E-2</c:v>
                </c:pt>
                <c:pt idx="6258">
                  <c:v>1.41273988E-2</c:v>
                </c:pt>
                <c:pt idx="6259">
                  <c:v>1.5634773500000001E-2</c:v>
                </c:pt>
                <c:pt idx="6260">
                  <c:v>1.7142148100000001E-2</c:v>
                </c:pt>
                <c:pt idx="6261">
                  <c:v>1.5634773500000001E-2</c:v>
                </c:pt>
                <c:pt idx="6262">
                  <c:v>1.41273988E-2</c:v>
                </c:pt>
                <c:pt idx="6263">
                  <c:v>1.5634773500000001E-2</c:v>
                </c:pt>
                <c:pt idx="6264">
                  <c:v>1.5634773500000001E-2</c:v>
                </c:pt>
                <c:pt idx="6265">
                  <c:v>1.41273988E-2</c:v>
                </c:pt>
                <c:pt idx="6266">
                  <c:v>1.5634773500000001E-2</c:v>
                </c:pt>
                <c:pt idx="6267">
                  <c:v>1.7142148100000001E-2</c:v>
                </c:pt>
                <c:pt idx="6268">
                  <c:v>1.5634773500000001E-2</c:v>
                </c:pt>
                <c:pt idx="6269">
                  <c:v>1.41273988E-2</c:v>
                </c:pt>
                <c:pt idx="6270">
                  <c:v>1.5634773500000001E-2</c:v>
                </c:pt>
                <c:pt idx="6271">
                  <c:v>1.5634773500000001E-2</c:v>
                </c:pt>
                <c:pt idx="6272">
                  <c:v>1.5634773500000001E-2</c:v>
                </c:pt>
                <c:pt idx="6273">
                  <c:v>1.5634773500000001E-2</c:v>
                </c:pt>
                <c:pt idx="6274">
                  <c:v>1.5634773500000001E-2</c:v>
                </c:pt>
                <c:pt idx="6275">
                  <c:v>1.5634773500000001E-2</c:v>
                </c:pt>
                <c:pt idx="6276">
                  <c:v>1.5634773500000001E-2</c:v>
                </c:pt>
                <c:pt idx="6277">
                  <c:v>1.5634773500000001E-2</c:v>
                </c:pt>
                <c:pt idx="6278">
                  <c:v>1.5634773500000001E-2</c:v>
                </c:pt>
                <c:pt idx="6279">
                  <c:v>1.7142148100000001E-2</c:v>
                </c:pt>
                <c:pt idx="6280">
                  <c:v>1.7142148100000001E-2</c:v>
                </c:pt>
                <c:pt idx="6281">
                  <c:v>1.7142148100000001E-2</c:v>
                </c:pt>
                <c:pt idx="6282">
                  <c:v>1.41273988E-2</c:v>
                </c:pt>
                <c:pt idx="6283">
                  <c:v>1.7142148100000001E-2</c:v>
                </c:pt>
                <c:pt idx="6284">
                  <c:v>1.5634773500000001E-2</c:v>
                </c:pt>
                <c:pt idx="6285">
                  <c:v>1.5634773500000001E-2</c:v>
                </c:pt>
                <c:pt idx="6286">
                  <c:v>1.7142148100000001E-2</c:v>
                </c:pt>
                <c:pt idx="6287">
                  <c:v>1.5634773500000001E-2</c:v>
                </c:pt>
                <c:pt idx="6288">
                  <c:v>1.7142148100000001E-2</c:v>
                </c:pt>
                <c:pt idx="6289">
                  <c:v>1.7142148100000001E-2</c:v>
                </c:pt>
                <c:pt idx="6290">
                  <c:v>1.7142148100000001E-2</c:v>
                </c:pt>
                <c:pt idx="6291">
                  <c:v>1.7142148100000001E-2</c:v>
                </c:pt>
                <c:pt idx="6292">
                  <c:v>1.7142148100000001E-2</c:v>
                </c:pt>
                <c:pt idx="6293">
                  <c:v>1.5634773500000001E-2</c:v>
                </c:pt>
                <c:pt idx="6294">
                  <c:v>1.7142148100000001E-2</c:v>
                </c:pt>
                <c:pt idx="6295">
                  <c:v>1.7142148100000001E-2</c:v>
                </c:pt>
                <c:pt idx="6296">
                  <c:v>1.7142148100000001E-2</c:v>
                </c:pt>
                <c:pt idx="6297">
                  <c:v>1.8649522799999999E-2</c:v>
                </c:pt>
                <c:pt idx="6298">
                  <c:v>1.7142148100000001E-2</c:v>
                </c:pt>
                <c:pt idx="6299">
                  <c:v>1.7142148100000001E-2</c:v>
                </c:pt>
                <c:pt idx="6300">
                  <c:v>1.7142148100000001E-2</c:v>
                </c:pt>
                <c:pt idx="6301">
                  <c:v>1.5634773500000001E-2</c:v>
                </c:pt>
                <c:pt idx="6302">
                  <c:v>1.7142148100000001E-2</c:v>
                </c:pt>
                <c:pt idx="6303">
                  <c:v>1.7142148100000001E-2</c:v>
                </c:pt>
                <c:pt idx="6304">
                  <c:v>1.8649522799999999E-2</c:v>
                </c:pt>
                <c:pt idx="6305">
                  <c:v>1.7142148100000001E-2</c:v>
                </c:pt>
                <c:pt idx="6306">
                  <c:v>1.5634773500000001E-2</c:v>
                </c:pt>
                <c:pt idx="6307">
                  <c:v>1.7142148100000001E-2</c:v>
                </c:pt>
                <c:pt idx="6308">
                  <c:v>1.8649522799999999E-2</c:v>
                </c:pt>
                <c:pt idx="6309">
                  <c:v>1.7142148100000001E-2</c:v>
                </c:pt>
                <c:pt idx="6310">
                  <c:v>1.7142148100000001E-2</c:v>
                </c:pt>
                <c:pt idx="6311">
                  <c:v>1.7142148100000001E-2</c:v>
                </c:pt>
                <c:pt idx="6312">
                  <c:v>1.8649522799999999E-2</c:v>
                </c:pt>
                <c:pt idx="6313">
                  <c:v>1.7142148100000001E-2</c:v>
                </c:pt>
                <c:pt idx="6314">
                  <c:v>1.7142148100000001E-2</c:v>
                </c:pt>
                <c:pt idx="6315">
                  <c:v>1.7142148100000001E-2</c:v>
                </c:pt>
                <c:pt idx="6316">
                  <c:v>1.8649522799999999E-2</c:v>
                </c:pt>
                <c:pt idx="6317">
                  <c:v>1.7142148100000001E-2</c:v>
                </c:pt>
                <c:pt idx="6318">
                  <c:v>1.7142148100000001E-2</c:v>
                </c:pt>
                <c:pt idx="6319">
                  <c:v>1.8649522799999999E-2</c:v>
                </c:pt>
                <c:pt idx="6320">
                  <c:v>1.7142148100000001E-2</c:v>
                </c:pt>
                <c:pt idx="6321">
                  <c:v>1.8649522799999999E-2</c:v>
                </c:pt>
                <c:pt idx="6322">
                  <c:v>1.7142148100000001E-2</c:v>
                </c:pt>
                <c:pt idx="6323">
                  <c:v>1.7142148100000001E-2</c:v>
                </c:pt>
                <c:pt idx="6324">
                  <c:v>1.8649522799999999E-2</c:v>
                </c:pt>
                <c:pt idx="6325">
                  <c:v>1.8649522799999999E-2</c:v>
                </c:pt>
                <c:pt idx="6326">
                  <c:v>1.7142148100000001E-2</c:v>
                </c:pt>
                <c:pt idx="6327">
                  <c:v>1.8649522799999999E-2</c:v>
                </c:pt>
                <c:pt idx="6328">
                  <c:v>1.8649522799999999E-2</c:v>
                </c:pt>
                <c:pt idx="6329">
                  <c:v>1.8649522799999999E-2</c:v>
                </c:pt>
                <c:pt idx="6330">
                  <c:v>2.0156897399999998E-2</c:v>
                </c:pt>
                <c:pt idx="6331">
                  <c:v>1.7142148100000001E-2</c:v>
                </c:pt>
                <c:pt idx="6332">
                  <c:v>2.0156897399999998E-2</c:v>
                </c:pt>
                <c:pt idx="6333">
                  <c:v>1.8649522799999999E-2</c:v>
                </c:pt>
                <c:pt idx="6334">
                  <c:v>1.8649522799999999E-2</c:v>
                </c:pt>
                <c:pt idx="6335">
                  <c:v>2.0156897399999998E-2</c:v>
                </c:pt>
                <c:pt idx="6336">
                  <c:v>2.0156897399999998E-2</c:v>
                </c:pt>
                <c:pt idx="6337">
                  <c:v>1.8649522799999999E-2</c:v>
                </c:pt>
                <c:pt idx="6338">
                  <c:v>1.8649522799999999E-2</c:v>
                </c:pt>
                <c:pt idx="6339">
                  <c:v>2.0156897399999998E-2</c:v>
                </c:pt>
                <c:pt idx="6340">
                  <c:v>2.0156897399999998E-2</c:v>
                </c:pt>
                <c:pt idx="6341">
                  <c:v>2.0156897399999998E-2</c:v>
                </c:pt>
                <c:pt idx="6342">
                  <c:v>2.16642721E-2</c:v>
                </c:pt>
                <c:pt idx="6343">
                  <c:v>2.0156897399999998E-2</c:v>
                </c:pt>
                <c:pt idx="6344">
                  <c:v>2.0156897399999998E-2</c:v>
                </c:pt>
                <c:pt idx="6345">
                  <c:v>2.0156897399999998E-2</c:v>
                </c:pt>
                <c:pt idx="6346">
                  <c:v>2.0156897399999998E-2</c:v>
                </c:pt>
                <c:pt idx="6347">
                  <c:v>2.0156897399999998E-2</c:v>
                </c:pt>
                <c:pt idx="6348">
                  <c:v>2.16642721E-2</c:v>
                </c:pt>
                <c:pt idx="6349">
                  <c:v>2.16642721E-2</c:v>
                </c:pt>
                <c:pt idx="6350">
                  <c:v>2.16642721E-2</c:v>
                </c:pt>
                <c:pt idx="6351">
                  <c:v>2.16642721E-2</c:v>
                </c:pt>
                <c:pt idx="6352">
                  <c:v>2.16642721E-2</c:v>
                </c:pt>
                <c:pt idx="6353">
                  <c:v>2.16642721E-2</c:v>
                </c:pt>
                <c:pt idx="6354">
                  <c:v>2.16642721E-2</c:v>
                </c:pt>
                <c:pt idx="6355">
                  <c:v>2.16642721E-2</c:v>
                </c:pt>
                <c:pt idx="6356">
                  <c:v>2.16642721E-2</c:v>
                </c:pt>
                <c:pt idx="6357">
                  <c:v>2.16642721E-2</c:v>
                </c:pt>
                <c:pt idx="6358">
                  <c:v>2.16642721E-2</c:v>
                </c:pt>
                <c:pt idx="6359">
                  <c:v>2.16642721E-2</c:v>
                </c:pt>
                <c:pt idx="6360">
                  <c:v>2.31716467E-2</c:v>
                </c:pt>
                <c:pt idx="6361">
                  <c:v>2.16642721E-2</c:v>
                </c:pt>
                <c:pt idx="6362">
                  <c:v>2.16642721E-2</c:v>
                </c:pt>
                <c:pt idx="6363">
                  <c:v>2.16642721E-2</c:v>
                </c:pt>
                <c:pt idx="6364">
                  <c:v>2.31716467E-2</c:v>
                </c:pt>
                <c:pt idx="6365">
                  <c:v>2.31716467E-2</c:v>
                </c:pt>
                <c:pt idx="6366">
                  <c:v>2.31716467E-2</c:v>
                </c:pt>
                <c:pt idx="6367">
                  <c:v>2.31716467E-2</c:v>
                </c:pt>
                <c:pt idx="6368">
                  <c:v>2.31716467E-2</c:v>
                </c:pt>
                <c:pt idx="6369">
                  <c:v>2.4679021400000001E-2</c:v>
                </c:pt>
                <c:pt idx="6370">
                  <c:v>2.16642721E-2</c:v>
                </c:pt>
                <c:pt idx="6371">
                  <c:v>2.4679021400000001E-2</c:v>
                </c:pt>
                <c:pt idx="6372">
                  <c:v>2.31716467E-2</c:v>
                </c:pt>
                <c:pt idx="6373">
                  <c:v>2.4679021400000001E-2</c:v>
                </c:pt>
                <c:pt idx="6374">
                  <c:v>2.4679021400000001E-2</c:v>
                </c:pt>
                <c:pt idx="6375">
                  <c:v>2.4679021400000001E-2</c:v>
                </c:pt>
                <c:pt idx="6376">
                  <c:v>2.4679021400000001E-2</c:v>
                </c:pt>
                <c:pt idx="6377">
                  <c:v>2.31716467E-2</c:v>
                </c:pt>
                <c:pt idx="6378">
                  <c:v>2.31716467E-2</c:v>
                </c:pt>
                <c:pt idx="6379">
                  <c:v>2.4679017800000001E-2</c:v>
                </c:pt>
                <c:pt idx="6380">
                  <c:v>2.4678954199999999E-2</c:v>
                </c:pt>
                <c:pt idx="6381">
                  <c:v>2.61861943E-2</c:v>
                </c:pt>
                <c:pt idx="6382">
                  <c:v>2.6185999000000001E-2</c:v>
                </c:pt>
                <c:pt idx="6383">
                  <c:v>2.46783782E-2</c:v>
                </c:pt>
                <c:pt idx="6384">
                  <c:v>2.6185468900000002E-2</c:v>
                </c:pt>
                <c:pt idx="6385">
                  <c:v>2.4677779100000002E-2</c:v>
                </c:pt>
                <c:pt idx="6386">
                  <c:v>2.4677446799999999E-2</c:v>
                </c:pt>
                <c:pt idx="6387">
                  <c:v>2.6184483800000002E-2</c:v>
                </c:pt>
                <c:pt idx="6388">
                  <c:v>2.4676769899999999E-2</c:v>
                </c:pt>
                <c:pt idx="6389">
                  <c:v>2.6183824299999998E-2</c:v>
                </c:pt>
                <c:pt idx="6390">
                  <c:v>2.61835256E-2</c:v>
                </c:pt>
                <c:pt idx="6391">
                  <c:v>2.6183261900000001E-2</c:v>
                </c:pt>
                <c:pt idx="6392">
                  <c:v>2.76904226E-2</c:v>
                </c:pt>
                <c:pt idx="6393">
                  <c:v>2.6182882099999999E-2</c:v>
                </c:pt>
                <c:pt idx="6394">
                  <c:v>2.7690166499999998E-2</c:v>
                </c:pt>
                <c:pt idx="6395">
                  <c:v>2.9197528399999999E-2</c:v>
                </c:pt>
                <c:pt idx="6396">
                  <c:v>2.7690213000000002E-2</c:v>
                </c:pt>
                <c:pt idx="6397">
                  <c:v>2.9197726899999998E-2</c:v>
                </c:pt>
                <c:pt idx="6398">
                  <c:v>2.91979224E-2</c:v>
                </c:pt>
                <c:pt idx="6399">
                  <c:v>2.9198167899999999E-2</c:v>
                </c:pt>
                <c:pt idx="6400">
                  <c:v>2.9198452600000001E-2</c:v>
                </c:pt>
                <c:pt idx="6401">
                  <c:v>2.7691388500000001E-2</c:v>
                </c:pt>
                <c:pt idx="6402">
                  <c:v>2.76917203E-2</c:v>
                </c:pt>
                <c:pt idx="6403">
                  <c:v>2.9199436200000001E-2</c:v>
                </c:pt>
                <c:pt idx="6404">
                  <c:v>2.91997718E-2</c:v>
                </c:pt>
                <c:pt idx="6405">
                  <c:v>2.92000935E-2</c:v>
                </c:pt>
                <c:pt idx="6406">
                  <c:v>2.92003908E-2</c:v>
                </c:pt>
                <c:pt idx="6407">
                  <c:v>3.07080284E-2</c:v>
                </c:pt>
                <c:pt idx="6408">
                  <c:v>3.2215619899999999E-2</c:v>
                </c:pt>
                <c:pt idx="6409">
                  <c:v>3.2215780300000003E-2</c:v>
                </c:pt>
                <c:pt idx="6410">
                  <c:v>3.0708499399999999E-2</c:v>
                </c:pt>
                <c:pt idx="6411">
                  <c:v>3.070852E-2</c:v>
                </c:pt>
                <c:pt idx="6412">
                  <c:v>3.070852E-2</c:v>
                </c:pt>
                <c:pt idx="6413">
                  <c:v>3.070852E-2</c:v>
                </c:pt>
                <c:pt idx="6414">
                  <c:v>3.070852E-2</c:v>
                </c:pt>
                <c:pt idx="6415">
                  <c:v>3.070852E-2</c:v>
                </c:pt>
                <c:pt idx="6416">
                  <c:v>3.070852E-2</c:v>
                </c:pt>
                <c:pt idx="6417">
                  <c:v>3.070852E-2</c:v>
                </c:pt>
                <c:pt idx="6418">
                  <c:v>3.2215894699999997E-2</c:v>
                </c:pt>
                <c:pt idx="6419">
                  <c:v>3.2215894699999997E-2</c:v>
                </c:pt>
                <c:pt idx="6420">
                  <c:v>3.3723269299999997E-2</c:v>
                </c:pt>
                <c:pt idx="6421">
                  <c:v>3.2215894699999997E-2</c:v>
                </c:pt>
                <c:pt idx="6422">
                  <c:v>3.2215894699999997E-2</c:v>
                </c:pt>
                <c:pt idx="6423">
                  <c:v>3.5230643999999998E-2</c:v>
                </c:pt>
                <c:pt idx="6424">
                  <c:v>3.3723269299999997E-2</c:v>
                </c:pt>
                <c:pt idx="6425">
                  <c:v>3.3723269299999997E-2</c:v>
                </c:pt>
                <c:pt idx="6426">
                  <c:v>3.3723269299999997E-2</c:v>
                </c:pt>
                <c:pt idx="6427">
                  <c:v>3.3723269299999997E-2</c:v>
                </c:pt>
                <c:pt idx="6428">
                  <c:v>3.3723269299999997E-2</c:v>
                </c:pt>
                <c:pt idx="6429">
                  <c:v>3.5230643999999998E-2</c:v>
                </c:pt>
                <c:pt idx="6430">
                  <c:v>3.5230643999999998E-2</c:v>
                </c:pt>
                <c:pt idx="6431">
                  <c:v>3.5230643999999998E-2</c:v>
                </c:pt>
                <c:pt idx="6432">
                  <c:v>3.5230643999999998E-2</c:v>
                </c:pt>
                <c:pt idx="6433">
                  <c:v>3.5230643999999998E-2</c:v>
                </c:pt>
                <c:pt idx="6434">
                  <c:v>3.6738018800000001E-2</c:v>
                </c:pt>
                <c:pt idx="6435">
                  <c:v>3.5230643999999998E-2</c:v>
                </c:pt>
                <c:pt idx="6436">
                  <c:v>3.6738018800000001E-2</c:v>
                </c:pt>
                <c:pt idx="6437">
                  <c:v>3.6738018800000001E-2</c:v>
                </c:pt>
                <c:pt idx="6438">
                  <c:v>3.6738018800000001E-2</c:v>
                </c:pt>
                <c:pt idx="6439">
                  <c:v>3.9752767799999998E-2</c:v>
                </c:pt>
                <c:pt idx="6440">
                  <c:v>3.6738018800000001E-2</c:v>
                </c:pt>
                <c:pt idx="6441">
                  <c:v>3.82453933E-2</c:v>
                </c:pt>
                <c:pt idx="6442">
                  <c:v>3.9752767799999998E-2</c:v>
                </c:pt>
                <c:pt idx="6443">
                  <c:v>3.82453933E-2</c:v>
                </c:pt>
                <c:pt idx="6444">
                  <c:v>3.82453933E-2</c:v>
                </c:pt>
                <c:pt idx="6445">
                  <c:v>3.82453933E-2</c:v>
                </c:pt>
                <c:pt idx="6446">
                  <c:v>3.9752767799999998E-2</c:v>
                </c:pt>
                <c:pt idx="6447">
                  <c:v>3.82453933E-2</c:v>
                </c:pt>
                <c:pt idx="6448">
                  <c:v>4.1260142600000001E-2</c:v>
                </c:pt>
                <c:pt idx="6449">
                  <c:v>4.1260142600000001E-2</c:v>
                </c:pt>
                <c:pt idx="6450">
                  <c:v>4.1260142600000001E-2</c:v>
                </c:pt>
                <c:pt idx="6451">
                  <c:v>4.1260142600000001E-2</c:v>
                </c:pt>
                <c:pt idx="6452">
                  <c:v>4.2767517099999999E-2</c:v>
                </c:pt>
                <c:pt idx="6453">
                  <c:v>4.1260142600000001E-2</c:v>
                </c:pt>
                <c:pt idx="6454">
                  <c:v>4.2767517099999999E-2</c:v>
                </c:pt>
                <c:pt idx="6455">
                  <c:v>4.2767517099999999E-2</c:v>
                </c:pt>
                <c:pt idx="6456">
                  <c:v>4.2767517099999999E-2</c:v>
                </c:pt>
                <c:pt idx="6457">
                  <c:v>4.2767517099999999E-2</c:v>
                </c:pt>
                <c:pt idx="6458">
                  <c:v>4.4274891900000002E-2</c:v>
                </c:pt>
                <c:pt idx="6459">
                  <c:v>4.4274888399999997E-2</c:v>
                </c:pt>
                <c:pt idx="6460">
                  <c:v>4.5782203799999997E-2</c:v>
                </c:pt>
                <c:pt idx="6461">
                  <c:v>4.4274702200000002E-2</c:v>
                </c:pt>
                <c:pt idx="6462">
                  <c:v>4.5781892999999997E-2</c:v>
                </c:pt>
                <c:pt idx="6463">
                  <c:v>4.7289036800000003E-2</c:v>
                </c:pt>
                <c:pt idx="6464">
                  <c:v>4.5781391400000003E-2</c:v>
                </c:pt>
                <c:pt idx="6465">
                  <c:v>4.7288469299999997E-2</c:v>
                </c:pt>
                <c:pt idx="6466">
                  <c:v>4.7288152799999997E-2</c:v>
                </c:pt>
                <c:pt idx="6467">
                  <c:v>4.87952044E-2</c:v>
                </c:pt>
                <c:pt idx="6468">
                  <c:v>4.87948801E-2</c:v>
                </c:pt>
                <c:pt idx="6469">
                  <c:v>5.0301943799999999E-2</c:v>
                </c:pt>
                <c:pt idx="6470">
                  <c:v>5.0301650500000003E-2</c:v>
                </c:pt>
                <c:pt idx="6471">
                  <c:v>5.0301387000000003E-2</c:v>
                </c:pt>
                <c:pt idx="6472">
                  <c:v>5.0301163099999997E-2</c:v>
                </c:pt>
                <c:pt idx="6473">
                  <c:v>4.8793609600000003E-2</c:v>
                </c:pt>
                <c:pt idx="6474">
                  <c:v>5.0300872599999998E-2</c:v>
                </c:pt>
                <c:pt idx="6475">
                  <c:v>5.1808205500000003E-2</c:v>
                </c:pt>
                <c:pt idx="6476">
                  <c:v>5.3315621200000003E-2</c:v>
                </c:pt>
                <c:pt idx="6477">
                  <c:v>5.33157348E-2</c:v>
                </c:pt>
                <c:pt idx="6478">
                  <c:v>5.3315913899999998E-2</c:v>
                </c:pt>
                <c:pt idx="6479">
                  <c:v>5.33161474E-2</c:v>
                </c:pt>
                <c:pt idx="6480">
                  <c:v>5.4823802400000003E-2</c:v>
                </c:pt>
                <c:pt idx="6481">
                  <c:v>5.3316733400000003E-2</c:v>
                </c:pt>
                <c:pt idx="6482">
                  <c:v>5.63318181E-2</c:v>
                </c:pt>
                <c:pt idx="6483">
                  <c:v>5.6332156600000002E-2</c:v>
                </c:pt>
                <c:pt idx="6484">
                  <c:v>5.6332494099999998E-2</c:v>
                </c:pt>
                <c:pt idx="6485">
                  <c:v>5.7840194999999997E-2</c:v>
                </c:pt>
                <c:pt idx="6486">
                  <c:v>5.9347871400000002E-2</c:v>
                </c:pt>
                <c:pt idx="6487">
                  <c:v>5.9348137400000001E-2</c:v>
                </c:pt>
                <c:pt idx="6488">
                  <c:v>5.93483577E-2</c:v>
                </c:pt>
                <c:pt idx="6489">
                  <c:v>5.9348521500000001E-2</c:v>
                </c:pt>
                <c:pt idx="6490">
                  <c:v>5.93486176E-2</c:v>
                </c:pt>
                <c:pt idx="6491">
                  <c:v>6.0856009500000002E-2</c:v>
                </c:pt>
                <c:pt idx="6492">
                  <c:v>6.2363319600000001E-2</c:v>
                </c:pt>
                <c:pt idx="6493">
                  <c:v>6.2363183199999998E-2</c:v>
                </c:pt>
                <c:pt idx="6494">
                  <c:v>6.23629853E-2</c:v>
                </c:pt>
                <c:pt idx="6495">
                  <c:v>6.23627379E-2</c:v>
                </c:pt>
                <c:pt idx="6496">
                  <c:v>6.3869826899999996E-2</c:v>
                </c:pt>
                <c:pt idx="6497">
                  <c:v>6.3869512200000006E-2</c:v>
                </c:pt>
                <c:pt idx="6498">
                  <c:v>6.38691807E-2</c:v>
                </c:pt>
                <c:pt idx="6499">
                  <c:v>6.3868843199999997E-2</c:v>
                </c:pt>
                <c:pt idx="6500">
                  <c:v>6.6883266100000005E-2</c:v>
                </c:pt>
                <c:pt idx="6501">
                  <c:v>6.6882950299999994E-2</c:v>
                </c:pt>
                <c:pt idx="6502">
                  <c:v>6.8390040400000005E-2</c:v>
                </c:pt>
                <c:pt idx="6503">
                  <c:v>6.9897168900000001E-2</c:v>
                </c:pt>
                <c:pt idx="6504">
                  <c:v>6.8389589700000003E-2</c:v>
                </c:pt>
                <c:pt idx="6505">
                  <c:v>6.9896828499999994E-2</c:v>
                </c:pt>
                <c:pt idx="6506">
                  <c:v>6.9896759500000002E-2</c:v>
                </c:pt>
                <c:pt idx="6507">
                  <c:v>6.9896771900000002E-2</c:v>
                </c:pt>
                <c:pt idx="6508">
                  <c:v>6.9896858800000003E-2</c:v>
                </c:pt>
                <c:pt idx="6509">
                  <c:v>7.1404386700000003E-2</c:v>
                </c:pt>
                <c:pt idx="6510">
                  <c:v>7.1404587899999997E-2</c:v>
                </c:pt>
                <c:pt idx="6511">
                  <c:v>7.2912210099999999E-2</c:v>
                </c:pt>
                <c:pt idx="6512">
                  <c:v>7.2912486700000001E-2</c:v>
                </c:pt>
                <c:pt idx="6513">
                  <c:v>7.4420164900000002E-2</c:v>
                </c:pt>
                <c:pt idx="6514">
                  <c:v>7.44204792E-2</c:v>
                </c:pt>
                <c:pt idx="6515">
                  <c:v>7.4420798600000004E-2</c:v>
                </c:pt>
                <c:pt idx="6516">
                  <c:v>7.4421112600000006E-2</c:v>
                </c:pt>
                <c:pt idx="6517">
                  <c:v>7.59287882E-2</c:v>
                </c:pt>
                <c:pt idx="6518">
                  <c:v>7.7436439699999998E-2</c:v>
                </c:pt>
                <c:pt idx="6519">
                  <c:v>7.7436681800000004E-2</c:v>
                </c:pt>
                <c:pt idx="6520">
                  <c:v>7.7436881499999999E-2</c:v>
                </c:pt>
                <c:pt idx="6521">
                  <c:v>7.8944404100000004E-2</c:v>
                </c:pt>
                <c:pt idx="6522">
                  <c:v>7.8944490199999995E-2</c:v>
                </c:pt>
                <c:pt idx="6523">
                  <c:v>8.0451883599999996E-2</c:v>
                </c:pt>
                <c:pt idx="6524">
                  <c:v>8.0451883599999996E-2</c:v>
                </c:pt>
                <c:pt idx="6525">
                  <c:v>8.1959258399999999E-2</c:v>
                </c:pt>
                <c:pt idx="6526">
                  <c:v>8.0451883599999996E-2</c:v>
                </c:pt>
                <c:pt idx="6527">
                  <c:v>8.1959258399999999E-2</c:v>
                </c:pt>
                <c:pt idx="6528">
                  <c:v>8.1959258399999999E-2</c:v>
                </c:pt>
                <c:pt idx="6529">
                  <c:v>8.3466632900000004E-2</c:v>
                </c:pt>
                <c:pt idx="6530">
                  <c:v>8.4974007700000007E-2</c:v>
                </c:pt>
                <c:pt idx="6531">
                  <c:v>8.3466632900000004E-2</c:v>
                </c:pt>
                <c:pt idx="6532">
                  <c:v>8.4974007700000007E-2</c:v>
                </c:pt>
                <c:pt idx="6533">
                  <c:v>8.4974007700000007E-2</c:v>
                </c:pt>
                <c:pt idx="6534">
                  <c:v>8.6481382199999998E-2</c:v>
                </c:pt>
                <c:pt idx="6535">
                  <c:v>8.6481382199999998E-2</c:v>
                </c:pt>
                <c:pt idx="6536">
                  <c:v>8.7988757099999995E-2</c:v>
                </c:pt>
                <c:pt idx="6537">
                  <c:v>8.9496131600000001E-2</c:v>
                </c:pt>
                <c:pt idx="6538">
                  <c:v>8.9496131600000001E-2</c:v>
                </c:pt>
                <c:pt idx="6539">
                  <c:v>9.1003506100000006E-2</c:v>
                </c:pt>
                <c:pt idx="6540">
                  <c:v>9.2510880899999995E-2</c:v>
                </c:pt>
                <c:pt idx="6541">
                  <c:v>9.40182554E-2</c:v>
                </c:pt>
                <c:pt idx="6542">
                  <c:v>9.40182554E-2</c:v>
                </c:pt>
                <c:pt idx="6543">
                  <c:v>9.5525630200000003E-2</c:v>
                </c:pt>
                <c:pt idx="6544">
                  <c:v>9.7033004699999995E-2</c:v>
                </c:pt>
                <c:pt idx="6545">
                  <c:v>9.7033004699999995E-2</c:v>
                </c:pt>
                <c:pt idx="6546">
                  <c:v>9.8540379600000005E-2</c:v>
                </c:pt>
                <c:pt idx="6547">
                  <c:v>0.1000477541</c:v>
                </c:pt>
                <c:pt idx="6548">
                  <c:v>9.8540379600000005E-2</c:v>
                </c:pt>
                <c:pt idx="6549">
                  <c:v>0.1000477541</c:v>
                </c:pt>
                <c:pt idx="6550">
                  <c:v>0.10306250340000001</c:v>
                </c:pt>
                <c:pt idx="6551">
                  <c:v>0.1015551289</c:v>
                </c:pt>
                <c:pt idx="6552">
                  <c:v>0.10306250340000001</c:v>
                </c:pt>
                <c:pt idx="6553">
                  <c:v>0.10306250340000001</c:v>
                </c:pt>
                <c:pt idx="6554">
                  <c:v>0.1060772527</c:v>
                </c:pt>
                <c:pt idx="6555">
                  <c:v>0.1045698754</c:v>
                </c:pt>
                <c:pt idx="6556">
                  <c:v>0.1060772</c:v>
                </c:pt>
                <c:pt idx="6557">
                  <c:v>0.1060770939</c:v>
                </c:pt>
                <c:pt idx="6558">
                  <c:v>0.10758431359999999</c:v>
                </c:pt>
                <c:pt idx="6559">
                  <c:v>0.1075841163</c:v>
                </c:pt>
                <c:pt idx="6560">
                  <c:v>0.1090912609</c:v>
                </c:pt>
                <c:pt idx="6561">
                  <c:v>0.1090910031</c:v>
                </c:pt>
                <c:pt idx="6562">
                  <c:v>0.1105981024</c:v>
                </c:pt>
                <c:pt idx="6563">
                  <c:v>0.11059781370000001</c:v>
                </c:pt>
                <c:pt idx="6564">
                  <c:v>0.1121048977</c:v>
                </c:pt>
                <c:pt idx="6565">
                  <c:v>0.1136119849</c:v>
                </c:pt>
                <c:pt idx="6566">
                  <c:v>0.1136117058</c:v>
                </c:pt>
                <c:pt idx="6567">
                  <c:v>0.1151188225</c:v>
                </c:pt>
                <c:pt idx="6568">
                  <c:v>0.1151185861</c:v>
                </c:pt>
                <c:pt idx="6569">
                  <c:v>0.1166257616</c:v>
                </c:pt>
                <c:pt idx="6570">
                  <c:v>0.1166255982</c:v>
                </c:pt>
                <c:pt idx="6571">
                  <c:v>0.11662548070000001</c:v>
                </c:pt>
                <c:pt idx="6572">
                  <c:v>0.11813276659999999</c:v>
                </c:pt>
                <c:pt idx="6573">
                  <c:v>0.119640067</c:v>
                </c:pt>
                <c:pt idx="6574">
                  <c:v>0.1196400022</c:v>
                </c:pt>
                <c:pt idx="6575">
                  <c:v>0.1211473312</c:v>
                </c:pt>
                <c:pt idx="6576">
                  <c:v>0.1226546736</c:v>
                </c:pt>
                <c:pt idx="6577">
                  <c:v>0.1226546494</c:v>
                </c:pt>
                <c:pt idx="6578">
                  <c:v>0.1241620178</c:v>
                </c:pt>
                <c:pt idx="6579">
                  <c:v>0.1241620189</c:v>
                </c:pt>
                <c:pt idx="6580">
                  <c:v>0.1256694119</c:v>
                </c:pt>
                <c:pt idx="6581">
                  <c:v>0.1271768163</c:v>
                </c:pt>
                <c:pt idx="6582">
                  <c:v>0.12868423209999999</c:v>
                </c:pt>
                <c:pt idx="6583">
                  <c:v>0.12868427909999999</c:v>
                </c:pt>
                <c:pt idx="6584">
                  <c:v>0.12868433670000001</c:v>
                </c:pt>
                <c:pt idx="6585">
                  <c:v>0.13169916330000001</c:v>
                </c:pt>
                <c:pt idx="6586">
                  <c:v>0.13169924089999999</c:v>
                </c:pt>
                <c:pt idx="6587">
                  <c:v>0.1316993299</c:v>
                </c:pt>
                <c:pt idx="6588">
                  <c:v>0.13320683650000001</c:v>
                </c:pt>
                <c:pt idx="6589">
                  <c:v>0.13320700739999999</c:v>
                </c:pt>
                <c:pt idx="6590">
                  <c:v>0.13622197029999999</c:v>
                </c:pt>
                <c:pt idx="6591">
                  <c:v>0.13622220530000001</c:v>
                </c:pt>
                <c:pt idx="6592">
                  <c:v>0.13622246190000001</c:v>
                </c:pt>
                <c:pt idx="6593">
                  <c:v>0.13773011090000001</c:v>
                </c:pt>
                <c:pt idx="6594">
                  <c:v>0.13923776730000001</c:v>
                </c:pt>
                <c:pt idx="6595">
                  <c:v>0.14376017699999999</c:v>
                </c:pt>
                <c:pt idx="6596">
                  <c:v>0.14376045039999999</c:v>
                </c:pt>
                <c:pt idx="6597">
                  <c:v>0.14376071069999999</c:v>
                </c:pt>
                <c:pt idx="6598">
                  <c:v>0.14526832719999999</c:v>
                </c:pt>
                <c:pt idx="6599">
                  <c:v>0.14677591709999999</c:v>
                </c:pt>
                <c:pt idx="6600">
                  <c:v>0.1452687231</c:v>
                </c:pt>
                <c:pt idx="6601">
                  <c:v>0.14828361409999999</c:v>
                </c:pt>
                <c:pt idx="6602">
                  <c:v>0.1482837085</c:v>
                </c:pt>
                <c:pt idx="6603">
                  <c:v>0.14828374799999999</c:v>
                </c:pt>
                <c:pt idx="6604">
                  <c:v>0.1497910865</c:v>
                </c:pt>
                <c:pt idx="6605">
                  <c:v>0.14979097690000001</c:v>
                </c:pt>
                <c:pt idx="6606">
                  <c:v>0.15280555530000001</c:v>
                </c:pt>
                <c:pt idx="6607">
                  <c:v>0.1528053328</c:v>
                </c:pt>
                <c:pt idx="6608">
                  <c:v>0.15431244529999999</c:v>
                </c:pt>
                <c:pt idx="6609">
                  <c:v>0.15581952930000001</c:v>
                </c:pt>
                <c:pt idx="6610">
                  <c:v>0.15732659509999999</c:v>
                </c:pt>
                <c:pt idx="6611">
                  <c:v>0.1573262772</c:v>
                </c:pt>
                <c:pt idx="6612">
                  <c:v>0.1588333395</c:v>
                </c:pt>
                <c:pt idx="6613">
                  <c:v>0.16034041669999999</c:v>
                </c:pt>
                <c:pt idx="6614">
                  <c:v>0.16184751959999999</c:v>
                </c:pt>
                <c:pt idx="6615">
                  <c:v>0.16335465839999999</c:v>
                </c:pt>
                <c:pt idx="6616">
                  <c:v>0.1648618446</c:v>
                </c:pt>
                <c:pt idx="6617">
                  <c:v>0.166369088</c:v>
                </c:pt>
                <c:pt idx="6618">
                  <c:v>0.1678763999</c:v>
                </c:pt>
                <c:pt idx="6619">
                  <c:v>0.1678764106</c:v>
                </c:pt>
                <c:pt idx="6620">
                  <c:v>0.17089124820000001</c:v>
                </c:pt>
                <c:pt idx="6621">
                  <c:v>0.1708913849</c:v>
                </c:pt>
                <c:pt idx="6622">
                  <c:v>0.17390632610000001</c:v>
                </c:pt>
                <c:pt idx="6623">
                  <c:v>0.17390654929999999</c:v>
                </c:pt>
                <c:pt idx="6624">
                  <c:v>0.17541418049999999</c:v>
                </c:pt>
                <c:pt idx="6625">
                  <c:v>0.17541445529999999</c:v>
                </c:pt>
                <c:pt idx="6626">
                  <c:v>0.17842949729999999</c:v>
                </c:pt>
                <c:pt idx="6627">
                  <c:v>0.17993716509999999</c:v>
                </c:pt>
                <c:pt idx="6628">
                  <c:v>0.1814448276</c:v>
                </c:pt>
                <c:pt idx="6629">
                  <c:v>0.1829524766</c:v>
                </c:pt>
                <c:pt idx="6630">
                  <c:v>0.18596747829999999</c:v>
                </c:pt>
                <c:pt idx="6631">
                  <c:v>0.18596769830000001</c:v>
                </c:pt>
                <c:pt idx="6632">
                  <c:v>0.18747525470000001</c:v>
                </c:pt>
                <c:pt idx="6633">
                  <c:v>0.19049013819999999</c:v>
                </c:pt>
                <c:pt idx="6634">
                  <c:v>0.1919975911</c:v>
                </c:pt>
                <c:pt idx="6635">
                  <c:v>0.19199760809999999</c:v>
                </c:pt>
                <c:pt idx="6636">
                  <c:v>0.19501235750000001</c:v>
                </c:pt>
                <c:pt idx="6637">
                  <c:v>0.196519732</c:v>
                </c:pt>
                <c:pt idx="6638">
                  <c:v>0.19802710679999999</c:v>
                </c:pt>
                <c:pt idx="6639">
                  <c:v>0.2010418561</c:v>
                </c:pt>
                <c:pt idx="6640">
                  <c:v>0.2010418561</c:v>
                </c:pt>
                <c:pt idx="6641">
                  <c:v>0.20254923059999999</c:v>
                </c:pt>
                <c:pt idx="6642">
                  <c:v>0.20556398000000001</c:v>
                </c:pt>
                <c:pt idx="6643">
                  <c:v>0.2070713548</c:v>
                </c:pt>
                <c:pt idx="6644">
                  <c:v>0.20857872929999999</c:v>
                </c:pt>
                <c:pt idx="6645">
                  <c:v>0.20857872929999999</c:v>
                </c:pt>
                <c:pt idx="6646">
                  <c:v>0.2115934786</c:v>
                </c:pt>
                <c:pt idx="6647">
                  <c:v>0.21310085349999999</c:v>
                </c:pt>
                <c:pt idx="6648">
                  <c:v>0.21460822800000001</c:v>
                </c:pt>
                <c:pt idx="6649">
                  <c:v>0.2161156024</c:v>
                </c:pt>
                <c:pt idx="6650">
                  <c:v>0.21762297729999999</c:v>
                </c:pt>
                <c:pt idx="6651">
                  <c:v>0.21913035180000001</c:v>
                </c:pt>
                <c:pt idx="6652">
                  <c:v>0.2206377266</c:v>
                </c:pt>
                <c:pt idx="6653">
                  <c:v>0.22365247599999999</c:v>
                </c:pt>
                <c:pt idx="6654">
                  <c:v>0.2251598504</c:v>
                </c:pt>
                <c:pt idx="6655">
                  <c:v>0.2266672253</c:v>
                </c:pt>
                <c:pt idx="6656">
                  <c:v>0.22817459979999999</c:v>
                </c:pt>
                <c:pt idx="6657">
                  <c:v>0.22968197460000001</c:v>
                </c:pt>
                <c:pt idx="6658">
                  <c:v>0.22968197460000001</c:v>
                </c:pt>
                <c:pt idx="6659">
                  <c:v>0.23269672390000001</c:v>
                </c:pt>
                <c:pt idx="6660">
                  <c:v>0.23269672390000001</c:v>
                </c:pt>
                <c:pt idx="6661">
                  <c:v>0.2357114733</c:v>
                </c:pt>
                <c:pt idx="6662">
                  <c:v>0.2357114733</c:v>
                </c:pt>
                <c:pt idx="6663">
                  <c:v>0.2402335971</c:v>
                </c:pt>
                <c:pt idx="6664">
                  <c:v>0.23872622230000001</c:v>
                </c:pt>
                <c:pt idx="6665">
                  <c:v>0.2402335971</c:v>
                </c:pt>
                <c:pt idx="6666">
                  <c:v>0.24174097159999999</c:v>
                </c:pt>
                <c:pt idx="6667">
                  <c:v>0.2432483439</c:v>
                </c:pt>
                <c:pt idx="6668">
                  <c:v>0.2462630495</c:v>
                </c:pt>
                <c:pt idx="6669">
                  <c:v>0.24777033109999999</c:v>
                </c:pt>
                <c:pt idx="6670">
                  <c:v>0.2492775696</c:v>
                </c:pt>
                <c:pt idx="6671">
                  <c:v>0.2507847721</c:v>
                </c:pt>
                <c:pt idx="6672">
                  <c:v>0.25379932059999999</c:v>
                </c:pt>
                <c:pt idx="6673">
                  <c:v>0.2553064712</c:v>
                </c:pt>
                <c:pt idx="6674">
                  <c:v>0.2568136057</c:v>
                </c:pt>
                <c:pt idx="6675">
                  <c:v>0.25832073030000002</c:v>
                </c:pt>
                <c:pt idx="6676">
                  <c:v>0.25982785130000002</c:v>
                </c:pt>
                <c:pt idx="6677">
                  <c:v>0.26284235360000002</c:v>
                </c:pt>
                <c:pt idx="6678">
                  <c:v>0.26434948819999998</c:v>
                </c:pt>
                <c:pt idx="6679">
                  <c:v>0.26585663910000001</c:v>
                </c:pt>
                <c:pt idx="6680">
                  <c:v>0.26585643399999997</c:v>
                </c:pt>
                <c:pt idx="6681">
                  <c:v>0.2673636358</c:v>
                </c:pt>
                <c:pt idx="6682">
                  <c:v>0.27037825170000002</c:v>
                </c:pt>
                <c:pt idx="6683">
                  <c:v>0.27037814989999998</c:v>
                </c:pt>
                <c:pt idx="6684">
                  <c:v>0.27339282729999997</c:v>
                </c:pt>
                <c:pt idx="6685">
                  <c:v>0.27490013839999999</c:v>
                </c:pt>
                <c:pt idx="6686">
                  <c:v>0.27640746199999999</c:v>
                </c:pt>
                <c:pt idx="6687">
                  <c:v>0.27791479769999999</c:v>
                </c:pt>
                <c:pt idx="6688">
                  <c:v>0.27942214510000002</c:v>
                </c:pt>
                <c:pt idx="6689">
                  <c:v>0.28092950389999999</c:v>
                </c:pt>
                <c:pt idx="6690">
                  <c:v>0.28243687410000001</c:v>
                </c:pt>
                <c:pt idx="6691">
                  <c:v>0.28545163410000002</c:v>
                </c:pt>
                <c:pt idx="6692">
                  <c:v>0.28695902499999998</c:v>
                </c:pt>
                <c:pt idx="6693">
                  <c:v>0.28846642620000001</c:v>
                </c:pt>
                <c:pt idx="6694">
                  <c:v>0.28997383659999998</c:v>
                </c:pt>
                <c:pt idx="6695">
                  <c:v>0.28997387720000001</c:v>
                </c:pt>
                <c:pt idx="6696">
                  <c:v>0.29148130579999998</c:v>
                </c:pt>
                <c:pt idx="6697">
                  <c:v>0.29298874330000002</c:v>
                </c:pt>
                <c:pt idx="6698">
                  <c:v>0.2944961894</c:v>
                </c:pt>
                <c:pt idx="6699">
                  <c:v>0.29600364470000001</c:v>
                </c:pt>
                <c:pt idx="6700">
                  <c:v>0.2975111352</c:v>
                </c:pt>
                <c:pt idx="6701">
                  <c:v>0.29901866459999998</c:v>
                </c:pt>
                <c:pt idx="6702">
                  <c:v>0.29901884719999999</c:v>
                </c:pt>
                <c:pt idx="6703">
                  <c:v>0.3020338119</c:v>
                </c:pt>
                <c:pt idx="6704">
                  <c:v>0.30203403940000001</c:v>
                </c:pt>
                <c:pt idx="6705">
                  <c:v>0.3035416567</c:v>
                </c:pt>
                <c:pt idx="6706">
                  <c:v>0.3050492796</c:v>
                </c:pt>
                <c:pt idx="6707">
                  <c:v>0.30504952489999998</c:v>
                </c:pt>
                <c:pt idx="6708">
                  <c:v>0.30655713969999998</c:v>
                </c:pt>
                <c:pt idx="6709">
                  <c:v>0.3080647406</c:v>
                </c:pt>
                <c:pt idx="6710">
                  <c:v>0.3095723212</c:v>
                </c:pt>
                <c:pt idx="6711">
                  <c:v>0.31107987549999999</c:v>
                </c:pt>
                <c:pt idx="6712">
                  <c:v>0.31258739670000002</c:v>
                </c:pt>
                <c:pt idx="6713">
                  <c:v>0.31409487899999999</c:v>
                </c:pt>
                <c:pt idx="6714">
                  <c:v>0.31560231620000001</c:v>
                </c:pt>
                <c:pt idx="6715">
                  <c:v>0.31710970199999999</c:v>
                </c:pt>
                <c:pt idx="6716">
                  <c:v>0.3201244097</c:v>
                </c:pt>
                <c:pt idx="6717">
                  <c:v>0.32012432070000002</c:v>
                </c:pt>
                <c:pt idx="6718">
                  <c:v>0.32163156599999998</c:v>
                </c:pt>
                <c:pt idx="6719">
                  <c:v>0.3231387771</c:v>
                </c:pt>
                <c:pt idx="6720">
                  <c:v>0.32464596070000001</c:v>
                </c:pt>
                <c:pt idx="6721">
                  <c:v>0.32766049899999999</c:v>
                </c:pt>
                <c:pt idx="6722">
                  <c:v>0.32916764700000001</c:v>
                </c:pt>
                <c:pt idx="6723">
                  <c:v>0.33218216319999999</c:v>
                </c:pt>
                <c:pt idx="6724">
                  <c:v>0.33368930089999999</c:v>
                </c:pt>
                <c:pt idx="6725">
                  <c:v>0.33670382030000001</c:v>
                </c:pt>
                <c:pt idx="6726">
                  <c:v>0.3382109733</c:v>
                </c:pt>
                <c:pt idx="6727">
                  <c:v>0.33971814280000001</c:v>
                </c:pt>
                <c:pt idx="6728">
                  <c:v>0.34424009220000001</c:v>
                </c:pt>
                <c:pt idx="6729">
                  <c:v>0.34574731390000002</c:v>
                </c:pt>
                <c:pt idx="6730">
                  <c:v>0.34876194970000002</c:v>
                </c:pt>
                <c:pt idx="6731">
                  <c:v>0.35177662599999998</c:v>
                </c:pt>
                <c:pt idx="6732">
                  <c:v>0.35479133270000002</c:v>
                </c:pt>
                <c:pt idx="6733">
                  <c:v>0.3593134415</c:v>
                </c:pt>
                <c:pt idx="6734">
                  <c:v>0.36082080960000001</c:v>
                </c:pt>
                <c:pt idx="6735">
                  <c:v>0.36534295300000003</c:v>
                </c:pt>
                <c:pt idx="6736">
                  <c:v>0.36685035310000003</c:v>
                </c:pt>
                <c:pt idx="6737">
                  <c:v>0.36986513910000002</c:v>
                </c:pt>
                <c:pt idx="6738">
                  <c:v>0.37287992869999997</c:v>
                </c:pt>
                <c:pt idx="6739">
                  <c:v>0.3758947218</c:v>
                </c:pt>
                <c:pt idx="6740">
                  <c:v>0.37890951490000002</c:v>
                </c:pt>
                <c:pt idx="6741">
                  <c:v>0.38192430090000001</c:v>
                </c:pt>
                <c:pt idx="6742">
                  <c:v>0.38343170100000001</c:v>
                </c:pt>
                <c:pt idx="6743">
                  <c:v>0.3894612268</c:v>
                </c:pt>
                <c:pt idx="6744">
                  <c:v>0.39096860550000001</c:v>
                </c:pt>
                <c:pt idx="6745">
                  <c:v>0.39398334169999999</c:v>
                </c:pt>
                <c:pt idx="6746">
                  <c:v>0.39699805999999999</c:v>
                </c:pt>
                <c:pt idx="6747">
                  <c:v>0.40001275349999998</c:v>
                </c:pt>
                <c:pt idx="6748">
                  <c:v>0.40302741489999999</c:v>
                </c:pt>
                <c:pt idx="6749">
                  <c:v>0.40604203709999998</c:v>
                </c:pt>
                <c:pt idx="6750">
                  <c:v>0.40905663440000001</c:v>
                </c:pt>
                <c:pt idx="6751">
                  <c:v>0.41056382809999997</c:v>
                </c:pt>
                <c:pt idx="6752">
                  <c:v>0.4135783898</c:v>
                </c:pt>
                <c:pt idx="6753">
                  <c:v>0.41508555499999999</c:v>
                </c:pt>
                <c:pt idx="6754">
                  <c:v>0.41810009889999999</c:v>
                </c:pt>
                <c:pt idx="6755">
                  <c:v>0.42111464640000001</c:v>
                </c:pt>
                <c:pt idx="6756">
                  <c:v>0.42412919739999999</c:v>
                </c:pt>
                <c:pt idx="6757">
                  <c:v>0.43920282119999998</c:v>
                </c:pt>
                <c:pt idx="6758">
                  <c:v>0.43317311400000003</c:v>
                </c:pt>
                <c:pt idx="6759">
                  <c:v>0.44372463709999999</c:v>
                </c:pt>
                <c:pt idx="6760">
                  <c:v>0.4361875938</c:v>
                </c:pt>
                <c:pt idx="6761">
                  <c:v>0.44673918099999999</c:v>
                </c:pt>
                <c:pt idx="6762">
                  <c:v>0.44070959119999997</c:v>
                </c:pt>
                <c:pt idx="6763">
                  <c:v>0.44975388519999998</c:v>
                </c:pt>
                <c:pt idx="6764">
                  <c:v>0.4467391597</c:v>
                </c:pt>
                <c:pt idx="6765">
                  <c:v>0.45276878149999999</c:v>
                </c:pt>
                <c:pt idx="6766">
                  <c:v>0.44975414499999999</c:v>
                </c:pt>
                <c:pt idx="6767">
                  <c:v>0.45578384160000002</c:v>
                </c:pt>
                <c:pt idx="6768">
                  <c:v>0.45276926210000001</c:v>
                </c:pt>
                <c:pt idx="6769">
                  <c:v>0.45879899790000001</c:v>
                </c:pt>
                <c:pt idx="6770">
                  <c:v>0.45578445400000001</c:v>
                </c:pt>
                <c:pt idx="6771">
                  <c:v>0.46030681810000001</c:v>
                </c:pt>
                <c:pt idx="6772">
                  <c:v>0.45729227770000003</c:v>
                </c:pt>
                <c:pt idx="6773">
                  <c:v>0.46482939220000002</c:v>
                </c:pt>
                <c:pt idx="6774">
                  <c:v>0.46181482340000002</c:v>
                </c:pt>
                <c:pt idx="6775">
                  <c:v>0.48291831120000001</c:v>
                </c:pt>
                <c:pt idx="6776">
                  <c:v>0.47387417389999997</c:v>
                </c:pt>
                <c:pt idx="6777">
                  <c:v>0.46935214079999998</c:v>
                </c:pt>
                <c:pt idx="6778">
                  <c:v>0.47085958010000001</c:v>
                </c:pt>
                <c:pt idx="6779">
                  <c:v>0.47688910940000001</c:v>
                </c:pt>
                <c:pt idx="6780">
                  <c:v>0.47990386689999998</c:v>
                </c:pt>
                <c:pt idx="6781">
                  <c:v>0.47688910940000001</c:v>
                </c:pt>
                <c:pt idx="6782">
                  <c:v>0.4829186244</c:v>
                </c:pt>
                <c:pt idx="6783">
                  <c:v>0.48141124569999999</c:v>
                </c:pt>
                <c:pt idx="6784">
                  <c:v>0.48744076069999998</c:v>
                </c:pt>
                <c:pt idx="6785">
                  <c:v>0.48593338200000002</c:v>
                </c:pt>
                <c:pt idx="6786">
                  <c:v>0.49196290059999997</c:v>
                </c:pt>
                <c:pt idx="6787">
                  <c:v>0.488948143</c:v>
                </c:pt>
                <c:pt idx="6788">
                  <c:v>0.49799241560000002</c:v>
                </c:pt>
                <c:pt idx="6789">
                  <c:v>0.4949776581</c:v>
                </c:pt>
                <c:pt idx="6790">
                  <c:v>0.50552931300000004</c:v>
                </c:pt>
                <c:pt idx="6791">
                  <c:v>0.49949979439999997</c:v>
                </c:pt>
                <c:pt idx="6792">
                  <c:v>0.51005144920000001</c:v>
                </c:pt>
                <c:pt idx="6793">
                  <c:v>0.50552931300000004</c:v>
                </c:pt>
                <c:pt idx="6794">
                  <c:v>0.51608096429999994</c:v>
                </c:pt>
                <c:pt idx="6795">
                  <c:v>0.51306620680000004</c:v>
                </c:pt>
                <c:pt idx="6796">
                  <c:v>0.52361786160000001</c:v>
                </c:pt>
                <c:pt idx="6797">
                  <c:v>0.51758834300000001</c:v>
                </c:pt>
                <c:pt idx="6798">
                  <c:v>0.53115475540000001</c:v>
                </c:pt>
                <c:pt idx="6799">
                  <c:v>0.52813999789999999</c:v>
                </c:pt>
                <c:pt idx="6800">
                  <c:v>0.53869164920000001</c:v>
                </c:pt>
                <c:pt idx="6801">
                  <c:v>0.53416951300000004</c:v>
                </c:pt>
                <c:pt idx="6802">
                  <c:v>0.54622854659999998</c:v>
                </c:pt>
                <c:pt idx="6803">
                  <c:v>0.5417064103</c:v>
                </c:pt>
                <c:pt idx="6804">
                  <c:v>0.55376544039999998</c:v>
                </c:pt>
                <c:pt idx="6805">
                  <c:v>0.5492433041</c:v>
                </c:pt>
                <c:pt idx="6806">
                  <c:v>0.55979495899999998</c:v>
                </c:pt>
                <c:pt idx="6807">
                  <c:v>0.57939088640000003</c:v>
                </c:pt>
                <c:pt idx="6808">
                  <c:v>0.57486875019999994</c:v>
                </c:pt>
                <c:pt idx="6809">
                  <c:v>0.58391302270000001</c:v>
                </c:pt>
                <c:pt idx="6810">
                  <c:v>0.5703466103</c:v>
                </c:pt>
                <c:pt idx="6811">
                  <c:v>0.58692778020000003</c:v>
                </c:pt>
                <c:pt idx="6812">
                  <c:v>0.5824056084</c:v>
                </c:pt>
                <c:pt idx="6813">
                  <c:v>0.651744985</c:v>
                </c:pt>
                <c:pt idx="6814">
                  <c:v>0.60049398620000005</c:v>
                </c:pt>
                <c:pt idx="6815">
                  <c:v>0.65475953249999996</c:v>
                </c:pt>
                <c:pt idx="6816">
                  <c:v>0.60501585189999996</c:v>
                </c:pt>
                <c:pt idx="6817">
                  <c:v>0.66531090969999995</c:v>
                </c:pt>
                <c:pt idx="6818">
                  <c:v>0.6155671828</c:v>
                </c:pt>
                <c:pt idx="6819">
                  <c:v>0.66380321060000003</c:v>
                </c:pt>
                <c:pt idx="6820">
                  <c:v>0.62310374199999996</c:v>
                </c:pt>
                <c:pt idx="6821">
                  <c:v>0.66380289370000001</c:v>
                </c:pt>
                <c:pt idx="6822">
                  <c:v>0.63064033320000001</c:v>
                </c:pt>
                <c:pt idx="6823">
                  <c:v>0.67435429579999995</c:v>
                </c:pt>
                <c:pt idx="6824">
                  <c:v>0.64119175660000005</c:v>
                </c:pt>
                <c:pt idx="6825">
                  <c:v>0.67887624700000004</c:v>
                </c:pt>
                <c:pt idx="6826">
                  <c:v>0.65174329050000002</c:v>
                </c:pt>
                <c:pt idx="6827">
                  <c:v>0.68792046969999998</c:v>
                </c:pt>
                <c:pt idx="6828">
                  <c:v>0.66078758439999996</c:v>
                </c:pt>
                <c:pt idx="6829">
                  <c:v>0.70148698539999998</c:v>
                </c:pt>
                <c:pt idx="6830">
                  <c:v>0.67586155000000003</c:v>
                </c:pt>
                <c:pt idx="6831">
                  <c:v>0.70600931030000003</c:v>
                </c:pt>
                <c:pt idx="6832">
                  <c:v>0.68490607530000003</c:v>
                </c:pt>
                <c:pt idx="6833">
                  <c:v>0.72108338630000002</c:v>
                </c:pt>
                <c:pt idx="6834">
                  <c:v>0.69847280099999998</c:v>
                </c:pt>
                <c:pt idx="6835">
                  <c:v>0.73012796499999999</c:v>
                </c:pt>
                <c:pt idx="6836">
                  <c:v>0.70450263290000004</c:v>
                </c:pt>
                <c:pt idx="6837">
                  <c:v>0.70601016120000004</c:v>
                </c:pt>
                <c:pt idx="6838">
                  <c:v>0.70902506460000003</c:v>
                </c:pt>
                <c:pt idx="6839">
                  <c:v>0.71957685120000003</c:v>
                </c:pt>
                <c:pt idx="6840">
                  <c:v>0.72259171909999997</c:v>
                </c:pt>
                <c:pt idx="6841">
                  <c:v>0.72862132319999995</c:v>
                </c:pt>
                <c:pt idx="6842">
                  <c:v>0.73163614480000005</c:v>
                </c:pt>
                <c:pt idx="6843">
                  <c:v>0.7391730742</c:v>
                </c:pt>
                <c:pt idx="6844">
                  <c:v>0.74218782459999999</c:v>
                </c:pt>
                <c:pt idx="6845">
                  <c:v>0.74520253579999995</c:v>
                </c:pt>
                <c:pt idx="6846">
                  <c:v>0.75273935839999995</c:v>
                </c:pt>
                <c:pt idx="6847">
                  <c:v>0.75424663390000002</c:v>
                </c:pt>
                <c:pt idx="6848">
                  <c:v>0.76329079259999999</c:v>
                </c:pt>
                <c:pt idx="6849">
                  <c:v>0.76479803599999996</c:v>
                </c:pt>
                <c:pt idx="6850">
                  <c:v>0.77384217690000001</c:v>
                </c:pt>
                <c:pt idx="6851">
                  <c:v>0.77685679200000002</c:v>
                </c:pt>
                <c:pt idx="6852">
                  <c:v>0.78740832230000002</c:v>
                </c:pt>
                <c:pt idx="6853">
                  <c:v>0.78439342239999998</c:v>
                </c:pt>
                <c:pt idx="6854">
                  <c:v>0.79946712099999995</c:v>
                </c:pt>
                <c:pt idx="6855">
                  <c:v>0.80248178240000001</c:v>
                </c:pt>
                <c:pt idx="6856">
                  <c:v>0.80851123329999997</c:v>
                </c:pt>
                <c:pt idx="6857">
                  <c:v>0.8250923926</c:v>
                </c:pt>
                <c:pt idx="6858">
                  <c:v>0.82961451819999998</c:v>
                </c:pt>
                <c:pt idx="6859">
                  <c:v>0.83715144399999997</c:v>
                </c:pt>
                <c:pt idx="6860">
                  <c:v>0.83865888330000005</c:v>
                </c:pt>
                <c:pt idx="6861">
                  <c:v>0.84167374399999995</c:v>
                </c:pt>
                <c:pt idx="6862">
                  <c:v>0.84468863679999995</c:v>
                </c:pt>
                <c:pt idx="6863">
                  <c:v>0.84770355809999998</c:v>
                </c:pt>
                <c:pt idx="6864">
                  <c:v>0.85373326540000005</c:v>
                </c:pt>
                <c:pt idx="6865">
                  <c:v>0.85674822230000003</c:v>
                </c:pt>
                <c:pt idx="6866">
                  <c:v>0.86428532609999997</c:v>
                </c:pt>
                <c:pt idx="6867">
                  <c:v>0.8703150476</c:v>
                </c:pt>
                <c:pt idx="6868">
                  <c:v>0.87483738680000001</c:v>
                </c:pt>
                <c:pt idx="6869">
                  <c:v>0.88237446929999996</c:v>
                </c:pt>
                <c:pt idx="6870">
                  <c:v>0.88689678000000005</c:v>
                </c:pt>
                <c:pt idx="6871">
                  <c:v>0.8929264482</c:v>
                </c:pt>
                <c:pt idx="6872">
                  <c:v>0.89895608780000003</c:v>
                </c:pt>
                <c:pt idx="6873">
                  <c:v>0.9019709521</c:v>
                </c:pt>
                <c:pt idx="6874">
                  <c:v>0.90649315959999999</c:v>
                </c:pt>
                <c:pt idx="6875">
                  <c:v>0.91252270310000005</c:v>
                </c:pt>
                <c:pt idx="6876">
                  <c:v>0.9140301139</c:v>
                </c:pt>
                <c:pt idx="6877">
                  <c:v>0.92156701480000003</c:v>
                </c:pt>
                <c:pt idx="6878">
                  <c:v>0.927596537</c:v>
                </c:pt>
                <c:pt idx="6879">
                  <c:v>0.92910393359999999</c:v>
                </c:pt>
                <c:pt idx="6880">
                  <c:v>0.93664082019999995</c:v>
                </c:pt>
                <c:pt idx="6881">
                  <c:v>0.93965557779999997</c:v>
                </c:pt>
                <c:pt idx="6882">
                  <c:v>0.94417770690000002</c:v>
                </c:pt>
                <c:pt idx="6883">
                  <c:v>0.94719245730000001</c:v>
                </c:pt>
                <c:pt idx="6884">
                  <c:v>0.95322195099999996</c:v>
                </c:pt>
                <c:pt idx="6885">
                  <c:v>0.97432517890000003</c:v>
                </c:pt>
                <c:pt idx="6886">
                  <c:v>0.97733991499999995</c:v>
                </c:pt>
                <c:pt idx="6887">
                  <c:v>0.99090626690000005</c:v>
                </c:pt>
                <c:pt idx="6888">
                  <c:v>0.99090624910000003</c:v>
                </c:pt>
                <c:pt idx="6889">
                  <c:v>1.0044725939000001</c:v>
                </c:pt>
                <c:pt idx="6890">
                  <c:v>1.0014578186</c:v>
                </c:pt>
                <c:pt idx="6891">
                  <c:v>1.0014577865000001</c:v>
                </c:pt>
                <c:pt idx="6892">
                  <c:v>1.0180388746</c:v>
                </c:pt>
                <c:pt idx="6893">
                  <c:v>1.0044724515000001</c:v>
                </c:pt>
                <c:pt idx="6894">
                  <c:v>1.0270830332000001</c:v>
                </c:pt>
                <c:pt idx="6895">
                  <c:v>1.0150239711</c:v>
                </c:pt>
                <c:pt idx="6896">
                  <c:v>1.0285902979999999</c:v>
                </c:pt>
                <c:pt idx="6897">
                  <c:v>1.0165312252000001</c:v>
                </c:pt>
                <c:pt idx="6898">
                  <c:v>1.0496934582999999</c:v>
                </c:pt>
                <c:pt idx="6899">
                  <c:v>1.0376343855000001</c:v>
                </c:pt>
                <c:pt idx="6900">
                  <c:v>1.0617523743999999</c:v>
                </c:pt>
                <c:pt idx="6901">
                  <c:v>1.0512006840000001</c:v>
                </c:pt>
                <c:pt idx="6902">
                  <c:v>1.085870342</c:v>
                </c:pt>
                <c:pt idx="6903">
                  <c:v>1.0692891471999999</c:v>
                </c:pt>
                <c:pt idx="6904">
                  <c:v>1.0873776637999999</c:v>
                </c:pt>
                <c:pt idx="6905">
                  <c:v>1.0934071611</c:v>
                </c:pt>
                <c:pt idx="6906">
                  <c:v>1.1114956991</c:v>
                </c:pt>
                <c:pt idx="6907">
                  <c:v>1.1235547292000001</c:v>
                </c:pt>
                <c:pt idx="6908">
                  <c:v>1.1235547292000001</c:v>
                </c:pt>
                <c:pt idx="6909">
                  <c:v>1.1341063840000001</c:v>
                </c:pt>
                <c:pt idx="6910">
                  <c:v>1.1446580389000001</c:v>
                </c:pt>
                <c:pt idx="6911">
                  <c:v>1.1597318265000001</c:v>
                </c:pt>
                <c:pt idx="6912">
                  <c:v>1.1597318265000001</c:v>
                </c:pt>
                <c:pt idx="6913">
                  <c:v>1.1702834814</c:v>
                </c:pt>
                <c:pt idx="6914">
                  <c:v>1.1687761026000001</c:v>
                </c:pt>
                <c:pt idx="6915">
                  <c:v>1.1913867875999999</c:v>
                </c:pt>
                <c:pt idx="6916">
                  <c:v>1.1808351363</c:v>
                </c:pt>
                <c:pt idx="6917">
                  <c:v>1.1868646513000001</c:v>
                </c:pt>
                <c:pt idx="6918">
                  <c:v>1.2155048549</c:v>
                </c:pt>
                <c:pt idx="6919">
                  <c:v>1.2335934036</c:v>
                </c:pt>
                <c:pt idx="6920">
                  <c:v>1.2064605788</c:v>
                </c:pt>
                <c:pt idx="6921">
                  <c:v>1.2049532000000001</c:v>
                </c:pt>
                <c:pt idx="6922">
                  <c:v>1.2124900938000001</c:v>
                </c:pt>
                <c:pt idx="6923">
                  <c:v>1.1974163062000001</c:v>
                </c:pt>
                <c:pt idx="6924">
                  <c:v>1.198923685</c:v>
                </c:pt>
                <c:pt idx="6925">
                  <c:v>1.2064605788</c:v>
                </c:pt>
                <c:pt idx="6926">
                  <c:v>1.2109827150000001</c:v>
                </c:pt>
                <c:pt idx="6927">
                  <c:v>1.2170122336</c:v>
                </c:pt>
                <c:pt idx="6928">
                  <c:v>1.2200269911999999</c:v>
                </c:pt>
                <c:pt idx="6929">
                  <c:v>1.2275638849999999</c:v>
                </c:pt>
                <c:pt idx="6930">
                  <c:v>1.2366081610999999</c:v>
                </c:pt>
                <c:pt idx="6931">
                  <c:v>1.2441450548999999</c:v>
                </c:pt>
                <c:pt idx="6932">
                  <c:v>1.253189331</c:v>
                </c:pt>
                <c:pt idx="6933">
                  <c:v>1.2562040885000001</c:v>
                </c:pt>
                <c:pt idx="6934">
                  <c:v>1.2622336035999999</c:v>
                </c:pt>
                <c:pt idx="6935">
                  <c:v>1.2712778796999999</c:v>
                </c:pt>
                <c:pt idx="6936">
                  <c:v>1.2848442921000001</c:v>
                </c:pt>
                <c:pt idx="6937">
                  <c:v>1.2893664283999999</c:v>
                </c:pt>
                <c:pt idx="6938">
                  <c:v>1.2999180831999999</c:v>
                </c:pt>
                <c:pt idx="6939">
                  <c:v>1.3104697346</c:v>
                </c:pt>
                <c:pt idx="6940">
                  <c:v>1.3119771169000001</c:v>
                </c:pt>
                <c:pt idx="6941">
                  <c:v>1.3195140178</c:v>
                </c:pt>
                <c:pt idx="6942">
                  <c:v>1.3225287859999999</c:v>
                </c:pt>
                <c:pt idx="6943">
                  <c:v>1.3285583153</c:v>
                </c:pt>
                <c:pt idx="6944">
                  <c:v>1.3421247489999999</c:v>
                </c:pt>
                <c:pt idx="6945">
                  <c:v>1.3556911935</c:v>
                </c:pt>
                <c:pt idx="6946">
                  <c:v>1.369257645</c:v>
                </c:pt>
                <c:pt idx="6947">
                  <c:v>1.3677502876000001</c:v>
                </c:pt>
                <c:pt idx="6948">
                  <c:v>1.3767946065000001</c:v>
                </c:pt>
                <c:pt idx="6949">
                  <c:v>1.3783020136999999</c:v>
                </c:pt>
                <c:pt idx="6950">
                  <c:v>1.3888537184</c:v>
                </c:pt>
                <c:pt idx="6951">
                  <c:v>1.3873463610000001</c:v>
                </c:pt>
                <c:pt idx="6952">
                  <c:v>1.3994054481</c:v>
                </c:pt>
                <c:pt idx="6953">
                  <c:v>1.3963906977</c:v>
                </c:pt>
                <c:pt idx="6954">
                  <c:v>1.4114645422000001</c:v>
                </c:pt>
                <c:pt idx="6955">
                  <c:v>1.4174940821999999</c:v>
                </c:pt>
                <c:pt idx="6956">
                  <c:v>1.4190014502999999</c:v>
                </c:pt>
                <c:pt idx="6957">
                  <c:v>1.4190014218</c:v>
                </c:pt>
                <c:pt idx="6958">
                  <c:v>1.4250309083999999</c:v>
                </c:pt>
                <c:pt idx="6959">
                  <c:v>1.4355825204999999</c:v>
                </c:pt>
                <c:pt idx="6960">
                  <c:v>1.4446267361</c:v>
                </c:pt>
                <c:pt idx="6961">
                  <c:v>1.4612078347999999</c:v>
                </c:pt>
                <c:pt idx="6962">
                  <c:v>1.4687446289999999</c:v>
                </c:pt>
                <c:pt idx="6963">
                  <c:v>1.482310931</c:v>
                </c:pt>
                <c:pt idx="6964">
                  <c:v>1.4943698365</c:v>
                </c:pt>
                <c:pt idx="6965">
                  <c:v>1.4898475863</c:v>
                </c:pt>
                <c:pt idx="6966">
                  <c:v>1.5003991130000001</c:v>
                </c:pt>
                <c:pt idx="6967">
                  <c:v>1.5139653936999999</c:v>
                </c:pt>
                <c:pt idx="6968">
                  <c:v>1.5305464318999999</c:v>
                </c:pt>
                <c:pt idx="6969">
                  <c:v>1.5305463571</c:v>
                </c:pt>
                <c:pt idx="6970">
                  <c:v>1.5501421849000001</c:v>
                </c:pt>
                <c:pt idx="6971">
                  <c:v>1.553156921</c:v>
                </c:pt>
                <c:pt idx="6972">
                  <c:v>1.5516495564999999</c:v>
                </c:pt>
                <c:pt idx="6973">
                  <c:v>1.5501422097999999</c:v>
                </c:pt>
                <c:pt idx="6974">
                  <c:v>1.5561717569</c:v>
                </c:pt>
                <c:pt idx="6975">
                  <c:v>1.5576791889999999</c:v>
                </c:pt>
                <c:pt idx="6976">
                  <c:v>1.5606940070999999</c:v>
                </c:pt>
                <c:pt idx="6977">
                  <c:v>1.5817973488999999</c:v>
                </c:pt>
                <c:pt idx="6978">
                  <c:v>1.5953638217999999</c:v>
                </c:pt>
                <c:pt idx="6979">
                  <c:v>1.6089303053999999</c:v>
                </c:pt>
                <c:pt idx="6980">
                  <c:v>1.6194820422</c:v>
                </c:pt>
                <c:pt idx="6981">
                  <c:v>1.6119452480000001</c:v>
                </c:pt>
                <c:pt idx="6982">
                  <c:v>1.6164674662</c:v>
                </c:pt>
                <c:pt idx="6983">
                  <c:v>1.6270191922999999</c:v>
                </c:pt>
                <c:pt idx="6984">
                  <c:v>1.6240044988</c:v>
                </c:pt>
                <c:pt idx="6985">
                  <c:v>1.6481226088000001</c:v>
                </c:pt>
                <c:pt idx="6986">
                  <c:v>1.6405857435</c:v>
                </c:pt>
                <c:pt idx="6987">
                  <c:v>1.654152163</c:v>
                </c:pt>
                <c:pt idx="6988">
                  <c:v>1.6662111717999999</c:v>
                </c:pt>
                <c:pt idx="6989">
                  <c:v>1.6782701591</c:v>
                </c:pt>
                <c:pt idx="6990">
                  <c:v>1.6767627127</c:v>
                </c:pt>
                <c:pt idx="6991">
                  <c:v>1.6737478733</c:v>
                </c:pt>
                <c:pt idx="6992">
                  <c:v>1.6933436904000001</c:v>
                </c:pt>
                <c:pt idx="6993">
                  <c:v>1.7099247322</c:v>
                </c:pt>
                <c:pt idx="6994">
                  <c:v>1.7129393651</c:v>
                </c:pt>
                <c:pt idx="6995">
                  <c:v>1.7310277607</c:v>
                </c:pt>
                <c:pt idx="6996">
                  <c:v>1.7295202572999999</c:v>
                </c:pt>
                <c:pt idx="6997">
                  <c:v>1.7491160210000001</c:v>
                </c:pt>
                <c:pt idx="6998">
                  <c:v>1.7551454079</c:v>
                </c:pt>
                <c:pt idx="6999">
                  <c:v>1.7717264317999999</c:v>
                </c:pt>
                <c:pt idx="7000">
                  <c:v>1.7852927195999999</c:v>
                </c:pt>
                <c:pt idx="7001">
                  <c:v>1.7868000308</c:v>
                </c:pt>
                <c:pt idx="7002">
                  <c:v>1.8063958656000001</c:v>
                </c:pt>
                <c:pt idx="7003">
                  <c:v>1.7898147491</c:v>
                </c:pt>
                <c:pt idx="7004">
                  <c:v>1.8199623064999999</c:v>
                </c:pt>
                <c:pt idx="7005">
                  <c:v>1.8199624347000001</c:v>
                </c:pt>
                <c:pt idx="7006">
                  <c:v>1.8139331154</c:v>
                </c:pt>
                <c:pt idx="7007">
                  <c:v>1.8214702193000001</c:v>
                </c:pt>
                <c:pt idx="7008">
                  <c:v>1.8365442489999999</c:v>
                </c:pt>
                <c:pt idx="7009">
                  <c:v>1.8365445409000001</c:v>
                </c:pt>
                <c:pt idx="7010">
                  <c:v>1.8516186346000001</c:v>
                </c:pt>
                <c:pt idx="7011">
                  <c:v>1.8440820577000001</c:v>
                </c:pt>
                <c:pt idx="7012">
                  <c:v>1.8531266505999999</c:v>
                </c:pt>
                <c:pt idx="7013">
                  <c:v>1.8742302878999999</c:v>
                </c:pt>
                <c:pt idx="7014">
                  <c:v>1.880260102</c:v>
                </c:pt>
                <c:pt idx="7015">
                  <c:v>1.8697086821</c:v>
                </c:pt>
                <c:pt idx="7016">
                  <c:v>1.8847827118</c:v>
                </c:pt>
                <c:pt idx="7017">
                  <c:v>1.8817681002</c:v>
                </c:pt>
                <c:pt idx="7018">
                  <c:v>1.8983494018</c:v>
                </c:pt>
                <c:pt idx="7019">
                  <c:v>1.9104084746000001</c:v>
                </c:pt>
                <c:pt idx="7020">
                  <c:v>1.9224675012000001</c:v>
                </c:pt>
                <c:pt idx="7021">
                  <c:v>1.925482191</c:v>
                </c:pt>
                <c:pt idx="7022">
                  <c:v>1.9511075908</c:v>
                </c:pt>
                <c:pt idx="7023">
                  <c:v>1.9556296025</c:v>
                </c:pt>
                <c:pt idx="7024">
                  <c:v>1.9616589715999999</c:v>
                </c:pt>
                <c:pt idx="7025">
                  <c:v>1.9646735618</c:v>
                </c:pt>
                <c:pt idx="7026">
                  <c:v>1.9782398104000001</c:v>
                </c:pt>
                <c:pt idx="7027">
                  <c:v>1.9872839085</c:v>
                </c:pt>
                <c:pt idx="7028">
                  <c:v>2.0068796651</c:v>
                </c:pt>
                <c:pt idx="7029">
                  <c:v>2.0023573365999998</c:v>
                </c:pt>
                <c:pt idx="7030">
                  <c:v>2.0114014454000002</c:v>
                </c:pt>
                <c:pt idx="7031">
                  <c:v>2.0189381896</c:v>
                </c:pt>
                <c:pt idx="7032">
                  <c:v>2.0309970951</c:v>
                </c:pt>
                <c:pt idx="7033">
                  <c:v>2.0445634114</c:v>
                </c:pt>
                <c:pt idx="7034">
                  <c:v>2.0294895632999999</c:v>
                </c:pt>
                <c:pt idx="7035">
                  <c:v>2.0505928588</c:v>
                </c:pt>
                <c:pt idx="7036">
                  <c:v>2.0370264464000001</c:v>
                </c:pt>
                <c:pt idx="7037">
                  <c:v>2.0943068535</c:v>
                </c:pt>
                <c:pt idx="7038">
                  <c:v>2.0792330624000002</c:v>
                </c:pt>
                <c:pt idx="7039">
                  <c:v>2.1229470534999999</c:v>
                </c:pt>
                <c:pt idx="7040">
                  <c:v>2.1244544322999999</c:v>
                </c:pt>
                <c:pt idx="7041">
                  <c:v>2.1515872571000001</c:v>
                </c:pt>
                <c:pt idx="7042">
                  <c:v>2.1093806411</c:v>
                </c:pt>
                <c:pt idx="7043">
                  <c:v>2.1681684269999999</c:v>
                </c:pt>
                <c:pt idx="7044">
                  <c:v>2.1561093934</c:v>
                </c:pt>
                <c:pt idx="7045">
                  <c:v>2.1847495969000001</c:v>
                </c:pt>
                <c:pt idx="7046">
                  <c:v>2.1862569757000001</c:v>
                </c:pt>
                <c:pt idx="7047">
                  <c:v>2.1998233881</c:v>
                </c:pt>
                <c:pt idx="7048">
                  <c:v>2.1892717332</c:v>
                </c:pt>
                <c:pt idx="7049">
                  <c:v>2.2088676606000002</c:v>
                </c:pt>
                <c:pt idx="7050">
                  <c:v>2.2043455243999999</c:v>
                </c:pt>
                <c:pt idx="7051">
                  <c:v>2.2390152429999999</c:v>
                </c:pt>
                <c:pt idx="7052">
                  <c:v>2.2073602819000002</c:v>
                </c:pt>
                <c:pt idx="7053">
                  <c:v>2.2420300004999998</c:v>
                </c:pt>
                <c:pt idx="7054">
                  <c:v>2.2299709667999998</c:v>
                </c:pt>
                <c:pt idx="7055">
                  <c:v>2.2118824182000001</c:v>
                </c:pt>
                <c:pt idx="7056">
                  <c:v>2.2299709667999998</c:v>
                </c:pt>
                <c:pt idx="7057">
                  <c:v>2.2842366163999999</c:v>
                </c:pt>
                <c:pt idx="7058">
                  <c:v>2.2405226216999998</c:v>
                </c:pt>
                <c:pt idx="7059">
                  <c:v>2.2480595155</c:v>
                </c:pt>
                <c:pt idx="7060">
                  <c:v>2.2676554465000001</c:v>
                </c:pt>
                <c:pt idx="7061">
                  <c:v>2.2646406853999999</c:v>
                </c:pt>
                <c:pt idx="7062">
                  <c:v>2.2555964129000001</c:v>
                </c:pt>
                <c:pt idx="7063">
                  <c:v>2.2812218554000001</c:v>
                </c:pt>
                <c:pt idx="7064">
                  <c:v>2.2962956465</c:v>
                </c:pt>
                <c:pt idx="7065">
                  <c:v>2.3068473013999999</c:v>
                </c:pt>
                <c:pt idx="7066">
                  <c:v>2.2978030252999999</c:v>
                </c:pt>
                <c:pt idx="7067">
                  <c:v>2.3098620625000001</c:v>
                </c:pt>
                <c:pt idx="7068">
                  <c:v>2.3309654150000001</c:v>
                </c:pt>
                <c:pt idx="7069">
                  <c:v>2.3460393058000002</c:v>
                </c:pt>
                <c:pt idx="7070">
                  <c:v>2.3354877933</c:v>
                </c:pt>
                <c:pt idx="7071">
                  <c:v>2.3550839130000001</c:v>
                </c:pt>
                <c:pt idx="7072">
                  <c:v>2.3701579283999998</c:v>
                </c:pt>
                <c:pt idx="7073">
                  <c:v>2.3761876962000001</c:v>
                </c:pt>
                <c:pt idx="7074">
                  <c:v>2.3987986730999999</c:v>
                </c:pt>
                <c:pt idx="7075">
                  <c:v>2.4033210978000001</c:v>
                </c:pt>
                <c:pt idx="7076">
                  <c:v>2.4033213861</c:v>
                </c:pt>
                <c:pt idx="7077">
                  <c:v>2.4199028728999998</c:v>
                </c:pt>
                <c:pt idx="7078">
                  <c:v>2.4410065030000001</c:v>
                </c:pt>
                <c:pt idx="7079">
                  <c:v>2.4274403256000001</c:v>
                </c:pt>
                <c:pt idx="7080">
                  <c:v>2.4606029858</c:v>
                </c:pt>
                <c:pt idx="7081">
                  <c:v>2.4560810453999999</c:v>
                </c:pt>
                <c:pt idx="7082">
                  <c:v>2.4575885986000001</c:v>
                </c:pt>
                <c:pt idx="7083">
                  <c:v>2.4666330205999998</c:v>
                </c:pt>
                <c:pt idx="7084">
                  <c:v>2.4907512552000002</c:v>
                </c:pt>
                <c:pt idx="7085">
                  <c:v>2.5103473321999998</c:v>
                </c:pt>
                <c:pt idx="7086">
                  <c:v>2.5028104846999999</c:v>
                </c:pt>
                <c:pt idx="7087">
                  <c:v>2.5269286871999999</c:v>
                </c:pt>
                <c:pt idx="7088">
                  <c:v>2.5480321108999999</c:v>
                </c:pt>
                <c:pt idx="7089">
                  <c:v>2.5811945895999999</c:v>
                </c:pt>
                <c:pt idx="7090">
                  <c:v>2.5872241437999999</c:v>
                </c:pt>
                <c:pt idx="7091">
                  <c:v>2.5917463014000002</c:v>
                </c:pt>
                <c:pt idx="7092">
                  <c:v>2.5917462871999999</c:v>
                </c:pt>
                <c:pt idx="7093">
                  <c:v>2.5992831810000001</c:v>
                </c:pt>
                <c:pt idx="7094">
                  <c:v>2.6038052887999998</c:v>
                </c:pt>
                <c:pt idx="7095">
                  <c:v>2.6098347681999998</c:v>
                </c:pt>
                <c:pt idx="7096">
                  <c:v>2.6279232990999999</c:v>
                </c:pt>
                <c:pt idx="7097">
                  <c:v>2.6339527464999999</c:v>
                </c:pt>
                <c:pt idx="7098">
                  <c:v>2.6203861881999999</c:v>
                </c:pt>
                <c:pt idx="7099">
                  <c:v>2.6188786812</c:v>
                </c:pt>
                <c:pt idx="7100">
                  <c:v>2.6264154398000001</c:v>
                </c:pt>
                <c:pt idx="7101">
                  <c:v>2.6550555223000001</c:v>
                </c:pt>
                <c:pt idx="7102">
                  <c:v>2.6610848165999998</c:v>
                </c:pt>
                <c:pt idx="7103">
                  <c:v>2.6821879056000002</c:v>
                </c:pt>
                <c:pt idx="7104">
                  <c:v>2.6897245252999999</c:v>
                </c:pt>
                <c:pt idx="7105">
                  <c:v>2.7047980352000001</c:v>
                </c:pt>
                <c:pt idx="7106">
                  <c:v>2.7002755678999999</c:v>
                </c:pt>
                <c:pt idx="7107">
                  <c:v>2.7093195271999999</c:v>
                </c:pt>
                <c:pt idx="7108">
                  <c:v>2.7123339607000001</c:v>
                </c:pt>
                <c:pt idx="7109">
                  <c:v>2.7198705448</c:v>
                </c:pt>
                <c:pt idx="7110">
                  <c:v>2.7454956989000001</c:v>
                </c:pt>
                <c:pt idx="7111">
                  <c:v>2.7409732671999998</c:v>
                </c:pt>
                <c:pt idx="7112">
                  <c:v>2.7560467983999999</c:v>
                </c:pt>
                <c:pt idx="7113">
                  <c:v>2.7545391847</c:v>
                </c:pt>
                <c:pt idx="7114">
                  <c:v>2.7696127836</c:v>
                </c:pt>
                <c:pt idx="7115">
                  <c:v>2.7696126376999999</c:v>
                </c:pt>
                <c:pt idx="7116">
                  <c:v>2.7741346494000001</c:v>
                </c:pt>
                <c:pt idx="7117">
                  <c:v>2.7711197849999998</c:v>
                </c:pt>
                <c:pt idx="7118">
                  <c:v>2.7892082376</c:v>
                </c:pt>
                <c:pt idx="7119">
                  <c:v>2.8027745752</c:v>
                </c:pt>
                <c:pt idx="7120">
                  <c:v>2.8103114085000001</c:v>
                </c:pt>
                <c:pt idx="7121">
                  <c:v>2.8057892365999999</c:v>
                </c:pt>
                <c:pt idx="7122">
                  <c:v>2.8238777568</c:v>
                </c:pt>
                <c:pt idx="7123">
                  <c:v>2.8449810524000001</c:v>
                </c:pt>
                <c:pt idx="7124">
                  <c:v>2.8359367940000002</c:v>
                </c:pt>
                <c:pt idx="7125">
                  <c:v>2.8404589624000001</c:v>
                </c:pt>
                <c:pt idx="7126">
                  <c:v>2.8570401786000001</c:v>
                </c:pt>
                <c:pt idx="7127">
                  <c:v>2.8600550036999999</c:v>
                </c:pt>
                <c:pt idx="7128">
                  <c:v>2.8841731528999999</c:v>
                </c:pt>
                <c:pt idx="7129">
                  <c:v>2.9037691836000001</c:v>
                </c:pt>
                <c:pt idx="7130">
                  <c:v>2.9158283418000002</c:v>
                </c:pt>
                <c:pt idx="7131">
                  <c:v>2.9384391798</c:v>
                </c:pt>
                <c:pt idx="7132">
                  <c:v>2.9263803384</c:v>
                </c:pt>
                <c:pt idx="7133">
                  <c:v>2.9369322389999999</c:v>
                </c:pt>
                <c:pt idx="7134">
                  <c:v>2.9278882441</c:v>
                </c:pt>
                <c:pt idx="7135">
                  <c:v>2.9504992636999998</c:v>
                </c:pt>
                <c:pt idx="7136">
                  <c:v>2.9535143701000002</c:v>
                </c:pt>
                <c:pt idx="7137">
                  <c:v>2.9761254465999998</c:v>
                </c:pt>
                <c:pt idx="7138">
                  <c:v>2.9896922613000001</c:v>
                </c:pt>
                <c:pt idx="7139">
                  <c:v>2.9881852742000001</c:v>
                </c:pt>
                <c:pt idx="7140">
                  <c:v>3.0092890076000001</c:v>
                </c:pt>
                <c:pt idx="7141">
                  <c:v>3.0107967779</c:v>
                </c:pt>
                <c:pt idx="7142">
                  <c:v>3.0017528507</c:v>
                </c:pt>
                <c:pt idx="7143">
                  <c:v>3.0319008460000001</c:v>
                </c:pt>
                <c:pt idx="7144">
                  <c:v>3.0303937804999999</c:v>
                </c:pt>
                <c:pt idx="7145">
                  <c:v>3.0424531202999998</c:v>
                </c:pt>
                <c:pt idx="7146">
                  <c:v>3.0771231700000001</c:v>
                </c:pt>
                <c:pt idx="7147">
                  <c:v>3.0741085797999999</c:v>
                </c:pt>
                <c:pt idx="7148">
                  <c:v>3.0861677950000002</c:v>
                </c:pt>
                <c:pt idx="7149">
                  <c:v>3.0801383866999998</c:v>
                </c:pt>
                <c:pt idx="7150">
                  <c:v>3.1042566283999999</c:v>
                </c:pt>
                <c:pt idx="7151">
                  <c:v>3.1178231653999999</c:v>
                </c:pt>
                <c:pt idx="7152">
                  <c:v>3.1374192175000002</c:v>
                </c:pt>
                <c:pt idx="7153">
                  <c:v>3.1374192565999999</c:v>
                </c:pt>
                <c:pt idx="7154">
                  <c:v>3.1509857295999999</c:v>
                </c:pt>
                <c:pt idx="7155">
                  <c:v>3.196207249</c:v>
                </c:pt>
                <c:pt idx="7156">
                  <c:v>3.2052515286999999</c:v>
                </c:pt>
                <c:pt idx="7157">
                  <c:v>3.2278622456999999</c:v>
                </c:pt>
                <c:pt idx="7158">
                  <c:v>3.2263547993000001</c:v>
                </c:pt>
                <c:pt idx="7159">
                  <c:v>3.2369064078999998</c:v>
                </c:pt>
                <c:pt idx="7160">
                  <c:v>3.2308767718000002</c:v>
                </c:pt>
                <c:pt idx="7161">
                  <c:v>3.2565021786999999</c:v>
                </c:pt>
                <c:pt idx="7162">
                  <c:v>3.2534872751999999</c:v>
                </c:pt>
                <c:pt idx="7163">
                  <c:v>3.2745904887999999</c:v>
                </c:pt>
                <c:pt idx="7164">
                  <c:v>3.3092600793</c:v>
                </c:pt>
                <c:pt idx="7165">
                  <c:v>3.3002154721000001</c:v>
                </c:pt>
                <c:pt idx="7166">
                  <c:v>3.3198110791</c:v>
                </c:pt>
                <c:pt idx="7167">
                  <c:v>3.3394066256000001</c:v>
                </c:pt>
                <c:pt idx="7168">
                  <c:v>3.3514652143000001</c:v>
                </c:pt>
                <c:pt idx="7169">
                  <c:v>3.3484499476999998</c:v>
                </c:pt>
                <c:pt idx="7170">
                  <c:v>3.3710601555999999</c:v>
                </c:pt>
                <c:pt idx="7171">
                  <c:v>3.3620153455000001</c:v>
                </c:pt>
                <c:pt idx="7172">
                  <c:v>3.3921624472</c:v>
                </c:pt>
                <c:pt idx="7173">
                  <c:v>3.3966840958</c:v>
                </c:pt>
                <c:pt idx="7174">
                  <c:v>3.4102500560000002</c:v>
                </c:pt>
                <c:pt idx="7175">
                  <c:v>3.3951758518999999</c:v>
                </c:pt>
                <c:pt idx="7176">
                  <c:v>3.4343673722000001</c:v>
                </c:pt>
                <c:pt idx="7177">
                  <c:v>3.4479335104</c:v>
                </c:pt>
                <c:pt idx="7178">
                  <c:v>3.4509480828000001</c:v>
                </c:pt>
                <c:pt idx="7179">
                  <c:v>3.4690365532</c:v>
                </c:pt>
                <c:pt idx="7180">
                  <c:v>3.4795882756999998</c:v>
                </c:pt>
                <c:pt idx="7181">
                  <c:v>3.46149993</c:v>
                </c:pt>
                <c:pt idx="7182">
                  <c:v>3.4856183247999999</c:v>
                </c:pt>
                <c:pt idx="7183">
                  <c:v>3.4795892334</c:v>
                </c:pt>
                <c:pt idx="7184">
                  <c:v>3.4916487796000002</c:v>
                </c:pt>
                <c:pt idx="7185">
                  <c:v>3.5052157687999999</c:v>
                </c:pt>
                <c:pt idx="7186">
                  <c:v>3.5263197121999998</c:v>
                </c:pt>
                <c:pt idx="7187">
                  <c:v>3.5233055811999998</c:v>
                </c:pt>
                <c:pt idx="7188">
                  <c:v>3.5338578840000001</c:v>
                </c:pt>
                <c:pt idx="7189">
                  <c:v>3.5609913531999999</c:v>
                </c:pt>
                <c:pt idx="7190">
                  <c:v>3.5444107351</c:v>
                </c:pt>
                <c:pt idx="7191">
                  <c:v>3.5790810303999998</c:v>
                </c:pt>
                <c:pt idx="7192">
                  <c:v>3.5775740824</c:v>
                </c:pt>
                <c:pt idx="7193">
                  <c:v>3.5911408508</c:v>
                </c:pt>
                <c:pt idx="7194">
                  <c:v>3.6107370132000001</c:v>
                </c:pt>
                <c:pt idx="7195">
                  <c:v>3.6107370487999999</c:v>
                </c:pt>
                <c:pt idx="7196">
                  <c:v>3.6227959792000002</c:v>
                </c:pt>
                <c:pt idx="7197">
                  <c:v>3.6348548028000001</c:v>
                </c:pt>
                <c:pt idx="7198">
                  <c:v>3.6469134483999999</c:v>
                </c:pt>
                <c:pt idx="7199">
                  <c:v>3.6695237204</c:v>
                </c:pt>
                <c:pt idx="7200">
                  <c:v>3.6725379012000001</c:v>
                </c:pt>
                <c:pt idx="7201">
                  <c:v>3.7524285019999999</c:v>
                </c:pt>
                <c:pt idx="7202">
                  <c:v>3.6770587452000001</c:v>
                </c:pt>
                <c:pt idx="7203">
                  <c:v>3.6921318919999999</c:v>
                </c:pt>
                <c:pt idx="7204">
                  <c:v>3.7056976636000001</c:v>
                </c:pt>
                <c:pt idx="7205">
                  <c:v>3.6800715375999999</c:v>
                </c:pt>
                <c:pt idx="7206">
                  <c:v>3.6951447555999999</c:v>
                </c:pt>
                <c:pt idx="7207">
                  <c:v>3.7931239300000001</c:v>
                </c:pt>
                <c:pt idx="7208">
                  <c:v>3.7629759275999999</c:v>
                </c:pt>
                <c:pt idx="7209">
                  <c:v>3.8172412923999999</c:v>
                </c:pt>
                <c:pt idx="7210">
                  <c:v>3.7946304508000002</c:v>
                </c:pt>
                <c:pt idx="7211">
                  <c:v>3.7916157004</c:v>
                </c:pt>
                <c:pt idx="7212">
                  <c:v>3.7901085031999999</c:v>
                </c:pt>
                <c:pt idx="7213">
                  <c:v>3.7855866267999998</c:v>
                </c:pt>
                <c:pt idx="7214">
                  <c:v>3.8081977176000001</c:v>
                </c:pt>
                <c:pt idx="7215">
                  <c:v>3.8277940936000001</c:v>
                </c:pt>
                <c:pt idx="7216">
                  <c:v>3.8398536648000001</c:v>
                </c:pt>
                <c:pt idx="7217">
                  <c:v>3.9091937427999999</c:v>
                </c:pt>
                <c:pt idx="7218">
                  <c:v>3.8684951108000001</c:v>
                </c:pt>
                <c:pt idx="7219">
                  <c:v>3.8730178772000001</c:v>
                </c:pt>
                <c:pt idx="7220">
                  <c:v>3.8398561567999998</c:v>
                </c:pt>
                <c:pt idx="7221">
                  <c:v>3.8820634456000001</c:v>
                </c:pt>
                <c:pt idx="7222">
                  <c:v>3.8971379096000001</c:v>
                </c:pt>
                <c:pt idx="7223">
                  <c:v>3.9091975163999999</c:v>
                </c:pt>
                <c:pt idx="7224">
                  <c:v>3.8941241916</c:v>
                </c:pt>
                <c:pt idx="7225">
                  <c:v>3.8941246544000001</c:v>
                </c:pt>
                <c:pt idx="7226">
                  <c:v>3.9152283344000001</c:v>
                </c:pt>
                <c:pt idx="7227">
                  <c:v>3.9303024068000001</c:v>
                </c:pt>
                <c:pt idx="7228">
                  <c:v>3.9423616575999998</c:v>
                </c:pt>
                <c:pt idx="7229">
                  <c:v>3.9287953876000001</c:v>
                </c:pt>
                <c:pt idx="7230">
                  <c:v>3.9679874987999999</c:v>
                </c:pt>
                <c:pt idx="7231">
                  <c:v>3.9951205372</c:v>
                </c:pt>
                <c:pt idx="7232">
                  <c:v>4.0041649308</c:v>
                </c:pt>
                <c:pt idx="7233">
                  <c:v>3.9966280904000002</c:v>
                </c:pt>
                <c:pt idx="7234">
                  <c:v>4.0147167352000004</c:v>
                </c:pt>
                <c:pt idx="7235">
                  <c:v>4.0086872344</c:v>
                </c:pt>
                <c:pt idx="7236">
                  <c:v>4.0539087395999998</c:v>
                </c:pt>
                <c:pt idx="7237">
                  <c:v>4.0312979336000003</c:v>
                </c:pt>
                <c:pt idx="7238">
                  <c:v>4.0343126128</c:v>
                </c:pt>
                <c:pt idx="7239">
                  <c:v>4.0433568284000003</c:v>
                </c:pt>
                <c:pt idx="7240">
                  <c:v>4.0629526703999996</c:v>
                </c:pt>
                <c:pt idx="7241">
                  <c:v>4.0674746535999997</c:v>
                </c:pt>
                <c:pt idx="7242">
                  <c:v>4.0810408880000004</c:v>
                </c:pt>
                <c:pt idx="7243">
                  <c:v>4.0765184775999996</c:v>
                </c:pt>
                <c:pt idx="7244">
                  <c:v>4.0855624439999998</c:v>
                </c:pt>
                <c:pt idx="7245">
                  <c:v>4.1036506260000003</c:v>
                </c:pt>
                <c:pt idx="7246">
                  <c:v>4.1111870748000001</c:v>
                </c:pt>
                <c:pt idx="7247">
                  <c:v>4.1247529531999998</c:v>
                </c:pt>
                <c:pt idx="7248">
                  <c:v>4.1262597587999998</c:v>
                </c:pt>
                <c:pt idx="7249">
                  <c:v>4.1322886543999999</c:v>
                </c:pt>
                <c:pt idx="7250">
                  <c:v>4.1744946972000001</c:v>
                </c:pt>
                <c:pt idx="7251">
                  <c:v>4.2227302407999998</c:v>
                </c:pt>
                <c:pt idx="7252">
                  <c:v>4.1940893287999996</c:v>
                </c:pt>
                <c:pt idx="7253">
                  <c:v>4.2332805499999999</c:v>
                </c:pt>
                <c:pt idx="7254">
                  <c:v>4.2091618704</c:v>
                </c:pt>
                <c:pt idx="7255">
                  <c:v>4.2438310016000003</c:v>
                </c:pt>
                <c:pt idx="7256">
                  <c:v>4.2483526288000002</c:v>
                </c:pt>
                <c:pt idx="7257">
                  <c:v>4.2754849907999999</c:v>
                </c:pt>
                <c:pt idx="7258">
                  <c:v>4.2498591495999998</c:v>
                </c:pt>
                <c:pt idx="7259">
                  <c:v>4.3071392648</c:v>
                </c:pt>
                <c:pt idx="7260">
                  <c:v>4.2815135660000001</c:v>
                </c:pt>
                <c:pt idx="7261">
                  <c:v>4.3267347151999997</c:v>
                </c:pt>
                <c:pt idx="7262">
                  <c:v>4.2845279247999999</c:v>
                </c:pt>
                <c:pt idx="7263">
                  <c:v>4.3448229683999999</c:v>
                </c:pt>
                <c:pt idx="7264">
                  <c:v>4.3026162491999997</c:v>
                </c:pt>
                <c:pt idx="7265">
                  <c:v>4.3538670772000003</c:v>
                </c:pt>
                <c:pt idx="7266">
                  <c:v>4.3267342168000003</c:v>
                </c:pt>
                <c:pt idx="7267">
                  <c:v>4.3644186679999999</c:v>
                </c:pt>
                <c:pt idx="7268">
                  <c:v>4.3297490027999999</c:v>
                </c:pt>
                <c:pt idx="7269">
                  <c:v>4.3101531607999997</c:v>
                </c:pt>
                <c:pt idx="7270">
                  <c:v>4.3629115063999997</c:v>
                </c:pt>
                <c:pt idx="7271">
                  <c:v>4.3614042735999998</c:v>
                </c:pt>
                <c:pt idx="7272">
                  <c:v>4.3433158780000003</c:v>
                </c:pt>
                <c:pt idx="7273">
                  <c:v>4.3870300436000003</c:v>
                </c:pt>
                <c:pt idx="7274">
                  <c:v>4.3870302572000002</c:v>
                </c:pt>
                <c:pt idx="7275">
                  <c:v>4.3810009699999997</c:v>
                </c:pt>
                <c:pt idx="7276">
                  <c:v>4.3870308623999996</c:v>
                </c:pt>
                <c:pt idx="7277">
                  <c:v>4.4141641500000004</c:v>
                </c:pt>
                <c:pt idx="7278">
                  <c:v>4.4066278079999996</c:v>
                </c:pt>
                <c:pt idx="7279">
                  <c:v>4.4036136984000001</c:v>
                </c:pt>
                <c:pt idx="7280">
                  <c:v>4.4051218211999998</c:v>
                </c:pt>
                <c:pt idx="7281">
                  <c:v>4.4126594804000003</c:v>
                </c:pt>
                <c:pt idx="7282">
                  <c:v>4.4428078743999997</c:v>
                </c:pt>
                <c:pt idx="7283">
                  <c:v>4.4488381940000004</c:v>
                </c:pt>
                <c:pt idx="7284">
                  <c:v>4.4593906391999996</c:v>
                </c:pt>
                <c:pt idx="7285">
                  <c:v>4.4548692256000004</c:v>
                </c:pt>
                <c:pt idx="7286">
                  <c:v>4.4608994384000002</c:v>
                </c:pt>
                <c:pt idx="7287">
                  <c:v>4.4322597724000001</c:v>
                </c:pt>
                <c:pt idx="7288">
                  <c:v>4.4654227031999998</c:v>
                </c:pt>
                <c:pt idx="7289">
                  <c:v>4.4578862187999997</c:v>
                </c:pt>
                <c:pt idx="7290">
                  <c:v>4.4774824524000003</c:v>
                </c:pt>
                <c:pt idx="7291">
                  <c:v>4.465423522</c:v>
                </c:pt>
                <c:pt idx="7292">
                  <c:v>4.5136596708000001</c:v>
                </c:pt>
                <c:pt idx="7293">
                  <c:v>4.5166741008000004</c:v>
                </c:pt>
                <c:pt idx="7294">
                  <c:v>4.5061218692000002</c:v>
                </c:pt>
                <c:pt idx="7295">
                  <c:v>4.5272245523999999</c:v>
                </c:pt>
                <c:pt idx="7296">
                  <c:v>4.5573713800000002</c:v>
                </c:pt>
                <c:pt idx="7297">
                  <c:v>4.5799812248</c:v>
                </c:pt>
                <c:pt idx="7298">
                  <c:v>4.5603842792</c:v>
                </c:pt>
                <c:pt idx="7299">
                  <c:v>4.5031028468000001</c:v>
                </c:pt>
                <c:pt idx="7300">
                  <c:v>4.5573676063999997</c:v>
                </c:pt>
                <c:pt idx="7301">
                  <c:v>4.55133718</c:v>
                </c:pt>
                <c:pt idx="7302">
                  <c:v>4.5724396852</c:v>
                </c:pt>
                <c:pt idx="7303">
                  <c:v>4.5784685096000004</c:v>
                </c:pt>
                <c:pt idx="7304">
                  <c:v>4.6116303011999999</c:v>
                </c:pt>
                <c:pt idx="7305">
                  <c:v>4.5754528336</c:v>
                </c:pt>
                <c:pt idx="7306">
                  <c:v>4.5860043888000002</c:v>
                </c:pt>
                <c:pt idx="7307">
                  <c:v>4.6010783188</c:v>
                </c:pt>
                <c:pt idx="7308">
                  <c:v>4.6071081044</c:v>
                </c:pt>
                <c:pt idx="7309">
                  <c:v>4.6342413208000002</c:v>
                </c:pt>
                <c:pt idx="7310">
                  <c:v>4.6161532100000002</c:v>
                </c:pt>
                <c:pt idx="7311">
                  <c:v>4.6146463331999996</c:v>
                </c:pt>
                <c:pt idx="7312">
                  <c:v>4.6267059756000002</c:v>
                </c:pt>
                <c:pt idx="7313">
                  <c:v>4.6432877791999996</c:v>
                </c:pt>
                <c:pt idx="7314">
                  <c:v>4.6342442043999998</c:v>
                </c:pt>
                <c:pt idx="7315">
                  <c:v>4.6643925272000004</c:v>
                </c:pt>
                <c:pt idx="7316">
                  <c:v>4.6146496796000003</c:v>
                </c:pt>
                <c:pt idx="7317">
                  <c:v>4.6764530596</c:v>
                </c:pt>
                <c:pt idx="7318">
                  <c:v>4.6463061964000003</c:v>
                </c:pt>
                <c:pt idx="7319">
                  <c:v>4.6417848183999997</c:v>
                </c:pt>
                <c:pt idx="7320">
                  <c:v>4.6764553380000002</c:v>
                </c:pt>
                <c:pt idx="7321">
                  <c:v>4.6900224980000003</c:v>
                </c:pt>
                <c:pt idx="7322">
                  <c:v>4.7005748719999998</c:v>
                </c:pt>
                <c:pt idx="7323">
                  <c:v>4.6915311904000001</c:v>
                </c:pt>
                <c:pt idx="7324">
                  <c:v>4.7081131008000003</c:v>
                </c:pt>
                <c:pt idx="7325">
                  <c:v>4.7050990979999998</c:v>
                </c:pt>
                <c:pt idx="7326">
                  <c:v>4.7126367927999997</c:v>
                </c:pt>
                <c:pt idx="7327">
                  <c:v>4.7156523976000004</c:v>
                </c:pt>
                <c:pt idx="7328">
                  <c:v>4.70962368</c:v>
                </c:pt>
                <c:pt idx="7329">
                  <c:v>4.7051023731999999</c:v>
                </c:pt>
                <c:pt idx="7330">
                  <c:v>4.7126401036000001</c:v>
                </c:pt>
                <c:pt idx="7331">
                  <c:v>4.7488181764000004</c:v>
                </c:pt>
                <c:pt idx="7332">
                  <c:v>4.7774593019999996</c:v>
                </c:pt>
                <c:pt idx="7333">
                  <c:v>4.7789673892</c:v>
                </c:pt>
                <c:pt idx="7334">
                  <c:v>4.7970566748000003</c:v>
                </c:pt>
                <c:pt idx="7335">
                  <c:v>4.7985645840000002</c:v>
                </c:pt>
                <c:pt idx="7336">
                  <c:v>4.7865059384000004</c:v>
                </c:pt>
                <c:pt idx="7337">
                  <c:v>4.7970579563999998</c:v>
                </c:pt>
                <c:pt idx="7338">
                  <c:v>4.7910285979999996</c:v>
                </c:pt>
                <c:pt idx="7339">
                  <c:v>4.7970581699999997</c:v>
                </c:pt>
                <c:pt idx="7340">
                  <c:v>4.8015802244000003</c:v>
                </c:pt>
                <c:pt idx="7341">
                  <c:v>4.8106242620000002</c:v>
                </c:pt>
                <c:pt idx="7342">
                  <c:v>4.8483085708000004</c:v>
                </c:pt>
                <c:pt idx="7343">
                  <c:v>4.8528302335999998</c:v>
                </c:pt>
                <c:pt idx="7344">
                  <c:v>4.8468000564000002</c:v>
                </c:pt>
                <c:pt idx="7345">
                  <c:v>4.8347402716000003</c:v>
                </c:pt>
                <c:pt idx="7346">
                  <c:v>4.85735033</c:v>
                </c:pt>
                <c:pt idx="7347">
                  <c:v>4.8362461159999999</c:v>
                </c:pt>
                <c:pt idx="7348">
                  <c:v>4.8422748336000003</c:v>
                </c:pt>
                <c:pt idx="7349">
                  <c:v>4.8498108907999997</c:v>
                </c:pt>
                <c:pt idx="7350">
                  <c:v>4.8799577184</c:v>
                </c:pt>
                <c:pt idx="7351">
                  <c:v>4.9191488328000004</c:v>
                </c:pt>
                <c:pt idx="7352">
                  <c:v>4.9236701396000004</c:v>
                </c:pt>
                <c:pt idx="7353">
                  <c:v>4.9221619456000001</c:v>
                </c:pt>
                <c:pt idx="7354">
                  <c:v>4.9462793080000003</c:v>
                </c:pt>
                <c:pt idx="7355">
                  <c:v>4.9191457355999999</c:v>
                </c:pt>
                <c:pt idx="7356">
                  <c:v>4.9553222064</c:v>
                </c:pt>
                <c:pt idx="7357">
                  <c:v>4.9749174075999996</c:v>
                </c:pt>
                <c:pt idx="7358">
                  <c:v>4.9779313392000004</c:v>
                </c:pt>
                <c:pt idx="7359">
                  <c:v>4.9914969327999996</c:v>
                </c:pt>
                <c:pt idx="7360">
                  <c:v>5.0216437247999997</c:v>
                </c:pt>
                <c:pt idx="7361">
                  <c:v>4.9749140256000004</c:v>
                </c:pt>
                <c:pt idx="7362">
                  <c:v>5.0095829431999999</c:v>
                </c:pt>
                <c:pt idx="7363">
                  <c:v>4.9869714252000001</c:v>
                </c:pt>
                <c:pt idx="7364">
                  <c:v>5.0186256279999997</c:v>
                </c:pt>
                <c:pt idx="7365">
                  <c:v>4.9703886959999997</c:v>
                </c:pt>
                <c:pt idx="7366">
                  <c:v>5.0005356303999999</c:v>
                </c:pt>
                <c:pt idx="7367">
                  <c:v>4.9342103383999998</c:v>
                </c:pt>
                <c:pt idx="7368">
                  <c:v>4.9507910028</c:v>
                </c:pt>
                <c:pt idx="7369">
                  <c:v>4.9492832360000003</c:v>
                </c:pt>
                <c:pt idx="7370">
                  <c:v>5.0276666395999996</c:v>
                </c:pt>
                <c:pt idx="7371">
                  <c:v>5.0171148352000001</c:v>
                </c:pt>
                <c:pt idx="7372">
                  <c:v>5.0231444427999996</c:v>
                </c:pt>
                <c:pt idx="7373">
                  <c:v>5.039725926</c:v>
                </c:pt>
                <c:pt idx="7374">
                  <c:v>5.0502781219999999</c:v>
                </c:pt>
                <c:pt idx="7375">
                  <c:v>5.0578157456000001</c:v>
                </c:pt>
                <c:pt idx="7376">
                  <c:v>5.0743977983999997</c:v>
                </c:pt>
                <c:pt idx="7377">
                  <c:v>5.0713840092</c:v>
                </c:pt>
                <c:pt idx="7378">
                  <c:v>5.0623407548000001</c:v>
                </c:pt>
                <c:pt idx="7379">
                  <c:v>5.0517901608000004</c:v>
                </c:pt>
                <c:pt idx="7380">
                  <c:v>5.0623428908000001</c:v>
                </c:pt>
                <c:pt idx="7381">
                  <c:v>5.0337036876000001</c:v>
                </c:pt>
                <c:pt idx="7382">
                  <c:v>5.0156160396000002</c:v>
                </c:pt>
                <c:pt idx="7383">
                  <c:v>5.0638531495999999</c:v>
                </c:pt>
                <c:pt idx="7384">
                  <c:v>5.0593317003999996</c:v>
                </c:pt>
                <c:pt idx="7385">
                  <c:v>4.9945147448</c:v>
                </c:pt>
                <c:pt idx="7386">
                  <c:v>5.0337069983999996</c:v>
                </c:pt>
                <c:pt idx="7387">
                  <c:v>5.0291849084000004</c:v>
                </c:pt>
                <c:pt idx="7388">
                  <c:v>5.0321996944</c:v>
                </c:pt>
                <c:pt idx="7389">
                  <c:v>5.0276775332000003</c:v>
                </c:pt>
                <c:pt idx="7390">
                  <c:v>5.0306922835999996</c:v>
                </c:pt>
                <c:pt idx="7391">
                  <c:v>5.0412439812000001</c:v>
                </c:pt>
                <c:pt idx="7392">
                  <c:v>5.0548104291999998</c:v>
                </c:pt>
                <c:pt idx="7393">
                  <c:v>5.0352144448000002</c:v>
                </c:pt>
                <c:pt idx="7394">
                  <c:v>5.0713916632</c:v>
                </c:pt>
                <c:pt idx="7395">
                  <c:v>5.0020520124000001</c:v>
                </c:pt>
                <c:pt idx="7396">
                  <c:v>5.0955097731999999</c:v>
                </c:pt>
                <c:pt idx="7397">
                  <c:v>5.0261701580000002</c:v>
                </c:pt>
                <c:pt idx="7398">
                  <c:v>5.0246627828000001</c:v>
                </c:pt>
                <c:pt idx="7399">
                  <c:v>5.0231553719999997</c:v>
                </c:pt>
                <c:pt idx="7400">
                  <c:v>5.0533030539999997</c:v>
                </c:pt>
                <c:pt idx="7401">
                  <c:v>4.9749191163999997</c:v>
                </c:pt>
                <c:pt idx="7402">
                  <c:v>4.9975298512000004</c:v>
                </c:pt>
                <c:pt idx="7403">
                  <c:v>4.9703969552</c:v>
                </c:pt>
                <c:pt idx="7404">
                  <c:v>4.9794412776000003</c:v>
                </c:pt>
                <c:pt idx="7405">
                  <c:v>5.0050667983999997</c:v>
                </c:pt>
                <c:pt idx="7406">
                  <c:v>5.0216479967999996</c:v>
                </c:pt>
                <c:pt idx="7407">
                  <c:v>4.9824560279999996</c:v>
                </c:pt>
                <c:pt idx="7408">
                  <c:v>5.0216479967999996</c:v>
                </c:pt>
                <c:pt idx="7409">
                  <c:v>4.9869781892000002</c:v>
                </c:pt>
                <c:pt idx="7410">
                  <c:v>5.0472735175999999</c:v>
                </c:pt>
                <c:pt idx="7411">
                  <c:v>5.0246627828000001</c:v>
                </c:pt>
                <c:pt idx="7412">
                  <c:v>4.9869781892000002</c:v>
                </c:pt>
                <c:pt idx="7413">
                  <c:v>4.9899929395999996</c:v>
                </c:pt>
                <c:pt idx="7414">
                  <c:v>5.0080815487999999</c:v>
                </c:pt>
                <c:pt idx="7415">
                  <c:v>5.0110962992000001</c:v>
                </c:pt>
                <c:pt idx="7416">
                  <c:v>5.0156184603999998</c:v>
                </c:pt>
                <c:pt idx="7417">
                  <c:v>4.9417566839999996</c:v>
                </c:pt>
                <c:pt idx="7418">
                  <c:v>4.9538157568000001</c:v>
                </c:pt>
                <c:pt idx="7419">
                  <c:v>4.9869781892000002</c:v>
                </c:pt>
                <c:pt idx="7420">
                  <c:v>4.9809486528000004</c:v>
                </c:pt>
                <c:pt idx="7421">
                  <c:v>4.9839634031999998</c:v>
                </c:pt>
                <c:pt idx="7422">
                  <c:v>4.9703969552</c:v>
                </c:pt>
                <c:pt idx="7423">
                  <c:v>4.9176385384000003</c:v>
                </c:pt>
                <c:pt idx="7424">
                  <c:v>4.9553231320000002</c:v>
                </c:pt>
                <c:pt idx="7425">
                  <c:v>4.9101016268000004</c:v>
                </c:pt>
                <c:pt idx="7426">
                  <c:v>4.8980425539999999</c:v>
                </c:pt>
                <c:pt idx="7427">
                  <c:v>4.8739244083999997</c:v>
                </c:pt>
                <c:pt idx="7428">
                  <c:v>4.8920130176000001</c:v>
                </c:pt>
                <c:pt idx="7429">
                  <c:v>4.8618653356000001</c:v>
                </c:pt>
                <c:pt idx="7430">
                  <c:v>4.8799539448000004</c:v>
                </c:pt>
                <c:pt idx="7431">
                  <c:v>4.8377472256000003</c:v>
                </c:pt>
                <c:pt idx="7432">
                  <c:v>4.7849888087999997</c:v>
                </c:pt>
                <c:pt idx="7433">
                  <c:v>4.7940330955999997</c:v>
                </c:pt>
                <c:pt idx="7434">
                  <c:v>4.7473042151999998</c:v>
                </c:pt>
                <c:pt idx="7435">
                  <c:v>4.7126343720000001</c:v>
                </c:pt>
                <c:pt idx="7436">
                  <c:v>4.7035900852000001</c:v>
                </c:pt>
                <c:pt idx="7437">
                  <c:v>4.7156491579999997</c:v>
                </c:pt>
                <c:pt idx="7438">
                  <c:v>4.6734424032000002</c:v>
                </c:pt>
                <c:pt idx="7439">
                  <c:v>4.6809793148000001</c:v>
                </c:pt>
                <c:pt idx="7440">
                  <c:v>4.6809793148000001</c:v>
                </c:pt>
                <c:pt idx="7441">
                  <c:v>4.6508316684000004</c:v>
                </c:pt>
                <c:pt idx="7442">
                  <c:v>4.601088002</c:v>
                </c:pt>
                <c:pt idx="7443">
                  <c:v>4.5724477308000004</c:v>
                </c:pt>
                <c:pt idx="7444">
                  <c:v>4.6161618251999998</c:v>
                </c:pt>
                <c:pt idx="7445">
                  <c:v>4.5875215540000003</c:v>
                </c:pt>
                <c:pt idx="7446">
                  <c:v>4.5468222100000002</c:v>
                </c:pt>
                <c:pt idx="7447">
                  <c:v>4.5347631371999997</c:v>
                </c:pt>
                <c:pt idx="7448">
                  <c:v>4.5407926736000004</c:v>
                </c:pt>
                <c:pt idx="7449">
                  <c:v>4.5046154551999997</c:v>
                </c:pt>
                <c:pt idx="7450">
                  <c:v>4.4759751840000002</c:v>
                </c:pt>
                <c:pt idx="7451">
                  <c:v>4.4699456476000003</c:v>
                </c:pt>
                <c:pt idx="7452">
                  <c:v>4.4835120956000001</c:v>
                </c:pt>
                <c:pt idx="7453">
                  <c:v>4.4850194708000002</c:v>
                </c:pt>
                <c:pt idx="7454">
                  <c:v>4.4654234863999998</c:v>
                </c:pt>
                <c:pt idx="7455">
                  <c:v>4.4217093564000001</c:v>
                </c:pt>
                <c:pt idx="7456">
                  <c:v>4.3930690851999996</c:v>
                </c:pt>
                <c:pt idx="7457">
                  <c:v>4.3900543348000003</c:v>
                </c:pt>
                <c:pt idx="7458">
                  <c:v>4.3945764603999997</c:v>
                </c:pt>
                <c:pt idx="7459">
                  <c:v>4.3734731008000001</c:v>
                </c:pt>
                <c:pt idx="7460">
                  <c:v>4.3372958824000003</c:v>
                </c:pt>
                <c:pt idx="7461">
                  <c:v>4.3478475799999998</c:v>
                </c:pt>
                <c:pt idx="7462">
                  <c:v>4.3599066528000003</c:v>
                </c:pt>
                <c:pt idx="7463">
                  <c:v>4.3508623304</c:v>
                </c:pt>
                <c:pt idx="7464">
                  <c:v>4.3207146840000004</c:v>
                </c:pt>
                <c:pt idx="7465">
                  <c:v>4.3116703616000001</c:v>
                </c:pt>
                <c:pt idx="7466">
                  <c:v>4.3086556111999998</c:v>
                </c:pt>
                <c:pt idx="7467">
                  <c:v>4.3026260748</c:v>
                </c:pt>
                <c:pt idx="7468">
                  <c:v>4.3086556111999998</c:v>
                </c:pt>
                <c:pt idx="7469">
                  <c:v>4.2860448407999998</c:v>
                </c:pt>
                <c:pt idx="7470">
                  <c:v>4.2815227152000004</c:v>
                </c:pt>
                <c:pt idx="7471">
                  <c:v>4.2558971944000001</c:v>
                </c:pt>
                <c:pt idx="7472">
                  <c:v>4.2121830643999996</c:v>
                </c:pt>
                <c:pt idx="7473">
                  <c:v>4.2076609031999999</c:v>
                </c:pt>
                <c:pt idx="7474">
                  <c:v>4.2257495124000002</c:v>
                </c:pt>
                <c:pt idx="7475">
                  <c:v>4.2091683140000002</c:v>
                </c:pt>
                <c:pt idx="7476">
                  <c:v>4.2076609031999999</c:v>
                </c:pt>
                <c:pt idx="7477">
                  <c:v>4.1594246475999999</c:v>
                </c:pt>
                <c:pt idx="7478">
                  <c:v>4.1066662308000002</c:v>
                </c:pt>
                <c:pt idx="7479">
                  <c:v>4.0810407099999999</c:v>
                </c:pt>
                <c:pt idx="7480">
                  <c:v>4.0795333347999998</c:v>
                </c:pt>
                <c:pt idx="7481">
                  <c:v>4.0644594759999997</c:v>
                </c:pt>
                <c:pt idx="7482">
                  <c:v>4.0343118296</c:v>
                </c:pt>
                <c:pt idx="7483">
                  <c:v>3.9921050748</c:v>
                </c:pt>
                <c:pt idx="7484">
                  <c:v>3.9951198608</c:v>
                </c:pt>
                <c:pt idx="7485">
                  <c:v>3.9951198608</c:v>
                </c:pt>
                <c:pt idx="7486">
                  <c:v>3.9845681632000001</c:v>
                </c:pt>
                <c:pt idx="7487">
                  <c:v>3.983060788</c:v>
                </c:pt>
                <c:pt idx="7488">
                  <c:v>3.9303023711999998</c:v>
                </c:pt>
                <c:pt idx="7489">
                  <c:v>3.9272875852000002</c:v>
                </c:pt>
                <c:pt idx="7490">
                  <c:v>3.9257802100000001</c:v>
                </c:pt>
                <c:pt idx="7491">
                  <c:v>3.9076916008000002</c:v>
                </c:pt>
                <c:pt idx="7492">
                  <c:v>3.8383519499999998</c:v>
                </c:pt>
                <c:pt idx="7493">
                  <c:v>3.8293076631999998</c:v>
                </c:pt>
                <c:pt idx="7494">
                  <c:v>3.7735344604000001</c:v>
                </c:pt>
                <c:pt idx="7495">
                  <c:v>3.7644901736</c:v>
                </c:pt>
                <c:pt idx="7496">
                  <c:v>3.7343424916000001</c:v>
                </c:pt>
                <c:pt idx="7497">
                  <c:v>3.7479089395999998</c:v>
                </c:pt>
                <c:pt idx="7498">
                  <c:v>3.7343424916000001</c:v>
                </c:pt>
                <c:pt idx="7499">
                  <c:v>3.713239132</c:v>
                </c:pt>
                <c:pt idx="7500">
                  <c:v>3.6785693244000002</c:v>
                </c:pt>
                <c:pt idx="7501">
                  <c:v>3.6876136112000002</c:v>
                </c:pt>
                <c:pt idx="7502">
                  <c:v>3.6740471632</c:v>
                </c:pt>
                <c:pt idx="7503">
                  <c:v>3.6680176268000002</c:v>
                </c:pt>
                <c:pt idx="7504">
                  <c:v>3.6363625696000001</c:v>
                </c:pt>
                <c:pt idx="7505">
                  <c:v>3.6016927619999999</c:v>
                </c:pt>
                <c:pt idx="7506">
                  <c:v>3.5941558504</c:v>
                </c:pt>
                <c:pt idx="7507">
                  <c:v>3.5836041528</c:v>
                </c:pt>
                <c:pt idx="7508">
                  <c:v>3.5760672412000001</c:v>
                </c:pt>
                <c:pt idx="7509">
                  <c:v>3.5308457289000001</c:v>
                </c:pt>
                <c:pt idx="7510">
                  <c:v>3.5022054433999998</c:v>
                </c:pt>
                <c:pt idx="7511">
                  <c:v>3.4524617876999999</c:v>
                </c:pt>
                <c:pt idx="7512">
                  <c:v>3.4177919694000001</c:v>
                </c:pt>
                <c:pt idx="7513">
                  <c:v>3.4057329001999999</c:v>
                </c:pt>
                <c:pt idx="7514">
                  <c:v>3.3891516840000002</c:v>
                </c:pt>
                <c:pt idx="7515">
                  <c:v>3.3785999970999998</c:v>
                </c:pt>
                <c:pt idx="7516">
                  <c:v>3.3831221476</c:v>
                </c:pt>
                <c:pt idx="7517">
                  <c:v>3.3469449434</c:v>
                </c:pt>
                <c:pt idx="7518">
                  <c:v>3.3303637272</c:v>
                </c:pt>
                <c:pt idx="7519">
                  <c:v>3.3198120403</c:v>
                </c:pt>
                <c:pt idx="7520">
                  <c:v>3.2941865231</c:v>
                </c:pt>
                <c:pt idx="7521">
                  <c:v>3.2730831528</c:v>
                </c:pt>
                <c:pt idx="7522">
                  <c:v>3.2700683881999999</c:v>
                </c:pt>
                <c:pt idx="7523">
                  <c:v>3.2565019365999999</c:v>
                </c:pt>
                <c:pt idx="7524">
                  <c:v>3.2188173501000001</c:v>
                </c:pt>
                <c:pt idx="7525">
                  <c:v>3.1916844470000001</c:v>
                </c:pt>
                <c:pt idx="7526">
                  <c:v>3.1449555559000002</c:v>
                </c:pt>
                <c:pt idx="7527">
                  <c:v>3.1509850923</c:v>
                </c:pt>
                <c:pt idx="7528">
                  <c:v>3.1178226564</c:v>
                </c:pt>
                <c:pt idx="7529">
                  <c:v>3.1133005057999998</c:v>
                </c:pt>
                <c:pt idx="7530">
                  <c:v>3.0831528344999999</c:v>
                </c:pt>
                <c:pt idx="7531">
                  <c:v>3.0590346996000002</c:v>
                </c:pt>
                <c:pt idx="7532">
                  <c:v>3.0228574953999998</c:v>
                </c:pt>
                <c:pt idx="7533">
                  <c:v>3.0107984262</c:v>
                </c:pt>
                <c:pt idx="7534">
                  <c:v>2.9927098240999999</c:v>
                </c:pt>
                <c:pt idx="7535">
                  <c:v>2.9987393605000001</c:v>
                </c:pt>
                <c:pt idx="7536">
                  <c:v>2.9685916892000002</c:v>
                </c:pt>
                <c:pt idx="7537">
                  <c:v>2.9505030871</c:v>
                </c:pt>
                <c:pt idx="7538">
                  <c:v>2.9158332688000002</c:v>
                </c:pt>
                <c:pt idx="7539">
                  <c:v>2.9022668173000001</c:v>
                </c:pt>
                <c:pt idx="7540">
                  <c:v>2.8796560646999998</c:v>
                </c:pt>
                <c:pt idx="7541">
                  <c:v>2.8434788604999999</c:v>
                </c:pt>
                <c:pt idx="7542">
                  <c:v>2.8238828760999999</c:v>
                </c:pt>
                <c:pt idx="7543">
                  <c:v>2.7952425871000002</c:v>
                </c:pt>
                <c:pt idx="7544">
                  <c:v>2.777153985</c:v>
                </c:pt>
                <c:pt idx="7545">
                  <c:v>2.754543236</c:v>
                </c:pt>
                <c:pt idx="7546">
                  <c:v>2.7289177152000001</c:v>
                </c:pt>
                <c:pt idx="7547">
                  <c:v>2.7168586459999999</c:v>
                </c:pt>
                <c:pt idx="7548">
                  <c:v>2.6927405109999998</c:v>
                </c:pt>
                <c:pt idx="7549">
                  <c:v>2.6656076079000002</c:v>
                </c:pt>
                <c:pt idx="7550">
                  <c:v>2.6369673224999999</c:v>
                </c:pt>
                <c:pt idx="7551">
                  <c:v>2.6249082532000001</c:v>
                </c:pt>
                <c:pt idx="7552">
                  <c:v>2.6098344193999998</c:v>
                </c:pt>
                <c:pt idx="7553">
                  <c:v>2.5932531995999999</c:v>
                </c:pt>
                <c:pt idx="7554">
                  <c:v>2.5661203000000001</c:v>
                </c:pt>
                <c:pt idx="7555">
                  <c:v>2.5450169298</c:v>
                </c:pt>
                <c:pt idx="7556">
                  <c:v>2.5088397256000001</c:v>
                </c:pt>
                <c:pt idx="7557">
                  <c:v>2.4997954245999998</c:v>
                </c:pt>
                <c:pt idx="7558">
                  <c:v>2.4801994401999998</c:v>
                </c:pt>
                <c:pt idx="7559">
                  <c:v>2.4636182203999999</c:v>
                </c:pt>
                <c:pt idx="7560">
                  <c:v>2.4440222359999999</c:v>
                </c:pt>
                <c:pt idx="7561">
                  <c:v>2.4545739194</c:v>
                </c:pt>
                <c:pt idx="7562">
                  <c:v>2.4199041011000002</c:v>
                </c:pt>
                <c:pt idx="7563">
                  <c:v>2.3972933484999999</c:v>
                </c:pt>
                <c:pt idx="7564">
                  <c:v>2.3641309124999998</c:v>
                </c:pt>
                <c:pt idx="7565">
                  <c:v>2.3535792255999999</c:v>
                </c:pt>
                <c:pt idx="7566">
                  <c:v>2.3234315578000002</c:v>
                </c:pt>
                <c:pt idx="7567">
                  <c:v>2.3204167895999999</c:v>
                </c:pt>
                <c:pt idx="7568">
                  <c:v>2.3113724886</c:v>
                </c:pt>
                <c:pt idx="7569">
                  <c:v>2.2947912688000001</c:v>
                </c:pt>
                <c:pt idx="7570">
                  <c:v>2.2917765042</c:v>
                </c:pt>
                <c:pt idx="7571">
                  <c:v>2.2751952844000001</c:v>
                </c:pt>
                <c:pt idx="7572">
                  <c:v>2.2435402307999999</c:v>
                </c:pt>
                <c:pt idx="7573">
                  <c:v>2.2164073276999998</c:v>
                </c:pt>
                <c:pt idx="7574">
                  <c:v>2.2224368641000001</c:v>
                </c:pt>
                <c:pt idx="7575">
                  <c:v>2.1862596599000002</c:v>
                </c:pt>
                <c:pt idx="7576">
                  <c:v>2.1802301271000002</c:v>
                </c:pt>
                <c:pt idx="7577">
                  <c:v>2.1787227412000001</c:v>
                </c:pt>
                <c:pt idx="7578">
                  <c:v>2.1546046062999999</c:v>
                </c:pt>
                <c:pt idx="7579">
                  <c:v>2.1515898415999999</c:v>
                </c:pt>
                <c:pt idx="7580">
                  <c:v>2.1395308186999999</c:v>
                </c:pt>
                <c:pt idx="7581">
                  <c:v>2.1169201515</c:v>
                </c:pt>
                <c:pt idx="7582">
                  <c:v>2.1169202831999998</c:v>
                </c:pt>
                <c:pt idx="7583">
                  <c:v>2.0928022978</c:v>
                </c:pt>
                <c:pt idx="7584">
                  <c:v>2.0822507889000001</c:v>
                </c:pt>
                <c:pt idx="7585">
                  <c:v>2.0370294404</c:v>
                </c:pt>
                <c:pt idx="7586">
                  <c:v>2.0475813373</c:v>
                </c:pt>
                <c:pt idx="7587">
                  <c:v>2.0053747426999999</c:v>
                </c:pt>
                <c:pt idx="7588">
                  <c:v>1.9978380091000001</c:v>
                </c:pt>
                <c:pt idx="7589">
                  <c:v>1.9797495566000001</c:v>
                </c:pt>
                <c:pt idx="7590">
                  <c:v>1.9782423415999999</c:v>
                </c:pt>
                <c:pt idx="7591">
                  <c:v>1.9360356473</c:v>
                </c:pt>
                <c:pt idx="7592">
                  <c:v>1.9315136071000001</c:v>
                </c:pt>
                <c:pt idx="7593">
                  <c:v>1.8938290028</c:v>
                </c:pt>
                <c:pt idx="7594">
                  <c:v>1.9028733858</c:v>
                </c:pt>
                <c:pt idx="7595">
                  <c:v>1.8802625833</c:v>
                </c:pt>
                <c:pt idx="7596">
                  <c:v>1.8697108180999999</c:v>
                </c:pt>
                <c:pt idx="7597">
                  <c:v>1.8365481685</c:v>
                </c:pt>
                <c:pt idx="7598">
                  <c:v>1.8455923129</c:v>
                </c:pt>
                <c:pt idx="7599">
                  <c:v>1.8033852697999999</c:v>
                </c:pt>
                <c:pt idx="7600">
                  <c:v>1.8139367217</c:v>
                </c:pt>
                <c:pt idx="7601">
                  <c:v>1.7822813619</c:v>
                </c:pt>
                <c:pt idx="7602">
                  <c:v>1.7868032383000001</c:v>
                </c:pt>
                <c:pt idx="7603">
                  <c:v>1.7898177181999999</c:v>
                </c:pt>
                <c:pt idx="7604">
                  <c:v>1.7732362242999999</c:v>
                </c:pt>
                <c:pt idx="7605">
                  <c:v>1.732536656</c:v>
                </c:pt>
                <c:pt idx="7606">
                  <c:v>1.7476102407</c:v>
                </c:pt>
                <c:pt idx="7607">
                  <c:v>1.7385657544999999</c:v>
                </c:pt>
                <c:pt idx="7608">
                  <c:v>1.7280139288</c:v>
                </c:pt>
                <c:pt idx="7609">
                  <c:v>1.7023883652</c:v>
                </c:pt>
                <c:pt idx="7610">
                  <c:v>1.6842997525000001</c:v>
                </c:pt>
                <c:pt idx="7611">
                  <c:v>1.6873145063999999</c:v>
                </c:pt>
                <c:pt idx="7612">
                  <c:v>1.6707333613999999</c:v>
                </c:pt>
                <c:pt idx="7613">
                  <c:v>1.6586743775999999</c:v>
                </c:pt>
                <c:pt idx="7614">
                  <c:v>1.62701947</c:v>
                </c:pt>
                <c:pt idx="7615">
                  <c:v>1.6285269199000001</c:v>
                </c:pt>
                <c:pt idx="7616">
                  <c:v>1.6119458212</c:v>
                </c:pt>
                <c:pt idx="7617">
                  <c:v>1.5667244903999999</c:v>
                </c:pt>
                <c:pt idx="7618">
                  <c:v>1.5531581386</c:v>
                </c:pt>
                <c:pt idx="7619">
                  <c:v>1.5516508346</c:v>
                </c:pt>
                <c:pt idx="7620">
                  <c:v>1.5410992366</c:v>
                </c:pt>
                <c:pt idx="7621">
                  <c:v>1.5471288336</c:v>
                </c:pt>
                <c:pt idx="7622">
                  <c:v>1.5350698355000001</c:v>
                </c:pt>
                <c:pt idx="7623">
                  <c:v>1.5260255949999999</c:v>
                </c:pt>
                <c:pt idx="7624">
                  <c:v>1.5215034871999999</c:v>
                </c:pt>
                <c:pt idx="7625">
                  <c:v>1.518488751</c:v>
                </c:pt>
                <c:pt idx="7626">
                  <c:v>1.4928632516</c:v>
                </c:pt>
                <c:pt idx="7627">
                  <c:v>1.4551786686999999</c:v>
                </c:pt>
                <c:pt idx="7628">
                  <c:v>1.4581934333</c:v>
                </c:pt>
                <c:pt idx="7629">
                  <c:v>1.4521639005</c:v>
                </c:pt>
                <c:pt idx="7630">
                  <c:v>1.4355826842999999</c:v>
                </c:pt>
                <c:pt idx="7631">
                  <c:v>1.4385974489</c:v>
                </c:pt>
                <c:pt idx="7632">
                  <c:v>1.4431195993999999</c:v>
                </c:pt>
                <c:pt idx="7633">
                  <c:v>1.4235236149999999</c:v>
                </c:pt>
                <c:pt idx="7634">
                  <c:v>1.4099571635000001</c:v>
                </c:pt>
                <c:pt idx="7635">
                  <c:v>1.4039276305999999</c:v>
                </c:pt>
                <c:pt idx="7636">
                  <c:v>1.3933759437</c:v>
                </c:pt>
                <c:pt idx="7637">
                  <c:v>1.4024202448</c:v>
                </c:pt>
                <c:pt idx="7638">
                  <c:v>1.3767947275000001</c:v>
                </c:pt>
                <c:pt idx="7639">
                  <c:v>1.3587061253999999</c:v>
                </c:pt>
                <c:pt idx="7640">
                  <c:v>1.3391101409999999</c:v>
                </c:pt>
                <c:pt idx="7641">
                  <c:v>1.3074550873999999</c:v>
                </c:pt>
                <c:pt idx="7642">
                  <c:v>1.3180067708000001</c:v>
                </c:pt>
                <c:pt idx="7643">
                  <c:v>1.3360953728</c:v>
                </c:pt>
                <c:pt idx="7644">
                  <c:v>1.321021539</c:v>
                </c:pt>
                <c:pt idx="7645">
                  <c:v>1.2953960181999999</c:v>
                </c:pt>
                <c:pt idx="7646">
                  <c:v>1.29238125</c:v>
                </c:pt>
                <c:pt idx="7647">
                  <c:v>1.2788147984</c:v>
                </c:pt>
                <c:pt idx="7648">
                  <c:v>1.2652483504000001</c:v>
                </c:pt>
                <c:pt idx="7649">
                  <c:v>1.2637409645</c:v>
                </c:pt>
                <c:pt idx="7650">
                  <c:v>1.2456523624</c:v>
                </c:pt>
                <c:pt idx="7651">
                  <c:v>1.2215342275000001</c:v>
                </c:pt>
                <c:pt idx="7652">
                  <c:v>1.226056378</c:v>
                </c:pt>
                <c:pt idx="7653">
                  <c:v>1.2185194592999999</c:v>
                </c:pt>
                <c:pt idx="7654">
                  <c:v>1.2064603936</c:v>
                </c:pt>
                <c:pt idx="7655">
                  <c:v>1.2275637604</c:v>
                </c:pt>
                <c:pt idx="7656">
                  <c:v>1.2064603936</c:v>
                </c:pt>
                <c:pt idx="7657">
                  <c:v>1.1868644057</c:v>
                </c:pt>
                <c:pt idx="7658">
                  <c:v>1.1657610389999999</c:v>
                </c:pt>
                <c:pt idx="7659">
                  <c:v>1.1687758072000001</c:v>
                </c:pt>
                <c:pt idx="7660">
                  <c:v>1.1672684213</c:v>
                </c:pt>
                <c:pt idx="7661">
                  <c:v>1.1793274905</c:v>
                </c:pt>
                <c:pt idx="7662">
                  <c:v>1.1567167379000001</c:v>
                </c:pt>
                <c:pt idx="7663">
                  <c:v>1.1401355181999999</c:v>
                </c:pt>
                <c:pt idx="7664">
                  <c:v>1.1295838348</c:v>
                </c:pt>
                <c:pt idx="7665">
                  <c:v>1.1114952327000001</c:v>
                </c:pt>
                <c:pt idx="7666">
                  <c:v>1.1130026150000001</c:v>
                </c:pt>
                <c:pt idx="7667">
                  <c:v>1.0949140129999999</c:v>
                </c:pt>
                <c:pt idx="7668">
                  <c:v>1.0888844800999999</c:v>
                </c:pt>
                <c:pt idx="7669">
                  <c:v>1.0753180285999999</c:v>
                </c:pt>
                <c:pt idx="7670">
                  <c:v>1.070795878</c:v>
                </c:pt>
                <c:pt idx="7671">
                  <c:v>1.0557220441999999</c:v>
                </c:pt>
                <c:pt idx="7672">
                  <c:v>1.0421555925999999</c:v>
                </c:pt>
                <c:pt idx="7673">
                  <c:v>1.0376334421</c:v>
                </c:pt>
                <c:pt idx="7674">
                  <c:v>1.0361260597999999</c:v>
                </c:pt>
                <c:pt idx="7675">
                  <c:v>1.0270817587000001</c:v>
                </c:pt>
                <c:pt idx="7676">
                  <c:v>1.0089931424</c:v>
                </c:pt>
                <c:pt idx="7677">
                  <c:v>1.0014561952000001</c:v>
                </c:pt>
                <c:pt idx="7678">
                  <c:v>1.0089930711999999</c:v>
                </c:pt>
                <c:pt idx="7679">
                  <c:v>0.99844132730000001</c:v>
                </c:pt>
                <c:pt idx="7680">
                  <c:v>0.99994864910000003</c:v>
                </c:pt>
                <c:pt idx="7681">
                  <c:v>0.9924116556</c:v>
                </c:pt>
                <c:pt idx="7682">
                  <c:v>0.99994850670000002</c:v>
                </c:pt>
                <c:pt idx="7683">
                  <c:v>0.98185980139999995</c:v>
                </c:pt>
                <c:pt idx="7684">
                  <c:v>0.98336710900000002</c:v>
                </c:pt>
                <c:pt idx="7685">
                  <c:v>0.97432271179999996</c:v>
                </c:pt>
                <c:pt idx="7686">
                  <c:v>0.96829308999999997</c:v>
                </c:pt>
                <c:pt idx="7687">
                  <c:v>0.95472653870000002</c:v>
                </c:pt>
                <c:pt idx="7688">
                  <c:v>0.96678558299999995</c:v>
                </c:pt>
                <c:pt idx="7689">
                  <c:v>0.95020427780000005</c:v>
                </c:pt>
                <c:pt idx="7690">
                  <c:v>0.94266731280000005</c:v>
                </c:pt>
                <c:pt idx="7691">
                  <c:v>0.92910081860000004</c:v>
                </c:pt>
                <c:pt idx="7692">
                  <c:v>0.90799738780000006</c:v>
                </c:pt>
                <c:pt idx="7693">
                  <c:v>0.89744567239999995</c:v>
                </c:pt>
                <c:pt idx="7694">
                  <c:v>0.9049826124</c:v>
                </c:pt>
                <c:pt idx="7695">
                  <c:v>0.89895305820000004</c:v>
                </c:pt>
                <c:pt idx="7696">
                  <c:v>0.8899087323</c:v>
                </c:pt>
                <c:pt idx="7697">
                  <c:v>0.87182007679999995</c:v>
                </c:pt>
                <c:pt idx="7698">
                  <c:v>0.87634224159999996</c:v>
                </c:pt>
                <c:pt idx="7699">
                  <c:v>0.87332746620000001</c:v>
                </c:pt>
                <c:pt idx="7700">
                  <c:v>0.87634224159999996</c:v>
                </c:pt>
                <c:pt idx="7701">
                  <c:v>0.87182007679999995</c:v>
                </c:pt>
                <c:pt idx="7702">
                  <c:v>0.85976097200000001</c:v>
                </c:pt>
                <c:pt idx="7703">
                  <c:v>0.85674619659999995</c:v>
                </c:pt>
                <c:pt idx="7704">
                  <c:v>0.85674619659999995</c:v>
                </c:pt>
                <c:pt idx="7705">
                  <c:v>0.85373142130000002</c:v>
                </c:pt>
                <c:pt idx="7706">
                  <c:v>0.84619448119999996</c:v>
                </c:pt>
                <c:pt idx="7707">
                  <c:v>0.83715015530000003</c:v>
                </c:pt>
                <c:pt idx="7708">
                  <c:v>0.83262799050000003</c:v>
                </c:pt>
                <c:pt idx="7709">
                  <c:v>0.83262799050000003</c:v>
                </c:pt>
                <c:pt idx="7710">
                  <c:v>0.82961321519999998</c:v>
                </c:pt>
                <c:pt idx="7711">
                  <c:v>0.82056888920000004</c:v>
                </c:pt>
                <c:pt idx="7712">
                  <c:v>0.80398761959999998</c:v>
                </c:pt>
                <c:pt idx="7713">
                  <c:v>0.79343590419999999</c:v>
                </c:pt>
                <c:pt idx="7714">
                  <c:v>0.80398761959999998</c:v>
                </c:pt>
                <c:pt idx="7715">
                  <c:v>0.79042112890000005</c:v>
                </c:pt>
                <c:pt idx="7716">
                  <c:v>0.78589896770000001</c:v>
                </c:pt>
                <c:pt idx="7717">
                  <c:v>0.77082508760000001</c:v>
                </c:pt>
                <c:pt idx="7718">
                  <c:v>0.77383986289999995</c:v>
                </c:pt>
                <c:pt idx="7719">
                  <c:v>0.7723324734</c:v>
                </c:pt>
                <c:pt idx="7720">
                  <c:v>0.75273643209999996</c:v>
                </c:pt>
                <c:pt idx="7721">
                  <c:v>0.76630292280000001</c:v>
                </c:pt>
                <c:pt idx="7722">
                  <c:v>0.75876598269999995</c:v>
                </c:pt>
                <c:pt idx="7723">
                  <c:v>0.75725859679999996</c:v>
                </c:pt>
                <c:pt idx="7724">
                  <c:v>0.74670690989999999</c:v>
                </c:pt>
                <c:pt idx="7725">
                  <c:v>0.75575129279999997</c:v>
                </c:pt>
                <c:pt idx="7726">
                  <c:v>0.75122921350000005</c:v>
                </c:pt>
                <c:pt idx="7727">
                  <c:v>0.75424409209999999</c:v>
                </c:pt>
                <c:pt idx="7728">
                  <c:v>0.755751599</c:v>
                </c:pt>
                <c:pt idx="7729">
                  <c:v>0.74972218359999998</c:v>
                </c:pt>
                <c:pt idx="7730">
                  <c:v>0.75122971189999999</c:v>
                </c:pt>
                <c:pt idx="7731">
                  <c:v>0.73615599909999996</c:v>
                </c:pt>
                <c:pt idx="7732">
                  <c:v>0.75122999670000001</c:v>
                </c:pt>
                <c:pt idx="7733">
                  <c:v>0.72711197930000004</c:v>
                </c:pt>
                <c:pt idx="7734">
                  <c:v>0.72861949329999998</c:v>
                </c:pt>
                <c:pt idx="7735">
                  <c:v>0.70902361570000005</c:v>
                </c:pt>
                <c:pt idx="7736">
                  <c:v>0.71505325180000001</c:v>
                </c:pt>
                <c:pt idx="7737">
                  <c:v>0.69244257040000001</c:v>
                </c:pt>
                <c:pt idx="7738">
                  <c:v>0.67435401100000003</c:v>
                </c:pt>
                <c:pt idx="7739">
                  <c:v>0.67736878639999998</c:v>
                </c:pt>
                <c:pt idx="7740">
                  <c:v>0.6803835225</c:v>
                </c:pt>
                <c:pt idx="7741">
                  <c:v>0.66530962100000002</c:v>
                </c:pt>
                <c:pt idx="7742">
                  <c:v>0.67736859770000002</c:v>
                </c:pt>
                <c:pt idx="7743">
                  <c:v>0.67586109429999996</c:v>
                </c:pt>
                <c:pt idx="7744">
                  <c:v>0.67133880499999998</c:v>
                </c:pt>
                <c:pt idx="7745">
                  <c:v>0.65325003199999998</c:v>
                </c:pt>
                <c:pt idx="7746">
                  <c:v>0.64119078119999995</c:v>
                </c:pt>
                <c:pt idx="7747">
                  <c:v>0.6336536774</c:v>
                </c:pt>
                <c:pt idx="7748">
                  <c:v>0.62460918759999995</c:v>
                </c:pt>
                <c:pt idx="7749">
                  <c:v>0.61104253669999997</c:v>
                </c:pt>
                <c:pt idx="7750">
                  <c:v>0.61254976240000003</c:v>
                </c:pt>
                <c:pt idx="7751">
                  <c:v>0.60652007289999998</c:v>
                </c:pt>
                <c:pt idx="7752">
                  <c:v>0.61104211659999996</c:v>
                </c:pt>
                <c:pt idx="7753">
                  <c:v>0.60199770519999996</c:v>
                </c:pt>
                <c:pt idx="7754">
                  <c:v>0.59144593639999998</c:v>
                </c:pt>
                <c:pt idx="7755">
                  <c:v>0.58843115040000005</c:v>
                </c:pt>
                <c:pt idx="7756">
                  <c:v>0.58692376099999999</c:v>
                </c:pt>
                <c:pt idx="7757">
                  <c:v>0.5808942104</c:v>
                </c:pt>
                <c:pt idx="7758">
                  <c:v>0.57787943500000005</c:v>
                </c:pt>
                <c:pt idx="7759">
                  <c:v>0.57184988439999995</c:v>
                </c:pt>
                <c:pt idx="7760">
                  <c:v>0.55225383949999995</c:v>
                </c:pt>
                <c:pt idx="7761">
                  <c:v>0.55074645359999996</c:v>
                </c:pt>
                <c:pt idx="7762">
                  <c:v>0.54923906420000002</c:v>
                </c:pt>
                <c:pt idx="7763">
                  <c:v>0.54320951350000002</c:v>
                </c:pt>
                <c:pt idx="7764">
                  <c:v>0.54019473819999997</c:v>
                </c:pt>
                <c:pt idx="7765">
                  <c:v>0.54320951350000002</c:v>
                </c:pt>
                <c:pt idx="7766">
                  <c:v>0.53265779810000002</c:v>
                </c:pt>
                <c:pt idx="7767">
                  <c:v>0.52964302279999997</c:v>
                </c:pt>
                <c:pt idx="7768">
                  <c:v>0.52512085799999997</c:v>
                </c:pt>
                <c:pt idx="7769">
                  <c:v>0.52210608270000003</c:v>
                </c:pt>
                <c:pt idx="7770">
                  <c:v>0.51456914259999997</c:v>
                </c:pt>
                <c:pt idx="7771">
                  <c:v>0.51004697789999998</c:v>
                </c:pt>
                <c:pt idx="7772">
                  <c:v>0.51607653210000004</c:v>
                </c:pt>
                <c:pt idx="7773">
                  <c:v>0.51155436730000003</c:v>
                </c:pt>
                <c:pt idx="7774">
                  <c:v>0.5025100414</c:v>
                </c:pt>
                <c:pt idx="7775">
                  <c:v>0.49648048719999999</c:v>
                </c:pt>
                <c:pt idx="7776">
                  <c:v>0.49045093649999999</c:v>
                </c:pt>
                <c:pt idx="7777">
                  <c:v>0.49346571179999998</c:v>
                </c:pt>
                <c:pt idx="7778">
                  <c:v>0.491958326</c:v>
                </c:pt>
                <c:pt idx="7779">
                  <c:v>0.49346571179999998</c:v>
                </c:pt>
                <c:pt idx="7780">
                  <c:v>0.49045093649999999</c:v>
                </c:pt>
                <c:pt idx="7781">
                  <c:v>0.4798992211</c:v>
                </c:pt>
                <c:pt idx="7782">
                  <c:v>0.48592877179999999</c:v>
                </c:pt>
                <c:pt idx="7783">
                  <c:v>0.48291399639999999</c:v>
                </c:pt>
                <c:pt idx="7784">
                  <c:v>0.4768844458</c:v>
                </c:pt>
                <c:pt idx="7785">
                  <c:v>0.47386967050000001</c:v>
                </c:pt>
                <c:pt idx="7786">
                  <c:v>0.47236228099999999</c:v>
                </c:pt>
                <c:pt idx="7787">
                  <c:v>0.4693475057</c:v>
                </c:pt>
                <c:pt idx="7788">
                  <c:v>0.4693475057</c:v>
                </c:pt>
                <c:pt idx="7789">
                  <c:v>0.464825341</c:v>
                </c:pt>
                <c:pt idx="7790">
                  <c:v>0.4618105656</c:v>
                </c:pt>
                <c:pt idx="7791">
                  <c:v>0.45427362560000001</c:v>
                </c:pt>
                <c:pt idx="7792">
                  <c:v>0.44824407490000001</c:v>
                </c:pt>
                <c:pt idx="7793">
                  <c:v>0.44372191020000001</c:v>
                </c:pt>
                <c:pt idx="7794">
                  <c:v>0.43618497360000003</c:v>
                </c:pt>
                <c:pt idx="7795">
                  <c:v>0.43769235950000002</c:v>
                </c:pt>
                <c:pt idx="7796">
                  <c:v>0.43618497360000003</c:v>
                </c:pt>
                <c:pt idx="7797">
                  <c:v>0.43317019480000002</c:v>
                </c:pt>
                <c:pt idx="7798">
                  <c:v>0.43317019480000002</c:v>
                </c:pt>
                <c:pt idx="7799">
                  <c:v>0.43166280889999997</c:v>
                </c:pt>
                <c:pt idx="7800">
                  <c:v>0.43317019480000002</c:v>
                </c:pt>
                <c:pt idx="7801">
                  <c:v>0.42864803359999998</c:v>
                </c:pt>
                <c:pt idx="7802">
                  <c:v>0.43015541940000002</c:v>
                </c:pt>
                <c:pt idx="7803">
                  <c:v>0.43015542299999998</c:v>
                </c:pt>
                <c:pt idx="7804">
                  <c:v>0.42563330100000002</c:v>
                </c:pt>
                <c:pt idx="7805">
                  <c:v>0.4180964499</c:v>
                </c:pt>
                <c:pt idx="7806">
                  <c:v>0.40905225560000003</c:v>
                </c:pt>
                <c:pt idx="7807">
                  <c:v>0.41055980879999998</c:v>
                </c:pt>
                <c:pt idx="7808">
                  <c:v>0.40603783989999997</c:v>
                </c:pt>
                <c:pt idx="7809">
                  <c:v>0.40754543939999999</c:v>
                </c:pt>
                <c:pt idx="7810">
                  <c:v>0.40453089190000002</c:v>
                </c:pt>
                <c:pt idx="7811">
                  <c:v>0.39850158330000002</c:v>
                </c:pt>
                <c:pt idx="7812">
                  <c:v>0.41206828410000002</c:v>
                </c:pt>
                <c:pt idx="7813">
                  <c:v>0.41056112249999999</c:v>
                </c:pt>
                <c:pt idx="7814">
                  <c:v>0.40603917839999998</c:v>
                </c:pt>
                <c:pt idx="7815">
                  <c:v>0.39699505899999998</c:v>
                </c:pt>
                <c:pt idx="7816">
                  <c:v>0.38493614990000002</c:v>
                </c:pt>
                <c:pt idx="7817">
                  <c:v>0.37890674169999999</c:v>
                </c:pt>
                <c:pt idx="7818">
                  <c:v>0.38795112819999999</c:v>
                </c:pt>
                <c:pt idx="7819">
                  <c:v>0.3909659284</c:v>
                </c:pt>
                <c:pt idx="7820">
                  <c:v>0.38493637060000002</c:v>
                </c:pt>
                <c:pt idx="7821">
                  <c:v>0.3773993665</c:v>
                </c:pt>
                <c:pt idx="7822">
                  <c:v>0.380414003</c:v>
                </c:pt>
                <c:pt idx="7823">
                  <c:v>0.37589167800000001</c:v>
                </c:pt>
                <c:pt idx="7824">
                  <c:v>0.37739885740000001</c:v>
                </c:pt>
                <c:pt idx="7825">
                  <c:v>0.38041340130000001</c:v>
                </c:pt>
                <c:pt idx="7826">
                  <c:v>0.3758910016</c:v>
                </c:pt>
                <c:pt idx="7827">
                  <c:v>0.3683538194</c:v>
                </c:pt>
                <c:pt idx="7828">
                  <c:v>0.37438311019999998</c:v>
                </c:pt>
                <c:pt idx="7829">
                  <c:v>0.37438286809999999</c:v>
                </c:pt>
                <c:pt idx="7830">
                  <c:v>0.3653383214</c:v>
                </c:pt>
                <c:pt idx="7831">
                  <c:v>0.36081595729999999</c:v>
                </c:pt>
                <c:pt idx="7832">
                  <c:v>0.36383056530000002</c:v>
                </c:pt>
                <c:pt idx="7833">
                  <c:v>0.35930827949999999</c:v>
                </c:pt>
                <c:pt idx="7834">
                  <c:v>0.35478604139999997</c:v>
                </c:pt>
                <c:pt idx="7835">
                  <c:v>0.35780080460000002</c:v>
                </c:pt>
                <c:pt idx="7836">
                  <c:v>0.3517712999</c:v>
                </c:pt>
                <c:pt idx="7837">
                  <c:v>0.34724923769999999</c:v>
                </c:pt>
                <c:pt idx="7838">
                  <c:v>0.3472493847</c:v>
                </c:pt>
                <c:pt idx="7839">
                  <c:v>0.35026434340000001</c:v>
                </c:pt>
                <c:pt idx="7840">
                  <c:v>0.34875716969999998</c:v>
                </c:pt>
                <c:pt idx="7841">
                  <c:v>0.34574263179999998</c:v>
                </c:pt>
                <c:pt idx="7842">
                  <c:v>0.34122072339999998</c:v>
                </c:pt>
                <c:pt idx="7843">
                  <c:v>0.34272836490000003</c:v>
                </c:pt>
                <c:pt idx="7844">
                  <c:v>0.34725077380000002</c:v>
                </c:pt>
                <c:pt idx="7845">
                  <c:v>0.33971409149999998</c:v>
                </c:pt>
                <c:pt idx="7846">
                  <c:v>0.34122170089999998</c:v>
                </c:pt>
                <c:pt idx="7847">
                  <c:v>0.34122189889999999</c:v>
                </c:pt>
                <c:pt idx="7848">
                  <c:v>0.33217775980000003</c:v>
                </c:pt>
                <c:pt idx="7849">
                  <c:v>0.3367000335</c:v>
                </c:pt>
                <c:pt idx="7850">
                  <c:v>0.33067057080000001</c:v>
                </c:pt>
                <c:pt idx="7851">
                  <c:v>0.3351927341</c:v>
                </c:pt>
                <c:pt idx="7852">
                  <c:v>0.32464100089999998</c:v>
                </c:pt>
                <c:pt idx="7853">
                  <c:v>0.32614828140000002</c:v>
                </c:pt>
                <c:pt idx="7854">
                  <c:v>0.32614813190000003</c:v>
                </c:pt>
                <c:pt idx="7855">
                  <c:v>0.32313317539999997</c:v>
                </c:pt>
                <c:pt idx="7856">
                  <c:v>0.31559603349999998</c:v>
                </c:pt>
                <c:pt idx="7857">
                  <c:v>0.31861056069999999</c:v>
                </c:pt>
                <c:pt idx="7858">
                  <c:v>0.3201176899</c:v>
                </c:pt>
                <c:pt idx="7859">
                  <c:v>0.31710265640000002</c:v>
                </c:pt>
                <c:pt idx="7860">
                  <c:v>0.32313194080000002</c:v>
                </c:pt>
                <c:pt idx="7861">
                  <c:v>0.32162430609999998</c:v>
                </c:pt>
                <c:pt idx="7862">
                  <c:v>0.32162407609999999</c:v>
                </c:pt>
                <c:pt idx="7863">
                  <c:v>0.3171017109</c:v>
                </c:pt>
                <c:pt idx="7864">
                  <c:v>0.3186089298</c:v>
                </c:pt>
                <c:pt idx="7865">
                  <c:v>0.31559402920000001</c:v>
                </c:pt>
                <c:pt idx="7866">
                  <c:v>0.30353485279999998</c:v>
                </c:pt>
                <c:pt idx="7867">
                  <c:v>0.31408655429999999</c:v>
                </c:pt>
                <c:pt idx="7868">
                  <c:v>0.30956443620000001</c:v>
                </c:pt>
                <c:pt idx="7869">
                  <c:v>0.30202759400000001</c:v>
                </c:pt>
                <c:pt idx="7870">
                  <c:v>0.30052034840000003</c:v>
                </c:pt>
                <c:pt idx="7871">
                  <c:v>0.30202791439999999</c:v>
                </c:pt>
                <c:pt idx="7872">
                  <c:v>0.30052073569999999</c:v>
                </c:pt>
                <c:pt idx="7873">
                  <c:v>0.3020283534</c:v>
                </c:pt>
                <c:pt idx="7874">
                  <c:v>0.2944916689</c:v>
                </c:pt>
                <c:pt idx="7875">
                  <c:v>0.2944919252</c:v>
                </c:pt>
                <c:pt idx="7876">
                  <c:v>0.2990143381</c:v>
                </c:pt>
                <c:pt idx="7877">
                  <c:v>0.28544812289999999</c:v>
                </c:pt>
                <c:pt idx="7878">
                  <c:v>0.28092620810000002</c:v>
                </c:pt>
                <c:pt idx="7879">
                  <c:v>0.28243381109999999</c:v>
                </c:pt>
                <c:pt idx="7880">
                  <c:v>0.28997092099999999</c:v>
                </c:pt>
                <c:pt idx="7881">
                  <c:v>0.29298584160000002</c:v>
                </c:pt>
                <c:pt idx="7882">
                  <c:v>0.28544903360000001</c:v>
                </c:pt>
                <c:pt idx="7883">
                  <c:v>0.28544909299999999</c:v>
                </c:pt>
                <c:pt idx="7884">
                  <c:v>0.27941954810000003</c:v>
                </c:pt>
                <c:pt idx="7885">
                  <c:v>0.2839416199</c:v>
                </c:pt>
                <c:pt idx="7886">
                  <c:v>0.2809267157</c:v>
                </c:pt>
                <c:pt idx="7887">
                  <c:v>0.2809265299</c:v>
                </c:pt>
                <c:pt idx="7888">
                  <c:v>0.28997061159999998</c:v>
                </c:pt>
                <c:pt idx="7889">
                  <c:v>0.29147774440000002</c:v>
                </c:pt>
                <c:pt idx="7890">
                  <c:v>0.28846270280000003</c:v>
                </c:pt>
                <c:pt idx="7891">
                  <c:v>0.27941810659999999</c:v>
                </c:pt>
                <c:pt idx="7892">
                  <c:v>0.27640304939999999</c:v>
                </c:pt>
                <c:pt idx="7893">
                  <c:v>0.27941754590000001</c:v>
                </c:pt>
                <c:pt idx="7894">
                  <c:v>0.27790990230000001</c:v>
                </c:pt>
                <c:pt idx="7895">
                  <c:v>0.27489489950000001</c:v>
                </c:pt>
                <c:pt idx="7896">
                  <c:v>0.27941687199999998</c:v>
                </c:pt>
                <c:pt idx="7897">
                  <c:v>0.27338718010000002</c:v>
                </c:pt>
                <c:pt idx="7898">
                  <c:v>0.27037232109999998</c:v>
                </c:pt>
                <c:pt idx="7899">
                  <c:v>0.2673575326</c:v>
                </c:pt>
                <c:pt idx="7900">
                  <c:v>0.2718797999</c:v>
                </c:pt>
                <c:pt idx="7901">
                  <c:v>0.26585046919999999</c:v>
                </c:pt>
                <c:pt idx="7902">
                  <c:v>0.26132862769999998</c:v>
                </c:pt>
                <c:pt idx="7903">
                  <c:v>0.26283641660000001</c:v>
                </c:pt>
                <c:pt idx="7904">
                  <c:v>0.25982211160000002</c:v>
                </c:pt>
                <c:pt idx="7905">
                  <c:v>0.26434478080000001</c:v>
                </c:pt>
                <c:pt idx="7906">
                  <c:v>0.26585270599999999</c:v>
                </c:pt>
                <c:pt idx="7907">
                  <c:v>0.26434587479999999</c:v>
                </c:pt>
                <c:pt idx="7908">
                  <c:v>0.25982427499999999</c:v>
                </c:pt>
                <c:pt idx="7909">
                  <c:v>0.25530265699999999</c:v>
                </c:pt>
                <c:pt idx="7910">
                  <c:v>0.25228838399999998</c:v>
                </c:pt>
                <c:pt idx="7911">
                  <c:v>0.25379619669999998</c:v>
                </c:pt>
                <c:pt idx="7912">
                  <c:v>0.25530393330000001</c:v>
                </c:pt>
                <c:pt idx="7913">
                  <c:v>0.250782059</c:v>
                </c:pt>
                <c:pt idx="7914">
                  <c:v>0.247767456</c:v>
                </c:pt>
                <c:pt idx="7915">
                  <c:v>0.24324534680000001</c:v>
                </c:pt>
                <c:pt idx="7916">
                  <c:v>0.2387231008</c:v>
                </c:pt>
                <c:pt idx="7917">
                  <c:v>0.2402302496</c:v>
                </c:pt>
                <c:pt idx="7918">
                  <c:v>0.2402299161</c:v>
                </c:pt>
                <c:pt idx="7919">
                  <c:v>0.2432442588</c:v>
                </c:pt>
                <c:pt idx="7920">
                  <c:v>0.24625853789999999</c:v>
                </c:pt>
                <c:pt idx="7921">
                  <c:v>0.24625800749999999</c:v>
                </c:pt>
                <c:pt idx="7922">
                  <c:v>0.24324268139999999</c:v>
                </c:pt>
                <c:pt idx="7923">
                  <c:v>0.24022734039999999</c:v>
                </c:pt>
                <c:pt idx="7924">
                  <c:v>0.23570461810000001</c:v>
                </c:pt>
                <c:pt idx="7925">
                  <c:v>0.2357040735</c:v>
                </c:pt>
                <c:pt idx="7926">
                  <c:v>0.24022573159999999</c:v>
                </c:pt>
                <c:pt idx="7927">
                  <c:v>0.2402252966</c:v>
                </c:pt>
                <c:pt idx="7928">
                  <c:v>0.23419539389999999</c:v>
                </c:pt>
                <c:pt idx="7929">
                  <c:v>0.2311803644</c:v>
                </c:pt>
                <c:pt idx="7930">
                  <c:v>0.2311802295</c:v>
                </c:pt>
                <c:pt idx="7931">
                  <c:v>0.2296728421</c:v>
                </c:pt>
                <c:pt idx="7932">
                  <c:v>0.22816553640000001</c:v>
                </c:pt>
                <c:pt idx="7933">
                  <c:v>0.23118044660000001</c:v>
                </c:pt>
                <c:pt idx="7934">
                  <c:v>0.22816585070000001</c:v>
                </c:pt>
                <c:pt idx="7935">
                  <c:v>0.22816606649999999</c:v>
                </c:pt>
                <c:pt idx="7936">
                  <c:v>0.22515153709999999</c:v>
                </c:pt>
                <c:pt idx="7937">
                  <c:v>0.2221370292</c:v>
                </c:pt>
                <c:pt idx="7938">
                  <c:v>0.22364469200000001</c:v>
                </c:pt>
                <c:pt idx="7939">
                  <c:v>0.22665974289999999</c:v>
                </c:pt>
                <c:pt idx="7940">
                  <c:v>0.22515263220000001</c:v>
                </c:pt>
                <c:pt idx="7941">
                  <c:v>0.22515289459999999</c:v>
                </c:pt>
                <c:pt idx="7942">
                  <c:v>0.22364575110000001</c:v>
                </c:pt>
                <c:pt idx="7943">
                  <c:v>0.22213857919999999</c:v>
                </c:pt>
                <c:pt idx="7944">
                  <c:v>0.2236461377</c:v>
                </c:pt>
                <c:pt idx="7945">
                  <c:v>0.22364626700000001</c:v>
                </c:pt>
                <c:pt idx="7946">
                  <c:v>0.22063157529999999</c:v>
                </c:pt>
                <c:pt idx="7947">
                  <c:v>0.22213897539999999</c:v>
                </c:pt>
                <c:pt idx="7948">
                  <c:v>0.22063159199999999</c:v>
                </c:pt>
                <c:pt idx="7949">
                  <c:v>0.21912420830000001</c:v>
                </c:pt>
                <c:pt idx="7950">
                  <c:v>0.2161094415</c:v>
                </c:pt>
                <c:pt idx="7951">
                  <c:v>0.21309467439999999</c:v>
                </c:pt>
                <c:pt idx="7952">
                  <c:v>0.21460205809999999</c:v>
                </c:pt>
                <c:pt idx="7953">
                  <c:v>0.21309467439999999</c:v>
                </c:pt>
                <c:pt idx="7954">
                  <c:v>0.21309467439999999</c:v>
                </c:pt>
                <c:pt idx="7955">
                  <c:v>0.21460205809999999</c:v>
                </c:pt>
                <c:pt idx="7956">
                  <c:v>0.21158729100000001</c:v>
                </c:pt>
                <c:pt idx="7957">
                  <c:v>0.21158729100000001</c:v>
                </c:pt>
                <c:pt idx="7958">
                  <c:v>0.21158729100000001</c:v>
                </c:pt>
                <c:pt idx="7959">
                  <c:v>0.21158729100000001</c:v>
                </c:pt>
                <c:pt idx="7960">
                  <c:v>0.2085725239</c:v>
                </c:pt>
                <c:pt idx="7961">
                  <c:v>0.21158729100000001</c:v>
                </c:pt>
                <c:pt idx="7962">
                  <c:v>0.21309467439999999</c:v>
                </c:pt>
                <c:pt idx="7963">
                  <c:v>0.21158729100000001</c:v>
                </c:pt>
                <c:pt idx="7964">
                  <c:v>0.2085725239</c:v>
                </c:pt>
                <c:pt idx="7965">
                  <c:v>0.20555775709999999</c:v>
                </c:pt>
                <c:pt idx="7966">
                  <c:v>0.20706514049999999</c:v>
                </c:pt>
                <c:pt idx="7967">
                  <c:v>0.20706514049999999</c:v>
                </c:pt>
                <c:pt idx="7968">
                  <c:v>0.20555775709999999</c:v>
                </c:pt>
                <c:pt idx="7969">
                  <c:v>0.2010356066</c:v>
                </c:pt>
                <c:pt idx="7970">
                  <c:v>0.2025429899</c:v>
                </c:pt>
                <c:pt idx="7971">
                  <c:v>0.2025429899</c:v>
                </c:pt>
                <c:pt idx="7972">
                  <c:v>0.2025429899</c:v>
                </c:pt>
                <c:pt idx="7973">
                  <c:v>0.19952822319999999</c:v>
                </c:pt>
                <c:pt idx="7974">
                  <c:v>0.2025429899</c:v>
                </c:pt>
                <c:pt idx="7975">
                  <c:v>0.19802083940000001</c:v>
                </c:pt>
                <c:pt idx="7976">
                  <c:v>0.2010356066</c:v>
                </c:pt>
                <c:pt idx="7977">
                  <c:v>0.19802083940000001</c:v>
                </c:pt>
                <c:pt idx="7978">
                  <c:v>0.19802083940000001</c:v>
                </c:pt>
                <c:pt idx="7979">
                  <c:v>0.1950060727</c:v>
                </c:pt>
                <c:pt idx="7980">
                  <c:v>0.19802083940000001</c:v>
                </c:pt>
                <c:pt idx="7981">
                  <c:v>0.1950060727</c:v>
                </c:pt>
                <c:pt idx="7982">
                  <c:v>0.19802083940000001</c:v>
                </c:pt>
                <c:pt idx="7983">
                  <c:v>0.19952822319999999</c:v>
                </c:pt>
                <c:pt idx="7984">
                  <c:v>0.1934986893</c:v>
                </c:pt>
                <c:pt idx="7985">
                  <c:v>0.19199130549999999</c:v>
                </c:pt>
                <c:pt idx="7986">
                  <c:v>0.19199130549999999</c:v>
                </c:pt>
                <c:pt idx="7987">
                  <c:v>0.196513456</c:v>
                </c:pt>
                <c:pt idx="7988">
                  <c:v>0.18596177159999999</c:v>
                </c:pt>
                <c:pt idx="7989">
                  <c:v>0.19199130549999999</c:v>
                </c:pt>
                <c:pt idx="7990">
                  <c:v>0.19199130549999999</c:v>
                </c:pt>
                <c:pt idx="7991">
                  <c:v>0.18445438820000001</c:v>
                </c:pt>
                <c:pt idx="7992">
                  <c:v>0.1889765387</c:v>
                </c:pt>
                <c:pt idx="7993">
                  <c:v>0.19199130549999999</c:v>
                </c:pt>
                <c:pt idx="7994">
                  <c:v>0.1934986893</c:v>
                </c:pt>
                <c:pt idx="7995">
                  <c:v>0.187469155</c:v>
                </c:pt>
                <c:pt idx="7996">
                  <c:v>0.187469155</c:v>
                </c:pt>
                <c:pt idx="7997">
                  <c:v>0.18596177159999999</c:v>
                </c:pt>
                <c:pt idx="7998">
                  <c:v>0.18445438820000001</c:v>
                </c:pt>
                <c:pt idx="7999">
                  <c:v>0.18596177159999999</c:v>
                </c:pt>
                <c:pt idx="8000">
                  <c:v>0.18294700480000001</c:v>
                </c:pt>
                <c:pt idx="8001">
                  <c:v>0.1814396211</c:v>
                </c:pt>
                <c:pt idx="8002">
                  <c:v>0.17691747090000001</c:v>
                </c:pt>
                <c:pt idx="8003">
                  <c:v>0.17842485429999999</c:v>
                </c:pt>
                <c:pt idx="8004">
                  <c:v>0.18294700480000001</c:v>
                </c:pt>
                <c:pt idx="8005">
                  <c:v>0.1799322377</c:v>
                </c:pt>
                <c:pt idx="8006">
                  <c:v>0.1799322377</c:v>
                </c:pt>
                <c:pt idx="8007">
                  <c:v>0.1799322377</c:v>
                </c:pt>
                <c:pt idx="8008">
                  <c:v>0.1799322377</c:v>
                </c:pt>
                <c:pt idx="8009">
                  <c:v>0.17842485429999999</c:v>
                </c:pt>
                <c:pt idx="8010">
                  <c:v>0.17842485429999999</c:v>
                </c:pt>
                <c:pt idx="8011">
                  <c:v>0.17842485429999999</c:v>
                </c:pt>
                <c:pt idx="8012">
                  <c:v>0.17842485429999999</c:v>
                </c:pt>
                <c:pt idx="8013">
                  <c:v>0.18294700480000001</c:v>
                </c:pt>
                <c:pt idx="8014">
                  <c:v>0.18294700480000001</c:v>
                </c:pt>
                <c:pt idx="8015">
                  <c:v>0.17842485429999999</c:v>
                </c:pt>
                <c:pt idx="8016">
                  <c:v>0.17842485429999999</c:v>
                </c:pt>
                <c:pt idx="8017">
                  <c:v>0.17691747090000001</c:v>
                </c:pt>
                <c:pt idx="8018">
                  <c:v>0.17088793669999999</c:v>
                </c:pt>
                <c:pt idx="8019">
                  <c:v>0.17088793669999999</c:v>
                </c:pt>
                <c:pt idx="8020">
                  <c:v>0.1723953204</c:v>
                </c:pt>
                <c:pt idx="8021">
                  <c:v>0.1723953204</c:v>
                </c:pt>
                <c:pt idx="8022">
                  <c:v>0.1723953204</c:v>
                </c:pt>
                <c:pt idx="8023">
                  <c:v>0.19199130549999999</c:v>
                </c:pt>
                <c:pt idx="8024">
                  <c:v>0.2100799076</c:v>
                </c:pt>
                <c:pt idx="8025">
                  <c:v>0.22666112590000001</c:v>
                </c:pt>
                <c:pt idx="8026">
                  <c:v>0.23872019380000001</c:v>
                </c:pt>
                <c:pt idx="8027">
                  <c:v>0.22515374220000001</c:v>
                </c:pt>
                <c:pt idx="8028">
                  <c:v>0.2296758927</c:v>
                </c:pt>
                <c:pt idx="8029">
                  <c:v>0.2296758927</c:v>
                </c:pt>
                <c:pt idx="8030">
                  <c:v>0.22666112590000001</c:v>
                </c:pt>
                <c:pt idx="8031">
                  <c:v>0.2372128104</c:v>
                </c:pt>
                <c:pt idx="8032">
                  <c:v>0.24173496089999999</c:v>
                </c:pt>
                <c:pt idx="8033">
                  <c:v>0.2326906598</c:v>
                </c:pt>
                <c:pt idx="8034">
                  <c:v>0.23570542659999999</c:v>
                </c:pt>
                <c:pt idx="8035">
                  <c:v>0.24022757710000001</c:v>
                </c:pt>
                <c:pt idx="8036">
                  <c:v>0.23872019380000001</c:v>
                </c:pt>
                <c:pt idx="8037">
                  <c:v>0.23570542659999999</c:v>
                </c:pt>
                <c:pt idx="8038">
                  <c:v>0.24022757710000001</c:v>
                </c:pt>
                <c:pt idx="8039">
                  <c:v>0.2326906598</c:v>
                </c:pt>
                <c:pt idx="8040">
                  <c:v>0.2326906598</c:v>
                </c:pt>
                <c:pt idx="8041">
                  <c:v>0.2326906598</c:v>
                </c:pt>
                <c:pt idx="8042">
                  <c:v>0.23570542659999999</c:v>
                </c:pt>
                <c:pt idx="8043">
                  <c:v>0.2326906598</c:v>
                </c:pt>
                <c:pt idx="8044">
                  <c:v>0.23118327650000001</c:v>
                </c:pt>
                <c:pt idx="8045">
                  <c:v>0.2326906598</c:v>
                </c:pt>
                <c:pt idx="8046">
                  <c:v>0.2296758927</c:v>
                </c:pt>
                <c:pt idx="8047">
                  <c:v>0.22213897539999999</c:v>
                </c:pt>
                <c:pt idx="8048">
                  <c:v>0.22816850929999999</c:v>
                </c:pt>
                <c:pt idx="8049">
                  <c:v>0.2326906598</c:v>
                </c:pt>
                <c:pt idx="8050">
                  <c:v>0.23118327650000001</c:v>
                </c:pt>
                <c:pt idx="8051">
                  <c:v>0.21912420830000001</c:v>
                </c:pt>
                <c:pt idx="8052">
                  <c:v>0.21158729100000001</c:v>
                </c:pt>
                <c:pt idx="8053">
                  <c:v>0.20706514049999999</c:v>
                </c:pt>
                <c:pt idx="8054">
                  <c:v>0.21460205809999999</c:v>
                </c:pt>
                <c:pt idx="8055">
                  <c:v>0.20555775709999999</c:v>
                </c:pt>
                <c:pt idx="8056">
                  <c:v>0.21309467439999999</c:v>
                </c:pt>
                <c:pt idx="8057">
                  <c:v>0.20405037370000001</c:v>
                </c:pt>
                <c:pt idx="8058">
                  <c:v>0.20706514049999999</c:v>
                </c:pt>
                <c:pt idx="8059">
                  <c:v>0.2025429899</c:v>
                </c:pt>
                <c:pt idx="8060">
                  <c:v>0.2100799076</c:v>
                </c:pt>
                <c:pt idx="8061">
                  <c:v>0.2010356066</c:v>
                </c:pt>
                <c:pt idx="8062">
                  <c:v>0.19802083940000001</c:v>
                </c:pt>
                <c:pt idx="8063">
                  <c:v>0.2025429899</c:v>
                </c:pt>
                <c:pt idx="8064">
                  <c:v>0.2085725239</c:v>
                </c:pt>
                <c:pt idx="8065">
                  <c:v>0.2100799076</c:v>
                </c:pt>
                <c:pt idx="8066">
                  <c:v>0.20706514049999999</c:v>
                </c:pt>
                <c:pt idx="8067">
                  <c:v>0.2010356066</c:v>
                </c:pt>
                <c:pt idx="8068">
                  <c:v>0.2010356066</c:v>
                </c:pt>
                <c:pt idx="8069">
                  <c:v>0.2010356066</c:v>
                </c:pt>
                <c:pt idx="8070">
                  <c:v>0.21309467439999999</c:v>
                </c:pt>
                <c:pt idx="8071">
                  <c:v>0.22213897539999999</c:v>
                </c:pt>
                <c:pt idx="8072">
                  <c:v>0.22063159199999999</c:v>
                </c:pt>
                <c:pt idx="8073">
                  <c:v>0.22213897539999999</c:v>
                </c:pt>
                <c:pt idx="8074">
                  <c:v>0.22213897539999999</c:v>
                </c:pt>
                <c:pt idx="8075">
                  <c:v>0.21761682239999999</c:v>
                </c:pt>
                <c:pt idx="8076">
                  <c:v>0.22063154400000001</c:v>
                </c:pt>
                <c:pt idx="8077">
                  <c:v>0.21460191249999999</c:v>
                </c:pt>
                <c:pt idx="8078">
                  <c:v>0.21158700229999999</c:v>
                </c:pt>
                <c:pt idx="8079">
                  <c:v>0.21610897409999999</c:v>
                </c:pt>
                <c:pt idx="8080">
                  <c:v>0.21610876230000001</c:v>
                </c:pt>
                <c:pt idx="8081">
                  <c:v>0.2251528351</c:v>
                </c:pt>
                <c:pt idx="8082">
                  <c:v>0.22364519790000001</c:v>
                </c:pt>
                <c:pt idx="8083">
                  <c:v>0.2206301641</c:v>
                </c:pt>
                <c:pt idx="8084">
                  <c:v>0.21912251020000001</c:v>
                </c:pt>
                <c:pt idx="8085">
                  <c:v>0.20857054019999999</c:v>
                </c:pt>
                <c:pt idx="8086">
                  <c:v>0.2100776684</c:v>
                </c:pt>
                <c:pt idx="8087">
                  <c:v>0.2130922002</c:v>
                </c:pt>
                <c:pt idx="8088">
                  <c:v>0.20856981999999999</c:v>
                </c:pt>
                <c:pt idx="8089">
                  <c:v>0.2115844063</c:v>
                </c:pt>
                <c:pt idx="8090">
                  <c:v>0.213091643</c:v>
                </c:pt>
                <c:pt idx="8091">
                  <c:v>0.2221358618</c:v>
                </c:pt>
                <c:pt idx="8092">
                  <c:v>0.22364316410000001</c:v>
                </c:pt>
                <c:pt idx="8093">
                  <c:v>0.214598763</c:v>
                </c:pt>
                <c:pt idx="8094">
                  <c:v>0.21761347959999999</c:v>
                </c:pt>
                <c:pt idx="8095">
                  <c:v>0.21912082090000001</c:v>
                </c:pt>
                <c:pt idx="8096">
                  <c:v>0.21912078679999999</c:v>
                </c:pt>
                <c:pt idx="8097">
                  <c:v>0.21459859919999999</c:v>
                </c:pt>
                <c:pt idx="8098">
                  <c:v>0.22213553080000001</c:v>
                </c:pt>
                <c:pt idx="8099">
                  <c:v>0.22062814350000001</c:v>
                </c:pt>
                <c:pt idx="8100">
                  <c:v>0.21761337920000001</c:v>
                </c:pt>
                <c:pt idx="8101">
                  <c:v>0.22213556740000001</c:v>
                </c:pt>
                <c:pt idx="8102">
                  <c:v>0.2115838826</c:v>
                </c:pt>
                <c:pt idx="8103">
                  <c:v>0.20253959730000001</c:v>
                </c:pt>
                <c:pt idx="8104">
                  <c:v>0.19198793459999999</c:v>
                </c:pt>
                <c:pt idx="8105">
                  <c:v>0.18294367049999999</c:v>
                </c:pt>
                <c:pt idx="8106">
                  <c:v>0.18143635759999999</c:v>
                </c:pt>
                <c:pt idx="8107">
                  <c:v>0.17842166779999999</c:v>
                </c:pt>
                <c:pt idx="8108">
                  <c:v>0.17389963119999999</c:v>
                </c:pt>
                <c:pt idx="8109">
                  <c:v>0.1995253894</c:v>
                </c:pt>
                <c:pt idx="8110">
                  <c:v>0.21459946469999999</c:v>
                </c:pt>
                <c:pt idx="8111">
                  <c:v>0.2372104967</c:v>
                </c:pt>
                <c:pt idx="8112">
                  <c:v>0.22967380900000001</c:v>
                </c:pt>
                <c:pt idx="8113">
                  <c:v>0.22364452539999999</c:v>
                </c:pt>
                <c:pt idx="8114">
                  <c:v>0.22063002309999999</c:v>
                </c:pt>
                <c:pt idx="8115">
                  <c:v>0.2085712099</c:v>
                </c:pt>
                <c:pt idx="8116">
                  <c:v>0.2100788599</c:v>
                </c:pt>
                <c:pt idx="8117">
                  <c:v>0.2146012642</c:v>
                </c:pt>
                <c:pt idx="8118">
                  <c:v>0.21158672319999999</c:v>
                </c:pt>
                <c:pt idx="8119">
                  <c:v>0.21309430630000001</c:v>
                </c:pt>
                <c:pt idx="8120">
                  <c:v>0.21912400470000001</c:v>
                </c:pt>
                <c:pt idx="8121">
                  <c:v>0.2130945893</c:v>
                </c:pt>
                <c:pt idx="8122">
                  <c:v>0.20706512520000001</c:v>
                </c:pt>
                <c:pt idx="8123">
                  <c:v>0.21007990439999999</c:v>
                </c:pt>
                <c:pt idx="8124">
                  <c:v>0.2100798499</c:v>
                </c:pt>
                <c:pt idx="8125">
                  <c:v>0.2085723505</c:v>
                </c:pt>
                <c:pt idx="8126">
                  <c:v>0.1980204945</c:v>
                </c:pt>
                <c:pt idx="8127">
                  <c:v>0.20857197099999999</c:v>
                </c:pt>
                <c:pt idx="8128">
                  <c:v>0.2070643412</c:v>
                </c:pt>
                <c:pt idx="8129">
                  <c:v>0.19952714560000001</c:v>
                </c:pt>
                <c:pt idx="8130">
                  <c:v>0.20254162819999999</c:v>
                </c:pt>
                <c:pt idx="8131">
                  <c:v>0.21309303499999999</c:v>
                </c:pt>
                <c:pt idx="8132">
                  <c:v>0.2070632013</c:v>
                </c:pt>
                <c:pt idx="8133">
                  <c:v>0.20404814979999999</c:v>
                </c:pt>
                <c:pt idx="8134">
                  <c:v>0.2055552783</c:v>
                </c:pt>
                <c:pt idx="8135">
                  <c:v>0.20856982499999999</c:v>
                </c:pt>
                <c:pt idx="8136">
                  <c:v>0.20555486210000001</c:v>
                </c:pt>
                <c:pt idx="8137">
                  <c:v>0.20103255919999999</c:v>
                </c:pt>
                <c:pt idx="8138">
                  <c:v>0.20253986500000001</c:v>
                </c:pt>
                <c:pt idx="8139">
                  <c:v>0.2040472348</c:v>
                </c:pt>
                <c:pt idx="8140">
                  <c:v>0.2040472348</c:v>
                </c:pt>
                <c:pt idx="8141">
                  <c:v>0.2085693985</c:v>
                </c:pt>
                <c:pt idx="8142">
                  <c:v>0.2070620105</c:v>
                </c:pt>
                <c:pt idx="8143">
                  <c:v>0.2040472348</c:v>
                </c:pt>
                <c:pt idx="8144">
                  <c:v>0.20253984680000001</c:v>
                </c:pt>
                <c:pt idx="8145">
                  <c:v>0.2040472348</c:v>
                </c:pt>
                <c:pt idx="8146">
                  <c:v>0.20555462290000001</c:v>
                </c:pt>
                <c:pt idx="8147">
                  <c:v>0.2085693985</c:v>
                </c:pt>
                <c:pt idx="8148">
                  <c:v>0.2070620105</c:v>
                </c:pt>
                <c:pt idx="8149">
                  <c:v>0.2130915622</c:v>
                </c:pt>
                <c:pt idx="8150">
                  <c:v>0.2070620105</c:v>
                </c:pt>
                <c:pt idx="8151">
                  <c:v>0.20253984680000001</c:v>
                </c:pt>
                <c:pt idx="8152">
                  <c:v>0.20253984680000001</c:v>
                </c:pt>
                <c:pt idx="8153">
                  <c:v>0.19651029510000001</c:v>
                </c:pt>
                <c:pt idx="8154">
                  <c:v>0.20103245920000001</c:v>
                </c:pt>
                <c:pt idx="8155">
                  <c:v>0.20253984680000001</c:v>
                </c:pt>
                <c:pt idx="8156">
                  <c:v>0.19952507110000001</c:v>
                </c:pt>
                <c:pt idx="8157">
                  <c:v>0.20253984680000001</c:v>
                </c:pt>
                <c:pt idx="8158">
                  <c:v>0.20103245920000001</c:v>
                </c:pt>
                <c:pt idx="8159">
                  <c:v>0.20555462290000001</c:v>
                </c:pt>
                <c:pt idx="8160">
                  <c:v>0.20555462290000001</c:v>
                </c:pt>
                <c:pt idx="8161">
                  <c:v>0.2040472348</c:v>
                </c:pt>
                <c:pt idx="8162">
                  <c:v>0.20103245920000001</c:v>
                </c:pt>
                <c:pt idx="8163">
                  <c:v>0.20103245920000001</c:v>
                </c:pt>
                <c:pt idx="8164">
                  <c:v>0.20103245920000001</c:v>
                </c:pt>
                <c:pt idx="8165">
                  <c:v>0.19952507110000001</c:v>
                </c:pt>
                <c:pt idx="8166">
                  <c:v>0.20253984680000001</c:v>
                </c:pt>
                <c:pt idx="8167">
                  <c:v>0.20253984680000001</c:v>
                </c:pt>
                <c:pt idx="8168">
                  <c:v>0.20555462290000001</c:v>
                </c:pt>
                <c:pt idx="8169">
                  <c:v>0.19801768310000001</c:v>
                </c:pt>
                <c:pt idx="8170">
                  <c:v>0.20103245920000001</c:v>
                </c:pt>
                <c:pt idx="8171">
                  <c:v>0.2010324624</c:v>
                </c:pt>
                <c:pt idx="8172">
                  <c:v>0.1995251334</c:v>
                </c:pt>
                <c:pt idx="8173">
                  <c:v>0.20404742100000001</c:v>
                </c:pt>
                <c:pt idx="8174">
                  <c:v>0.20103282580000001</c:v>
                </c:pt>
                <c:pt idx="8175">
                  <c:v>0.19651088999999999</c:v>
                </c:pt>
                <c:pt idx="8176">
                  <c:v>0.19801853859999999</c:v>
                </c:pt>
                <c:pt idx="8177">
                  <c:v>0.19500405200000001</c:v>
                </c:pt>
                <c:pt idx="8178">
                  <c:v>0.20254128360000001</c:v>
                </c:pt>
                <c:pt idx="8179">
                  <c:v>0.20103420250000001</c:v>
                </c:pt>
                <c:pt idx="8180">
                  <c:v>0.1950049616</c:v>
                </c:pt>
                <c:pt idx="8181">
                  <c:v>0.19651263120000001</c:v>
                </c:pt>
                <c:pt idx="8182">
                  <c:v>0.1934981214</c:v>
                </c:pt>
                <c:pt idx="8183">
                  <c:v>0.1950057288</c:v>
                </c:pt>
                <c:pt idx="8184">
                  <c:v>0.18897637070000001</c:v>
                </c:pt>
                <c:pt idx="8185">
                  <c:v>0.1889764921</c:v>
                </c:pt>
                <c:pt idx="8186">
                  <c:v>0.19651346350000001</c:v>
                </c:pt>
                <c:pt idx="8187">
                  <c:v>0.1950060595</c:v>
                </c:pt>
                <c:pt idx="8188">
                  <c:v>0.1904838392</c:v>
                </c:pt>
                <c:pt idx="8189">
                  <c:v>0.19349850199999999</c:v>
                </c:pt>
                <c:pt idx="8190">
                  <c:v>0.18897621479999999</c:v>
                </c:pt>
                <c:pt idx="8191">
                  <c:v>0.19048343579999999</c:v>
                </c:pt>
                <c:pt idx="8192">
                  <c:v>0.18746847999999999</c:v>
                </c:pt>
                <c:pt idx="8193">
                  <c:v>0.19048304169999999</c:v>
                </c:pt>
                <c:pt idx="8194">
                  <c:v>0.18445327819999999</c:v>
                </c:pt>
                <c:pt idx="8195">
                  <c:v>0.18746781179999999</c:v>
                </c:pt>
                <c:pt idx="8196">
                  <c:v>0.1859601806</c:v>
                </c:pt>
                <c:pt idx="8197">
                  <c:v>0.18595992929999999</c:v>
                </c:pt>
                <c:pt idx="8198">
                  <c:v>0.18143751750000001</c:v>
                </c:pt>
                <c:pt idx="8199">
                  <c:v>0.1874668132</c:v>
                </c:pt>
                <c:pt idx="8200">
                  <c:v>0.18294440779999999</c:v>
                </c:pt>
                <c:pt idx="8201">
                  <c:v>0.18143678520000001</c:v>
                </c:pt>
                <c:pt idx="8202">
                  <c:v>0.1799291754</c:v>
                </c:pt>
                <c:pt idx="8203">
                  <c:v>0.18595852060000001</c:v>
                </c:pt>
                <c:pt idx="8204">
                  <c:v>0.1844509204</c:v>
                </c:pt>
                <c:pt idx="8205">
                  <c:v>0.1799285296</c:v>
                </c:pt>
                <c:pt idx="8206">
                  <c:v>0.1769135161</c:v>
                </c:pt>
                <c:pt idx="8207">
                  <c:v>0.18143544089999999</c:v>
                </c:pt>
                <c:pt idx="8208">
                  <c:v>0.1829425851</c:v>
                </c:pt>
                <c:pt idx="8209">
                  <c:v>0.18444973000000001</c:v>
                </c:pt>
                <c:pt idx="8210">
                  <c:v>0.1784199273</c:v>
                </c:pt>
                <c:pt idx="8211">
                  <c:v>0.1814344712</c:v>
                </c:pt>
                <c:pt idx="8212">
                  <c:v>0.1844490258</c:v>
                </c:pt>
                <c:pt idx="8213">
                  <c:v>0.1919857676</c:v>
                </c:pt>
                <c:pt idx="8214">
                  <c:v>0.18143382999999999</c:v>
                </c:pt>
                <c:pt idx="8215">
                  <c:v>0.18595582460000001</c:v>
                </c:pt>
                <c:pt idx="8216">
                  <c:v>0.17691131500000001</c:v>
                </c:pt>
                <c:pt idx="8217">
                  <c:v>0.1829407492</c:v>
                </c:pt>
                <c:pt idx="8218">
                  <c:v>0.1829406442</c:v>
                </c:pt>
                <c:pt idx="8219">
                  <c:v>0.1769110035</c:v>
                </c:pt>
                <c:pt idx="8220">
                  <c:v>0.17238883120000001</c:v>
                </c:pt>
                <c:pt idx="8221">
                  <c:v>0.18143327079999999</c:v>
                </c:pt>
                <c:pt idx="8222">
                  <c:v>0.17841864139999999</c:v>
                </c:pt>
                <c:pt idx="8223">
                  <c:v>0.18143363779999999</c:v>
                </c:pt>
                <c:pt idx="8224">
                  <c:v>0.1784191131</c:v>
                </c:pt>
                <c:pt idx="8225">
                  <c:v>0.1708824511</c:v>
                </c:pt>
                <c:pt idx="8226">
                  <c:v>0.18143450180000001</c:v>
                </c:pt>
                <c:pt idx="8227">
                  <c:v>0.18294221660000001</c:v>
                </c:pt>
                <c:pt idx="8228">
                  <c:v>0.18444992930000001</c:v>
                </c:pt>
                <c:pt idx="8229">
                  <c:v>0.17992807180000001</c:v>
                </c:pt>
                <c:pt idx="8230">
                  <c:v>0.17239141399999999</c:v>
                </c:pt>
                <c:pt idx="8231">
                  <c:v>0.1708842777</c:v>
                </c:pt>
                <c:pt idx="8232">
                  <c:v>0.17842142320000001</c:v>
                </c:pt>
                <c:pt idx="8233">
                  <c:v>0.1784215663</c:v>
                </c:pt>
                <c:pt idx="8234">
                  <c:v>0.18294380230000001</c:v>
                </c:pt>
                <c:pt idx="8235">
                  <c:v>0.19048073309999999</c:v>
                </c:pt>
                <c:pt idx="8236">
                  <c:v>0.19801760199999999</c:v>
                </c:pt>
                <c:pt idx="8237">
                  <c:v>0.2100765886</c:v>
                </c:pt>
                <c:pt idx="8238">
                  <c:v>0.20404687669999999</c:v>
                </c:pt>
                <c:pt idx="8239">
                  <c:v>0.1980171285</c:v>
                </c:pt>
                <c:pt idx="8240">
                  <c:v>0.20555385030000001</c:v>
                </c:pt>
                <c:pt idx="8241">
                  <c:v>0.2161053329</c:v>
                </c:pt>
                <c:pt idx="8242">
                  <c:v>0.2025385706</c:v>
                </c:pt>
                <c:pt idx="8243">
                  <c:v>0.2115826445</c:v>
                </c:pt>
                <c:pt idx="8244">
                  <c:v>0.20103064500000001</c:v>
                </c:pt>
                <c:pt idx="8245">
                  <c:v>0.2145968986</c:v>
                </c:pt>
                <c:pt idx="8246">
                  <c:v>0.2055523024</c:v>
                </c:pt>
                <c:pt idx="8247">
                  <c:v>0.2055520693</c:v>
                </c:pt>
                <c:pt idx="8248">
                  <c:v>0.19650751050000001</c:v>
                </c:pt>
                <c:pt idx="8249">
                  <c:v>0.19349254790000001</c:v>
                </c:pt>
                <c:pt idx="8250">
                  <c:v>0.1934924073</c:v>
                </c:pt>
                <c:pt idx="8251">
                  <c:v>0.2010292719</c:v>
                </c:pt>
                <c:pt idx="8252">
                  <c:v>0.19650701670000001</c:v>
                </c:pt>
                <c:pt idx="8253">
                  <c:v>0.2010291256</c:v>
                </c:pt>
                <c:pt idx="8254">
                  <c:v>0.1919847106</c:v>
                </c:pt>
                <c:pt idx="8255">
                  <c:v>0.19650683939999999</c:v>
                </c:pt>
                <c:pt idx="8256">
                  <c:v>0.19047722929999999</c:v>
                </c:pt>
                <c:pt idx="8257">
                  <c:v>0.19499937949999999</c:v>
                </c:pt>
                <c:pt idx="8258">
                  <c:v>0.1919845764</c:v>
                </c:pt>
                <c:pt idx="8259">
                  <c:v>0.198014142</c:v>
                </c:pt>
                <c:pt idx="8260">
                  <c:v>0.18896979080000001</c:v>
                </c:pt>
                <c:pt idx="8261">
                  <c:v>0.19650677250000001</c:v>
                </c:pt>
                <c:pt idx="8262">
                  <c:v>0.1949994098</c:v>
                </c:pt>
                <c:pt idx="8263">
                  <c:v>0.19952163040000001</c:v>
                </c:pt>
                <c:pt idx="8264">
                  <c:v>0.19499950839999999</c:v>
                </c:pt>
                <c:pt idx="8265">
                  <c:v>0.19349218479999999</c:v>
                </c:pt>
                <c:pt idx="8266">
                  <c:v>0.19650705230000001</c:v>
                </c:pt>
                <c:pt idx="8267">
                  <c:v>0.19198497370000001</c:v>
                </c:pt>
                <c:pt idx="8268">
                  <c:v>0.1859555423</c:v>
                </c:pt>
                <c:pt idx="8269">
                  <c:v>0.19500007189999999</c:v>
                </c:pt>
                <c:pt idx="8270">
                  <c:v>0.19349289140000001</c:v>
                </c:pt>
                <c:pt idx="8271">
                  <c:v>0.19349312930000001</c:v>
                </c:pt>
                <c:pt idx="8272">
                  <c:v>0.18294165100000001</c:v>
                </c:pt>
                <c:pt idx="8273">
                  <c:v>0.18294192400000001</c:v>
                </c:pt>
                <c:pt idx="8274">
                  <c:v>0.1829422024</c:v>
                </c:pt>
                <c:pt idx="8275">
                  <c:v>0.18897203849999999</c:v>
                </c:pt>
                <c:pt idx="8276">
                  <c:v>0.18445013760000001</c:v>
                </c:pt>
                <c:pt idx="8277">
                  <c:v>0.19047994670000001</c:v>
                </c:pt>
                <c:pt idx="8278">
                  <c:v>0.18294323230000001</c:v>
                </c:pt>
                <c:pt idx="8279">
                  <c:v>0.17389910289999999</c:v>
                </c:pt>
                <c:pt idx="8280">
                  <c:v>0.1648549396</c:v>
                </c:pt>
                <c:pt idx="8281">
                  <c:v>0.1558107343</c:v>
                </c:pt>
                <c:pt idx="8282">
                  <c:v>0.14978125449999999</c:v>
                </c:pt>
                <c:pt idx="8283">
                  <c:v>0.14375171849999999</c:v>
                </c:pt>
                <c:pt idx="8284">
                  <c:v>0.14073694279999999</c:v>
                </c:pt>
                <c:pt idx="8285">
                  <c:v>0.13922955479999999</c:v>
                </c:pt>
                <c:pt idx="8286">
                  <c:v>0.13772216709999999</c:v>
                </c:pt>
                <c:pt idx="8287">
                  <c:v>0.13621477909999999</c:v>
                </c:pt>
                <c:pt idx="8288">
                  <c:v>0.13621477909999999</c:v>
                </c:pt>
                <c:pt idx="8289">
                  <c:v>0.14676649450000001</c:v>
                </c:pt>
                <c:pt idx="8290">
                  <c:v>0.15279604590000001</c:v>
                </c:pt>
                <c:pt idx="8291">
                  <c:v>0.1648551493</c:v>
                </c:pt>
                <c:pt idx="8292">
                  <c:v>0.170884701</c:v>
                </c:pt>
                <c:pt idx="8293">
                  <c:v>0.19349551940000001</c:v>
                </c:pt>
                <c:pt idx="8294">
                  <c:v>0.18897335570000001</c:v>
                </c:pt>
                <c:pt idx="8295">
                  <c:v>0.20103245920000001</c:v>
                </c:pt>
                <c:pt idx="8296">
                  <c:v>0.19500290749999999</c:v>
                </c:pt>
                <c:pt idx="8297">
                  <c:v>0.20253984680000001</c:v>
                </c:pt>
                <c:pt idx="8298">
                  <c:v>0.19500290749999999</c:v>
                </c:pt>
                <c:pt idx="8299">
                  <c:v>0.20253984680000001</c:v>
                </c:pt>
                <c:pt idx="8300">
                  <c:v>0.19651029510000001</c:v>
                </c:pt>
                <c:pt idx="8301">
                  <c:v>0.20253984680000001</c:v>
                </c:pt>
                <c:pt idx="8302">
                  <c:v>0.19500290749999999</c:v>
                </c:pt>
                <c:pt idx="8303">
                  <c:v>0.19801768310000001</c:v>
                </c:pt>
                <c:pt idx="8304">
                  <c:v>0.19349551940000001</c:v>
                </c:pt>
                <c:pt idx="8305">
                  <c:v>0.19651029510000001</c:v>
                </c:pt>
                <c:pt idx="8306">
                  <c:v>0.18897335570000001</c:v>
                </c:pt>
                <c:pt idx="8307">
                  <c:v>0.19500290749999999</c:v>
                </c:pt>
                <c:pt idx="8308">
                  <c:v>0.19048074379999999</c:v>
                </c:pt>
                <c:pt idx="8309">
                  <c:v>0.19198813140000001</c:v>
                </c:pt>
                <c:pt idx="8310">
                  <c:v>0.18746596770000001</c:v>
                </c:pt>
                <c:pt idx="8311">
                  <c:v>0.18445119209999999</c:v>
                </c:pt>
                <c:pt idx="8312">
                  <c:v>0.18143641639999999</c:v>
                </c:pt>
                <c:pt idx="8313">
                  <c:v>0.17239208859999999</c:v>
                </c:pt>
                <c:pt idx="8314">
                  <c:v>0.1648551493</c:v>
                </c:pt>
                <c:pt idx="8315">
                  <c:v>0.1618403736</c:v>
                </c:pt>
                <c:pt idx="8316">
                  <c:v>0.15882559760000001</c:v>
                </c:pt>
                <c:pt idx="8317">
                  <c:v>0.14978127020000001</c:v>
                </c:pt>
                <c:pt idx="8318">
                  <c:v>0.14525910650000001</c:v>
                </c:pt>
                <c:pt idx="8319">
                  <c:v>0.13772216709999999</c:v>
                </c:pt>
                <c:pt idx="8320">
                  <c:v>0.13621477909999999</c:v>
                </c:pt>
                <c:pt idx="8321">
                  <c:v>0.13320000339999999</c:v>
                </c:pt>
                <c:pt idx="8322">
                  <c:v>0.13320000339999999</c:v>
                </c:pt>
                <c:pt idx="8323">
                  <c:v>0.13169261539999999</c:v>
                </c:pt>
                <c:pt idx="8324">
                  <c:v>0.13169261539999999</c:v>
                </c:pt>
                <c:pt idx="8325">
                  <c:v>0.13169261539999999</c:v>
                </c:pt>
                <c:pt idx="8326">
                  <c:v>0.13169261539999999</c:v>
                </c:pt>
                <c:pt idx="8327">
                  <c:v>0.12867783939999999</c:v>
                </c:pt>
                <c:pt idx="8328">
                  <c:v>0.12717045169999999</c:v>
                </c:pt>
                <c:pt idx="8329">
                  <c:v>0.12717045169999999</c:v>
                </c:pt>
                <c:pt idx="8330">
                  <c:v>0.12867783939999999</c:v>
                </c:pt>
                <c:pt idx="8331">
                  <c:v>0.12717045169999999</c:v>
                </c:pt>
                <c:pt idx="8332">
                  <c:v>0.12264828799999999</c:v>
                </c:pt>
                <c:pt idx="8333">
                  <c:v>0.12566306369999999</c:v>
                </c:pt>
                <c:pt idx="8334">
                  <c:v>0.1241556757</c:v>
                </c:pt>
                <c:pt idx="8335">
                  <c:v>0.1241556757</c:v>
                </c:pt>
                <c:pt idx="8336">
                  <c:v>0.12566306369999999</c:v>
                </c:pt>
                <c:pt idx="8337">
                  <c:v>0.12566306369999999</c:v>
                </c:pt>
                <c:pt idx="8338">
                  <c:v>0.1241556757</c:v>
                </c:pt>
                <c:pt idx="8339">
                  <c:v>0.12264828799999999</c:v>
                </c:pt>
                <c:pt idx="8340">
                  <c:v>0.12264828799999999</c:v>
                </c:pt>
                <c:pt idx="8341">
                  <c:v>0.119633512</c:v>
                </c:pt>
                <c:pt idx="8342">
                  <c:v>0.1241556757</c:v>
                </c:pt>
                <c:pt idx="8343">
                  <c:v>0.1211409</c:v>
                </c:pt>
                <c:pt idx="8344">
                  <c:v>0.1211409</c:v>
                </c:pt>
                <c:pt idx="8345">
                  <c:v>0.119633512</c:v>
                </c:pt>
                <c:pt idx="8346">
                  <c:v>0.119633512</c:v>
                </c:pt>
                <c:pt idx="8347">
                  <c:v>0.119633512</c:v>
                </c:pt>
                <c:pt idx="8348">
                  <c:v>0.1181261243</c:v>
                </c:pt>
                <c:pt idx="8349">
                  <c:v>0.1181261243</c:v>
                </c:pt>
                <c:pt idx="8350">
                  <c:v>0.1166187363</c:v>
                </c:pt>
                <c:pt idx="8351">
                  <c:v>0.1166187363</c:v>
                </c:pt>
                <c:pt idx="8352">
                  <c:v>0.1166187363</c:v>
                </c:pt>
                <c:pt idx="8353">
                  <c:v>0.119633512</c:v>
                </c:pt>
                <c:pt idx="8354">
                  <c:v>0.119633512</c:v>
                </c:pt>
                <c:pt idx="8355">
                  <c:v>0.1181261243</c:v>
                </c:pt>
                <c:pt idx="8356">
                  <c:v>0.1151113483</c:v>
                </c:pt>
                <c:pt idx="8357">
                  <c:v>0.1136039606</c:v>
                </c:pt>
                <c:pt idx="8358">
                  <c:v>0.1166187363</c:v>
                </c:pt>
                <c:pt idx="8359">
                  <c:v>0.1136039606</c:v>
                </c:pt>
                <c:pt idx="8360">
                  <c:v>0.1151113483</c:v>
                </c:pt>
                <c:pt idx="8361">
                  <c:v>0.1151113483</c:v>
                </c:pt>
                <c:pt idx="8362">
                  <c:v>0.1151113483</c:v>
                </c:pt>
                <c:pt idx="8363">
                  <c:v>0.1151113483</c:v>
                </c:pt>
                <c:pt idx="8364">
                  <c:v>0.1136039606</c:v>
                </c:pt>
                <c:pt idx="8365">
                  <c:v>0.1105891846</c:v>
                </c:pt>
                <c:pt idx="8366">
                  <c:v>0.1120965726</c:v>
                </c:pt>
                <c:pt idx="8367">
                  <c:v>0.1105891846</c:v>
                </c:pt>
                <c:pt idx="8368">
                  <c:v>0.1136039606</c:v>
                </c:pt>
                <c:pt idx="8369">
                  <c:v>0.1105891846</c:v>
                </c:pt>
                <c:pt idx="8370">
                  <c:v>0.1120965726</c:v>
                </c:pt>
                <c:pt idx="8371">
                  <c:v>0.1120965726</c:v>
                </c:pt>
                <c:pt idx="8372">
                  <c:v>0.1136039606</c:v>
                </c:pt>
                <c:pt idx="8373">
                  <c:v>0.1120965726</c:v>
                </c:pt>
                <c:pt idx="8374">
                  <c:v>0.1105891846</c:v>
                </c:pt>
                <c:pt idx="8375">
                  <c:v>0.1105891846</c:v>
                </c:pt>
                <c:pt idx="8376">
                  <c:v>0.1105891846</c:v>
                </c:pt>
                <c:pt idx="8377">
                  <c:v>0.1075744089</c:v>
                </c:pt>
                <c:pt idx="8378">
                  <c:v>0.1090817966</c:v>
                </c:pt>
                <c:pt idx="8379">
                  <c:v>0.1105891846</c:v>
                </c:pt>
                <c:pt idx="8380">
                  <c:v>0.1090817966</c:v>
                </c:pt>
                <c:pt idx="8381">
                  <c:v>0.1090817966</c:v>
                </c:pt>
                <c:pt idx="8382">
                  <c:v>0.1090817966</c:v>
                </c:pt>
                <c:pt idx="8383">
                  <c:v>0.1105891846</c:v>
                </c:pt>
                <c:pt idx="8384">
                  <c:v>0.1075744089</c:v>
                </c:pt>
                <c:pt idx="8385">
                  <c:v>0.1060670209</c:v>
                </c:pt>
                <c:pt idx="8386">
                  <c:v>0.1075744089</c:v>
                </c:pt>
                <c:pt idx="8387">
                  <c:v>0.1045596329</c:v>
                </c:pt>
                <c:pt idx="8388">
                  <c:v>0.1060670209</c:v>
                </c:pt>
                <c:pt idx="8389">
                  <c:v>0.1075744089</c:v>
                </c:pt>
                <c:pt idx="8390">
                  <c:v>0.1060670209</c:v>
                </c:pt>
                <c:pt idx="8391">
                  <c:v>0.1060670209</c:v>
                </c:pt>
                <c:pt idx="8392">
                  <c:v>0.1045596329</c:v>
                </c:pt>
                <c:pt idx="8393">
                  <c:v>0.1045596329</c:v>
                </c:pt>
                <c:pt idx="8394">
                  <c:v>0.1045596329</c:v>
                </c:pt>
                <c:pt idx="8395">
                  <c:v>0.1060670209</c:v>
                </c:pt>
                <c:pt idx="8396">
                  <c:v>0.1045596329</c:v>
                </c:pt>
                <c:pt idx="8397">
                  <c:v>0.1045596329</c:v>
                </c:pt>
                <c:pt idx="8398">
                  <c:v>0.1045596329</c:v>
                </c:pt>
                <c:pt idx="8399">
                  <c:v>0.1030522452</c:v>
                </c:pt>
                <c:pt idx="8400">
                  <c:v>0.1015448572</c:v>
                </c:pt>
                <c:pt idx="8401">
                  <c:v>0.1030522452</c:v>
                </c:pt>
                <c:pt idx="8402">
                  <c:v>0.1030522452</c:v>
                </c:pt>
                <c:pt idx="8403">
                  <c:v>0.1015448572</c:v>
                </c:pt>
                <c:pt idx="8404">
                  <c:v>0.1045596329</c:v>
                </c:pt>
                <c:pt idx="8405">
                  <c:v>0.1075744089</c:v>
                </c:pt>
                <c:pt idx="8406">
                  <c:v>0.1090817966</c:v>
                </c:pt>
                <c:pt idx="8407">
                  <c:v>0.1090817966</c:v>
                </c:pt>
                <c:pt idx="8408">
                  <c:v>0.1120965726</c:v>
                </c:pt>
                <c:pt idx="8409">
                  <c:v>0.1181261243</c:v>
                </c:pt>
                <c:pt idx="8410">
                  <c:v>0.12264828799999999</c:v>
                </c:pt>
                <c:pt idx="8411">
                  <c:v>0.1377221636</c:v>
                </c:pt>
                <c:pt idx="8412">
                  <c:v>0.1362147172</c:v>
                </c:pt>
                <c:pt idx="8413">
                  <c:v>0.13922936890000001</c:v>
                </c:pt>
                <c:pt idx="8414">
                  <c:v>0.13470702409999999</c:v>
                </c:pt>
                <c:pt idx="8415">
                  <c:v>0.14073635179999999</c:v>
                </c:pt>
                <c:pt idx="8416">
                  <c:v>0.1422434789</c:v>
                </c:pt>
                <c:pt idx="8417">
                  <c:v>0.14827274830000001</c:v>
                </c:pt>
                <c:pt idx="8418">
                  <c:v>0.1437502756</c:v>
                </c:pt>
                <c:pt idx="8419">
                  <c:v>0.14827213459999999</c:v>
                </c:pt>
                <c:pt idx="8420">
                  <c:v>0.1392274832</c:v>
                </c:pt>
                <c:pt idx="8421">
                  <c:v>0.14977892270000001</c:v>
                </c:pt>
                <c:pt idx="8422">
                  <c:v>0.1437490844</c:v>
                </c:pt>
                <c:pt idx="8423">
                  <c:v>0.15279319290000001</c:v>
                </c:pt>
                <c:pt idx="8424">
                  <c:v>0.14676342610000001</c:v>
                </c:pt>
                <c:pt idx="8425">
                  <c:v>0.1573150233</c:v>
                </c:pt>
                <c:pt idx="8426">
                  <c:v>0.14374840699999999</c:v>
                </c:pt>
                <c:pt idx="8427">
                  <c:v>0.1316892526</c:v>
                </c:pt>
                <c:pt idx="8428">
                  <c:v>0.12565974290000001</c:v>
                </c:pt>
                <c:pt idx="8429">
                  <c:v>0.11963030049999999</c:v>
                </c:pt>
                <c:pt idx="8430">
                  <c:v>0.11661570070000001</c:v>
                </c:pt>
                <c:pt idx="8431">
                  <c:v>0.1151085402</c:v>
                </c:pt>
                <c:pt idx="8432">
                  <c:v>0.11510880900000001</c:v>
                </c:pt>
                <c:pt idx="8433">
                  <c:v>0.1136017136</c:v>
                </c:pt>
                <c:pt idx="8434">
                  <c:v>0.11360202649999999</c:v>
                </c:pt>
                <c:pt idx="8435">
                  <c:v>0.11058756660000001</c:v>
                </c:pt>
                <c:pt idx="8436">
                  <c:v>0.11058788410000001</c:v>
                </c:pt>
                <c:pt idx="8437">
                  <c:v>0.1105881889</c:v>
                </c:pt>
                <c:pt idx="8438">
                  <c:v>0.11058847049999999</c:v>
                </c:pt>
                <c:pt idx="8439">
                  <c:v>0.1105887186</c:v>
                </c:pt>
                <c:pt idx="8440">
                  <c:v>0.112096312</c:v>
                </c:pt>
                <c:pt idx="8441">
                  <c:v>0.1075743</c:v>
                </c:pt>
                <c:pt idx="8442">
                  <c:v>0.10606700130000001</c:v>
                </c:pt>
                <c:pt idx="8443">
                  <c:v>0.1045596329</c:v>
                </c:pt>
                <c:pt idx="8444">
                  <c:v>0.1030522452</c:v>
                </c:pt>
                <c:pt idx="8445">
                  <c:v>0.1030522452</c:v>
                </c:pt>
                <c:pt idx="8446">
                  <c:v>0.1015448572</c:v>
                </c:pt>
                <c:pt idx="8447">
                  <c:v>0.10003746920000001</c:v>
                </c:pt>
                <c:pt idx="8448">
                  <c:v>0.1015448572</c:v>
                </c:pt>
                <c:pt idx="8449">
                  <c:v>0.1015448572</c:v>
                </c:pt>
                <c:pt idx="8450">
                  <c:v>0.10003746920000001</c:v>
                </c:pt>
                <c:pt idx="8451">
                  <c:v>9.85300816E-2</c:v>
                </c:pt>
                <c:pt idx="8452">
                  <c:v>0.1015448572</c:v>
                </c:pt>
                <c:pt idx="8453">
                  <c:v>0.1015448572</c:v>
                </c:pt>
                <c:pt idx="8454">
                  <c:v>0.1030522452</c:v>
                </c:pt>
                <c:pt idx="8455">
                  <c:v>0.1015448572</c:v>
                </c:pt>
                <c:pt idx="8456">
                  <c:v>9.85300816E-2</c:v>
                </c:pt>
                <c:pt idx="8457">
                  <c:v>9.85300816E-2</c:v>
                </c:pt>
                <c:pt idx="8458">
                  <c:v>9.7022693500000007E-2</c:v>
                </c:pt>
                <c:pt idx="8459">
                  <c:v>9.85300816E-2</c:v>
                </c:pt>
                <c:pt idx="8460">
                  <c:v>9.7022693500000007E-2</c:v>
                </c:pt>
                <c:pt idx="8461">
                  <c:v>9.7022693500000007E-2</c:v>
                </c:pt>
                <c:pt idx="8462">
                  <c:v>9.85300816E-2</c:v>
                </c:pt>
                <c:pt idx="8463">
                  <c:v>9.85300816E-2</c:v>
                </c:pt>
                <c:pt idx="8464">
                  <c:v>9.5515305499999995E-2</c:v>
                </c:pt>
                <c:pt idx="8465">
                  <c:v>9.7022693500000007E-2</c:v>
                </c:pt>
                <c:pt idx="8466">
                  <c:v>9.85300816E-2</c:v>
                </c:pt>
                <c:pt idx="8467">
                  <c:v>9.5515305499999995E-2</c:v>
                </c:pt>
                <c:pt idx="8468">
                  <c:v>9.7022693500000007E-2</c:v>
                </c:pt>
                <c:pt idx="8469">
                  <c:v>9.7022693500000007E-2</c:v>
                </c:pt>
                <c:pt idx="8470">
                  <c:v>9.7022693500000007E-2</c:v>
                </c:pt>
                <c:pt idx="8471">
                  <c:v>9.7022693500000007E-2</c:v>
                </c:pt>
                <c:pt idx="8472">
                  <c:v>9.4007917900000001E-2</c:v>
                </c:pt>
                <c:pt idx="8473">
                  <c:v>9.2500529799999995E-2</c:v>
                </c:pt>
                <c:pt idx="8474">
                  <c:v>9.5515305499999995E-2</c:v>
                </c:pt>
                <c:pt idx="8475">
                  <c:v>9.4007917900000001E-2</c:v>
                </c:pt>
                <c:pt idx="8476">
                  <c:v>9.5515305499999995E-2</c:v>
                </c:pt>
                <c:pt idx="8477">
                  <c:v>9.4007917900000001E-2</c:v>
                </c:pt>
                <c:pt idx="8478">
                  <c:v>9.4007917900000001E-2</c:v>
                </c:pt>
                <c:pt idx="8479">
                  <c:v>9.4007917900000001E-2</c:v>
                </c:pt>
                <c:pt idx="8480">
                  <c:v>9.4007917900000001E-2</c:v>
                </c:pt>
                <c:pt idx="8481">
                  <c:v>9.4007917900000001E-2</c:v>
                </c:pt>
                <c:pt idx="8482">
                  <c:v>9.4007917900000001E-2</c:v>
                </c:pt>
                <c:pt idx="8483">
                  <c:v>9.4007917900000001E-2</c:v>
                </c:pt>
                <c:pt idx="8484">
                  <c:v>9.2500529799999995E-2</c:v>
                </c:pt>
                <c:pt idx="8485">
                  <c:v>9.4007917900000001E-2</c:v>
                </c:pt>
                <c:pt idx="8486">
                  <c:v>9.4007917900000001E-2</c:v>
                </c:pt>
                <c:pt idx="8487">
                  <c:v>9.2500529799999995E-2</c:v>
                </c:pt>
                <c:pt idx="8488">
                  <c:v>9.4007917900000001E-2</c:v>
                </c:pt>
                <c:pt idx="8489">
                  <c:v>9.2500529799999995E-2</c:v>
                </c:pt>
                <c:pt idx="8490">
                  <c:v>9.2500529799999995E-2</c:v>
                </c:pt>
                <c:pt idx="8491">
                  <c:v>9.2500526299999997E-2</c:v>
                </c:pt>
                <c:pt idx="8492">
                  <c:v>9.2500465399999995E-2</c:v>
                </c:pt>
                <c:pt idx="8493">
                  <c:v>9.2500336200000005E-2</c:v>
                </c:pt>
                <c:pt idx="8494">
                  <c:v>9.2500148899999995E-2</c:v>
                </c:pt>
                <c:pt idx="8495">
                  <c:v>9.0992525199999993E-2</c:v>
                </c:pt>
                <c:pt idx="8496">
                  <c:v>9.2499640600000002E-2</c:v>
                </c:pt>
                <c:pt idx="8497">
                  <c:v>9.2499339700000002E-2</c:v>
                </c:pt>
                <c:pt idx="8498">
                  <c:v>9.24990215E-2</c:v>
                </c:pt>
                <c:pt idx="8499">
                  <c:v>9.2498695699999994E-2</c:v>
                </c:pt>
                <c:pt idx="8500">
                  <c:v>9.4005763699999995E-2</c:v>
                </c:pt>
                <c:pt idx="8501">
                  <c:v>9.24980631E-2</c:v>
                </c:pt>
                <c:pt idx="8502">
                  <c:v>9.5512559699999999E-2</c:v>
                </c:pt>
                <c:pt idx="8503">
                  <c:v>9.4004915699999997E-2</c:v>
                </c:pt>
                <c:pt idx="8504">
                  <c:v>9.2497314799999994E-2</c:v>
                </c:pt>
                <c:pt idx="8505">
                  <c:v>9.2497159600000003E-2</c:v>
                </c:pt>
                <c:pt idx="8506">
                  <c:v>9.5511853399999999E-2</c:v>
                </c:pt>
                <c:pt idx="8507">
                  <c:v>9.2497051699999999E-2</c:v>
                </c:pt>
                <c:pt idx="8508">
                  <c:v>9.5511889000000003E-2</c:v>
                </c:pt>
                <c:pt idx="8509">
                  <c:v>9.2497216899999998E-2</c:v>
                </c:pt>
                <c:pt idx="8510">
                  <c:v>9.4004772599999994E-2</c:v>
                </c:pt>
                <c:pt idx="8511">
                  <c:v>9.24975886E-2</c:v>
                </c:pt>
                <c:pt idx="8512">
                  <c:v>9.4005222900000004E-2</c:v>
                </c:pt>
                <c:pt idx="8513">
                  <c:v>9.2498102299999996E-2</c:v>
                </c:pt>
                <c:pt idx="8514">
                  <c:v>9.4005782900000001E-2</c:v>
                </c:pt>
                <c:pt idx="8515">
                  <c:v>9.2498693600000001E-2</c:v>
                </c:pt>
                <c:pt idx="8516">
                  <c:v>9.0991608500000001E-2</c:v>
                </c:pt>
                <c:pt idx="8517">
                  <c:v>9.2499298399999999E-2</c:v>
                </c:pt>
                <c:pt idx="8518">
                  <c:v>9.0992196999999997E-2</c:v>
                </c:pt>
                <c:pt idx="8519">
                  <c:v>9.2499852699999996E-2</c:v>
                </c:pt>
                <c:pt idx="8520">
                  <c:v>9.2500091300000004E-2</c:v>
                </c:pt>
                <c:pt idx="8521">
                  <c:v>8.9485516400000006E-2</c:v>
                </c:pt>
                <c:pt idx="8522">
                  <c:v>9.2500449700000001E-2</c:v>
                </c:pt>
                <c:pt idx="8523">
                  <c:v>8.7978392899999994E-2</c:v>
                </c:pt>
                <c:pt idx="8524">
                  <c:v>8.9485864900000003E-2</c:v>
                </c:pt>
                <c:pt idx="8525">
                  <c:v>8.9485937200000004E-2</c:v>
                </c:pt>
                <c:pt idx="8526">
                  <c:v>9.0993385299999993E-2</c:v>
                </c:pt>
                <c:pt idx="8527">
                  <c:v>9.0993434499999998E-2</c:v>
                </c:pt>
                <c:pt idx="8528">
                  <c:v>8.9486084199999996E-2</c:v>
                </c:pt>
                <c:pt idx="8529">
                  <c:v>8.9486110199999996E-2</c:v>
                </c:pt>
                <c:pt idx="8530">
                  <c:v>8.9486124099999995E-2</c:v>
                </c:pt>
                <c:pt idx="8531">
                  <c:v>8.9486126499999999E-2</c:v>
                </c:pt>
                <c:pt idx="8532">
                  <c:v>8.7978730000000005E-2</c:v>
                </c:pt>
                <c:pt idx="8533">
                  <c:v>8.9486096299999998E-2</c:v>
                </c:pt>
                <c:pt idx="8534">
                  <c:v>8.9486063899999996E-2</c:v>
                </c:pt>
                <c:pt idx="8535">
                  <c:v>8.9486019700000002E-2</c:v>
                </c:pt>
                <c:pt idx="8536">
                  <c:v>8.7978576200000005E-2</c:v>
                </c:pt>
                <c:pt idx="8537">
                  <c:v>9.0993283899999999E-2</c:v>
                </c:pt>
                <c:pt idx="8538">
                  <c:v>8.9485817199999998E-2</c:v>
                </c:pt>
                <c:pt idx="8539">
                  <c:v>8.7978336200000007E-2</c:v>
                </c:pt>
                <c:pt idx="8540">
                  <c:v>8.9485587599999999E-2</c:v>
                </c:pt>
                <c:pt idx="8541">
                  <c:v>8.7978014800000004E-2</c:v>
                </c:pt>
                <c:pt idx="8542">
                  <c:v>8.9485178499999998E-2</c:v>
                </c:pt>
                <c:pt idx="8543">
                  <c:v>8.7977532799999994E-2</c:v>
                </c:pt>
                <c:pt idx="8544">
                  <c:v>9.0992030400000007E-2</c:v>
                </c:pt>
                <c:pt idx="8545">
                  <c:v>9.0991734199999993E-2</c:v>
                </c:pt>
                <c:pt idx="8546">
                  <c:v>9.2498820300000006E-2</c:v>
                </c:pt>
                <c:pt idx="8547">
                  <c:v>9.0991125800000003E-2</c:v>
                </c:pt>
                <c:pt idx="8548">
                  <c:v>8.7976048200000004E-2</c:v>
                </c:pt>
                <c:pt idx="8549">
                  <c:v>9.0990549800000001E-2</c:v>
                </c:pt>
                <c:pt idx="8550">
                  <c:v>9.0990294200000002E-2</c:v>
                </c:pt>
                <c:pt idx="8551">
                  <c:v>8.9482678699999998E-2</c:v>
                </c:pt>
                <c:pt idx="8552">
                  <c:v>8.9482494999999995E-2</c:v>
                </c:pt>
                <c:pt idx="8553">
                  <c:v>8.9482360100000005E-2</c:v>
                </c:pt>
                <c:pt idx="8554">
                  <c:v>8.7974889099999995E-2</c:v>
                </c:pt>
                <c:pt idx="8555">
                  <c:v>8.7974875199999997E-2</c:v>
                </c:pt>
                <c:pt idx="8556">
                  <c:v>8.9482329099999994E-2</c:v>
                </c:pt>
                <c:pt idx="8557">
                  <c:v>8.9482459E-2</c:v>
                </c:pt>
                <c:pt idx="8558">
                  <c:v>8.9482647400000004E-2</c:v>
                </c:pt>
                <c:pt idx="8559">
                  <c:v>8.7975492500000002E-2</c:v>
                </c:pt>
                <c:pt idx="8560">
                  <c:v>8.6468376099999994E-2</c:v>
                </c:pt>
                <c:pt idx="8561">
                  <c:v>8.7976070000000003E-2</c:v>
                </c:pt>
                <c:pt idx="8562">
                  <c:v>8.7976389599999996E-2</c:v>
                </c:pt>
                <c:pt idx="8563">
                  <c:v>8.7976716799999993E-2</c:v>
                </c:pt>
                <c:pt idx="8564">
                  <c:v>8.7977040399999998E-2</c:v>
                </c:pt>
                <c:pt idx="8565">
                  <c:v>8.7977350800000007E-2</c:v>
                </c:pt>
                <c:pt idx="8566">
                  <c:v>8.6470248999999999E-2</c:v>
                </c:pt>
                <c:pt idx="8567">
                  <c:v>8.6470502500000004E-2</c:v>
                </c:pt>
                <c:pt idx="8568">
                  <c:v>8.7978100200000006E-2</c:v>
                </c:pt>
                <c:pt idx="8569">
                  <c:v>8.7978255399999997E-2</c:v>
                </c:pt>
                <c:pt idx="8570">
                  <c:v>8.6470958200000003E-2</c:v>
                </c:pt>
                <c:pt idx="8571">
                  <c:v>8.6470978099999998E-2</c:v>
                </c:pt>
                <c:pt idx="8572">
                  <c:v>8.6470978099999998E-2</c:v>
                </c:pt>
                <c:pt idx="8573">
                  <c:v>8.49635901E-2</c:v>
                </c:pt>
                <c:pt idx="8574">
                  <c:v>8.6470978099999998E-2</c:v>
                </c:pt>
                <c:pt idx="8575">
                  <c:v>8.7978366200000005E-2</c:v>
                </c:pt>
                <c:pt idx="8576">
                  <c:v>8.6470978099999998E-2</c:v>
                </c:pt>
                <c:pt idx="8577">
                  <c:v>8.6470978099999998E-2</c:v>
                </c:pt>
                <c:pt idx="8578">
                  <c:v>8.6470978099999998E-2</c:v>
                </c:pt>
                <c:pt idx="8579">
                  <c:v>8.6470978099999998E-2</c:v>
                </c:pt>
                <c:pt idx="8580">
                  <c:v>8.6470978099999998E-2</c:v>
                </c:pt>
                <c:pt idx="8581">
                  <c:v>8.6470978099999998E-2</c:v>
                </c:pt>
                <c:pt idx="8582">
                  <c:v>8.6470978099999998E-2</c:v>
                </c:pt>
                <c:pt idx="8583">
                  <c:v>8.49635901E-2</c:v>
                </c:pt>
                <c:pt idx="8584">
                  <c:v>8.6470978099999998E-2</c:v>
                </c:pt>
                <c:pt idx="8585">
                  <c:v>8.7978366200000005E-2</c:v>
                </c:pt>
                <c:pt idx="8586">
                  <c:v>8.7978366200000005E-2</c:v>
                </c:pt>
                <c:pt idx="8587">
                  <c:v>8.6470978099999998E-2</c:v>
                </c:pt>
                <c:pt idx="8588">
                  <c:v>8.7978366200000005E-2</c:v>
                </c:pt>
                <c:pt idx="8589">
                  <c:v>8.6470978099999998E-2</c:v>
                </c:pt>
                <c:pt idx="8590">
                  <c:v>8.6470978099999998E-2</c:v>
                </c:pt>
                <c:pt idx="8591">
                  <c:v>8.6470978099999998E-2</c:v>
                </c:pt>
                <c:pt idx="8592">
                  <c:v>8.6470978099999998E-2</c:v>
                </c:pt>
                <c:pt idx="8593">
                  <c:v>8.49635901E-2</c:v>
                </c:pt>
                <c:pt idx="8594">
                  <c:v>8.6470978099999998E-2</c:v>
                </c:pt>
                <c:pt idx="8595">
                  <c:v>8.49635901E-2</c:v>
                </c:pt>
                <c:pt idx="8596">
                  <c:v>8.49635901E-2</c:v>
                </c:pt>
                <c:pt idx="8597">
                  <c:v>8.6470978099999998E-2</c:v>
                </c:pt>
                <c:pt idx="8598">
                  <c:v>8.6470978099999998E-2</c:v>
                </c:pt>
                <c:pt idx="8599">
                  <c:v>8.7978366200000005E-2</c:v>
                </c:pt>
                <c:pt idx="8600">
                  <c:v>8.7978366200000005E-2</c:v>
                </c:pt>
                <c:pt idx="8601">
                  <c:v>8.49635901E-2</c:v>
                </c:pt>
                <c:pt idx="8602">
                  <c:v>8.7978366200000005E-2</c:v>
                </c:pt>
                <c:pt idx="8603">
                  <c:v>8.6470978099999998E-2</c:v>
                </c:pt>
                <c:pt idx="8604">
                  <c:v>8.6470978099999998E-2</c:v>
                </c:pt>
                <c:pt idx="8605">
                  <c:v>8.49635901E-2</c:v>
                </c:pt>
                <c:pt idx="8606">
                  <c:v>8.49635901E-2</c:v>
                </c:pt>
                <c:pt idx="8607">
                  <c:v>8.6470978099999998E-2</c:v>
                </c:pt>
                <c:pt idx="8608">
                  <c:v>8.49635901E-2</c:v>
                </c:pt>
                <c:pt idx="8609">
                  <c:v>8.49635901E-2</c:v>
                </c:pt>
                <c:pt idx="8610">
                  <c:v>8.3456202500000007E-2</c:v>
                </c:pt>
                <c:pt idx="8611">
                  <c:v>8.49635901E-2</c:v>
                </c:pt>
                <c:pt idx="8612">
                  <c:v>8.7978366200000005E-2</c:v>
                </c:pt>
                <c:pt idx="8613">
                  <c:v>8.49635901E-2</c:v>
                </c:pt>
                <c:pt idx="8614">
                  <c:v>8.49635901E-2</c:v>
                </c:pt>
                <c:pt idx="8615">
                  <c:v>8.6470978099999998E-2</c:v>
                </c:pt>
                <c:pt idx="8616">
                  <c:v>8.49635901E-2</c:v>
                </c:pt>
                <c:pt idx="8617">
                  <c:v>8.6470978099999998E-2</c:v>
                </c:pt>
                <c:pt idx="8618">
                  <c:v>8.6470978099999998E-2</c:v>
                </c:pt>
                <c:pt idx="8619">
                  <c:v>8.3456202500000007E-2</c:v>
                </c:pt>
                <c:pt idx="8620">
                  <c:v>8.3456202500000007E-2</c:v>
                </c:pt>
                <c:pt idx="8621">
                  <c:v>8.3456202500000007E-2</c:v>
                </c:pt>
                <c:pt idx="8622">
                  <c:v>8.49635901E-2</c:v>
                </c:pt>
                <c:pt idx="8623">
                  <c:v>8.49635901E-2</c:v>
                </c:pt>
                <c:pt idx="8624">
                  <c:v>8.49635901E-2</c:v>
                </c:pt>
                <c:pt idx="8625">
                  <c:v>8.49635901E-2</c:v>
                </c:pt>
                <c:pt idx="8626">
                  <c:v>8.49635901E-2</c:v>
                </c:pt>
                <c:pt idx="8627">
                  <c:v>8.6470978099999998E-2</c:v>
                </c:pt>
                <c:pt idx="8628">
                  <c:v>8.6470978099999998E-2</c:v>
                </c:pt>
                <c:pt idx="8629">
                  <c:v>8.6470978099999998E-2</c:v>
                </c:pt>
                <c:pt idx="8630">
                  <c:v>8.6470978099999998E-2</c:v>
                </c:pt>
                <c:pt idx="8631">
                  <c:v>8.49635901E-2</c:v>
                </c:pt>
                <c:pt idx="8632">
                  <c:v>8.3456202500000007E-2</c:v>
                </c:pt>
                <c:pt idx="8633">
                  <c:v>8.3456202500000007E-2</c:v>
                </c:pt>
                <c:pt idx="8634">
                  <c:v>8.3456202500000007E-2</c:v>
                </c:pt>
                <c:pt idx="8635">
                  <c:v>8.3456199600000003E-2</c:v>
                </c:pt>
                <c:pt idx="8636">
                  <c:v>8.4963536000000006E-2</c:v>
                </c:pt>
                <c:pt idx="8637">
                  <c:v>8.3456038299999993E-2</c:v>
                </c:pt>
                <c:pt idx="8638">
                  <c:v>8.1948489400000005E-2</c:v>
                </c:pt>
                <c:pt idx="8639">
                  <c:v>8.1948285400000001E-2</c:v>
                </c:pt>
                <c:pt idx="8640">
                  <c:v>8.3455434600000003E-2</c:v>
                </c:pt>
                <c:pt idx="8641">
                  <c:v>8.1947778499999999E-2</c:v>
                </c:pt>
                <c:pt idx="8642">
                  <c:v>8.3454880600000003E-2</c:v>
                </c:pt>
                <c:pt idx="8643">
                  <c:v>8.3454581200000003E-2</c:v>
                </c:pt>
                <c:pt idx="8644">
                  <c:v>8.3454277199999996E-2</c:v>
                </c:pt>
                <c:pt idx="8645">
                  <c:v>8.1946585500000002E-2</c:v>
                </c:pt>
                <c:pt idx="8646">
                  <c:v>8.3453685499999999E-2</c:v>
                </c:pt>
                <c:pt idx="8647">
                  <c:v>8.4960805099999995E-2</c:v>
                </c:pt>
                <c:pt idx="8648">
                  <c:v>8.34531679E-2</c:v>
                </c:pt>
                <c:pt idx="8649">
                  <c:v>8.1945564200000001E-2</c:v>
                </c:pt>
                <c:pt idx="8650">
                  <c:v>8.49601782E-2</c:v>
                </c:pt>
                <c:pt idx="8651">
                  <c:v>8.3452663499999996E-2</c:v>
                </c:pt>
                <c:pt idx="8652">
                  <c:v>8.3452565899999998E-2</c:v>
                </c:pt>
                <c:pt idx="8653">
                  <c:v>8.3452483699999996E-2</c:v>
                </c:pt>
                <c:pt idx="8654">
                  <c:v>8.3452416000000001E-2</c:v>
                </c:pt>
                <c:pt idx="8655">
                  <c:v>8.3452363000000002E-2</c:v>
                </c:pt>
                <c:pt idx="8656">
                  <c:v>8.3452324199999997E-2</c:v>
                </c:pt>
                <c:pt idx="8657">
                  <c:v>8.3452298899999999E-2</c:v>
                </c:pt>
                <c:pt idx="8658">
                  <c:v>8.3452287200000003E-2</c:v>
                </c:pt>
                <c:pt idx="8659">
                  <c:v>8.4959681199999998E-2</c:v>
                </c:pt>
                <c:pt idx="8660">
                  <c:v>8.3452302500000006E-2</c:v>
                </c:pt>
                <c:pt idx="8661">
                  <c:v>8.1944935799999993E-2</c:v>
                </c:pt>
                <c:pt idx="8662">
                  <c:v>8.1944973899999995E-2</c:v>
                </c:pt>
                <c:pt idx="8663">
                  <c:v>8.3452416400000007E-2</c:v>
                </c:pt>
                <c:pt idx="8664">
                  <c:v>8.3452477299999994E-2</c:v>
                </c:pt>
                <c:pt idx="8665">
                  <c:v>8.3452548799999998E-2</c:v>
                </c:pt>
                <c:pt idx="8666">
                  <c:v>8.3452630700000002E-2</c:v>
                </c:pt>
                <c:pt idx="8667">
                  <c:v>8.1945332400000001E-2</c:v>
                </c:pt>
                <c:pt idx="8668">
                  <c:v>8.3452860000000004E-2</c:v>
                </c:pt>
                <c:pt idx="8669">
                  <c:v>8.1945648199999999E-2</c:v>
                </c:pt>
                <c:pt idx="8670">
                  <c:v>8.19458671E-2</c:v>
                </c:pt>
                <c:pt idx="8671">
                  <c:v>8.3453507499999996E-2</c:v>
                </c:pt>
                <c:pt idx="8672">
                  <c:v>8.1946388999999994E-2</c:v>
                </c:pt>
                <c:pt idx="8673">
                  <c:v>8.3454068199999995E-2</c:v>
                </c:pt>
                <c:pt idx="8674">
                  <c:v>8.19469746E-2</c:v>
                </c:pt>
                <c:pt idx="8675">
                  <c:v>8.1947272599999996E-2</c:v>
                </c:pt>
                <c:pt idx="8676">
                  <c:v>8.1947564900000006E-2</c:v>
                </c:pt>
                <c:pt idx="8677">
                  <c:v>8.3455232399999996E-2</c:v>
                </c:pt>
                <c:pt idx="8678">
                  <c:v>8.1948100999999995E-2</c:v>
                </c:pt>
                <c:pt idx="8679">
                  <c:v>8.0440941899999993E-2</c:v>
                </c:pt>
                <c:pt idx="8680">
                  <c:v>8.1948524699999997E-2</c:v>
                </c:pt>
                <c:pt idx="8681">
                  <c:v>8.1948675999999998E-2</c:v>
                </c:pt>
                <c:pt idx="8682">
                  <c:v>8.6470941100000004E-2</c:v>
                </c:pt>
                <c:pt idx="8683">
                  <c:v>8.4963595500000003E-2</c:v>
                </c:pt>
                <c:pt idx="8684">
                  <c:v>8.7978335500000004E-2</c:v>
                </c:pt>
                <c:pt idx="8685">
                  <c:v>8.6470836100000004E-2</c:v>
                </c:pt>
                <c:pt idx="8686">
                  <c:v>8.7978048599999997E-2</c:v>
                </c:pt>
                <c:pt idx="8687">
                  <c:v>8.7977819299999996E-2</c:v>
                </c:pt>
                <c:pt idx="8688">
                  <c:v>9.2499714199999999E-2</c:v>
                </c:pt>
                <c:pt idx="8689">
                  <c:v>8.9484633100000002E-2</c:v>
                </c:pt>
                <c:pt idx="8690">
                  <c:v>9.2499088800000004E-2</c:v>
                </c:pt>
                <c:pt idx="8691">
                  <c:v>8.7976585100000004E-2</c:v>
                </c:pt>
                <c:pt idx="8692">
                  <c:v>8.7976252199999994E-2</c:v>
                </c:pt>
                <c:pt idx="8693">
                  <c:v>8.6468540199999999E-2</c:v>
                </c:pt>
                <c:pt idx="8694">
                  <c:v>8.6468241900000006E-2</c:v>
                </c:pt>
                <c:pt idx="8695">
                  <c:v>8.6467977799999998E-2</c:v>
                </c:pt>
                <c:pt idx="8696">
                  <c:v>8.4960366499999995E-2</c:v>
                </c:pt>
                <c:pt idx="8697">
                  <c:v>8.3452811599999996E-2</c:v>
                </c:pt>
                <c:pt idx="8698">
                  <c:v>8.4960108100000001E-2</c:v>
                </c:pt>
                <c:pt idx="8699">
                  <c:v>8.4960091000000001E-2</c:v>
                </c:pt>
                <c:pt idx="8700">
                  <c:v>8.4960155400000001E-2</c:v>
                </c:pt>
                <c:pt idx="8701">
                  <c:v>8.3452899499999997E-2</c:v>
                </c:pt>
                <c:pt idx="8702">
                  <c:v>8.3453097099999998E-2</c:v>
                </c:pt>
                <c:pt idx="8703">
                  <c:v>8.3453344499999998E-2</c:v>
                </c:pt>
                <c:pt idx="8704">
                  <c:v>8.3453630400000006E-2</c:v>
                </c:pt>
                <c:pt idx="8705">
                  <c:v>8.3453944399999994E-2</c:v>
                </c:pt>
                <c:pt idx="8706">
                  <c:v>8.3454275100000003E-2</c:v>
                </c:pt>
                <c:pt idx="8707">
                  <c:v>8.1947221700000003E-2</c:v>
                </c:pt>
                <c:pt idx="8708">
                  <c:v>8.4962332000000002E-2</c:v>
                </c:pt>
                <c:pt idx="8709">
                  <c:v>8.3455257300000002E-2</c:v>
                </c:pt>
                <c:pt idx="8710">
                  <c:v>8.1948155800000005E-2</c:v>
                </c:pt>
                <c:pt idx="8711">
                  <c:v>8.3455794099999994E-2</c:v>
                </c:pt>
                <c:pt idx="8712">
                  <c:v>8.0441217800000006E-2</c:v>
                </c:pt>
                <c:pt idx="8713">
                  <c:v>8.0441357699999994E-2</c:v>
                </c:pt>
                <c:pt idx="8714">
                  <c:v>8.0441426799999993E-2</c:v>
                </c:pt>
                <c:pt idx="8715">
                  <c:v>8.04414143E-2</c:v>
                </c:pt>
                <c:pt idx="8716">
                  <c:v>8.0441327500000007E-2</c:v>
                </c:pt>
                <c:pt idx="8717">
                  <c:v>8.0441178299999999E-2</c:v>
                </c:pt>
                <c:pt idx="8718">
                  <c:v>8.1948365199999998E-2</c:v>
                </c:pt>
                <c:pt idx="8719">
                  <c:v>7.8933343500000003E-2</c:v>
                </c:pt>
                <c:pt idx="8720">
                  <c:v>8.0440454199999997E-2</c:v>
                </c:pt>
                <c:pt idx="8721">
                  <c:v>7.8932762200000006E-2</c:v>
                </c:pt>
                <c:pt idx="8722">
                  <c:v>8.1947224900000004E-2</c:v>
                </c:pt>
                <c:pt idx="8723">
                  <c:v>8.0439513599999998E-2</c:v>
                </c:pt>
                <c:pt idx="8724">
                  <c:v>8.0439196399999996E-2</c:v>
                </c:pt>
                <c:pt idx="8725">
                  <c:v>8.0438893799999994E-2</c:v>
                </c:pt>
                <c:pt idx="8726">
                  <c:v>8.1946006299999999E-2</c:v>
                </c:pt>
                <c:pt idx="8727">
                  <c:v>8.0438369499999995E-2</c:v>
                </c:pt>
                <c:pt idx="8728">
                  <c:v>8.0438166899999997E-2</c:v>
                </c:pt>
                <c:pt idx="8729">
                  <c:v>8.0438017000000001E-2</c:v>
                </c:pt>
                <c:pt idx="8730">
                  <c:v>7.8930537199999998E-2</c:v>
                </c:pt>
                <c:pt idx="8731">
                  <c:v>7.8930517899999997E-2</c:v>
                </c:pt>
                <c:pt idx="8732">
                  <c:v>8.0437910200000004E-2</c:v>
                </c:pt>
                <c:pt idx="8733">
                  <c:v>7.8930517899999997E-2</c:v>
                </c:pt>
                <c:pt idx="8734">
                  <c:v>8.0437910200000004E-2</c:v>
                </c:pt>
                <c:pt idx="8735">
                  <c:v>8.0437910200000004E-2</c:v>
                </c:pt>
                <c:pt idx="8736">
                  <c:v>7.8930517899999997E-2</c:v>
                </c:pt>
                <c:pt idx="8737">
                  <c:v>8.0437910200000004E-2</c:v>
                </c:pt>
                <c:pt idx="8738">
                  <c:v>8.1945302499999997E-2</c:v>
                </c:pt>
                <c:pt idx="8739">
                  <c:v>8.0437910200000004E-2</c:v>
                </c:pt>
                <c:pt idx="8740">
                  <c:v>8.0437910200000004E-2</c:v>
                </c:pt>
                <c:pt idx="8741">
                  <c:v>8.0437910200000004E-2</c:v>
                </c:pt>
                <c:pt idx="8742">
                  <c:v>7.7423125600000003E-2</c:v>
                </c:pt>
                <c:pt idx="8743">
                  <c:v>7.8930517899999997E-2</c:v>
                </c:pt>
                <c:pt idx="8744">
                  <c:v>7.7423125600000003E-2</c:v>
                </c:pt>
                <c:pt idx="8745">
                  <c:v>7.7423125600000003E-2</c:v>
                </c:pt>
                <c:pt idx="8746">
                  <c:v>7.8930517899999997E-2</c:v>
                </c:pt>
                <c:pt idx="8747">
                  <c:v>7.8930517899999997E-2</c:v>
                </c:pt>
                <c:pt idx="8748">
                  <c:v>7.8930517899999997E-2</c:v>
                </c:pt>
                <c:pt idx="8749">
                  <c:v>7.8930517899999997E-2</c:v>
                </c:pt>
                <c:pt idx="8750">
                  <c:v>7.8930517899999997E-2</c:v>
                </c:pt>
                <c:pt idx="8751">
                  <c:v>7.7423125600000003E-2</c:v>
                </c:pt>
                <c:pt idx="8752">
                  <c:v>7.8930517899999997E-2</c:v>
                </c:pt>
                <c:pt idx="8753">
                  <c:v>7.7423125600000003E-2</c:v>
                </c:pt>
                <c:pt idx="8754">
                  <c:v>7.8930517899999997E-2</c:v>
                </c:pt>
                <c:pt idx="8755">
                  <c:v>8.0437910200000004E-2</c:v>
                </c:pt>
                <c:pt idx="8756">
                  <c:v>7.8930517899999997E-2</c:v>
                </c:pt>
                <c:pt idx="8757">
                  <c:v>7.8930517899999997E-2</c:v>
                </c:pt>
                <c:pt idx="8758">
                  <c:v>7.7423125600000003E-2</c:v>
                </c:pt>
                <c:pt idx="8759">
                  <c:v>8.0437910200000004E-2</c:v>
                </c:pt>
                <c:pt idx="8760">
                  <c:v>7.7423125600000003E-2</c:v>
                </c:pt>
                <c:pt idx="8761">
                  <c:v>7.8930517899999997E-2</c:v>
                </c:pt>
                <c:pt idx="8762">
                  <c:v>7.8930517899999997E-2</c:v>
                </c:pt>
                <c:pt idx="8763">
                  <c:v>7.8930517899999997E-2</c:v>
                </c:pt>
                <c:pt idx="8764">
                  <c:v>7.8930517899999997E-2</c:v>
                </c:pt>
                <c:pt idx="8765">
                  <c:v>7.8930517899999997E-2</c:v>
                </c:pt>
                <c:pt idx="8766">
                  <c:v>8.0437910200000004E-2</c:v>
                </c:pt>
                <c:pt idx="8767">
                  <c:v>8.0437910200000004E-2</c:v>
                </c:pt>
                <c:pt idx="8768">
                  <c:v>7.8930517899999997E-2</c:v>
                </c:pt>
                <c:pt idx="8769">
                  <c:v>7.7423125600000003E-2</c:v>
                </c:pt>
                <c:pt idx="8770">
                  <c:v>7.7423125600000003E-2</c:v>
                </c:pt>
                <c:pt idx="8771">
                  <c:v>7.7423125600000003E-2</c:v>
                </c:pt>
                <c:pt idx="8772">
                  <c:v>7.7423125600000003E-2</c:v>
                </c:pt>
                <c:pt idx="8773">
                  <c:v>7.5915733400000004E-2</c:v>
                </c:pt>
                <c:pt idx="8774">
                  <c:v>7.8930517899999997E-2</c:v>
                </c:pt>
                <c:pt idx="8775">
                  <c:v>7.5915733400000004E-2</c:v>
                </c:pt>
                <c:pt idx="8776">
                  <c:v>7.7423125600000003E-2</c:v>
                </c:pt>
                <c:pt idx="8777">
                  <c:v>7.7423125600000003E-2</c:v>
                </c:pt>
                <c:pt idx="8778">
                  <c:v>7.7423125600000003E-2</c:v>
                </c:pt>
                <c:pt idx="8779">
                  <c:v>7.7423125600000003E-2</c:v>
                </c:pt>
                <c:pt idx="8780">
                  <c:v>7.7423125600000003E-2</c:v>
                </c:pt>
                <c:pt idx="8781">
                  <c:v>7.7423125600000003E-2</c:v>
                </c:pt>
                <c:pt idx="8782">
                  <c:v>7.5915733400000004E-2</c:v>
                </c:pt>
                <c:pt idx="8783">
                  <c:v>7.8930517899999997E-2</c:v>
                </c:pt>
                <c:pt idx="8784">
                  <c:v>7.7423125600000003E-2</c:v>
                </c:pt>
                <c:pt idx="8785">
                  <c:v>7.7423125600000003E-2</c:v>
                </c:pt>
                <c:pt idx="8786">
                  <c:v>7.5915733400000004E-2</c:v>
                </c:pt>
                <c:pt idx="8787">
                  <c:v>7.5915733400000004E-2</c:v>
                </c:pt>
                <c:pt idx="8788">
                  <c:v>7.5915733400000004E-2</c:v>
                </c:pt>
                <c:pt idx="8789">
                  <c:v>7.5915733400000004E-2</c:v>
                </c:pt>
                <c:pt idx="8790">
                  <c:v>7.8930517899999997E-2</c:v>
                </c:pt>
                <c:pt idx="8791">
                  <c:v>7.8930517899999997E-2</c:v>
                </c:pt>
                <c:pt idx="8792">
                  <c:v>7.5915733400000004E-2</c:v>
                </c:pt>
                <c:pt idx="8793">
                  <c:v>7.7423125600000003E-2</c:v>
                </c:pt>
                <c:pt idx="8794">
                  <c:v>7.7423125600000003E-2</c:v>
                </c:pt>
                <c:pt idx="8795">
                  <c:v>7.7423125600000003E-2</c:v>
                </c:pt>
                <c:pt idx="8796">
                  <c:v>7.7423125600000003E-2</c:v>
                </c:pt>
                <c:pt idx="8797">
                  <c:v>7.5915733400000004E-2</c:v>
                </c:pt>
                <c:pt idx="8798">
                  <c:v>7.4408341099999997E-2</c:v>
                </c:pt>
                <c:pt idx="8799">
                  <c:v>7.5915733400000004E-2</c:v>
                </c:pt>
                <c:pt idx="8800">
                  <c:v>7.7423125600000003E-2</c:v>
                </c:pt>
                <c:pt idx="8801">
                  <c:v>7.7423125600000003E-2</c:v>
                </c:pt>
                <c:pt idx="8802">
                  <c:v>7.5915733400000004E-2</c:v>
                </c:pt>
                <c:pt idx="8803">
                  <c:v>7.5915733400000004E-2</c:v>
                </c:pt>
                <c:pt idx="8804">
                  <c:v>7.7423125600000003E-2</c:v>
                </c:pt>
                <c:pt idx="8805">
                  <c:v>7.4408341099999997E-2</c:v>
                </c:pt>
                <c:pt idx="8806">
                  <c:v>7.5915733400000004E-2</c:v>
                </c:pt>
                <c:pt idx="8807">
                  <c:v>7.5915733400000004E-2</c:v>
                </c:pt>
                <c:pt idx="8808">
                  <c:v>7.7423125600000003E-2</c:v>
                </c:pt>
                <c:pt idx="8809">
                  <c:v>7.7423125600000003E-2</c:v>
                </c:pt>
                <c:pt idx="8810">
                  <c:v>7.7423125600000003E-2</c:v>
                </c:pt>
                <c:pt idx="8811">
                  <c:v>7.5915733400000004E-2</c:v>
                </c:pt>
                <c:pt idx="8812">
                  <c:v>7.5915733400000004E-2</c:v>
                </c:pt>
                <c:pt idx="8813">
                  <c:v>7.5915733400000004E-2</c:v>
                </c:pt>
                <c:pt idx="8814">
                  <c:v>7.5915733400000004E-2</c:v>
                </c:pt>
                <c:pt idx="8815">
                  <c:v>7.5915733400000004E-2</c:v>
                </c:pt>
                <c:pt idx="8816">
                  <c:v>7.5915733400000004E-2</c:v>
                </c:pt>
                <c:pt idx="8817">
                  <c:v>7.5915733400000004E-2</c:v>
                </c:pt>
                <c:pt idx="8818">
                  <c:v>7.7423125600000003E-2</c:v>
                </c:pt>
                <c:pt idx="8819">
                  <c:v>7.7423125600000003E-2</c:v>
                </c:pt>
                <c:pt idx="8820">
                  <c:v>7.5915733400000004E-2</c:v>
                </c:pt>
                <c:pt idx="8821">
                  <c:v>7.7423125600000003E-2</c:v>
                </c:pt>
                <c:pt idx="8822">
                  <c:v>7.7423125600000003E-2</c:v>
                </c:pt>
                <c:pt idx="8823">
                  <c:v>7.7423125600000003E-2</c:v>
                </c:pt>
                <c:pt idx="8824">
                  <c:v>7.7423125600000003E-2</c:v>
                </c:pt>
                <c:pt idx="8825">
                  <c:v>7.7423125600000003E-2</c:v>
                </c:pt>
                <c:pt idx="8826">
                  <c:v>7.7423125600000003E-2</c:v>
                </c:pt>
                <c:pt idx="8827">
                  <c:v>7.7423125600000003E-2</c:v>
                </c:pt>
                <c:pt idx="8828">
                  <c:v>7.7423125600000003E-2</c:v>
                </c:pt>
                <c:pt idx="8829">
                  <c:v>7.7423125600000003E-2</c:v>
                </c:pt>
                <c:pt idx="8830">
                  <c:v>7.5915733400000004E-2</c:v>
                </c:pt>
                <c:pt idx="8831">
                  <c:v>7.7423125600000003E-2</c:v>
                </c:pt>
                <c:pt idx="8832">
                  <c:v>7.7423125600000003E-2</c:v>
                </c:pt>
                <c:pt idx="8833">
                  <c:v>7.5915733400000004E-2</c:v>
                </c:pt>
                <c:pt idx="8834">
                  <c:v>7.5915733400000004E-2</c:v>
                </c:pt>
                <c:pt idx="8835">
                  <c:v>7.5915733400000004E-2</c:v>
                </c:pt>
                <c:pt idx="8836">
                  <c:v>7.5915733400000004E-2</c:v>
                </c:pt>
                <c:pt idx="8837">
                  <c:v>7.4408341099999997E-2</c:v>
                </c:pt>
                <c:pt idx="8838">
                  <c:v>7.5915733400000004E-2</c:v>
                </c:pt>
                <c:pt idx="8839">
                  <c:v>7.5915733400000004E-2</c:v>
                </c:pt>
                <c:pt idx="8840">
                  <c:v>7.5915733400000004E-2</c:v>
                </c:pt>
                <c:pt idx="8841">
                  <c:v>7.5915733400000004E-2</c:v>
                </c:pt>
                <c:pt idx="8842">
                  <c:v>7.4408341099999997E-2</c:v>
                </c:pt>
                <c:pt idx="8843">
                  <c:v>7.4408341099999997E-2</c:v>
                </c:pt>
                <c:pt idx="8844">
                  <c:v>7.4408341099999997E-2</c:v>
                </c:pt>
                <c:pt idx="8845">
                  <c:v>7.4408341099999997E-2</c:v>
                </c:pt>
                <c:pt idx="8846">
                  <c:v>7.2900948800000004E-2</c:v>
                </c:pt>
                <c:pt idx="8847">
                  <c:v>7.4408341099999997E-2</c:v>
                </c:pt>
                <c:pt idx="8848">
                  <c:v>7.4408341099999997E-2</c:v>
                </c:pt>
                <c:pt idx="8849">
                  <c:v>7.4408341099999997E-2</c:v>
                </c:pt>
                <c:pt idx="8850">
                  <c:v>7.5915733400000004E-2</c:v>
                </c:pt>
                <c:pt idx="8851">
                  <c:v>7.4408341099999997E-2</c:v>
                </c:pt>
                <c:pt idx="8852">
                  <c:v>7.2900948800000004E-2</c:v>
                </c:pt>
                <c:pt idx="8853">
                  <c:v>7.5915733400000004E-2</c:v>
                </c:pt>
                <c:pt idx="8854">
                  <c:v>7.4408341099999997E-2</c:v>
                </c:pt>
                <c:pt idx="8855">
                  <c:v>7.4408341099999997E-2</c:v>
                </c:pt>
                <c:pt idx="8856">
                  <c:v>7.2900948800000004E-2</c:v>
                </c:pt>
                <c:pt idx="8857">
                  <c:v>7.5915733400000004E-2</c:v>
                </c:pt>
                <c:pt idx="8858">
                  <c:v>7.4408341099999997E-2</c:v>
                </c:pt>
                <c:pt idx="8859">
                  <c:v>7.5915733400000004E-2</c:v>
                </c:pt>
                <c:pt idx="8860">
                  <c:v>7.4408341099999997E-2</c:v>
                </c:pt>
                <c:pt idx="8861">
                  <c:v>7.5915733400000004E-2</c:v>
                </c:pt>
                <c:pt idx="8862">
                  <c:v>7.4408341099999997E-2</c:v>
                </c:pt>
                <c:pt idx="8863">
                  <c:v>7.2900948800000004E-2</c:v>
                </c:pt>
                <c:pt idx="8864">
                  <c:v>7.4408341099999997E-2</c:v>
                </c:pt>
                <c:pt idx="8865">
                  <c:v>7.2900948800000004E-2</c:v>
                </c:pt>
                <c:pt idx="8866">
                  <c:v>7.4408341099999997E-2</c:v>
                </c:pt>
                <c:pt idx="8867">
                  <c:v>7.4408341099999997E-2</c:v>
                </c:pt>
                <c:pt idx="8868">
                  <c:v>7.4408341099999997E-2</c:v>
                </c:pt>
                <c:pt idx="8869">
                  <c:v>7.4408341099999997E-2</c:v>
                </c:pt>
                <c:pt idx="8870">
                  <c:v>7.4408341099999997E-2</c:v>
                </c:pt>
                <c:pt idx="8871">
                  <c:v>7.4408341099999997E-2</c:v>
                </c:pt>
                <c:pt idx="8872">
                  <c:v>7.2900948800000004E-2</c:v>
                </c:pt>
                <c:pt idx="8873">
                  <c:v>7.2900948800000004E-2</c:v>
                </c:pt>
                <c:pt idx="8874">
                  <c:v>7.2900948800000004E-2</c:v>
                </c:pt>
                <c:pt idx="8875">
                  <c:v>7.4408344599999995E-2</c:v>
                </c:pt>
                <c:pt idx="8876">
                  <c:v>7.4408406600000004E-2</c:v>
                </c:pt>
                <c:pt idx="8877">
                  <c:v>7.4408538299999993E-2</c:v>
                </c:pt>
                <c:pt idx="8878">
                  <c:v>7.2901337199999999E-2</c:v>
                </c:pt>
                <c:pt idx="8879">
                  <c:v>7.4408968699999994E-2</c:v>
                </c:pt>
                <c:pt idx="8880">
                  <c:v>7.2901855500000001E-2</c:v>
                </c:pt>
                <c:pt idx="8881">
                  <c:v>7.2902161699999996E-2</c:v>
                </c:pt>
                <c:pt idx="8882">
                  <c:v>7.2902485599999997E-2</c:v>
                </c:pt>
                <c:pt idx="8883">
                  <c:v>7.2902816699999998E-2</c:v>
                </c:pt>
                <c:pt idx="8884">
                  <c:v>7.4410534400000006E-2</c:v>
                </c:pt>
                <c:pt idx="8885">
                  <c:v>7.4410848399999993E-2</c:v>
                </c:pt>
                <c:pt idx="8886">
                  <c:v>7.2903749800000001E-2</c:v>
                </c:pt>
                <c:pt idx="8887">
                  <c:v>7.4411394500000005E-2</c:v>
                </c:pt>
                <c:pt idx="8888">
                  <c:v>7.4411606300000002E-2</c:v>
                </c:pt>
                <c:pt idx="8889">
                  <c:v>7.4411762899999997E-2</c:v>
                </c:pt>
                <c:pt idx="8890">
                  <c:v>7.4411854799999996E-2</c:v>
                </c:pt>
                <c:pt idx="8891">
                  <c:v>7.5919259500000003E-2</c:v>
                </c:pt>
                <c:pt idx="8892">
                  <c:v>7.4411809600000003E-2</c:v>
                </c:pt>
                <c:pt idx="8893">
                  <c:v>7.4411678600000003E-2</c:v>
                </c:pt>
                <c:pt idx="8894">
                  <c:v>7.2904100099999994E-2</c:v>
                </c:pt>
                <c:pt idx="8895">
                  <c:v>7.4411249600000007E-2</c:v>
                </c:pt>
                <c:pt idx="8896">
                  <c:v>7.2903583199999997E-2</c:v>
                </c:pt>
                <c:pt idx="8897">
                  <c:v>7.4410666799999997E-2</c:v>
                </c:pt>
                <c:pt idx="8898">
                  <c:v>7.2902953800000003E-2</c:v>
                </c:pt>
                <c:pt idx="8899">
                  <c:v>7.2902622700000003E-2</c:v>
                </c:pt>
                <c:pt idx="8900">
                  <c:v>7.2902294800000003E-2</c:v>
                </c:pt>
                <c:pt idx="8901">
                  <c:v>7.2901979800000002E-2</c:v>
                </c:pt>
                <c:pt idx="8902">
                  <c:v>7.2901688500000006E-2</c:v>
                </c:pt>
                <c:pt idx="8903">
                  <c:v>7.2901431500000002E-2</c:v>
                </c:pt>
                <c:pt idx="8904">
                  <c:v>7.2901219000000003E-2</c:v>
                </c:pt>
                <c:pt idx="8905">
                  <c:v>7.29010613E-2</c:v>
                </c:pt>
                <c:pt idx="8906">
                  <c:v>7.2900968699999999E-2</c:v>
                </c:pt>
                <c:pt idx="8907">
                  <c:v>7.1393556499999997E-2</c:v>
                </c:pt>
                <c:pt idx="8908">
                  <c:v>7.2900948800000004E-2</c:v>
                </c:pt>
                <c:pt idx="8909">
                  <c:v>7.2900948800000004E-2</c:v>
                </c:pt>
                <c:pt idx="8910">
                  <c:v>7.4408341099999997E-2</c:v>
                </c:pt>
                <c:pt idx="8911">
                  <c:v>7.1393556499999997E-2</c:v>
                </c:pt>
                <c:pt idx="8912">
                  <c:v>7.2900948800000004E-2</c:v>
                </c:pt>
                <c:pt idx="8913">
                  <c:v>7.1393556499999997E-2</c:v>
                </c:pt>
                <c:pt idx="8914">
                  <c:v>7.2900948800000004E-2</c:v>
                </c:pt>
                <c:pt idx="8915">
                  <c:v>7.2900948800000004E-2</c:v>
                </c:pt>
                <c:pt idx="8916">
                  <c:v>7.2900948800000004E-2</c:v>
                </c:pt>
                <c:pt idx="8917">
                  <c:v>7.4408341099999997E-2</c:v>
                </c:pt>
                <c:pt idx="8918">
                  <c:v>7.2900948800000004E-2</c:v>
                </c:pt>
                <c:pt idx="8919">
                  <c:v>7.2900948800000004E-2</c:v>
                </c:pt>
                <c:pt idx="8920">
                  <c:v>7.2900948800000004E-2</c:v>
                </c:pt>
                <c:pt idx="8921">
                  <c:v>7.1393556499999997E-2</c:v>
                </c:pt>
                <c:pt idx="8922">
                  <c:v>7.1393556499999997E-2</c:v>
                </c:pt>
                <c:pt idx="8923">
                  <c:v>7.1393556499999997E-2</c:v>
                </c:pt>
                <c:pt idx="8924">
                  <c:v>7.1393556499999997E-2</c:v>
                </c:pt>
                <c:pt idx="8925">
                  <c:v>7.1393556499999997E-2</c:v>
                </c:pt>
                <c:pt idx="8926">
                  <c:v>7.1393556499999997E-2</c:v>
                </c:pt>
                <c:pt idx="8927">
                  <c:v>7.2900948800000004E-2</c:v>
                </c:pt>
                <c:pt idx="8928">
                  <c:v>6.9886163799999998E-2</c:v>
                </c:pt>
                <c:pt idx="8929">
                  <c:v>7.1393556499999997E-2</c:v>
                </c:pt>
                <c:pt idx="8930">
                  <c:v>7.4408341099999997E-2</c:v>
                </c:pt>
                <c:pt idx="8931">
                  <c:v>7.1393556499999997E-2</c:v>
                </c:pt>
                <c:pt idx="8932">
                  <c:v>7.1393556499999997E-2</c:v>
                </c:pt>
                <c:pt idx="8933">
                  <c:v>7.1393556499999997E-2</c:v>
                </c:pt>
                <c:pt idx="8934">
                  <c:v>7.1393556499999997E-2</c:v>
                </c:pt>
                <c:pt idx="8935">
                  <c:v>7.1393556499999997E-2</c:v>
                </c:pt>
                <c:pt idx="8936">
                  <c:v>7.2900948800000004E-2</c:v>
                </c:pt>
                <c:pt idx="8937">
                  <c:v>7.2900948800000004E-2</c:v>
                </c:pt>
                <c:pt idx="8938">
                  <c:v>7.2900948800000004E-2</c:v>
                </c:pt>
                <c:pt idx="8939">
                  <c:v>7.2900948800000004E-2</c:v>
                </c:pt>
                <c:pt idx="8940">
                  <c:v>7.1393556499999997E-2</c:v>
                </c:pt>
                <c:pt idx="8941">
                  <c:v>7.2900948800000004E-2</c:v>
                </c:pt>
                <c:pt idx="8942">
                  <c:v>7.2900948800000004E-2</c:v>
                </c:pt>
                <c:pt idx="8943">
                  <c:v>7.1393556499999997E-2</c:v>
                </c:pt>
                <c:pt idx="8944">
                  <c:v>7.1393556499999997E-2</c:v>
                </c:pt>
                <c:pt idx="8945">
                  <c:v>7.2900948800000004E-2</c:v>
                </c:pt>
                <c:pt idx="8946">
                  <c:v>7.1393556499999997E-2</c:v>
                </c:pt>
                <c:pt idx="8947">
                  <c:v>7.1393556499999997E-2</c:v>
                </c:pt>
                <c:pt idx="8948">
                  <c:v>7.2900948800000004E-2</c:v>
                </c:pt>
                <c:pt idx="8949">
                  <c:v>7.1393556499999997E-2</c:v>
                </c:pt>
                <c:pt idx="8950">
                  <c:v>6.9886163799999998E-2</c:v>
                </c:pt>
                <c:pt idx="8951">
                  <c:v>7.1393556499999997E-2</c:v>
                </c:pt>
                <c:pt idx="8952">
                  <c:v>7.2900948800000004E-2</c:v>
                </c:pt>
                <c:pt idx="8953">
                  <c:v>7.2900948800000004E-2</c:v>
                </c:pt>
                <c:pt idx="8954">
                  <c:v>7.2900948800000004E-2</c:v>
                </c:pt>
                <c:pt idx="8955">
                  <c:v>7.2900945199999997E-2</c:v>
                </c:pt>
                <c:pt idx="8956">
                  <c:v>7.1393493500000002E-2</c:v>
                </c:pt>
                <c:pt idx="8957">
                  <c:v>7.1393367499999999E-2</c:v>
                </c:pt>
                <c:pt idx="8958">
                  <c:v>7.2900576800000005E-2</c:v>
                </c:pt>
                <c:pt idx="8959">
                  <c:v>7.13929534E-2</c:v>
                </c:pt>
                <c:pt idx="8960">
                  <c:v>7.2900077999999993E-2</c:v>
                </c:pt>
                <c:pt idx="8961">
                  <c:v>7.1392387700000004E-2</c:v>
                </c:pt>
                <c:pt idx="8962">
                  <c:v>7.1392072000000001E-2</c:v>
                </c:pt>
                <c:pt idx="8963">
                  <c:v>7.2899142099999995E-2</c:v>
                </c:pt>
                <c:pt idx="8964">
                  <c:v>7.2898818500000004E-2</c:v>
                </c:pt>
                <c:pt idx="8965">
                  <c:v>7.2898505500000002E-2</c:v>
                </c:pt>
                <c:pt idx="8966">
                  <c:v>7.2898212599999998E-2</c:v>
                </c:pt>
                <c:pt idx="8967">
                  <c:v>7.2897949500000003E-2</c:v>
                </c:pt>
                <c:pt idx="8968">
                  <c:v>7.2897725600000005E-2</c:v>
                </c:pt>
                <c:pt idx="8969">
                  <c:v>7.1390154600000005E-2</c:v>
                </c:pt>
                <c:pt idx="8970">
                  <c:v>7.1390039200000005E-2</c:v>
                </c:pt>
                <c:pt idx="8971">
                  <c:v>7.1389992599999993E-2</c:v>
                </c:pt>
                <c:pt idx="8972">
                  <c:v>7.1390029600000002E-2</c:v>
                </c:pt>
                <c:pt idx="8973">
                  <c:v>7.1390143200000006E-2</c:v>
                </c:pt>
                <c:pt idx="8974">
                  <c:v>7.1390322899999997E-2</c:v>
                </c:pt>
                <c:pt idx="8975">
                  <c:v>7.1390557199999996E-2</c:v>
                </c:pt>
                <c:pt idx="8976">
                  <c:v>7.13908345E-2</c:v>
                </c:pt>
                <c:pt idx="8977">
                  <c:v>7.2898539700000001E-2</c:v>
                </c:pt>
                <c:pt idx="8978">
                  <c:v>6.9884080200000004E-2</c:v>
                </c:pt>
                <c:pt idx="8979">
                  <c:v>6.9884420899999994E-2</c:v>
                </c:pt>
                <c:pt idx="8980">
                  <c:v>7.1392154599999993E-2</c:v>
                </c:pt>
                <c:pt idx="8981">
                  <c:v>7.1392480999999994E-2</c:v>
                </c:pt>
                <c:pt idx="8982">
                  <c:v>7.1392783599999995E-2</c:v>
                </c:pt>
                <c:pt idx="8983">
                  <c:v>7.1393051700000001E-2</c:v>
                </c:pt>
                <c:pt idx="8984">
                  <c:v>7.1393273500000007E-2</c:v>
                </c:pt>
                <c:pt idx="8985">
                  <c:v>6.9886045999999993E-2</c:v>
                </c:pt>
                <c:pt idx="8986">
                  <c:v>6.9886142799999995E-2</c:v>
                </c:pt>
                <c:pt idx="8987">
                  <c:v>7.1393552599999993E-2</c:v>
                </c:pt>
                <c:pt idx="8988">
                  <c:v>6.9886095100000004E-2</c:v>
                </c:pt>
                <c:pt idx="8989">
                  <c:v>7.1393349699999997E-2</c:v>
                </c:pt>
                <c:pt idx="8990">
                  <c:v>6.9885757300000004E-2</c:v>
                </c:pt>
                <c:pt idx="8991">
                  <c:v>7.1392899699999998E-2</c:v>
                </c:pt>
                <c:pt idx="8992">
                  <c:v>7.1392610199999998E-2</c:v>
                </c:pt>
                <c:pt idx="8993">
                  <c:v>6.9884898299999998E-2</c:v>
                </c:pt>
                <c:pt idx="8994">
                  <c:v>7.1391957000000006E-2</c:v>
                </c:pt>
                <c:pt idx="8995">
                  <c:v>7.1391615899999997E-2</c:v>
                </c:pt>
                <c:pt idx="8996">
                  <c:v>6.9883884699999996E-2</c:v>
                </c:pt>
                <c:pt idx="8997">
                  <c:v>6.9883564300000006E-2</c:v>
                </c:pt>
                <c:pt idx="8998">
                  <c:v>6.9883271699999999E-2</c:v>
                </c:pt>
                <c:pt idx="8999">
                  <c:v>6.9883017899999997E-2</c:v>
                </c:pt>
                <c:pt idx="9000">
                  <c:v>6.9882813899999993E-2</c:v>
                </c:pt>
                <c:pt idx="9001">
                  <c:v>7.1390068000000001E-2</c:v>
                </c:pt>
                <c:pt idx="9002">
                  <c:v>6.9882601000000003E-2</c:v>
                </c:pt>
                <c:pt idx="9003">
                  <c:v>6.9882613800000007E-2</c:v>
                </c:pt>
                <c:pt idx="9004">
                  <c:v>6.9882702500000005E-2</c:v>
                </c:pt>
                <c:pt idx="9005">
                  <c:v>6.9882853800000005E-2</c:v>
                </c:pt>
                <c:pt idx="9006">
                  <c:v>6.9883058799999995E-2</c:v>
                </c:pt>
                <c:pt idx="9007">
                  <c:v>6.9883307300000003E-2</c:v>
                </c:pt>
                <c:pt idx="9008">
                  <c:v>6.9883589999999995E-2</c:v>
                </c:pt>
                <c:pt idx="9009">
                  <c:v>6.9883896500000001E-2</c:v>
                </c:pt>
                <c:pt idx="9010">
                  <c:v>6.9884217600000006E-2</c:v>
                </c:pt>
                <c:pt idx="9011">
                  <c:v>6.68697548E-2</c:v>
                </c:pt>
                <c:pt idx="9012">
                  <c:v>6.8377470400000001E-2</c:v>
                </c:pt>
                <c:pt idx="9013">
                  <c:v>6.9885170600000004E-2</c:v>
                </c:pt>
                <c:pt idx="9014">
                  <c:v>6.9885452599999995E-2</c:v>
                </c:pt>
                <c:pt idx="9015">
                  <c:v>6.9885700699999997E-2</c:v>
                </c:pt>
                <c:pt idx="9016">
                  <c:v>6.8378512399999994E-2</c:v>
                </c:pt>
                <c:pt idx="9017">
                  <c:v>6.9886056299999999E-2</c:v>
                </c:pt>
                <c:pt idx="9018">
                  <c:v>6.9886144600000005E-2</c:v>
                </c:pt>
                <c:pt idx="9019">
                  <c:v>6.9886163799999998E-2</c:v>
                </c:pt>
                <c:pt idx="9020">
                  <c:v>6.9886163799999998E-2</c:v>
                </c:pt>
                <c:pt idx="9021">
                  <c:v>6.9886163799999998E-2</c:v>
                </c:pt>
                <c:pt idx="9022">
                  <c:v>6.9886163799999998E-2</c:v>
                </c:pt>
                <c:pt idx="9023">
                  <c:v>6.9886163799999998E-2</c:v>
                </c:pt>
                <c:pt idx="9024">
                  <c:v>6.9886163799999998E-2</c:v>
                </c:pt>
                <c:pt idx="9025">
                  <c:v>7.1393556499999997E-2</c:v>
                </c:pt>
                <c:pt idx="9026">
                  <c:v>6.9886163799999998E-2</c:v>
                </c:pt>
                <c:pt idx="9027">
                  <c:v>6.9886163799999998E-2</c:v>
                </c:pt>
                <c:pt idx="9028">
                  <c:v>7.1393556499999997E-2</c:v>
                </c:pt>
                <c:pt idx="9029">
                  <c:v>6.9886163799999998E-2</c:v>
                </c:pt>
                <c:pt idx="9030">
                  <c:v>6.9886163799999998E-2</c:v>
                </c:pt>
                <c:pt idx="9031">
                  <c:v>7.1393556499999997E-2</c:v>
                </c:pt>
                <c:pt idx="9032">
                  <c:v>6.9886163799999998E-2</c:v>
                </c:pt>
                <c:pt idx="9033">
                  <c:v>6.8378771599999999E-2</c:v>
                </c:pt>
                <c:pt idx="9034">
                  <c:v>6.9886163799999998E-2</c:v>
                </c:pt>
                <c:pt idx="9035">
                  <c:v>6.9886163799999998E-2</c:v>
                </c:pt>
                <c:pt idx="9036">
                  <c:v>6.9886163799999998E-2</c:v>
                </c:pt>
                <c:pt idx="9037">
                  <c:v>7.1393556499999997E-2</c:v>
                </c:pt>
                <c:pt idx="9038">
                  <c:v>6.9886163799999998E-2</c:v>
                </c:pt>
                <c:pt idx="9039">
                  <c:v>6.9886163799999998E-2</c:v>
                </c:pt>
                <c:pt idx="9040">
                  <c:v>6.8378771599999999E-2</c:v>
                </c:pt>
                <c:pt idx="9041">
                  <c:v>6.8378771599999999E-2</c:v>
                </c:pt>
                <c:pt idx="9042">
                  <c:v>7.1393556499999997E-2</c:v>
                </c:pt>
                <c:pt idx="9043">
                  <c:v>7.1393556499999997E-2</c:v>
                </c:pt>
                <c:pt idx="9044">
                  <c:v>7.1393556499999997E-2</c:v>
                </c:pt>
                <c:pt idx="9045">
                  <c:v>6.9886163799999998E-2</c:v>
                </c:pt>
                <c:pt idx="9046">
                  <c:v>7.1393556499999997E-2</c:v>
                </c:pt>
                <c:pt idx="9047">
                  <c:v>6.9886163799999998E-2</c:v>
                </c:pt>
                <c:pt idx="9048">
                  <c:v>6.8378771599999999E-2</c:v>
                </c:pt>
                <c:pt idx="9049">
                  <c:v>6.8378771599999999E-2</c:v>
                </c:pt>
                <c:pt idx="9050">
                  <c:v>6.8378771599999999E-2</c:v>
                </c:pt>
                <c:pt idx="9051">
                  <c:v>6.8378768000000006E-2</c:v>
                </c:pt>
                <c:pt idx="9052">
                  <c:v>6.9886097999999994E-2</c:v>
                </c:pt>
                <c:pt idx="9053">
                  <c:v>6.9885965899999999E-2</c:v>
                </c:pt>
                <c:pt idx="9054">
                  <c:v>6.8378381399999993E-2</c:v>
                </c:pt>
                <c:pt idx="9055">
                  <c:v>6.8378140399999995E-2</c:v>
                </c:pt>
                <c:pt idx="9056">
                  <c:v>6.9885253899999999E-2</c:v>
                </c:pt>
                <c:pt idx="9057">
                  <c:v>6.8377552300000005E-2</c:v>
                </c:pt>
                <c:pt idx="9058">
                  <c:v>6.8377226200000002E-2</c:v>
                </c:pt>
                <c:pt idx="9059">
                  <c:v>6.8376892199999997E-2</c:v>
                </c:pt>
                <c:pt idx="9060">
                  <c:v>6.9883956600000005E-2</c:v>
                </c:pt>
                <c:pt idx="9061">
                  <c:v>6.83762443E-2</c:v>
                </c:pt>
                <c:pt idx="9062">
                  <c:v>6.8375950599999999E-2</c:v>
                </c:pt>
                <c:pt idx="9063">
                  <c:v>6.8375691399999994E-2</c:v>
                </c:pt>
                <c:pt idx="9064">
                  <c:v>6.6868080600000004E-2</c:v>
                </c:pt>
                <c:pt idx="9065">
                  <c:v>6.8375318000000004E-2</c:v>
                </c:pt>
                <c:pt idx="9066">
                  <c:v>6.6867828200000007E-2</c:v>
                </c:pt>
                <c:pt idx="9067">
                  <c:v>6.6867811400000005E-2</c:v>
                </c:pt>
                <c:pt idx="9068">
                  <c:v>6.6867874100000002E-2</c:v>
                </c:pt>
                <c:pt idx="9069">
                  <c:v>6.6868007199999996E-2</c:v>
                </c:pt>
                <c:pt idx="9070">
                  <c:v>6.8375596400000002E-2</c:v>
                </c:pt>
                <c:pt idx="9071">
                  <c:v>6.8375838100000003E-2</c:v>
                </c:pt>
                <c:pt idx="9072">
                  <c:v>6.8376118599999994E-2</c:v>
                </c:pt>
                <c:pt idx="9073">
                  <c:v>6.6869032199999998E-2</c:v>
                </c:pt>
                <c:pt idx="9074">
                  <c:v>6.68693593E-2</c:v>
                </c:pt>
                <c:pt idx="9075">
                  <c:v>6.6869693300000005E-2</c:v>
                </c:pt>
                <c:pt idx="9076">
                  <c:v>6.8377418400000001E-2</c:v>
                </c:pt>
                <c:pt idx="9077">
                  <c:v>6.6870341900000005E-2</c:v>
                </c:pt>
                <c:pt idx="9078">
                  <c:v>6.8378028199999996E-2</c:v>
                </c:pt>
                <c:pt idx="9079">
                  <c:v>6.6870893700000003E-2</c:v>
                </c:pt>
                <c:pt idx="9080">
                  <c:v>6.6871107599999993E-2</c:v>
                </c:pt>
                <c:pt idx="9081">
                  <c:v>6.6871266100000007E-2</c:v>
                </c:pt>
                <c:pt idx="9082">
                  <c:v>6.5363966699999998E-2</c:v>
                </c:pt>
                <c:pt idx="9083">
                  <c:v>6.5363986999999998E-2</c:v>
                </c:pt>
                <c:pt idx="9084">
                  <c:v>6.5363986999999998E-2</c:v>
                </c:pt>
                <c:pt idx="9085">
                  <c:v>6.8378771599999999E-2</c:v>
                </c:pt>
                <c:pt idx="9086">
                  <c:v>6.8378771599999999E-2</c:v>
                </c:pt>
                <c:pt idx="9087">
                  <c:v>6.8378771599999999E-2</c:v>
                </c:pt>
                <c:pt idx="9088">
                  <c:v>6.6871379300000006E-2</c:v>
                </c:pt>
                <c:pt idx="9089">
                  <c:v>6.8378771599999999E-2</c:v>
                </c:pt>
                <c:pt idx="9090">
                  <c:v>6.6871379300000006E-2</c:v>
                </c:pt>
                <c:pt idx="9091">
                  <c:v>6.6871379300000006E-2</c:v>
                </c:pt>
                <c:pt idx="9092">
                  <c:v>6.6871379300000006E-2</c:v>
                </c:pt>
                <c:pt idx="9093">
                  <c:v>6.6871379300000006E-2</c:v>
                </c:pt>
                <c:pt idx="9094">
                  <c:v>6.6871379300000006E-2</c:v>
                </c:pt>
                <c:pt idx="9095">
                  <c:v>6.8378771599999999E-2</c:v>
                </c:pt>
                <c:pt idx="9096">
                  <c:v>6.8378771599999999E-2</c:v>
                </c:pt>
                <c:pt idx="9097">
                  <c:v>6.8378771599999999E-2</c:v>
                </c:pt>
                <c:pt idx="9098">
                  <c:v>6.8378771599999999E-2</c:v>
                </c:pt>
                <c:pt idx="9099">
                  <c:v>6.6871379300000006E-2</c:v>
                </c:pt>
                <c:pt idx="9100">
                  <c:v>6.6871379300000006E-2</c:v>
                </c:pt>
                <c:pt idx="9101">
                  <c:v>6.6871379300000006E-2</c:v>
                </c:pt>
                <c:pt idx="9102">
                  <c:v>6.5363986999999998E-2</c:v>
                </c:pt>
                <c:pt idx="9103">
                  <c:v>6.8378771599999999E-2</c:v>
                </c:pt>
                <c:pt idx="9104">
                  <c:v>6.6871379300000006E-2</c:v>
                </c:pt>
                <c:pt idx="9105">
                  <c:v>6.5363986999999998E-2</c:v>
                </c:pt>
                <c:pt idx="9106">
                  <c:v>6.6871379300000006E-2</c:v>
                </c:pt>
                <c:pt idx="9107">
                  <c:v>6.5363986999999998E-2</c:v>
                </c:pt>
                <c:pt idx="9108">
                  <c:v>6.6871379300000006E-2</c:v>
                </c:pt>
                <c:pt idx="9109">
                  <c:v>6.8378771599999999E-2</c:v>
                </c:pt>
                <c:pt idx="9110">
                  <c:v>7.1393556499999997E-2</c:v>
                </c:pt>
                <c:pt idx="9111">
                  <c:v>6.8378771599999999E-2</c:v>
                </c:pt>
                <c:pt idx="9112">
                  <c:v>7.1393556499999997E-2</c:v>
                </c:pt>
                <c:pt idx="9113">
                  <c:v>7.1393556499999997E-2</c:v>
                </c:pt>
                <c:pt idx="9114">
                  <c:v>7.2900948800000004E-2</c:v>
                </c:pt>
                <c:pt idx="9115">
                  <c:v>7.2900945199999997E-2</c:v>
                </c:pt>
                <c:pt idx="9116">
                  <c:v>7.1393490599999998E-2</c:v>
                </c:pt>
                <c:pt idx="9117">
                  <c:v>6.9885965899999999E-2</c:v>
                </c:pt>
                <c:pt idx="9118">
                  <c:v>6.9885774400000003E-2</c:v>
                </c:pt>
                <c:pt idx="9119">
                  <c:v>7.1392926699999998E-2</c:v>
                </c:pt>
                <c:pt idx="9120">
                  <c:v>7.1392647300000001E-2</c:v>
                </c:pt>
                <c:pt idx="9121">
                  <c:v>7.1392339999999999E-2</c:v>
                </c:pt>
                <c:pt idx="9122">
                  <c:v>6.9884620199999997E-2</c:v>
                </c:pt>
                <c:pt idx="9123">
                  <c:v>7.1391681799999995E-2</c:v>
                </c:pt>
                <c:pt idx="9124">
                  <c:v>7.1391351800000002E-2</c:v>
                </c:pt>
                <c:pt idx="9125">
                  <c:v>6.9883639400000003E-2</c:v>
                </c:pt>
                <c:pt idx="9126">
                  <c:v>7.2898138200000004E-2</c:v>
                </c:pt>
                <c:pt idx="9127">
                  <c:v>7.2897879700000001E-2</c:v>
                </c:pt>
                <c:pt idx="9128">
                  <c:v>7.1390269899999997E-2</c:v>
                </c:pt>
                <c:pt idx="9129">
                  <c:v>6.9882714600000007E-2</c:v>
                </c:pt>
                <c:pt idx="9130">
                  <c:v>6.98826216E-2</c:v>
                </c:pt>
                <c:pt idx="9131">
                  <c:v>6.8375207600000001E-2</c:v>
                </c:pt>
                <c:pt idx="9132">
                  <c:v>6.8375261800000003E-2</c:v>
                </c:pt>
                <c:pt idx="9133">
                  <c:v>6.9882773300000006E-2</c:v>
                </c:pt>
                <c:pt idx="9134">
                  <c:v>6.9882941300000001E-2</c:v>
                </c:pt>
                <c:pt idx="9135">
                  <c:v>6.8375757699999998E-2</c:v>
                </c:pt>
                <c:pt idx="9136">
                  <c:v>6.6868610999999994E-2</c:v>
                </c:pt>
                <c:pt idx="9137">
                  <c:v>6.8376283800000007E-2</c:v>
                </c:pt>
                <c:pt idx="9138">
                  <c:v>6.9883976200000003E-2</c:v>
                </c:pt>
                <c:pt idx="9139">
                  <c:v>6.8376890100000004E-2</c:v>
                </c:pt>
                <c:pt idx="9140">
                  <c:v>6.6869807899999995E-2</c:v>
                </c:pt>
                <c:pt idx="9141">
                  <c:v>6.8377509899999994E-2</c:v>
                </c:pt>
                <c:pt idx="9142">
                  <c:v>6.9885197999999996E-2</c:v>
                </c:pt>
                <c:pt idx="9143">
                  <c:v>6.9885471099999999E-2</c:v>
                </c:pt>
                <c:pt idx="9144">
                  <c:v>6.9885714900000007E-2</c:v>
                </c:pt>
                <c:pt idx="9145">
                  <c:v>6.8378528800000005E-2</c:v>
                </c:pt>
                <c:pt idx="9146">
                  <c:v>6.8378689699999995E-2</c:v>
                </c:pt>
                <c:pt idx="9147">
                  <c:v>6.8378799000000004E-2</c:v>
                </c:pt>
                <c:pt idx="9148">
                  <c:v>6.8378884799999998E-2</c:v>
                </c:pt>
                <c:pt idx="9149">
                  <c:v>6.83789588E-2</c:v>
                </c:pt>
                <c:pt idx="9150">
                  <c:v>6.6871628799999999E-2</c:v>
                </c:pt>
                <c:pt idx="9151">
                  <c:v>6.8379071E-2</c:v>
                </c:pt>
                <c:pt idx="9152">
                  <c:v>6.6871717499999997E-2</c:v>
                </c:pt>
                <c:pt idx="9153">
                  <c:v>6.8379135399999999E-2</c:v>
                </c:pt>
                <c:pt idx="9154">
                  <c:v>7.1393933500000006E-2</c:v>
                </c:pt>
                <c:pt idx="9155">
                  <c:v>7.1393936000000005E-2</c:v>
                </c:pt>
                <c:pt idx="9156">
                  <c:v>6.9886534799999997E-2</c:v>
                </c:pt>
                <c:pt idx="9157">
                  <c:v>6.9886513400000003E-2</c:v>
                </c:pt>
                <c:pt idx="9158">
                  <c:v>6.9886480299999998E-2</c:v>
                </c:pt>
                <c:pt idx="9159">
                  <c:v>6.9886435100000005E-2</c:v>
                </c:pt>
                <c:pt idx="9160">
                  <c:v>6.8378986200000005E-2</c:v>
                </c:pt>
                <c:pt idx="9161">
                  <c:v>6.83789172E-2</c:v>
                </c:pt>
                <c:pt idx="9162">
                  <c:v>6.8378835999999998E-2</c:v>
                </c:pt>
                <c:pt idx="9163">
                  <c:v>6.8378741300000004E-2</c:v>
                </c:pt>
                <c:pt idx="9164">
                  <c:v>6.9885994000000007E-2</c:v>
                </c:pt>
                <c:pt idx="9165">
                  <c:v>7.1393198399999996E-2</c:v>
                </c:pt>
                <c:pt idx="9166">
                  <c:v>6.9885576399999996E-2</c:v>
                </c:pt>
                <c:pt idx="9167">
                  <c:v>6.8377921100000003E-2</c:v>
                </c:pt>
                <c:pt idx="9168">
                  <c:v>6.9885027799999999E-2</c:v>
                </c:pt>
                <c:pt idx="9169">
                  <c:v>6.9884725199999997E-2</c:v>
                </c:pt>
                <c:pt idx="9170">
                  <c:v>6.83770197E-2</c:v>
                </c:pt>
                <c:pt idx="9171">
                  <c:v>6.8376708499999994E-2</c:v>
                </c:pt>
                <c:pt idx="9172">
                  <c:v>6.9883800699999998E-2</c:v>
                </c:pt>
                <c:pt idx="9173">
                  <c:v>6.8376118999999999E-2</c:v>
                </c:pt>
                <c:pt idx="9174">
                  <c:v>6.8375856999999998E-2</c:v>
                </c:pt>
                <c:pt idx="9175">
                  <c:v>6.8375628100000002E-2</c:v>
                </c:pt>
                <c:pt idx="9176">
                  <c:v>6.8375440800000006E-2</c:v>
                </c:pt>
                <c:pt idx="9177">
                  <c:v>6.6867905800000002E-2</c:v>
                </c:pt>
                <c:pt idx="9178">
                  <c:v>6.6867825300000003E-2</c:v>
                </c:pt>
                <c:pt idx="9179">
                  <c:v>6.5360414199999994E-2</c:v>
                </c:pt>
                <c:pt idx="9180">
                  <c:v>6.6867865200000001E-2</c:v>
                </c:pt>
                <c:pt idx="9181">
                  <c:v>6.6867980199999996E-2</c:v>
                </c:pt>
                <c:pt idx="9182">
                  <c:v>6.6868148599999996E-2</c:v>
                </c:pt>
                <c:pt idx="9183">
                  <c:v>6.9883153500000003E-2</c:v>
                </c:pt>
                <c:pt idx="9184">
                  <c:v>6.8376006899999994E-2</c:v>
                </c:pt>
                <c:pt idx="9185">
                  <c:v>6.6868888700000004E-2</c:v>
                </c:pt>
                <c:pt idx="9186">
                  <c:v>6.83765811E-2</c:v>
                </c:pt>
                <c:pt idx="9187">
                  <c:v>6.6869495299999998E-2</c:v>
                </c:pt>
                <c:pt idx="9188">
                  <c:v>6.6869807899999995E-2</c:v>
                </c:pt>
                <c:pt idx="9189">
                  <c:v>6.6870115800000005E-2</c:v>
                </c:pt>
                <c:pt idx="9190">
                  <c:v>6.6870410899999996E-2</c:v>
                </c:pt>
                <c:pt idx="9191">
                  <c:v>6.8378078100000003E-2</c:v>
                </c:pt>
                <c:pt idx="9192">
                  <c:v>6.8378321899999997E-2</c:v>
                </c:pt>
                <c:pt idx="9193">
                  <c:v>6.5363743500000002E-2</c:v>
                </c:pt>
                <c:pt idx="9194">
                  <c:v>6.6871297400000002E-2</c:v>
                </c:pt>
                <c:pt idx="9195">
                  <c:v>6.5364014400000003E-2</c:v>
                </c:pt>
                <c:pt idx="9196">
                  <c:v>6.5364101999999993E-2</c:v>
                </c:pt>
                <c:pt idx="9197">
                  <c:v>6.6871571199999993E-2</c:v>
                </c:pt>
                <c:pt idx="9198">
                  <c:v>6.5364245400000007E-2</c:v>
                </c:pt>
                <c:pt idx="9199">
                  <c:v>6.6871692499999996E-2</c:v>
                </c:pt>
                <c:pt idx="9200">
                  <c:v>6.5364344000000005E-2</c:v>
                </c:pt>
                <c:pt idx="9201">
                  <c:v>6.6871767700000001E-2</c:v>
                </c:pt>
                <c:pt idx="9202">
                  <c:v>6.6871786899999994E-2</c:v>
                </c:pt>
                <c:pt idx="9203">
                  <c:v>6.6871793700000001E-2</c:v>
                </c:pt>
                <c:pt idx="9204">
                  <c:v>6.8379178799999996E-2</c:v>
                </c:pt>
                <c:pt idx="9205">
                  <c:v>6.6871767299999996E-2</c:v>
                </c:pt>
                <c:pt idx="9206">
                  <c:v>6.6871733799999999E-2</c:v>
                </c:pt>
                <c:pt idx="9207">
                  <c:v>6.6871686099999994E-2</c:v>
                </c:pt>
                <c:pt idx="9208">
                  <c:v>6.6871623800000002E-2</c:v>
                </c:pt>
                <c:pt idx="9209">
                  <c:v>6.5364154699999996E-2</c:v>
                </c:pt>
                <c:pt idx="9210">
                  <c:v>6.5364062099999995E-2</c:v>
                </c:pt>
                <c:pt idx="9211">
                  <c:v>6.8378736699999998E-2</c:v>
                </c:pt>
                <c:pt idx="9212">
                  <c:v>6.6871191699999999E-2</c:v>
                </c:pt>
                <c:pt idx="9213">
                  <c:v>6.5363600699999996E-2</c:v>
                </c:pt>
                <c:pt idx="9214">
                  <c:v>6.5363363999999993E-2</c:v>
                </c:pt>
                <c:pt idx="9215">
                  <c:v>6.5363097699999997E-2</c:v>
                </c:pt>
                <c:pt idx="9216">
                  <c:v>6.5362808999999994E-2</c:v>
                </c:pt>
                <c:pt idx="9217">
                  <c:v>6.5362506000000001E-2</c:v>
                </c:pt>
                <c:pt idx="9218">
                  <c:v>6.5362196299999994E-2</c:v>
                </c:pt>
                <c:pt idx="9219">
                  <c:v>6.5361888000000007E-2</c:v>
                </c:pt>
                <c:pt idx="9220">
                  <c:v>6.5361588999999998E-2</c:v>
                </c:pt>
                <c:pt idx="9221">
                  <c:v>6.6868702500000002E-2</c:v>
                </c:pt>
                <c:pt idx="9222">
                  <c:v>6.6868445499999998E-2</c:v>
                </c:pt>
                <c:pt idx="9223">
                  <c:v>6.5360825299999994E-2</c:v>
                </c:pt>
                <c:pt idx="9224">
                  <c:v>6.6868038199999993E-2</c:v>
                </c:pt>
                <c:pt idx="9225">
                  <c:v>6.5360506700000001E-2</c:v>
                </c:pt>
                <c:pt idx="9226">
                  <c:v>6.83752215E-2</c:v>
                </c:pt>
                <c:pt idx="9227">
                  <c:v>6.5360411300000004E-2</c:v>
                </c:pt>
                <c:pt idx="9228">
                  <c:v>6.3853014400000005E-2</c:v>
                </c:pt>
                <c:pt idx="9229">
                  <c:v>6.3853014400000005E-2</c:v>
                </c:pt>
                <c:pt idx="9230">
                  <c:v>6.5360411300000004E-2</c:v>
                </c:pt>
                <c:pt idx="9231">
                  <c:v>6.5360411300000004E-2</c:v>
                </c:pt>
                <c:pt idx="9232">
                  <c:v>6.5360411300000004E-2</c:v>
                </c:pt>
                <c:pt idx="9233">
                  <c:v>6.5360411300000004E-2</c:v>
                </c:pt>
                <c:pt idx="9234">
                  <c:v>6.5360411300000004E-2</c:v>
                </c:pt>
                <c:pt idx="9235">
                  <c:v>6.6867807900000006E-2</c:v>
                </c:pt>
                <c:pt idx="9236">
                  <c:v>6.3853014400000005E-2</c:v>
                </c:pt>
                <c:pt idx="9237">
                  <c:v>6.5360411300000004E-2</c:v>
                </c:pt>
                <c:pt idx="9238">
                  <c:v>6.5360411300000004E-2</c:v>
                </c:pt>
                <c:pt idx="9239">
                  <c:v>6.3853014400000005E-2</c:v>
                </c:pt>
                <c:pt idx="9240">
                  <c:v>6.5360411300000004E-2</c:v>
                </c:pt>
                <c:pt idx="9241">
                  <c:v>6.5360411300000004E-2</c:v>
                </c:pt>
                <c:pt idx="9242">
                  <c:v>6.5360411300000004E-2</c:v>
                </c:pt>
                <c:pt idx="9243">
                  <c:v>6.5360411300000004E-2</c:v>
                </c:pt>
                <c:pt idx="9244">
                  <c:v>6.5360411300000004E-2</c:v>
                </c:pt>
                <c:pt idx="9245">
                  <c:v>6.3853014400000005E-2</c:v>
                </c:pt>
                <c:pt idx="9246">
                  <c:v>6.3853014400000005E-2</c:v>
                </c:pt>
                <c:pt idx="9247">
                  <c:v>6.5360411300000004E-2</c:v>
                </c:pt>
                <c:pt idx="9248">
                  <c:v>6.3853014400000005E-2</c:v>
                </c:pt>
                <c:pt idx="9249">
                  <c:v>6.5360411300000004E-2</c:v>
                </c:pt>
                <c:pt idx="9250">
                  <c:v>6.5360411300000004E-2</c:v>
                </c:pt>
                <c:pt idx="9251">
                  <c:v>6.5360411300000004E-2</c:v>
                </c:pt>
                <c:pt idx="9252">
                  <c:v>6.3853014400000005E-2</c:v>
                </c:pt>
                <c:pt idx="9253">
                  <c:v>6.2345617800000003E-2</c:v>
                </c:pt>
                <c:pt idx="9254">
                  <c:v>6.3853014400000005E-2</c:v>
                </c:pt>
                <c:pt idx="9255">
                  <c:v>6.5360411300000004E-2</c:v>
                </c:pt>
                <c:pt idx="9256">
                  <c:v>6.3853014400000005E-2</c:v>
                </c:pt>
                <c:pt idx="9257">
                  <c:v>6.5360411300000004E-2</c:v>
                </c:pt>
                <c:pt idx="9258">
                  <c:v>6.6867807900000006E-2</c:v>
                </c:pt>
                <c:pt idx="9259">
                  <c:v>6.5360411300000004E-2</c:v>
                </c:pt>
                <c:pt idx="9260">
                  <c:v>6.6867807900000006E-2</c:v>
                </c:pt>
                <c:pt idx="9261">
                  <c:v>6.2345617800000003E-2</c:v>
                </c:pt>
                <c:pt idx="9262">
                  <c:v>6.2345617800000003E-2</c:v>
                </c:pt>
                <c:pt idx="9263">
                  <c:v>6.3853014400000005E-2</c:v>
                </c:pt>
                <c:pt idx="9264">
                  <c:v>6.2345617800000003E-2</c:v>
                </c:pt>
                <c:pt idx="9265">
                  <c:v>6.5360411300000004E-2</c:v>
                </c:pt>
                <c:pt idx="9266">
                  <c:v>6.5360411300000004E-2</c:v>
                </c:pt>
                <c:pt idx="9267">
                  <c:v>6.5360411300000004E-2</c:v>
                </c:pt>
                <c:pt idx="9268">
                  <c:v>6.5360411300000004E-2</c:v>
                </c:pt>
                <c:pt idx="9269">
                  <c:v>6.5360411300000004E-2</c:v>
                </c:pt>
                <c:pt idx="9270">
                  <c:v>6.5360411300000004E-2</c:v>
                </c:pt>
                <c:pt idx="9271">
                  <c:v>6.5360411300000004E-2</c:v>
                </c:pt>
                <c:pt idx="9272">
                  <c:v>6.6867807900000006E-2</c:v>
                </c:pt>
                <c:pt idx="9273">
                  <c:v>6.6867807900000006E-2</c:v>
                </c:pt>
                <c:pt idx="9274">
                  <c:v>6.6867807900000006E-2</c:v>
                </c:pt>
                <c:pt idx="9275">
                  <c:v>6.6867811400000005E-2</c:v>
                </c:pt>
                <c:pt idx="9276">
                  <c:v>6.53604775E-2</c:v>
                </c:pt>
                <c:pt idx="9277">
                  <c:v>6.5360610700000002E-2</c:v>
                </c:pt>
                <c:pt idx="9278">
                  <c:v>6.5360803999999995E-2</c:v>
                </c:pt>
                <c:pt idx="9279">
                  <c:v>6.5361046399999997E-2</c:v>
                </c:pt>
                <c:pt idx="9280">
                  <c:v>6.3853931799999999E-2</c:v>
                </c:pt>
                <c:pt idx="9281">
                  <c:v>6.5361637E-2</c:v>
                </c:pt>
                <c:pt idx="9282">
                  <c:v>6.5361964499999994E-2</c:v>
                </c:pt>
                <c:pt idx="9283">
                  <c:v>6.6869693300000005E-2</c:v>
                </c:pt>
                <c:pt idx="9284">
                  <c:v>6.6870024299999997E-2</c:v>
                </c:pt>
                <c:pt idx="9285">
                  <c:v>6.6870341900000005E-2</c:v>
                </c:pt>
                <c:pt idx="9286">
                  <c:v>6.5363241899999994E-2</c:v>
                </c:pt>
                <c:pt idx="9287">
                  <c:v>6.6870893700000003E-2</c:v>
                </c:pt>
                <c:pt idx="9288">
                  <c:v>6.3856322399999998E-2</c:v>
                </c:pt>
                <c:pt idx="9289">
                  <c:v>6.53638738E-2</c:v>
                </c:pt>
                <c:pt idx="9290">
                  <c:v>6.5363966699999998E-2</c:v>
                </c:pt>
                <c:pt idx="9291">
                  <c:v>6.5363983400000006E-2</c:v>
                </c:pt>
                <c:pt idx="9292">
                  <c:v>6.5363920800000003E-2</c:v>
                </c:pt>
                <c:pt idx="9293">
                  <c:v>6.5363788300000003E-2</c:v>
                </c:pt>
                <c:pt idx="9294">
                  <c:v>6.5363595699999999E-2</c:v>
                </c:pt>
                <c:pt idx="9295">
                  <c:v>6.5363353999999999E-2</c:v>
                </c:pt>
                <c:pt idx="9296">
                  <c:v>6.3855680100000006E-2</c:v>
                </c:pt>
                <c:pt idx="9297">
                  <c:v>6.5362764500000003E-2</c:v>
                </c:pt>
                <c:pt idx="9298">
                  <c:v>6.5362437699999998E-2</c:v>
                </c:pt>
                <c:pt idx="9299">
                  <c:v>6.3854708199999999E-2</c:v>
                </c:pt>
                <c:pt idx="9300">
                  <c:v>6.5361771599999993E-2</c:v>
                </c:pt>
                <c:pt idx="9301">
                  <c:v>6.5361453299999997E-2</c:v>
                </c:pt>
                <c:pt idx="9302">
                  <c:v>6.5361158899999994E-2</c:v>
                </c:pt>
                <c:pt idx="9303">
                  <c:v>6.3853502800000003E-2</c:v>
                </c:pt>
                <c:pt idx="9304">
                  <c:v>6.3853287800000005E-2</c:v>
                </c:pt>
                <c:pt idx="9305">
                  <c:v>6.5360524899999994E-2</c:v>
                </c:pt>
                <c:pt idx="9306">
                  <c:v>6.3853035000000002E-2</c:v>
                </c:pt>
                <c:pt idx="9307">
                  <c:v>6.3853014400000005E-2</c:v>
                </c:pt>
                <c:pt idx="9308">
                  <c:v>6.5360411300000004E-2</c:v>
                </c:pt>
                <c:pt idx="9309">
                  <c:v>6.5360411300000004E-2</c:v>
                </c:pt>
                <c:pt idx="9310">
                  <c:v>6.6867807900000006E-2</c:v>
                </c:pt>
                <c:pt idx="9311">
                  <c:v>6.6867807900000006E-2</c:v>
                </c:pt>
                <c:pt idx="9312">
                  <c:v>6.3853014400000005E-2</c:v>
                </c:pt>
                <c:pt idx="9313">
                  <c:v>6.3853014400000005E-2</c:v>
                </c:pt>
                <c:pt idx="9314">
                  <c:v>6.3853014400000005E-2</c:v>
                </c:pt>
                <c:pt idx="9315">
                  <c:v>6.5360411300000004E-2</c:v>
                </c:pt>
                <c:pt idx="9316">
                  <c:v>6.5360411300000004E-2</c:v>
                </c:pt>
                <c:pt idx="9317">
                  <c:v>6.3853014400000005E-2</c:v>
                </c:pt>
                <c:pt idx="9318">
                  <c:v>6.3853014400000005E-2</c:v>
                </c:pt>
                <c:pt idx="9319">
                  <c:v>6.5360411300000004E-2</c:v>
                </c:pt>
                <c:pt idx="9320">
                  <c:v>6.2345617800000003E-2</c:v>
                </c:pt>
                <c:pt idx="9321">
                  <c:v>6.5360411300000004E-2</c:v>
                </c:pt>
                <c:pt idx="9322">
                  <c:v>6.3853014400000005E-2</c:v>
                </c:pt>
                <c:pt idx="9323">
                  <c:v>6.3853014400000005E-2</c:v>
                </c:pt>
                <c:pt idx="9324">
                  <c:v>6.5360411300000004E-2</c:v>
                </c:pt>
                <c:pt idx="9325">
                  <c:v>6.2345617800000003E-2</c:v>
                </c:pt>
                <c:pt idx="9326">
                  <c:v>6.2345617800000003E-2</c:v>
                </c:pt>
                <c:pt idx="9327">
                  <c:v>6.3853014400000005E-2</c:v>
                </c:pt>
                <c:pt idx="9328">
                  <c:v>6.2345617800000003E-2</c:v>
                </c:pt>
                <c:pt idx="9329">
                  <c:v>6.5360411300000004E-2</c:v>
                </c:pt>
                <c:pt idx="9330">
                  <c:v>6.3853014400000005E-2</c:v>
                </c:pt>
                <c:pt idx="9331">
                  <c:v>6.6867807900000006E-2</c:v>
                </c:pt>
                <c:pt idx="9332">
                  <c:v>6.3853014400000005E-2</c:v>
                </c:pt>
                <c:pt idx="9333">
                  <c:v>6.5360411300000004E-2</c:v>
                </c:pt>
                <c:pt idx="9334">
                  <c:v>6.3853014400000005E-2</c:v>
                </c:pt>
                <c:pt idx="9335">
                  <c:v>6.3853014400000005E-2</c:v>
                </c:pt>
                <c:pt idx="9336">
                  <c:v>6.3853014400000005E-2</c:v>
                </c:pt>
                <c:pt idx="9337">
                  <c:v>6.3853014400000005E-2</c:v>
                </c:pt>
                <c:pt idx="9338">
                  <c:v>6.3853014400000005E-2</c:v>
                </c:pt>
                <c:pt idx="9339">
                  <c:v>6.5360414899999997E-2</c:v>
                </c:pt>
                <c:pt idx="9340">
                  <c:v>6.3853081000000006E-2</c:v>
                </c:pt>
                <c:pt idx="9341">
                  <c:v>6.38532141E-2</c:v>
                </c:pt>
                <c:pt idx="9342">
                  <c:v>6.3853407400000006E-2</c:v>
                </c:pt>
                <c:pt idx="9343">
                  <c:v>6.5361046399999997E-2</c:v>
                </c:pt>
                <c:pt idx="9344">
                  <c:v>6.6868723199999994E-2</c:v>
                </c:pt>
                <c:pt idx="9345">
                  <c:v>6.3854241899999997E-2</c:v>
                </c:pt>
                <c:pt idx="9346">
                  <c:v>6.3854569400000005E-2</c:v>
                </c:pt>
                <c:pt idx="9347">
                  <c:v>6.3854904399999995E-2</c:v>
                </c:pt>
                <c:pt idx="9348">
                  <c:v>6.23478425E-2</c:v>
                </c:pt>
                <c:pt idx="9349">
                  <c:v>6.3855554499999995E-2</c:v>
                </c:pt>
                <c:pt idx="9350">
                  <c:v>6.3855848500000006E-2</c:v>
                </c:pt>
                <c:pt idx="9351">
                  <c:v>6.3856107999999995E-2</c:v>
                </c:pt>
                <c:pt idx="9352">
                  <c:v>6.23489297E-2</c:v>
                </c:pt>
                <c:pt idx="9353">
                  <c:v>6.3856481100000001E-2</c:v>
                </c:pt>
                <c:pt idx="9354">
                  <c:v>6.5363966699999998E-2</c:v>
                </c:pt>
                <c:pt idx="9355">
                  <c:v>6.3856591500000004E-2</c:v>
                </c:pt>
                <c:pt idx="9356">
                  <c:v>6.3856537699999993E-2</c:v>
                </c:pt>
                <c:pt idx="9357">
                  <c:v>6.5363815000000006E-2</c:v>
                </c:pt>
                <c:pt idx="9358">
                  <c:v>6.5363647400000002E-2</c:v>
                </c:pt>
                <c:pt idx="9359">
                  <c:v>6.3856041799999999E-2</c:v>
                </c:pt>
                <c:pt idx="9360">
                  <c:v>6.5363185599999998E-2</c:v>
                </c:pt>
                <c:pt idx="9361">
                  <c:v>6.5362908299999994E-2</c:v>
                </c:pt>
                <c:pt idx="9362">
                  <c:v>6.5362610700000004E-2</c:v>
                </c:pt>
                <c:pt idx="9363">
                  <c:v>6.3854906899999994E-2</c:v>
                </c:pt>
                <c:pt idx="9364">
                  <c:v>6.5361987999999996E-2</c:v>
                </c:pt>
                <c:pt idx="9365">
                  <c:v>6.3854284600000005E-2</c:v>
                </c:pt>
                <c:pt idx="9366">
                  <c:v>6.3853988400000006E-2</c:v>
                </c:pt>
                <c:pt idx="9367">
                  <c:v>6.3853713199999995E-2</c:v>
                </c:pt>
                <c:pt idx="9368">
                  <c:v>6.5360863399999997E-2</c:v>
                </c:pt>
                <c:pt idx="9369">
                  <c:v>6.6868052100000006E-2</c:v>
                </c:pt>
                <c:pt idx="9370">
                  <c:v>6.53604936E-2</c:v>
                </c:pt>
                <c:pt idx="9371">
                  <c:v>6.5360383499999994E-2</c:v>
                </c:pt>
                <c:pt idx="9372">
                  <c:v>6.3852900099999998E-2</c:v>
                </c:pt>
                <c:pt idx="9373">
                  <c:v>6.5360222600000004E-2</c:v>
                </c:pt>
                <c:pt idx="9374">
                  <c:v>6.3852763100000001E-2</c:v>
                </c:pt>
                <c:pt idx="9375">
                  <c:v>6.3852712500000006E-2</c:v>
                </c:pt>
                <c:pt idx="9376">
                  <c:v>6.3852674100000006E-2</c:v>
                </c:pt>
                <c:pt idx="9377">
                  <c:v>6.53600446E-2</c:v>
                </c:pt>
                <c:pt idx="9378">
                  <c:v>6.536003E-2</c:v>
                </c:pt>
                <c:pt idx="9379">
                  <c:v>6.5360027500000001E-2</c:v>
                </c:pt>
                <c:pt idx="9380">
                  <c:v>6.5360037199999999E-2</c:v>
                </c:pt>
                <c:pt idx="9381">
                  <c:v>6.3852661599999999E-2</c:v>
                </c:pt>
                <c:pt idx="9382">
                  <c:v>6.3852695099999995E-2</c:v>
                </c:pt>
                <c:pt idx="9383">
                  <c:v>6.3852740599999999E-2</c:v>
                </c:pt>
                <c:pt idx="9384">
                  <c:v>6.5360195199999999E-2</c:v>
                </c:pt>
                <c:pt idx="9385">
                  <c:v>6.5360264599999995E-2</c:v>
                </c:pt>
                <c:pt idx="9386">
                  <c:v>6.5360346200000002E-2</c:v>
                </c:pt>
                <c:pt idx="9387">
                  <c:v>6.5360441899999996E-2</c:v>
                </c:pt>
                <c:pt idx="9388">
                  <c:v>6.5360586799999995E-2</c:v>
                </c:pt>
                <c:pt idx="9389">
                  <c:v>6.5360784800000002E-2</c:v>
                </c:pt>
                <c:pt idx="9390">
                  <c:v>6.5361027200000005E-2</c:v>
                </c:pt>
                <c:pt idx="9391">
                  <c:v>6.5361304499999995E-2</c:v>
                </c:pt>
                <c:pt idx="9392">
                  <c:v>6.5361607099999997E-2</c:v>
                </c:pt>
                <c:pt idx="9393">
                  <c:v>6.5361926099999995E-2</c:v>
                </c:pt>
                <c:pt idx="9394">
                  <c:v>6.3854857799999998E-2</c:v>
                </c:pt>
                <c:pt idx="9395">
                  <c:v>6.3855181699999999E-2</c:v>
                </c:pt>
                <c:pt idx="9396">
                  <c:v>6.5362887699999997E-2</c:v>
                </c:pt>
                <c:pt idx="9397">
                  <c:v>6.3855785499999998E-2</c:v>
                </c:pt>
                <c:pt idx="9398">
                  <c:v>6.3856046799999996E-2</c:v>
                </c:pt>
                <c:pt idx="9399">
                  <c:v>6.5363661599999998E-2</c:v>
                </c:pt>
                <c:pt idx="9400">
                  <c:v>6.3856442299999996E-2</c:v>
                </c:pt>
                <c:pt idx="9401">
                  <c:v>6.2349165400000003E-2</c:v>
                </c:pt>
                <c:pt idx="9402">
                  <c:v>6.3856606100000005E-2</c:v>
                </c:pt>
                <c:pt idx="9403">
                  <c:v>6.23491875E-2</c:v>
                </c:pt>
                <c:pt idx="9404">
                  <c:v>6.2349108799999997E-2</c:v>
                </c:pt>
                <c:pt idx="9405">
                  <c:v>6.0841598300000001E-2</c:v>
                </c:pt>
                <c:pt idx="9406">
                  <c:v>6.2348837499999997E-2</c:v>
                </c:pt>
                <c:pt idx="9407">
                  <c:v>6.3856046499999999E-2</c:v>
                </c:pt>
                <c:pt idx="9408">
                  <c:v>6.2348442699999999E-2</c:v>
                </c:pt>
                <c:pt idx="9409">
                  <c:v>6.2348209199999997E-2</c:v>
                </c:pt>
                <c:pt idx="9410">
                  <c:v>6.2347957500000002E-2</c:v>
                </c:pt>
                <c:pt idx="9411">
                  <c:v>6.2347691199999999E-2</c:v>
                </c:pt>
                <c:pt idx="9412">
                  <c:v>6.0840020500000001E-2</c:v>
                </c:pt>
                <c:pt idx="9413">
                  <c:v>6.3854527800000005E-2</c:v>
                </c:pt>
                <c:pt idx="9414">
                  <c:v>6.3854244700000007E-2</c:v>
                </c:pt>
                <c:pt idx="9415">
                  <c:v>6.2346567999999998E-2</c:v>
                </c:pt>
                <c:pt idx="9416">
                  <c:v>6.2346293900000002E-2</c:v>
                </c:pt>
                <c:pt idx="9417">
                  <c:v>6.3853426300000002E-2</c:v>
                </c:pt>
                <c:pt idx="9418">
                  <c:v>6.3853178499999996E-2</c:v>
                </c:pt>
                <c:pt idx="9419">
                  <c:v>6.2345551300000003E-2</c:v>
                </c:pt>
                <c:pt idx="9420">
                  <c:v>6.2345310299999998E-2</c:v>
                </c:pt>
                <c:pt idx="9421">
                  <c:v>6.2345052200000001E-2</c:v>
                </c:pt>
                <c:pt idx="9422">
                  <c:v>6.2344781600000003E-2</c:v>
                </c:pt>
                <c:pt idx="9423">
                  <c:v>6.3851900099999997E-2</c:v>
                </c:pt>
                <c:pt idx="9424">
                  <c:v>6.2344217700000003E-2</c:v>
                </c:pt>
                <c:pt idx="9425">
                  <c:v>6.2343933599999998E-2</c:v>
                </c:pt>
                <c:pt idx="9426">
                  <c:v>6.23436531E-2</c:v>
                </c:pt>
                <c:pt idx="9427">
                  <c:v>6.3850780499999996E-2</c:v>
                </c:pt>
                <c:pt idx="9428">
                  <c:v>6.3850520999999993E-2</c:v>
                </c:pt>
                <c:pt idx="9429">
                  <c:v>6.3850278199999999E-2</c:v>
                </c:pt>
                <c:pt idx="9430">
                  <c:v>6.3850056399999994E-2</c:v>
                </c:pt>
                <c:pt idx="9431">
                  <c:v>6.535726E-2</c:v>
                </c:pt>
                <c:pt idx="9432">
                  <c:v>6.3849691900000005E-2</c:v>
                </c:pt>
                <c:pt idx="9433">
                  <c:v>6.3849558000000001E-2</c:v>
                </c:pt>
                <c:pt idx="9434">
                  <c:v>6.23420607E-2</c:v>
                </c:pt>
                <c:pt idx="9435">
                  <c:v>6.2342007999999997E-2</c:v>
                </c:pt>
                <c:pt idx="9436">
                  <c:v>6.5356828199999994E-2</c:v>
                </c:pt>
                <c:pt idx="9437">
                  <c:v>6.3849516699999997E-2</c:v>
                </c:pt>
                <c:pt idx="9438">
                  <c:v>6.5357069200000006E-2</c:v>
                </c:pt>
                <c:pt idx="9439">
                  <c:v>6.5357273499999993E-2</c:v>
                </c:pt>
                <c:pt idx="9440">
                  <c:v>6.6864921399999999E-2</c:v>
                </c:pt>
                <c:pt idx="9441">
                  <c:v>6.5357802500000006E-2</c:v>
                </c:pt>
                <c:pt idx="9442">
                  <c:v>6.8372907900000002E-2</c:v>
                </c:pt>
                <c:pt idx="9443">
                  <c:v>6.5358430499999995E-2</c:v>
                </c:pt>
                <c:pt idx="9444">
                  <c:v>6.6866156699999998E-2</c:v>
                </c:pt>
                <c:pt idx="9445">
                  <c:v>6.3851683699999995E-2</c:v>
                </c:pt>
                <c:pt idx="9446">
                  <c:v>6.5359393500000001E-2</c:v>
                </c:pt>
                <c:pt idx="9447">
                  <c:v>6.3852285699999997E-2</c:v>
                </c:pt>
                <c:pt idx="9448">
                  <c:v>6.3852544100000005E-2</c:v>
                </c:pt>
                <c:pt idx="9449">
                  <c:v>6.2345365100000001E-2</c:v>
                </c:pt>
                <c:pt idx="9450">
                  <c:v>6.2345533799999998E-2</c:v>
                </c:pt>
                <c:pt idx="9451">
                  <c:v>6.3853042200000001E-2</c:v>
                </c:pt>
                <c:pt idx="9452">
                  <c:v>6.3853128699999998E-2</c:v>
                </c:pt>
                <c:pt idx="9453">
                  <c:v>6.3853203100000006E-2</c:v>
                </c:pt>
                <c:pt idx="9454">
                  <c:v>6.3853265699999995E-2</c:v>
                </c:pt>
                <c:pt idx="9455">
                  <c:v>6.3853316300000004E-2</c:v>
                </c:pt>
                <c:pt idx="9456">
                  <c:v>6.53607509E-2</c:v>
                </c:pt>
                <c:pt idx="9457">
                  <c:v>6.3853381400000006E-2</c:v>
                </c:pt>
                <c:pt idx="9458">
                  <c:v>6.5360791900000006E-2</c:v>
                </c:pt>
                <c:pt idx="9459">
                  <c:v>6.5360794400000005E-2</c:v>
                </c:pt>
                <c:pt idx="9460">
                  <c:v>6.5360785099999999E-2</c:v>
                </c:pt>
                <c:pt idx="9461">
                  <c:v>6.3853367199999997E-2</c:v>
                </c:pt>
                <c:pt idx="9462">
                  <c:v>6.5360729899999997E-2</c:v>
                </c:pt>
                <c:pt idx="9463">
                  <c:v>6.3853288199999997E-2</c:v>
                </c:pt>
                <c:pt idx="9464">
                  <c:v>6.5360627099999999E-2</c:v>
                </c:pt>
                <c:pt idx="9465">
                  <c:v>6.5360557599999994E-2</c:v>
                </c:pt>
                <c:pt idx="9466">
                  <c:v>6.3853079500000007E-2</c:v>
                </c:pt>
                <c:pt idx="9467">
                  <c:v>6.3852983399999994E-2</c:v>
                </c:pt>
                <c:pt idx="9468">
                  <c:v>6.6867632699999999E-2</c:v>
                </c:pt>
                <c:pt idx="9469">
                  <c:v>6.6867434399999995E-2</c:v>
                </c:pt>
                <c:pt idx="9470">
                  <c:v>6.38523971E-2</c:v>
                </c:pt>
                <c:pt idx="9471">
                  <c:v>6.3852119099999993E-2</c:v>
                </c:pt>
                <c:pt idx="9472">
                  <c:v>6.5359213400000005E-2</c:v>
                </c:pt>
                <c:pt idx="9473">
                  <c:v>6.2344096299999999E-2</c:v>
                </c:pt>
                <c:pt idx="9474">
                  <c:v>6.2343768100000002E-2</c:v>
                </c:pt>
                <c:pt idx="9475">
                  <c:v>6.3850841699999994E-2</c:v>
                </c:pt>
                <c:pt idx="9476">
                  <c:v>6.3850527399999996E-2</c:v>
                </c:pt>
                <c:pt idx="9477">
                  <c:v>6.3850234000000006E-2</c:v>
                </c:pt>
                <c:pt idx="9478">
                  <c:v>6.23425705E-2</c:v>
                </c:pt>
                <c:pt idx="9479">
                  <c:v>6.2342346600000001E-2</c:v>
                </c:pt>
                <c:pt idx="9480">
                  <c:v>6.3849572600000001E-2</c:v>
                </c:pt>
                <c:pt idx="9481">
                  <c:v>6.5356857399999996E-2</c:v>
                </c:pt>
                <c:pt idx="9482">
                  <c:v>6.2342006200000001E-2</c:v>
                </c:pt>
                <c:pt idx="9483">
                  <c:v>6.3849434100000005E-2</c:v>
                </c:pt>
                <c:pt idx="9484">
                  <c:v>6.2342111999999998E-2</c:v>
                </c:pt>
                <c:pt idx="9485">
                  <c:v>6.2342231200000001E-2</c:v>
                </c:pt>
                <c:pt idx="9486">
                  <c:v>6.3849786199999994E-2</c:v>
                </c:pt>
                <c:pt idx="9487">
                  <c:v>6.2342570799999997E-2</c:v>
                </c:pt>
                <c:pt idx="9488">
                  <c:v>6.3850183500000005E-2</c:v>
                </c:pt>
                <c:pt idx="9489">
                  <c:v>6.2343018E-2</c:v>
                </c:pt>
                <c:pt idx="9490">
                  <c:v>6.38506712E-2</c:v>
                </c:pt>
                <c:pt idx="9491">
                  <c:v>6.5358337599999997E-2</c:v>
                </c:pt>
                <c:pt idx="9492">
                  <c:v>6.2343816500000003E-2</c:v>
                </c:pt>
                <c:pt idx="9493">
                  <c:v>6.0836701200000003E-2</c:v>
                </c:pt>
                <c:pt idx="9494">
                  <c:v>6.23443843E-2</c:v>
                </c:pt>
                <c:pt idx="9495">
                  <c:v>6.2344666299999997E-2</c:v>
                </c:pt>
                <c:pt idx="9496">
                  <c:v>6.2344941100000002E-2</c:v>
                </c:pt>
                <c:pt idx="9497">
                  <c:v>6.3852602199999997E-2</c:v>
                </c:pt>
                <c:pt idx="9498">
                  <c:v>6.23454534E-2</c:v>
                </c:pt>
                <c:pt idx="9499">
                  <c:v>6.3853081000000006E-2</c:v>
                </c:pt>
                <c:pt idx="9500">
                  <c:v>6.2345925099999998E-2</c:v>
                </c:pt>
                <c:pt idx="9501">
                  <c:v>6.2346182799999997E-2</c:v>
                </c:pt>
                <c:pt idx="9502">
                  <c:v>6.2346453000000003E-2</c:v>
                </c:pt>
                <c:pt idx="9503">
                  <c:v>6.2346732100000003E-2</c:v>
                </c:pt>
                <c:pt idx="9504">
                  <c:v>6.23470151E-2</c:v>
                </c:pt>
                <c:pt idx="9505">
                  <c:v>6.2347298500000002E-2</c:v>
                </c:pt>
                <c:pt idx="9506">
                  <c:v>6.2347577600000002E-2</c:v>
                </c:pt>
                <c:pt idx="9507">
                  <c:v>6.0840454500000002E-2</c:v>
                </c:pt>
                <c:pt idx="9508">
                  <c:v>6.2348106600000001E-2</c:v>
                </c:pt>
                <c:pt idx="9509">
                  <c:v>6.3855741699999996E-2</c:v>
                </c:pt>
                <c:pt idx="9510">
                  <c:v>6.3855962099999997E-2</c:v>
                </c:pt>
                <c:pt idx="9511">
                  <c:v>6.2348764899999999E-2</c:v>
                </c:pt>
                <c:pt idx="9512">
                  <c:v>6.3856323800000003E-2</c:v>
                </c:pt>
                <c:pt idx="9513">
                  <c:v>6.3856456899999997E-2</c:v>
                </c:pt>
                <c:pt idx="9514">
                  <c:v>6.2349159699999997E-2</c:v>
                </c:pt>
                <c:pt idx="9515">
                  <c:v>6.0841818999999998E-2</c:v>
                </c:pt>
                <c:pt idx="9516">
                  <c:v>6.38565772E-2</c:v>
                </c:pt>
                <c:pt idx="9517">
                  <c:v>6.3856470799999995E-2</c:v>
                </c:pt>
                <c:pt idx="9518">
                  <c:v>2.76788712E-2</c:v>
                </c:pt>
                <c:pt idx="9519">
                  <c:v>6.5363456900000005E-2</c:v>
                </c:pt>
                <c:pt idx="9520">
                  <c:v>6.5363179600000001E-2</c:v>
                </c:pt>
                <c:pt idx="9521">
                  <c:v>7.1392442900000005E-2</c:v>
                </c:pt>
                <c:pt idx="9522">
                  <c:v>7.5914292999999994E-2</c:v>
                </c:pt>
                <c:pt idx="9523">
                  <c:v>8.1943528900000007E-2</c:v>
                </c:pt>
                <c:pt idx="9524">
                  <c:v>7.8928399400000002E-2</c:v>
                </c:pt>
                <c:pt idx="9525">
                  <c:v>8.34502565E-2</c:v>
                </c:pt>
                <c:pt idx="9526">
                  <c:v>8.0435160500000005E-2</c:v>
                </c:pt>
                <c:pt idx="9527">
                  <c:v>8.3449681999999997E-2</c:v>
                </c:pt>
                <c:pt idx="9528">
                  <c:v>8.4956854200000001E-2</c:v>
                </c:pt>
                <c:pt idx="9529">
                  <c:v>8.7971481099999999E-2</c:v>
                </c:pt>
                <c:pt idx="9530">
                  <c:v>8.4956590100000007E-2</c:v>
                </c:pt>
                <c:pt idx="9531">
                  <c:v>8.6463965599999998E-2</c:v>
                </c:pt>
                <c:pt idx="9532">
                  <c:v>8.9478759099999999E-2</c:v>
                </c:pt>
                <c:pt idx="9533">
                  <c:v>8.79713622E-2</c:v>
                </c:pt>
                <c:pt idx="9534">
                  <c:v>9.4000949200000003E-2</c:v>
                </c:pt>
                <c:pt idx="9535">
                  <c:v>9.0986155700000002E-2</c:v>
                </c:pt>
                <c:pt idx="9536">
                  <c:v>9.0986155700000002E-2</c:v>
                </c:pt>
                <c:pt idx="9537">
                  <c:v>8.79713622E-2</c:v>
                </c:pt>
                <c:pt idx="9538">
                  <c:v>8.9478759099999999E-2</c:v>
                </c:pt>
                <c:pt idx="9539">
                  <c:v>8.9478759099999999E-2</c:v>
                </c:pt>
                <c:pt idx="9540">
                  <c:v>9.0986155700000002E-2</c:v>
                </c:pt>
                <c:pt idx="9541">
                  <c:v>8.79713622E-2</c:v>
                </c:pt>
                <c:pt idx="9542">
                  <c:v>8.9478759099999999E-2</c:v>
                </c:pt>
                <c:pt idx="9543">
                  <c:v>8.3449172200000005E-2</c:v>
                </c:pt>
                <c:pt idx="9544">
                  <c:v>8.6463965599999998E-2</c:v>
                </c:pt>
                <c:pt idx="9545">
                  <c:v>8.6463965599999998E-2</c:v>
                </c:pt>
                <c:pt idx="9546">
                  <c:v>8.6463965599999998E-2</c:v>
                </c:pt>
                <c:pt idx="9547">
                  <c:v>8.3449172200000005E-2</c:v>
                </c:pt>
                <c:pt idx="9548">
                  <c:v>8.4956568699999999E-2</c:v>
                </c:pt>
                <c:pt idx="9549">
                  <c:v>8.1941775300000005E-2</c:v>
                </c:pt>
                <c:pt idx="9550">
                  <c:v>7.2897394800000001E-2</c:v>
                </c:pt>
                <c:pt idx="9551">
                  <c:v>8.79713622E-2</c:v>
                </c:pt>
                <c:pt idx="9552">
                  <c:v>8.1941775300000005E-2</c:v>
                </c:pt>
                <c:pt idx="9553">
                  <c:v>7.8926981800000004E-2</c:v>
                </c:pt>
                <c:pt idx="9554">
                  <c:v>7.7419585200000002E-2</c:v>
                </c:pt>
                <c:pt idx="9555">
                  <c:v>7.7419585200000002E-2</c:v>
                </c:pt>
                <c:pt idx="9556">
                  <c:v>8.0434378700000003E-2</c:v>
                </c:pt>
                <c:pt idx="9557">
                  <c:v>7.8926981800000004E-2</c:v>
                </c:pt>
                <c:pt idx="9558">
                  <c:v>8.1941775300000005E-2</c:v>
                </c:pt>
                <c:pt idx="9559">
                  <c:v>8.0434378700000003E-2</c:v>
                </c:pt>
                <c:pt idx="9560">
                  <c:v>8.1941775300000005E-2</c:v>
                </c:pt>
                <c:pt idx="9561">
                  <c:v>7.8926981800000004E-2</c:v>
                </c:pt>
                <c:pt idx="9562">
                  <c:v>8.0434378700000003E-2</c:v>
                </c:pt>
                <c:pt idx="9563">
                  <c:v>7.8926981800000004E-2</c:v>
                </c:pt>
                <c:pt idx="9564">
                  <c:v>7.7419585200000002E-2</c:v>
                </c:pt>
                <c:pt idx="9565">
                  <c:v>7.44047917E-2</c:v>
                </c:pt>
                <c:pt idx="9566">
                  <c:v>7.5912188300000003E-2</c:v>
                </c:pt>
                <c:pt idx="9567">
                  <c:v>7.5912188300000003E-2</c:v>
                </c:pt>
                <c:pt idx="9568">
                  <c:v>8.1941775300000005E-2</c:v>
                </c:pt>
                <c:pt idx="9569">
                  <c:v>7.5912188300000003E-2</c:v>
                </c:pt>
                <c:pt idx="9570">
                  <c:v>7.1389998299999993E-2</c:v>
                </c:pt>
                <c:pt idx="9571">
                  <c:v>7.2897394800000001E-2</c:v>
                </c:pt>
                <c:pt idx="9572">
                  <c:v>7.7419585200000002E-2</c:v>
                </c:pt>
                <c:pt idx="9573">
                  <c:v>7.8926981800000004E-2</c:v>
                </c:pt>
                <c:pt idx="9574">
                  <c:v>7.7419585200000002E-2</c:v>
                </c:pt>
                <c:pt idx="9575">
                  <c:v>7.7419585200000002E-2</c:v>
                </c:pt>
                <c:pt idx="9576">
                  <c:v>7.8926981800000004E-2</c:v>
                </c:pt>
                <c:pt idx="9577">
                  <c:v>7.8926981800000004E-2</c:v>
                </c:pt>
                <c:pt idx="9578">
                  <c:v>7.44047917E-2</c:v>
                </c:pt>
                <c:pt idx="9579">
                  <c:v>7.7419581700000004E-2</c:v>
                </c:pt>
                <c:pt idx="9580">
                  <c:v>7.7419519399999998E-2</c:v>
                </c:pt>
                <c:pt idx="9581">
                  <c:v>7.74193876E-2</c:v>
                </c:pt>
                <c:pt idx="9582">
                  <c:v>6.0837826499999997E-2</c:v>
                </c:pt>
                <c:pt idx="9583">
                  <c:v>8.3448545999999998E-2</c:v>
                </c:pt>
                <c:pt idx="9584">
                  <c:v>7.7418676699999994E-2</c:v>
                </c:pt>
                <c:pt idx="9585">
                  <c:v>7.8925767800000005E-2</c:v>
                </c:pt>
                <c:pt idx="9586">
                  <c:v>8.1940240499999997E-2</c:v>
                </c:pt>
                <c:pt idx="9587">
                  <c:v>8.4954707199999993E-2</c:v>
                </c:pt>
                <c:pt idx="9588">
                  <c:v>9.2491376700000003E-2</c:v>
                </c:pt>
                <c:pt idx="9589">
                  <c:v>9.2491064499999998E-2</c:v>
                </c:pt>
                <c:pt idx="9590">
                  <c:v>8.6461174299999999E-2</c:v>
                </c:pt>
                <c:pt idx="9591">
                  <c:v>8.3446117E-2</c:v>
                </c:pt>
                <c:pt idx="9592">
                  <c:v>8.4953304899999998E-2</c:v>
                </c:pt>
                <c:pt idx="9593">
                  <c:v>8.3445746400000007E-2</c:v>
                </c:pt>
                <c:pt idx="9594">
                  <c:v>8.1938253000000003E-2</c:v>
                </c:pt>
                <c:pt idx="9595">
                  <c:v>8.0430831899999999E-2</c:v>
                </c:pt>
                <c:pt idx="9596">
                  <c:v>8.0430831899999999E-2</c:v>
                </c:pt>
                <c:pt idx="9597">
                  <c:v>8.0430831899999999E-2</c:v>
                </c:pt>
                <c:pt idx="9598">
                  <c:v>7.8923430700000005E-2</c:v>
                </c:pt>
                <c:pt idx="9599">
                  <c:v>8.3445633899999996E-2</c:v>
                </c:pt>
                <c:pt idx="9600">
                  <c:v>8.0430831899999999E-2</c:v>
                </c:pt>
                <c:pt idx="9601">
                  <c:v>8.0430831899999999E-2</c:v>
                </c:pt>
                <c:pt idx="9602">
                  <c:v>7.8923430700000005E-2</c:v>
                </c:pt>
                <c:pt idx="9603">
                  <c:v>7.5908628300000003E-2</c:v>
                </c:pt>
                <c:pt idx="9604">
                  <c:v>7.8923430700000005E-2</c:v>
                </c:pt>
                <c:pt idx="9605">
                  <c:v>7.8923430700000005E-2</c:v>
                </c:pt>
                <c:pt idx="9606">
                  <c:v>7.8923430700000005E-2</c:v>
                </c:pt>
                <c:pt idx="9607">
                  <c:v>7.5908628300000003E-2</c:v>
                </c:pt>
                <c:pt idx="9608">
                  <c:v>7.5908628300000003E-2</c:v>
                </c:pt>
                <c:pt idx="9609">
                  <c:v>7.5908628300000003E-2</c:v>
                </c:pt>
                <c:pt idx="9610">
                  <c:v>7.4401227099999995E-2</c:v>
                </c:pt>
                <c:pt idx="9611">
                  <c:v>7.2893825900000001E-2</c:v>
                </c:pt>
                <c:pt idx="9612">
                  <c:v>7.4401227099999995E-2</c:v>
                </c:pt>
                <c:pt idx="9613">
                  <c:v>7.4401227099999995E-2</c:v>
                </c:pt>
                <c:pt idx="9614">
                  <c:v>6.0834616399999999E-2</c:v>
                </c:pt>
                <c:pt idx="9615">
                  <c:v>8.0430831899999999E-2</c:v>
                </c:pt>
                <c:pt idx="9616">
                  <c:v>6.9879023600000006E-2</c:v>
                </c:pt>
                <c:pt idx="9617">
                  <c:v>7.4401227099999995E-2</c:v>
                </c:pt>
                <c:pt idx="9618">
                  <c:v>7.4401227099999995E-2</c:v>
                </c:pt>
                <c:pt idx="9619">
                  <c:v>7.1386424700000006E-2</c:v>
                </c:pt>
                <c:pt idx="9620">
                  <c:v>7.1386424700000006E-2</c:v>
                </c:pt>
                <c:pt idx="9621">
                  <c:v>7.1386424700000006E-2</c:v>
                </c:pt>
                <c:pt idx="9622">
                  <c:v>7.2893825900000001E-2</c:v>
                </c:pt>
                <c:pt idx="9623">
                  <c:v>7.2893825900000001E-2</c:v>
                </c:pt>
                <c:pt idx="9624">
                  <c:v>7.2893825900000001E-2</c:v>
                </c:pt>
                <c:pt idx="9625">
                  <c:v>7.4401227099999995E-2</c:v>
                </c:pt>
                <c:pt idx="9626">
                  <c:v>7.1386424700000006E-2</c:v>
                </c:pt>
                <c:pt idx="9627">
                  <c:v>7.1386424700000006E-2</c:v>
                </c:pt>
                <c:pt idx="9628">
                  <c:v>7.1386424700000006E-2</c:v>
                </c:pt>
                <c:pt idx="9629">
                  <c:v>7.1386424700000006E-2</c:v>
                </c:pt>
                <c:pt idx="9630">
                  <c:v>7.2893825900000001E-2</c:v>
                </c:pt>
                <c:pt idx="9631">
                  <c:v>7.2893825900000001E-2</c:v>
                </c:pt>
                <c:pt idx="9632">
                  <c:v>6.9879023600000006E-2</c:v>
                </c:pt>
                <c:pt idx="9633">
                  <c:v>7.4401227099999995E-2</c:v>
                </c:pt>
                <c:pt idx="9634">
                  <c:v>7.1386424700000006E-2</c:v>
                </c:pt>
                <c:pt idx="9635">
                  <c:v>7.4401227099999995E-2</c:v>
                </c:pt>
                <c:pt idx="9636">
                  <c:v>7.4401227099999995E-2</c:v>
                </c:pt>
                <c:pt idx="9637">
                  <c:v>7.2893825900000001E-2</c:v>
                </c:pt>
                <c:pt idx="9638">
                  <c:v>7.4401227099999995E-2</c:v>
                </c:pt>
                <c:pt idx="9639">
                  <c:v>7.1386424700000006E-2</c:v>
                </c:pt>
                <c:pt idx="9640">
                  <c:v>7.1386424700000006E-2</c:v>
                </c:pt>
                <c:pt idx="9641">
                  <c:v>7.2893825900000001E-2</c:v>
                </c:pt>
                <c:pt idx="9642">
                  <c:v>7.4401227099999995E-2</c:v>
                </c:pt>
                <c:pt idx="9643">
                  <c:v>7.4401230700000001E-2</c:v>
                </c:pt>
                <c:pt idx="9644">
                  <c:v>7.2893892099999996E-2</c:v>
                </c:pt>
                <c:pt idx="9645">
                  <c:v>7.1386624100000004E-2</c:v>
                </c:pt>
                <c:pt idx="9646">
                  <c:v>5.6312810200000001E-2</c:v>
                </c:pt>
                <c:pt idx="9647">
                  <c:v>6.9879658999999997E-2</c:v>
                </c:pt>
                <c:pt idx="9648">
                  <c:v>7.2894740499999999E-2</c:v>
                </c:pt>
                <c:pt idx="9649">
                  <c:v>7.4402448900000001E-2</c:v>
                </c:pt>
                <c:pt idx="9650">
                  <c:v>7.1387976899999997E-2</c:v>
                </c:pt>
                <c:pt idx="9651">
                  <c:v>7.4403108900000001E-2</c:v>
                </c:pt>
                <c:pt idx="9652">
                  <c:v>7.4403439299999999E-2</c:v>
                </c:pt>
                <c:pt idx="9653">
                  <c:v>7.8925950100000003E-2</c:v>
                </c:pt>
                <c:pt idx="9654">
                  <c:v>7.8926241699999997E-2</c:v>
                </c:pt>
                <c:pt idx="9655">
                  <c:v>7.5911704499999996E-2</c:v>
                </c:pt>
                <c:pt idx="9656">
                  <c:v>7.5911917699999998E-2</c:v>
                </c:pt>
                <c:pt idx="9657">
                  <c:v>7.5912075800000006E-2</c:v>
                </c:pt>
                <c:pt idx="9658">
                  <c:v>7.4404771499999994E-2</c:v>
                </c:pt>
                <c:pt idx="9659">
                  <c:v>7.44047917E-2</c:v>
                </c:pt>
                <c:pt idx="9660">
                  <c:v>6.9882601399999994E-2</c:v>
                </c:pt>
                <c:pt idx="9661">
                  <c:v>7.2897394800000001E-2</c:v>
                </c:pt>
                <c:pt idx="9662">
                  <c:v>6.6867807900000006E-2</c:v>
                </c:pt>
                <c:pt idx="9663">
                  <c:v>7.1389998299999993E-2</c:v>
                </c:pt>
                <c:pt idx="9664">
                  <c:v>6.9882601399999994E-2</c:v>
                </c:pt>
                <c:pt idx="9665">
                  <c:v>8.0434378700000003E-2</c:v>
                </c:pt>
                <c:pt idx="9666">
                  <c:v>7.5912188300000003E-2</c:v>
                </c:pt>
                <c:pt idx="9667">
                  <c:v>8.1941775300000005E-2</c:v>
                </c:pt>
                <c:pt idx="9668">
                  <c:v>7.7419585200000002E-2</c:v>
                </c:pt>
                <c:pt idx="9669">
                  <c:v>8.0434378700000003E-2</c:v>
                </c:pt>
                <c:pt idx="9670">
                  <c:v>8.3449172200000005E-2</c:v>
                </c:pt>
                <c:pt idx="9671">
                  <c:v>8.1941775300000005E-2</c:v>
                </c:pt>
                <c:pt idx="9672">
                  <c:v>7.7419585200000002E-2</c:v>
                </c:pt>
                <c:pt idx="9673">
                  <c:v>8.3449172200000005E-2</c:v>
                </c:pt>
                <c:pt idx="9674">
                  <c:v>8.0434378700000003E-2</c:v>
                </c:pt>
                <c:pt idx="9675">
                  <c:v>8.1941775300000005E-2</c:v>
                </c:pt>
                <c:pt idx="9676">
                  <c:v>8.0434378700000003E-2</c:v>
                </c:pt>
                <c:pt idx="9677">
                  <c:v>8.0434378700000003E-2</c:v>
                </c:pt>
                <c:pt idx="9678">
                  <c:v>0.10756752</c:v>
                </c:pt>
                <c:pt idx="9679">
                  <c:v>8.4956568699999999E-2</c:v>
                </c:pt>
                <c:pt idx="9680">
                  <c:v>7.7419585200000002E-2</c:v>
                </c:pt>
                <c:pt idx="9681">
                  <c:v>8.0434378700000003E-2</c:v>
                </c:pt>
                <c:pt idx="9682">
                  <c:v>7.8926981800000004E-2</c:v>
                </c:pt>
                <c:pt idx="9683">
                  <c:v>7.5912188300000003E-2</c:v>
                </c:pt>
                <c:pt idx="9684">
                  <c:v>7.44047917E-2</c:v>
                </c:pt>
                <c:pt idx="9685">
                  <c:v>7.5912188300000003E-2</c:v>
                </c:pt>
                <c:pt idx="9686">
                  <c:v>8.1941775300000005E-2</c:v>
                </c:pt>
                <c:pt idx="9687">
                  <c:v>8.0434378700000003E-2</c:v>
                </c:pt>
                <c:pt idx="9688">
                  <c:v>7.7419585200000002E-2</c:v>
                </c:pt>
                <c:pt idx="9689">
                  <c:v>7.7419585200000002E-2</c:v>
                </c:pt>
                <c:pt idx="9690">
                  <c:v>7.44047917E-2</c:v>
                </c:pt>
                <c:pt idx="9691">
                  <c:v>7.4404788200000002E-2</c:v>
                </c:pt>
                <c:pt idx="9692">
                  <c:v>7.1389932099999998E-2</c:v>
                </c:pt>
                <c:pt idx="9693">
                  <c:v>7.74193876E-2</c:v>
                </c:pt>
                <c:pt idx="9694">
                  <c:v>7.2897004700000004E-2</c:v>
                </c:pt>
                <c:pt idx="9695">
                  <c:v>6.9881968000000003E-2</c:v>
                </c:pt>
                <c:pt idx="9696">
                  <c:v>7.2896483100000006E-2</c:v>
                </c:pt>
                <c:pt idx="9697">
                  <c:v>7.5910971100000002E-2</c:v>
                </c:pt>
                <c:pt idx="9698">
                  <c:v>7.8925443100000006E-2</c:v>
                </c:pt>
                <c:pt idx="9699">
                  <c:v>7.7417711599999994E-2</c:v>
                </c:pt>
                <c:pt idx="9700">
                  <c:v>7.7417381899999999E-2</c:v>
                </c:pt>
                <c:pt idx="9701">
                  <c:v>7.5909665700000004E-2</c:v>
                </c:pt>
                <c:pt idx="9702">
                  <c:v>7.8924173299999997E-2</c:v>
                </c:pt>
                <c:pt idx="9703">
                  <c:v>7.2894312899999994E-2</c:v>
                </c:pt>
                <c:pt idx="9704">
                  <c:v>7.7416300800000004E-2</c:v>
                </c:pt>
                <c:pt idx="9705">
                  <c:v>7.7416142300000004E-2</c:v>
                </c:pt>
                <c:pt idx="9706">
                  <c:v>7.7416049799999997E-2</c:v>
                </c:pt>
                <c:pt idx="9707">
                  <c:v>7.4401227099999995E-2</c:v>
                </c:pt>
                <c:pt idx="9708">
                  <c:v>7.2893825900000001E-2</c:v>
                </c:pt>
                <c:pt idx="9709">
                  <c:v>7.4401227099999995E-2</c:v>
                </c:pt>
                <c:pt idx="9710">
                  <c:v>7.1386424700000006E-2</c:v>
                </c:pt>
                <c:pt idx="9711">
                  <c:v>6.9879023600000006E-2</c:v>
                </c:pt>
                <c:pt idx="9712">
                  <c:v>7.5908628300000003E-2</c:v>
                </c:pt>
                <c:pt idx="9713">
                  <c:v>7.1386424700000006E-2</c:v>
                </c:pt>
                <c:pt idx="9714">
                  <c:v>6.9879023600000006E-2</c:v>
                </c:pt>
                <c:pt idx="9715">
                  <c:v>7.1386424700000006E-2</c:v>
                </c:pt>
                <c:pt idx="9716">
                  <c:v>6.6864221200000004E-2</c:v>
                </c:pt>
                <c:pt idx="9717">
                  <c:v>6.8371622399999998E-2</c:v>
                </c:pt>
                <c:pt idx="9718">
                  <c:v>6.6864221200000004E-2</c:v>
                </c:pt>
                <c:pt idx="9719">
                  <c:v>6.6864221200000004E-2</c:v>
                </c:pt>
                <c:pt idx="9720">
                  <c:v>6.2342017600000001E-2</c:v>
                </c:pt>
                <c:pt idx="9721">
                  <c:v>6.5356819999999996E-2</c:v>
                </c:pt>
                <c:pt idx="9722">
                  <c:v>6.0834616399999999E-2</c:v>
                </c:pt>
                <c:pt idx="9723">
                  <c:v>6.0834616399999999E-2</c:v>
                </c:pt>
                <c:pt idx="9724">
                  <c:v>6.3849418800000002E-2</c:v>
                </c:pt>
                <c:pt idx="9725">
                  <c:v>6.8371622399999998E-2</c:v>
                </c:pt>
                <c:pt idx="9726">
                  <c:v>6.5356819999999996E-2</c:v>
                </c:pt>
                <c:pt idx="9727">
                  <c:v>6.8371622399999998E-2</c:v>
                </c:pt>
                <c:pt idx="9728">
                  <c:v>6.3849418800000002E-2</c:v>
                </c:pt>
                <c:pt idx="9729">
                  <c:v>6.3849418800000002E-2</c:v>
                </c:pt>
                <c:pt idx="9730">
                  <c:v>6.3849418800000002E-2</c:v>
                </c:pt>
                <c:pt idx="9731">
                  <c:v>6.5356819999999996E-2</c:v>
                </c:pt>
                <c:pt idx="9732">
                  <c:v>6.3849418800000002E-2</c:v>
                </c:pt>
                <c:pt idx="9733">
                  <c:v>6.3849418800000002E-2</c:v>
                </c:pt>
                <c:pt idx="9734">
                  <c:v>6.6864221200000004E-2</c:v>
                </c:pt>
                <c:pt idx="9735">
                  <c:v>6.6864221200000004E-2</c:v>
                </c:pt>
                <c:pt idx="9736">
                  <c:v>6.2342017600000001E-2</c:v>
                </c:pt>
                <c:pt idx="9737">
                  <c:v>6.2342017600000001E-2</c:v>
                </c:pt>
                <c:pt idx="9738">
                  <c:v>6.5356819999999996E-2</c:v>
                </c:pt>
                <c:pt idx="9739">
                  <c:v>6.5356822499999995E-2</c:v>
                </c:pt>
                <c:pt idx="9740">
                  <c:v>6.23420628E-2</c:v>
                </c:pt>
                <c:pt idx="9741">
                  <c:v>6.6864358200000001E-2</c:v>
                </c:pt>
                <c:pt idx="9742">
                  <c:v>6.0834890900000001E-2</c:v>
                </c:pt>
                <c:pt idx="9743">
                  <c:v>6.2342467200000001E-2</c:v>
                </c:pt>
                <c:pt idx="9744">
                  <c:v>5.9327875600000003E-2</c:v>
                </c:pt>
                <c:pt idx="9745">
                  <c:v>6.6865114000000003E-2</c:v>
                </c:pt>
                <c:pt idx="9746">
                  <c:v>7.2894972599999996E-2</c:v>
                </c:pt>
                <c:pt idx="9747">
                  <c:v>7.4402647599999996E-2</c:v>
                </c:pt>
                <c:pt idx="9748">
                  <c:v>7.28955362E-2</c:v>
                </c:pt>
                <c:pt idx="9749">
                  <c:v>6.9881034199999997E-2</c:v>
                </c:pt>
                <c:pt idx="9750">
                  <c:v>6.6866535199999994E-2</c:v>
                </c:pt>
                <c:pt idx="9751">
                  <c:v>6.8374228300000006E-2</c:v>
                </c:pt>
                <c:pt idx="9752">
                  <c:v>6.5359719299999994E-2</c:v>
                </c:pt>
                <c:pt idx="9753">
                  <c:v>7.1389581399999999E-2</c:v>
                </c:pt>
                <c:pt idx="9754">
                  <c:v>6.6867643000000004E-2</c:v>
                </c:pt>
                <c:pt idx="9755">
                  <c:v>6.9882667900000001E-2</c:v>
                </c:pt>
                <c:pt idx="9756">
                  <c:v>6.8375514900000003E-2</c:v>
                </c:pt>
                <c:pt idx="9757">
                  <c:v>6.2346195299999997E-2</c:v>
                </c:pt>
                <c:pt idx="9758">
                  <c:v>6.5361268599999994E-2</c:v>
                </c:pt>
                <c:pt idx="9759">
                  <c:v>6.08393744E-2</c:v>
                </c:pt>
                <c:pt idx="9760">
                  <c:v>5.9332277900000001E-2</c:v>
                </c:pt>
                <c:pt idx="9761">
                  <c:v>5.6317787399999999E-2</c:v>
                </c:pt>
                <c:pt idx="9762">
                  <c:v>5.93328703E-2</c:v>
                </c:pt>
                <c:pt idx="9763">
                  <c:v>5.9333153299999997E-2</c:v>
                </c:pt>
                <c:pt idx="9764">
                  <c:v>5.9333420999999997E-2</c:v>
                </c:pt>
                <c:pt idx="9765">
                  <c:v>6.0841060699999998E-2</c:v>
                </c:pt>
                <c:pt idx="9766">
                  <c:v>6.0841281099999998E-2</c:v>
                </c:pt>
                <c:pt idx="9767">
                  <c:v>5.4811898800000002E-2</c:v>
                </c:pt>
                <c:pt idx="9768">
                  <c:v>5.6319444599999997E-2</c:v>
                </c:pt>
                <c:pt idx="9769">
                  <c:v>5.4812162999999997E-2</c:v>
                </c:pt>
                <c:pt idx="9770">
                  <c:v>5.63196194E-2</c:v>
                </c:pt>
                <c:pt idx="9771">
                  <c:v>5.3304846199999999E-2</c:v>
                </c:pt>
                <c:pt idx="9772">
                  <c:v>5.3304803499999998E-2</c:v>
                </c:pt>
                <c:pt idx="9773">
                  <c:v>5.6319496199999999E-2</c:v>
                </c:pt>
                <c:pt idx="9774">
                  <c:v>5.4811967199999999E-2</c:v>
                </c:pt>
                <c:pt idx="9775">
                  <c:v>5.6319185000000001E-2</c:v>
                </c:pt>
                <c:pt idx="9776">
                  <c:v>5.6318976399999998E-2</c:v>
                </c:pt>
                <c:pt idx="9777">
                  <c:v>5.3303952600000003E-2</c:v>
                </c:pt>
                <c:pt idx="9778">
                  <c:v>5.4811085400000001E-2</c:v>
                </c:pt>
                <c:pt idx="9779">
                  <c:v>5.63182011E-2</c:v>
                </c:pt>
                <c:pt idx="9780">
                  <c:v>5.9332699400000001E-2</c:v>
                </c:pt>
                <c:pt idx="9781">
                  <c:v>5.9332402200000002E-2</c:v>
                </c:pt>
                <c:pt idx="9782">
                  <c:v>5.9332102800000001E-2</c:v>
                </c:pt>
                <c:pt idx="9783">
                  <c:v>5.9331806600000002E-2</c:v>
                </c:pt>
                <c:pt idx="9784">
                  <c:v>6.0838914799999998E-2</c:v>
                </c:pt>
                <c:pt idx="9785">
                  <c:v>6.2346037600000001E-2</c:v>
                </c:pt>
                <c:pt idx="9786">
                  <c:v>6.23457834E-2</c:v>
                </c:pt>
                <c:pt idx="9787">
                  <c:v>6.0838153999999998E-2</c:v>
                </c:pt>
                <c:pt idx="9788">
                  <c:v>5.6315717299999998E-2</c:v>
                </c:pt>
                <c:pt idx="9789">
                  <c:v>5.48080523E-2</c:v>
                </c:pt>
                <c:pt idx="9790">
                  <c:v>8.9477917500000004E-2</c:v>
                </c:pt>
                <c:pt idx="9791">
                  <c:v>8.9477631000000002E-2</c:v>
                </c:pt>
                <c:pt idx="9792">
                  <c:v>5.9329368E-2</c:v>
                </c:pt>
                <c:pt idx="9793">
                  <c:v>6.2343865999999998E-2</c:v>
                </c:pt>
                <c:pt idx="9794">
                  <c:v>6.3850971000000006E-2</c:v>
                </c:pt>
                <c:pt idx="9795">
                  <c:v>5.63136895E-2</c:v>
                </c:pt>
                <c:pt idx="9796">
                  <c:v>5.9328219500000001E-2</c:v>
                </c:pt>
                <c:pt idx="9797">
                  <c:v>5.6313170799999999E-2</c:v>
                </c:pt>
                <c:pt idx="9798">
                  <c:v>5.6312948299999999E-2</c:v>
                </c:pt>
                <c:pt idx="9799">
                  <c:v>5.4805356299999997E-2</c:v>
                </c:pt>
                <c:pt idx="9800">
                  <c:v>5.6312603000000003E-2</c:v>
                </c:pt>
                <c:pt idx="9801">
                  <c:v>5.4805090000000001E-2</c:v>
                </c:pt>
                <c:pt idx="9802">
                  <c:v>5.6312426700000001E-2</c:v>
                </c:pt>
                <c:pt idx="9803">
                  <c:v>5.9327215199999998E-2</c:v>
                </c:pt>
                <c:pt idx="9804">
                  <c:v>5.7819813999999997E-2</c:v>
                </c:pt>
                <c:pt idx="9805">
                  <c:v>5.6312412899999997E-2</c:v>
                </c:pt>
                <c:pt idx="9806">
                  <c:v>5.6312412899999997E-2</c:v>
                </c:pt>
                <c:pt idx="9807">
                  <c:v>5.6312412899999997E-2</c:v>
                </c:pt>
                <c:pt idx="9808">
                  <c:v>5.7819813999999997E-2</c:v>
                </c:pt>
                <c:pt idx="9809">
                  <c:v>5.9327215199999998E-2</c:v>
                </c:pt>
                <c:pt idx="9810">
                  <c:v>5.6312412899999997E-2</c:v>
                </c:pt>
                <c:pt idx="9811">
                  <c:v>5.4805012E-2</c:v>
                </c:pt>
                <c:pt idx="9812">
                  <c:v>5.9327215199999998E-2</c:v>
                </c:pt>
                <c:pt idx="9813">
                  <c:v>5.7819813999999997E-2</c:v>
                </c:pt>
                <c:pt idx="9814">
                  <c:v>5.9327215199999998E-2</c:v>
                </c:pt>
                <c:pt idx="9815">
                  <c:v>5.9327215199999998E-2</c:v>
                </c:pt>
                <c:pt idx="9816">
                  <c:v>5.6312412899999997E-2</c:v>
                </c:pt>
                <c:pt idx="9817">
                  <c:v>5.4805012E-2</c:v>
                </c:pt>
                <c:pt idx="9818">
                  <c:v>5.4805012E-2</c:v>
                </c:pt>
                <c:pt idx="9819">
                  <c:v>5.4805012E-2</c:v>
                </c:pt>
                <c:pt idx="9820">
                  <c:v>5.4805012E-2</c:v>
                </c:pt>
                <c:pt idx="9821">
                  <c:v>5.3297610799999999E-2</c:v>
                </c:pt>
                <c:pt idx="9822">
                  <c:v>5.1790209699999999E-2</c:v>
                </c:pt>
                <c:pt idx="9823">
                  <c:v>5.4805012E-2</c:v>
                </c:pt>
                <c:pt idx="9824">
                  <c:v>5.1790209699999999E-2</c:v>
                </c:pt>
                <c:pt idx="9825">
                  <c:v>5.6312412899999997E-2</c:v>
                </c:pt>
                <c:pt idx="9826">
                  <c:v>5.7819813999999997E-2</c:v>
                </c:pt>
                <c:pt idx="9827">
                  <c:v>5.6312412899999997E-2</c:v>
                </c:pt>
                <c:pt idx="9828">
                  <c:v>5.7819813999999997E-2</c:v>
                </c:pt>
                <c:pt idx="9829">
                  <c:v>5.6312412899999997E-2</c:v>
                </c:pt>
                <c:pt idx="9830">
                  <c:v>5.3297610799999999E-2</c:v>
                </c:pt>
                <c:pt idx="9831">
                  <c:v>5.4805012E-2</c:v>
                </c:pt>
                <c:pt idx="9832">
                  <c:v>5.3297610799999999E-2</c:v>
                </c:pt>
                <c:pt idx="9833">
                  <c:v>5.7819813999999997E-2</c:v>
                </c:pt>
                <c:pt idx="9834">
                  <c:v>5.6312412899999997E-2</c:v>
                </c:pt>
                <c:pt idx="9835">
                  <c:v>5.4805012E-2</c:v>
                </c:pt>
                <c:pt idx="9836">
                  <c:v>5.7819813999999997E-2</c:v>
                </c:pt>
                <c:pt idx="9837">
                  <c:v>5.4805012E-2</c:v>
                </c:pt>
                <c:pt idx="9838">
                  <c:v>5.4805012E-2</c:v>
                </c:pt>
                <c:pt idx="9839">
                  <c:v>5.1790209699999999E-2</c:v>
                </c:pt>
                <c:pt idx="9840">
                  <c:v>5.1790209699999999E-2</c:v>
                </c:pt>
                <c:pt idx="9841">
                  <c:v>5.3297610799999999E-2</c:v>
                </c:pt>
                <c:pt idx="9842">
                  <c:v>5.3297610799999999E-2</c:v>
                </c:pt>
                <c:pt idx="9843">
                  <c:v>5.6312412899999997E-2</c:v>
                </c:pt>
                <c:pt idx="9844">
                  <c:v>5.7819813999999997E-2</c:v>
                </c:pt>
                <c:pt idx="9845">
                  <c:v>5.7819813999999997E-2</c:v>
                </c:pt>
                <c:pt idx="9846">
                  <c:v>5.3297610799999999E-2</c:v>
                </c:pt>
                <c:pt idx="9847">
                  <c:v>5.6312412899999997E-2</c:v>
                </c:pt>
                <c:pt idx="9848">
                  <c:v>5.6312412899999997E-2</c:v>
                </c:pt>
                <c:pt idx="9849">
                  <c:v>5.6312412899999997E-2</c:v>
                </c:pt>
                <c:pt idx="9850">
                  <c:v>5.6312412899999997E-2</c:v>
                </c:pt>
                <c:pt idx="9851">
                  <c:v>5.4805012E-2</c:v>
                </c:pt>
                <c:pt idx="9852">
                  <c:v>5.4805012E-2</c:v>
                </c:pt>
                <c:pt idx="9853">
                  <c:v>5.3297610799999999E-2</c:v>
                </c:pt>
                <c:pt idx="9854">
                  <c:v>5.3297610799999999E-2</c:v>
                </c:pt>
                <c:pt idx="9855">
                  <c:v>5.4805012E-2</c:v>
                </c:pt>
                <c:pt idx="9856">
                  <c:v>5.6312412899999997E-2</c:v>
                </c:pt>
                <c:pt idx="9857">
                  <c:v>5.7819813999999997E-2</c:v>
                </c:pt>
                <c:pt idx="9858">
                  <c:v>5.6312412899999997E-2</c:v>
                </c:pt>
                <c:pt idx="9859">
                  <c:v>5.4805012E-2</c:v>
                </c:pt>
                <c:pt idx="9860">
                  <c:v>5.4805012E-2</c:v>
                </c:pt>
                <c:pt idx="9861">
                  <c:v>5.9327215199999998E-2</c:v>
                </c:pt>
                <c:pt idx="9862">
                  <c:v>5.9327215199999998E-2</c:v>
                </c:pt>
                <c:pt idx="9863">
                  <c:v>5.3297610799999999E-2</c:v>
                </c:pt>
                <c:pt idx="9864">
                  <c:v>5.3297610799999999E-2</c:v>
                </c:pt>
                <c:pt idx="9865">
                  <c:v>5.4805012E-2</c:v>
                </c:pt>
                <c:pt idx="9866">
                  <c:v>5.3297610799999999E-2</c:v>
                </c:pt>
                <c:pt idx="9867">
                  <c:v>5.1790209699999999E-2</c:v>
                </c:pt>
                <c:pt idx="9868">
                  <c:v>5.0282808499999998E-2</c:v>
                </c:pt>
                <c:pt idx="9869">
                  <c:v>5.0282808499999998E-2</c:v>
                </c:pt>
                <c:pt idx="9870">
                  <c:v>4.5760604900000001E-2</c:v>
                </c:pt>
                <c:pt idx="9871">
                  <c:v>4.42532037E-2</c:v>
                </c:pt>
                <c:pt idx="9872">
                  <c:v>4.42532037E-2</c:v>
                </c:pt>
                <c:pt idx="9873">
                  <c:v>4.5760604900000001E-2</c:v>
                </c:pt>
                <c:pt idx="9874">
                  <c:v>4.5760604900000001E-2</c:v>
                </c:pt>
                <c:pt idx="9875">
                  <c:v>4.7268006100000003E-2</c:v>
                </c:pt>
                <c:pt idx="9876">
                  <c:v>4.5760604900000001E-2</c:v>
                </c:pt>
                <c:pt idx="9877">
                  <c:v>4.2745802499999999E-2</c:v>
                </c:pt>
                <c:pt idx="9878">
                  <c:v>4.5760604900000001E-2</c:v>
                </c:pt>
                <c:pt idx="9879">
                  <c:v>4.7268006100000003E-2</c:v>
                </c:pt>
                <c:pt idx="9880">
                  <c:v>4.5760604900000001E-2</c:v>
                </c:pt>
                <c:pt idx="9881">
                  <c:v>4.42532037E-2</c:v>
                </c:pt>
                <c:pt idx="9882">
                  <c:v>4.2745802499999999E-2</c:v>
                </c:pt>
                <c:pt idx="9883">
                  <c:v>4.5760604900000001E-2</c:v>
                </c:pt>
                <c:pt idx="9884">
                  <c:v>4.5760604900000001E-2</c:v>
                </c:pt>
                <c:pt idx="9885">
                  <c:v>4.7268006100000003E-2</c:v>
                </c:pt>
                <c:pt idx="9886">
                  <c:v>4.7268006100000003E-2</c:v>
                </c:pt>
                <c:pt idx="9887">
                  <c:v>4.8775407299999997E-2</c:v>
                </c:pt>
                <c:pt idx="9888">
                  <c:v>4.7268006100000003E-2</c:v>
                </c:pt>
                <c:pt idx="9889">
                  <c:v>4.5760604900000001E-2</c:v>
                </c:pt>
                <c:pt idx="9890">
                  <c:v>4.2745802499999999E-2</c:v>
                </c:pt>
                <c:pt idx="9891">
                  <c:v>4.2745802499999999E-2</c:v>
                </c:pt>
                <c:pt idx="9892">
                  <c:v>4.42532037E-2</c:v>
                </c:pt>
                <c:pt idx="9893">
                  <c:v>4.42532037E-2</c:v>
                </c:pt>
                <c:pt idx="9894">
                  <c:v>4.42532037E-2</c:v>
                </c:pt>
                <c:pt idx="9895">
                  <c:v>4.1238401299999998E-2</c:v>
                </c:pt>
                <c:pt idx="9896">
                  <c:v>4.1238401299999998E-2</c:v>
                </c:pt>
                <c:pt idx="9897">
                  <c:v>4.1238401299999998E-2</c:v>
                </c:pt>
                <c:pt idx="9898">
                  <c:v>4.1238401299999998E-2</c:v>
                </c:pt>
                <c:pt idx="9899">
                  <c:v>4.2745799000000001E-2</c:v>
                </c:pt>
                <c:pt idx="9900">
                  <c:v>4.1238335500000001E-2</c:v>
                </c:pt>
                <c:pt idx="9901">
                  <c:v>4.5760407699999998E-2</c:v>
                </c:pt>
                <c:pt idx="9902">
                  <c:v>4.7267617999999997E-2</c:v>
                </c:pt>
                <c:pt idx="9903">
                  <c:v>4.4252573599999998E-2</c:v>
                </c:pt>
                <c:pt idx="9904">
                  <c:v>4.1237488900000001E-2</c:v>
                </c:pt>
                <c:pt idx="9905">
                  <c:v>4.4251984100000002E-2</c:v>
                </c:pt>
                <c:pt idx="9906">
                  <c:v>3.9729446600000003E-2</c:v>
                </c:pt>
                <c:pt idx="9907">
                  <c:v>4.4251318300000002E-2</c:v>
                </c:pt>
                <c:pt idx="9908">
                  <c:v>4.1236174899999999E-2</c:v>
                </c:pt>
                <c:pt idx="9909">
                  <c:v>3.9728445799999998E-2</c:v>
                </c:pt>
                <c:pt idx="9910">
                  <c:v>3.6713333399999999E-2</c:v>
                </c:pt>
                <c:pt idx="9911">
                  <c:v>3.9727871300000002E-2</c:v>
                </c:pt>
                <c:pt idx="9912">
                  <c:v>4.2742453299999997E-2</c:v>
                </c:pt>
                <c:pt idx="9913">
                  <c:v>4.1234872300000003E-2</c:v>
                </c:pt>
                <c:pt idx="9914">
                  <c:v>4.27421656E-2</c:v>
                </c:pt>
                <c:pt idx="9915">
                  <c:v>4.5756940599999997E-2</c:v>
                </c:pt>
                <c:pt idx="9916">
                  <c:v>4.5757033500000002E-2</c:v>
                </c:pt>
                <c:pt idx="9917">
                  <c:v>4.1235041799999997E-2</c:v>
                </c:pt>
                <c:pt idx="9918">
                  <c:v>4.2742785399999997E-2</c:v>
                </c:pt>
                <c:pt idx="9919">
                  <c:v>4.4250624099999997E-2</c:v>
                </c:pt>
                <c:pt idx="9920">
                  <c:v>4.2743732399999998E-2</c:v>
                </c:pt>
                <c:pt idx="9921">
                  <c:v>3.8222096999999997E-2</c:v>
                </c:pt>
                <c:pt idx="9922">
                  <c:v>4.2744922499999997E-2</c:v>
                </c:pt>
                <c:pt idx="9923">
                  <c:v>4.1238162500000002E-2</c:v>
                </c:pt>
                <c:pt idx="9924">
                  <c:v>4.2746213700000001E-2</c:v>
                </c:pt>
                <c:pt idx="9925">
                  <c:v>4.27468534E-2</c:v>
                </c:pt>
                <c:pt idx="9926">
                  <c:v>4.4254864800000002E-2</c:v>
                </c:pt>
                <c:pt idx="9927">
                  <c:v>4.12406352E-2</c:v>
                </c:pt>
                <c:pt idx="9928">
                  <c:v>3.9733743500000002E-2</c:v>
                </c:pt>
                <c:pt idx="9929">
                  <c:v>3.5211978800000002E-2</c:v>
                </c:pt>
                <c:pt idx="9930">
                  <c:v>3.97345011E-2</c:v>
                </c:pt>
                <c:pt idx="9931">
                  <c:v>4.2749512000000003E-2</c:v>
                </c:pt>
                <c:pt idx="9932">
                  <c:v>4.4257037499999999E-2</c:v>
                </c:pt>
                <c:pt idx="9933">
                  <c:v>4.4257093400000003E-2</c:v>
                </c:pt>
                <c:pt idx="9934">
                  <c:v>3.9734891899999999E-2</c:v>
                </c:pt>
                <c:pt idx="9935">
                  <c:v>3.8227420599999999E-2</c:v>
                </c:pt>
                <c:pt idx="9936">
                  <c:v>3.8227287800000002E-2</c:v>
                </c:pt>
                <c:pt idx="9937">
                  <c:v>3.8227101999999999E-2</c:v>
                </c:pt>
                <c:pt idx="9938">
                  <c:v>4.4256457899999997E-2</c:v>
                </c:pt>
                <c:pt idx="9939">
                  <c:v>4.1241388499999997E-2</c:v>
                </c:pt>
                <c:pt idx="9940">
                  <c:v>4.2748474299999999E-2</c:v>
                </c:pt>
                <c:pt idx="9941">
                  <c:v>4.8777723799999999E-2</c:v>
                </c:pt>
                <c:pt idx="9942">
                  <c:v>4.7269955500000002E-2</c:v>
                </c:pt>
                <c:pt idx="9943">
                  <c:v>4.1239967000000002E-2</c:v>
                </c:pt>
                <c:pt idx="9944">
                  <c:v>3.9732156800000001E-2</c:v>
                </c:pt>
                <c:pt idx="9945">
                  <c:v>3.97317342E-2</c:v>
                </c:pt>
                <c:pt idx="9946">
                  <c:v>3.3701701899999999E-2</c:v>
                </c:pt>
                <c:pt idx="9947">
                  <c:v>3.3701269200000002E-2</c:v>
                </c:pt>
                <c:pt idx="9948">
                  <c:v>3.5208242000000001E-2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B71-4381-AC8C-3854421A27EF}"/>
            </c:ext>
          </c:extLst>
        </c:ser>
        <c:ser>
          <c:idx val="3"/>
          <c:order val="4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[1]Sheet1!$O$6:$O$7</c:f>
              <c:numCache>
                <c:formatCode>General</c:formatCode>
                <c:ptCount val="2"/>
                <c:pt idx="0">
                  <c:v>91.437077760696397</c:v>
                </c:pt>
                <c:pt idx="1">
                  <c:v>91.437077760696397</c:v>
                </c:pt>
              </c:numCache>
            </c:numRef>
          </c:xVal>
          <c:yVal>
            <c:numRef>
              <c:f>[1]Sheet1!$P$6:$P$7</c:f>
              <c:numCache>
                <c:formatCode>General</c:formatCode>
                <c:ptCount val="2"/>
                <c:pt idx="0">
                  <c:v>2</c:v>
                </c:pt>
                <c:pt idx="1">
                  <c:v>3.25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B71-4381-AC8C-3854421A27EF}"/>
            </c:ext>
          </c:extLst>
        </c:ser>
        <c:ser>
          <c:idx val="8"/>
          <c:order val="5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[1]Sheet1!$O$9:$O$10</c:f>
              <c:numCache>
                <c:formatCode>General</c:formatCode>
                <c:ptCount val="2"/>
                <c:pt idx="0">
                  <c:v>100.60196137428299</c:v>
                </c:pt>
                <c:pt idx="1">
                  <c:v>100.60196137428299</c:v>
                </c:pt>
              </c:numCache>
            </c:numRef>
          </c:xVal>
          <c:yVal>
            <c:numRef>
              <c:f>[1]Sheet1!$P$9:$P$10</c:f>
              <c:numCache>
                <c:formatCode>General</c:formatCode>
                <c:ptCount val="2"/>
                <c:pt idx="0">
                  <c:v>1.75</c:v>
                </c:pt>
                <c:pt idx="1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B71-4381-AC8C-3854421A27EF}"/>
            </c:ext>
          </c:extLst>
        </c:ser>
        <c:ser>
          <c:idx val="9"/>
          <c:order val="6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[1]Sheet1!$O$12:$O$13</c:f>
              <c:numCache>
                <c:formatCode>General</c:formatCode>
                <c:ptCount val="2"/>
                <c:pt idx="0">
                  <c:v>149.5</c:v>
                </c:pt>
                <c:pt idx="1">
                  <c:v>149.5</c:v>
                </c:pt>
              </c:numCache>
            </c:numRef>
          </c:xVal>
          <c:yVal>
            <c:numRef>
              <c:f>[1]Sheet1!$P$12:$P$13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B71-4381-AC8C-3854421A27EF}"/>
            </c:ext>
          </c:extLst>
        </c:ser>
        <c:ser>
          <c:idx val="5"/>
          <c:order val="7"/>
          <c:spPr>
            <a:ln>
              <a:noFill/>
            </a:ln>
          </c:spPr>
          <c:marker>
            <c:spPr>
              <a:noFill/>
              <a:ln>
                <a:solidFill>
                  <a:srgbClr val="FF0000"/>
                </a:solidFill>
              </a:ln>
            </c:spPr>
          </c:marker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BB71-4381-AC8C-3854421A27EF}"/>
              </c:ext>
            </c:extLst>
          </c:dPt>
          <c:xVal>
            <c:numRef>
              <c:f>Sheet1!$T$2:$T$60</c:f>
              <c:numCache>
                <c:formatCode>General</c:formatCode>
                <c:ptCount val="59"/>
                <c:pt idx="0">
                  <c:v>92.099999999999042</c:v>
                </c:pt>
                <c:pt idx="1">
                  <c:v>91.599999999999071</c:v>
                </c:pt>
                <c:pt idx="2">
                  <c:v>91.599999999999071</c:v>
                </c:pt>
                <c:pt idx="3">
                  <c:v>91.499999999999076</c:v>
                </c:pt>
                <c:pt idx="4">
                  <c:v>91.499999999999076</c:v>
                </c:pt>
                <c:pt idx="5">
                  <c:v>91.499999999999076</c:v>
                </c:pt>
                <c:pt idx="6">
                  <c:v>91.599999999999071</c:v>
                </c:pt>
                <c:pt idx="7">
                  <c:v>91.499999999999076</c:v>
                </c:pt>
                <c:pt idx="8">
                  <c:v>91.599999999999071</c:v>
                </c:pt>
                <c:pt idx="9">
                  <c:v>91.599999999999071</c:v>
                </c:pt>
                <c:pt idx="10">
                  <c:v>91.499999999999076</c:v>
                </c:pt>
                <c:pt idx="11">
                  <c:v>91.599999999999071</c:v>
                </c:pt>
                <c:pt idx="12">
                  <c:v>91.599999999999071</c:v>
                </c:pt>
                <c:pt idx="13">
                  <c:v>91.599999999999071</c:v>
                </c:pt>
                <c:pt idx="14">
                  <c:v>91.499999999999076</c:v>
                </c:pt>
                <c:pt idx="15">
                  <c:v>91.499999999999076</c:v>
                </c:pt>
                <c:pt idx="16">
                  <c:v>91.599999999999071</c:v>
                </c:pt>
                <c:pt idx="17">
                  <c:v>91.599999999999071</c:v>
                </c:pt>
                <c:pt idx="18">
                  <c:v>91.499999999999076</c:v>
                </c:pt>
                <c:pt idx="19">
                  <c:v>91.499999999999076</c:v>
                </c:pt>
                <c:pt idx="20">
                  <c:v>100.89999999999854</c:v>
                </c:pt>
                <c:pt idx="21">
                  <c:v>100.89999999999854</c:v>
                </c:pt>
                <c:pt idx="22">
                  <c:v>100.79999999999855</c:v>
                </c:pt>
                <c:pt idx="23">
                  <c:v>100.79999999999855</c:v>
                </c:pt>
                <c:pt idx="24">
                  <c:v>100.69999999999855</c:v>
                </c:pt>
                <c:pt idx="25">
                  <c:v>100.69999999999855</c:v>
                </c:pt>
                <c:pt idx="26">
                  <c:v>100.69999999999855</c:v>
                </c:pt>
                <c:pt idx="27">
                  <c:v>100.69999999999855</c:v>
                </c:pt>
                <c:pt idx="28">
                  <c:v>100.69999999999855</c:v>
                </c:pt>
                <c:pt idx="29">
                  <c:v>100.69999999999855</c:v>
                </c:pt>
                <c:pt idx="30">
                  <c:v>100.69999999999855</c:v>
                </c:pt>
                <c:pt idx="31">
                  <c:v>100.59999999999856</c:v>
                </c:pt>
                <c:pt idx="32">
                  <c:v>100.69999999999855</c:v>
                </c:pt>
                <c:pt idx="33">
                  <c:v>100.69999999999855</c:v>
                </c:pt>
                <c:pt idx="34">
                  <c:v>100.69999999999855</c:v>
                </c:pt>
                <c:pt idx="35">
                  <c:v>144.0999999999961</c:v>
                </c:pt>
                <c:pt idx="36">
                  <c:v>144.0999999999961</c:v>
                </c:pt>
                <c:pt idx="37">
                  <c:v>144.0999999999961</c:v>
                </c:pt>
                <c:pt idx="38">
                  <c:v>144.0999999999961</c:v>
                </c:pt>
                <c:pt idx="39">
                  <c:v>144.0999999999961</c:v>
                </c:pt>
                <c:pt idx="40">
                  <c:v>144.0999999999961</c:v>
                </c:pt>
                <c:pt idx="41">
                  <c:v>144.0999999999961</c:v>
                </c:pt>
                <c:pt idx="42">
                  <c:v>144.0999999999961</c:v>
                </c:pt>
                <c:pt idx="43">
                  <c:v>91.499999999999076</c:v>
                </c:pt>
                <c:pt idx="44">
                  <c:v>79.699999999999747</c:v>
                </c:pt>
                <c:pt idx="45">
                  <c:v>79.599999999999753</c:v>
                </c:pt>
                <c:pt idx="46">
                  <c:v>91.499999999999076</c:v>
                </c:pt>
                <c:pt idx="47">
                  <c:v>91.499999999999076</c:v>
                </c:pt>
                <c:pt idx="48">
                  <c:v>91.499999999999076</c:v>
                </c:pt>
                <c:pt idx="49">
                  <c:v>144.0999999999961</c:v>
                </c:pt>
                <c:pt idx="50">
                  <c:v>144.0999999999961</c:v>
                </c:pt>
                <c:pt idx="51">
                  <c:v>91.399999999999082</c:v>
                </c:pt>
                <c:pt idx="52">
                  <c:v>79.699999999999747</c:v>
                </c:pt>
                <c:pt idx="53">
                  <c:v>144.0999999999961</c:v>
                </c:pt>
                <c:pt idx="54">
                  <c:v>144.0999999999961</c:v>
                </c:pt>
                <c:pt idx="55">
                  <c:v>144.0999999999961</c:v>
                </c:pt>
                <c:pt idx="56">
                  <c:v>144.0999999999961</c:v>
                </c:pt>
                <c:pt idx="57">
                  <c:v>144.0999999999961</c:v>
                </c:pt>
                <c:pt idx="58">
                  <c:v>144.0999999999961</c:v>
                </c:pt>
              </c:numCache>
            </c:numRef>
          </c:xVal>
          <c:yVal>
            <c:numRef>
              <c:f>Sheet1!$B$2:$B$60</c:f>
              <c:numCache>
                <c:formatCode>0.00</c:formatCode>
                <c:ptCount val="59"/>
                <c:pt idx="0">
                  <c:v>3.1950261655091907</c:v>
                </c:pt>
                <c:pt idx="1">
                  <c:v>3.2466153395224504</c:v>
                </c:pt>
                <c:pt idx="2">
                  <c:v>3.0292593305032733</c:v>
                </c:pt>
                <c:pt idx="3">
                  <c:v>2.6030448635307009</c:v>
                </c:pt>
                <c:pt idx="4">
                  <c:v>1.5177823928710179</c:v>
                </c:pt>
                <c:pt idx="5">
                  <c:v>2.3485591813081661</c:v>
                </c:pt>
                <c:pt idx="6">
                  <c:v>2.1937063140031596</c:v>
                </c:pt>
                <c:pt idx="7">
                  <c:v>2.8831632788922437</c:v>
                </c:pt>
                <c:pt idx="8">
                  <c:v>3.4032836186672348</c:v>
                </c:pt>
                <c:pt idx="9">
                  <c:v>3.0745786870721212</c:v>
                </c:pt>
                <c:pt idx="10">
                  <c:v>2.5084982689983568</c:v>
                </c:pt>
                <c:pt idx="11">
                  <c:v>2.9682982177978929</c:v>
                </c:pt>
                <c:pt idx="12">
                  <c:v>2.4717999465270437</c:v>
                </c:pt>
                <c:pt idx="13">
                  <c:v>2.9052250547455127</c:v>
                </c:pt>
                <c:pt idx="14">
                  <c:v>2.9910654076263095</c:v>
                </c:pt>
                <c:pt idx="15">
                  <c:v>1.988585442735701</c:v>
                </c:pt>
                <c:pt idx="16">
                  <c:v>2.1912646435114658</c:v>
                </c:pt>
                <c:pt idx="17">
                  <c:v>3.0140797220445035</c:v>
                </c:pt>
                <c:pt idx="18">
                  <c:v>2.8787418371981151</c:v>
                </c:pt>
                <c:pt idx="19">
                  <c:v>2.6960324620735618</c:v>
                </c:pt>
                <c:pt idx="20">
                  <c:v>2.9569421187808151</c:v>
                </c:pt>
                <c:pt idx="21">
                  <c:v>2.7927325774499554</c:v>
                </c:pt>
                <c:pt idx="22">
                  <c:v>2.5701629652399962</c:v>
                </c:pt>
                <c:pt idx="23">
                  <c:v>2.1748021513917482</c:v>
                </c:pt>
                <c:pt idx="24">
                  <c:v>1.9705126029712989</c:v>
                </c:pt>
                <c:pt idx="25">
                  <c:v>2.2759972870676504</c:v>
                </c:pt>
                <c:pt idx="26">
                  <c:v>2.9109412440391189</c:v>
                </c:pt>
                <c:pt idx="27">
                  <c:v>2.64</c:v>
                </c:pt>
                <c:pt idx="28">
                  <c:v>2.5334792307681502</c:v>
                </c:pt>
                <c:pt idx="29">
                  <c:v>2.1781633424668132</c:v>
                </c:pt>
                <c:pt idx="30">
                  <c:v>2.0591406215856605</c:v>
                </c:pt>
                <c:pt idx="31">
                  <c:v>2.6384669428857626</c:v>
                </c:pt>
                <c:pt idx="32">
                  <c:v>2.83</c:v>
                </c:pt>
                <c:pt idx="33">
                  <c:v>1.8460487040492615</c:v>
                </c:pt>
                <c:pt idx="34">
                  <c:v>2.3537761824577541</c:v>
                </c:pt>
                <c:pt idx="35">
                  <c:v>1.9951157766450549</c:v>
                </c:pt>
                <c:pt idx="36">
                  <c:v>2.0629287184135188</c:v>
                </c:pt>
                <c:pt idx="37">
                  <c:v>2.0437809437346712</c:v>
                </c:pt>
                <c:pt idx="38">
                  <c:v>1.3902354264600219</c:v>
                </c:pt>
                <c:pt idx="39">
                  <c:v>1.3022906652784829</c:v>
                </c:pt>
                <c:pt idx="40">
                  <c:v>3.2948808978702404</c:v>
                </c:pt>
                <c:pt idx="41">
                  <c:v>1.7034707828615441</c:v>
                </c:pt>
                <c:pt idx="42">
                  <c:v>2.1330121964716766</c:v>
                </c:pt>
                <c:pt idx="43">
                  <c:v>4.646959162939595</c:v>
                </c:pt>
                <c:pt idx="44">
                  <c:v>#N/A</c:v>
                </c:pt>
                <c:pt idx="45">
                  <c:v>1.9554441832099909</c:v>
                </c:pt>
                <c:pt idx="46">
                  <c:v>3.1247082841061213</c:v>
                </c:pt>
                <c:pt idx="47">
                  <c:v>2.8822834032636595</c:v>
                </c:pt>
                <c:pt idx="48">
                  <c:v>3.2788831694121465</c:v>
                </c:pt>
                <c:pt idx="49">
                  <c:v>2.0235116705373177</c:v>
                </c:pt>
                <c:pt idx="50">
                  <c:v>2.2999999999999998</c:v>
                </c:pt>
                <c:pt idx="51" formatCode="General">
                  <c:v>3.75</c:v>
                </c:pt>
                <c:pt idx="52" formatCode="General">
                  <c:v>1.48</c:v>
                </c:pt>
                <c:pt idx="53" formatCode="General">
                  <c:v>2.4900000000000002</c:v>
                </c:pt>
                <c:pt idx="54" formatCode="General">
                  <c:v>1.25</c:v>
                </c:pt>
                <c:pt idx="55">
                  <c:v>2.0918740324355984</c:v>
                </c:pt>
                <c:pt idx="56">
                  <c:v>1.9365923370188187</c:v>
                </c:pt>
                <c:pt idx="57">
                  <c:v>1.1656976701167081</c:v>
                </c:pt>
                <c:pt idx="58">
                  <c:v>2.6790935397023863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B71-4381-AC8C-3854421A2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174479"/>
        <c:axId val="1"/>
      </c:scatterChart>
      <c:scatterChart>
        <c:scatterStyle val="lineMarker"/>
        <c:varyColors val="0"/>
        <c:ser>
          <c:idx val="4"/>
          <c:order val="1"/>
          <c:tx>
            <c:v>BET v7</c:v>
          </c:tx>
          <c:marker>
            <c:symbol val="none"/>
          </c:marker>
          <c:xVal>
            <c:numRef>
              <c:f>[1]Sheet1!$A$2:$A$2991</c:f>
              <c:numCache>
                <c:formatCode>General</c:formatCode>
                <c:ptCount val="299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  <c:pt idx="1001">
                  <c:v>100.09999999999859</c:v>
                </c:pt>
                <c:pt idx="1002">
                  <c:v>100.19999999999858</c:v>
                </c:pt>
                <c:pt idx="1003">
                  <c:v>100.29999999999858</c:v>
                </c:pt>
                <c:pt idx="1004">
                  <c:v>100.39999999999857</c:v>
                </c:pt>
                <c:pt idx="1005">
                  <c:v>100.49999999999856</c:v>
                </c:pt>
                <c:pt idx="1006">
                  <c:v>100.59999999999856</c:v>
                </c:pt>
                <c:pt idx="1007">
                  <c:v>100.69999999999855</c:v>
                </c:pt>
                <c:pt idx="1008">
                  <c:v>100.79999999999855</c:v>
                </c:pt>
                <c:pt idx="1009">
                  <c:v>100.89999999999854</c:v>
                </c:pt>
                <c:pt idx="1010">
                  <c:v>100.99999999999854</c:v>
                </c:pt>
                <c:pt idx="1011">
                  <c:v>101.09999999999853</c:v>
                </c:pt>
                <c:pt idx="1012">
                  <c:v>101.19999999999852</c:v>
                </c:pt>
                <c:pt idx="1013">
                  <c:v>101.29999999999852</c:v>
                </c:pt>
                <c:pt idx="1014">
                  <c:v>101.39999999999851</c:v>
                </c:pt>
                <c:pt idx="1015">
                  <c:v>101.49999999999851</c:v>
                </c:pt>
                <c:pt idx="1016">
                  <c:v>101.5999999999985</c:v>
                </c:pt>
                <c:pt idx="1017">
                  <c:v>101.6999999999985</c:v>
                </c:pt>
                <c:pt idx="1018">
                  <c:v>101.79999999999849</c:v>
                </c:pt>
                <c:pt idx="1019">
                  <c:v>101.89999999999849</c:v>
                </c:pt>
                <c:pt idx="1020">
                  <c:v>101.99999999999848</c:v>
                </c:pt>
                <c:pt idx="1021">
                  <c:v>102.09999999999847</c:v>
                </c:pt>
                <c:pt idx="1022">
                  <c:v>102.19999999999847</c:v>
                </c:pt>
                <c:pt idx="1023">
                  <c:v>102.29999999999846</c:v>
                </c:pt>
                <c:pt idx="1024">
                  <c:v>102.39999999999846</c:v>
                </c:pt>
                <c:pt idx="1025">
                  <c:v>102.49999999999845</c:v>
                </c:pt>
                <c:pt idx="1026">
                  <c:v>102.59999999999845</c:v>
                </c:pt>
                <c:pt idx="1027">
                  <c:v>102.69999999999844</c:v>
                </c:pt>
                <c:pt idx="1028">
                  <c:v>102.79999999999843</c:v>
                </c:pt>
                <c:pt idx="1029">
                  <c:v>102.89999999999843</c:v>
                </c:pt>
                <c:pt idx="1030">
                  <c:v>102.99999999999842</c:v>
                </c:pt>
                <c:pt idx="1031">
                  <c:v>103.09999999999842</c:v>
                </c:pt>
                <c:pt idx="1032">
                  <c:v>103.19999999999841</c:v>
                </c:pt>
                <c:pt idx="1033">
                  <c:v>103.29999999999841</c:v>
                </c:pt>
                <c:pt idx="1034">
                  <c:v>103.3999999999984</c:v>
                </c:pt>
                <c:pt idx="1035">
                  <c:v>103.49999999999839</c:v>
                </c:pt>
                <c:pt idx="1036">
                  <c:v>103.59999999999839</c:v>
                </c:pt>
                <c:pt idx="1037">
                  <c:v>103.69999999999838</c:v>
                </c:pt>
                <c:pt idx="1038">
                  <c:v>103.79999999999838</c:v>
                </c:pt>
                <c:pt idx="1039">
                  <c:v>103.89999999999837</c:v>
                </c:pt>
                <c:pt idx="1040">
                  <c:v>103.99999999999837</c:v>
                </c:pt>
                <c:pt idx="1041">
                  <c:v>104.09999999999836</c:v>
                </c:pt>
                <c:pt idx="1042">
                  <c:v>104.19999999999835</c:v>
                </c:pt>
                <c:pt idx="1043">
                  <c:v>104.29999999999835</c:v>
                </c:pt>
                <c:pt idx="1044">
                  <c:v>104.39999999999834</c:v>
                </c:pt>
                <c:pt idx="1045">
                  <c:v>104.49999999999834</c:v>
                </c:pt>
                <c:pt idx="1046">
                  <c:v>104.59999999999833</c:v>
                </c:pt>
                <c:pt idx="1047">
                  <c:v>104.69999999999833</c:v>
                </c:pt>
                <c:pt idx="1048">
                  <c:v>104.79999999999832</c:v>
                </c:pt>
                <c:pt idx="1049">
                  <c:v>104.89999999999831</c:v>
                </c:pt>
                <c:pt idx="1050">
                  <c:v>104.99999999999831</c:v>
                </c:pt>
                <c:pt idx="1051">
                  <c:v>105.0999999999983</c:v>
                </c:pt>
                <c:pt idx="1052">
                  <c:v>105.1999999999983</c:v>
                </c:pt>
                <c:pt idx="1053">
                  <c:v>105.29999999999829</c:v>
                </c:pt>
                <c:pt idx="1054">
                  <c:v>105.39999999999829</c:v>
                </c:pt>
                <c:pt idx="1055">
                  <c:v>105.49999999999828</c:v>
                </c:pt>
                <c:pt idx="1056">
                  <c:v>105.59999999999827</c:v>
                </c:pt>
                <c:pt idx="1057">
                  <c:v>105.69999999999827</c:v>
                </c:pt>
                <c:pt idx="1058">
                  <c:v>105.79999999999826</c:v>
                </c:pt>
                <c:pt idx="1059">
                  <c:v>105.89999999999826</c:v>
                </c:pt>
                <c:pt idx="1060">
                  <c:v>105.99999999999825</c:v>
                </c:pt>
                <c:pt idx="1061">
                  <c:v>106.09999999999825</c:v>
                </c:pt>
                <c:pt idx="1062">
                  <c:v>106.19999999999824</c:v>
                </c:pt>
                <c:pt idx="1063">
                  <c:v>106.29999999999824</c:v>
                </c:pt>
                <c:pt idx="1064">
                  <c:v>106.39999999999823</c:v>
                </c:pt>
                <c:pt idx="1065">
                  <c:v>106.49999999999822</c:v>
                </c:pt>
                <c:pt idx="1066">
                  <c:v>106.59999999999822</c:v>
                </c:pt>
                <c:pt idx="1067">
                  <c:v>106.69999999999821</c:v>
                </c:pt>
                <c:pt idx="1068">
                  <c:v>106.79999999999821</c:v>
                </c:pt>
                <c:pt idx="1069">
                  <c:v>106.8999999999982</c:v>
                </c:pt>
                <c:pt idx="1070">
                  <c:v>106.9999999999982</c:v>
                </c:pt>
                <c:pt idx="1071">
                  <c:v>107.09999999999819</c:v>
                </c:pt>
                <c:pt idx="1072">
                  <c:v>107.19999999999818</c:v>
                </c:pt>
                <c:pt idx="1073">
                  <c:v>107.29999999999818</c:v>
                </c:pt>
                <c:pt idx="1074">
                  <c:v>107.39999999999817</c:v>
                </c:pt>
                <c:pt idx="1075">
                  <c:v>107.49999999999817</c:v>
                </c:pt>
                <c:pt idx="1076">
                  <c:v>107.59999999999816</c:v>
                </c:pt>
                <c:pt idx="1077">
                  <c:v>107.69999999999816</c:v>
                </c:pt>
                <c:pt idx="1078">
                  <c:v>107.79999999999815</c:v>
                </c:pt>
                <c:pt idx="1079">
                  <c:v>107.89999999999814</c:v>
                </c:pt>
                <c:pt idx="1080">
                  <c:v>107.99999999999814</c:v>
                </c:pt>
                <c:pt idx="1081">
                  <c:v>108.09999999999813</c:v>
                </c:pt>
                <c:pt idx="1082">
                  <c:v>108.19999999999813</c:v>
                </c:pt>
                <c:pt idx="1083">
                  <c:v>108.29999999999812</c:v>
                </c:pt>
                <c:pt idx="1084">
                  <c:v>108.39999999999812</c:v>
                </c:pt>
                <c:pt idx="1085">
                  <c:v>108.49999999999811</c:v>
                </c:pt>
                <c:pt idx="1086">
                  <c:v>108.5999999999981</c:v>
                </c:pt>
                <c:pt idx="1087">
                  <c:v>108.6999999999981</c:v>
                </c:pt>
                <c:pt idx="1088">
                  <c:v>108.79999999999809</c:v>
                </c:pt>
                <c:pt idx="1089">
                  <c:v>108.89999999999809</c:v>
                </c:pt>
                <c:pt idx="1090">
                  <c:v>108.99999999999808</c:v>
                </c:pt>
                <c:pt idx="1091">
                  <c:v>109.09999999999808</c:v>
                </c:pt>
                <c:pt idx="1092">
                  <c:v>109.19999999999807</c:v>
                </c:pt>
                <c:pt idx="1093">
                  <c:v>109.29999999999806</c:v>
                </c:pt>
                <c:pt idx="1094">
                  <c:v>109.39999999999806</c:v>
                </c:pt>
                <c:pt idx="1095">
                  <c:v>109.49999999999805</c:v>
                </c:pt>
                <c:pt idx="1096">
                  <c:v>109.59999999999805</c:v>
                </c:pt>
                <c:pt idx="1097">
                  <c:v>109.69999999999804</c:v>
                </c:pt>
                <c:pt idx="1098">
                  <c:v>109.79999999999804</c:v>
                </c:pt>
                <c:pt idx="1099">
                  <c:v>109.89999999999803</c:v>
                </c:pt>
                <c:pt idx="1100">
                  <c:v>109.99999999999802</c:v>
                </c:pt>
                <c:pt idx="1101">
                  <c:v>110.09999999999802</c:v>
                </c:pt>
                <c:pt idx="1102">
                  <c:v>110.19999999999801</c:v>
                </c:pt>
                <c:pt idx="1103">
                  <c:v>110.29999999999801</c:v>
                </c:pt>
                <c:pt idx="1104">
                  <c:v>110.399999999998</c:v>
                </c:pt>
                <c:pt idx="1105">
                  <c:v>110.499999999998</c:v>
                </c:pt>
                <c:pt idx="1106">
                  <c:v>110.59999999999799</c:v>
                </c:pt>
                <c:pt idx="1107">
                  <c:v>110.69999999999798</c:v>
                </c:pt>
                <c:pt idx="1108">
                  <c:v>110.79999999999798</c:v>
                </c:pt>
                <c:pt idx="1109">
                  <c:v>110.89999999999797</c:v>
                </c:pt>
                <c:pt idx="1110">
                  <c:v>110.99999999999797</c:v>
                </c:pt>
                <c:pt idx="1111">
                  <c:v>111.09999999999796</c:v>
                </c:pt>
                <c:pt idx="1112">
                  <c:v>111.19999999999796</c:v>
                </c:pt>
                <c:pt idx="1113">
                  <c:v>111.29999999999795</c:v>
                </c:pt>
                <c:pt idx="1114">
                  <c:v>111.39999999999795</c:v>
                </c:pt>
                <c:pt idx="1115">
                  <c:v>111.49999999999794</c:v>
                </c:pt>
                <c:pt idx="1116">
                  <c:v>111.59999999999793</c:v>
                </c:pt>
                <c:pt idx="1117">
                  <c:v>111.69999999999793</c:v>
                </c:pt>
                <c:pt idx="1118">
                  <c:v>111.79999999999792</c:v>
                </c:pt>
                <c:pt idx="1119">
                  <c:v>111.89999999999792</c:v>
                </c:pt>
                <c:pt idx="1120">
                  <c:v>111.99999999999791</c:v>
                </c:pt>
                <c:pt idx="1121">
                  <c:v>112.09999999999791</c:v>
                </c:pt>
                <c:pt idx="1122">
                  <c:v>112.1999999999979</c:v>
                </c:pt>
                <c:pt idx="1123">
                  <c:v>112.29999999999789</c:v>
                </c:pt>
                <c:pt idx="1124">
                  <c:v>112.39999999999789</c:v>
                </c:pt>
                <c:pt idx="1125">
                  <c:v>112.49999999999788</c:v>
                </c:pt>
                <c:pt idx="1126">
                  <c:v>112.59999999999788</c:v>
                </c:pt>
                <c:pt idx="1127">
                  <c:v>112.69999999999787</c:v>
                </c:pt>
                <c:pt idx="1128">
                  <c:v>112.79999999999787</c:v>
                </c:pt>
                <c:pt idx="1129">
                  <c:v>112.89999999999786</c:v>
                </c:pt>
                <c:pt idx="1130">
                  <c:v>112.99999999999785</c:v>
                </c:pt>
                <c:pt idx="1131">
                  <c:v>113.09999999999785</c:v>
                </c:pt>
                <c:pt idx="1132">
                  <c:v>113.19999999999784</c:v>
                </c:pt>
                <c:pt idx="1133">
                  <c:v>113.29999999999784</c:v>
                </c:pt>
                <c:pt idx="1134">
                  <c:v>113.39999999999783</c:v>
                </c:pt>
                <c:pt idx="1135">
                  <c:v>113.49999999999783</c:v>
                </c:pt>
                <c:pt idx="1136">
                  <c:v>113.59999999999782</c:v>
                </c:pt>
                <c:pt idx="1137">
                  <c:v>113.69999999999781</c:v>
                </c:pt>
                <c:pt idx="1138">
                  <c:v>113.79999999999781</c:v>
                </c:pt>
                <c:pt idx="1139">
                  <c:v>113.8999999999978</c:v>
                </c:pt>
                <c:pt idx="1140">
                  <c:v>113.9999999999978</c:v>
                </c:pt>
                <c:pt idx="1141">
                  <c:v>114.09999999999779</c:v>
                </c:pt>
                <c:pt idx="1142">
                  <c:v>114.19999999999779</c:v>
                </c:pt>
                <c:pt idx="1143">
                  <c:v>114.29999999999778</c:v>
                </c:pt>
                <c:pt idx="1144">
                  <c:v>114.39999999999777</c:v>
                </c:pt>
                <c:pt idx="1145">
                  <c:v>114.49999999999777</c:v>
                </c:pt>
                <c:pt idx="1146">
                  <c:v>114.59999999999776</c:v>
                </c:pt>
                <c:pt idx="1147">
                  <c:v>114.69999999999776</c:v>
                </c:pt>
                <c:pt idx="1148">
                  <c:v>114.79999999999775</c:v>
                </c:pt>
                <c:pt idx="1149">
                  <c:v>114.89999999999775</c:v>
                </c:pt>
                <c:pt idx="1150">
                  <c:v>114.99999999999774</c:v>
                </c:pt>
                <c:pt idx="1151">
                  <c:v>115.09999999999773</c:v>
                </c:pt>
                <c:pt idx="1152">
                  <c:v>115.19999999999773</c:v>
                </c:pt>
                <c:pt idx="1153">
                  <c:v>115.29999999999772</c:v>
                </c:pt>
                <c:pt idx="1154">
                  <c:v>115.39999999999772</c:v>
                </c:pt>
                <c:pt idx="1155">
                  <c:v>115.49999999999771</c:v>
                </c:pt>
                <c:pt idx="1156">
                  <c:v>115.59999999999771</c:v>
                </c:pt>
                <c:pt idx="1157">
                  <c:v>115.6999999999977</c:v>
                </c:pt>
                <c:pt idx="1158">
                  <c:v>115.79999999999769</c:v>
                </c:pt>
                <c:pt idx="1159">
                  <c:v>115.89999999999769</c:v>
                </c:pt>
                <c:pt idx="1160">
                  <c:v>115.99999999999768</c:v>
                </c:pt>
                <c:pt idx="1161">
                  <c:v>116.09999999999768</c:v>
                </c:pt>
                <c:pt idx="1162">
                  <c:v>116.19999999999767</c:v>
                </c:pt>
                <c:pt idx="1163">
                  <c:v>116.29999999999767</c:v>
                </c:pt>
                <c:pt idx="1164">
                  <c:v>116.39999999999766</c:v>
                </c:pt>
                <c:pt idx="1165">
                  <c:v>116.49999999999766</c:v>
                </c:pt>
                <c:pt idx="1166">
                  <c:v>116.59999999999765</c:v>
                </c:pt>
                <c:pt idx="1167">
                  <c:v>116.69999999999764</c:v>
                </c:pt>
                <c:pt idx="1168">
                  <c:v>116.79999999999764</c:v>
                </c:pt>
                <c:pt idx="1169">
                  <c:v>116.89999999999763</c:v>
                </c:pt>
                <c:pt idx="1170">
                  <c:v>116.99999999999763</c:v>
                </c:pt>
                <c:pt idx="1171">
                  <c:v>117.09999999999762</c:v>
                </c:pt>
                <c:pt idx="1172">
                  <c:v>117.19999999999762</c:v>
                </c:pt>
                <c:pt idx="1173">
                  <c:v>117.29999999999761</c:v>
                </c:pt>
                <c:pt idx="1174">
                  <c:v>117.3999999999976</c:v>
                </c:pt>
                <c:pt idx="1175">
                  <c:v>117.4999999999976</c:v>
                </c:pt>
                <c:pt idx="1176">
                  <c:v>117.59999999999759</c:v>
                </c:pt>
                <c:pt idx="1177">
                  <c:v>117.69999999999759</c:v>
                </c:pt>
                <c:pt idx="1178">
                  <c:v>117.79999999999758</c:v>
                </c:pt>
                <c:pt idx="1179">
                  <c:v>117.89999999999758</c:v>
                </c:pt>
                <c:pt idx="1180">
                  <c:v>117.99999999999757</c:v>
                </c:pt>
                <c:pt idx="1181">
                  <c:v>118.09999999999756</c:v>
                </c:pt>
                <c:pt idx="1182">
                  <c:v>118.19999999999756</c:v>
                </c:pt>
                <c:pt idx="1183">
                  <c:v>118.29999999999755</c:v>
                </c:pt>
                <c:pt idx="1184">
                  <c:v>118.39999999999755</c:v>
                </c:pt>
                <c:pt idx="1185">
                  <c:v>118.49999999999754</c:v>
                </c:pt>
                <c:pt idx="1186">
                  <c:v>118.59999999999754</c:v>
                </c:pt>
                <c:pt idx="1187">
                  <c:v>118.69999999999753</c:v>
                </c:pt>
                <c:pt idx="1188">
                  <c:v>118.79999999999752</c:v>
                </c:pt>
                <c:pt idx="1189">
                  <c:v>118.89999999999752</c:v>
                </c:pt>
                <c:pt idx="1190">
                  <c:v>118.99999999999751</c:v>
                </c:pt>
                <c:pt idx="1191">
                  <c:v>119.09999999999751</c:v>
                </c:pt>
                <c:pt idx="1192">
                  <c:v>119.1999999999975</c:v>
                </c:pt>
                <c:pt idx="1193">
                  <c:v>119.2999999999975</c:v>
                </c:pt>
                <c:pt idx="1194">
                  <c:v>119.39999999999749</c:v>
                </c:pt>
                <c:pt idx="1195">
                  <c:v>119.49999999999748</c:v>
                </c:pt>
                <c:pt idx="1196">
                  <c:v>119.59999999999748</c:v>
                </c:pt>
                <c:pt idx="1197">
                  <c:v>119.69999999999747</c:v>
                </c:pt>
                <c:pt idx="1198">
                  <c:v>119.79999999999747</c:v>
                </c:pt>
                <c:pt idx="1199">
                  <c:v>119.89999999999746</c:v>
                </c:pt>
                <c:pt idx="1200">
                  <c:v>119.99999999999746</c:v>
                </c:pt>
                <c:pt idx="1201">
                  <c:v>120.09999999999745</c:v>
                </c:pt>
                <c:pt idx="1202">
                  <c:v>120.19999999999744</c:v>
                </c:pt>
                <c:pt idx="1203">
                  <c:v>120.29999999999744</c:v>
                </c:pt>
                <c:pt idx="1204">
                  <c:v>120.39999999999743</c:v>
                </c:pt>
                <c:pt idx="1205">
                  <c:v>120.49999999999743</c:v>
                </c:pt>
                <c:pt idx="1206">
                  <c:v>120.59999999999742</c:v>
                </c:pt>
                <c:pt idx="1207">
                  <c:v>120.69999999999742</c:v>
                </c:pt>
                <c:pt idx="1208">
                  <c:v>120.79999999999741</c:v>
                </c:pt>
                <c:pt idx="1209">
                  <c:v>120.89999999999741</c:v>
                </c:pt>
                <c:pt idx="1210">
                  <c:v>120.9999999999974</c:v>
                </c:pt>
                <c:pt idx="1211">
                  <c:v>121.09999999999739</c:v>
                </c:pt>
                <c:pt idx="1212">
                  <c:v>121.19999999999739</c:v>
                </c:pt>
                <c:pt idx="1213">
                  <c:v>121.29999999999738</c:v>
                </c:pt>
                <c:pt idx="1214">
                  <c:v>121.39999999999738</c:v>
                </c:pt>
                <c:pt idx="1215">
                  <c:v>121.49999999999737</c:v>
                </c:pt>
                <c:pt idx="1216">
                  <c:v>121.59999999999737</c:v>
                </c:pt>
                <c:pt idx="1217">
                  <c:v>121.69999999999736</c:v>
                </c:pt>
                <c:pt idx="1218">
                  <c:v>121.79999999999735</c:v>
                </c:pt>
                <c:pt idx="1219">
                  <c:v>121.89999999999735</c:v>
                </c:pt>
                <c:pt idx="1220">
                  <c:v>121.99999999999734</c:v>
                </c:pt>
                <c:pt idx="1221">
                  <c:v>122.09999999999734</c:v>
                </c:pt>
                <c:pt idx="1222">
                  <c:v>122.19999999999733</c:v>
                </c:pt>
                <c:pt idx="1223">
                  <c:v>122.29999999999733</c:v>
                </c:pt>
                <c:pt idx="1224">
                  <c:v>122.39999999999732</c:v>
                </c:pt>
                <c:pt idx="1225">
                  <c:v>122.49999999999731</c:v>
                </c:pt>
                <c:pt idx="1226">
                  <c:v>122.59999999999731</c:v>
                </c:pt>
                <c:pt idx="1227">
                  <c:v>122.6999999999973</c:v>
                </c:pt>
                <c:pt idx="1228">
                  <c:v>122.7999999999973</c:v>
                </c:pt>
                <c:pt idx="1229">
                  <c:v>122.89999999999729</c:v>
                </c:pt>
                <c:pt idx="1230">
                  <c:v>122.99999999999729</c:v>
                </c:pt>
                <c:pt idx="1231">
                  <c:v>123.09999999999728</c:v>
                </c:pt>
                <c:pt idx="1232">
                  <c:v>123.19999999999727</c:v>
                </c:pt>
                <c:pt idx="1233">
                  <c:v>123.29999999999727</c:v>
                </c:pt>
                <c:pt idx="1234">
                  <c:v>123.39999999999726</c:v>
                </c:pt>
                <c:pt idx="1235">
                  <c:v>123.49999999999726</c:v>
                </c:pt>
                <c:pt idx="1236">
                  <c:v>123.59999999999725</c:v>
                </c:pt>
                <c:pt idx="1237">
                  <c:v>123.69999999999725</c:v>
                </c:pt>
                <c:pt idx="1238">
                  <c:v>123.79999999999724</c:v>
                </c:pt>
                <c:pt idx="1239">
                  <c:v>123.89999999999723</c:v>
                </c:pt>
                <c:pt idx="1240">
                  <c:v>123.99999999999723</c:v>
                </c:pt>
                <c:pt idx="1241">
                  <c:v>124.09999999999722</c:v>
                </c:pt>
                <c:pt idx="1242">
                  <c:v>124.19999999999722</c:v>
                </c:pt>
                <c:pt idx="1243">
                  <c:v>124.29999999999721</c:v>
                </c:pt>
                <c:pt idx="1244">
                  <c:v>124.39999999999721</c:v>
                </c:pt>
                <c:pt idx="1245">
                  <c:v>124.4999999999972</c:v>
                </c:pt>
                <c:pt idx="1246">
                  <c:v>124.59999999999719</c:v>
                </c:pt>
                <c:pt idx="1247">
                  <c:v>124.69999999999719</c:v>
                </c:pt>
                <c:pt idx="1248">
                  <c:v>124.79999999999718</c:v>
                </c:pt>
                <c:pt idx="1249">
                  <c:v>124.89999999999718</c:v>
                </c:pt>
                <c:pt idx="1250">
                  <c:v>124.99999999999717</c:v>
                </c:pt>
                <c:pt idx="1251">
                  <c:v>125.09999999999717</c:v>
                </c:pt>
                <c:pt idx="1252">
                  <c:v>125.19999999999716</c:v>
                </c:pt>
                <c:pt idx="1253">
                  <c:v>125.29999999999715</c:v>
                </c:pt>
                <c:pt idx="1254">
                  <c:v>125.39999999999715</c:v>
                </c:pt>
                <c:pt idx="1255">
                  <c:v>125.49999999999714</c:v>
                </c:pt>
                <c:pt idx="1256">
                  <c:v>125.59999999999714</c:v>
                </c:pt>
                <c:pt idx="1257">
                  <c:v>125.69999999999713</c:v>
                </c:pt>
                <c:pt idx="1258">
                  <c:v>125.79999999999713</c:v>
                </c:pt>
                <c:pt idx="1259">
                  <c:v>125.89999999999712</c:v>
                </c:pt>
                <c:pt idx="1260">
                  <c:v>125.99999999999712</c:v>
                </c:pt>
                <c:pt idx="1261">
                  <c:v>126.09999999999711</c:v>
                </c:pt>
                <c:pt idx="1262">
                  <c:v>126.1999999999971</c:v>
                </c:pt>
                <c:pt idx="1263">
                  <c:v>126.2999999999971</c:v>
                </c:pt>
                <c:pt idx="1264">
                  <c:v>126.39999999999709</c:v>
                </c:pt>
                <c:pt idx="1265">
                  <c:v>126.49999999999709</c:v>
                </c:pt>
                <c:pt idx="1266">
                  <c:v>126.59999999999708</c:v>
                </c:pt>
                <c:pt idx="1267">
                  <c:v>126.69999999999708</c:v>
                </c:pt>
                <c:pt idx="1268">
                  <c:v>126.79999999999707</c:v>
                </c:pt>
                <c:pt idx="1269">
                  <c:v>126.89999999999706</c:v>
                </c:pt>
                <c:pt idx="1270">
                  <c:v>126.99999999999706</c:v>
                </c:pt>
                <c:pt idx="1271">
                  <c:v>127.09999999999705</c:v>
                </c:pt>
                <c:pt idx="1272">
                  <c:v>127.19999999999705</c:v>
                </c:pt>
                <c:pt idx="1273">
                  <c:v>127.29999999999704</c:v>
                </c:pt>
                <c:pt idx="1274">
                  <c:v>127.39999999999704</c:v>
                </c:pt>
                <c:pt idx="1275">
                  <c:v>127.49999999999703</c:v>
                </c:pt>
                <c:pt idx="1276">
                  <c:v>127.59999999999702</c:v>
                </c:pt>
                <c:pt idx="1277">
                  <c:v>127.69999999999702</c:v>
                </c:pt>
                <c:pt idx="1278">
                  <c:v>127.79999999999701</c:v>
                </c:pt>
                <c:pt idx="1279">
                  <c:v>127.89999999999701</c:v>
                </c:pt>
                <c:pt idx="1280">
                  <c:v>127.999999999997</c:v>
                </c:pt>
                <c:pt idx="1281">
                  <c:v>128.09999999999701</c:v>
                </c:pt>
                <c:pt idx="1282">
                  <c:v>128.199999999997</c:v>
                </c:pt>
                <c:pt idx="1283">
                  <c:v>128.299999999997</c:v>
                </c:pt>
                <c:pt idx="1284">
                  <c:v>128.39999999999699</c:v>
                </c:pt>
                <c:pt idx="1285">
                  <c:v>128.49999999999699</c:v>
                </c:pt>
                <c:pt idx="1286">
                  <c:v>128.59999999999698</c:v>
                </c:pt>
                <c:pt idx="1287">
                  <c:v>128.69999999999698</c:v>
                </c:pt>
                <c:pt idx="1288">
                  <c:v>128.79999999999697</c:v>
                </c:pt>
                <c:pt idx="1289">
                  <c:v>128.89999999999696</c:v>
                </c:pt>
                <c:pt idx="1290">
                  <c:v>128.99999999999696</c:v>
                </c:pt>
                <c:pt idx="1291">
                  <c:v>129.09999999999695</c:v>
                </c:pt>
                <c:pt idx="1292">
                  <c:v>129.19999999999695</c:v>
                </c:pt>
                <c:pt idx="1293">
                  <c:v>129.29999999999694</c:v>
                </c:pt>
                <c:pt idx="1294">
                  <c:v>129.39999999999694</c:v>
                </c:pt>
                <c:pt idx="1295">
                  <c:v>129.49999999999693</c:v>
                </c:pt>
                <c:pt idx="1296">
                  <c:v>129.59999999999692</c:v>
                </c:pt>
                <c:pt idx="1297">
                  <c:v>129.69999999999692</c:v>
                </c:pt>
                <c:pt idx="1298">
                  <c:v>129.79999999999691</c:v>
                </c:pt>
                <c:pt idx="1299">
                  <c:v>129.89999999999691</c:v>
                </c:pt>
                <c:pt idx="1300">
                  <c:v>129.9999999999969</c:v>
                </c:pt>
                <c:pt idx="1301">
                  <c:v>130.0999999999969</c:v>
                </c:pt>
                <c:pt idx="1302">
                  <c:v>130.19999999999689</c:v>
                </c:pt>
                <c:pt idx="1303">
                  <c:v>130.29999999999688</c:v>
                </c:pt>
                <c:pt idx="1304">
                  <c:v>130.39999999999688</c:v>
                </c:pt>
                <c:pt idx="1305">
                  <c:v>130.49999999999687</c:v>
                </c:pt>
                <c:pt idx="1306">
                  <c:v>130.59999999999687</c:v>
                </c:pt>
                <c:pt idx="1307">
                  <c:v>130.69999999999686</c:v>
                </c:pt>
                <c:pt idx="1308">
                  <c:v>130.79999999999686</c:v>
                </c:pt>
                <c:pt idx="1309">
                  <c:v>130.89999999999685</c:v>
                </c:pt>
                <c:pt idx="1310">
                  <c:v>130.99999999999685</c:v>
                </c:pt>
                <c:pt idx="1311">
                  <c:v>131.09999999999684</c:v>
                </c:pt>
                <c:pt idx="1312">
                  <c:v>131.19999999999683</c:v>
                </c:pt>
                <c:pt idx="1313">
                  <c:v>131.29999999999683</c:v>
                </c:pt>
                <c:pt idx="1314">
                  <c:v>131.39999999999682</c:v>
                </c:pt>
                <c:pt idx="1315">
                  <c:v>131.49999999999682</c:v>
                </c:pt>
                <c:pt idx="1316">
                  <c:v>131.59999999999681</c:v>
                </c:pt>
                <c:pt idx="1317">
                  <c:v>131.69999999999681</c:v>
                </c:pt>
                <c:pt idx="1318">
                  <c:v>131.7999999999968</c:v>
                </c:pt>
                <c:pt idx="1319">
                  <c:v>131.89999999999679</c:v>
                </c:pt>
                <c:pt idx="1320">
                  <c:v>131.99999999999679</c:v>
                </c:pt>
                <c:pt idx="1321">
                  <c:v>132.09999999999678</c:v>
                </c:pt>
                <c:pt idx="1322">
                  <c:v>132.19999999999678</c:v>
                </c:pt>
                <c:pt idx="1323">
                  <c:v>132.29999999999677</c:v>
                </c:pt>
                <c:pt idx="1324">
                  <c:v>132.39999999999677</c:v>
                </c:pt>
                <c:pt idx="1325">
                  <c:v>132.49999999999676</c:v>
                </c:pt>
                <c:pt idx="1326">
                  <c:v>132.59999999999675</c:v>
                </c:pt>
                <c:pt idx="1327">
                  <c:v>132.69999999999675</c:v>
                </c:pt>
                <c:pt idx="1328">
                  <c:v>132.79999999999674</c:v>
                </c:pt>
                <c:pt idx="1329">
                  <c:v>132.89999999999674</c:v>
                </c:pt>
                <c:pt idx="1330">
                  <c:v>132.99999999999673</c:v>
                </c:pt>
                <c:pt idx="1331">
                  <c:v>133.09999999999673</c:v>
                </c:pt>
                <c:pt idx="1332">
                  <c:v>133.19999999999672</c:v>
                </c:pt>
                <c:pt idx="1333">
                  <c:v>133.29999999999671</c:v>
                </c:pt>
                <c:pt idx="1334">
                  <c:v>133.39999999999671</c:v>
                </c:pt>
                <c:pt idx="1335">
                  <c:v>133.4999999999967</c:v>
                </c:pt>
                <c:pt idx="1336">
                  <c:v>133.5999999999967</c:v>
                </c:pt>
                <c:pt idx="1337">
                  <c:v>133.69999999999669</c:v>
                </c:pt>
                <c:pt idx="1338">
                  <c:v>133.79999999999669</c:v>
                </c:pt>
                <c:pt idx="1339">
                  <c:v>133.89999999999668</c:v>
                </c:pt>
                <c:pt idx="1340">
                  <c:v>133.99999999999667</c:v>
                </c:pt>
                <c:pt idx="1341">
                  <c:v>134.09999999999667</c:v>
                </c:pt>
                <c:pt idx="1342">
                  <c:v>134.19999999999666</c:v>
                </c:pt>
                <c:pt idx="1343">
                  <c:v>134.29999999999666</c:v>
                </c:pt>
                <c:pt idx="1344">
                  <c:v>134.39999999999665</c:v>
                </c:pt>
                <c:pt idx="1345">
                  <c:v>134.49999999999665</c:v>
                </c:pt>
                <c:pt idx="1346">
                  <c:v>134.59999999999664</c:v>
                </c:pt>
                <c:pt idx="1347">
                  <c:v>134.69999999999663</c:v>
                </c:pt>
                <c:pt idx="1348">
                  <c:v>134.79999999999663</c:v>
                </c:pt>
                <c:pt idx="1349">
                  <c:v>134.89999999999662</c:v>
                </c:pt>
                <c:pt idx="1350">
                  <c:v>134.99999999999662</c:v>
                </c:pt>
                <c:pt idx="1351">
                  <c:v>135.09999999999661</c:v>
                </c:pt>
                <c:pt idx="1352">
                  <c:v>135.19999999999661</c:v>
                </c:pt>
                <c:pt idx="1353">
                  <c:v>135.2999999999966</c:v>
                </c:pt>
                <c:pt idx="1354">
                  <c:v>135.3999999999966</c:v>
                </c:pt>
                <c:pt idx="1355">
                  <c:v>135.49999999999659</c:v>
                </c:pt>
                <c:pt idx="1356">
                  <c:v>135.59999999999658</c:v>
                </c:pt>
                <c:pt idx="1357">
                  <c:v>135.69999999999658</c:v>
                </c:pt>
                <c:pt idx="1358">
                  <c:v>135.79999999999657</c:v>
                </c:pt>
                <c:pt idx="1359">
                  <c:v>135.89999999999657</c:v>
                </c:pt>
                <c:pt idx="1360">
                  <c:v>135.99999999999656</c:v>
                </c:pt>
                <c:pt idx="1361">
                  <c:v>136.09999999999656</c:v>
                </c:pt>
                <c:pt idx="1362">
                  <c:v>136.19999999999655</c:v>
                </c:pt>
                <c:pt idx="1363">
                  <c:v>136.29999999999654</c:v>
                </c:pt>
                <c:pt idx="1364">
                  <c:v>136.39999999999654</c:v>
                </c:pt>
                <c:pt idx="1365">
                  <c:v>136.49999999999653</c:v>
                </c:pt>
                <c:pt idx="1366">
                  <c:v>136.59999999999653</c:v>
                </c:pt>
                <c:pt idx="1367">
                  <c:v>136.69999999999652</c:v>
                </c:pt>
                <c:pt idx="1368">
                  <c:v>136.79999999999652</c:v>
                </c:pt>
                <c:pt idx="1369">
                  <c:v>136.89999999999651</c:v>
                </c:pt>
                <c:pt idx="1370">
                  <c:v>136.9999999999965</c:v>
                </c:pt>
                <c:pt idx="1371">
                  <c:v>137.0999999999965</c:v>
                </c:pt>
                <c:pt idx="1372">
                  <c:v>137.19999999999649</c:v>
                </c:pt>
                <c:pt idx="1373">
                  <c:v>137.29999999999649</c:v>
                </c:pt>
                <c:pt idx="1374">
                  <c:v>137.39999999999648</c:v>
                </c:pt>
                <c:pt idx="1375">
                  <c:v>137.49999999999648</c:v>
                </c:pt>
                <c:pt idx="1376">
                  <c:v>137.59999999999647</c:v>
                </c:pt>
                <c:pt idx="1377">
                  <c:v>137.69999999999646</c:v>
                </c:pt>
                <c:pt idx="1378">
                  <c:v>137.79999999999646</c:v>
                </c:pt>
                <c:pt idx="1379">
                  <c:v>137.89999999999645</c:v>
                </c:pt>
                <c:pt idx="1380">
                  <c:v>137.99999999999645</c:v>
                </c:pt>
                <c:pt idx="1381">
                  <c:v>138.09999999999644</c:v>
                </c:pt>
                <c:pt idx="1382">
                  <c:v>138.19999999999644</c:v>
                </c:pt>
                <c:pt idx="1383">
                  <c:v>138.29999999999643</c:v>
                </c:pt>
                <c:pt idx="1384">
                  <c:v>138.39999999999642</c:v>
                </c:pt>
                <c:pt idx="1385">
                  <c:v>138.49999999999642</c:v>
                </c:pt>
                <c:pt idx="1386">
                  <c:v>138.59999999999641</c:v>
                </c:pt>
                <c:pt idx="1387">
                  <c:v>138.69999999999641</c:v>
                </c:pt>
                <c:pt idx="1388">
                  <c:v>138.7999999999964</c:v>
                </c:pt>
                <c:pt idx="1389">
                  <c:v>138.8999999999964</c:v>
                </c:pt>
                <c:pt idx="1390">
                  <c:v>138.99999999999639</c:v>
                </c:pt>
                <c:pt idx="1391">
                  <c:v>139.09999999999638</c:v>
                </c:pt>
                <c:pt idx="1392">
                  <c:v>139.19999999999638</c:v>
                </c:pt>
                <c:pt idx="1393">
                  <c:v>139.29999999999637</c:v>
                </c:pt>
                <c:pt idx="1394">
                  <c:v>139.39999999999637</c:v>
                </c:pt>
                <c:pt idx="1395">
                  <c:v>139.49999999999636</c:v>
                </c:pt>
                <c:pt idx="1396">
                  <c:v>139.59999999999636</c:v>
                </c:pt>
                <c:pt idx="1397">
                  <c:v>139.69999999999635</c:v>
                </c:pt>
                <c:pt idx="1398">
                  <c:v>139.79999999999634</c:v>
                </c:pt>
                <c:pt idx="1399">
                  <c:v>139.89999999999634</c:v>
                </c:pt>
                <c:pt idx="1400">
                  <c:v>139.99999999999633</c:v>
                </c:pt>
                <c:pt idx="1401">
                  <c:v>140.09999999999633</c:v>
                </c:pt>
                <c:pt idx="1402">
                  <c:v>140.19999999999632</c:v>
                </c:pt>
                <c:pt idx="1403">
                  <c:v>140.29999999999632</c:v>
                </c:pt>
                <c:pt idx="1404">
                  <c:v>140.39999999999631</c:v>
                </c:pt>
                <c:pt idx="1405">
                  <c:v>140.49999999999631</c:v>
                </c:pt>
                <c:pt idx="1406">
                  <c:v>140.5999999999963</c:v>
                </c:pt>
                <c:pt idx="1407">
                  <c:v>140.69999999999629</c:v>
                </c:pt>
                <c:pt idx="1408">
                  <c:v>140.79999999999629</c:v>
                </c:pt>
                <c:pt idx="1409">
                  <c:v>140.89999999999628</c:v>
                </c:pt>
                <c:pt idx="1410">
                  <c:v>140.99999999999628</c:v>
                </c:pt>
                <c:pt idx="1411">
                  <c:v>141.09999999999627</c:v>
                </c:pt>
                <c:pt idx="1412">
                  <c:v>141.19999999999627</c:v>
                </c:pt>
                <c:pt idx="1413">
                  <c:v>141.29999999999626</c:v>
                </c:pt>
                <c:pt idx="1414">
                  <c:v>141.39999999999625</c:v>
                </c:pt>
                <c:pt idx="1415">
                  <c:v>141.49999999999625</c:v>
                </c:pt>
                <c:pt idx="1416">
                  <c:v>141.59999999999624</c:v>
                </c:pt>
                <c:pt idx="1417">
                  <c:v>141.69999999999624</c:v>
                </c:pt>
                <c:pt idx="1418">
                  <c:v>141.79999999999623</c:v>
                </c:pt>
                <c:pt idx="1419">
                  <c:v>141.89999999999623</c:v>
                </c:pt>
                <c:pt idx="1420">
                  <c:v>141.99999999999622</c:v>
                </c:pt>
                <c:pt idx="1421">
                  <c:v>142.09999999999621</c:v>
                </c:pt>
                <c:pt idx="1422">
                  <c:v>142.19999999999621</c:v>
                </c:pt>
                <c:pt idx="1423">
                  <c:v>142.2999999999962</c:v>
                </c:pt>
                <c:pt idx="1424">
                  <c:v>142.3999999999962</c:v>
                </c:pt>
                <c:pt idx="1425">
                  <c:v>142.49999999999619</c:v>
                </c:pt>
                <c:pt idx="1426">
                  <c:v>142.59999999999619</c:v>
                </c:pt>
                <c:pt idx="1427">
                  <c:v>142.69999999999618</c:v>
                </c:pt>
                <c:pt idx="1428">
                  <c:v>142.79999999999617</c:v>
                </c:pt>
                <c:pt idx="1429">
                  <c:v>142.89999999999617</c:v>
                </c:pt>
                <c:pt idx="1430">
                  <c:v>142.99999999999616</c:v>
                </c:pt>
                <c:pt idx="1431">
                  <c:v>143.09999999999616</c:v>
                </c:pt>
                <c:pt idx="1432">
                  <c:v>143.19999999999615</c:v>
                </c:pt>
                <c:pt idx="1433">
                  <c:v>143.29999999999615</c:v>
                </c:pt>
                <c:pt idx="1434">
                  <c:v>143.39999999999614</c:v>
                </c:pt>
                <c:pt idx="1435">
                  <c:v>143.49999999999613</c:v>
                </c:pt>
                <c:pt idx="1436">
                  <c:v>143.59999999999613</c:v>
                </c:pt>
                <c:pt idx="1437">
                  <c:v>143.69999999999612</c:v>
                </c:pt>
                <c:pt idx="1438">
                  <c:v>143.79999999999612</c:v>
                </c:pt>
                <c:pt idx="1439">
                  <c:v>143.89999999999611</c:v>
                </c:pt>
                <c:pt idx="1440">
                  <c:v>143.99999999999611</c:v>
                </c:pt>
                <c:pt idx="1441">
                  <c:v>144.0999999999961</c:v>
                </c:pt>
                <c:pt idx="1442">
                  <c:v>144.19999999999609</c:v>
                </c:pt>
                <c:pt idx="1443">
                  <c:v>144.29999999999609</c:v>
                </c:pt>
                <c:pt idx="1444">
                  <c:v>144.39999999999608</c:v>
                </c:pt>
                <c:pt idx="1445">
                  <c:v>144.49999999999608</c:v>
                </c:pt>
                <c:pt idx="1446">
                  <c:v>144.59999999999607</c:v>
                </c:pt>
                <c:pt idx="1447">
                  <c:v>144.69999999999607</c:v>
                </c:pt>
                <c:pt idx="1448">
                  <c:v>144.79999999999606</c:v>
                </c:pt>
                <c:pt idx="1449">
                  <c:v>144.89999999999606</c:v>
                </c:pt>
                <c:pt idx="1450">
                  <c:v>144.99999999999605</c:v>
                </c:pt>
                <c:pt idx="1451">
                  <c:v>145.09999999999604</c:v>
                </c:pt>
                <c:pt idx="1452">
                  <c:v>145.19999999999604</c:v>
                </c:pt>
                <c:pt idx="1453">
                  <c:v>145.29999999999603</c:v>
                </c:pt>
                <c:pt idx="1454">
                  <c:v>145.39999999999603</c:v>
                </c:pt>
                <c:pt idx="1455">
                  <c:v>145.49999999999602</c:v>
                </c:pt>
                <c:pt idx="1456">
                  <c:v>145.59999999999602</c:v>
                </c:pt>
                <c:pt idx="1457">
                  <c:v>145.69999999999601</c:v>
                </c:pt>
                <c:pt idx="1458">
                  <c:v>145.799999999996</c:v>
                </c:pt>
                <c:pt idx="1459">
                  <c:v>145.899999999996</c:v>
                </c:pt>
                <c:pt idx="1460">
                  <c:v>145.99999999999599</c:v>
                </c:pt>
                <c:pt idx="1461">
                  <c:v>146.09999999999599</c:v>
                </c:pt>
                <c:pt idx="1462">
                  <c:v>146.19999999999598</c:v>
                </c:pt>
                <c:pt idx="1463">
                  <c:v>146.29999999999598</c:v>
                </c:pt>
                <c:pt idx="1464">
                  <c:v>146.39999999999597</c:v>
                </c:pt>
                <c:pt idx="1465">
                  <c:v>146.49999999999596</c:v>
                </c:pt>
                <c:pt idx="1466">
                  <c:v>146.59999999999596</c:v>
                </c:pt>
                <c:pt idx="1467">
                  <c:v>146.69999999999595</c:v>
                </c:pt>
                <c:pt idx="1468">
                  <c:v>146.79999999999595</c:v>
                </c:pt>
                <c:pt idx="1469">
                  <c:v>146.89999999999594</c:v>
                </c:pt>
                <c:pt idx="1470">
                  <c:v>146.99999999999594</c:v>
                </c:pt>
                <c:pt idx="1471">
                  <c:v>147.09999999999593</c:v>
                </c:pt>
                <c:pt idx="1472">
                  <c:v>147.19999999999592</c:v>
                </c:pt>
                <c:pt idx="1473">
                  <c:v>147.29999999999592</c:v>
                </c:pt>
                <c:pt idx="1474">
                  <c:v>147.39999999999591</c:v>
                </c:pt>
                <c:pt idx="1475">
                  <c:v>147.49999999999591</c:v>
                </c:pt>
                <c:pt idx="1476">
                  <c:v>147.5999999999959</c:v>
                </c:pt>
                <c:pt idx="1477">
                  <c:v>147.6999999999959</c:v>
                </c:pt>
                <c:pt idx="1478">
                  <c:v>147.79999999999589</c:v>
                </c:pt>
                <c:pt idx="1479">
                  <c:v>147.89999999999588</c:v>
                </c:pt>
                <c:pt idx="1480">
                  <c:v>147.99999999999588</c:v>
                </c:pt>
                <c:pt idx="1481">
                  <c:v>148.09999999999587</c:v>
                </c:pt>
                <c:pt idx="1482">
                  <c:v>148.19999999999587</c:v>
                </c:pt>
                <c:pt idx="1483">
                  <c:v>148.29999999999586</c:v>
                </c:pt>
                <c:pt idx="1484">
                  <c:v>148.39999999999586</c:v>
                </c:pt>
                <c:pt idx="1485">
                  <c:v>148.49999999999585</c:v>
                </c:pt>
                <c:pt idx="1486">
                  <c:v>148.59999999999584</c:v>
                </c:pt>
                <c:pt idx="1487">
                  <c:v>148.69999999999584</c:v>
                </c:pt>
                <c:pt idx="1488">
                  <c:v>148.79999999999583</c:v>
                </c:pt>
                <c:pt idx="1489">
                  <c:v>148.89999999999583</c:v>
                </c:pt>
                <c:pt idx="1490">
                  <c:v>148.99999999999582</c:v>
                </c:pt>
                <c:pt idx="1491">
                  <c:v>149.09999999999582</c:v>
                </c:pt>
                <c:pt idx="1492">
                  <c:v>149.19999999999581</c:v>
                </c:pt>
                <c:pt idx="1493">
                  <c:v>149.2999999999958</c:v>
                </c:pt>
                <c:pt idx="1494">
                  <c:v>149.3999999999958</c:v>
                </c:pt>
                <c:pt idx="1495">
                  <c:v>149.49999999999579</c:v>
                </c:pt>
                <c:pt idx="1496">
                  <c:v>149.59999999999579</c:v>
                </c:pt>
                <c:pt idx="1497">
                  <c:v>149.69999999999578</c:v>
                </c:pt>
                <c:pt idx="1498">
                  <c:v>149.79999999999578</c:v>
                </c:pt>
                <c:pt idx="1499">
                  <c:v>149.89999999999577</c:v>
                </c:pt>
                <c:pt idx="1500">
                  <c:v>149.99999999999577</c:v>
                </c:pt>
                <c:pt idx="1501">
                  <c:v>150.09999999999576</c:v>
                </c:pt>
                <c:pt idx="1502">
                  <c:v>150.19999999999575</c:v>
                </c:pt>
                <c:pt idx="1503">
                  <c:v>150.29999999999575</c:v>
                </c:pt>
                <c:pt idx="1504">
                  <c:v>150.39999999999574</c:v>
                </c:pt>
                <c:pt idx="1505">
                  <c:v>150.49999999999574</c:v>
                </c:pt>
                <c:pt idx="1506">
                  <c:v>150.59999999999573</c:v>
                </c:pt>
                <c:pt idx="1507">
                  <c:v>150.69999999999573</c:v>
                </c:pt>
                <c:pt idx="1508">
                  <c:v>150.79999999999572</c:v>
                </c:pt>
                <c:pt idx="1509">
                  <c:v>150.89999999999571</c:v>
                </c:pt>
                <c:pt idx="1510">
                  <c:v>150.99999999999571</c:v>
                </c:pt>
                <c:pt idx="1511">
                  <c:v>151.0999999999957</c:v>
                </c:pt>
                <c:pt idx="1512">
                  <c:v>151.1999999999957</c:v>
                </c:pt>
                <c:pt idx="1513">
                  <c:v>151.29999999999569</c:v>
                </c:pt>
                <c:pt idx="1514">
                  <c:v>151.39999999999569</c:v>
                </c:pt>
                <c:pt idx="1515">
                  <c:v>151.49999999999568</c:v>
                </c:pt>
                <c:pt idx="1516">
                  <c:v>151.59999999999567</c:v>
                </c:pt>
                <c:pt idx="1517">
                  <c:v>151.69999999999567</c:v>
                </c:pt>
                <c:pt idx="1518">
                  <c:v>151.79999999999566</c:v>
                </c:pt>
                <c:pt idx="1519">
                  <c:v>151.89999999999566</c:v>
                </c:pt>
                <c:pt idx="1520">
                  <c:v>151.99999999999565</c:v>
                </c:pt>
                <c:pt idx="1521">
                  <c:v>152.09999999999565</c:v>
                </c:pt>
                <c:pt idx="1522">
                  <c:v>152.19999999999564</c:v>
                </c:pt>
                <c:pt idx="1523">
                  <c:v>152.29999999999563</c:v>
                </c:pt>
                <c:pt idx="1524">
                  <c:v>152.39999999999563</c:v>
                </c:pt>
                <c:pt idx="1525">
                  <c:v>152.49999999999562</c:v>
                </c:pt>
                <c:pt idx="1526">
                  <c:v>152.59999999999562</c:v>
                </c:pt>
                <c:pt idx="1527">
                  <c:v>152.69999999999561</c:v>
                </c:pt>
                <c:pt idx="1528">
                  <c:v>152.79999999999561</c:v>
                </c:pt>
                <c:pt idx="1529">
                  <c:v>152.8999999999956</c:v>
                </c:pt>
                <c:pt idx="1530">
                  <c:v>152.99999999999559</c:v>
                </c:pt>
                <c:pt idx="1531">
                  <c:v>153.09999999999559</c:v>
                </c:pt>
                <c:pt idx="1532">
                  <c:v>153.19999999999558</c:v>
                </c:pt>
                <c:pt idx="1533">
                  <c:v>153.29999999999558</c:v>
                </c:pt>
                <c:pt idx="1534">
                  <c:v>153.39999999999557</c:v>
                </c:pt>
                <c:pt idx="1535">
                  <c:v>153.49999999999557</c:v>
                </c:pt>
                <c:pt idx="1536">
                  <c:v>153.59999999999556</c:v>
                </c:pt>
                <c:pt idx="1537">
                  <c:v>153.69999999999555</c:v>
                </c:pt>
                <c:pt idx="1538">
                  <c:v>153.79999999999555</c:v>
                </c:pt>
                <c:pt idx="1539">
                  <c:v>153.89999999999554</c:v>
                </c:pt>
                <c:pt idx="1540">
                  <c:v>153.99999999999554</c:v>
                </c:pt>
                <c:pt idx="1541">
                  <c:v>154.09999999999553</c:v>
                </c:pt>
                <c:pt idx="1542">
                  <c:v>154.19999999999553</c:v>
                </c:pt>
                <c:pt idx="1543">
                  <c:v>154.29999999999552</c:v>
                </c:pt>
                <c:pt idx="1544">
                  <c:v>154.39999999999552</c:v>
                </c:pt>
                <c:pt idx="1545">
                  <c:v>154.49999999999551</c:v>
                </c:pt>
                <c:pt idx="1546">
                  <c:v>154.5999999999955</c:v>
                </c:pt>
                <c:pt idx="1547">
                  <c:v>154.6999999999955</c:v>
                </c:pt>
                <c:pt idx="1548">
                  <c:v>154.79999999999549</c:v>
                </c:pt>
                <c:pt idx="1549">
                  <c:v>154.89999999999549</c:v>
                </c:pt>
                <c:pt idx="1550">
                  <c:v>154.99999999999548</c:v>
                </c:pt>
                <c:pt idx="1551">
                  <c:v>155.09999999999548</c:v>
                </c:pt>
                <c:pt idx="1552">
                  <c:v>155.19999999999547</c:v>
                </c:pt>
                <c:pt idx="1553">
                  <c:v>155.29999999999546</c:v>
                </c:pt>
                <c:pt idx="1554">
                  <c:v>155.39999999999546</c:v>
                </c:pt>
                <c:pt idx="1555">
                  <c:v>155.49999999999545</c:v>
                </c:pt>
                <c:pt idx="1556">
                  <c:v>155.59999999999545</c:v>
                </c:pt>
                <c:pt idx="1557">
                  <c:v>155.69999999999544</c:v>
                </c:pt>
                <c:pt idx="1558">
                  <c:v>155.79999999999544</c:v>
                </c:pt>
                <c:pt idx="1559">
                  <c:v>155.89999999999543</c:v>
                </c:pt>
                <c:pt idx="1560">
                  <c:v>155.99999999999542</c:v>
                </c:pt>
                <c:pt idx="1561">
                  <c:v>156.09999999999542</c:v>
                </c:pt>
                <c:pt idx="1562">
                  <c:v>156.19999999999541</c:v>
                </c:pt>
                <c:pt idx="1563">
                  <c:v>156.29999999999541</c:v>
                </c:pt>
                <c:pt idx="1564">
                  <c:v>156.3999999999954</c:v>
                </c:pt>
                <c:pt idx="1565">
                  <c:v>156.4999999999954</c:v>
                </c:pt>
                <c:pt idx="1566">
                  <c:v>156.59999999999539</c:v>
                </c:pt>
                <c:pt idx="1567">
                  <c:v>156.69999999999538</c:v>
                </c:pt>
                <c:pt idx="1568">
                  <c:v>156.79999999999538</c:v>
                </c:pt>
                <c:pt idx="1569">
                  <c:v>156.89999999999537</c:v>
                </c:pt>
                <c:pt idx="1570">
                  <c:v>156.99999999999537</c:v>
                </c:pt>
                <c:pt idx="1571">
                  <c:v>157.09999999999536</c:v>
                </c:pt>
                <c:pt idx="1572">
                  <c:v>157.19999999999536</c:v>
                </c:pt>
                <c:pt idx="1573">
                  <c:v>157.29999999999535</c:v>
                </c:pt>
                <c:pt idx="1574">
                  <c:v>157.39999999999534</c:v>
                </c:pt>
                <c:pt idx="1575">
                  <c:v>157.49999999999534</c:v>
                </c:pt>
                <c:pt idx="1576">
                  <c:v>157.59999999999533</c:v>
                </c:pt>
                <c:pt idx="1577">
                  <c:v>157.69999999999533</c:v>
                </c:pt>
                <c:pt idx="1578">
                  <c:v>157.79999999999532</c:v>
                </c:pt>
                <c:pt idx="1579">
                  <c:v>157.89999999999532</c:v>
                </c:pt>
                <c:pt idx="1580">
                  <c:v>157.99999999999531</c:v>
                </c:pt>
                <c:pt idx="1581">
                  <c:v>158.0999999999953</c:v>
                </c:pt>
                <c:pt idx="1582">
                  <c:v>158.1999999999953</c:v>
                </c:pt>
                <c:pt idx="1583">
                  <c:v>158.29999999999529</c:v>
                </c:pt>
                <c:pt idx="1584">
                  <c:v>158.39999999999529</c:v>
                </c:pt>
                <c:pt idx="1585">
                  <c:v>158.49999999999528</c:v>
                </c:pt>
                <c:pt idx="1586">
                  <c:v>158.59999999999528</c:v>
                </c:pt>
                <c:pt idx="1587">
                  <c:v>158.69999999999527</c:v>
                </c:pt>
                <c:pt idx="1588">
                  <c:v>158.79999999999526</c:v>
                </c:pt>
                <c:pt idx="1589">
                  <c:v>158.89999999999526</c:v>
                </c:pt>
                <c:pt idx="1590">
                  <c:v>158.99999999999525</c:v>
                </c:pt>
                <c:pt idx="1591">
                  <c:v>159.09999999999525</c:v>
                </c:pt>
                <c:pt idx="1592">
                  <c:v>159.19999999999524</c:v>
                </c:pt>
                <c:pt idx="1593">
                  <c:v>159.29999999999524</c:v>
                </c:pt>
                <c:pt idx="1594">
                  <c:v>159.39999999999523</c:v>
                </c:pt>
                <c:pt idx="1595">
                  <c:v>159.49999999999523</c:v>
                </c:pt>
                <c:pt idx="1596">
                  <c:v>159.59999999999522</c:v>
                </c:pt>
                <c:pt idx="1597">
                  <c:v>159.69999999999521</c:v>
                </c:pt>
                <c:pt idx="1598">
                  <c:v>159.79999999999521</c:v>
                </c:pt>
                <c:pt idx="1599">
                  <c:v>159.8999999999952</c:v>
                </c:pt>
                <c:pt idx="1600">
                  <c:v>159.9999999999952</c:v>
                </c:pt>
                <c:pt idx="1601">
                  <c:v>160.09999999999519</c:v>
                </c:pt>
                <c:pt idx="1602">
                  <c:v>160.19999999999519</c:v>
                </c:pt>
                <c:pt idx="1603">
                  <c:v>160.29999999999518</c:v>
                </c:pt>
                <c:pt idx="1604">
                  <c:v>160.39999999999517</c:v>
                </c:pt>
                <c:pt idx="1605">
                  <c:v>160.49999999999517</c:v>
                </c:pt>
                <c:pt idx="1606">
                  <c:v>160.59999999999516</c:v>
                </c:pt>
                <c:pt idx="1607">
                  <c:v>160.69999999999516</c:v>
                </c:pt>
                <c:pt idx="1608">
                  <c:v>160.79999999999515</c:v>
                </c:pt>
                <c:pt idx="1609">
                  <c:v>160.89999999999515</c:v>
                </c:pt>
                <c:pt idx="1610">
                  <c:v>160.99999999999514</c:v>
                </c:pt>
                <c:pt idx="1611">
                  <c:v>161.09999999999513</c:v>
                </c:pt>
                <c:pt idx="1612">
                  <c:v>161.19999999999513</c:v>
                </c:pt>
                <c:pt idx="1613">
                  <c:v>161.29999999999512</c:v>
                </c:pt>
                <c:pt idx="1614">
                  <c:v>161.39999999999512</c:v>
                </c:pt>
                <c:pt idx="1615">
                  <c:v>161.49999999999511</c:v>
                </c:pt>
                <c:pt idx="1616">
                  <c:v>161.59999999999511</c:v>
                </c:pt>
                <c:pt idx="1617">
                  <c:v>161.6999999999951</c:v>
                </c:pt>
                <c:pt idx="1618">
                  <c:v>161.79999999999509</c:v>
                </c:pt>
                <c:pt idx="1619">
                  <c:v>161.89999999999509</c:v>
                </c:pt>
                <c:pt idx="1620">
                  <c:v>161.99999999999508</c:v>
                </c:pt>
                <c:pt idx="1621">
                  <c:v>162.09999999999508</c:v>
                </c:pt>
                <c:pt idx="1622">
                  <c:v>162.19999999999507</c:v>
                </c:pt>
                <c:pt idx="1623">
                  <c:v>162.29999999999507</c:v>
                </c:pt>
                <c:pt idx="1624">
                  <c:v>162.39999999999506</c:v>
                </c:pt>
                <c:pt idx="1625">
                  <c:v>162.49999999999505</c:v>
                </c:pt>
                <c:pt idx="1626">
                  <c:v>162.59999999999505</c:v>
                </c:pt>
                <c:pt idx="1627">
                  <c:v>162.69999999999504</c:v>
                </c:pt>
                <c:pt idx="1628">
                  <c:v>162.79999999999504</c:v>
                </c:pt>
                <c:pt idx="1629">
                  <c:v>162.89999999999503</c:v>
                </c:pt>
                <c:pt idx="1630">
                  <c:v>162.99999999999503</c:v>
                </c:pt>
                <c:pt idx="1631">
                  <c:v>163.09999999999502</c:v>
                </c:pt>
                <c:pt idx="1632">
                  <c:v>163.19999999999501</c:v>
                </c:pt>
                <c:pt idx="1633">
                  <c:v>163.29999999999501</c:v>
                </c:pt>
                <c:pt idx="1634">
                  <c:v>163.399999999995</c:v>
                </c:pt>
                <c:pt idx="1635">
                  <c:v>163.499999999995</c:v>
                </c:pt>
                <c:pt idx="1636">
                  <c:v>163.59999999999499</c:v>
                </c:pt>
                <c:pt idx="1637">
                  <c:v>163.69999999999499</c:v>
                </c:pt>
                <c:pt idx="1638">
                  <c:v>163.79999999999498</c:v>
                </c:pt>
                <c:pt idx="1639">
                  <c:v>163.89999999999498</c:v>
                </c:pt>
                <c:pt idx="1640">
                  <c:v>163.99999999999497</c:v>
                </c:pt>
                <c:pt idx="1641">
                  <c:v>164.09999999999496</c:v>
                </c:pt>
                <c:pt idx="1642">
                  <c:v>164.19999999999496</c:v>
                </c:pt>
                <c:pt idx="1643">
                  <c:v>164.29999999999495</c:v>
                </c:pt>
                <c:pt idx="1644">
                  <c:v>164.39999999999495</c:v>
                </c:pt>
                <c:pt idx="1645">
                  <c:v>164.49999999999494</c:v>
                </c:pt>
                <c:pt idx="1646">
                  <c:v>164.59999999999494</c:v>
                </c:pt>
                <c:pt idx="1647">
                  <c:v>164.69999999999493</c:v>
                </c:pt>
                <c:pt idx="1648">
                  <c:v>164.79999999999492</c:v>
                </c:pt>
                <c:pt idx="1649">
                  <c:v>164.89999999999492</c:v>
                </c:pt>
                <c:pt idx="1650">
                  <c:v>164.99999999999491</c:v>
                </c:pt>
                <c:pt idx="1651">
                  <c:v>165.09999999999491</c:v>
                </c:pt>
                <c:pt idx="1652">
                  <c:v>165.1999999999949</c:v>
                </c:pt>
                <c:pt idx="1653">
                  <c:v>165.2999999999949</c:v>
                </c:pt>
                <c:pt idx="1654">
                  <c:v>165.39999999999489</c:v>
                </c:pt>
                <c:pt idx="1655">
                  <c:v>165.49999999999488</c:v>
                </c:pt>
                <c:pt idx="1656">
                  <c:v>165.59999999999488</c:v>
                </c:pt>
                <c:pt idx="1657">
                  <c:v>165.69999999999487</c:v>
                </c:pt>
                <c:pt idx="1658">
                  <c:v>165.79999999999487</c:v>
                </c:pt>
                <c:pt idx="1659">
                  <c:v>165.89999999999486</c:v>
                </c:pt>
                <c:pt idx="1660">
                  <c:v>165.99999999999486</c:v>
                </c:pt>
                <c:pt idx="1661">
                  <c:v>166.09999999999485</c:v>
                </c:pt>
                <c:pt idx="1662">
                  <c:v>166.19999999999484</c:v>
                </c:pt>
                <c:pt idx="1663">
                  <c:v>166.29999999999484</c:v>
                </c:pt>
                <c:pt idx="1664">
                  <c:v>166.39999999999483</c:v>
                </c:pt>
                <c:pt idx="1665">
                  <c:v>166.49999999999483</c:v>
                </c:pt>
                <c:pt idx="1666">
                  <c:v>166.59999999999482</c:v>
                </c:pt>
                <c:pt idx="1667">
                  <c:v>166.69999999999482</c:v>
                </c:pt>
                <c:pt idx="1668">
                  <c:v>166.79999999999481</c:v>
                </c:pt>
                <c:pt idx="1669">
                  <c:v>166.8999999999948</c:v>
                </c:pt>
                <c:pt idx="1670">
                  <c:v>166.9999999999948</c:v>
                </c:pt>
                <c:pt idx="1671">
                  <c:v>167.09999999999479</c:v>
                </c:pt>
                <c:pt idx="1672">
                  <c:v>167.19999999999479</c:v>
                </c:pt>
                <c:pt idx="1673">
                  <c:v>167.29999999999478</c:v>
                </c:pt>
                <c:pt idx="1674">
                  <c:v>167.39999999999478</c:v>
                </c:pt>
                <c:pt idx="1675">
                  <c:v>167.49999999999477</c:v>
                </c:pt>
                <c:pt idx="1676">
                  <c:v>167.59999999999476</c:v>
                </c:pt>
                <c:pt idx="1677">
                  <c:v>167.69999999999476</c:v>
                </c:pt>
                <c:pt idx="1678">
                  <c:v>167.79999999999475</c:v>
                </c:pt>
                <c:pt idx="1679">
                  <c:v>167.89999999999475</c:v>
                </c:pt>
                <c:pt idx="1680">
                  <c:v>167.99999999999474</c:v>
                </c:pt>
                <c:pt idx="1681">
                  <c:v>168.09999999999474</c:v>
                </c:pt>
                <c:pt idx="1682">
                  <c:v>168.19999999999473</c:v>
                </c:pt>
                <c:pt idx="1683">
                  <c:v>168.29999999999472</c:v>
                </c:pt>
                <c:pt idx="1684">
                  <c:v>168.39999999999472</c:v>
                </c:pt>
                <c:pt idx="1685">
                  <c:v>168.49999999999471</c:v>
                </c:pt>
                <c:pt idx="1686">
                  <c:v>168.59999999999471</c:v>
                </c:pt>
                <c:pt idx="1687">
                  <c:v>168.6999999999947</c:v>
                </c:pt>
                <c:pt idx="1688">
                  <c:v>168.7999999999947</c:v>
                </c:pt>
                <c:pt idx="1689">
                  <c:v>168.89999999999469</c:v>
                </c:pt>
                <c:pt idx="1690">
                  <c:v>168.99999999999469</c:v>
                </c:pt>
                <c:pt idx="1691">
                  <c:v>169.09999999999468</c:v>
                </c:pt>
                <c:pt idx="1692">
                  <c:v>169.19999999999467</c:v>
                </c:pt>
                <c:pt idx="1693">
                  <c:v>169.29999999999467</c:v>
                </c:pt>
                <c:pt idx="1694">
                  <c:v>169.39999999999466</c:v>
                </c:pt>
                <c:pt idx="1695">
                  <c:v>169.49999999999466</c:v>
                </c:pt>
                <c:pt idx="1696">
                  <c:v>169.59999999999465</c:v>
                </c:pt>
                <c:pt idx="1697">
                  <c:v>169.69999999999465</c:v>
                </c:pt>
                <c:pt idx="1698">
                  <c:v>169.79999999999464</c:v>
                </c:pt>
                <c:pt idx="1699">
                  <c:v>169.89999999999463</c:v>
                </c:pt>
                <c:pt idx="1700">
                  <c:v>169.99999999999463</c:v>
                </c:pt>
                <c:pt idx="1701">
                  <c:v>170.09999999999462</c:v>
                </c:pt>
                <c:pt idx="1702">
                  <c:v>170.19999999999462</c:v>
                </c:pt>
                <c:pt idx="1703">
                  <c:v>170.29999999999461</c:v>
                </c:pt>
                <c:pt idx="1704">
                  <c:v>170.39999999999461</c:v>
                </c:pt>
                <c:pt idx="1705">
                  <c:v>170.4999999999946</c:v>
                </c:pt>
                <c:pt idx="1706">
                  <c:v>170.59999999999459</c:v>
                </c:pt>
                <c:pt idx="1707">
                  <c:v>170.69999999999459</c:v>
                </c:pt>
                <c:pt idx="1708">
                  <c:v>170.79999999999458</c:v>
                </c:pt>
                <c:pt idx="1709">
                  <c:v>170.89999999999458</c:v>
                </c:pt>
                <c:pt idx="1710">
                  <c:v>170.99999999999457</c:v>
                </c:pt>
                <c:pt idx="1711">
                  <c:v>171.09999999999457</c:v>
                </c:pt>
                <c:pt idx="1712">
                  <c:v>171.19999999999456</c:v>
                </c:pt>
                <c:pt idx="1713">
                  <c:v>171.29999999999455</c:v>
                </c:pt>
                <c:pt idx="1714">
                  <c:v>171.39999999999455</c:v>
                </c:pt>
                <c:pt idx="1715">
                  <c:v>171.49999999999454</c:v>
                </c:pt>
                <c:pt idx="1716">
                  <c:v>171.59999999999454</c:v>
                </c:pt>
                <c:pt idx="1717">
                  <c:v>171.69999999999453</c:v>
                </c:pt>
                <c:pt idx="1718">
                  <c:v>171.79999999999453</c:v>
                </c:pt>
                <c:pt idx="1719">
                  <c:v>171.89999999999452</c:v>
                </c:pt>
                <c:pt idx="1720">
                  <c:v>171.99999999999451</c:v>
                </c:pt>
                <c:pt idx="1721">
                  <c:v>172.09999999999451</c:v>
                </c:pt>
                <c:pt idx="1722">
                  <c:v>172.1999999999945</c:v>
                </c:pt>
                <c:pt idx="1723">
                  <c:v>172.2999999999945</c:v>
                </c:pt>
                <c:pt idx="1724">
                  <c:v>172.39999999999449</c:v>
                </c:pt>
                <c:pt idx="1725">
                  <c:v>172.49999999999449</c:v>
                </c:pt>
                <c:pt idx="1726">
                  <c:v>172.59999999999448</c:v>
                </c:pt>
                <c:pt idx="1727">
                  <c:v>172.69999999999447</c:v>
                </c:pt>
                <c:pt idx="1728">
                  <c:v>172.79999999999447</c:v>
                </c:pt>
                <c:pt idx="1729">
                  <c:v>172.89999999999446</c:v>
                </c:pt>
                <c:pt idx="1730">
                  <c:v>172.99999999999446</c:v>
                </c:pt>
                <c:pt idx="1731">
                  <c:v>173.09999999999445</c:v>
                </c:pt>
                <c:pt idx="1732">
                  <c:v>173.19999999999445</c:v>
                </c:pt>
                <c:pt idx="1733">
                  <c:v>173.29999999999444</c:v>
                </c:pt>
                <c:pt idx="1734">
                  <c:v>173.39999999999444</c:v>
                </c:pt>
                <c:pt idx="1735">
                  <c:v>173.49999999999443</c:v>
                </c:pt>
                <c:pt idx="1736">
                  <c:v>173.59999999999442</c:v>
                </c:pt>
                <c:pt idx="1737">
                  <c:v>173.69999999999442</c:v>
                </c:pt>
                <c:pt idx="1738">
                  <c:v>173.79999999999441</c:v>
                </c:pt>
                <c:pt idx="1739">
                  <c:v>173.89999999999441</c:v>
                </c:pt>
                <c:pt idx="1740">
                  <c:v>173.9999999999944</c:v>
                </c:pt>
                <c:pt idx="1741">
                  <c:v>174.0999999999944</c:v>
                </c:pt>
                <c:pt idx="1742">
                  <c:v>174.19999999999439</c:v>
                </c:pt>
                <c:pt idx="1743">
                  <c:v>174.29999999999438</c:v>
                </c:pt>
                <c:pt idx="1744">
                  <c:v>174.39999999999438</c:v>
                </c:pt>
                <c:pt idx="1745">
                  <c:v>174.49999999999437</c:v>
                </c:pt>
                <c:pt idx="1746">
                  <c:v>174.59999999999437</c:v>
                </c:pt>
                <c:pt idx="1747">
                  <c:v>174.69999999999436</c:v>
                </c:pt>
                <c:pt idx="1748">
                  <c:v>174.79999999999436</c:v>
                </c:pt>
                <c:pt idx="1749">
                  <c:v>174.89999999999435</c:v>
                </c:pt>
                <c:pt idx="1750">
                  <c:v>174.99999999999434</c:v>
                </c:pt>
                <c:pt idx="1751">
                  <c:v>175.09999999999434</c:v>
                </c:pt>
                <c:pt idx="1752">
                  <c:v>175.19999999999433</c:v>
                </c:pt>
                <c:pt idx="1753">
                  <c:v>175.29999999999433</c:v>
                </c:pt>
                <c:pt idx="1754">
                  <c:v>175.39999999999432</c:v>
                </c:pt>
                <c:pt idx="1755">
                  <c:v>175.49999999999432</c:v>
                </c:pt>
                <c:pt idx="1756">
                  <c:v>175.59999999999431</c:v>
                </c:pt>
                <c:pt idx="1757">
                  <c:v>175.6999999999943</c:v>
                </c:pt>
                <c:pt idx="1758">
                  <c:v>175.7999999999943</c:v>
                </c:pt>
                <c:pt idx="1759">
                  <c:v>175.89999999999429</c:v>
                </c:pt>
                <c:pt idx="1760">
                  <c:v>175.99999999999429</c:v>
                </c:pt>
                <c:pt idx="1761">
                  <c:v>176.09999999999428</c:v>
                </c:pt>
                <c:pt idx="1762">
                  <c:v>176.19999999999428</c:v>
                </c:pt>
                <c:pt idx="1763">
                  <c:v>176.29999999999427</c:v>
                </c:pt>
                <c:pt idx="1764">
                  <c:v>176.39999999999426</c:v>
                </c:pt>
                <c:pt idx="1765">
                  <c:v>176.49999999999426</c:v>
                </c:pt>
                <c:pt idx="1766">
                  <c:v>176.59999999999425</c:v>
                </c:pt>
                <c:pt idx="1767">
                  <c:v>176.69999999999425</c:v>
                </c:pt>
                <c:pt idx="1768">
                  <c:v>176.79999999999424</c:v>
                </c:pt>
                <c:pt idx="1769">
                  <c:v>176.89999999999424</c:v>
                </c:pt>
                <c:pt idx="1770">
                  <c:v>176.99999999999423</c:v>
                </c:pt>
                <c:pt idx="1771">
                  <c:v>177.09999999999422</c:v>
                </c:pt>
                <c:pt idx="1772">
                  <c:v>177.19999999999422</c:v>
                </c:pt>
                <c:pt idx="1773">
                  <c:v>177.29999999999421</c:v>
                </c:pt>
                <c:pt idx="1774">
                  <c:v>177.39999999999421</c:v>
                </c:pt>
                <c:pt idx="1775">
                  <c:v>177.4999999999942</c:v>
                </c:pt>
                <c:pt idx="1776">
                  <c:v>177.5999999999942</c:v>
                </c:pt>
                <c:pt idx="1777">
                  <c:v>177.69999999999419</c:v>
                </c:pt>
                <c:pt idx="1778">
                  <c:v>177.79999999999418</c:v>
                </c:pt>
                <c:pt idx="1779">
                  <c:v>177.89999999999418</c:v>
                </c:pt>
                <c:pt idx="1780">
                  <c:v>177.99999999999417</c:v>
                </c:pt>
                <c:pt idx="1781">
                  <c:v>178.09999999999417</c:v>
                </c:pt>
                <c:pt idx="1782">
                  <c:v>178.19999999999416</c:v>
                </c:pt>
                <c:pt idx="1783">
                  <c:v>178.29999999999416</c:v>
                </c:pt>
                <c:pt idx="1784">
                  <c:v>178.39999999999415</c:v>
                </c:pt>
                <c:pt idx="1785">
                  <c:v>178.49999999999415</c:v>
                </c:pt>
                <c:pt idx="1786">
                  <c:v>178.59999999999414</c:v>
                </c:pt>
                <c:pt idx="1787">
                  <c:v>178.69999999999413</c:v>
                </c:pt>
                <c:pt idx="1788">
                  <c:v>178.79999999999413</c:v>
                </c:pt>
                <c:pt idx="1789">
                  <c:v>178.89999999999412</c:v>
                </c:pt>
                <c:pt idx="1790">
                  <c:v>178.99999999999412</c:v>
                </c:pt>
                <c:pt idx="1791">
                  <c:v>179.09999999999411</c:v>
                </c:pt>
                <c:pt idx="1792">
                  <c:v>179.19999999999411</c:v>
                </c:pt>
                <c:pt idx="1793">
                  <c:v>179.2999999999941</c:v>
                </c:pt>
                <c:pt idx="1794">
                  <c:v>179.39999999999409</c:v>
                </c:pt>
                <c:pt idx="1795">
                  <c:v>179.49999999999409</c:v>
                </c:pt>
                <c:pt idx="1796">
                  <c:v>179.59999999999408</c:v>
                </c:pt>
                <c:pt idx="1797">
                  <c:v>179.69999999999408</c:v>
                </c:pt>
                <c:pt idx="1798">
                  <c:v>179.79999999999407</c:v>
                </c:pt>
                <c:pt idx="1799">
                  <c:v>179.89999999999407</c:v>
                </c:pt>
                <c:pt idx="1800">
                  <c:v>179.99999999999406</c:v>
                </c:pt>
                <c:pt idx="1801">
                  <c:v>180.09999999999405</c:v>
                </c:pt>
                <c:pt idx="1802">
                  <c:v>180.19999999999405</c:v>
                </c:pt>
                <c:pt idx="1803">
                  <c:v>180.29999999999404</c:v>
                </c:pt>
                <c:pt idx="1804">
                  <c:v>180.39999999999404</c:v>
                </c:pt>
                <c:pt idx="1805">
                  <c:v>180.49999999999403</c:v>
                </c:pt>
                <c:pt idx="1806">
                  <c:v>180.59999999999403</c:v>
                </c:pt>
                <c:pt idx="1807">
                  <c:v>180.69999999999402</c:v>
                </c:pt>
                <c:pt idx="1808">
                  <c:v>180.79999999999401</c:v>
                </c:pt>
                <c:pt idx="1809">
                  <c:v>180.89999999999401</c:v>
                </c:pt>
                <c:pt idx="1810">
                  <c:v>180.999999999994</c:v>
                </c:pt>
                <c:pt idx="1811">
                  <c:v>181.099999999994</c:v>
                </c:pt>
                <c:pt idx="1812">
                  <c:v>181.19999999999399</c:v>
                </c:pt>
                <c:pt idx="1813">
                  <c:v>181.29999999999399</c:v>
                </c:pt>
                <c:pt idx="1814">
                  <c:v>181.39999999999398</c:v>
                </c:pt>
                <c:pt idx="1815">
                  <c:v>181.49999999999397</c:v>
                </c:pt>
                <c:pt idx="1816">
                  <c:v>181.59999999999397</c:v>
                </c:pt>
                <c:pt idx="1817">
                  <c:v>181.69999999999396</c:v>
                </c:pt>
                <c:pt idx="1818">
                  <c:v>181.79999999999396</c:v>
                </c:pt>
                <c:pt idx="1819">
                  <c:v>181.89999999999395</c:v>
                </c:pt>
                <c:pt idx="1820">
                  <c:v>181.99999999999395</c:v>
                </c:pt>
                <c:pt idx="1821">
                  <c:v>182.09999999999394</c:v>
                </c:pt>
                <c:pt idx="1822">
                  <c:v>182.19999999999393</c:v>
                </c:pt>
                <c:pt idx="1823">
                  <c:v>182.29999999999393</c:v>
                </c:pt>
                <c:pt idx="1824">
                  <c:v>182.39999999999392</c:v>
                </c:pt>
                <c:pt idx="1825">
                  <c:v>182.49999999999392</c:v>
                </c:pt>
                <c:pt idx="1826">
                  <c:v>182.59999999999391</c:v>
                </c:pt>
                <c:pt idx="1827">
                  <c:v>182.69999999999391</c:v>
                </c:pt>
                <c:pt idx="1828">
                  <c:v>182.7999999999939</c:v>
                </c:pt>
                <c:pt idx="1829">
                  <c:v>182.8999999999939</c:v>
                </c:pt>
                <c:pt idx="1830">
                  <c:v>182.99999999999389</c:v>
                </c:pt>
                <c:pt idx="1831">
                  <c:v>183.09999999999388</c:v>
                </c:pt>
                <c:pt idx="1832">
                  <c:v>183.19999999999388</c:v>
                </c:pt>
                <c:pt idx="1833">
                  <c:v>183.29999999999387</c:v>
                </c:pt>
                <c:pt idx="1834">
                  <c:v>183.39999999999387</c:v>
                </c:pt>
                <c:pt idx="1835">
                  <c:v>183.49999999999386</c:v>
                </c:pt>
                <c:pt idx="1836">
                  <c:v>183.59999999999386</c:v>
                </c:pt>
                <c:pt idx="1837">
                  <c:v>183.69999999999385</c:v>
                </c:pt>
                <c:pt idx="1838">
                  <c:v>183.79999999999384</c:v>
                </c:pt>
                <c:pt idx="1839">
                  <c:v>183.89999999999384</c:v>
                </c:pt>
                <c:pt idx="1840">
                  <c:v>183.99999999999383</c:v>
                </c:pt>
                <c:pt idx="1841">
                  <c:v>184.09999999999383</c:v>
                </c:pt>
                <c:pt idx="1842">
                  <c:v>184.19999999999382</c:v>
                </c:pt>
                <c:pt idx="1843">
                  <c:v>184.29999999999382</c:v>
                </c:pt>
                <c:pt idx="1844">
                  <c:v>184.39999999999381</c:v>
                </c:pt>
                <c:pt idx="1845">
                  <c:v>184.4999999999938</c:v>
                </c:pt>
                <c:pt idx="1846">
                  <c:v>184.5999999999938</c:v>
                </c:pt>
                <c:pt idx="1847">
                  <c:v>184.69999999999379</c:v>
                </c:pt>
                <c:pt idx="1848">
                  <c:v>184.79999999999379</c:v>
                </c:pt>
                <c:pt idx="1849">
                  <c:v>184.89999999999378</c:v>
                </c:pt>
                <c:pt idx="1850">
                  <c:v>184.99999999999378</c:v>
                </c:pt>
                <c:pt idx="1851">
                  <c:v>185.09999999999377</c:v>
                </c:pt>
                <c:pt idx="1852">
                  <c:v>185.19999999999376</c:v>
                </c:pt>
                <c:pt idx="1853">
                  <c:v>185.29999999999376</c:v>
                </c:pt>
                <c:pt idx="1854">
                  <c:v>185.39999999999375</c:v>
                </c:pt>
                <c:pt idx="1855">
                  <c:v>185.49999999999375</c:v>
                </c:pt>
                <c:pt idx="1856">
                  <c:v>185.59999999999374</c:v>
                </c:pt>
                <c:pt idx="1857">
                  <c:v>185.69999999999374</c:v>
                </c:pt>
                <c:pt idx="1858">
                  <c:v>185.79999999999373</c:v>
                </c:pt>
                <c:pt idx="1859">
                  <c:v>185.89999999999372</c:v>
                </c:pt>
                <c:pt idx="1860">
                  <c:v>185.99999999999372</c:v>
                </c:pt>
                <c:pt idx="1861">
                  <c:v>186.09999999999371</c:v>
                </c:pt>
                <c:pt idx="1862">
                  <c:v>186.19999999999371</c:v>
                </c:pt>
                <c:pt idx="1863">
                  <c:v>186.2999999999937</c:v>
                </c:pt>
                <c:pt idx="1864">
                  <c:v>186.3999999999937</c:v>
                </c:pt>
                <c:pt idx="1865">
                  <c:v>186.49999999999369</c:v>
                </c:pt>
                <c:pt idx="1866">
                  <c:v>186.59999999999368</c:v>
                </c:pt>
                <c:pt idx="1867">
                  <c:v>186.69999999999368</c:v>
                </c:pt>
                <c:pt idx="1868">
                  <c:v>186.79999999999367</c:v>
                </c:pt>
                <c:pt idx="1869">
                  <c:v>186.89999999999367</c:v>
                </c:pt>
                <c:pt idx="1870">
                  <c:v>186.99999999999366</c:v>
                </c:pt>
                <c:pt idx="1871">
                  <c:v>187.09999999999366</c:v>
                </c:pt>
                <c:pt idx="1872">
                  <c:v>187.19999999999365</c:v>
                </c:pt>
                <c:pt idx="1873">
                  <c:v>187.29999999999364</c:v>
                </c:pt>
                <c:pt idx="1874">
                  <c:v>187.39999999999364</c:v>
                </c:pt>
                <c:pt idx="1875">
                  <c:v>187.49999999999363</c:v>
                </c:pt>
                <c:pt idx="1876">
                  <c:v>187.59999999999363</c:v>
                </c:pt>
                <c:pt idx="1877">
                  <c:v>187.69999999999362</c:v>
                </c:pt>
                <c:pt idx="1878">
                  <c:v>187.79999999999362</c:v>
                </c:pt>
                <c:pt idx="1879">
                  <c:v>187.89999999999361</c:v>
                </c:pt>
                <c:pt idx="1880">
                  <c:v>187.99999999999361</c:v>
                </c:pt>
                <c:pt idx="1881">
                  <c:v>188.0999999999936</c:v>
                </c:pt>
                <c:pt idx="1882">
                  <c:v>188.19999999999359</c:v>
                </c:pt>
                <c:pt idx="1883">
                  <c:v>188.29999999999359</c:v>
                </c:pt>
                <c:pt idx="1884">
                  <c:v>188.39999999999358</c:v>
                </c:pt>
                <c:pt idx="1885">
                  <c:v>188.49999999999358</c:v>
                </c:pt>
                <c:pt idx="1886">
                  <c:v>188.59999999999357</c:v>
                </c:pt>
                <c:pt idx="1887">
                  <c:v>188.69999999999357</c:v>
                </c:pt>
                <c:pt idx="1888">
                  <c:v>188.79999999999356</c:v>
                </c:pt>
                <c:pt idx="1889">
                  <c:v>188.89999999999355</c:v>
                </c:pt>
                <c:pt idx="1890">
                  <c:v>188.99999999999355</c:v>
                </c:pt>
                <c:pt idx="1891">
                  <c:v>189.09999999999354</c:v>
                </c:pt>
                <c:pt idx="1892">
                  <c:v>189.19999999999354</c:v>
                </c:pt>
                <c:pt idx="1893">
                  <c:v>189.29999999999353</c:v>
                </c:pt>
                <c:pt idx="1894">
                  <c:v>189.39999999999353</c:v>
                </c:pt>
                <c:pt idx="1895">
                  <c:v>189.49999999999352</c:v>
                </c:pt>
                <c:pt idx="1896">
                  <c:v>189.59999999999351</c:v>
                </c:pt>
                <c:pt idx="1897">
                  <c:v>189.69999999999351</c:v>
                </c:pt>
                <c:pt idx="1898">
                  <c:v>189.7999999999935</c:v>
                </c:pt>
                <c:pt idx="1899">
                  <c:v>189.8999999999935</c:v>
                </c:pt>
                <c:pt idx="1900">
                  <c:v>189.99999999999349</c:v>
                </c:pt>
                <c:pt idx="1901">
                  <c:v>190.09999999999349</c:v>
                </c:pt>
                <c:pt idx="1902">
                  <c:v>190.19999999999348</c:v>
                </c:pt>
                <c:pt idx="1903">
                  <c:v>190.29999999999347</c:v>
                </c:pt>
                <c:pt idx="1904">
                  <c:v>190.39999999999347</c:v>
                </c:pt>
                <c:pt idx="1905">
                  <c:v>190.49999999999346</c:v>
                </c:pt>
                <c:pt idx="1906">
                  <c:v>190.59999999999346</c:v>
                </c:pt>
                <c:pt idx="1907">
                  <c:v>190.69999999999345</c:v>
                </c:pt>
                <c:pt idx="1908">
                  <c:v>190.79999999999345</c:v>
                </c:pt>
                <c:pt idx="1909">
                  <c:v>190.89999999999344</c:v>
                </c:pt>
                <c:pt idx="1910">
                  <c:v>190.99999999999343</c:v>
                </c:pt>
                <c:pt idx="1911">
                  <c:v>191.09999999999343</c:v>
                </c:pt>
                <c:pt idx="1912">
                  <c:v>191.19999999999342</c:v>
                </c:pt>
                <c:pt idx="1913">
                  <c:v>191.29999999999342</c:v>
                </c:pt>
                <c:pt idx="1914">
                  <c:v>191.39999999999341</c:v>
                </c:pt>
                <c:pt idx="1915">
                  <c:v>191.49999999999341</c:v>
                </c:pt>
                <c:pt idx="1916">
                  <c:v>191.5999999999934</c:v>
                </c:pt>
                <c:pt idx="1917">
                  <c:v>191.69999999999339</c:v>
                </c:pt>
                <c:pt idx="1918">
                  <c:v>191.79999999999339</c:v>
                </c:pt>
                <c:pt idx="1919">
                  <c:v>191.89999999999338</c:v>
                </c:pt>
                <c:pt idx="1920">
                  <c:v>191.99999999999338</c:v>
                </c:pt>
                <c:pt idx="1921">
                  <c:v>192.09999999999337</c:v>
                </c:pt>
                <c:pt idx="1922">
                  <c:v>192.19999999999337</c:v>
                </c:pt>
                <c:pt idx="1923">
                  <c:v>192.29999999999336</c:v>
                </c:pt>
                <c:pt idx="1924">
                  <c:v>192.39999999999336</c:v>
                </c:pt>
                <c:pt idx="1925">
                  <c:v>192.49999999999335</c:v>
                </c:pt>
                <c:pt idx="1926">
                  <c:v>192.59999999999334</c:v>
                </c:pt>
                <c:pt idx="1927">
                  <c:v>192.69999999999334</c:v>
                </c:pt>
                <c:pt idx="1928">
                  <c:v>192.79999999999333</c:v>
                </c:pt>
                <c:pt idx="1929">
                  <c:v>192.89999999999333</c:v>
                </c:pt>
                <c:pt idx="1930">
                  <c:v>192.99999999999332</c:v>
                </c:pt>
                <c:pt idx="1931">
                  <c:v>193.09999999999332</c:v>
                </c:pt>
                <c:pt idx="1932">
                  <c:v>193.19999999999331</c:v>
                </c:pt>
                <c:pt idx="1933">
                  <c:v>193.2999999999933</c:v>
                </c:pt>
                <c:pt idx="1934">
                  <c:v>193.3999999999933</c:v>
                </c:pt>
                <c:pt idx="1935">
                  <c:v>193.49999999999329</c:v>
                </c:pt>
                <c:pt idx="1936">
                  <c:v>193.59999999999329</c:v>
                </c:pt>
                <c:pt idx="1937">
                  <c:v>193.69999999999328</c:v>
                </c:pt>
                <c:pt idx="1938">
                  <c:v>193.79999999999328</c:v>
                </c:pt>
                <c:pt idx="1939">
                  <c:v>193.89999999999327</c:v>
                </c:pt>
                <c:pt idx="1940">
                  <c:v>193.99999999999326</c:v>
                </c:pt>
                <c:pt idx="1941">
                  <c:v>194.09999999999326</c:v>
                </c:pt>
                <c:pt idx="1942">
                  <c:v>194.19999999999325</c:v>
                </c:pt>
                <c:pt idx="1943">
                  <c:v>194.29999999999325</c:v>
                </c:pt>
                <c:pt idx="1944">
                  <c:v>194.39999999999324</c:v>
                </c:pt>
                <c:pt idx="1945">
                  <c:v>194.49999999999324</c:v>
                </c:pt>
                <c:pt idx="1946">
                  <c:v>194.59999999999323</c:v>
                </c:pt>
                <c:pt idx="1947">
                  <c:v>194.69999999999322</c:v>
                </c:pt>
                <c:pt idx="1948">
                  <c:v>194.79999999999322</c:v>
                </c:pt>
                <c:pt idx="1949">
                  <c:v>194.89999999999321</c:v>
                </c:pt>
                <c:pt idx="1950">
                  <c:v>194.99999999999321</c:v>
                </c:pt>
                <c:pt idx="1951">
                  <c:v>195.0999999999932</c:v>
                </c:pt>
                <c:pt idx="1952">
                  <c:v>195.1999999999932</c:v>
                </c:pt>
                <c:pt idx="1953">
                  <c:v>195.29999999999319</c:v>
                </c:pt>
                <c:pt idx="1954">
                  <c:v>195.39999999999318</c:v>
                </c:pt>
                <c:pt idx="1955">
                  <c:v>195.49999999999318</c:v>
                </c:pt>
                <c:pt idx="1956">
                  <c:v>195.59999999999317</c:v>
                </c:pt>
                <c:pt idx="1957">
                  <c:v>195.69999999999317</c:v>
                </c:pt>
                <c:pt idx="1958">
                  <c:v>195.79999999999316</c:v>
                </c:pt>
                <c:pt idx="1959">
                  <c:v>195.89999999999316</c:v>
                </c:pt>
                <c:pt idx="1960">
                  <c:v>195.99999999999315</c:v>
                </c:pt>
                <c:pt idx="1961">
                  <c:v>196.09999999999314</c:v>
                </c:pt>
                <c:pt idx="1962">
                  <c:v>196.19999999999314</c:v>
                </c:pt>
                <c:pt idx="1963">
                  <c:v>196.29999999999313</c:v>
                </c:pt>
                <c:pt idx="1964">
                  <c:v>196.39999999999313</c:v>
                </c:pt>
                <c:pt idx="1965">
                  <c:v>196.49999999999312</c:v>
                </c:pt>
                <c:pt idx="1966">
                  <c:v>196.59999999999312</c:v>
                </c:pt>
                <c:pt idx="1967">
                  <c:v>196.69999999999311</c:v>
                </c:pt>
                <c:pt idx="1968">
                  <c:v>196.7999999999931</c:v>
                </c:pt>
                <c:pt idx="1969">
                  <c:v>196.8999999999931</c:v>
                </c:pt>
                <c:pt idx="1970">
                  <c:v>196.99999999999309</c:v>
                </c:pt>
                <c:pt idx="1971">
                  <c:v>197.09999999999309</c:v>
                </c:pt>
                <c:pt idx="1972">
                  <c:v>197.19999999999308</c:v>
                </c:pt>
                <c:pt idx="1973">
                  <c:v>197.29999999999308</c:v>
                </c:pt>
                <c:pt idx="1974">
                  <c:v>197.39999999999307</c:v>
                </c:pt>
                <c:pt idx="1975">
                  <c:v>197.49999999999307</c:v>
                </c:pt>
                <c:pt idx="1976">
                  <c:v>197.59999999999306</c:v>
                </c:pt>
                <c:pt idx="1977">
                  <c:v>197.69999999999305</c:v>
                </c:pt>
                <c:pt idx="1978">
                  <c:v>197.79999999999305</c:v>
                </c:pt>
                <c:pt idx="1979">
                  <c:v>197.89999999999304</c:v>
                </c:pt>
                <c:pt idx="1980">
                  <c:v>197.99999999999304</c:v>
                </c:pt>
                <c:pt idx="1981">
                  <c:v>198.09999999999303</c:v>
                </c:pt>
                <c:pt idx="1982">
                  <c:v>198.19999999999303</c:v>
                </c:pt>
                <c:pt idx="1983">
                  <c:v>198.29999999999302</c:v>
                </c:pt>
                <c:pt idx="1984">
                  <c:v>198.39999999999301</c:v>
                </c:pt>
                <c:pt idx="1985">
                  <c:v>198.49999999999301</c:v>
                </c:pt>
                <c:pt idx="1986">
                  <c:v>198.599999999993</c:v>
                </c:pt>
                <c:pt idx="1987">
                  <c:v>198.699999999993</c:v>
                </c:pt>
                <c:pt idx="1988">
                  <c:v>198.79999999999299</c:v>
                </c:pt>
                <c:pt idx="1989">
                  <c:v>198.89999999999299</c:v>
                </c:pt>
                <c:pt idx="1990">
                  <c:v>198.99999999999298</c:v>
                </c:pt>
                <c:pt idx="1991">
                  <c:v>199.09999999999297</c:v>
                </c:pt>
                <c:pt idx="1992">
                  <c:v>199.19999999999297</c:v>
                </c:pt>
                <c:pt idx="1993">
                  <c:v>199.29999999999296</c:v>
                </c:pt>
                <c:pt idx="1994">
                  <c:v>199.39999999999296</c:v>
                </c:pt>
                <c:pt idx="1995">
                  <c:v>199.49999999999295</c:v>
                </c:pt>
                <c:pt idx="1996">
                  <c:v>199.59999999999295</c:v>
                </c:pt>
                <c:pt idx="1997">
                  <c:v>199.69999999999294</c:v>
                </c:pt>
                <c:pt idx="1998">
                  <c:v>199.79999999999293</c:v>
                </c:pt>
                <c:pt idx="1999">
                  <c:v>199.89999999999293</c:v>
                </c:pt>
                <c:pt idx="2000">
                  <c:v>199.99999999999292</c:v>
                </c:pt>
                <c:pt idx="2001">
                  <c:v>200.09999999999292</c:v>
                </c:pt>
                <c:pt idx="2002">
                  <c:v>200.19999999999291</c:v>
                </c:pt>
                <c:pt idx="2003">
                  <c:v>200.29999999999291</c:v>
                </c:pt>
                <c:pt idx="2004">
                  <c:v>200.3999999999929</c:v>
                </c:pt>
                <c:pt idx="2005">
                  <c:v>200.49999999999289</c:v>
                </c:pt>
                <c:pt idx="2006">
                  <c:v>200.59999999999289</c:v>
                </c:pt>
                <c:pt idx="2007">
                  <c:v>200.69999999999288</c:v>
                </c:pt>
                <c:pt idx="2008">
                  <c:v>200.79999999999288</c:v>
                </c:pt>
                <c:pt idx="2009">
                  <c:v>200.89999999999287</c:v>
                </c:pt>
                <c:pt idx="2010">
                  <c:v>200.99999999999287</c:v>
                </c:pt>
                <c:pt idx="2011">
                  <c:v>201.09999999999286</c:v>
                </c:pt>
                <c:pt idx="2012">
                  <c:v>201.19999999999285</c:v>
                </c:pt>
                <c:pt idx="2013">
                  <c:v>201.29999999999285</c:v>
                </c:pt>
                <c:pt idx="2014">
                  <c:v>201.39999999999284</c:v>
                </c:pt>
                <c:pt idx="2015">
                  <c:v>201.49999999999284</c:v>
                </c:pt>
                <c:pt idx="2016">
                  <c:v>201.59999999999283</c:v>
                </c:pt>
                <c:pt idx="2017">
                  <c:v>201.69999999999283</c:v>
                </c:pt>
                <c:pt idx="2018">
                  <c:v>201.79999999999282</c:v>
                </c:pt>
                <c:pt idx="2019">
                  <c:v>201.89999999999281</c:v>
                </c:pt>
                <c:pt idx="2020">
                  <c:v>201.99999999999281</c:v>
                </c:pt>
                <c:pt idx="2021">
                  <c:v>202.0999999999928</c:v>
                </c:pt>
                <c:pt idx="2022">
                  <c:v>202.1999999999928</c:v>
                </c:pt>
                <c:pt idx="2023">
                  <c:v>202.29999999999279</c:v>
                </c:pt>
                <c:pt idx="2024">
                  <c:v>202.39999999999279</c:v>
                </c:pt>
                <c:pt idx="2025">
                  <c:v>202.49999999999278</c:v>
                </c:pt>
                <c:pt idx="2026">
                  <c:v>202.59999999999278</c:v>
                </c:pt>
                <c:pt idx="2027">
                  <c:v>202.69999999999277</c:v>
                </c:pt>
                <c:pt idx="2028">
                  <c:v>202.79999999999276</c:v>
                </c:pt>
                <c:pt idx="2029">
                  <c:v>202.89999999999276</c:v>
                </c:pt>
                <c:pt idx="2030">
                  <c:v>202.99999999999275</c:v>
                </c:pt>
                <c:pt idx="2031">
                  <c:v>203.09999999999275</c:v>
                </c:pt>
                <c:pt idx="2032">
                  <c:v>203.19999999999274</c:v>
                </c:pt>
                <c:pt idx="2033">
                  <c:v>203.29999999999274</c:v>
                </c:pt>
                <c:pt idx="2034">
                  <c:v>203.39999999999273</c:v>
                </c:pt>
                <c:pt idx="2035">
                  <c:v>203.49999999999272</c:v>
                </c:pt>
                <c:pt idx="2036">
                  <c:v>203.59999999999272</c:v>
                </c:pt>
                <c:pt idx="2037">
                  <c:v>203.69999999999271</c:v>
                </c:pt>
                <c:pt idx="2038">
                  <c:v>203.79999999999271</c:v>
                </c:pt>
                <c:pt idx="2039">
                  <c:v>203.8999999999927</c:v>
                </c:pt>
                <c:pt idx="2040">
                  <c:v>203.9999999999927</c:v>
                </c:pt>
                <c:pt idx="2041">
                  <c:v>204.09999999999269</c:v>
                </c:pt>
                <c:pt idx="2042">
                  <c:v>204.19999999999268</c:v>
                </c:pt>
                <c:pt idx="2043">
                  <c:v>204.29999999999268</c:v>
                </c:pt>
                <c:pt idx="2044">
                  <c:v>204.39999999999267</c:v>
                </c:pt>
                <c:pt idx="2045">
                  <c:v>204.49999999999267</c:v>
                </c:pt>
                <c:pt idx="2046">
                  <c:v>204.59999999999266</c:v>
                </c:pt>
                <c:pt idx="2047">
                  <c:v>204.69999999999266</c:v>
                </c:pt>
                <c:pt idx="2048">
                  <c:v>204.79999999999265</c:v>
                </c:pt>
                <c:pt idx="2049">
                  <c:v>204.89999999999264</c:v>
                </c:pt>
                <c:pt idx="2050">
                  <c:v>204.99999999999264</c:v>
                </c:pt>
                <c:pt idx="2051">
                  <c:v>205.09999999999263</c:v>
                </c:pt>
                <c:pt idx="2052">
                  <c:v>205.19999999999263</c:v>
                </c:pt>
                <c:pt idx="2053">
                  <c:v>205.29999999999262</c:v>
                </c:pt>
                <c:pt idx="2054">
                  <c:v>205.39999999999262</c:v>
                </c:pt>
                <c:pt idx="2055">
                  <c:v>205.49999999999261</c:v>
                </c:pt>
                <c:pt idx="2056">
                  <c:v>205.5999999999926</c:v>
                </c:pt>
                <c:pt idx="2057">
                  <c:v>205.6999999999926</c:v>
                </c:pt>
                <c:pt idx="2058">
                  <c:v>205.79999999999259</c:v>
                </c:pt>
                <c:pt idx="2059">
                  <c:v>205.89999999999259</c:v>
                </c:pt>
                <c:pt idx="2060">
                  <c:v>205.99999999999258</c:v>
                </c:pt>
                <c:pt idx="2061">
                  <c:v>206.09999999999258</c:v>
                </c:pt>
                <c:pt idx="2062">
                  <c:v>206.19999999999257</c:v>
                </c:pt>
                <c:pt idx="2063">
                  <c:v>206.29999999999256</c:v>
                </c:pt>
                <c:pt idx="2064">
                  <c:v>206.39999999999256</c:v>
                </c:pt>
                <c:pt idx="2065">
                  <c:v>206.49999999999255</c:v>
                </c:pt>
                <c:pt idx="2066">
                  <c:v>206.59999999999255</c:v>
                </c:pt>
                <c:pt idx="2067">
                  <c:v>206.69999999999254</c:v>
                </c:pt>
                <c:pt idx="2068">
                  <c:v>206.79999999999254</c:v>
                </c:pt>
                <c:pt idx="2069">
                  <c:v>206.89999999999253</c:v>
                </c:pt>
                <c:pt idx="2070">
                  <c:v>206.99999999999253</c:v>
                </c:pt>
                <c:pt idx="2071">
                  <c:v>207.09999999999252</c:v>
                </c:pt>
                <c:pt idx="2072">
                  <c:v>207.19999999999251</c:v>
                </c:pt>
                <c:pt idx="2073">
                  <c:v>207.29999999999251</c:v>
                </c:pt>
                <c:pt idx="2074">
                  <c:v>207.3999999999925</c:v>
                </c:pt>
                <c:pt idx="2075">
                  <c:v>207.4999999999925</c:v>
                </c:pt>
                <c:pt idx="2076">
                  <c:v>207.59999999999249</c:v>
                </c:pt>
                <c:pt idx="2077">
                  <c:v>207.69999999999249</c:v>
                </c:pt>
                <c:pt idx="2078">
                  <c:v>207.79999999999248</c:v>
                </c:pt>
                <c:pt idx="2079">
                  <c:v>207.89999999999247</c:v>
                </c:pt>
                <c:pt idx="2080">
                  <c:v>207.99999999999247</c:v>
                </c:pt>
                <c:pt idx="2081">
                  <c:v>208.09999999999246</c:v>
                </c:pt>
                <c:pt idx="2082">
                  <c:v>208.19999999999246</c:v>
                </c:pt>
                <c:pt idx="2083">
                  <c:v>208.29999999999245</c:v>
                </c:pt>
                <c:pt idx="2084">
                  <c:v>208.39999999999245</c:v>
                </c:pt>
                <c:pt idx="2085">
                  <c:v>208.49999999999244</c:v>
                </c:pt>
                <c:pt idx="2086">
                  <c:v>208.59999999999243</c:v>
                </c:pt>
                <c:pt idx="2087">
                  <c:v>208.69999999999243</c:v>
                </c:pt>
                <c:pt idx="2088">
                  <c:v>208.79999999999242</c:v>
                </c:pt>
                <c:pt idx="2089">
                  <c:v>208.89999999999242</c:v>
                </c:pt>
                <c:pt idx="2090">
                  <c:v>208.99999999999241</c:v>
                </c:pt>
                <c:pt idx="2091">
                  <c:v>209.09999999999241</c:v>
                </c:pt>
                <c:pt idx="2092">
                  <c:v>209.1999999999924</c:v>
                </c:pt>
                <c:pt idx="2093">
                  <c:v>209.29999999999239</c:v>
                </c:pt>
                <c:pt idx="2094">
                  <c:v>209.39999999999239</c:v>
                </c:pt>
                <c:pt idx="2095">
                  <c:v>209.49999999999238</c:v>
                </c:pt>
                <c:pt idx="2096">
                  <c:v>209.59999999999238</c:v>
                </c:pt>
                <c:pt idx="2097">
                  <c:v>209.69999999999237</c:v>
                </c:pt>
                <c:pt idx="2098">
                  <c:v>209.79999999999237</c:v>
                </c:pt>
                <c:pt idx="2099">
                  <c:v>209.89999999999236</c:v>
                </c:pt>
                <c:pt idx="2100">
                  <c:v>209.99999999999235</c:v>
                </c:pt>
                <c:pt idx="2101">
                  <c:v>210.09999999999235</c:v>
                </c:pt>
                <c:pt idx="2102">
                  <c:v>210.19999999999234</c:v>
                </c:pt>
                <c:pt idx="2103">
                  <c:v>210.29999999999234</c:v>
                </c:pt>
                <c:pt idx="2104">
                  <c:v>210.39999999999233</c:v>
                </c:pt>
                <c:pt idx="2105">
                  <c:v>210.49999999999233</c:v>
                </c:pt>
                <c:pt idx="2106">
                  <c:v>210.59999999999232</c:v>
                </c:pt>
                <c:pt idx="2107">
                  <c:v>210.69999999999231</c:v>
                </c:pt>
                <c:pt idx="2108">
                  <c:v>210.79999999999231</c:v>
                </c:pt>
                <c:pt idx="2109">
                  <c:v>210.8999999999923</c:v>
                </c:pt>
                <c:pt idx="2110">
                  <c:v>210.9999999999923</c:v>
                </c:pt>
                <c:pt idx="2111">
                  <c:v>211.09999999999229</c:v>
                </c:pt>
                <c:pt idx="2112">
                  <c:v>211.19999999999229</c:v>
                </c:pt>
                <c:pt idx="2113">
                  <c:v>211.29999999999228</c:v>
                </c:pt>
                <c:pt idx="2114">
                  <c:v>211.39999999999227</c:v>
                </c:pt>
                <c:pt idx="2115">
                  <c:v>211.49999999999227</c:v>
                </c:pt>
                <c:pt idx="2116">
                  <c:v>211.59999999999226</c:v>
                </c:pt>
                <c:pt idx="2117">
                  <c:v>211.69999999999226</c:v>
                </c:pt>
                <c:pt idx="2118">
                  <c:v>211.79999999999225</c:v>
                </c:pt>
                <c:pt idx="2119">
                  <c:v>211.89999999999225</c:v>
                </c:pt>
                <c:pt idx="2120">
                  <c:v>211.99999999999224</c:v>
                </c:pt>
                <c:pt idx="2121">
                  <c:v>212.09999999999224</c:v>
                </c:pt>
                <c:pt idx="2122">
                  <c:v>212.19999999999223</c:v>
                </c:pt>
                <c:pt idx="2123">
                  <c:v>212.29999999999222</c:v>
                </c:pt>
                <c:pt idx="2124">
                  <c:v>212.39999999999222</c:v>
                </c:pt>
                <c:pt idx="2125">
                  <c:v>212.49999999999221</c:v>
                </c:pt>
                <c:pt idx="2126">
                  <c:v>212.59999999999221</c:v>
                </c:pt>
                <c:pt idx="2127">
                  <c:v>212.6999999999922</c:v>
                </c:pt>
                <c:pt idx="2128">
                  <c:v>212.7999999999922</c:v>
                </c:pt>
                <c:pt idx="2129">
                  <c:v>212.89999999999219</c:v>
                </c:pt>
                <c:pt idx="2130">
                  <c:v>212.99999999999218</c:v>
                </c:pt>
                <c:pt idx="2131">
                  <c:v>213.09999999999218</c:v>
                </c:pt>
                <c:pt idx="2132">
                  <c:v>213.19999999999217</c:v>
                </c:pt>
                <c:pt idx="2133">
                  <c:v>213.29999999999217</c:v>
                </c:pt>
                <c:pt idx="2134">
                  <c:v>213.39999999999216</c:v>
                </c:pt>
                <c:pt idx="2135">
                  <c:v>213.49999999999216</c:v>
                </c:pt>
                <c:pt idx="2136">
                  <c:v>213.59999999999215</c:v>
                </c:pt>
                <c:pt idx="2137">
                  <c:v>213.69999999999214</c:v>
                </c:pt>
                <c:pt idx="2138">
                  <c:v>213.79999999999214</c:v>
                </c:pt>
                <c:pt idx="2139">
                  <c:v>213.89999999999213</c:v>
                </c:pt>
                <c:pt idx="2140">
                  <c:v>213.99999999999213</c:v>
                </c:pt>
                <c:pt idx="2141">
                  <c:v>214.09999999999212</c:v>
                </c:pt>
                <c:pt idx="2142">
                  <c:v>214.19999999999212</c:v>
                </c:pt>
                <c:pt idx="2143">
                  <c:v>214.29999999999211</c:v>
                </c:pt>
                <c:pt idx="2144">
                  <c:v>214.3999999999921</c:v>
                </c:pt>
                <c:pt idx="2145">
                  <c:v>214.4999999999921</c:v>
                </c:pt>
                <c:pt idx="2146">
                  <c:v>214.59999999999209</c:v>
                </c:pt>
                <c:pt idx="2147">
                  <c:v>214.69999999999209</c:v>
                </c:pt>
                <c:pt idx="2148">
                  <c:v>214.79999999999208</c:v>
                </c:pt>
                <c:pt idx="2149">
                  <c:v>214.89999999999208</c:v>
                </c:pt>
                <c:pt idx="2150">
                  <c:v>214.99999999999207</c:v>
                </c:pt>
                <c:pt idx="2151">
                  <c:v>215.09999999999206</c:v>
                </c:pt>
                <c:pt idx="2152">
                  <c:v>215.19999999999206</c:v>
                </c:pt>
                <c:pt idx="2153">
                  <c:v>215.29999999999205</c:v>
                </c:pt>
                <c:pt idx="2154">
                  <c:v>215.39999999999205</c:v>
                </c:pt>
                <c:pt idx="2155">
                  <c:v>215.49999999999204</c:v>
                </c:pt>
                <c:pt idx="2156">
                  <c:v>215.59999999999204</c:v>
                </c:pt>
                <c:pt idx="2157">
                  <c:v>215.69999999999203</c:v>
                </c:pt>
                <c:pt idx="2158">
                  <c:v>215.79999999999202</c:v>
                </c:pt>
                <c:pt idx="2159">
                  <c:v>215.89999999999202</c:v>
                </c:pt>
                <c:pt idx="2160">
                  <c:v>215.99999999999201</c:v>
                </c:pt>
                <c:pt idx="2161">
                  <c:v>216.09999999999201</c:v>
                </c:pt>
                <c:pt idx="2162">
                  <c:v>216.199999999992</c:v>
                </c:pt>
                <c:pt idx="2163">
                  <c:v>216.299999999992</c:v>
                </c:pt>
                <c:pt idx="2164">
                  <c:v>216.39999999999199</c:v>
                </c:pt>
                <c:pt idx="2165">
                  <c:v>216.49999999999199</c:v>
                </c:pt>
                <c:pt idx="2166">
                  <c:v>216.59999999999198</c:v>
                </c:pt>
                <c:pt idx="2167">
                  <c:v>216.69999999999197</c:v>
                </c:pt>
                <c:pt idx="2168">
                  <c:v>216.79999999999197</c:v>
                </c:pt>
                <c:pt idx="2169">
                  <c:v>216.89999999999196</c:v>
                </c:pt>
                <c:pt idx="2170">
                  <c:v>216.99999999999196</c:v>
                </c:pt>
                <c:pt idx="2171">
                  <c:v>217.09999999999195</c:v>
                </c:pt>
                <c:pt idx="2172">
                  <c:v>217.19999999999195</c:v>
                </c:pt>
                <c:pt idx="2173">
                  <c:v>217.29999999999194</c:v>
                </c:pt>
                <c:pt idx="2174">
                  <c:v>217.39999999999193</c:v>
                </c:pt>
                <c:pt idx="2175">
                  <c:v>217.49999999999193</c:v>
                </c:pt>
                <c:pt idx="2176">
                  <c:v>217.59999999999192</c:v>
                </c:pt>
                <c:pt idx="2177">
                  <c:v>217.69999999999192</c:v>
                </c:pt>
                <c:pt idx="2178">
                  <c:v>217.79999999999191</c:v>
                </c:pt>
                <c:pt idx="2179">
                  <c:v>217.89999999999191</c:v>
                </c:pt>
                <c:pt idx="2180">
                  <c:v>217.9999999999919</c:v>
                </c:pt>
                <c:pt idx="2181">
                  <c:v>218.09999999999189</c:v>
                </c:pt>
                <c:pt idx="2182">
                  <c:v>218.19999999999189</c:v>
                </c:pt>
                <c:pt idx="2183">
                  <c:v>218.29999999999188</c:v>
                </c:pt>
                <c:pt idx="2184">
                  <c:v>218.39999999999188</c:v>
                </c:pt>
                <c:pt idx="2185">
                  <c:v>218.49999999999187</c:v>
                </c:pt>
                <c:pt idx="2186">
                  <c:v>218.59999999999187</c:v>
                </c:pt>
                <c:pt idx="2187">
                  <c:v>218.69999999999186</c:v>
                </c:pt>
                <c:pt idx="2188">
                  <c:v>218.79999999999185</c:v>
                </c:pt>
                <c:pt idx="2189">
                  <c:v>218.89999999999185</c:v>
                </c:pt>
                <c:pt idx="2190">
                  <c:v>218.99999999999184</c:v>
                </c:pt>
                <c:pt idx="2191">
                  <c:v>219.09999999999184</c:v>
                </c:pt>
                <c:pt idx="2192">
                  <c:v>219.19999999999183</c:v>
                </c:pt>
                <c:pt idx="2193">
                  <c:v>219.29999999999183</c:v>
                </c:pt>
                <c:pt idx="2194">
                  <c:v>219.39999999999182</c:v>
                </c:pt>
                <c:pt idx="2195">
                  <c:v>219.49999999999181</c:v>
                </c:pt>
                <c:pt idx="2196">
                  <c:v>219.59999999999181</c:v>
                </c:pt>
                <c:pt idx="2197">
                  <c:v>219.6999999999918</c:v>
                </c:pt>
                <c:pt idx="2198">
                  <c:v>219.7999999999918</c:v>
                </c:pt>
                <c:pt idx="2199">
                  <c:v>219.89999999999179</c:v>
                </c:pt>
                <c:pt idx="2200">
                  <c:v>219.99999999999179</c:v>
                </c:pt>
                <c:pt idx="2201">
                  <c:v>220.09999999999178</c:v>
                </c:pt>
                <c:pt idx="2202">
                  <c:v>220.19999999999177</c:v>
                </c:pt>
                <c:pt idx="2203">
                  <c:v>220.29999999999177</c:v>
                </c:pt>
                <c:pt idx="2204">
                  <c:v>220.39999999999176</c:v>
                </c:pt>
                <c:pt idx="2205">
                  <c:v>220.49999999999176</c:v>
                </c:pt>
                <c:pt idx="2206">
                  <c:v>220.59999999999175</c:v>
                </c:pt>
                <c:pt idx="2207">
                  <c:v>220.69999999999175</c:v>
                </c:pt>
                <c:pt idx="2208">
                  <c:v>220.79999999999174</c:v>
                </c:pt>
                <c:pt idx="2209">
                  <c:v>220.89999999999173</c:v>
                </c:pt>
                <c:pt idx="2210">
                  <c:v>220.99999999999173</c:v>
                </c:pt>
                <c:pt idx="2211">
                  <c:v>221.09999999999172</c:v>
                </c:pt>
                <c:pt idx="2212">
                  <c:v>221.19999999999172</c:v>
                </c:pt>
                <c:pt idx="2213">
                  <c:v>221.29999999999171</c:v>
                </c:pt>
                <c:pt idx="2214">
                  <c:v>221.39999999999171</c:v>
                </c:pt>
                <c:pt idx="2215">
                  <c:v>221.4999999999917</c:v>
                </c:pt>
                <c:pt idx="2216">
                  <c:v>221.5999999999917</c:v>
                </c:pt>
                <c:pt idx="2217">
                  <c:v>221.69999999999169</c:v>
                </c:pt>
                <c:pt idx="2218">
                  <c:v>221.79999999999168</c:v>
                </c:pt>
                <c:pt idx="2219">
                  <c:v>221.89999999999168</c:v>
                </c:pt>
                <c:pt idx="2220">
                  <c:v>221.99999999999167</c:v>
                </c:pt>
                <c:pt idx="2221">
                  <c:v>222.09999999999167</c:v>
                </c:pt>
                <c:pt idx="2222">
                  <c:v>222.19999999999166</c:v>
                </c:pt>
                <c:pt idx="2223">
                  <c:v>222.29999999999166</c:v>
                </c:pt>
                <c:pt idx="2224">
                  <c:v>222.39999999999165</c:v>
                </c:pt>
                <c:pt idx="2225">
                  <c:v>222.49999999999164</c:v>
                </c:pt>
                <c:pt idx="2226">
                  <c:v>222.59999999999164</c:v>
                </c:pt>
                <c:pt idx="2227">
                  <c:v>222.69999999999163</c:v>
                </c:pt>
                <c:pt idx="2228">
                  <c:v>222.79999999999163</c:v>
                </c:pt>
                <c:pt idx="2229">
                  <c:v>222.89999999999162</c:v>
                </c:pt>
                <c:pt idx="2230">
                  <c:v>222.99999999999162</c:v>
                </c:pt>
                <c:pt idx="2231">
                  <c:v>223.09999999999161</c:v>
                </c:pt>
                <c:pt idx="2232">
                  <c:v>223.1999999999916</c:v>
                </c:pt>
                <c:pt idx="2233">
                  <c:v>223.2999999999916</c:v>
                </c:pt>
                <c:pt idx="2234">
                  <c:v>226.99999999999162</c:v>
                </c:pt>
                <c:pt idx="2235">
                  <c:v>227.99999999999162</c:v>
                </c:pt>
                <c:pt idx="2236">
                  <c:v>228.99999999999162</c:v>
                </c:pt>
                <c:pt idx="2237">
                  <c:v>229.99999999999162</c:v>
                </c:pt>
                <c:pt idx="2238">
                  <c:v>230.99999999999162</c:v>
                </c:pt>
                <c:pt idx="2239">
                  <c:v>231.99999999999162</c:v>
                </c:pt>
                <c:pt idx="2240">
                  <c:v>232.99999999999162</c:v>
                </c:pt>
                <c:pt idx="2241">
                  <c:v>233.99999999999162</c:v>
                </c:pt>
                <c:pt idx="2242">
                  <c:v>234.99999999999162</c:v>
                </c:pt>
                <c:pt idx="2243">
                  <c:v>235.99999999999162</c:v>
                </c:pt>
                <c:pt idx="2244">
                  <c:v>236.99999999999162</c:v>
                </c:pt>
                <c:pt idx="2245">
                  <c:v>237.99999999999162</c:v>
                </c:pt>
                <c:pt idx="2246">
                  <c:v>238.99999999999162</c:v>
                </c:pt>
                <c:pt idx="2247">
                  <c:v>239.99999999999162</c:v>
                </c:pt>
                <c:pt idx="2248">
                  <c:v>240.99999999999162</c:v>
                </c:pt>
                <c:pt idx="2249">
                  <c:v>241.99999999999162</c:v>
                </c:pt>
                <c:pt idx="2250">
                  <c:v>242.99999999999162</c:v>
                </c:pt>
                <c:pt idx="2251">
                  <c:v>243.99999999999162</c:v>
                </c:pt>
                <c:pt idx="2252">
                  <c:v>244.99999999999162</c:v>
                </c:pt>
                <c:pt idx="2253">
                  <c:v>245.99999999999162</c:v>
                </c:pt>
                <c:pt idx="2254">
                  <c:v>246.99999999999162</c:v>
                </c:pt>
                <c:pt idx="2255">
                  <c:v>247.99999999999162</c:v>
                </c:pt>
                <c:pt idx="2256">
                  <c:v>248.99999999999162</c:v>
                </c:pt>
                <c:pt idx="2257">
                  <c:v>249.99999999999162</c:v>
                </c:pt>
                <c:pt idx="2258">
                  <c:v>250.99999999999162</c:v>
                </c:pt>
                <c:pt idx="2259">
                  <c:v>251.99999999999162</c:v>
                </c:pt>
                <c:pt idx="2260">
                  <c:v>252.99999999999162</c:v>
                </c:pt>
                <c:pt idx="2261">
                  <c:v>253.99999999999162</c:v>
                </c:pt>
                <c:pt idx="2262">
                  <c:v>254.99999999999162</c:v>
                </c:pt>
                <c:pt idx="2263">
                  <c:v>255.99999999999162</c:v>
                </c:pt>
                <c:pt idx="2264">
                  <c:v>256.99999999999159</c:v>
                </c:pt>
                <c:pt idx="2265">
                  <c:v>257.99999999999159</c:v>
                </c:pt>
                <c:pt idx="2266">
                  <c:v>258.99999999999159</c:v>
                </c:pt>
                <c:pt idx="2267">
                  <c:v>259.99999999999159</c:v>
                </c:pt>
                <c:pt idx="2268">
                  <c:v>260.99999999999159</c:v>
                </c:pt>
                <c:pt idx="2269">
                  <c:v>261.99999999999159</c:v>
                </c:pt>
              </c:numCache>
            </c:numRef>
          </c:xVal>
          <c:yVal>
            <c:numRef>
              <c:f>[1]Sheet1!$F$2:$F$2991</c:f>
              <c:numCache>
                <c:formatCode>General</c:formatCode>
                <c:ptCount val="2990"/>
                <c:pt idx="0">
                  <c:v>3.3185959410512698E-15</c:v>
                </c:pt>
                <c:pt idx="1">
                  <c:v>2.0365894489475201E-14</c:v>
                </c:pt>
                <c:pt idx="2">
                  <c:v>3.6249808926808103E-14</c:v>
                </c:pt>
                <c:pt idx="3">
                  <c:v>5.1033135668041097E-14</c:v>
                </c:pt>
                <c:pt idx="4">
                  <c:v>6.4770469200991102E-14</c:v>
                </c:pt>
                <c:pt idx="5">
                  <c:v>7.7517889186068901E-14</c:v>
                </c:pt>
                <c:pt idx="6">
                  <c:v>8.9325391466056006E-14</c:v>
                </c:pt>
                <c:pt idx="7">
                  <c:v>1.00242941494422E-13</c:v>
                </c:pt>
                <c:pt idx="8">
                  <c:v>1.10318150870449E-13</c:v>
                </c:pt>
                <c:pt idx="9">
                  <c:v>1.1959619390943499E-13</c:v>
                </c:pt>
                <c:pt idx="10">
                  <c:v>1.28117380904211E-13</c:v>
                </c:pt>
                <c:pt idx="11">
                  <c:v>1.3592500132428799E-13</c:v>
                </c:pt>
                <c:pt idx="12">
                  <c:v>1.43057458641009E-13</c:v>
                </c:pt>
                <c:pt idx="13">
                  <c:v>1.4955001206540899E-13</c:v>
                </c:pt>
                <c:pt idx="14">
                  <c:v>1.5544012188537599E-13</c:v>
                </c:pt>
                <c:pt idx="15">
                  <c:v>1.60761362613115E-13</c:v>
                </c:pt>
                <c:pt idx="16">
                  <c:v>1.6554483527674499E-13</c:v>
                </c:pt>
                <c:pt idx="17">
                  <c:v>1.69821650064923E-13</c:v>
                </c:pt>
                <c:pt idx="18">
                  <c:v>1.7362049927181099E-13</c:v>
                </c:pt>
                <c:pt idx="19">
                  <c:v>1.7696848384169899E-13</c:v>
                </c:pt>
                <c:pt idx="20">
                  <c:v>1.79891594981696E-13</c:v>
                </c:pt>
                <c:pt idx="21">
                  <c:v>1.82417783401559E-13</c:v>
                </c:pt>
                <c:pt idx="22">
                  <c:v>7.1629552590335898E-9</c:v>
                </c:pt>
                <c:pt idx="23">
                  <c:v>1.016082039644E-8</c:v>
                </c:pt>
                <c:pt idx="24">
                  <c:v>1.0342727374457101E-8</c:v>
                </c:pt>
                <c:pt idx="25">
                  <c:v>1.05278468033679E-8</c:v>
                </c:pt>
                <c:pt idx="26">
                  <c:v>1.0716237496678701E-8</c:v>
                </c:pt>
                <c:pt idx="27">
                  <c:v>1.0907952794939799E-8</c:v>
                </c:pt>
                <c:pt idx="28">
                  <c:v>1.1103051783283701E-8</c:v>
                </c:pt>
                <c:pt idx="29">
                  <c:v>1.13015956226997E-8</c:v>
                </c:pt>
                <c:pt idx="30">
                  <c:v>1.15036397469506E-8</c:v>
                </c:pt>
                <c:pt idx="31">
                  <c:v>1.1709248333881199E-8</c:v>
                </c:pt>
                <c:pt idx="32">
                  <c:v>1.19184809234433E-8</c:v>
                </c:pt>
                <c:pt idx="33">
                  <c:v>1.21314055851317E-8</c:v>
                </c:pt>
                <c:pt idx="34">
                  <c:v>1.2348079504350099E-8</c:v>
                </c:pt>
                <c:pt idx="35">
                  <c:v>1.2568573536544E-8</c:v>
                </c:pt>
                <c:pt idx="36">
                  <c:v>1.27929491959006E-8</c:v>
                </c:pt>
                <c:pt idx="37">
                  <c:v>1.3021280498930401E-8</c:v>
                </c:pt>
                <c:pt idx="38">
                  <c:v>1.32536289073627E-8</c:v>
                </c:pt>
                <c:pt idx="39">
                  <c:v>1.34900677611575E-8</c:v>
                </c:pt>
                <c:pt idx="40">
                  <c:v>1.37306668089769E-8</c:v>
                </c:pt>
                <c:pt idx="41">
                  <c:v>1.39755020073121E-8</c:v>
                </c:pt>
                <c:pt idx="42">
                  <c:v>1.4224640902200199E-8</c:v>
                </c:pt>
                <c:pt idx="43">
                  <c:v>1.44781604877522E-8</c:v>
                </c:pt>
                <c:pt idx="44">
                  <c:v>1.4736137556135599E-8</c:v>
                </c:pt>
                <c:pt idx="45">
                  <c:v>1.4998650937043699E-8</c:v>
                </c:pt>
                <c:pt idx="46">
                  <c:v>1.5265775312331601E-8</c:v>
                </c:pt>
                <c:pt idx="47">
                  <c:v>1.5537590909479801E-8</c:v>
                </c:pt>
                <c:pt idx="48">
                  <c:v>1.5814185079807498E-8</c:v>
                </c:pt>
                <c:pt idx="49">
                  <c:v>1.6095630703439302E-8</c:v>
                </c:pt>
                <c:pt idx="50">
                  <c:v>1.6382019267803601E-8</c:v>
                </c:pt>
                <c:pt idx="51">
                  <c:v>1.6673431471173199E-8</c:v>
                </c:pt>
                <c:pt idx="52">
                  <c:v>1.69699618213748E-8</c:v>
                </c:pt>
                <c:pt idx="53">
                  <c:v>1.72716876947978E-8</c:v>
                </c:pt>
                <c:pt idx="54">
                  <c:v>1.7578707726461901E-8</c:v>
                </c:pt>
                <c:pt idx="55">
                  <c:v>1.7891108384152099E-8</c:v>
                </c:pt>
                <c:pt idx="56">
                  <c:v>1.8208988716101199E-8</c:v>
                </c:pt>
                <c:pt idx="57">
                  <c:v>1.85324355035176E-8</c:v>
                </c:pt>
                <c:pt idx="58">
                  <c:v>1.8861547753883399E-8</c:v>
                </c:pt>
                <c:pt idx="59">
                  <c:v>1.91964292203701E-8</c:v>
                </c:pt>
                <c:pt idx="60">
                  <c:v>1.9537168194658801E-8</c:v>
                </c:pt>
                <c:pt idx="61">
                  <c:v>1.98838748306255E-8</c:v>
                </c:pt>
                <c:pt idx="62">
                  <c:v>2.0236645570089199E-8</c:v>
                </c:pt>
                <c:pt idx="63">
                  <c:v>2.0595596063363601E-8</c:v>
                </c:pt>
                <c:pt idx="64">
                  <c:v>2.0960818342396601E-8</c:v>
                </c:pt>
                <c:pt idx="65">
                  <c:v>2.13324299065784E-8</c:v>
                </c:pt>
                <c:pt idx="66">
                  <c:v>2.1710536832897601E-8</c:v>
                </c:pt>
                <c:pt idx="67">
                  <c:v>2.2095255810559201E-8</c:v>
                </c:pt>
                <c:pt idx="68">
                  <c:v>2.2486695015788201E-8</c:v>
                </c:pt>
                <c:pt idx="69">
                  <c:v>2.2884969802904601E-8</c:v>
                </c:pt>
                <c:pt idx="70">
                  <c:v>2.3290202463022101E-8</c:v>
                </c:pt>
                <c:pt idx="71">
                  <c:v>2.3702513567713299E-8</c:v>
                </c:pt>
                <c:pt idx="72">
                  <c:v>2.41220193656635E-8</c:v>
                </c:pt>
                <c:pt idx="73">
                  <c:v>2.45488431785947E-8</c:v>
                </c:pt>
                <c:pt idx="74">
                  <c:v>2.4983122425166201E-8</c:v>
                </c:pt>
                <c:pt idx="75">
                  <c:v>2.54249676498353E-8</c:v>
                </c:pt>
                <c:pt idx="76">
                  <c:v>2.5874521319972299E-8</c:v>
                </c:pt>
                <c:pt idx="77">
                  <c:v>2.6331909356765402E-8</c:v>
                </c:pt>
                <c:pt idx="78">
                  <c:v>2.6797275042112701E-8</c:v>
                </c:pt>
                <c:pt idx="79">
                  <c:v>2.72707459816275E-8</c:v>
                </c:pt>
                <c:pt idx="80">
                  <c:v>2.7752462851463801E-8</c:v>
                </c:pt>
                <c:pt idx="81">
                  <c:v>2.8242570758118902E-8</c:v>
                </c:pt>
                <c:pt idx="82">
                  <c:v>2.8741213431714301E-8</c:v>
                </c:pt>
                <c:pt idx="83">
                  <c:v>2.92485361304809E-8</c:v>
                </c:pt>
                <c:pt idx="84">
                  <c:v>2.9764681369839999E-8</c:v>
                </c:pt>
                <c:pt idx="85">
                  <c:v>3.02898120570859E-8</c:v>
                </c:pt>
                <c:pt idx="86">
                  <c:v>3.0824075923158802E-8</c:v>
                </c:pt>
                <c:pt idx="87">
                  <c:v>3.1367628060708599E-8</c:v>
                </c:pt>
                <c:pt idx="88">
                  <c:v>3.19206281008184E-8</c:v>
                </c:pt>
                <c:pt idx="89">
                  <c:v>3.2483244638344999E-8</c:v>
                </c:pt>
                <c:pt idx="90">
                  <c:v>3.3055631329663602E-8</c:v>
                </c:pt>
                <c:pt idx="91">
                  <c:v>3.3637957543395997E-8</c:v>
                </c:pt>
                <c:pt idx="92">
                  <c:v>3.4230400665759398E-8</c:v>
                </c:pt>
                <c:pt idx="93">
                  <c:v>3.4833131335622297E-8</c:v>
                </c:pt>
                <c:pt idx="94">
                  <c:v>3.5446321708070203E-8</c:v>
                </c:pt>
                <c:pt idx="95">
                  <c:v>3.60701488706713E-8</c:v>
                </c:pt>
                <c:pt idx="96">
                  <c:v>3.6704798429014603E-8</c:v>
                </c:pt>
                <c:pt idx="97">
                  <c:v>3.7350461791666101E-8</c:v>
                </c:pt>
                <c:pt idx="98">
                  <c:v>3.8007313493333199E-8</c:v>
                </c:pt>
                <c:pt idx="99">
                  <c:v>3.8675552427856602E-8</c:v>
                </c:pt>
                <c:pt idx="100">
                  <c:v>3.9355366881751698E-8</c:v>
                </c:pt>
                <c:pt idx="101">
                  <c:v>4.00469714731731E-8</c:v>
                </c:pt>
                <c:pt idx="102">
                  <c:v>4.0750543781968901E-8</c:v>
                </c:pt>
                <c:pt idx="103">
                  <c:v>4.1466302232571702E-8</c:v>
                </c:pt>
                <c:pt idx="104">
                  <c:v>4.2194457281473499E-8</c:v>
                </c:pt>
                <c:pt idx="105">
                  <c:v>4.2935205783825201E-8</c:v>
                </c:pt>
                <c:pt idx="106">
                  <c:v>4.3688771728291102E-8</c:v>
                </c:pt>
                <c:pt idx="107">
                  <c:v>4.4455370367317203E-8</c:v>
                </c:pt>
                <c:pt idx="108">
                  <c:v>4.5235238407321003E-8</c:v>
                </c:pt>
                <c:pt idx="109">
                  <c:v>4.6028576015261302E-8</c:v>
                </c:pt>
                <c:pt idx="110">
                  <c:v>4.6835632126363199E-8</c:v>
                </c:pt>
                <c:pt idx="111">
                  <c:v>4.7656627333951003E-8</c:v>
                </c:pt>
                <c:pt idx="112">
                  <c:v>4.8491818287273702E-8</c:v>
                </c:pt>
                <c:pt idx="113">
                  <c:v>4.9341420019383303E-8</c:v>
                </c:pt>
                <c:pt idx="114">
                  <c:v>5.0205691532397798E-8</c:v>
                </c:pt>
                <c:pt idx="115">
                  <c:v>5.1084883897783498E-8</c:v>
                </c:pt>
                <c:pt idx="116">
                  <c:v>5.1979252066440801E-8</c:v>
                </c:pt>
                <c:pt idx="117">
                  <c:v>5.28890470867913E-8</c:v>
                </c:pt>
                <c:pt idx="118">
                  <c:v>5.3814526680916601E-8</c:v>
                </c:pt>
                <c:pt idx="119">
                  <c:v>5.4755979141414997E-8</c:v>
                </c:pt>
                <c:pt idx="120">
                  <c:v>5.5713647833396499E-8</c:v>
                </c:pt>
                <c:pt idx="121">
                  <c:v>5.6687821846836803E-8</c:v>
                </c:pt>
                <c:pt idx="122">
                  <c:v>5.7678781230298997E-8</c:v>
                </c:pt>
                <c:pt idx="123">
                  <c:v>5.86868145257962E-8</c:v>
                </c:pt>
                <c:pt idx="124">
                  <c:v>5.9712201579921002E-8</c:v>
                </c:pt>
                <c:pt idx="125">
                  <c:v>6.07552354251221E-8</c:v>
                </c:pt>
                <c:pt idx="126">
                  <c:v>6.1816224907712198E-8</c:v>
                </c:pt>
                <c:pt idx="127">
                  <c:v>6.2895476669018903E-8</c:v>
                </c:pt>
                <c:pt idx="128">
                  <c:v>6.3993281202002597E-8</c:v>
                </c:pt>
                <c:pt idx="129">
                  <c:v>6.51099695224581E-8</c:v>
                </c:pt>
                <c:pt idx="130">
                  <c:v>6.6245844693301999E-8</c:v>
                </c:pt>
                <c:pt idx="131">
                  <c:v>6.7401270069657802E-8</c:v>
                </c:pt>
                <c:pt idx="132">
                  <c:v>6.8576525469765693E-8</c:v>
                </c:pt>
                <c:pt idx="133">
                  <c:v>6.9771976074194703E-8</c:v>
                </c:pt>
                <c:pt idx="134">
                  <c:v>7.0987965852315897E-8</c:v>
                </c:pt>
                <c:pt idx="135">
                  <c:v>7.2224815219412096E-8</c:v>
                </c:pt>
                <c:pt idx="136">
                  <c:v>7.3482904315590294E-8</c:v>
                </c:pt>
                <c:pt idx="137">
                  <c:v>7.4762571825844601E-8</c:v>
                </c:pt>
                <c:pt idx="138">
                  <c:v>7.6064214305417007E-8</c:v>
                </c:pt>
                <c:pt idx="139">
                  <c:v>7.7388161804894904E-8</c:v>
                </c:pt>
                <c:pt idx="140">
                  <c:v>7.8734807577535702E-8</c:v>
                </c:pt>
                <c:pt idx="141">
                  <c:v>8.0104541673747705E-8</c:v>
                </c:pt>
                <c:pt idx="142">
                  <c:v>8.1497753829682096E-8</c:v>
                </c:pt>
                <c:pt idx="143">
                  <c:v>8.2914828522330804E-8</c:v>
                </c:pt>
                <c:pt idx="144">
                  <c:v>8.4356166987689105E-8</c:v>
                </c:pt>
                <c:pt idx="145">
                  <c:v>8.5822191934359705E-8</c:v>
                </c:pt>
                <c:pt idx="146">
                  <c:v>8.7313321086543496E-8</c:v>
                </c:pt>
                <c:pt idx="147">
                  <c:v>8.8829955420965903E-8</c:v>
                </c:pt>
                <c:pt idx="148">
                  <c:v>9.03725395642068E-8</c:v>
                </c:pt>
                <c:pt idx="149">
                  <c:v>9.1941511095706706E-8</c:v>
                </c:pt>
                <c:pt idx="150">
                  <c:v>9.3537313285341798E-8</c:v>
                </c:pt>
                <c:pt idx="151">
                  <c:v>9.5160379754216994E-8</c:v>
                </c:pt>
                <c:pt idx="152">
                  <c:v>9.6811195172496696E-8</c:v>
                </c:pt>
                <c:pt idx="153">
                  <c:v>9.8490227170999203E-8</c:v>
                </c:pt>
                <c:pt idx="154">
                  <c:v>1.00197919340822E-7</c:v>
                </c:pt>
                <c:pt idx="155">
                  <c:v>1.01934777004009E-7</c:v>
                </c:pt>
                <c:pt idx="156">
                  <c:v>1.03701278785089E-7</c:v>
                </c:pt>
                <c:pt idx="157">
                  <c:v>1.05497952170998E-7</c:v>
                </c:pt>
                <c:pt idx="158">
                  <c:v>1.0732525719893E-7</c:v>
                </c:pt>
                <c:pt idx="159">
                  <c:v>1.0918373340651E-7</c:v>
                </c:pt>
                <c:pt idx="160">
                  <c:v>1.1107390388001501E-7</c:v>
                </c:pt>
                <c:pt idx="161">
                  <c:v>1.12996302955826E-7</c:v>
                </c:pt>
                <c:pt idx="162">
                  <c:v>1.14951467403196E-7</c:v>
                </c:pt>
                <c:pt idx="163">
                  <c:v>1.1693992889626701E-7</c:v>
                </c:pt>
                <c:pt idx="164">
                  <c:v>1.18962287693149E-7</c:v>
                </c:pt>
                <c:pt idx="165">
                  <c:v>1.2101906651101501E-7</c:v>
                </c:pt>
                <c:pt idx="166">
                  <c:v>1.2311084952036501E-7</c:v>
                </c:pt>
                <c:pt idx="167">
                  <c:v>1.2523825202417399E-7</c:v>
                </c:pt>
                <c:pt idx="168">
                  <c:v>1.2740185766639499E-7</c:v>
                </c:pt>
                <c:pt idx="169">
                  <c:v>1.2960225709597299E-7</c:v>
                </c:pt>
                <c:pt idx="170">
                  <c:v>1.3184007405311299E-7</c:v>
                </c:pt>
                <c:pt idx="171">
                  <c:v>1.34115924239175E-7</c:v>
                </c:pt>
                <c:pt idx="172">
                  <c:v>1.3643049081629501E-7</c:v>
                </c:pt>
                <c:pt idx="173">
                  <c:v>1.3878435467585499E-7</c:v>
                </c:pt>
                <c:pt idx="174">
                  <c:v>1.4117820510357201E-7</c:v>
                </c:pt>
                <c:pt idx="175">
                  <c:v>1.436127382487E-7</c:v>
                </c:pt>
                <c:pt idx="176">
                  <c:v>1.46088562919024E-7</c:v>
                </c:pt>
                <c:pt idx="177">
                  <c:v>1.4860642832622099E-7</c:v>
                </c:pt>
                <c:pt idx="178">
                  <c:v>1.51166999354449E-7</c:v>
                </c:pt>
                <c:pt idx="179">
                  <c:v>1.5377104436143699E-7</c:v>
                </c:pt>
                <c:pt idx="180">
                  <c:v>1.56419220448314E-7</c:v>
                </c:pt>
                <c:pt idx="181">
                  <c:v>1.5911228616689401E-7</c:v>
                </c:pt>
                <c:pt idx="182">
                  <c:v>1.61851008790017E-7</c:v>
                </c:pt>
                <c:pt idx="183">
                  <c:v>1.6463615523785299E-7</c:v>
                </c:pt>
                <c:pt idx="184">
                  <c:v>1.6746845346737701E-7</c:v>
                </c:pt>
                <c:pt idx="185">
                  <c:v>1.7034871748783999E-7</c:v>
                </c:pt>
                <c:pt idx="186">
                  <c:v>1.73277734861985E-7</c:v>
                </c:pt>
                <c:pt idx="187">
                  <c:v>1.7625636920426099E-7</c:v>
                </c:pt>
                <c:pt idx="188">
                  <c:v>1.7928535968263901E-7</c:v>
                </c:pt>
                <c:pt idx="189">
                  <c:v>1.82365590795719E-7</c:v>
                </c:pt>
                <c:pt idx="190">
                  <c:v>1.85497949748483E-7</c:v>
                </c:pt>
                <c:pt idx="191">
                  <c:v>1.88683213253424E-7</c:v>
                </c:pt>
                <c:pt idx="192">
                  <c:v>1.91922343197742E-7</c:v>
                </c:pt>
                <c:pt idx="193">
                  <c:v>1.95216179644059E-7</c:v>
                </c:pt>
                <c:pt idx="194">
                  <c:v>1.98565690709498E-7</c:v>
                </c:pt>
                <c:pt idx="195">
                  <c:v>2.01971743055477E-7</c:v>
                </c:pt>
                <c:pt idx="196">
                  <c:v>2.0543527597492201E-7</c:v>
                </c:pt>
                <c:pt idx="197">
                  <c:v>2.0895729285840901E-7</c:v>
                </c:pt>
                <c:pt idx="198">
                  <c:v>2.1253874604843999E-7</c:v>
                </c:pt>
                <c:pt idx="199">
                  <c:v>2.1618058774261499E-7</c:v>
                </c:pt>
                <c:pt idx="200">
                  <c:v>2.19883840146817E-7</c:v>
                </c:pt>
                <c:pt idx="201">
                  <c:v>2.2364950158329599E-7</c:v>
                </c:pt>
                <c:pt idx="202">
                  <c:v>2.27478699456987E-7</c:v>
                </c:pt>
                <c:pt idx="203">
                  <c:v>2.3137235309061799E-7</c:v>
                </c:pt>
                <c:pt idx="204">
                  <c:v>2.35331596305603E-7</c:v>
                </c:pt>
                <c:pt idx="205">
                  <c:v>2.3935756359685101E-7</c:v>
                </c:pt>
                <c:pt idx="206">
                  <c:v>2.4345123433283302E-7</c:v>
                </c:pt>
                <c:pt idx="207">
                  <c:v>2.4761383307028802E-7</c:v>
                </c:pt>
                <c:pt idx="208">
                  <c:v>2.5184645612972699E-7</c:v>
                </c:pt>
                <c:pt idx="209">
                  <c:v>2.5615028985645202E-7</c:v>
                </c:pt>
                <c:pt idx="210">
                  <c:v>2.6052649590633299E-7</c:v>
                </c:pt>
                <c:pt idx="211">
                  <c:v>2.6497622388364599E-7</c:v>
                </c:pt>
                <c:pt idx="212">
                  <c:v>2.6950074660802299E-7</c:v>
                </c:pt>
                <c:pt idx="213">
                  <c:v>2.7410133502399901E-7</c:v>
                </c:pt>
                <c:pt idx="214">
                  <c:v>2.7877912801558702E-7</c:v>
                </c:pt>
                <c:pt idx="215">
                  <c:v>2.83535496839836E-7</c:v>
                </c:pt>
                <c:pt idx="216">
                  <c:v>2.8837169348161598E-7</c:v>
                </c:pt>
                <c:pt idx="217">
                  <c:v>2.9328907615720099E-7</c:v>
                </c:pt>
                <c:pt idx="218">
                  <c:v>2.9828896070615299E-7</c:v>
                </c:pt>
                <c:pt idx="219">
                  <c:v>3.0337264576922297E-7</c:v>
                </c:pt>
                <c:pt idx="220">
                  <c:v>3.0854167227564698E-7</c:v>
                </c:pt>
                <c:pt idx="221">
                  <c:v>3.1379727726420301E-7</c:v>
                </c:pt>
                <c:pt idx="222">
                  <c:v>3.19140943548479E-7</c:v>
                </c:pt>
                <c:pt idx="223">
                  <c:v>3.2457416538098199E-7</c:v>
                </c:pt>
                <c:pt idx="224">
                  <c:v>3.3009838222360101E-7</c:v>
                </c:pt>
                <c:pt idx="225">
                  <c:v>3.3571507886504E-7</c:v>
                </c:pt>
                <c:pt idx="226">
                  <c:v>3.4142577313354398E-7</c:v>
                </c:pt>
                <c:pt idx="227">
                  <c:v>3.47231982007978E-7</c:v>
                </c:pt>
                <c:pt idx="228">
                  <c:v>3.5313545207951201E-7</c:v>
                </c:pt>
                <c:pt idx="229">
                  <c:v>3.59137548459799E-7</c:v>
                </c:pt>
                <c:pt idx="230">
                  <c:v>3.6523997603618702E-7</c:v>
                </c:pt>
                <c:pt idx="231">
                  <c:v>3.7144449104887802E-7</c:v>
                </c:pt>
                <c:pt idx="232">
                  <c:v>3.7775258082139198E-7</c:v>
                </c:pt>
                <c:pt idx="233">
                  <c:v>3.8416606253320601E-7</c:v>
                </c:pt>
                <c:pt idx="234">
                  <c:v>3.9068663917694301E-7</c:v>
                </c:pt>
                <c:pt idx="235">
                  <c:v>3.9731611187692198E-7</c:v>
                </c:pt>
                <c:pt idx="236">
                  <c:v>4.0405621511956798E-7</c:v>
                </c:pt>
                <c:pt idx="237">
                  <c:v>4.1090873457251198E-7</c:v>
                </c:pt>
                <c:pt idx="238">
                  <c:v>4.17875540669477E-7</c:v>
                </c:pt>
                <c:pt idx="239">
                  <c:v>4.2495862173615399E-7</c:v>
                </c:pt>
                <c:pt idx="240">
                  <c:v>4.3215965770156203E-7</c:v>
                </c:pt>
                <c:pt idx="241">
                  <c:v>4.3948072833574502E-7</c:v>
                </c:pt>
                <c:pt idx="242">
                  <c:v>4.4692375923328098E-7</c:v>
                </c:pt>
                <c:pt idx="243">
                  <c:v>4.5449080894861899E-7</c:v>
                </c:pt>
                <c:pt idx="244">
                  <c:v>4.6218382530981498E-7</c:v>
                </c:pt>
                <c:pt idx="245">
                  <c:v>4.7000484957859202E-7</c:v>
                </c:pt>
                <c:pt idx="246">
                  <c:v>4.7795610622929397E-7</c:v>
                </c:pt>
                <c:pt idx="247">
                  <c:v>4.8603958029563799E-7</c:v>
                </c:pt>
                <c:pt idx="248">
                  <c:v>4.94257439688628E-7</c:v>
                </c:pt>
                <c:pt idx="249">
                  <c:v>5.02611963960382E-7</c:v>
                </c:pt>
                <c:pt idx="250">
                  <c:v>5.1110542736440295E-7</c:v>
                </c:pt>
                <c:pt idx="251">
                  <c:v>5.1973990282750999E-7</c:v>
                </c:pt>
                <c:pt idx="252">
                  <c:v>5.28517860080538E-7</c:v>
                </c:pt>
                <c:pt idx="253">
                  <c:v>5.3744153604723695E-7</c:v>
                </c:pt>
                <c:pt idx="254">
                  <c:v>5.4651340613702802E-7</c:v>
                </c:pt>
                <c:pt idx="255">
                  <c:v>5.55735839499345E-7</c:v>
                </c:pt>
                <c:pt idx="256">
                  <c:v>5.6511120834137397E-7</c:v>
                </c:pt>
                <c:pt idx="257">
                  <c:v>5.74642100280047E-7</c:v>
                </c:pt>
                <c:pt idx="258">
                  <c:v>5.8433117063589003E-7</c:v>
                </c:pt>
                <c:pt idx="259">
                  <c:v>5.9418070115323699E-7</c:v>
                </c:pt>
                <c:pt idx="260">
                  <c:v>6.0419345780076298E-7</c:v>
                </c:pt>
                <c:pt idx="261">
                  <c:v>6.1437222802911702E-7</c:v>
                </c:pt>
                <c:pt idx="262">
                  <c:v>6.2471942496700402E-7</c:v>
                </c:pt>
                <c:pt idx="263">
                  <c:v>6.3523800679972E-7</c:v>
                </c:pt>
                <c:pt idx="264">
                  <c:v>6.4593063720277005E-7</c:v>
                </c:pt>
                <c:pt idx="265">
                  <c:v>6.5680024510198303E-7</c:v>
                </c:pt>
                <c:pt idx="266">
                  <c:v>6.6784965122463398E-7</c:v>
                </c:pt>
                <c:pt idx="267">
                  <c:v>6.7908171754345205E-7</c:v>
                </c:pt>
                <c:pt idx="268">
                  <c:v>6.9049948787768097E-7</c:v>
                </c:pt>
                <c:pt idx="269">
                  <c:v>7.0210609477540403E-7</c:v>
                </c:pt>
                <c:pt idx="270">
                  <c:v>7.1390429116751904E-7</c:v>
                </c:pt>
                <c:pt idx="271">
                  <c:v>7.2589738044174402E-7</c:v>
                </c:pt>
                <c:pt idx="272">
                  <c:v>7.3808864237376997E-7</c:v>
                </c:pt>
                <c:pt idx="273">
                  <c:v>7.5048098970400997E-7</c:v>
                </c:pt>
                <c:pt idx="274">
                  <c:v>7.6307786577635102E-7</c:v>
                </c:pt>
                <c:pt idx="275">
                  <c:v>7.7588255480924499E-7</c:v>
                </c:pt>
                <c:pt idx="276">
                  <c:v>7.88898471504045E-7</c:v>
                </c:pt>
                <c:pt idx="277">
                  <c:v>8.0212893226981201E-7</c:v>
                </c:pt>
                <c:pt idx="278">
                  <c:v>8.1557742793694098E-7</c:v>
                </c:pt>
                <c:pt idx="279">
                  <c:v>8.2924748761403296E-7</c:v>
                </c:pt>
                <c:pt idx="280">
                  <c:v>8.4314293759395499E-7</c:v>
                </c:pt>
                <c:pt idx="281">
                  <c:v>8.5726699693365399E-7</c:v>
                </c:pt>
                <c:pt idx="282">
                  <c:v>8.7162353995312096E-7</c:v>
                </c:pt>
                <c:pt idx="283">
                  <c:v>8.86216422655374E-7</c:v>
                </c:pt>
                <c:pt idx="284">
                  <c:v>9.0104946985716602E-7</c:v>
                </c:pt>
                <c:pt idx="285">
                  <c:v>9.1612631780375398E-7</c:v>
                </c:pt>
                <c:pt idx="286">
                  <c:v>9.3145112039814099E-7</c:v>
                </c:pt>
                <c:pt idx="287">
                  <c:v>9.4702792288278002E-7</c:v>
                </c:pt>
                <c:pt idx="288">
                  <c:v>9.6286053727272409E-7</c:v>
                </c:pt>
                <c:pt idx="289">
                  <c:v>9.7895326627766794E-7</c:v>
                </c:pt>
                <c:pt idx="290">
                  <c:v>9.9531017065377504E-7</c:v>
                </c:pt>
                <c:pt idx="291">
                  <c:v>1.0119358573018899E-6</c:v>
                </c:pt>
                <c:pt idx="292">
                  <c:v>1.0288342004977701E-6</c:v>
                </c:pt>
                <c:pt idx="293">
                  <c:v>1.0460097534145601E-6</c:v>
                </c:pt>
                <c:pt idx="294">
                  <c:v>1.06346715004419E-6</c:v>
                </c:pt>
                <c:pt idx="295">
                  <c:v>1.0812108532530901E-6</c:v>
                </c:pt>
                <c:pt idx="296">
                  <c:v>1.0992451875281201E-6</c:v>
                </c:pt>
                <c:pt idx="297">
                  <c:v>1.1175751720343199E-6</c:v>
                </c:pt>
                <c:pt idx="298">
                  <c:v>1.1362053807618799E-6</c:v>
                </c:pt>
                <c:pt idx="299">
                  <c:v>1.15514073625094E-6</c:v>
                </c:pt>
                <c:pt idx="300">
                  <c:v>1.17438611238123E-6</c:v>
                </c:pt>
                <c:pt idx="301">
                  <c:v>1.1939463486193099E-6</c:v>
                </c:pt>
                <c:pt idx="302">
                  <c:v>1.2138267126905401E-6</c:v>
                </c:pt>
                <c:pt idx="303">
                  <c:v>1.23403226449953E-6</c:v>
                </c:pt>
                <c:pt idx="304">
                  <c:v>1.25456806562999E-6</c:v>
                </c:pt>
                <c:pt idx="305">
                  <c:v>1.27543948231824E-6</c:v>
                </c:pt>
                <c:pt idx="306">
                  <c:v>1.2966523342976801E-6</c:v>
                </c:pt>
                <c:pt idx="307">
                  <c:v>1.3182113780529299E-6</c:v>
                </c:pt>
                <c:pt idx="308">
                  <c:v>1.3401224635895101E-6</c:v>
                </c:pt>
                <c:pt idx="309">
                  <c:v>1.3623914034727301E-6</c:v>
                </c:pt>
                <c:pt idx="310">
                  <c:v>1.3850238924309201E-6</c:v>
                </c:pt>
                <c:pt idx="311">
                  <c:v>1.40802535941511E-6</c:v>
                </c:pt>
                <c:pt idx="312">
                  <c:v>1.4314021423255801E-6</c:v>
                </c:pt>
                <c:pt idx="313">
                  <c:v>1.4551599608048201E-6</c:v>
                </c:pt>
                <c:pt idx="314">
                  <c:v>1.4793052633996701E-6</c:v>
                </c:pt>
                <c:pt idx="315">
                  <c:v>1.50384392606563E-6</c:v>
                </c:pt>
                <c:pt idx="316">
                  <c:v>1.5287821484086899E-6</c:v>
                </c:pt>
                <c:pt idx="317">
                  <c:v>1.5541267601359299E-6</c:v>
                </c:pt>
                <c:pt idx="318">
                  <c:v>1.5798838230405E-6</c:v>
                </c:pt>
                <c:pt idx="319">
                  <c:v>1.6060599568048401E-6</c:v>
                </c:pt>
                <c:pt idx="320">
                  <c:v>1.6326619253902199E-6</c:v>
                </c:pt>
                <c:pt idx="321">
                  <c:v>1.6608816271487199E-6</c:v>
                </c:pt>
                <c:pt idx="322">
                  <c:v>1.6883136998291E-6</c:v>
                </c:pt>
                <c:pt idx="323">
                  <c:v>1.7178195560574899E-6</c:v>
                </c:pt>
                <c:pt idx="324">
                  <c:v>1.74625860621177E-6</c:v>
                </c:pt>
                <c:pt idx="325">
                  <c:v>1.77497200409292E-6</c:v>
                </c:pt>
                <c:pt idx="326">
                  <c:v>1.8041829242225199E-6</c:v>
                </c:pt>
                <c:pt idx="327">
                  <c:v>1.83495728176426E-6</c:v>
                </c:pt>
                <c:pt idx="328">
                  <c:v>1.8654535424580301E-6</c:v>
                </c:pt>
                <c:pt idx="329">
                  <c:v>1.89639996152747E-6</c:v>
                </c:pt>
                <c:pt idx="330">
                  <c:v>1.9279024608360501E-6</c:v>
                </c:pt>
                <c:pt idx="331">
                  <c:v>1.9605842086508002E-6</c:v>
                </c:pt>
                <c:pt idx="332">
                  <c:v>1.9934270008212399E-6</c:v>
                </c:pt>
                <c:pt idx="333">
                  <c:v>2.0265908829388602E-6</c:v>
                </c:pt>
                <c:pt idx="334">
                  <c:v>2.06030914530064E-6</c:v>
                </c:pt>
                <c:pt idx="335">
                  <c:v>2.09459485241808E-6</c:v>
                </c:pt>
                <c:pt idx="336">
                  <c:v>2.1294619377039102E-6</c:v>
                </c:pt>
                <c:pt idx="337">
                  <c:v>2.16491891443409E-6</c:v>
                </c:pt>
                <c:pt idx="338">
                  <c:v>2.2009873842413601E-6</c:v>
                </c:pt>
                <c:pt idx="339">
                  <c:v>2.2376690660598098E-6</c:v>
                </c:pt>
                <c:pt idx="340">
                  <c:v>2.2749782370929999E-6</c:v>
                </c:pt>
                <c:pt idx="341">
                  <c:v>2.3129328119026398E-6</c:v>
                </c:pt>
                <c:pt idx="342">
                  <c:v>2.3515291205212298E-6</c:v>
                </c:pt>
                <c:pt idx="343">
                  <c:v>2.39079339598445E-6</c:v>
                </c:pt>
                <c:pt idx="344">
                  <c:v>2.4307312346104599E-6</c:v>
                </c:pt>
                <c:pt idx="345">
                  <c:v>2.47136615365216E-6</c:v>
                </c:pt>
                <c:pt idx="346">
                  <c:v>2.51271015190926E-6</c:v>
                </c:pt>
                <c:pt idx="347">
                  <c:v>2.5547719787324699E-6</c:v>
                </c:pt>
                <c:pt idx="348">
                  <c:v>2.59757076343557E-6</c:v>
                </c:pt>
                <c:pt idx="349">
                  <c:v>2.6411273171022698E-6</c:v>
                </c:pt>
                <c:pt idx="350">
                  <c:v>2.6854323912773902E-6</c:v>
                </c:pt>
                <c:pt idx="351">
                  <c:v>2.7305246148989202E-6</c:v>
                </c:pt>
                <c:pt idx="352">
                  <c:v>2.7764017012906601E-6</c:v>
                </c:pt>
                <c:pt idx="353">
                  <c:v>2.8230760493993099E-6</c:v>
                </c:pt>
                <c:pt idx="354">
                  <c:v>2.8705710906950101E-6</c:v>
                </c:pt>
                <c:pt idx="355">
                  <c:v>2.91890425431903E-6</c:v>
                </c:pt>
                <c:pt idx="356">
                  <c:v>2.96810053282017E-6</c:v>
                </c:pt>
                <c:pt idx="357">
                  <c:v>3.0181818845588801E-6</c:v>
                </c:pt>
                <c:pt idx="358">
                  <c:v>3.0691523784048398E-6</c:v>
                </c:pt>
                <c:pt idx="359">
                  <c:v>3.12101617528948E-6</c:v>
                </c:pt>
                <c:pt idx="360">
                  <c:v>3.1737746803315199E-6</c:v>
                </c:pt>
                <c:pt idx="361">
                  <c:v>3.2274730910076198E-6</c:v>
                </c:pt>
                <c:pt idx="362">
                  <c:v>3.2821074208489999E-6</c:v>
                </c:pt>
                <c:pt idx="363">
                  <c:v>3.3377126833098902E-6</c:v>
                </c:pt>
                <c:pt idx="364">
                  <c:v>3.3943160124813802E-6</c:v>
                </c:pt>
                <c:pt idx="365">
                  <c:v>3.4519479651889499E-6</c:v>
                </c:pt>
                <c:pt idx="366">
                  <c:v>3.5105974606607501E-6</c:v>
                </c:pt>
                <c:pt idx="367">
                  <c:v>3.5702777249200701E-6</c:v>
                </c:pt>
                <c:pt idx="368">
                  <c:v>3.6309858148648499E-6</c:v>
                </c:pt>
                <c:pt idx="369">
                  <c:v>3.69277355586963E-6</c:v>
                </c:pt>
                <c:pt idx="370">
                  <c:v>3.7556650572174902E-6</c:v>
                </c:pt>
                <c:pt idx="371">
                  <c:v>3.8196765451310699E-6</c:v>
                </c:pt>
                <c:pt idx="372">
                  <c:v>3.8848036670858802E-6</c:v>
                </c:pt>
                <c:pt idx="373">
                  <c:v>3.9511262309434598E-6</c:v>
                </c:pt>
                <c:pt idx="374">
                  <c:v>4.0186350865807202E-6</c:v>
                </c:pt>
                <c:pt idx="375">
                  <c:v>4.0872887615754403E-6</c:v>
                </c:pt>
                <c:pt idx="376">
                  <c:v>4.1571561327996299E-6</c:v>
                </c:pt>
                <c:pt idx="377">
                  <c:v>4.2283402093963202E-6</c:v>
                </c:pt>
                <c:pt idx="378">
                  <c:v>4.3007779787518899E-6</c:v>
                </c:pt>
                <c:pt idx="379">
                  <c:v>4.3744781802201899E-6</c:v>
                </c:pt>
                <c:pt idx="380">
                  <c:v>4.4494636095789504E-6</c:v>
                </c:pt>
                <c:pt idx="381">
                  <c:v>4.5258668050065703E-6</c:v>
                </c:pt>
                <c:pt idx="382">
                  <c:v>4.6036184684802896E-6</c:v>
                </c:pt>
                <c:pt idx="383">
                  <c:v>4.6826888873717798E-6</c:v>
                </c:pt>
                <c:pt idx="384">
                  <c:v>4.76326535685469E-6</c:v>
                </c:pt>
                <c:pt idx="385">
                  <c:v>4.8453127154088997E-6</c:v>
                </c:pt>
                <c:pt idx="386">
                  <c:v>4.9288020110458998E-6</c:v>
                </c:pt>
                <c:pt idx="387">
                  <c:v>5.0137626271752403E-6</c:v>
                </c:pt>
                <c:pt idx="388">
                  <c:v>5.10024432971237E-6</c:v>
                </c:pt>
                <c:pt idx="389">
                  <c:v>5.1883167117322101E-6</c:v>
                </c:pt>
                <c:pt idx="390">
                  <c:v>5.2779412645908797E-6</c:v>
                </c:pt>
                <c:pt idx="391">
                  <c:v>5.3691271615827601E-6</c:v>
                </c:pt>
                <c:pt idx="392">
                  <c:v>5.4619999722475004E-6</c:v>
                </c:pt>
                <c:pt idx="393">
                  <c:v>5.5564842806039301E-6</c:v>
                </c:pt>
                <c:pt idx="394">
                  <c:v>5.65265284485609E-6</c:v>
                </c:pt>
                <c:pt idx="395">
                  <c:v>5.7505416663366596E-6</c:v>
                </c:pt>
                <c:pt idx="396">
                  <c:v>5.85019218918117E-6</c:v>
                </c:pt>
                <c:pt idx="397">
                  <c:v>5.9515952977760102E-6</c:v>
                </c:pt>
                <c:pt idx="398">
                  <c:v>6.0547651944101103E-6</c:v>
                </c:pt>
                <c:pt idx="399">
                  <c:v>6.1596603208996503E-6</c:v>
                </c:pt>
                <c:pt idx="400">
                  <c:v>6.2663580380762197E-6</c:v>
                </c:pt>
                <c:pt idx="401">
                  <c:v>6.3748646131303804E-6</c:v>
                </c:pt>
                <c:pt idx="402">
                  <c:v>6.48530644573783E-6</c:v>
                </c:pt>
                <c:pt idx="403">
                  <c:v>6.59779381561232E-6</c:v>
                </c:pt>
                <c:pt idx="404">
                  <c:v>6.7121781003956597E-6</c:v>
                </c:pt>
                <c:pt idx="405">
                  <c:v>6.8284091512445202E-6</c:v>
                </c:pt>
                <c:pt idx="406">
                  <c:v>6.9465732305776098E-6</c:v>
                </c:pt>
                <c:pt idx="407">
                  <c:v>7.0665464106290003E-6</c:v>
                </c:pt>
                <c:pt idx="408">
                  <c:v>7.1884597227064103E-6</c:v>
                </c:pt>
                <c:pt idx="409">
                  <c:v>7.3124483029044403E-6</c:v>
                </c:pt>
                <c:pt idx="410">
                  <c:v>7.4386636903779603E-6</c:v>
                </c:pt>
                <c:pt idx="411">
                  <c:v>7.5671423480413503E-6</c:v>
                </c:pt>
                <c:pt idx="412">
                  <c:v>7.6975147883256497E-6</c:v>
                </c:pt>
                <c:pt idx="413">
                  <c:v>7.8299205836061808E-6</c:v>
                </c:pt>
                <c:pt idx="414">
                  <c:v>7.9642494535646301E-6</c:v>
                </c:pt>
                <c:pt idx="415">
                  <c:v>8.1005952629637193E-6</c:v>
                </c:pt>
                <c:pt idx="416">
                  <c:v>8.2390917897948E-6</c:v>
                </c:pt>
                <c:pt idx="417">
                  <c:v>8.3799521785082598E-6</c:v>
                </c:pt>
                <c:pt idx="418">
                  <c:v>8.5233210558174004E-6</c:v>
                </c:pt>
                <c:pt idx="419">
                  <c:v>8.6689455583988208E-6</c:v>
                </c:pt>
                <c:pt idx="420">
                  <c:v>8.8165998580434796E-6</c:v>
                </c:pt>
                <c:pt idx="421">
                  <c:v>8.9664657785080993E-6</c:v>
                </c:pt>
                <c:pt idx="422">
                  <c:v>9.1184309786984008E-6</c:v>
                </c:pt>
                <c:pt idx="423">
                  <c:v>9.2726818590007993E-6</c:v>
                </c:pt>
                <c:pt idx="424">
                  <c:v>9.4294003101505393E-6</c:v>
                </c:pt>
                <c:pt idx="425">
                  <c:v>9.5887607525911294E-6</c:v>
                </c:pt>
                <c:pt idx="426">
                  <c:v>9.7506970867129293E-6</c:v>
                </c:pt>
                <c:pt idx="427">
                  <c:v>9.9149589354116205E-6</c:v>
                </c:pt>
                <c:pt idx="428">
                  <c:v>1.00126568601657E-5</c:v>
                </c:pt>
                <c:pt idx="429">
                  <c:v>1.0177200812687299E-5</c:v>
                </c:pt>
                <c:pt idx="430">
                  <c:v>1.03448402090812E-5</c:v>
                </c:pt>
                <c:pt idx="431">
                  <c:v>1.05149601936248E-5</c:v>
                </c:pt>
                <c:pt idx="432">
                  <c:v>1.06871136273795E-5</c:v>
                </c:pt>
                <c:pt idx="433">
                  <c:v>1.08617710419609E-5</c:v>
                </c:pt>
                <c:pt idx="434">
                  <c:v>1.1039165353256101E-5</c:v>
                </c:pt>
                <c:pt idx="435">
                  <c:v>1.1219132538043E-5</c:v>
                </c:pt>
                <c:pt idx="436">
                  <c:v>1.1400081855094999E-5</c:v>
                </c:pt>
                <c:pt idx="437">
                  <c:v>1.1585116208637101E-5</c:v>
                </c:pt>
                <c:pt idx="438">
                  <c:v>1.1772819813574601E-5</c:v>
                </c:pt>
                <c:pt idx="439">
                  <c:v>1.1964183276679201E-5</c:v>
                </c:pt>
                <c:pt idx="440">
                  <c:v>1.21592710827694E-5</c:v>
                </c:pt>
                <c:pt idx="441">
                  <c:v>1.2354345625685201E-5</c:v>
                </c:pt>
                <c:pt idx="442">
                  <c:v>1.25546640958053E-5</c:v>
                </c:pt>
                <c:pt idx="443">
                  <c:v>1.27596255291014E-5</c:v>
                </c:pt>
                <c:pt idx="444">
                  <c:v>1.2965669095228499E-5</c:v>
                </c:pt>
                <c:pt idx="445">
                  <c:v>1.3171872639229401E-5</c:v>
                </c:pt>
                <c:pt idx="446">
                  <c:v>1.33829814337215E-5</c:v>
                </c:pt>
                <c:pt idx="447">
                  <c:v>1.3600547899391699E-5</c:v>
                </c:pt>
                <c:pt idx="448">
                  <c:v>1.38186474661337E-5</c:v>
                </c:pt>
                <c:pt idx="449">
                  <c:v>1.4037092808922E-5</c:v>
                </c:pt>
                <c:pt idx="450">
                  <c:v>1.42588762914485E-5</c:v>
                </c:pt>
                <c:pt idx="451">
                  <c:v>1.4484202359728501E-5</c:v>
                </c:pt>
                <c:pt idx="452">
                  <c:v>1.4712602783042701E-5</c:v>
                </c:pt>
                <c:pt idx="453">
                  <c:v>1.49434921579112E-5</c:v>
                </c:pt>
                <c:pt idx="454">
                  <c:v>1.51784564900341E-5</c:v>
                </c:pt>
                <c:pt idx="455">
                  <c:v>1.5417448073981E-5</c:v>
                </c:pt>
                <c:pt idx="456">
                  <c:v>1.5657441988178E-5</c:v>
                </c:pt>
                <c:pt idx="457">
                  <c:v>1.5898838359654399E-5</c:v>
                </c:pt>
                <c:pt idx="458">
                  <c:v>1.6153819343343301E-5</c:v>
                </c:pt>
                <c:pt idx="459">
                  <c:v>1.6413984441377798E-5</c:v>
                </c:pt>
                <c:pt idx="460">
                  <c:v>1.6671744898402699E-5</c:v>
                </c:pt>
                <c:pt idx="461">
                  <c:v>1.6936942607182299E-5</c:v>
                </c:pt>
                <c:pt idx="462">
                  <c:v>1.7201506564618201E-5</c:v>
                </c:pt>
                <c:pt idx="463">
                  <c:v>1.7464300668825399E-5</c:v>
                </c:pt>
                <c:pt idx="464">
                  <c:v>1.77313254485125E-5</c:v>
                </c:pt>
                <c:pt idx="465">
                  <c:v>1.8005961834001901E-5</c:v>
                </c:pt>
                <c:pt idx="466">
                  <c:v>1.8277204073486799E-5</c:v>
                </c:pt>
                <c:pt idx="467">
                  <c:v>1.8558635412147998E-5</c:v>
                </c:pt>
                <c:pt idx="468">
                  <c:v>1.8841075731463599E-5</c:v>
                </c:pt>
                <c:pt idx="469">
                  <c:v>1.91262764299843E-5</c:v>
                </c:pt>
                <c:pt idx="470">
                  <c:v>1.9418508262895699E-5</c:v>
                </c:pt>
                <c:pt idx="471">
                  <c:v>1.9714106025942201E-5</c:v>
                </c:pt>
                <c:pt idx="472">
                  <c:v>2.0012640685227999E-5</c:v>
                </c:pt>
                <c:pt idx="473">
                  <c:v>2.03118662507312E-5</c:v>
                </c:pt>
                <c:pt idx="474">
                  <c:v>2.0616525585634101E-5</c:v>
                </c:pt>
                <c:pt idx="475">
                  <c:v>2.0927314606599999E-5</c:v>
                </c:pt>
                <c:pt idx="476">
                  <c:v>2.12338269787465E-5</c:v>
                </c:pt>
                <c:pt idx="477">
                  <c:v>2.1551816225622401E-5</c:v>
                </c:pt>
                <c:pt idx="478">
                  <c:v>2.1872392773135098E-5</c:v>
                </c:pt>
                <c:pt idx="479">
                  <c:v>2.21961246011386E-5</c:v>
                </c:pt>
                <c:pt idx="480">
                  <c:v>2.25274938416978E-5</c:v>
                </c:pt>
                <c:pt idx="481">
                  <c:v>2.2870584390674001E-5</c:v>
                </c:pt>
                <c:pt idx="482">
                  <c:v>2.3219051679428998E-5</c:v>
                </c:pt>
                <c:pt idx="483">
                  <c:v>2.3580197650141901E-5</c:v>
                </c:pt>
                <c:pt idx="484">
                  <c:v>2.3947658881420001E-5</c:v>
                </c:pt>
                <c:pt idx="485">
                  <c:v>2.4311410000410001E-5</c:v>
                </c:pt>
                <c:pt idx="486">
                  <c:v>2.4667098832129298E-5</c:v>
                </c:pt>
                <c:pt idx="487">
                  <c:v>2.5035957170050902E-5</c:v>
                </c:pt>
                <c:pt idx="488">
                  <c:v>2.5412336252564001E-5</c:v>
                </c:pt>
                <c:pt idx="489">
                  <c:v>2.5796935839143899E-5</c:v>
                </c:pt>
                <c:pt idx="490">
                  <c:v>2.61962287689428E-5</c:v>
                </c:pt>
                <c:pt idx="491">
                  <c:v>2.6608505436896401E-5</c:v>
                </c:pt>
                <c:pt idx="492">
                  <c:v>2.7017797472680701E-5</c:v>
                </c:pt>
                <c:pt idx="493">
                  <c:v>2.74491283756282E-5</c:v>
                </c:pt>
                <c:pt idx="494">
                  <c:v>2.7906419840133901E-5</c:v>
                </c:pt>
                <c:pt idx="495">
                  <c:v>2.8379464338227601E-5</c:v>
                </c:pt>
                <c:pt idx="496">
                  <c:v>2.88514369182441E-5</c:v>
                </c:pt>
                <c:pt idx="497">
                  <c:v>2.9334310738604001E-5</c:v>
                </c:pt>
                <c:pt idx="498">
                  <c:v>2.97999581291926E-5</c:v>
                </c:pt>
                <c:pt idx="499">
                  <c:v>3.0245749210476101E-5</c:v>
                </c:pt>
                <c:pt idx="500">
                  <c:v>3.0686637030037103E-5</c:v>
                </c:pt>
                <c:pt idx="501">
                  <c:v>3.1138192961273498E-5</c:v>
                </c:pt>
                <c:pt idx="502">
                  <c:v>3.1640277670924999E-5</c:v>
                </c:pt>
                <c:pt idx="503">
                  <c:v>3.2144740675828798E-5</c:v>
                </c:pt>
                <c:pt idx="504">
                  <c:v>3.2644226205889402E-5</c:v>
                </c:pt>
                <c:pt idx="505">
                  <c:v>3.3145751157180499E-5</c:v>
                </c:pt>
                <c:pt idx="506">
                  <c:v>3.3643102909791003E-5</c:v>
                </c:pt>
                <c:pt idx="507">
                  <c:v>3.4146621762875501E-5</c:v>
                </c:pt>
                <c:pt idx="508">
                  <c:v>3.4648653629133698E-5</c:v>
                </c:pt>
                <c:pt idx="509">
                  <c:v>3.5150023798631103E-5</c:v>
                </c:pt>
                <c:pt idx="510">
                  <c:v>3.5656635515246302E-5</c:v>
                </c:pt>
                <c:pt idx="511">
                  <c:v>3.61703538822544E-5</c:v>
                </c:pt>
                <c:pt idx="512">
                  <c:v>3.6708792425206299E-5</c:v>
                </c:pt>
                <c:pt idx="513">
                  <c:v>3.7262377260415998E-5</c:v>
                </c:pt>
                <c:pt idx="514">
                  <c:v>3.7818206881205902E-5</c:v>
                </c:pt>
                <c:pt idx="515">
                  <c:v>3.8374141263646697E-5</c:v>
                </c:pt>
                <c:pt idx="516">
                  <c:v>3.8941907174253603E-5</c:v>
                </c:pt>
                <c:pt idx="517">
                  <c:v>3.9512816213984703E-5</c:v>
                </c:pt>
                <c:pt idx="518">
                  <c:v>4.0082330900502501E-5</c:v>
                </c:pt>
                <c:pt idx="519">
                  <c:v>4.06497838891402E-5</c:v>
                </c:pt>
                <c:pt idx="520">
                  <c:v>4.1220826766223403E-5</c:v>
                </c:pt>
                <c:pt idx="521">
                  <c:v>4.1816118790848801E-5</c:v>
                </c:pt>
                <c:pt idx="522">
                  <c:v>4.2438688952269403E-5</c:v>
                </c:pt>
                <c:pt idx="523">
                  <c:v>4.3065385086626E-5</c:v>
                </c:pt>
                <c:pt idx="524">
                  <c:v>4.3682749918971498E-5</c:v>
                </c:pt>
                <c:pt idx="525">
                  <c:v>4.4293091141965297E-5</c:v>
                </c:pt>
                <c:pt idx="526">
                  <c:v>4.4923903700089902E-5</c:v>
                </c:pt>
                <c:pt idx="527">
                  <c:v>4.5576958284977499E-5</c:v>
                </c:pt>
                <c:pt idx="528">
                  <c:v>4.6223867919719798E-5</c:v>
                </c:pt>
                <c:pt idx="529">
                  <c:v>4.6872354746780502E-5</c:v>
                </c:pt>
                <c:pt idx="530">
                  <c:v>4.7536136557583099E-5</c:v>
                </c:pt>
                <c:pt idx="531">
                  <c:v>4.8211744038070097E-5</c:v>
                </c:pt>
                <c:pt idx="532">
                  <c:v>4.8874024495971102E-5</c:v>
                </c:pt>
                <c:pt idx="533">
                  <c:v>4.9541341043848698E-5</c:v>
                </c:pt>
                <c:pt idx="534">
                  <c:v>5.0226712434718401E-5</c:v>
                </c:pt>
                <c:pt idx="535">
                  <c:v>5.0937807605570503E-5</c:v>
                </c:pt>
                <c:pt idx="536">
                  <c:v>5.1665031479370801E-5</c:v>
                </c:pt>
                <c:pt idx="537">
                  <c:v>5.2380716315697401E-5</c:v>
                </c:pt>
                <c:pt idx="538">
                  <c:v>5.31043149940294E-5</c:v>
                </c:pt>
                <c:pt idx="539">
                  <c:v>5.3825019819973401E-5</c:v>
                </c:pt>
                <c:pt idx="540">
                  <c:v>5.4544657245291799E-5</c:v>
                </c:pt>
                <c:pt idx="541">
                  <c:v>5.5291360394474297E-5</c:v>
                </c:pt>
                <c:pt idx="542">
                  <c:v>5.60449926535552E-5</c:v>
                </c:pt>
                <c:pt idx="543">
                  <c:v>5.6793422711434103E-5</c:v>
                </c:pt>
                <c:pt idx="544">
                  <c:v>5.75543910675971E-5</c:v>
                </c:pt>
                <c:pt idx="545">
                  <c:v>5.8347382229346998E-5</c:v>
                </c:pt>
                <c:pt idx="546">
                  <c:v>5.9165375544610898E-5</c:v>
                </c:pt>
                <c:pt idx="547">
                  <c:v>5.99506221447015E-5</c:v>
                </c:pt>
                <c:pt idx="548">
                  <c:v>6.0797700429940902E-5</c:v>
                </c:pt>
                <c:pt idx="549">
                  <c:v>6.1712055177959595E-5</c:v>
                </c:pt>
                <c:pt idx="550">
                  <c:v>6.2630711343717805E-5</c:v>
                </c:pt>
                <c:pt idx="551">
                  <c:v>6.3525733185028693E-5</c:v>
                </c:pt>
                <c:pt idx="552">
                  <c:v>6.4473015392797894E-5</c:v>
                </c:pt>
                <c:pt idx="553">
                  <c:v>6.5466873744321794E-5</c:v>
                </c:pt>
                <c:pt idx="554">
                  <c:v>6.6614681982046895E-5</c:v>
                </c:pt>
                <c:pt idx="555">
                  <c:v>6.7923866215544002E-5</c:v>
                </c:pt>
                <c:pt idx="556">
                  <c:v>6.9251376889612704E-5</c:v>
                </c:pt>
                <c:pt idx="557">
                  <c:v>7.0521182042147196E-5</c:v>
                </c:pt>
                <c:pt idx="558">
                  <c:v>7.1722384578713807E-5</c:v>
                </c:pt>
                <c:pt idx="559">
                  <c:v>7.2802558874408203E-5</c:v>
                </c:pt>
                <c:pt idx="560">
                  <c:v>7.3819749396909496E-5</c:v>
                </c:pt>
                <c:pt idx="561">
                  <c:v>7.4871695598780502E-5</c:v>
                </c:pt>
                <c:pt idx="562">
                  <c:v>7.6111315949336806E-5</c:v>
                </c:pt>
                <c:pt idx="563">
                  <c:v>7.73630275357456E-5</c:v>
                </c:pt>
                <c:pt idx="564">
                  <c:v>7.8541740400417401E-5</c:v>
                </c:pt>
                <c:pt idx="565">
                  <c:v>7.9703162166218001E-5</c:v>
                </c:pt>
                <c:pt idx="566">
                  <c:v>8.09392229992394E-5</c:v>
                </c:pt>
                <c:pt idx="567">
                  <c:v>8.2138942183909293E-5</c:v>
                </c:pt>
                <c:pt idx="568">
                  <c:v>8.3326648705439593E-5</c:v>
                </c:pt>
                <c:pt idx="569">
                  <c:v>8.4497408958841402E-5</c:v>
                </c:pt>
                <c:pt idx="570">
                  <c:v>8.5657762945105499E-5</c:v>
                </c:pt>
                <c:pt idx="571">
                  <c:v>8.6819158619126904E-5</c:v>
                </c:pt>
                <c:pt idx="572">
                  <c:v>8.7891510158996701E-5</c:v>
                </c:pt>
                <c:pt idx="573">
                  <c:v>8.9025810173859894E-5</c:v>
                </c:pt>
                <c:pt idx="574">
                  <c:v>9.0259155386795896E-5</c:v>
                </c:pt>
                <c:pt idx="575">
                  <c:v>9.1500238946703706E-5</c:v>
                </c:pt>
                <c:pt idx="576">
                  <c:v>9.26516398540695E-5</c:v>
                </c:pt>
                <c:pt idx="577">
                  <c:v>9.3896286127873494E-5</c:v>
                </c:pt>
                <c:pt idx="578">
                  <c:v>9.5151823999470704E-5</c:v>
                </c:pt>
                <c:pt idx="579">
                  <c:v>9.64362017288547E-5</c:v>
                </c:pt>
                <c:pt idx="580">
                  <c:v>9.7739953585737697E-5</c:v>
                </c:pt>
                <c:pt idx="581">
                  <c:v>9.8982305395679999E-5</c:v>
                </c:pt>
                <c:pt idx="582">
                  <c:v>1.00413939777214E-4</c:v>
                </c:pt>
                <c:pt idx="583">
                  <c:v>1.02985699138114E-4</c:v>
                </c:pt>
                <c:pt idx="584">
                  <c:v>1.0410841669381E-4</c:v>
                </c:pt>
                <c:pt idx="585">
                  <c:v>1.05357285670107E-4</c:v>
                </c:pt>
                <c:pt idx="586">
                  <c:v>1.06630866394868E-4</c:v>
                </c:pt>
                <c:pt idx="587">
                  <c:v>1.08026744824707E-4</c:v>
                </c:pt>
                <c:pt idx="588">
                  <c:v>1.0934271926950399E-4</c:v>
                </c:pt>
                <c:pt idx="589">
                  <c:v>1.10760514908695E-4</c:v>
                </c:pt>
                <c:pt idx="590">
                  <c:v>1.12517615555075E-4</c:v>
                </c:pt>
                <c:pt idx="591">
                  <c:v>1.14319115710712E-4</c:v>
                </c:pt>
                <c:pt idx="592">
                  <c:v>1.15967244834936E-4</c:v>
                </c:pt>
                <c:pt idx="593">
                  <c:v>1.17761958269382E-4</c:v>
                </c:pt>
                <c:pt idx="594">
                  <c:v>1.1959000474449E-4</c:v>
                </c:pt>
                <c:pt idx="595">
                  <c:v>1.21237967282645E-4</c:v>
                </c:pt>
                <c:pt idx="596">
                  <c:v>1.2286074936914801E-4</c:v>
                </c:pt>
                <c:pt idx="597">
                  <c:v>1.2474900060824201E-4</c:v>
                </c:pt>
                <c:pt idx="598">
                  <c:v>1.2662299930327E-4</c:v>
                </c:pt>
                <c:pt idx="599">
                  <c:v>1.2831413331010501E-4</c:v>
                </c:pt>
                <c:pt idx="600">
                  <c:v>1.2991164995413399E-4</c:v>
                </c:pt>
                <c:pt idx="601">
                  <c:v>1.3187879204279199E-4</c:v>
                </c:pt>
                <c:pt idx="602">
                  <c:v>1.3370126946007601E-4</c:v>
                </c:pt>
                <c:pt idx="603">
                  <c:v>1.3550647240706599E-4</c:v>
                </c:pt>
                <c:pt idx="604">
                  <c:v>1.3731925758061301E-4</c:v>
                </c:pt>
                <c:pt idx="605">
                  <c:v>1.3913955624493801E-4</c:v>
                </c:pt>
                <c:pt idx="606">
                  <c:v>1.4111926314481699E-4</c:v>
                </c:pt>
                <c:pt idx="607">
                  <c:v>1.4307162160364701E-4</c:v>
                </c:pt>
                <c:pt idx="608">
                  <c:v>1.4496358125536899E-4</c:v>
                </c:pt>
                <c:pt idx="609">
                  <c:v>1.4689080277179999E-4</c:v>
                </c:pt>
                <c:pt idx="610">
                  <c:v>1.48931450583942E-4</c:v>
                </c:pt>
                <c:pt idx="611">
                  <c:v>1.5099145476771901E-4</c:v>
                </c:pt>
                <c:pt idx="612">
                  <c:v>1.53165574221578E-4</c:v>
                </c:pt>
                <c:pt idx="613">
                  <c:v>1.5533455327888999E-4</c:v>
                </c:pt>
                <c:pt idx="614">
                  <c:v>1.5740113821152501E-4</c:v>
                </c:pt>
                <c:pt idx="615">
                  <c:v>1.59367335612678E-4</c:v>
                </c:pt>
                <c:pt idx="616">
                  <c:v>1.6143617934870599E-4</c:v>
                </c:pt>
                <c:pt idx="617">
                  <c:v>1.63287984131397E-4</c:v>
                </c:pt>
                <c:pt idx="618">
                  <c:v>1.6634948461127799E-4</c:v>
                </c:pt>
                <c:pt idx="619">
                  <c:v>1.6932881031240201E-4</c:v>
                </c:pt>
                <c:pt idx="620">
                  <c:v>1.71080556708318E-4</c:v>
                </c:pt>
                <c:pt idx="621">
                  <c:v>1.73147401739321E-4</c:v>
                </c:pt>
                <c:pt idx="622">
                  <c:v>1.7523157032053901E-4</c:v>
                </c:pt>
                <c:pt idx="623">
                  <c:v>1.7713043354732099E-4</c:v>
                </c:pt>
                <c:pt idx="624">
                  <c:v>1.7899136434767701E-4</c:v>
                </c:pt>
                <c:pt idx="625">
                  <c:v>1.8103136455059401E-4</c:v>
                </c:pt>
                <c:pt idx="626">
                  <c:v>1.83366700812327E-4</c:v>
                </c:pt>
                <c:pt idx="627">
                  <c:v>1.8594668758768499E-4</c:v>
                </c:pt>
                <c:pt idx="628">
                  <c:v>1.88344608974298E-4</c:v>
                </c:pt>
                <c:pt idx="629">
                  <c:v>1.90830106663534E-4</c:v>
                </c:pt>
                <c:pt idx="630">
                  <c:v>1.9355070509157599E-4</c:v>
                </c:pt>
                <c:pt idx="631">
                  <c:v>1.9588395518078299E-4</c:v>
                </c:pt>
                <c:pt idx="632">
                  <c:v>1.98095569106534E-4</c:v>
                </c:pt>
                <c:pt idx="633">
                  <c:v>2.0048223265464699E-4</c:v>
                </c:pt>
                <c:pt idx="634">
                  <c:v>2.0308732339110601E-4</c:v>
                </c:pt>
                <c:pt idx="635">
                  <c:v>2.0591752063847801E-4</c:v>
                </c:pt>
                <c:pt idx="636">
                  <c:v>2.08947819726201E-4</c:v>
                </c:pt>
                <c:pt idx="637">
                  <c:v>2.1215327051111999E-4</c:v>
                </c:pt>
                <c:pt idx="638">
                  <c:v>2.1456108618366E-4</c:v>
                </c:pt>
                <c:pt idx="639">
                  <c:v>2.1676461856108301E-4</c:v>
                </c:pt>
                <c:pt idx="640">
                  <c:v>2.19707975677028E-4</c:v>
                </c:pt>
                <c:pt idx="641">
                  <c:v>2.23659953414862E-4</c:v>
                </c:pt>
                <c:pt idx="642">
                  <c:v>2.2589388719512001E-4</c:v>
                </c:pt>
                <c:pt idx="643">
                  <c:v>2.2851844427887501E-4</c:v>
                </c:pt>
                <c:pt idx="644">
                  <c:v>2.31807832116971E-4</c:v>
                </c:pt>
                <c:pt idx="645">
                  <c:v>2.3496315318095E-4</c:v>
                </c:pt>
                <c:pt idx="646">
                  <c:v>2.3752634702916E-4</c:v>
                </c:pt>
                <c:pt idx="647">
                  <c:v>2.4026187263323899E-4</c:v>
                </c:pt>
                <c:pt idx="648">
                  <c:v>2.4371913482228101E-4</c:v>
                </c:pt>
                <c:pt idx="649">
                  <c:v>2.4525849335554201E-4</c:v>
                </c:pt>
                <c:pt idx="650">
                  <c:v>2.4423909901530501E-4</c:v>
                </c:pt>
                <c:pt idx="651">
                  <c:v>2.4656127513238997E-4</c:v>
                </c:pt>
                <c:pt idx="652">
                  <c:v>2.4903398017231301E-4</c:v>
                </c:pt>
                <c:pt idx="653">
                  <c:v>2.5169147307617699E-4</c:v>
                </c:pt>
                <c:pt idx="654">
                  <c:v>2.54459364617435E-4</c:v>
                </c:pt>
                <c:pt idx="655">
                  <c:v>2.5718304387136999E-4</c:v>
                </c:pt>
                <c:pt idx="656">
                  <c:v>2.5991716023002301E-4</c:v>
                </c:pt>
                <c:pt idx="657">
                  <c:v>2.6293658617021303E-4</c:v>
                </c:pt>
                <c:pt idx="658">
                  <c:v>2.6601153086458702E-4</c:v>
                </c:pt>
                <c:pt idx="659">
                  <c:v>2.6917121869127702E-4</c:v>
                </c:pt>
                <c:pt idx="660">
                  <c:v>2.72489182510215E-4</c:v>
                </c:pt>
                <c:pt idx="661">
                  <c:v>2.7577618982743999E-4</c:v>
                </c:pt>
                <c:pt idx="662">
                  <c:v>2.7918459767061301E-4</c:v>
                </c:pt>
                <c:pt idx="663">
                  <c:v>2.8256149780352E-4</c:v>
                </c:pt>
                <c:pt idx="664">
                  <c:v>2.8571518292568098E-4</c:v>
                </c:pt>
                <c:pt idx="665">
                  <c:v>2.8872505252071102E-4</c:v>
                </c:pt>
                <c:pt idx="666">
                  <c:v>2.9179080150289199E-4</c:v>
                </c:pt>
                <c:pt idx="667">
                  <c:v>2.9500461753178203E-4</c:v>
                </c:pt>
                <c:pt idx="668">
                  <c:v>2.9820216565706599E-4</c:v>
                </c:pt>
                <c:pt idx="669">
                  <c:v>3.0133761487116E-4</c:v>
                </c:pt>
                <c:pt idx="670">
                  <c:v>3.0445217645703603E-4</c:v>
                </c:pt>
                <c:pt idx="671">
                  <c:v>3.0776646335797602E-4</c:v>
                </c:pt>
                <c:pt idx="672">
                  <c:v>3.1101367576428298E-4</c:v>
                </c:pt>
                <c:pt idx="673">
                  <c:v>3.1438027935514102E-4</c:v>
                </c:pt>
                <c:pt idx="674">
                  <c:v>3.1801564165465502E-4</c:v>
                </c:pt>
                <c:pt idx="675">
                  <c:v>3.2171384547667901E-4</c:v>
                </c:pt>
                <c:pt idx="676">
                  <c:v>3.2521530948653997E-4</c:v>
                </c:pt>
                <c:pt idx="677">
                  <c:v>3.2886851637701201E-4</c:v>
                </c:pt>
                <c:pt idx="678">
                  <c:v>3.3294477077383598E-4</c:v>
                </c:pt>
                <c:pt idx="679">
                  <c:v>3.3715202201611301E-4</c:v>
                </c:pt>
                <c:pt idx="680">
                  <c:v>3.4130595859132603E-4</c:v>
                </c:pt>
                <c:pt idx="681">
                  <c:v>3.4537426004116299E-4</c:v>
                </c:pt>
                <c:pt idx="682">
                  <c:v>3.4967896888043299E-4</c:v>
                </c:pt>
                <c:pt idx="683">
                  <c:v>3.5389921354166002E-4</c:v>
                </c:pt>
                <c:pt idx="684">
                  <c:v>3.58106153110972E-4</c:v>
                </c:pt>
                <c:pt idx="685">
                  <c:v>3.6246061580576797E-4</c:v>
                </c:pt>
                <c:pt idx="686">
                  <c:v>3.6691548082306598E-4</c:v>
                </c:pt>
                <c:pt idx="687">
                  <c:v>3.7146463281431701E-4</c:v>
                </c:pt>
                <c:pt idx="688">
                  <c:v>3.7609351672173997E-4</c:v>
                </c:pt>
                <c:pt idx="689">
                  <c:v>3.8056164115910098E-4</c:v>
                </c:pt>
                <c:pt idx="690">
                  <c:v>3.8495183681595E-4</c:v>
                </c:pt>
                <c:pt idx="691">
                  <c:v>3.8965841373882399E-4</c:v>
                </c:pt>
                <c:pt idx="692">
                  <c:v>3.94664845296365E-4</c:v>
                </c:pt>
                <c:pt idx="693">
                  <c:v>3.9942179910895301E-4</c:v>
                </c:pt>
                <c:pt idx="694">
                  <c:v>4.0408046050388998E-4</c:v>
                </c:pt>
                <c:pt idx="695">
                  <c:v>4.0886600898603899E-4</c:v>
                </c:pt>
                <c:pt idx="696">
                  <c:v>4.1383308136793301E-4</c:v>
                </c:pt>
                <c:pt idx="697">
                  <c:v>4.1852636749059802E-4</c:v>
                </c:pt>
                <c:pt idx="698">
                  <c:v>4.2330313735541999E-4</c:v>
                </c:pt>
                <c:pt idx="699">
                  <c:v>4.27990912985931E-4</c:v>
                </c:pt>
                <c:pt idx="700">
                  <c:v>4.3244772888850199E-4</c:v>
                </c:pt>
                <c:pt idx="701">
                  <c:v>4.3715743452888399E-4</c:v>
                </c:pt>
                <c:pt idx="702">
                  <c:v>4.4183398868605402E-4</c:v>
                </c:pt>
                <c:pt idx="703">
                  <c:v>4.4659124602220199E-4</c:v>
                </c:pt>
                <c:pt idx="704">
                  <c:v>4.5159333345762401E-4</c:v>
                </c:pt>
                <c:pt idx="705">
                  <c:v>4.5696221425768998E-4</c:v>
                </c:pt>
                <c:pt idx="706">
                  <c:v>4.6232744736606E-4</c:v>
                </c:pt>
                <c:pt idx="707">
                  <c:v>4.67409952216115E-4</c:v>
                </c:pt>
                <c:pt idx="708">
                  <c:v>4.7236788401329899E-4</c:v>
                </c:pt>
                <c:pt idx="709">
                  <c:v>4.7757076906040902E-4</c:v>
                </c:pt>
                <c:pt idx="710">
                  <c:v>4.83014738581566E-4</c:v>
                </c:pt>
                <c:pt idx="711">
                  <c:v>4.8846679936768002E-4</c:v>
                </c:pt>
                <c:pt idx="712">
                  <c:v>4.9391087478626195E-4</c:v>
                </c:pt>
                <c:pt idx="713">
                  <c:v>4.9927988019905203E-4</c:v>
                </c:pt>
                <c:pt idx="714">
                  <c:v>5.0475270258376701E-4</c:v>
                </c:pt>
                <c:pt idx="715">
                  <c:v>5.1053358744002704E-4</c:v>
                </c:pt>
                <c:pt idx="716">
                  <c:v>5.1655856240582598E-4</c:v>
                </c:pt>
                <c:pt idx="717">
                  <c:v>5.2249254219488702E-4</c:v>
                </c:pt>
                <c:pt idx="718">
                  <c:v>5.2862725755701905E-4</c:v>
                </c:pt>
                <c:pt idx="719">
                  <c:v>5.3471009770897403E-4</c:v>
                </c:pt>
                <c:pt idx="720">
                  <c:v>5.40608453436078E-4</c:v>
                </c:pt>
                <c:pt idx="721">
                  <c:v>5.4649239446721799E-4</c:v>
                </c:pt>
                <c:pt idx="722">
                  <c:v>5.5263498304602195E-4</c:v>
                </c:pt>
                <c:pt idx="723">
                  <c:v>5.5863537066807201E-4</c:v>
                </c:pt>
                <c:pt idx="724">
                  <c:v>5.6444350482979199E-4</c:v>
                </c:pt>
                <c:pt idx="725">
                  <c:v>5.7053737465718795E-4</c:v>
                </c:pt>
                <c:pt idx="726">
                  <c:v>5.7737544905568205E-4</c:v>
                </c:pt>
                <c:pt idx="727">
                  <c:v>5.8349588652220402E-4</c:v>
                </c:pt>
                <c:pt idx="728">
                  <c:v>5.8944016305749697E-4</c:v>
                </c:pt>
                <c:pt idx="729">
                  <c:v>5.9548115620134702E-4</c:v>
                </c:pt>
                <c:pt idx="730">
                  <c:v>6.0155010790768296E-4</c:v>
                </c:pt>
                <c:pt idx="731">
                  <c:v>6.0751081493741E-4</c:v>
                </c:pt>
                <c:pt idx="732">
                  <c:v>6.1319429046295399E-4</c:v>
                </c:pt>
                <c:pt idx="733">
                  <c:v>6.1900226062776005E-4</c:v>
                </c:pt>
                <c:pt idx="734">
                  <c:v>6.2505494898291395E-4</c:v>
                </c:pt>
                <c:pt idx="735">
                  <c:v>6.3110472458975404E-4</c:v>
                </c:pt>
                <c:pt idx="736">
                  <c:v>6.36867759402367E-4</c:v>
                </c:pt>
                <c:pt idx="737">
                  <c:v>6.4259124557530497E-4</c:v>
                </c:pt>
                <c:pt idx="738">
                  <c:v>6.4874030884861896E-4</c:v>
                </c:pt>
                <c:pt idx="739">
                  <c:v>6.5495611375033396E-4</c:v>
                </c:pt>
                <c:pt idx="740">
                  <c:v>6.6136649538792495E-4</c:v>
                </c:pt>
                <c:pt idx="741">
                  <c:v>6.6835369805055497E-4</c:v>
                </c:pt>
                <c:pt idx="742">
                  <c:v>6.7599237714540295E-4</c:v>
                </c:pt>
                <c:pt idx="743">
                  <c:v>6.8326205097746803E-4</c:v>
                </c:pt>
                <c:pt idx="744">
                  <c:v>6.9016815950429899E-4</c:v>
                </c:pt>
                <c:pt idx="745">
                  <c:v>6.9720169243662003E-4</c:v>
                </c:pt>
                <c:pt idx="746">
                  <c:v>7.0443525987866405E-4</c:v>
                </c:pt>
                <c:pt idx="747">
                  <c:v>7.1174596043545996E-4</c:v>
                </c:pt>
                <c:pt idx="748">
                  <c:v>7.1897399316126701E-4</c:v>
                </c:pt>
                <c:pt idx="749">
                  <c:v>7.2599732034794699E-4</c:v>
                </c:pt>
                <c:pt idx="750">
                  <c:v>7.3292247396656196E-4</c:v>
                </c:pt>
                <c:pt idx="751">
                  <c:v>7.40101382378532E-4</c:v>
                </c:pt>
                <c:pt idx="752">
                  <c:v>7.4772480145677102E-4</c:v>
                </c:pt>
                <c:pt idx="753">
                  <c:v>7.5573817147744199E-4</c:v>
                </c:pt>
                <c:pt idx="754">
                  <c:v>7.6385240136909603E-4</c:v>
                </c:pt>
                <c:pt idx="755">
                  <c:v>7.7177037483037504E-4</c:v>
                </c:pt>
                <c:pt idx="756">
                  <c:v>7.7978922734905096E-4</c:v>
                </c:pt>
                <c:pt idx="757">
                  <c:v>7.8722855493861899E-4</c:v>
                </c:pt>
                <c:pt idx="758">
                  <c:v>7.9486061898374901E-4</c:v>
                </c:pt>
                <c:pt idx="759">
                  <c:v>8.0274748233916701E-4</c:v>
                </c:pt>
                <c:pt idx="760">
                  <c:v>8.1069728355300799E-4</c:v>
                </c:pt>
                <c:pt idx="761">
                  <c:v>8.1882975536256804E-4</c:v>
                </c:pt>
                <c:pt idx="762">
                  <c:v>8.2739648016434003E-4</c:v>
                </c:pt>
                <c:pt idx="763">
                  <c:v>8.3570671129233403E-4</c:v>
                </c:pt>
                <c:pt idx="764">
                  <c:v>8.4385057709900405E-4</c:v>
                </c:pt>
                <c:pt idx="765">
                  <c:v>8.52500019578483E-4</c:v>
                </c:pt>
                <c:pt idx="766">
                  <c:v>8.6154006832838098E-4</c:v>
                </c:pt>
                <c:pt idx="767">
                  <c:v>8.7033380009015303E-4</c:v>
                </c:pt>
                <c:pt idx="768">
                  <c:v>8.7896870294345598E-4</c:v>
                </c:pt>
                <c:pt idx="769">
                  <c:v>8.8766656552765201E-4</c:v>
                </c:pt>
                <c:pt idx="770">
                  <c:v>8.9526309728405504E-4</c:v>
                </c:pt>
                <c:pt idx="771">
                  <c:v>9.0192756483435199E-4</c:v>
                </c:pt>
                <c:pt idx="772">
                  <c:v>9.0886727878406099E-4</c:v>
                </c:pt>
                <c:pt idx="773">
                  <c:v>9.1619316186569504E-4</c:v>
                </c:pt>
                <c:pt idx="774">
                  <c:v>9.2412704629179598E-4</c:v>
                </c:pt>
                <c:pt idx="775">
                  <c:v>9.3290299075875997E-4</c:v>
                </c:pt>
                <c:pt idx="776">
                  <c:v>9.4228047854736697E-4</c:v>
                </c:pt>
                <c:pt idx="777">
                  <c:v>9.5156857823363997E-4</c:v>
                </c:pt>
                <c:pt idx="778">
                  <c:v>9.6080368671206502E-4</c:v>
                </c:pt>
                <c:pt idx="779">
                  <c:v>9.6997621632811395E-4</c:v>
                </c:pt>
                <c:pt idx="780">
                  <c:v>9.7867160469180311E-4</c:v>
                </c:pt>
                <c:pt idx="781">
                  <c:v>9.8724542286837799E-4</c:v>
                </c:pt>
                <c:pt idx="782">
                  <c:v>9.9620867706580289E-4</c:v>
                </c:pt>
                <c:pt idx="783">
                  <c:v>1.0057040883651E-3</c:v>
                </c:pt>
                <c:pt idx="784">
                  <c:v>1.0160388184367499E-3</c:v>
                </c:pt>
                <c:pt idx="785">
                  <c:v>1.0267395836131099E-3</c:v>
                </c:pt>
                <c:pt idx="786">
                  <c:v>1.03728118840733E-3</c:v>
                </c:pt>
                <c:pt idx="787">
                  <c:v>1.0476252204091501E-3</c:v>
                </c:pt>
                <c:pt idx="788">
                  <c:v>1.0579629448291201E-3</c:v>
                </c:pt>
                <c:pt idx="789">
                  <c:v>1.0683597220291299E-3</c:v>
                </c:pt>
                <c:pt idx="790">
                  <c:v>1.0786563233027499E-3</c:v>
                </c:pt>
                <c:pt idx="791">
                  <c:v>1.08881864056807E-3</c:v>
                </c:pt>
                <c:pt idx="792">
                  <c:v>1.09780493411225E-3</c:v>
                </c:pt>
                <c:pt idx="793">
                  <c:v>1.1071891601481499E-3</c:v>
                </c:pt>
                <c:pt idx="794">
                  <c:v>1.1167541744657001E-3</c:v>
                </c:pt>
                <c:pt idx="795">
                  <c:v>1.12645307170615E-3</c:v>
                </c:pt>
                <c:pt idx="796">
                  <c:v>1.1363715033471599E-3</c:v>
                </c:pt>
                <c:pt idx="797">
                  <c:v>1.1464156237970999E-3</c:v>
                </c:pt>
                <c:pt idx="798">
                  <c:v>1.15660536340761E-3</c:v>
                </c:pt>
                <c:pt idx="799">
                  <c:v>1.16744163472079E-3</c:v>
                </c:pt>
                <c:pt idx="800">
                  <c:v>1.1783848271688399E-3</c:v>
                </c:pt>
                <c:pt idx="801">
                  <c:v>1.1893356914010301E-3</c:v>
                </c:pt>
                <c:pt idx="802">
                  <c:v>1.2006547075674699E-3</c:v>
                </c:pt>
                <c:pt idx="803">
                  <c:v>1.2126936354534101E-3</c:v>
                </c:pt>
                <c:pt idx="804">
                  <c:v>1.2251334143016501E-3</c:v>
                </c:pt>
                <c:pt idx="805">
                  <c:v>1.2371617789783799E-3</c:v>
                </c:pt>
                <c:pt idx="806">
                  <c:v>1.2486553080167399E-3</c:v>
                </c:pt>
                <c:pt idx="807">
                  <c:v>1.2596804881413401E-3</c:v>
                </c:pt>
                <c:pt idx="808">
                  <c:v>1.27077500656572E-3</c:v>
                </c:pt>
                <c:pt idx="809">
                  <c:v>1.2822327092811699E-3</c:v>
                </c:pt>
                <c:pt idx="810">
                  <c:v>1.29310545042465E-3</c:v>
                </c:pt>
                <c:pt idx="811">
                  <c:v>1.3036581048379999E-3</c:v>
                </c:pt>
                <c:pt idx="812">
                  <c:v>1.31501420579857E-3</c:v>
                </c:pt>
                <c:pt idx="813">
                  <c:v>1.3269939975170701E-3</c:v>
                </c:pt>
                <c:pt idx="814">
                  <c:v>1.33897613062616E-3</c:v>
                </c:pt>
                <c:pt idx="815">
                  <c:v>1.3501179032247199E-3</c:v>
                </c:pt>
                <c:pt idx="816">
                  <c:v>1.3612969500800801E-3</c:v>
                </c:pt>
                <c:pt idx="817">
                  <c:v>1.3740010400934101E-3</c:v>
                </c:pt>
                <c:pt idx="818">
                  <c:v>1.3876588619709401E-3</c:v>
                </c:pt>
                <c:pt idx="819">
                  <c:v>1.40115439004191E-3</c:v>
                </c:pt>
                <c:pt idx="820">
                  <c:v>1.41312860735605E-3</c:v>
                </c:pt>
                <c:pt idx="821">
                  <c:v>1.42447397451322E-3</c:v>
                </c:pt>
                <c:pt idx="822">
                  <c:v>1.4358947654447101E-3</c:v>
                </c:pt>
                <c:pt idx="823">
                  <c:v>1.44750554510209E-3</c:v>
                </c:pt>
                <c:pt idx="824">
                  <c:v>1.45922167670018E-3</c:v>
                </c:pt>
                <c:pt idx="825">
                  <c:v>1.4707357142965301E-3</c:v>
                </c:pt>
                <c:pt idx="826">
                  <c:v>1.4827379922385899E-3</c:v>
                </c:pt>
                <c:pt idx="827">
                  <c:v>1.4943869644525401E-3</c:v>
                </c:pt>
                <c:pt idx="828">
                  <c:v>1.50622415387757E-3</c:v>
                </c:pt>
                <c:pt idx="829">
                  <c:v>1.5186872023273199E-3</c:v>
                </c:pt>
                <c:pt idx="830">
                  <c:v>1.5308924615211E-3</c:v>
                </c:pt>
                <c:pt idx="831">
                  <c:v>1.54309722915502E-3</c:v>
                </c:pt>
                <c:pt idx="832">
                  <c:v>1.5554489886226001E-3</c:v>
                </c:pt>
                <c:pt idx="833">
                  <c:v>1.56811654882671E-3</c:v>
                </c:pt>
                <c:pt idx="834">
                  <c:v>1.5816544406627199E-3</c:v>
                </c:pt>
                <c:pt idx="835">
                  <c:v>1.5955754365430501E-3</c:v>
                </c:pt>
                <c:pt idx="836">
                  <c:v>1.6088250201571699E-3</c:v>
                </c:pt>
                <c:pt idx="837">
                  <c:v>1.6211207451224E-3</c:v>
                </c:pt>
                <c:pt idx="838">
                  <c:v>1.6326929526770701E-3</c:v>
                </c:pt>
                <c:pt idx="839">
                  <c:v>1.64530517584335E-3</c:v>
                </c:pt>
                <c:pt idx="840">
                  <c:v>1.6578804081356299E-3</c:v>
                </c:pt>
                <c:pt idx="841">
                  <c:v>1.66998601466593E-3</c:v>
                </c:pt>
                <c:pt idx="842">
                  <c:v>1.68131621775713E-3</c:v>
                </c:pt>
                <c:pt idx="843">
                  <c:v>1.69271767610386E-3</c:v>
                </c:pt>
                <c:pt idx="844">
                  <c:v>1.70421663167413E-3</c:v>
                </c:pt>
                <c:pt idx="845">
                  <c:v>1.71585340286125E-3</c:v>
                </c:pt>
                <c:pt idx="846">
                  <c:v>1.7269891630424801E-3</c:v>
                </c:pt>
                <c:pt idx="847">
                  <c:v>1.7384019393261499E-3</c:v>
                </c:pt>
                <c:pt idx="848">
                  <c:v>1.75017368383663E-3</c:v>
                </c:pt>
                <c:pt idx="849">
                  <c:v>1.7624841190879599E-3</c:v>
                </c:pt>
                <c:pt idx="850">
                  <c:v>1.77472176485048E-3</c:v>
                </c:pt>
                <c:pt idx="851">
                  <c:v>1.7867683057374701E-3</c:v>
                </c:pt>
                <c:pt idx="852">
                  <c:v>1.7983520739160101E-3</c:v>
                </c:pt>
                <c:pt idx="853">
                  <c:v>1.8096259128016501E-3</c:v>
                </c:pt>
                <c:pt idx="854">
                  <c:v>1.82074269265405E-3</c:v>
                </c:pt>
                <c:pt idx="855">
                  <c:v>1.83169994123778E-3</c:v>
                </c:pt>
                <c:pt idx="856">
                  <c:v>1.8429345904654301E-3</c:v>
                </c:pt>
                <c:pt idx="857">
                  <c:v>1.8548593979071299E-3</c:v>
                </c:pt>
                <c:pt idx="858">
                  <c:v>1.8677119300439401E-3</c:v>
                </c:pt>
                <c:pt idx="859">
                  <c:v>1.88012403166595E-3</c:v>
                </c:pt>
                <c:pt idx="860">
                  <c:v>1.89205138003307E-3</c:v>
                </c:pt>
                <c:pt idx="861">
                  <c:v>1.9033436792029899E-3</c:v>
                </c:pt>
                <c:pt idx="862">
                  <c:v>1.9146295602330899E-3</c:v>
                </c:pt>
                <c:pt idx="863">
                  <c:v>1.92622004216233E-3</c:v>
                </c:pt>
                <c:pt idx="864">
                  <c:v>1.93836223345355E-3</c:v>
                </c:pt>
                <c:pt idx="865">
                  <c:v>1.95037915286246E-3</c:v>
                </c:pt>
                <c:pt idx="866">
                  <c:v>1.9623023702319601E-3</c:v>
                </c:pt>
                <c:pt idx="867">
                  <c:v>1.9740333354890398E-3</c:v>
                </c:pt>
                <c:pt idx="868">
                  <c:v>1.9855724945146498E-3</c:v>
                </c:pt>
                <c:pt idx="869">
                  <c:v>1.9969561051447898E-3</c:v>
                </c:pt>
                <c:pt idx="870">
                  <c:v>2.0074605342054901E-3</c:v>
                </c:pt>
                <c:pt idx="871">
                  <c:v>2.018203170486E-3</c:v>
                </c:pt>
                <c:pt idx="872">
                  <c:v>2.02926618841457E-3</c:v>
                </c:pt>
                <c:pt idx="873">
                  <c:v>2.0410248306785101E-3</c:v>
                </c:pt>
                <c:pt idx="874">
                  <c:v>2.0529834623193698E-3</c:v>
                </c:pt>
                <c:pt idx="875">
                  <c:v>2.0651096060850102E-3</c:v>
                </c:pt>
                <c:pt idx="876">
                  <c:v>2.0763649774262699E-3</c:v>
                </c:pt>
                <c:pt idx="877">
                  <c:v>2.0865899003911299E-3</c:v>
                </c:pt>
                <c:pt idx="878">
                  <c:v>2.09707773320085E-3</c:v>
                </c:pt>
                <c:pt idx="879">
                  <c:v>2.1076354531831699E-3</c:v>
                </c:pt>
                <c:pt idx="880">
                  <c:v>2.1182127682583601E-3</c:v>
                </c:pt>
                <c:pt idx="881">
                  <c:v>2.1292601831703001E-3</c:v>
                </c:pt>
                <c:pt idx="882">
                  <c:v>2.1414286712430701E-3</c:v>
                </c:pt>
                <c:pt idx="883">
                  <c:v>2.1535750250775598E-3</c:v>
                </c:pt>
                <c:pt idx="884">
                  <c:v>2.1656972930896102E-3</c:v>
                </c:pt>
                <c:pt idx="885">
                  <c:v>2.1777069774027301E-3</c:v>
                </c:pt>
                <c:pt idx="886">
                  <c:v>2.1896664569953702E-3</c:v>
                </c:pt>
                <c:pt idx="887">
                  <c:v>2.2009540627742699E-3</c:v>
                </c:pt>
                <c:pt idx="888">
                  <c:v>2.2121513283680401E-3</c:v>
                </c:pt>
                <c:pt idx="889">
                  <c:v>2.2230671092803001E-3</c:v>
                </c:pt>
                <c:pt idx="890">
                  <c:v>2.2341500357958202E-3</c:v>
                </c:pt>
                <c:pt idx="891">
                  <c:v>2.2457191178143401E-3</c:v>
                </c:pt>
                <c:pt idx="892">
                  <c:v>2.2570302200123201E-3</c:v>
                </c:pt>
                <c:pt idx="893">
                  <c:v>2.2679478835244001E-3</c:v>
                </c:pt>
                <c:pt idx="894">
                  <c:v>2.2790851857153898E-3</c:v>
                </c:pt>
                <c:pt idx="895">
                  <c:v>2.2904499910487799E-3</c:v>
                </c:pt>
                <c:pt idx="896">
                  <c:v>2.3020105538462802E-3</c:v>
                </c:pt>
                <c:pt idx="897">
                  <c:v>2.31371607072448E-3</c:v>
                </c:pt>
                <c:pt idx="898">
                  <c:v>2.3251153431568601E-3</c:v>
                </c:pt>
                <c:pt idx="899">
                  <c:v>2.3363239679029201E-3</c:v>
                </c:pt>
                <c:pt idx="900">
                  <c:v>2.3478913390438702E-3</c:v>
                </c:pt>
                <c:pt idx="901">
                  <c:v>2.3596450992101202E-3</c:v>
                </c:pt>
                <c:pt idx="902">
                  <c:v>2.3712264493820001E-3</c:v>
                </c:pt>
                <c:pt idx="903">
                  <c:v>2.38271025122967E-3</c:v>
                </c:pt>
                <c:pt idx="904">
                  <c:v>2.39412313396733E-3</c:v>
                </c:pt>
                <c:pt idx="905">
                  <c:v>2.4054902969389501E-3</c:v>
                </c:pt>
                <c:pt idx="906">
                  <c:v>2.4156159493999001E-3</c:v>
                </c:pt>
                <c:pt idx="907">
                  <c:v>2.4248878749583299E-3</c:v>
                </c:pt>
                <c:pt idx="908">
                  <c:v>2.4348211482843299E-3</c:v>
                </c:pt>
                <c:pt idx="909">
                  <c:v>2.4453536462660901E-3</c:v>
                </c:pt>
                <c:pt idx="910">
                  <c:v>2.45581070289009E-3</c:v>
                </c:pt>
                <c:pt idx="911">
                  <c:v>2.4661714504598401E-3</c:v>
                </c:pt>
                <c:pt idx="912">
                  <c:v>2.4766308687813299E-3</c:v>
                </c:pt>
                <c:pt idx="913">
                  <c:v>2.4873206976383901E-3</c:v>
                </c:pt>
                <c:pt idx="914">
                  <c:v>2.4980389833837999E-3</c:v>
                </c:pt>
                <c:pt idx="915">
                  <c:v>2.5089530180827102E-3</c:v>
                </c:pt>
                <c:pt idx="916">
                  <c:v>2.5198531086436E-3</c:v>
                </c:pt>
                <c:pt idx="917">
                  <c:v>2.53024759911928E-3</c:v>
                </c:pt>
                <c:pt idx="918">
                  <c:v>2.5406285804455398E-3</c:v>
                </c:pt>
                <c:pt idx="919">
                  <c:v>2.55157141956322E-3</c:v>
                </c:pt>
                <c:pt idx="920">
                  <c:v>2.5626434148049099E-3</c:v>
                </c:pt>
                <c:pt idx="921">
                  <c:v>2.5737886861428401E-3</c:v>
                </c:pt>
                <c:pt idx="922">
                  <c:v>2.5849832426614199E-3</c:v>
                </c:pt>
                <c:pt idx="923">
                  <c:v>2.5961447170603801E-3</c:v>
                </c:pt>
                <c:pt idx="924">
                  <c:v>2.6072505786212999E-3</c:v>
                </c:pt>
                <c:pt idx="925">
                  <c:v>2.6183033887484902E-3</c:v>
                </c:pt>
                <c:pt idx="926">
                  <c:v>2.6287557975305702E-3</c:v>
                </c:pt>
                <c:pt idx="927">
                  <c:v>2.6391929067740298E-3</c:v>
                </c:pt>
                <c:pt idx="928">
                  <c:v>2.6504704123001201E-3</c:v>
                </c:pt>
                <c:pt idx="929">
                  <c:v>2.6620049093949699E-3</c:v>
                </c:pt>
                <c:pt idx="930">
                  <c:v>2.67324720141474E-3</c:v>
                </c:pt>
                <c:pt idx="931">
                  <c:v>2.68410208747456E-3</c:v>
                </c:pt>
                <c:pt idx="932">
                  <c:v>2.6949610070935198E-3</c:v>
                </c:pt>
                <c:pt idx="933">
                  <c:v>2.70605514133597E-3</c:v>
                </c:pt>
                <c:pt idx="934">
                  <c:v>2.71713250889452E-3</c:v>
                </c:pt>
                <c:pt idx="935">
                  <c:v>2.7279765671625999E-3</c:v>
                </c:pt>
                <c:pt idx="936">
                  <c:v>2.7386975967616102E-3</c:v>
                </c:pt>
                <c:pt idx="937">
                  <c:v>2.7494055722690502E-3</c:v>
                </c:pt>
                <c:pt idx="938">
                  <c:v>2.7601154588472602E-3</c:v>
                </c:pt>
                <c:pt idx="939">
                  <c:v>2.7708052330639998E-3</c:v>
                </c:pt>
                <c:pt idx="940">
                  <c:v>2.78254673819921E-3</c:v>
                </c:pt>
                <c:pt idx="941">
                  <c:v>2.79455505506299E-3</c:v>
                </c:pt>
                <c:pt idx="942">
                  <c:v>2.8068293638382701E-3</c:v>
                </c:pt>
                <c:pt idx="943">
                  <c:v>2.81976311154965E-3</c:v>
                </c:pt>
                <c:pt idx="944">
                  <c:v>2.8326792422608102E-3</c:v>
                </c:pt>
                <c:pt idx="945">
                  <c:v>2.8449243663109E-3</c:v>
                </c:pt>
                <c:pt idx="946">
                  <c:v>2.8569447529850798E-3</c:v>
                </c:pt>
                <c:pt idx="947">
                  <c:v>2.86855727858226E-3</c:v>
                </c:pt>
                <c:pt idx="948">
                  <c:v>2.8785271279714898E-3</c:v>
                </c:pt>
                <c:pt idx="949">
                  <c:v>2.88846968145838E-3</c:v>
                </c:pt>
                <c:pt idx="950">
                  <c:v>2.8984350094805899E-3</c:v>
                </c:pt>
                <c:pt idx="951">
                  <c:v>2.9084097896120899E-3</c:v>
                </c:pt>
                <c:pt idx="952">
                  <c:v>2.9183573526422898E-3</c:v>
                </c:pt>
                <c:pt idx="953">
                  <c:v>2.9285548868252399E-3</c:v>
                </c:pt>
                <c:pt idx="954">
                  <c:v>2.9387472678599801E-3</c:v>
                </c:pt>
                <c:pt idx="955">
                  <c:v>2.9487728174488999E-3</c:v>
                </c:pt>
                <c:pt idx="956">
                  <c:v>2.9582882695281501E-3</c:v>
                </c:pt>
                <c:pt idx="957">
                  <c:v>2.9677720722231498E-3</c:v>
                </c:pt>
                <c:pt idx="958">
                  <c:v>2.9775062347710099E-3</c:v>
                </c:pt>
                <c:pt idx="959">
                  <c:v>2.9875212122342301E-3</c:v>
                </c:pt>
                <c:pt idx="960">
                  <c:v>2.9975038517409602E-3</c:v>
                </c:pt>
                <c:pt idx="961">
                  <c:v>3.00770994960193E-3</c:v>
                </c:pt>
                <c:pt idx="962">
                  <c:v>3.0180069511719998E-3</c:v>
                </c:pt>
                <c:pt idx="963">
                  <c:v>3.0282714512011198E-3</c:v>
                </c:pt>
                <c:pt idx="964">
                  <c:v>3.03818704763638E-3</c:v>
                </c:pt>
                <c:pt idx="965">
                  <c:v>3.0480015032799601E-3</c:v>
                </c:pt>
                <c:pt idx="966">
                  <c:v>3.0577814647351101E-3</c:v>
                </c:pt>
                <c:pt idx="967">
                  <c:v>3.0683359720890101E-3</c:v>
                </c:pt>
                <c:pt idx="968">
                  <c:v>3.0789264524827601E-3</c:v>
                </c:pt>
                <c:pt idx="969">
                  <c:v>3.0894794282312101E-3</c:v>
                </c:pt>
                <c:pt idx="970">
                  <c:v>3.1000492668850198E-3</c:v>
                </c:pt>
                <c:pt idx="971">
                  <c:v>3.1105833912144702E-3</c:v>
                </c:pt>
                <c:pt idx="972">
                  <c:v>3.1210792747980499E-3</c:v>
                </c:pt>
                <c:pt idx="973">
                  <c:v>3.1317966263761298E-3</c:v>
                </c:pt>
                <c:pt idx="974">
                  <c:v>3.14249678915461E-3</c:v>
                </c:pt>
                <c:pt idx="975">
                  <c:v>3.15315811205943E-3</c:v>
                </c:pt>
                <c:pt idx="976">
                  <c:v>3.1628049049327298E-3</c:v>
                </c:pt>
                <c:pt idx="977">
                  <c:v>3.17221469743925E-3</c:v>
                </c:pt>
                <c:pt idx="978">
                  <c:v>3.1815844173240198E-3</c:v>
                </c:pt>
                <c:pt idx="979">
                  <c:v>3.1910314756670999E-3</c:v>
                </c:pt>
                <c:pt idx="980">
                  <c:v>3.2004953118562E-3</c:v>
                </c:pt>
                <c:pt idx="981">
                  <c:v>3.2099165985855502E-3</c:v>
                </c:pt>
                <c:pt idx="982">
                  <c:v>3.2192272401998399E-3</c:v>
                </c:pt>
                <c:pt idx="983">
                  <c:v>3.2284055429199301E-3</c:v>
                </c:pt>
                <c:pt idx="984">
                  <c:v>3.2375412342329E-3</c:v>
                </c:pt>
                <c:pt idx="985">
                  <c:v>3.2466633713122001E-3</c:v>
                </c:pt>
                <c:pt idx="986">
                  <c:v>3.2559704516832901E-3</c:v>
                </c:pt>
                <c:pt idx="987">
                  <c:v>3.26523507823964E-3</c:v>
                </c:pt>
                <c:pt idx="988">
                  <c:v>3.2744568299386901E-3</c:v>
                </c:pt>
                <c:pt idx="989">
                  <c:v>3.2835619762158698E-3</c:v>
                </c:pt>
                <c:pt idx="990">
                  <c:v>3.2925926443223702E-3</c:v>
                </c:pt>
                <c:pt idx="991">
                  <c:v>3.30157797798544E-3</c:v>
                </c:pt>
                <c:pt idx="992">
                  <c:v>3.3103448487795499E-3</c:v>
                </c:pt>
                <c:pt idx="993">
                  <c:v>3.3184416554198001E-3</c:v>
                </c:pt>
                <c:pt idx="994">
                  <c:v>3.32649407211976E-3</c:v>
                </c:pt>
                <c:pt idx="995">
                  <c:v>3.33450260827119E-3</c:v>
                </c:pt>
                <c:pt idx="996">
                  <c:v>3.3426698395821299E-3</c:v>
                </c:pt>
                <c:pt idx="997">
                  <c:v>3.3509151472501499E-3</c:v>
                </c:pt>
                <c:pt idx="998">
                  <c:v>3.3591170598555298E-3</c:v>
                </c:pt>
                <c:pt idx="999">
                  <c:v>3.36727564454351E-3</c:v>
                </c:pt>
                <c:pt idx="1000">
                  <c:v>3.3755566035314701E-3</c:v>
                </c:pt>
                <c:pt idx="1001">
                  <c:v>3.3838050753485301E-3</c:v>
                </c:pt>
                <c:pt idx="1002">
                  <c:v>3.3920075186325499E-3</c:v>
                </c:pt>
                <c:pt idx="1003">
                  <c:v>3.40013787906284E-3</c:v>
                </c:pt>
                <c:pt idx="1004">
                  <c:v>3.40804064194449E-3</c:v>
                </c:pt>
                <c:pt idx="1005">
                  <c:v>3.4158969050317799E-3</c:v>
                </c:pt>
                <c:pt idx="1006">
                  <c:v>3.4237070171558798E-3</c:v>
                </c:pt>
                <c:pt idx="1007">
                  <c:v>3.4315046411642E-3</c:v>
                </c:pt>
                <c:pt idx="1008">
                  <c:v>3.43938999591994E-3</c:v>
                </c:pt>
                <c:pt idx="1009">
                  <c:v>3.4472308088954401E-3</c:v>
                </c:pt>
                <c:pt idx="1010">
                  <c:v>3.45502729973521E-3</c:v>
                </c:pt>
                <c:pt idx="1011">
                  <c:v>3.46278795766994E-3</c:v>
                </c:pt>
                <c:pt idx="1012">
                  <c:v>3.4705555122923602E-3</c:v>
                </c:pt>
                <c:pt idx="1013">
                  <c:v>3.4782769534178401E-3</c:v>
                </c:pt>
                <c:pt idx="1014">
                  <c:v>3.48595159436162E-3</c:v>
                </c:pt>
                <c:pt idx="1015">
                  <c:v>3.4935790304869599E-3</c:v>
                </c:pt>
                <c:pt idx="1016">
                  <c:v>3.5016263595476198E-3</c:v>
                </c:pt>
                <c:pt idx="1017">
                  <c:v>3.5096492049910498E-3</c:v>
                </c:pt>
                <c:pt idx="1018">
                  <c:v>3.51762344164557E-3</c:v>
                </c:pt>
                <c:pt idx="1019">
                  <c:v>3.52555021866323E-3</c:v>
                </c:pt>
                <c:pt idx="1020">
                  <c:v>3.5330321107108799E-3</c:v>
                </c:pt>
                <c:pt idx="1021">
                  <c:v>3.54021036095415E-3</c:v>
                </c:pt>
                <c:pt idx="1022">
                  <c:v>3.54734560629356E-3</c:v>
                </c:pt>
                <c:pt idx="1023">
                  <c:v>3.55443573105426E-3</c:v>
                </c:pt>
                <c:pt idx="1024">
                  <c:v>3.5614252876424099E-3</c:v>
                </c:pt>
                <c:pt idx="1025">
                  <c:v>3.5678633745549401E-3</c:v>
                </c:pt>
                <c:pt idx="1026">
                  <c:v>3.5742587391721001E-3</c:v>
                </c:pt>
                <c:pt idx="1027">
                  <c:v>3.5806113195409302E-3</c:v>
                </c:pt>
                <c:pt idx="1028">
                  <c:v>3.5869202476144901E-3</c:v>
                </c:pt>
                <c:pt idx="1029">
                  <c:v>3.5927958066215402E-3</c:v>
                </c:pt>
                <c:pt idx="1030">
                  <c:v>3.5980919732802501E-3</c:v>
                </c:pt>
                <c:pt idx="1031">
                  <c:v>3.6033512015141E-3</c:v>
                </c:pt>
                <c:pt idx="1032">
                  <c:v>3.6085737480908799E-3</c:v>
                </c:pt>
                <c:pt idx="1033">
                  <c:v>3.6137587578410702E-3</c:v>
                </c:pt>
                <c:pt idx="1034">
                  <c:v>3.6192310789419199E-3</c:v>
                </c:pt>
                <c:pt idx="1035">
                  <c:v>3.62493395725653E-3</c:v>
                </c:pt>
                <c:pt idx="1036">
                  <c:v>3.6305958174793602E-3</c:v>
                </c:pt>
                <c:pt idx="1037">
                  <c:v>3.6362162043520698E-3</c:v>
                </c:pt>
                <c:pt idx="1038">
                  <c:v>3.6417938158789299E-3</c:v>
                </c:pt>
                <c:pt idx="1039">
                  <c:v>3.64726877728849E-3</c:v>
                </c:pt>
                <c:pt idx="1040">
                  <c:v>3.6526281728715402E-3</c:v>
                </c:pt>
                <c:pt idx="1041">
                  <c:v>3.6579457183770299E-3</c:v>
                </c:pt>
                <c:pt idx="1042">
                  <c:v>3.66322185458017E-3</c:v>
                </c:pt>
                <c:pt idx="1043">
                  <c:v>3.6684552259187201E-3</c:v>
                </c:pt>
                <c:pt idx="1044">
                  <c:v>3.6737433142450299E-3</c:v>
                </c:pt>
                <c:pt idx="1045">
                  <c:v>3.6797322448758698E-3</c:v>
                </c:pt>
                <c:pt idx="1046">
                  <c:v>3.6856729567894399E-3</c:v>
                </c:pt>
                <c:pt idx="1047">
                  <c:v>3.69156502281289E-3</c:v>
                </c:pt>
                <c:pt idx="1048">
                  <c:v>3.6974077625002502E-3</c:v>
                </c:pt>
                <c:pt idx="1049">
                  <c:v>3.7032011769921702E-3</c:v>
                </c:pt>
                <c:pt idx="1050">
                  <c:v>3.7092136117356802E-3</c:v>
                </c:pt>
                <c:pt idx="1051">
                  <c:v>3.7154586730162101E-3</c:v>
                </c:pt>
                <c:pt idx="1052">
                  <c:v>3.72164890370665E-3</c:v>
                </c:pt>
                <c:pt idx="1053">
                  <c:v>3.7277825480791899E-3</c:v>
                </c:pt>
                <c:pt idx="1054">
                  <c:v>3.73386123630658E-3</c:v>
                </c:pt>
                <c:pt idx="1055">
                  <c:v>3.7398843396737398E-3</c:v>
                </c:pt>
                <c:pt idx="1056">
                  <c:v>3.7457548873048598E-3</c:v>
                </c:pt>
                <c:pt idx="1057">
                  <c:v>3.7514772571283599E-3</c:v>
                </c:pt>
                <c:pt idx="1058">
                  <c:v>3.7571433513135001E-3</c:v>
                </c:pt>
                <c:pt idx="1059">
                  <c:v>3.7627535083633698E-3</c:v>
                </c:pt>
                <c:pt idx="1060">
                  <c:v>3.7683071346551202E-3</c:v>
                </c:pt>
                <c:pt idx="1061">
                  <c:v>3.7738036262165899E-3</c:v>
                </c:pt>
                <c:pt idx="1062">
                  <c:v>3.7792620217888102E-3</c:v>
                </c:pt>
                <c:pt idx="1063">
                  <c:v>3.7848184420729899E-3</c:v>
                </c:pt>
                <c:pt idx="1064">
                  <c:v>3.7903162982972599E-3</c:v>
                </c:pt>
                <c:pt idx="1065">
                  <c:v>3.7957557904997798E-3</c:v>
                </c:pt>
                <c:pt idx="1066">
                  <c:v>3.8011366319051E-3</c:v>
                </c:pt>
                <c:pt idx="1067">
                  <c:v>3.8064597657166402E-3</c:v>
                </c:pt>
                <c:pt idx="1068">
                  <c:v>3.81172417111826E-3</c:v>
                </c:pt>
                <c:pt idx="1069">
                  <c:v>3.8169924530557899E-3</c:v>
                </c:pt>
                <c:pt idx="1070">
                  <c:v>3.8225044175973898E-3</c:v>
                </c:pt>
                <c:pt idx="1071">
                  <c:v>3.82795470400718E-3</c:v>
                </c:pt>
                <c:pt idx="1072">
                  <c:v>3.8333438339243002E-3</c:v>
                </c:pt>
                <c:pt idx="1073">
                  <c:v>3.83867142460008E-3</c:v>
                </c:pt>
                <c:pt idx="1074">
                  <c:v>3.8439384289997102E-3</c:v>
                </c:pt>
                <c:pt idx="1075">
                  <c:v>3.8491466041352999E-3</c:v>
                </c:pt>
                <c:pt idx="1076">
                  <c:v>3.8542960767558501E-3</c:v>
                </c:pt>
                <c:pt idx="1077">
                  <c:v>3.859294487391E-3</c:v>
                </c:pt>
                <c:pt idx="1078">
                  <c:v>3.86416890477295E-3</c:v>
                </c:pt>
                <c:pt idx="1079">
                  <c:v>3.8689907494065898E-3</c:v>
                </c:pt>
                <c:pt idx="1080">
                  <c:v>3.87375991763198E-3</c:v>
                </c:pt>
                <c:pt idx="1081">
                  <c:v>3.87847799730955E-3</c:v>
                </c:pt>
                <c:pt idx="1082">
                  <c:v>3.8831450087607601E-3</c:v>
                </c:pt>
                <c:pt idx="1083">
                  <c:v>3.8877629446298499E-3</c:v>
                </c:pt>
                <c:pt idx="1084">
                  <c:v>3.8923328960908401E-3</c:v>
                </c:pt>
                <c:pt idx="1085">
                  <c:v>3.8967927257481899E-3</c:v>
                </c:pt>
                <c:pt idx="1086">
                  <c:v>3.9009445268424498E-3</c:v>
                </c:pt>
                <c:pt idx="1087">
                  <c:v>3.90505248501087E-3</c:v>
                </c:pt>
                <c:pt idx="1088">
                  <c:v>3.9091183963154402E-3</c:v>
                </c:pt>
                <c:pt idx="1089">
                  <c:v>3.9131436855004602E-3</c:v>
                </c:pt>
                <c:pt idx="1090">
                  <c:v>3.9171284741375597E-3</c:v>
                </c:pt>
                <c:pt idx="1091">
                  <c:v>3.9210740824870902E-3</c:v>
                </c:pt>
                <c:pt idx="1092">
                  <c:v>3.9249814484053399E-3</c:v>
                </c:pt>
                <c:pt idx="1093">
                  <c:v>3.9288522024557796E-3</c:v>
                </c:pt>
                <c:pt idx="1094">
                  <c:v>3.9326884243253302E-3</c:v>
                </c:pt>
                <c:pt idx="1095">
                  <c:v>3.9362263318464697E-3</c:v>
                </c:pt>
                <c:pt idx="1096">
                  <c:v>3.9397058584084901E-3</c:v>
                </c:pt>
                <c:pt idx="1097">
                  <c:v>3.9431540904967602E-3</c:v>
                </c:pt>
                <c:pt idx="1098">
                  <c:v>3.9465724535292998E-3</c:v>
                </c:pt>
                <c:pt idx="1099">
                  <c:v>3.9499619769255596E-3</c:v>
                </c:pt>
                <c:pt idx="1100">
                  <c:v>3.9533220494294601E-3</c:v>
                </c:pt>
                <c:pt idx="1101">
                  <c:v>3.95665351310004E-3</c:v>
                </c:pt>
                <c:pt idx="1102">
                  <c:v>3.9599563155822701E-3</c:v>
                </c:pt>
                <c:pt idx="1103">
                  <c:v>3.9632317462838596E-3</c:v>
                </c:pt>
                <c:pt idx="1104">
                  <c:v>3.96648098078454E-3</c:v>
                </c:pt>
                <c:pt idx="1105">
                  <c:v>3.9700627172013199E-3</c:v>
                </c:pt>
                <c:pt idx="1106">
                  <c:v>3.97379977402193E-3</c:v>
                </c:pt>
                <c:pt idx="1107">
                  <c:v>3.9775075721691098E-3</c:v>
                </c:pt>
                <c:pt idx="1108">
                  <c:v>3.9811874519687096E-3</c:v>
                </c:pt>
                <c:pt idx="1109">
                  <c:v>3.9848409929338904E-3</c:v>
                </c:pt>
                <c:pt idx="1110">
                  <c:v>3.9884670425328998E-3</c:v>
                </c:pt>
                <c:pt idx="1111">
                  <c:v>3.9920666245694802E-3</c:v>
                </c:pt>
                <c:pt idx="1112">
                  <c:v>3.9956394130281903E-3</c:v>
                </c:pt>
                <c:pt idx="1113">
                  <c:v>3.9991864485904097E-3</c:v>
                </c:pt>
                <c:pt idx="1114">
                  <c:v>4.0027083835666097E-3</c:v>
                </c:pt>
                <c:pt idx="1115">
                  <c:v>4.00620385998197E-3</c:v>
                </c:pt>
                <c:pt idx="1116">
                  <c:v>4.0099755722295197E-3</c:v>
                </c:pt>
                <c:pt idx="1117">
                  <c:v>4.0141911046572502E-3</c:v>
                </c:pt>
                <c:pt idx="1118">
                  <c:v>4.0183759265339496E-3</c:v>
                </c:pt>
                <c:pt idx="1119">
                  <c:v>4.0225308386872697E-3</c:v>
                </c:pt>
                <c:pt idx="1120">
                  <c:v>4.0266539644943601E-3</c:v>
                </c:pt>
                <c:pt idx="1121">
                  <c:v>4.0307456549152397E-3</c:v>
                </c:pt>
                <c:pt idx="1122">
                  <c:v>4.0348069399090804E-3</c:v>
                </c:pt>
                <c:pt idx="1123">
                  <c:v>4.0388373116295199E-3</c:v>
                </c:pt>
                <c:pt idx="1124">
                  <c:v>4.04283615048826E-3</c:v>
                </c:pt>
                <c:pt idx="1125">
                  <c:v>4.0468044174632196E-3</c:v>
                </c:pt>
                <c:pt idx="1126">
                  <c:v>4.0507418777799399E-3</c:v>
                </c:pt>
                <c:pt idx="1127">
                  <c:v>4.0546487559265801E-3</c:v>
                </c:pt>
                <c:pt idx="1128">
                  <c:v>4.0585259699501804E-3</c:v>
                </c:pt>
                <c:pt idx="1129">
                  <c:v>4.0618325956371104E-3</c:v>
                </c:pt>
                <c:pt idx="1130">
                  <c:v>4.06507503701948E-3</c:v>
                </c:pt>
                <c:pt idx="1131">
                  <c:v>4.0682907553975097E-3</c:v>
                </c:pt>
                <c:pt idx="1132">
                  <c:v>4.0714799999078399E-3</c:v>
                </c:pt>
                <c:pt idx="1133">
                  <c:v>4.07464242670542E-3</c:v>
                </c:pt>
                <c:pt idx="1134">
                  <c:v>4.0777782686714503E-3</c:v>
                </c:pt>
                <c:pt idx="1135">
                  <c:v>4.0808878303970697E-3</c:v>
                </c:pt>
                <c:pt idx="1136">
                  <c:v>4.0839713039938002E-3</c:v>
                </c:pt>
                <c:pt idx="1137">
                  <c:v>4.0870288521834101E-3</c:v>
                </c:pt>
                <c:pt idx="1138">
                  <c:v>4.0900608854396898E-3</c:v>
                </c:pt>
                <c:pt idx="1139">
                  <c:v>4.0930677739152398E-3</c:v>
                </c:pt>
                <c:pt idx="1140">
                  <c:v>4.0960497295979802E-3</c:v>
                </c:pt>
                <c:pt idx="1141">
                  <c:v>4.0990067954184903E-3</c:v>
                </c:pt>
                <c:pt idx="1142">
                  <c:v>4.1019390157858099E-3</c:v>
                </c:pt>
                <c:pt idx="1143">
                  <c:v>4.1042220251663398E-3</c:v>
                </c:pt>
                <c:pt idx="1144">
                  <c:v>4.1064322349908897E-3</c:v>
                </c:pt>
                <c:pt idx="1145">
                  <c:v>4.10862317513426E-3</c:v>
                </c:pt>
                <c:pt idx="1146">
                  <c:v>4.1107948485190103E-3</c:v>
                </c:pt>
                <c:pt idx="1147">
                  <c:v>4.1129473445460597E-3</c:v>
                </c:pt>
                <c:pt idx="1148">
                  <c:v>4.1150807510017496E-3</c:v>
                </c:pt>
                <c:pt idx="1149">
                  <c:v>4.1171952214833201E-3</c:v>
                </c:pt>
                <c:pt idx="1150">
                  <c:v>4.1192909385544202E-3</c:v>
                </c:pt>
                <c:pt idx="1151">
                  <c:v>4.1213680923189002E-3</c:v>
                </c:pt>
                <c:pt idx="1152">
                  <c:v>4.1234268916980499E-3</c:v>
                </c:pt>
                <c:pt idx="1153">
                  <c:v>4.1254675430687903E-3</c:v>
                </c:pt>
                <c:pt idx="1154">
                  <c:v>4.1274902794141196E-3</c:v>
                </c:pt>
                <c:pt idx="1155">
                  <c:v>4.1294953102900701E-3</c:v>
                </c:pt>
                <c:pt idx="1156">
                  <c:v>4.1314827870059401E-3</c:v>
                </c:pt>
                <c:pt idx="1157">
                  <c:v>4.13345278137637E-3</c:v>
                </c:pt>
                <c:pt idx="1158">
                  <c:v>4.1354054518255899E-3</c:v>
                </c:pt>
                <c:pt idx="1159">
                  <c:v>4.1373219218005797E-3</c:v>
                </c:pt>
                <c:pt idx="1160">
                  <c:v>4.1392171927988001E-3</c:v>
                </c:pt>
                <c:pt idx="1161">
                  <c:v>4.1410954771798399E-3</c:v>
                </c:pt>
                <c:pt idx="1162">
                  <c:v>4.1429567619059998E-3</c:v>
                </c:pt>
                <c:pt idx="1163">
                  <c:v>4.1448011647081196E-3</c:v>
                </c:pt>
                <c:pt idx="1164">
                  <c:v>4.1466287134888204E-3</c:v>
                </c:pt>
                <c:pt idx="1165">
                  <c:v>4.1484394703023E-3</c:v>
                </c:pt>
                <c:pt idx="1166">
                  <c:v>4.15023354779825E-3</c:v>
                </c:pt>
                <c:pt idx="1167">
                  <c:v>4.1520111317638999E-3</c:v>
                </c:pt>
                <c:pt idx="1168">
                  <c:v>4.1537723852036901E-3</c:v>
                </c:pt>
                <c:pt idx="1169">
                  <c:v>4.15551747164568E-3</c:v>
                </c:pt>
                <c:pt idx="1170">
                  <c:v>4.1572465836636997E-3</c:v>
                </c:pt>
                <c:pt idx="1171">
                  <c:v>4.1589599487446101E-3</c:v>
                </c:pt>
                <c:pt idx="1172">
                  <c:v>4.1606577598013901E-3</c:v>
                </c:pt>
                <c:pt idx="1173">
                  <c:v>4.16234014697087E-3</c:v>
                </c:pt>
                <c:pt idx="1174">
                  <c:v>4.1640072508653198E-3</c:v>
                </c:pt>
                <c:pt idx="1175">
                  <c:v>4.1656591308577903E-3</c:v>
                </c:pt>
                <c:pt idx="1176">
                  <c:v>4.1672959138961997E-3</c:v>
                </c:pt>
                <c:pt idx="1177">
                  <c:v>4.1689176065090004E-3</c:v>
                </c:pt>
                <c:pt idx="1178">
                  <c:v>4.1708317804076004E-3</c:v>
                </c:pt>
                <c:pt idx="1179">
                  <c:v>4.1727968918037796E-3</c:v>
                </c:pt>
                <c:pt idx="1180">
                  <c:v>4.1747436218596097E-3</c:v>
                </c:pt>
                <c:pt idx="1181">
                  <c:v>4.1766719695957698E-3</c:v>
                </c:pt>
                <c:pt idx="1182">
                  <c:v>4.1785820142378602E-3</c:v>
                </c:pt>
                <c:pt idx="1183">
                  <c:v>4.1804738575126899E-3</c:v>
                </c:pt>
                <c:pt idx="1184">
                  <c:v>4.18234763746584E-3</c:v>
                </c:pt>
                <c:pt idx="1185">
                  <c:v>4.1842034913005402E-3</c:v>
                </c:pt>
                <c:pt idx="1186">
                  <c:v>4.18604168934434E-3</c:v>
                </c:pt>
                <c:pt idx="1187">
                  <c:v>4.1878624220378097E-3</c:v>
                </c:pt>
                <c:pt idx="1188">
                  <c:v>4.1896659588061E-3</c:v>
                </c:pt>
                <c:pt idx="1189">
                  <c:v>4.19145250646026E-3</c:v>
                </c:pt>
                <c:pt idx="1190">
                  <c:v>4.1932222124386699E-3</c:v>
                </c:pt>
                <c:pt idx="1191">
                  <c:v>4.1949753208387897E-3</c:v>
                </c:pt>
                <c:pt idx="1192">
                  <c:v>4.1967119258063297E-3</c:v>
                </c:pt>
                <c:pt idx="1193">
                  <c:v>4.19843206229727E-3</c:v>
                </c:pt>
                <c:pt idx="1194">
                  <c:v>4.20013577430678E-3</c:v>
                </c:pt>
                <c:pt idx="1195">
                  <c:v>4.2018230709528802E-3</c:v>
                </c:pt>
                <c:pt idx="1196">
                  <c:v>4.2034939958853204E-3</c:v>
                </c:pt>
                <c:pt idx="1197">
                  <c:v>4.2051484329861796E-3</c:v>
                </c:pt>
                <c:pt idx="1198">
                  <c:v>4.2067864812054797E-3</c:v>
                </c:pt>
                <c:pt idx="1199">
                  <c:v>4.2084081411889003E-3</c:v>
                </c:pt>
                <c:pt idx="1200">
                  <c:v>4.2100133603097103E-3</c:v>
                </c:pt>
                <c:pt idx="1201">
                  <c:v>4.2116528206867397E-3</c:v>
                </c:pt>
                <c:pt idx="1202">
                  <c:v>4.2133377166698998E-3</c:v>
                </c:pt>
                <c:pt idx="1203">
                  <c:v>4.2150058064213498E-3</c:v>
                </c:pt>
                <c:pt idx="1204">
                  <c:v>4.2166575751850103E-3</c:v>
                </c:pt>
                <c:pt idx="1205">
                  <c:v>4.2182932322098604E-3</c:v>
                </c:pt>
                <c:pt idx="1206">
                  <c:v>4.2199129692081904E-3</c:v>
                </c:pt>
                <c:pt idx="1207">
                  <c:v>4.2215170679977699E-3</c:v>
                </c:pt>
                <c:pt idx="1208">
                  <c:v>4.2231055876323503E-3</c:v>
                </c:pt>
                <c:pt idx="1209">
                  <c:v>4.2246786175426498E-3</c:v>
                </c:pt>
                <c:pt idx="1210">
                  <c:v>4.2262361411019604E-3</c:v>
                </c:pt>
                <c:pt idx="1211">
                  <c:v>4.2277782192578902E-3</c:v>
                </c:pt>
                <c:pt idx="1212">
                  <c:v>4.2293046592990803E-3</c:v>
                </c:pt>
                <c:pt idx="1213">
                  <c:v>4.23081553143702E-3</c:v>
                </c:pt>
                <c:pt idx="1214">
                  <c:v>4.2323107634857004E-3</c:v>
                </c:pt>
                <c:pt idx="1215">
                  <c:v>4.23379040860515E-3</c:v>
                </c:pt>
                <c:pt idx="1216">
                  <c:v>4.2352544637391798E-3</c:v>
                </c:pt>
                <c:pt idx="1217">
                  <c:v>4.2367030616697497E-3</c:v>
                </c:pt>
                <c:pt idx="1218">
                  <c:v>4.2381362744416196E-3</c:v>
                </c:pt>
                <c:pt idx="1219">
                  <c:v>4.2395544738136198E-3</c:v>
                </c:pt>
                <c:pt idx="1220">
                  <c:v>4.2409580294069504E-3</c:v>
                </c:pt>
                <c:pt idx="1221">
                  <c:v>4.2423471491996496E-3</c:v>
                </c:pt>
                <c:pt idx="1222">
                  <c:v>4.2437222368743796E-3</c:v>
                </c:pt>
                <c:pt idx="1223">
                  <c:v>4.2450835005853E-3</c:v>
                </c:pt>
                <c:pt idx="1224">
                  <c:v>4.2464310965995601E-3</c:v>
                </c:pt>
                <c:pt idx="1225">
                  <c:v>4.2477651936096402E-3</c:v>
                </c:pt>
                <c:pt idx="1226">
                  <c:v>4.24908590786203E-3</c:v>
                </c:pt>
                <c:pt idx="1227">
                  <c:v>4.2503932200022602E-3</c:v>
                </c:pt>
                <c:pt idx="1228">
                  <c:v>4.2516871371251399E-3</c:v>
                </c:pt>
                <c:pt idx="1229">
                  <c:v>4.2529676451948098E-3</c:v>
                </c:pt>
                <c:pt idx="1230">
                  <c:v>4.2542346690435497E-3</c:v>
                </c:pt>
                <c:pt idx="1231">
                  <c:v>4.2554882164222204E-3</c:v>
                </c:pt>
                <c:pt idx="1232">
                  <c:v>4.2561448999524501E-3</c:v>
                </c:pt>
                <c:pt idx="1233">
                  <c:v>4.2563887490641196E-3</c:v>
                </c:pt>
                <c:pt idx="1234">
                  <c:v>4.2566298898432699E-3</c:v>
                </c:pt>
                <c:pt idx="1235">
                  <c:v>4.2568683481834504E-3</c:v>
                </c:pt>
                <c:pt idx="1236">
                  <c:v>4.25710415178526E-3</c:v>
                </c:pt>
                <c:pt idx="1237">
                  <c:v>4.2573373581056501E-3</c:v>
                </c:pt>
                <c:pt idx="1238">
                  <c:v>4.2575680122027403E-3</c:v>
                </c:pt>
                <c:pt idx="1239">
                  <c:v>4.2577961659558301E-3</c:v>
                </c:pt>
                <c:pt idx="1240">
                  <c:v>4.2580218637723001E-3</c:v>
                </c:pt>
                <c:pt idx="1241">
                  <c:v>4.2582451587521598E-3</c:v>
                </c:pt>
                <c:pt idx="1242">
                  <c:v>4.2584660878114801E-3</c:v>
                </c:pt>
                <c:pt idx="1243">
                  <c:v>4.2586846938179202E-3</c:v>
                </c:pt>
                <c:pt idx="1244">
                  <c:v>4.2589009963908799E-3</c:v>
                </c:pt>
                <c:pt idx="1245">
                  <c:v>4.2591150065233998E-3</c:v>
                </c:pt>
                <c:pt idx="1246">
                  <c:v>4.2593267421768902E-3</c:v>
                </c:pt>
                <c:pt idx="1247">
                  <c:v>4.2595362117275604E-3</c:v>
                </c:pt>
                <c:pt idx="1248">
                  <c:v>4.2597433990972898E-3</c:v>
                </c:pt>
                <c:pt idx="1249">
                  <c:v>4.2599483197810597E-3</c:v>
                </c:pt>
                <c:pt idx="1250">
                  <c:v>4.2601509683332399E-3</c:v>
                </c:pt>
                <c:pt idx="1251">
                  <c:v>4.2603513493590702E-3</c:v>
                </c:pt>
                <c:pt idx="1252">
                  <c:v>4.2605494726591798E-3</c:v>
                </c:pt>
                <c:pt idx="1253">
                  <c:v>4.2607453524199498E-3</c:v>
                </c:pt>
                <c:pt idx="1254">
                  <c:v>4.2609390102535403E-3</c:v>
                </c:pt>
                <c:pt idx="1255">
                  <c:v>4.2611304767394701E-3</c:v>
                </c:pt>
                <c:pt idx="1256">
                  <c:v>4.26131977822414E-3</c:v>
                </c:pt>
                <c:pt idx="1257">
                  <c:v>4.2615069550949198E-3</c:v>
                </c:pt>
                <c:pt idx="1258">
                  <c:v>4.2616920517202297E-3</c:v>
                </c:pt>
                <c:pt idx="1259">
                  <c:v>4.2618751021041004E-3</c:v>
                </c:pt>
                <c:pt idx="1260">
                  <c:v>4.2620561504513399E-3</c:v>
                </c:pt>
                <c:pt idx="1261">
                  <c:v>4.2622352260258799E-3</c:v>
                </c:pt>
                <c:pt idx="1262">
                  <c:v>4.2624123680443096E-3</c:v>
                </c:pt>
                <c:pt idx="1263">
                  <c:v>4.2625875907398997E-3</c:v>
                </c:pt>
                <c:pt idx="1264">
                  <c:v>4.2627609270460996E-3</c:v>
                </c:pt>
                <c:pt idx="1265">
                  <c:v>4.26293237914698E-3</c:v>
                </c:pt>
                <c:pt idx="1266">
                  <c:v>4.2631019683981699E-3</c:v>
                </c:pt>
                <c:pt idx="1267">
                  <c:v>4.2632697048772998E-3</c:v>
                </c:pt>
                <c:pt idx="1268">
                  <c:v>4.2634355811246904E-3</c:v>
                </c:pt>
                <c:pt idx="1269">
                  <c:v>4.2635996158388902E-3</c:v>
                </c:pt>
                <c:pt idx="1270">
                  <c:v>4.2637618052477301E-3</c:v>
                </c:pt>
                <c:pt idx="1271">
                  <c:v>4.2639221618003299E-3</c:v>
                </c:pt>
                <c:pt idx="1272">
                  <c:v>4.2640806891661304E-3</c:v>
                </c:pt>
                <c:pt idx="1273">
                  <c:v>4.2642374079683801E-3</c:v>
                </c:pt>
                <c:pt idx="1274">
                  <c:v>4.2643923245689599E-3</c:v>
                </c:pt>
                <c:pt idx="1275">
                  <c:v>4.2645454754310797E-3</c:v>
                </c:pt>
                <c:pt idx="1276">
                  <c:v>4.2646968727721698E-3</c:v>
                </c:pt>
                <c:pt idx="1277">
                  <c:v>4.26484654467556E-3</c:v>
                </c:pt>
                <c:pt idx="1278">
                  <c:v>4.2649945204174498E-3</c:v>
                </c:pt>
                <c:pt idx="1279">
                  <c:v>4.2665305296910499E-3</c:v>
                </c:pt>
                <c:pt idx="1280">
                  <c:v>4.26844913949718E-3</c:v>
                </c:pt>
                <c:pt idx="1281">
                  <c:v>4.2703472013006097E-3</c:v>
                </c:pt>
                <c:pt idx="1282">
                  <c:v>4.2722250793654701E-3</c:v>
                </c:pt>
                <c:pt idx="1283">
                  <c:v>4.2740830725384402E-3</c:v>
                </c:pt>
                <c:pt idx="1284">
                  <c:v>4.2759213452010702E-3</c:v>
                </c:pt>
                <c:pt idx="1285">
                  <c:v>4.2777402275646697E-3</c:v>
                </c:pt>
                <c:pt idx="1286">
                  <c:v>4.2795398164167404E-3</c:v>
                </c:pt>
                <c:pt idx="1287">
                  <c:v>4.2813204464186303E-3</c:v>
                </c:pt>
                <c:pt idx="1288">
                  <c:v>4.2830820345940296E-3</c:v>
                </c:pt>
                <c:pt idx="1289">
                  <c:v>4.2848248343755899E-3</c:v>
                </c:pt>
                <c:pt idx="1290">
                  <c:v>4.2865488735139498E-3</c:v>
                </c:pt>
                <c:pt idx="1291">
                  <c:v>4.2882542788337504E-3</c:v>
                </c:pt>
                <c:pt idx="1292">
                  <c:v>4.2899410343748001E-3</c:v>
                </c:pt>
                <c:pt idx="1293">
                  <c:v>4.2916093563148501E-3</c:v>
                </c:pt>
                <c:pt idx="1294">
                  <c:v>4.2932592060488097E-3</c:v>
                </c:pt>
                <c:pt idx="1295">
                  <c:v>4.2948908393702001E-3</c:v>
                </c:pt>
                <c:pt idx="1296">
                  <c:v>4.29650436883255E-3</c:v>
                </c:pt>
                <c:pt idx="1297">
                  <c:v>4.2980999804185099E-3</c:v>
                </c:pt>
                <c:pt idx="1298">
                  <c:v>4.2996779304826501E-3</c:v>
                </c:pt>
                <c:pt idx="1299">
                  <c:v>4.3012384234489397E-3</c:v>
                </c:pt>
                <c:pt idx="1300">
                  <c:v>4.3027817473151901E-3</c:v>
                </c:pt>
                <c:pt idx="1301">
                  <c:v>4.3043081864798799E-3</c:v>
                </c:pt>
                <c:pt idx="1302">
                  <c:v>4.3058179771305804E-3</c:v>
                </c:pt>
                <c:pt idx="1303">
                  <c:v>4.3073115828361703E-3</c:v>
                </c:pt>
                <c:pt idx="1304">
                  <c:v>4.3087908240216997E-3</c:v>
                </c:pt>
                <c:pt idx="1305">
                  <c:v>4.3102545945049803E-3</c:v>
                </c:pt>
                <c:pt idx="1306">
                  <c:v>4.3117033724266096E-3</c:v>
                </c:pt>
                <c:pt idx="1307">
                  <c:v>4.3131367535556098E-3</c:v>
                </c:pt>
                <c:pt idx="1308">
                  <c:v>4.3145557840176003E-3</c:v>
                </c:pt>
                <c:pt idx="1309">
                  <c:v>4.31596115761542E-3</c:v>
                </c:pt>
                <c:pt idx="1310">
                  <c:v>4.3173512754272397E-3</c:v>
                </c:pt>
                <c:pt idx="1311">
                  <c:v>4.3187261770722598E-3</c:v>
                </c:pt>
                <c:pt idx="1312">
                  <c:v>4.3200852951853202E-3</c:v>
                </c:pt>
                <c:pt idx="1313">
                  <c:v>4.3214291990081198E-3</c:v>
                </c:pt>
                <c:pt idx="1314">
                  <c:v>4.3227577811922602E-3</c:v>
                </c:pt>
                <c:pt idx="1315">
                  <c:v>4.3240691144025402E-3</c:v>
                </c:pt>
                <c:pt idx="1316">
                  <c:v>4.3253628017205599E-3</c:v>
                </c:pt>
                <c:pt idx="1317">
                  <c:v>4.3266380488613601E-3</c:v>
                </c:pt>
                <c:pt idx="1318">
                  <c:v>4.3278951761552198E-3</c:v>
                </c:pt>
                <c:pt idx="1319">
                  <c:v>4.3291332115213202E-3</c:v>
                </c:pt>
                <c:pt idx="1320">
                  <c:v>4.3303504983399797E-3</c:v>
                </c:pt>
                <c:pt idx="1321">
                  <c:v>4.3315469353442998E-3</c:v>
                </c:pt>
                <c:pt idx="1322">
                  <c:v>4.3327214729239503E-3</c:v>
                </c:pt>
                <c:pt idx="1323">
                  <c:v>4.3338741670597598E-3</c:v>
                </c:pt>
                <c:pt idx="1324">
                  <c:v>4.3350045335533802E-3</c:v>
                </c:pt>
                <c:pt idx="1325">
                  <c:v>4.3361112039941203E-3</c:v>
                </c:pt>
                <c:pt idx="1326">
                  <c:v>4.3371946465343104E-3</c:v>
                </c:pt>
                <c:pt idx="1327">
                  <c:v>4.3382534435895603E-3</c:v>
                </c:pt>
                <c:pt idx="1328">
                  <c:v>4.3392882062433602E-3</c:v>
                </c:pt>
                <c:pt idx="1329">
                  <c:v>4.3402985078126498E-3</c:v>
                </c:pt>
                <c:pt idx="1330">
                  <c:v>4.3412830536175596E-3</c:v>
                </c:pt>
                <c:pt idx="1331">
                  <c:v>4.3422424950633701E-3</c:v>
                </c:pt>
                <c:pt idx="1332">
                  <c:v>4.34317527192404E-3</c:v>
                </c:pt>
                <c:pt idx="1333">
                  <c:v>4.3440820022296704E-3</c:v>
                </c:pt>
                <c:pt idx="1334">
                  <c:v>4.3449628801880101E-3</c:v>
                </c:pt>
                <c:pt idx="1335">
                  <c:v>4.3458154705553198E-3</c:v>
                </c:pt>
                <c:pt idx="1336">
                  <c:v>4.3466404073463404E-3</c:v>
                </c:pt>
                <c:pt idx="1337">
                  <c:v>4.3474360699988701E-3</c:v>
                </c:pt>
                <c:pt idx="1338">
                  <c:v>4.3482029074853497E-3</c:v>
                </c:pt>
                <c:pt idx="1339">
                  <c:v>4.3489412157467402E-3</c:v>
                </c:pt>
                <c:pt idx="1340">
                  <c:v>4.3496485647564597E-3</c:v>
                </c:pt>
                <c:pt idx="1341">
                  <c:v>4.3503248925495898E-3</c:v>
                </c:pt>
                <c:pt idx="1342">
                  <c:v>4.3509695596082899E-3</c:v>
                </c:pt>
                <c:pt idx="1343">
                  <c:v>4.3515822618410997E-3</c:v>
                </c:pt>
                <c:pt idx="1344">
                  <c:v>4.3521642212653996E-3</c:v>
                </c:pt>
                <c:pt idx="1345">
                  <c:v>4.3527126860956203E-3</c:v>
                </c:pt>
                <c:pt idx="1346">
                  <c:v>4.3532286872723404E-3</c:v>
                </c:pt>
                <c:pt idx="1347">
                  <c:v>4.3537114309270602E-3</c:v>
                </c:pt>
                <c:pt idx="1348">
                  <c:v>4.3541616248146996E-3</c:v>
                </c:pt>
                <c:pt idx="1349">
                  <c:v>4.3545806124070099E-3</c:v>
                </c:pt>
                <c:pt idx="1350">
                  <c:v>4.3549667286395099E-3</c:v>
                </c:pt>
                <c:pt idx="1351">
                  <c:v>4.3553212165654198E-3</c:v>
                </c:pt>
                <c:pt idx="1352">
                  <c:v>4.3556438428730302E-3</c:v>
                </c:pt>
                <c:pt idx="1353">
                  <c:v>4.3559361702056E-3</c:v>
                </c:pt>
                <c:pt idx="1354">
                  <c:v>4.3561985367150903E-3</c:v>
                </c:pt>
                <c:pt idx="1355">
                  <c:v>4.3564316230882902E-3</c:v>
                </c:pt>
                <c:pt idx="1356">
                  <c:v>4.3566366116798202E-3</c:v>
                </c:pt>
                <c:pt idx="1357">
                  <c:v>4.3568175129400002E-3</c:v>
                </c:pt>
                <c:pt idx="1358">
                  <c:v>4.3569710922097401E-3</c:v>
                </c:pt>
                <c:pt idx="1359">
                  <c:v>4.3570966665702603E-3</c:v>
                </c:pt>
                <c:pt idx="1360">
                  <c:v>4.3571994828585803E-3</c:v>
                </c:pt>
                <c:pt idx="1361">
                  <c:v>4.3572772621661201E-3</c:v>
                </c:pt>
                <c:pt idx="1362">
                  <c:v>4.35733403443037E-3</c:v>
                </c:pt>
                <c:pt idx="1363">
                  <c:v>4.3573685214896704E-3</c:v>
                </c:pt>
                <c:pt idx="1364">
                  <c:v>4.3573785417398399E-3</c:v>
                </c:pt>
                <c:pt idx="1365">
                  <c:v>4.35737070116926E-3</c:v>
                </c:pt>
                <c:pt idx="1366">
                  <c:v>4.3573431369837001E-3</c:v>
                </c:pt>
                <c:pt idx="1367">
                  <c:v>4.3572992020388E-3</c:v>
                </c:pt>
                <c:pt idx="1368">
                  <c:v>4.3572386493628502E-3</c:v>
                </c:pt>
                <c:pt idx="1369">
                  <c:v>4.3571592060036596E-3</c:v>
                </c:pt>
                <c:pt idx="1370">
                  <c:v>4.3570676616164396E-3</c:v>
                </c:pt>
                <c:pt idx="1371">
                  <c:v>4.3569627099617602E-3</c:v>
                </c:pt>
                <c:pt idx="1372">
                  <c:v>4.3568476257682199E-3</c:v>
                </c:pt>
                <c:pt idx="1373">
                  <c:v>4.3567223116882901E-3</c:v>
                </c:pt>
                <c:pt idx="1374">
                  <c:v>4.3565843427315499E-3</c:v>
                </c:pt>
                <c:pt idx="1375">
                  <c:v>4.3564407341196501E-3</c:v>
                </c:pt>
                <c:pt idx="1376">
                  <c:v>4.3562896860469399E-3</c:v>
                </c:pt>
                <c:pt idx="1377">
                  <c:v>4.3561346265197703E-3</c:v>
                </c:pt>
                <c:pt idx="1378">
                  <c:v>4.3559748982361099E-3</c:v>
                </c:pt>
                <c:pt idx="1379">
                  <c:v>4.3558081302208802E-3</c:v>
                </c:pt>
                <c:pt idx="1380">
                  <c:v>4.3556406392328299E-3</c:v>
                </c:pt>
                <c:pt idx="1381">
                  <c:v>4.3554706537366102E-3</c:v>
                </c:pt>
                <c:pt idx="1382">
                  <c:v>4.3553009281316899E-3</c:v>
                </c:pt>
                <c:pt idx="1383">
                  <c:v>4.3551305209876103E-3</c:v>
                </c:pt>
                <c:pt idx="1384">
                  <c:v>4.3549571190078804E-3</c:v>
                </c:pt>
                <c:pt idx="1385">
                  <c:v>4.3547862651050796E-3</c:v>
                </c:pt>
                <c:pt idx="1386">
                  <c:v>4.3546161861084103E-3</c:v>
                </c:pt>
                <c:pt idx="1387">
                  <c:v>4.3544492744599702E-3</c:v>
                </c:pt>
                <c:pt idx="1388">
                  <c:v>4.3542847860681202E-3</c:v>
                </c:pt>
                <c:pt idx="1389">
                  <c:v>4.3541203953439099E-3</c:v>
                </c:pt>
                <c:pt idx="1390">
                  <c:v>4.3539611725828403E-3</c:v>
                </c:pt>
                <c:pt idx="1391">
                  <c:v>4.3538056606630699E-3</c:v>
                </c:pt>
                <c:pt idx="1392">
                  <c:v>4.3536559684561899E-3</c:v>
                </c:pt>
                <c:pt idx="1393">
                  <c:v>4.35351116080567E-3</c:v>
                </c:pt>
                <c:pt idx="1394">
                  <c:v>4.3533689324534598E-3</c:v>
                </c:pt>
                <c:pt idx="1395">
                  <c:v>4.3532343366755903E-3</c:v>
                </c:pt>
                <c:pt idx="1396">
                  <c:v>4.3531055655618798E-3</c:v>
                </c:pt>
                <c:pt idx="1397">
                  <c:v>4.3529847110771796E-3</c:v>
                </c:pt>
                <c:pt idx="1398">
                  <c:v>4.3528707226031501E-3</c:v>
                </c:pt>
                <c:pt idx="1399">
                  <c:v>4.3527613195159902E-3</c:v>
                </c:pt>
                <c:pt idx="1400">
                  <c:v>4.35266082690231E-3</c:v>
                </c:pt>
                <c:pt idx="1401">
                  <c:v>4.3525673769996501E-3</c:v>
                </c:pt>
                <c:pt idx="1402">
                  <c:v>4.3524820333047899E-3</c:v>
                </c:pt>
                <c:pt idx="1403">
                  <c:v>4.3524034865678801E-3</c:v>
                </c:pt>
                <c:pt idx="1404">
                  <c:v>4.3523310485529196E-3</c:v>
                </c:pt>
                <c:pt idx="1405">
                  <c:v>4.3522657163954301E-3</c:v>
                </c:pt>
                <c:pt idx="1406">
                  <c:v>4.3522072034859602E-3</c:v>
                </c:pt>
                <c:pt idx="1407">
                  <c:v>4.3521548237304298E-3</c:v>
                </c:pt>
                <c:pt idx="1408">
                  <c:v>4.3521086780698003E-3</c:v>
                </c:pt>
                <c:pt idx="1409">
                  <c:v>4.3520674081547004E-3</c:v>
                </c:pt>
                <c:pt idx="1410">
                  <c:v>4.35203200611433E-3</c:v>
                </c:pt>
                <c:pt idx="1411">
                  <c:v>4.3520015780343299E-3</c:v>
                </c:pt>
                <c:pt idx="1412">
                  <c:v>4.3519763119102698E-3</c:v>
                </c:pt>
                <c:pt idx="1413">
                  <c:v>4.3519558818173E-3</c:v>
                </c:pt>
                <c:pt idx="1414">
                  <c:v>4.3519390959102502E-3</c:v>
                </c:pt>
                <c:pt idx="1415">
                  <c:v>4.3519269195277403E-3</c:v>
                </c:pt>
                <c:pt idx="1416">
                  <c:v>4.3519189889433298E-3</c:v>
                </c:pt>
                <c:pt idx="1417">
                  <c:v>4.3519150891233697E-3</c:v>
                </c:pt>
                <c:pt idx="1418">
                  <c:v>4.3519149556890402E-3</c:v>
                </c:pt>
                <c:pt idx="1419">
                  <c:v>4.3519179596251904E-3</c:v>
                </c:pt>
                <c:pt idx="1420">
                  <c:v>4.3519251017441101E-3</c:v>
                </c:pt>
                <c:pt idx="1421">
                  <c:v>4.3519356821921599E-3</c:v>
                </c:pt>
                <c:pt idx="1422">
                  <c:v>4.3519502443225902E-3</c:v>
                </c:pt>
                <c:pt idx="1423">
                  <c:v>4.3519677761272597E-3</c:v>
                </c:pt>
                <c:pt idx="1424">
                  <c:v>4.35198763539259E-3</c:v>
                </c:pt>
                <c:pt idx="1425">
                  <c:v>4.3520103322001102E-3</c:v>
                </c:pt>
                <c:pt idx="1426">
                  <c:v>4.3520353550353498E-3</c:v>
                </c:pt>
                <c:pt idx="1427">
                  <c:v>4.35206276064414E-3</c:v>
                </c:pt>
                <c:pt idx="1428">
                  <c:v>4.3520921787600902E-3</c:v>
                </c:pt>
                <c:pt idx="1429">
                  <c:v>4.3521207053062597E-3</c:v>
                </c:pt>
                <c:pt idx="1430">
                  <c:v>4.3521508115533496E-3</c:v>
                </c:pt>
                <c:pt idx="1431">
                  <c:v>4.3521805807457603E-3</c:v>
                </c:pt>
                <c:pt idx="1432">
                  <c:v>4.3522105625268996E-3</c:v>
                </c:pt>
                <c:pt idx="1433">
                  <c:v>4.35223873648988E-3</c:v>
                </c:pt>
                <c:pt idx="1434">
                  <c:v>4.3522633825807599E-3</c:v>
                </c:pt>
                <c:pt idx="1435">
                  <c:v>4.35228546909305E-3</c:v>
                </c:pt>
                <c:pt idx="1436">
                  <c:v>4.3523044315553396E-3</c:v>
                </c:pt>
                <c:pt idx="1437">
                  <c:v>4.3523190197157597E-3</c:v>
                </c:pt>
                <c:pt idx="1438">
                  <c:v>4.3523284531524296E-3</c:v>
                </c:pt>
                <c:pt idx="1439">
                  <c:v>4.3523326717811103E-3</c:v>
                </c:pt>
                <c:pt idx="1440">
                  <c:v>4.3523317678046602E-3</c:v>
                </c:pt>
                <c:pt idx="1441">
                  <c:v>4.3523257665396302E-3</c:v>
                </c:pt>
                <c:pt idx="1442">
                  <c:v>4.3523140586845298E-3</c:v>
                </c:pt>
                <c:pt idx="1443">
                  <c:v>4.3522969546435104E-3</c:v>
                </c:pt>
                <c:pt idx="1444">
                  <c:v>4.3522749078198503E-3</c:v>
                </c:pt>
                <c:pt idx="1445">
                  <c:v>4.3522473639096299E-3</c:v>
                </c:pt>
                <c:pt idx="1446">
                  <c:v>4.3522146289188997E-3</c:v>
                </c:pt>
                <c:pt idx="1447">
                  <c:v>4.3521765631848904E-3</c:v>
                </c:pt>
                <c:pt idx="1448">
                  <c:v>4.35213357268546E-3</c:v>
                </c:pt>
                <c:pt idx="1449">
                  <c:v>4.3520858470692597E-3</c:v>
                </c:pt>
                <c:pt idx="1450">
                  <c:v>4.3520330213652298E-3</c:v>
                </c:pt>
                <c:pt idx="1451">
                  <c:v>4.3519752960622998E-3</c:v>
                </c:pt>
                <c:pt idx="1452">
                  <c:v>4.3519123109065101E-3</c:v>
                </c:pt>
                <c:pt idx="1453">
                  <c:v>4.3518443624874798E-3</c:v>
                </c:pt>
                <c:pt idx="1454">
                  <c:v>4.3517716601844097E-3</c:v>
                </c:pt>
                <c:pt idx="1455">
                  <c:v>4.3516934848116997E-3</c:v>
                </c:pt>
                <c:pt idx="1456">
                  <c:v>4.3516100495769004E-3</c:v>
                </c:pt>
                <c:pt idx="1457">
                  <c:v>4.3515208929037598E-3</c:v>
                </c:pt>
                <c:pt idx="1458">
                  <c:v>4.3514263945629104E-3</c:v>
                </c:pt>
                <c:pt idx="1459">
                  <c:v>4.3513267002634097E-3</c:v>
                </c:pt>
                <c:pt idx="1460">
                  <c:v>4.3512212294908896E-3</c:v>
                </c:pt>
                <c:pt idx="1461">
                  <c:v>4.3511102198226697E-3</c:v>
                </c:pt>
                <c:pt idx="1462">
                  <c:v>4.35099365608318E-3</c:v>
                </c:pt>
                <c:pt idx="1463">
                  <c:v>4.3508714888358599E-3</c:v>
                </c:pt>
                <c:pt idx="1464">
                  <c:v>4.3507441566623204E-3</c:v>
                </c:pt>
                <c:pt idx="1465">
                  <c:v>4.3506118665155502E-3</c:v>
                </c:pt>
                <c:pt idx="1466">
                  <c:v>4.3504748961136E-3</c:v>
                </c:pt>
                <c:pt idx="1467">
                  <c:v>4.3503336163363297E-3</c:v>
                </c:pt>
                <c:pt idx="1468">
                  <c:v>4.3501890073148102E-3</c:v>
                </c:pt>
                <c:pt idx="1469">
                  <c:v>4.3500406552156503E-3</c:v>
                </c:pt>
                <c:pt idx="1470">
                  <c:v>4.34989012623956E-3</c:v>
                </c:pt>
                <c:pt idx="1471">
                  <c:v>4.3497374874161502E-3</c:v>
                </c:pt>
                <c:pt idx="1472">
                  <c:v>4.3495840179233599E-3</c:v>
                </c:pt>
                <c:pt idx="1473">
                  <c:v>4.3494290004511202E-3</c:v>
                </c:pt>
                <c:pt idx="1474">
                  <c:v>4.3492731642922004E-3</c:v>
                </c:pt>
                <c:pt idx="1475">
                  <c:v>4.3491170674942398E-3</c:v>
                </c:pt>
                <c:pt idx="1476">
                  <c:v>4.3489600219700202E-3</c:v>
                </c:pt>
                <c:pt idx="1477">
                  <c:v>4.3488036275238203E-3</c:v>
                </c:pt>
                <c:pt idx="1478">
                  <c:v>4.3486469362961702E-3</c:v>
                </c:pt>
                <c:pt idx="1479">
                  <c:v>4.3484891004802904E-3</c:v>
                </c:pt>
                <c:pt idx="1480">
                  <c:v>4.3483317650564101E-3</c:v>
                </c:pt>
                <c:pt idx="1481">
                  <c:v>4.3481738042838404E-3</c:v>
                </c:pt>
                <c:pt idx="1482">
                  <c:v>4.3480152577195499E-3</c:v>
                </c:pt>
                <c:pt idx="1483">
                  <c:v>4.3478557407335703E-3</c:v>
                </c:pt>
                <c:pt idx="1484">
                  <c:v>4.3476949513589396E-3</c:v>
                </c:pt>
                <c:pt idx="1485">
                  <c:v>4.3475327546816499E-3</c:v>
                </c:pt>
                <c:pt idx="1486">
                  <c:v>4.3473689479045204E-3</c:v>
                </c:pt>
                <c:pt idx="1487">
                  <c:v>4.34720330139504E-3</c:v>
                </c:pt>
                <c:pt idx="1488">
                  <c:v>4.3470356433024599E-3</c:v>
                </c:pt>
                <c:pt idx="1489">
                  <c:v>4.3468661348469197E-3</c:v>
                </c:pt>
                <c:pt idx="1490">
                  <c:v>4.3466944197034299E-3</c:v>
                </c:pt>
                <c:pt idx="1491">
                  <c:v>4.3465203584270003E-3</c:v>
                </c:pt>
                <c:pt idx="1492">
                  <c:v>4.3463441659649504E-3</c:v>
                </c:pt>
                <c:pt idx="1493">
                  <c:v>4.3461657172493302E-3</c:v>
                </c:pt>
                <c:pt idx="1494">
                  <c:v>4.3459852060413699E-3</c:v>
                </c:pt>
                <c:pt idx="1495">
                  <c:v>4.3458027283675904E-3</c:v>
                </c:pt>
                <c:pt idx="1496">
                  <c:v>4.3456182883539699E-3</c:v>
                </c:pt>
                <c:pt idx="1497">
                  <c:v>4.3454320633626196E-3</c:v>
                </c:pt>
                <c:pt idx="1498">
                  <c:v>4.3452442180437296E-3</c:v>
                </c:pt>
                <c:pt idx="1499">
                  <c:v>4.3450548104684798E-3</c:v>
                </c:pt>
                <c:pt idx="1500">
                  <c:v>4.3448639560966602E-3</c:v>
                </c:pt>
                <c:pt idx="1501">
                  <c:v>4.3446717898369697E-3</c:v>
                </c:pt>
                <c:pt idx="1502">
                  <c:v>4.3444784031136203E-3</c:v>
                </c:pt>
                <c:pt idx="1503">
                  <c:v>4.3442838667851497E-3</c:v>
                </c:pt>
                <c:pt idx="1504">
                  <c:v>4.3440882520295798E-3</c:v>
                </c:pt>
                <c:pt idx="1505">
                  <c:v>4.3438916262822803E-3</c:v>
                </c:pt>
                <c:pt idx="1506">
                  <c:v>4.3436939490965696E-3</c:v>
                </c:pt>
                <c:pt idx="1507">
                  <c:v>4.3434952354894103E-3</c:v>
                </c:pt>
                <c:pt idx="1508">
                  <c:v>4.3432954962860102E-3</c:v>
                </c:pt>
                <c:pt idx="1509">
                  <c:v>4.3430946541782598E-3</c:v>
                </c:pt>
                <c:pt idx="1510">
                  <c:v>4.3428926673858299E-3</c:v>
                </c:pt>
                <c:pt idx="1511">
                  <c:v>4.3426895113479799E-3</c:v>
                </c:pt>
                <c:pt idx="1512">
                  <c:v>4.3424849943753596E-3</c:v>
                </c:pt>
                <c:pt idx="1513">
                  <c:v>4.3422791421433198E-3</c:v>
                </c:pt>
                <c:pt idx="1514">
                  <c:v>4.3420717230684301E-3</c:v>
                </c:pt>
                <c:pt idx="1515">
                  <c:v>4.3418627479446404E-3</c:v>
                </c:pt>
                <c:pt idx="1516">
                  <c:v>4.34165209739008E-3</c:v>
                </c:pt>
                <c:pt idx="1517">
                  <c:v>4.3414396392461802E-3</c:v>
                </c:pt>
                <c:pt idx="1518">
                  <c:v>4.3412253665944603E-3</c:v>
                </c:pt>
                <c:pt idx="1519">
                  <c:v>4.34100924140844E-3</c:v>
                </c:pt>
                <c:pt idx="1520">
                  <c:v>4.3407911712702099E-3</c:v>
                </c:pt>
                <c:pt idx="1521">
                  <c:v>4.3405711923883601E-3</c:v>
                </c:pt>
                <c:pt idx="1522">
                  <c:v>4.3403492521551599E-3</c:v>
                </c:pt>
                <c:pt idx="1523">
                  <c:v>4.3401253602040899E-3</c:v>
                </c:pt>
                <c:pt idx="1524">
                  <c:v>4.3398997032069201E-3</c:v>
                </c:pt>
                <c:pt idx="1525">
                  <c:v>4.3396722136229702E-3</c:v>
                </c:pt>
                <c:pt idx="1526">
                  <c:v>4.3394430616798098E-3</c:v>
                </c:pt>
                <c:pt idx="1527">
                  <c:v>4.3392123190056104E-3</c:v>
                </c:pt>
                <c:pt idx="1528">
                  <c:v>4.3389801611714096E-3</c:v>
                </c:pt>
                <c:pt idx="1529">
                  <c:v>4.3387467029295497E-3</c:v>
                </c:pt>
                <c:pt idx="1530">
                  <c:v>4.3385121244296204E-3</c:v>
                </c:pt>
                <c:pt idx="1531">
                  <c:v>4.3382766103045502E-3</c:v>
                </c:pt>
                <c:pt idx="1532">
                  <c:v>4.3380403401649999E-3</c:v>
                </c:pt>
                <c:pt idx="1533">
                  <c:v>4.33780342082833E-3</c:v>
                </c:pt>
                <c:pt idx="1534">
                  <c:v>4.3375661122762596E-3</c:v>
                </c:pt>
                <c:pt idx="1535">
                  <c:v>4.3373284867684299E-3</c:v>
                </c:pt>
                <c:pt idx="1536">
                  <c:v>4.3370907574652902E-3</c:v>
                </c:pt>
                <c:pt idx="1537">
                  <c:v>4.3368530388649702E-3</c:v>
                </c:pt>
                <c:pt idx="1538">
                  <c:v>4.3366153266041103E-3</c:v>
                </c:pt>
                <c:pt idx="1539">
                  <c:v>4.3363778499433403E-3</c:v>
                </c:pt>
                <c:pt idx="1540">
                  <c:v>4.3361408488257498E-3</c:v>
                </c:pt>
                <c:pt idx="1541">
                  <c:v>4.3359041773978896E-3</c:v>
                </c:pt>
                <c:pt idx="1542">
                  <c:v>4.3356681725658401E-3</c:v>
                </c:pt>
                <c:pt idx="1543">
                  <c:v>4.33543265387412E-3</c:v>
                </c:pt>
                <c:pt idx="1544">
                  <c:v>4.33519794530207E-3</c:v>
                </c:pt>
                <c:pt idx="1545">
                  <c:v>4.3349642045046799E-3</c:v>
                </c:pt>
                <c:pt idx="1546">
                  <c:v>4.3347315806176101E-3</c:v>
                </c:pt>
                <c:pt idx="1547">
                  <c:v>4.3344999655565899E-3</c:v>
                </c:pt>
                <c:pt idx="1548">
                  <c:v>4.3342696795869396E-3</c:v>
                </c:pt>
                <c:pt idx="1549">
                  <c:v>4.3340406511074101E-3</c:v>
                </c:pt>
                <c:pt idx="1550">
                  <c:v>4.3338128389038199E-3</c:v>
                </c:pt>
                <c:pt idx="1551">
                  <c:v>4.3335864005642098E-3</c:v>
                </c:pt>
                <c:pt idx="1552">
                  <c:v>4.3333613391439898E-3</c:v>
                </c:pt>
                <c:pt idx="1553">
                  <c:v>4.3331378727715598E-3</c:v>
                </c:pt>
                <c:pt idx="1554">
                  <c:v>4.33291577369761E-3</c:v>
                </c:pt>
                <c:pt idx="1555">
                  <c:v>4.3326951665312299E-3</c:v>
                </c:pt>
                <c:pt idx="1556">
                  <c:v>4.33247596493074E-3</c:v>
                </c:pt>
                <c:pt idx="1557">
                  <c:v>4.3322582398380403E-3</c:v>
                </c:pt>
                <c:pt idx="1558">
                  <c:v>4.3320422767310499E-3</c:v>
                </c:pt>
                <c:pt idx="1559">
                  <c:v>4.33182775192569E-3</c:v>
                </c:pt>
                <c:pt idx="1560">
                  <c:v>4.3316151680996198E-3</c:v>
                </c:pt>
                <c:pt idx="1561">
                  <c:v>4.3314043767023304E-3</c:v>
                </c:pt>
                <c:pt idx="1562">
                  <c:v>4.3311957173044003E-3</c:v>
                </c:pt>
                <c:pt idx="1563">
                  <c:v>4.3309893835081796E-3</c:v>
                </c:pt>
                <c:pt idx="1564">
                  <c:v>4.3307852037520198E-3</c:v>
                </c:pt>
                <c:pt idx="1565">
                  <c:v>4.33058347443031E-3</c:v>
                </c:pt>
                <c:pt idx="1566">
                  <c:v>4.3303841319469001E-3</c:v>
                </c:pt>
                <c:pt idx="1567">
                  <c:v>4.3301874327512204E-3</c:v>
                </c:pt>
                <c:pt idx="1568">
                  <c:v>4.3299934138142596E-3</c:v>
                </c:pt>
                <c:pt idx="1569">
                  <c:v>4.3298021146629603E-3</c:v>
                </c:pt>
                <c:pt idx="1570">
                  <c:v>4.3296135531917601E-3</c:v>
                </c:pt>
                <c:pt idx="1571">
                  <c:v>4.3294277812246998E-3</c:v>
                </c:pt>
                <c:pt idx="1572">
                  <c:v>4.3292447164887298E-3</c:v>
                </c:pt>
                <c:pt idx="1573">
                  <c:v>4.32906436823752E-3</c:v>
                </c:pt>
                <c:pt idx="1574">
                  <c:v>4.3288867962710201E-3</c:v>
                </c:pt>
                <c:pt idx="1575">
                  <c:v>4.32871182830515E-3</c:v>
                </c:pt>
                <c:pt idx="1576">
                  <c:v>4.3285395792965102E-3</c:v>
                </c:pt>
                <c:pt idx="1577">
                  <c:v>4.3283698506767602E-3</c:v>
                </c:pt>
                <c:pt idx="1578">
                  <c:v>4.3282028160851202E-3</c:v>
                </c:pt>
                <c:pt idx="1579">
                  <c:v>4.3280384072878096E-3</c:v>
                </c:pt>
                <c:pt idx="1580">
                  <c:v>4.3278765888339499E-3</c:v>
                </c:pt>
                <c:pt idx="1581">
                  <c:v>4.3277174282041397E-3</c:v>
                </c:pt>
                <c:pt idx="1582">
                  <c:v>4.3275610052684798E-3</c:v>
                </c:pt>
                <c:pt idx="1583">
                  <c:v>4.32740739905298E-3</c:v>
                </c:pt>
                <c:pt idx="1584">
                  <c:v>4.3272567276014598E-3</c:v>
                </c:pt>
                <c:pt idx="1585">
                  <c:v>4.32710900447185E-3</c:v>
                </c:pt>
                <c:pt idx="1586">
                  <c:v>4.3269644828746101E-3</c:v>
                </c:pt>
                <c:pt idx="1587">
                  <c:v>4.3268232701520401E-3</c:v>
                </c:pt>
                <c:pt idx="1588">
                  <c:v>4.3266854716162897E-3</c:v>
                </c:pt>
                <c:pt idx="1589">
                  <c:v>4.3265512831028403E-3</c:v>
                </c:pt>
                <c:pt idx="1590">
                  <c:v>4.3264209265007998E-3</c:v>
                </c:pt>
                <c:pt idx="1591">
                  <c:v>4.32629459622533E-3</c:v>
                </c:pt>
                <c:pt idx="1592">
                  <c:v>4.3261723798083797E-3</c:v>
                </c:pt>
                <c:pt idx="1593">
                  <c:v>4.3260545651174296E-3</c:v>
                </c:pt>
                <c:pt idx="1594">
                  <c:v>4.3259412497301001E-3</c:v>
                </c:pt>
                <c:pt idx="1595">
                  <c:v>4.3258326460470899E-3</c:v>
                </c:pt>
                <c:pt idx="1596">
                  <c:v>4.3257288207059503E-3</c:v>
                </c:pt>
                <c:pt idx="1597">
                  <c:v>4.3256299932433002E-3</c:v>
                </c:pt>
                <c:pt idx="1598">
                  <c:v>4.3255362640509899E-3</c:v>
                </c:pt>
                <c:pt idx="1599">
                  <c:v>4.3254476787132597E-3</c:v>
                </c:pt>
                <c:pt idx="1600">
                  <c:v>4.3253643737129997E-3</c:v>
                </c:pt>
                <c:pt idx="1601">
                  <c:v>4.3252864085087696E-3</c:v>
                </c:pt>
                <c:pt idx="1602">
                  <c:v>4.3252138242461397E-3</c:v>
                </c:pt>
                <c:pt idx="1603">
                  <c:v>4.3251466072433296E-3</c:v>
                </c:pt>
                <c:pt idx="1604">
                  <c:v>4.3250847444723803E-3</c:v>
                </c:pt>
                <c:pt idx="1605">
                  <c:v>4.3250283025362398E-3</c:v>
                </c:pt>
                <c:pt idx="1606">
                  <c:v>4.3249771940905698E-3</c:v>
                </c:pt>
                <c:pt idx="1607">
                  <c:v>4.3249314162347599E-3</c:v>
                </c:pt>
                <c:pt idx="1608">
                  <c:v>4.3248909655924902E-3</c:v>
                </c:pt>
                <c:pt idx="1609">
                  <c:v>4.3248557451443003E-3</c:v>
                </c:pt>
                <c:pt idx="1610">
                  <c:v>4.3248258229957896E-3</c:v>
                </c:pt>
                <c:pt idx="1611">
                  <c:v>4.3248010851961597E-3</c:v>
                </c:pt>
                <c:pt idx="1612">
                  <c:v>4.3247815183801797E-3</c:v>
                </c:pt>
                <c:pt idx="1613">
                  <c:v>4.3247672280055504E-3</c:v>
                </c:pt>
                <c:pt idx="1614">
                  <c:v>4.3247581450642798E-3</c:v>
                </c:pt>
                <c:pt idx="1615">
                  <c:v>4.3247543984164102E-3</c:v>
                </c:pt>
                <c:pt idx="1616">
                  <c:v>4.3247559676436896E-3</c:v>
                </c:pt>
                <c:pt idx="1617">
                  <c:v>4.3247628921959996E-3</c:v>
                </c:pt>
                <c:pt idx="1618">
                  <c:v>4.3247753161228704E-3</c:v>
                </c:pt>
                <c:pt idx="1619">
                  <c:v>4.3247932371589699E-3</c:v>
                </c:pt>
                <c:pt idx="1620">
                  <c:v>4.3248168141080297E-3</c:v>
                </c:pt>
                <c:pt idx="1621">
                  <c:v>4.32484624908663E-3</c:v>
                </c:pt>
                <c:pt idx="1622">
                  <c:v>4.3248816109362001E-3</c:v>
                </c:pt>
                <c:pt idx="1623">
                  <c:v>4.3249230713373601E-3</c:v>
                </c:pt>
                <c:pt idx="1624">
                  <c:v>4.3249708262396097E-3</c:v>
                </c:pt>
                <c:pt idx="1625">
                  <c:v>4.3250249926173601E-3</c:v>
                </c:pt>
                <c:pt idx="1626">
                  <c:v>4.32508568368478E-3</c:v>
                </c:pt>
                <c:pt idx="1627">
                  <c:v>4.3251531246743299E-3</c:v>
                </c:pt>
                <c:pt idx="1628">
                  <c:v>4.3252274847542897E-3</c:v>
                </c:pt>
                <c:pt idx="1629">
                  <c:v>4.32530881470741E-3</c:v>
                </c:pt>
                <c:pt idx="1630">
                  <c:v>4.3253973394136698E-3</c:v>
                </c:pt>
                <c:pt idx="1631">
                  <c:v>4.3254931389002799E-3</c:v>
                </c:pt>
                <c:pt idx="1632">
                  <c:v>4.3255963565045899E-3</c:v>
                </c:pt>
                <c:pt idx="1633">
                  <c:v>4.3257070334005903E-3</c:v>
                </c:pt>
                <c:pt idx="1634">
                  <c:v>4.3258252779015301E-3</c:v>
                </c:pt>
                <c:pt idx="1635">
                  <c:v>4.3259511352169997E-3</c:v>
                </c:pt>
                <c:pt idx="1636">
                  <c:v>4.3260846776800596E-3</c:v>
                </c:pt>
                <c:pt idx="1637">
                  <c:v>4.3262259183097802E-3</c:v>
                </c:pt>
                <c:pt idx="1638">
                  <c:v>4.3263748565568203E-3</c:v>
                </c:pt>
                <c:pt idx="1639">
                  <c:v>4.3265315611525201E-3</c:v>
                </c:pt>
                <c:pt idx="1640">
                  <c:v>4.3266959886027502E-3</c:v>
                </c:pt>
                <c:pt idx="1641">
                  <c:v>4.3268681298463197E-3</c:v>
                </c:pt>
                <c:pt idx="1642">
                  <c:v>4.3270479237768403E-3</c:v>
                </c:pt>
                <c:pt idx="1643">
                  <c:v>4.3272354135064197E-3</c:v>
                </c:pt>
                <c:pt idx="1644">
                  <c:v>4.3274305270335298E-3</c:v>
                </c:pt>
                <c:pt idx="1645">
                  <c:v>4.3276333208765302E-3</c:v>
                </c:pt>
                <c:pt idx="1646">
                  <c:v>4.3278436797007797E-3</c:v>
                </c:pt>
                <c:pt idx="1647">
                  <c:v>4.3280617196988901E-3</c:v>
                </c:pt>
                <c:pt idx="1648">
                  <c:v>4.3282873299882504E-3</c:v>
                </c:pt>
                <c:pt idx="1649">
                  <c:v>4.3285205444153702E-3</c:v>
                </c:pt>
                <c:pt idx="1650">
                  <c:v>4.32876145572751E-3</c:v>
                </c:pt>
                <c:pt idx="1651">
                  <c:v>4.3290100455652099E-3</c:v>
                </c:pt>
                <c:pt idx="1652">
                  <c:v>4.3292664491010003E-3</c:v>
                </c:pt>
                <c:pt idx="1653">
                  <c:v>4.3295306045450701E-3</c:v>
                </c:pt>
                <c:pt idx="1654">
                  <c:v>4.3298026266437003E-3</c:v>
                </c:pt>
                <c:pt idx="1655">
                  <c:v>4.3300826712663202E-3</c:v>
                </c:pt>
                <c:pt idx="1656">
                  <c:v>4.3303707396807698E-3</c:v>
                </c:pt>
                <c:pt idx="1657">
                  <c:v>4.3306669899832E-3</c:v>
                </c:pt>
                <c:pt idx="1658">
                  <c:v>4.3309715732386001E-3</c:v>
                </c:pt>
                <c:pt idx="1659">
                  <c:v>4.3312845863153204E-3</c:v>
                </c:pt>
                <c:pt idx="1660">
                  <c:v>4.3316061673742499E-3</c:v>
                </c:pt>
                <c:pt idx="1661">
                  <c:v>4.3319364619204097E-3</c:v>
                </c:pt>
                <c:pt idx="1662">
                  <c:v>4.3322755474785399E-3</c:v>
                </c:pt>
                <c:pt idx="1663">
                  <c:v>4.3326236085710302E-3</c:v>
                </c:pt>
                <c:pt idx="1664">
                  <c:v>4.3329807053856997E-3</c:v>
                </c:pt>
                <c:pt idx="1665">
                  <c:v>4.3333470306103497E-3</c:v>
                </c:pt>
                <c:pt idx="1666">
                  <c:v>4.3337226754849197E-3</c:v>
                </c:pt>
                <c:pt idx="1667">
                  <c:v>4.3341077113720101E-3</c:v>
                </c:pt>
                <c:pt idx="1668">
                  <c:v>4.3345022889321703E-3</c:v>
                </c:pt>
                <c:pt idx="1669">
                  <c:v>4.3349064501622897E-3</c:v>
                </c:pt>
                <c:pt idx="1670">
                  <c:v>4.3353203364319901E-3</c:v>
                </c:pt>
                <c:pt idx="1671">
                  <c:v>4.3357439810514202E-3</c:v>
                </c:pt>
                <c:pt idx="1672">
                  <c:v>4.3361774314205999E-3</c:v>
                </c:pt>
                <c:pt idx="1673">
                  <c:v>4.3366207339018701E-3</c:v>
                </c:pt>
                <c:pt idx="1674">
                  <c:v>4.33707393158108E-3</c:v>
                </c:pt>
                <c:pt idx="1675">
                  <c:v>4.33753704092591E-3</c:v>
                </c:pt>
                <c:pt idx="1676">
                  <c:v>4.3380100519290104E-3</c:v>
                </c:pt>
                <c:pt idx="1677">
                  <c:v>4.3384930108912199E-3</c:v>
                </c:pt>
                <c:pt idx="1678">
                  <c:v>4.3389859013709502E-3</c:v>
                </c:pt>
                <c:pt idx="1679">
                  <c:v>4.3394886630659397E-3</c:v>
                </c:pt>
                <c:pt idx="1680">
                  <c:v>4.3400013325904504E-3</c:v>
                </c:pt>
                <c:pt idx="1681">
                  <c:v>4.3405239306943703E-3</c:v>
                </c:pt>
                <c:pt idx="1682">
                  <c:v>4.3410564193692904E-3</c:v>
                </c:pt>
                <c:pt idx="1683">
                  <c:v>4.3415987703050302E-3</c:v>
                </c:pt>
                <c:pt idx="1684">
                  <c:v>4.3421510053863804E-3</c:v>
                </c:pt>
                <c:pt idx="1685">
                  <c:v>4.3427131028629202E-3</c:v>
                </c:pt>
                <c:pt idx="1686">
                  <c:v>4.3432850795620103E-3</c:v>
                </c:pt>
                <c:pt idx="1687">
                  <c:v>4.3438670207116298E-3</c:v>
                </c:pt>
                <c:pt idx="1688">
                  <c:v>4.3444588471237703E-3</c:v>
                </c:pt>
                <c:pt idx="1689">
                  <c:v>4.3450606595683301E-3</c:v>
                </c:pt>
                <c:pt idx="1690">
                  <c:v>4.3456725338818303E-3</c:v>
                </c:pt>
                <c:pt idx="1691">
                  <c:v>4.3462944386741097E-3</c:v>
                </c:pt>
                <c:pt idx="1692">
                  <c:v>4.3469265796591003E-3</c:v>
                </c:pt>
                <c:pt idx="1693">
                  <c:v>4.3475689859198497E-3</c:v>
                </c:pt>
                <c:pt idx="1694">
                  <c:v>4.3482217216477496E-3</c:v>
                </c:pt>
                <c:pt idx="1695">
                  <c:v>4.34888487984369E-3</c:v>
                </c:pt>
                <c:pt idx="1696">
                  <c:v>4.34955861512272E-3</c:v>
                </c:pt>
                <c:pt idx="1697">
                  <c:v>4.3502429880256802E-3</c:v>
                </c:pt>
                <c:pt idx="1698">
                  <c:v>4.3509381094540304E-3</c:v>
                </c:pt>
                <c:pt idx="1699">
                  <c:v>4.3516441127993497E-3</c:v>
                </c:pt>
                <c:pt idx="1700">
                  <c:v>4.3523611517395097E-3</c:v>
                </c:pt>
                <c:pt idx="1701">
                  <c:v>4.3530892893936298E-3</c:v>
                </c:pt>
                <c:pt idx="1702">
                  <c:v>4.3538286637107198E-3</c:v>
                </c:pt>
                <c:pt idx="1703">
                  <c:v>4.3545793650621497E-3</c:v>
                </c:pt>
                <c:pt idx="1704">
                  <c:v>4.3553415031763899E-3</c:v>
                </c:pt>
                <c:pt idx="1705">
                  <c:v>4.3561151796705101E-3</c:v>
                </c:pt>
                <c:pt idx="1706">
                  <c:v>4.3569004728957099E-3</c:v>
                </c:pt>
                <c:pt idx="1707">
                  <c:v>4.3576974990965096E-3</c:v>
                </c:pt>
                <c:pt idx="1708">
                  <c:v>4.35850631325823E-3</c:v>
                </c:pt>
                <c:pt idx="1709">
                  <c:v>4.3593269803378501E-3</c:v>
                </c:pt>
                <c:pt idx="1710">
                  <c:v>4.3601595984180596E-3</c:v>
                </c:pt>
                <c:pt idx="1711">
                  <c:v>4.36100416885988E-3</c:v>
                </c:pt>
                <c:pt idx="1712">
                  <c:v>4.3618607086682998E-3</c:v>
                </c:pt>
                <c:pt idx="1713">
                  <c:v>4.3627293541713E-3</c:v>
                </c:pt>
                <c:pt idx="1714">
                  <c:v>4.3636103181907901E-3</c:v>
                </c:pt>
                <c:pt idx="1715">
                  <c:v>4.3645035664932001E-3</c:v>
                </c:pt>
                <c:pt idx="1716">
                  <c:v>4.3654092045193101E-3</c:v>
                </c:pt>
                <c:pt idx="1717">
                  <c:v>4.3663273217941804E-3</c:v>
                </c:pt>
                <c:pt idx="1718">
                  <c:v>4.3672578594755197E-3</c:v>
                </c:pt>
                <c:pt idx="1719">
                  <c:v>4.3682010196699102E-3</c:v>
                </c:pt>
                <c:pt idx="1720">
                  <c:v>4.3691566106647201E-3</c:v>
                </c:pt>
                <c:pt idx="1721">
                  <c:v>4.3701246470300003E-3</c:v>
                </c:pt>
                <c:pt idx="1722">
                  <c:v>4.3711051910332796E-3</c:v>
                </c:pt>
                <c:pt idx="1723">
                  <c:v>4.3720981936129404E-3</c:v>
                </c:pt>
                <c:pt idx="1724">
                  <c:v>4.37310384798142E-3</c:v>
                </c:pt>
                <c:pt idx="1725">
                  <c:v>4.3741221406897804E-3</c:v>
                </c:pt>
                <c:pt idx="1726">
                  <c:v>4.3751530657668196E-3</c:v>
                </c:pt>
                <c:pt idx="1727">
                  <c:v>4.3761967183233701E-3</c:v>
                </c:pt>
                <c:pt idx="1728">
                  <c:v>4.3772531192517398E-3</c:v>
                </c:pt>
                <c:pt idx="1729">
                  <c:v>4.3783221881337799E-3</c:v>
                </c:pt>
                <c:pt idx="1730">
                  <c:v>4.3794040515529901E-3</c:v>
                </c:pt>
                <c:pt idx="1731">
                  <c:v>4.3804986598527896E-3</c:v>
                </c:pt>
                <c:pt idx="1732">
                  <c:v>4.3816060610231602E-3</c:v>
                </c:pt>
                <c:pt idx="1733">
                  <c:v>4.3827262058679798E-3</c:v>
                </c:pt>
                <c:pt idx="1734">
                  <c:v>4.3838590705027004E-3</c:v>
                </c:pt>
                <c:pt idx="1735">
                  <c:v>4.3850047441330699E-3</c:v>
                </c:pt>
                <c:pt idx="1736">
                  <c:v>4.3861631546966004E-3</c:v>
                </c:pt>
                <c:pt idx="1737">
                  <c:v>4.3870802061871297E-3</c:v>
                </c:pt>
                <c:pt idx="1738">
                  <c:v>4.3878998082998999E-3</c:v>
                </c:pt>
                <c:pt idx="1739">
                  <c:v>4.3887281370601702E-3</c:v>
                </c:pt>
                <c:pt idx="1740">
                  <c:v>4.3895652748494798E-3</c:v>
                </c:pt>
                <c:pt idx="1741">
                  <c:v>4.3904112451502502E-3</c:v>
                </c:pt>
                <c:pt idx="1742">
                  <c:v>4.3912660069835496E-3</c:v>
                </c:pt>
                <c:pt idx="1743">
                  <c:v>4.3921296277250003E-3</c:v>
                </c:pt>
                <c:pt idx="1744">
                  <c:v>4.39300209165775E-3</c:v>
                </c:pt>
                <c:pt idx="1745">
                  <c:v>4.3938834864633699E-3</c:v>
                </c:pt>
                <c:pt idx="1746">
                  <c:v>4.3947738566758598E-3</c:v>
                </c:pt>
                <c:pt idx="1747">
                  <c:v>4.3956731354574197E-3</c:v>
                </c:pt>
                <c:pt idx="1748">
                  <c:v>4.3965814940538899E-3</c:v>
                </c:pt>
                <c:pt idx="1749">
                  <c:v>4.3974989231587696E-3</c:v>
                </c:pt>
                <c:pt idx="1750">
                  <c:v>4.3984254853269402E-3</c:v>
                </c:pt>
                <c:pt idx="1751">
                  <c:v>4.39936125475729E-3</c:v>
                </c:pt>
                <c:pt idx="1752">
                  <c:v>4.40030626793268E-3</c:v>
                </c:pt>
                <c:pt idx="1753">
                  <c:v>4.4012606385490198E-3</c:v>
                </c:pt>
                <c:pt idx="1754">
                  <c:v>4.4022244008338797E-3</c:v>
                </c:pt>
                <c:pt idx="1755">
                  <c:v>4.4031976100720304E-3</c:v>
                </c:pt>
                <c:pt idx="1756">
                  <c:v>4.4041803007110504E-3</c:v>
                </c:pt>
                <c:pt idx="1757">
                  <c:v>4.4051726159846103E-3</c:v>
                </c:pt>
                <c:pt idx="1758">
                  <c:v>4.4061745213389196E-3</c:v>
                </c:pt>
                <c:pt idx="1759">
                  <c:v>4.4071861337097598E-3</c:v>
                </c:pt>
                <c:pt idx="1760">
                  <c:v>4.4082074731821999E-3</c:v>
                </c:pt>
                <c:pt idx="1761">
                  <c:v>4.40923857455542E-3</c:v>
                </c:pt>
                <c:pt idx="1762">
                  <c:v>4.4102795598239099E-3</c:v>
                </c:pt>
                <c:pt idx="1763">
                  <c:v>4.4113304259846596E-3</c:v>
                </c:pt>
                <c:pt idx="1764">
                  <c:v>4.4123911653753999E-3</c:v>
                </c:pt>
                <c:pt idx="1765">
                  <c:v>4.41346192717928E-3</c:v>
                </c:pt>
                <c:pt idx="1766">
                  <c:v>4.4145426012675102E-3</c:v>
                </c:pt>
                <c:pt idx="1767">
                  <c:v>4.41563330357762E-3</c:v>
                </c:pt>
                <c:pt idx="1768">
                  <c:v>4.4167340509782401E-3</c:v>
                </c:pt>
                <c:pt idx="1769">
                  <c:v>4.4178448035447297E-3</c:v>
                </c:pt>
                <c:pt idx="1770">
                  <c:v>4.4189656407435897E-3</c:v>
                </c:pt>
                <c:pt idx="1771">
                  <c:v>4.4200965402848196E-3</c:v>
                </c:pt>
                <c:pt idx="1772">
                  <c:v>4.4212375352240298E-3</c:v>
                </c:pt>
                <c:pt idx="1773">
                  <c:v>4.4223886303121403E-3</c:v>
                </c:pt>
                <c:pt idx="1774">
                  <c:v>4.4235498012153603E-3</c:v>
                </c:pt>
                <c:pt idx="1775">
                  <c:v>4.4247210540133098E-3</c:v>
                </c:pt>
                <c:pt idx="1776">
                  <c:v>4.4259023892732298E-3</c:v>
                </c:pt>
                <c:pt idx="1777">
                  <c:v>4.4270938613173603E-3</c:v>
                </c:pt>
                <c:pt idx="1778">
                  <c:v>4.4282954491187696E-3</c:v>
                </c:pt>
                <c:pt idx="1779">
                  <c:v>4.4295071006177703E-3</c:v>
                </c:pt>
                <c:pt idx="1780">
                  <c:v>4.4307288679230504E-3</c:v>
                </c:pt>
                <c:pt idx="1781">
                  <c:v>4.4319608331923098E-3</c:v>
                </c:pt>
                <c:pt idx="1782">
                  <c:v>4.4332029017387798E-3</c:v>
                </c:pt>
                <c:pt idx="1783">
                  <c:v>4.4344551152348402E-3</c:v>
                </c:pt>
                <c:pt idx="1784">
                  <c:v>4.4357174868446397E-3</c:v>
                </c:pt>
                <c:pt idx="1785">
                  <c:v>4.4369900234150399E-3</c:v>
                </c:pt>
                <c:pt idx="1786">
                  <c:v>4.4382727831713802E-3</c:v>
                </c:pt>
                <c:pt idx="1787">
                  <c:v>4.4395657658788702E-3</c:v>
                </c:pt>
                <c:pt idx="1788">
                  <c:v>4.4408690616662199E-3</c:v>
                </c:pt>
                <c:pt idx="1789">
                  <c:v>4.4421826415284001E-3</c:v>
                </c:pt>
                <c:pt idx="1790">
                  <c:v>4.4435065421667003E-3</c:v>
                </c:pt>
                <c:pt idx="1791">
                  <c:v>4.4448408155516204E-3</c:v>
                </c:pt>
                <c:pt idx="1792">
                  <c:v>4.4461855582908901E-3</c:v>
                </c:pt>
                <c:pt idx="1793">
                  <c:v>4.4475407818569497E-3</c:v>
                </c:pt>
                <c:pt idx="1794">
                  <c:v>4.4489065633182999E-3</c:v>
                </c:pt>
                <c:pt idx="1795">
                  <c:v>4.4502828897928096E-3</c:v>
                </c:pt>
                <c:pt idx="1796">
                  <c:v>4.4516698798847901E-3</c:v>
                </c:pt>
                <c:pt idx="1797">
                  <c:v>4.4530675948649696E-3</c:v>
                </c:pt>
                <c:pt idx="1798">
                  <c:v>4.4544760115198898E-3</c:v>
                </c:pt>
                <c:pt idx="1799">
                  <c:v>4.4558952557214601E-3</c:v>
                </c:pt>
                <c:pt idx="1800">
                  <c:v>4.4573253500309901E-3</c:v>
                </c:pt>
                <c:pt idx="1801">
                  <c:v>4.4587663915542104E-3</c:v>
                </c:pt>
                <c:pt idx="1802">
                  <c:v>4.4602183896270903E-3</c:v>
                </c:pt>
                <c:pt idx="1803">
                  <c:v>4.4616814396863502E-3</c:v>
                </c:pt>
                <c:pt idx="1804">
                  <c:v>4.4631555554861804E-3</c:v>
                </c:pt>
                <c:pt idx="1805">
                  <c:v>4.4646408236718301E-3</c:v>
                </c:pt>
                <c:pt idx="1806">
                  <c:v>4.4661372062244596E-3</c:v>
                </c:pt>
                <c:pt idx="1807">
                  <c:v>4.4676448169130604E-3</c:v>
                </c:pt>
                <c:pt idx="1808">
                  <c:v>4.4691636959981601E-3</c:v>
                </c:pt>
                <c:pt idx="1809">
                  <c:v>4.4706938687643404E-3</c:v>
                </c:pt>
                <c:pt idx="1810">
                  <c:v>4.4722353736016502E-3</c:v>
                </c:pt>
                <c:pt idx="1811">
                  <c:v>4.4732387462500601E-3</c:v>
                </c:pt>
                <c:pt idx="1812">
                  <c:v>4.4740578634277304E-3</c:v>
                </c:pt>
                <c:pt idx="1813">
                  <c:v>4.47488283959456E-3</c:v>
                </c:pt>
                <c:pt idx="1814">
                  <c:v>4.4757136410855103E-3</c:v>
                </c:pt>
                <c:pt idx="1815">
                  <c:v>4.4765503052875697E-3</c:v>
                </c:pt>
                <c:pt idx="1816">
                  <c:v>4.4773928145137396E-3</c:v>
                </c:pt>
                <c:pt idx="1817">
                  <c:v>4.4782411772030604E-3</c:v>
                </c:pt>
                <c:pt idx="1818">
                  <c:v>4.4790953948615703E-3</c:v>
                </c:pt>
                <c:pt idx="1819">
                  <c:v>4.4799554863337102E-3</c:v>
                </c:pt>
                <c:pt idx="1820">
                  <c:v>4.4808214257816299E-3</c:v>
                </c:pt>
                <c:pt idx="1821">
                  <c:v>4.4816932518390099E-3</c:v>
                </c:pt>
                <c:pt idx="1822">
                  <c:v>4.4825709383770999E-3</c:v>
                </c:pt>
                <c:pt idx="1823">
                  <c:v>4.4834544959496498E-3</c:v>
                </c:pt>
                <c:pt idx="1824">
                  <c:v>4.4843439150565297E-3</c:v>
                </c:pt>
                <c:pt idx="1825">
                  <c:v>4.4852392164711997E-3</c:v>
                </c:pt>
                <c:pt idx="1826">
                  <c:v>4.4861403987693201E-3</c:v>
                </c:pt>
                <c:pt idx="1827">
                  <c:v>4.4870474679158502E-3</c:v>
                </c:pt>
                <c:pt idx="1828">
                  <c:v>4.4879604367345002E-3</c:v>
                </c:pt>
                <c:pt idx="1829">
                  <c:v>4.4888792937565099E-3</c:v>
                </c:pt>
                <c:pt idx="1830">
                  <c:v>4.4898040270530499E-3</c:v>
                </c:pt>
                <c:pt idx="1831">
                  <c:v>4.4907346847394497E-3</c:v>
                </c:pt>
                <c:pt idx="1832">
                  <c:v>4.4916712650860903E-3</c:v>
                </c:pt>
                <c:pt idx="1833">
                  <c:v>4.49261378491554E-3</c:v>
                </c:pt>
                <c:pt idx="1834">
                  <c:v>4.4935622382031096E-3</c:v>
                </c:pt>
                <c:pt idx="1835">
                  <c:v>4.4945166736170897E-3</c:v>
                </c:pt>
                <c:pt idx="1836">
                  <c:v>4.4954770859087804E-3</c:v>
                </c:pt>
                <c:pt idx="1837">
                  <c:v>4.49644352401428E-3</c:v>
                </c:pt>
                <c:pt idx="1838">
                  <c:v>4.4974159635199698E-3</c:v>
                </c:pt>
                <c:pt idx="1839">
                  <c:v>4.4983944470386996E-3</c:v>
                </c:pt>
                <c:pt idx="1840">
                  <c:v>4.4993790058106701E-3</c:v>
                </c:pt>
                <c:pt idx="1841">
                  <c:v>4.5003696447625304E-3</c:v>
                </c:pt>
                <c:pt idx="1842">
                  <c:v>4.5013664080303601E-3</c:v>
                </c:pt>
                <c:pt idx="1843">
                  <c:v>4.5023692856661704E-3</c:v>
                </c:pt>
                <c:pt idx="1844">
                  <c:v>4.5033783460980302E-3</c:v>
                </c:pt>
                <c:pt idx="1845">
                  <c:v>4.5043936036948101E-3</c:v>
                </c:pt>
                <c:pt idx="1846">
                  <c:v>4.5054150552421204E-3</c:v>
                </c:pt>
                <c:pt idx="1847">
                  <c:v>4.5064427448624602E-3</c:v>
                </c:pt>
                <c:pt idx="1848">
                  <c:v>4.5074766753229398E-3</c:v>
                </c:pt>
                <c:pt idx="1849">
                  <c:v>4.5085169000126796E-3</c:v>
                </c:pt>
                <c:pt idx="1850">
                  <c:v>4.5095634142421001E-3</c:v>
                </c:pt>
                <c:pt idx="1851">
                  <c:v>4.5106162444733498E-3</c:v>
                </c:pt>
                <c:pt idx="1852">
                  <c:v>4.5116754153670903E-3</c:v>
                </c:pt>
                <c:pt idx="1853">
                  <c:v>4.51274094881549E-3</c:v>
                </c:pt>
                <c:pt idx="1854">
                  <c:v>4.5138128338559399E-3</c:v>
                </c:pt>
                <c:pt idx="1855">
                  <c:v>4.5148911208780099E-3</c:v>
                </c:pt>
                <c:pt idx="1856">
                  <c:v>4.5159758191101601E-3</c:v>
                </c:pt>
                <c:pt idx="1857">
                  <c:v>4.51706693446015E-3</c:v>
                </c:pt>
                <c:pt idx="1858">
                  <c:v>4.5181644741515798E-3</c:v>
                </c:pt>
                <c:pt idx="1859">
                  <c:v>4.5189740346787298E-3</c:v>
                </c:pt>
                <c:pt idx="1860">
                  <c:v>4.5197002179558701E-3</c:v>
                </c:pt>
                <c:pt idx="1861">
                  <c:v>4.5204305783193097E-3</c:v>
                </c:pt>
                <c:pt idx="1862">
                  <c:v>4.5211650864249303E-3</c:v>
                </c:pt>
                <c:pt idx="1863">
                  <c:v>4.5219037786569504E-3</c:v>
                </c:pt>
                <c:pt idx="1864">
                  <c:v>4.5226466437689799E-3</c:v>
                </c:pt>
                <c:pt idx="1865">
                  <c:v>4.5233936867125103E-3</c:v>
                </c:pt>
                <c:pt idx="1866">
                  <c:v>4.5241449226056402E-3</c:v>
                </c:pt>
                <c:pt idx="1867">
                  <c:v>4.5249003269454699E-3</c:v>
                </c:pt>
                <c:pt idx="1868">
                  <c:v>4.5256599093107001E-3</c:v>
                </c:pt>
                <c:pt idx="1869">
                  <c:v>4.5264236781132399E-3</c:v>
                </c:pt>
                <c:pt idx="1870">
                  <c:v>4.5271916228143303E-3</c:v>
                </c:pt>
                <c:pt idx="1871">
                  <c:v>4.5279637672986399E-3</c:v>
                </c:pt>
                <c:pt idx="1872">
                  <c:v>4.5287400944229901E-3</c:v>
                </c:pt>
                <c:pt idx="1873">
                  <c:v>4.5295206030271798E-3</c:v>
                </c:pt>
                <c:pt idx="1874">
                  <c:v>4.5303053027812802E-3</c:v>
                </c:pt>
                <c:pt idx="1875">
                  <c:v>4.53109420198438E-3</c:v>
                </c:pt>
                <c:pt idx="1876">
                  <c:v>4.5318872867602701E-3</c:v>
                </c:pt>
                <c:pt idx="1877">
                  <c:v>4.5326845827864497E-3</c:v>
                </c:pt>
                <c:pt idx="1878">
                  <c:v>4.5334860787609498E-3</c:v>
                </c:pt>
                <c:pt idx="1879">
                  <c:v>4.5342917830278797E-3</c:v>
                </c:pt>
                <c:pt idx="1880">
                  <c:v>4.5351017082645396E-3</c:v>
                </c:pt>
                <c:pt idx="1881">
                  <c:v>4.5359158731962798E-3</c:v>
                </c:pt>
                <c:pt idx="1882">
                  <c:v>4.5367342630780998E-3</c:v>
                </c:pt>
                <c:pt idx="1883">
                  <c:v>4.5375568788745E-3</c:v>
                </c:pt>
                <c:pt idx="1884">
                  <c:v>4.5383837476353798E-3</c:v>
                </c:pt>
                <c:pt idx="1885">
                  <c:v>4.5392148964737396E-3</c:v>
                </c:pt>
                <c:pt idx="1886">
                  <c:v>4.5400502846261901E-3</c:v>
                </c:pt>
                <c:pt idx="1887">
                  <c:v>4.5408899604543699E-3</c:v>
                </c:pt>
                <c:pt idx="1888">
                  <c:v>4.54173393463297E-3</c:v>
                </c:pt>
                <c:pt idx="1889">
                  <c:v>4.5425822137906699E-3</c:v>
                </c:pt>
                <c:pt idx="1890">
                  <c:v>4.5434348068950497E-3</c:v>
                </c:pt>
                <c:pt idx="1891">
                  <c:v>4.5442917316948798E-3</c:v>
                </c:pt>
                <c:pt idx="1892">
                  <c:v>4.5451530010660801E-3</c:v>
                </c:pt>
                <c:pt idx="1893">
                  <c:v>4.5460186331112897E-3</c:v>
                </c:pt>
                <c:pt idx="1894">
                  <c:v>4.5468886338916204E-3</c:v>
                </c:pt>
                <c:pt idx="1895">
                  <c:v>4.54776301044864E-3</c:v>
                </c:pt>
                <c:pt idx="1896">
                  <c:v>4.5486414871965704E-3</c:v>
                </c:pt>
                <c:pt idx="1897">
                  <c:v>4.5495146700948704E-3</c:v>
                </c:pt>
                <c:pt idx="1898">
                  <c:v>4.5503922252528098E-3</c:v>
                </c:pt>
                <c:pt idx="1899">
                  <c:v>4.5512741573638799E-3</c:v>
                </c:pt>
                <c:pt idx="1900">
                  <c:v>4.5521604937550798E-3</c:v>
                </c:pt>
                <c:pt idx="1901">
                  <c:v>4.5530512324434697E-3</c:v>
                </c:pt>
                <c:pt idx="1902">
                  <c:v>4.5539463690999499E-3</c:v>
                </c:pt>
                <c:pt idx="1903">
                  <c:v>4.5548459359875801E-3</c:v>
                </c:pt>
                <c:pt idx="1904">
                  <c:v>4.55574995012498E-3</c:v>
                </c:pt>
                <c:pt idx="1905">
                  <c:v>4.5566583919342697E-3</c:v>
                </c:pt>
                <c:pt idx="1906">
                  <c:v>4.55757128317116E-3</c:v>
                </c:pt>
                <c:pt idx="1907">
                  <c:v>4.5584886281714197E-3</c:v>
                </c:pt>
                <c:pt idx="1908">
                  <c:v>4.5594104518743598E-3</c:v>
                </c:pt>
                <c:pt idx="1909">
                  <c:v>4.5603367271756798E-3</c:v>
                </c:pt>
                <c:pt idx="1910">
                  <c:v>4.5612674706585902E-3</c:v>
                </c:pt>
                <c:pt idx="1911">
                  <c:v>4.5622027004551301E-3</c:v>
                </c:pt>
                <c:pt idx="1912">
                  <c:v>4.5631424185398799E-3</c:v>
                </c:pt>
                <c:pt idx="1913">
                  <c:v>4.5640866031631004E-3</c:v>
                </c:pt>
                <c:pt idx="1914">
                  <c:v>4.5650352816826402E-3</c:v>
                </c:pt>
                <c:pt idx="1915">
                  <c:v>4.5659884548216196E-3</c:v>
                </c:pt>
                <c:pt idx="1916">
                  <c:v>4.56694610414673E-3</c:v>
                </c:pt>
                <c:pt idx="1917">
                  <c:v>4.5679082539126902E-3</c:v>
                </c:pt>
                <c:pt idx="1918">
                  <c:v>4.5688749042733104E-3</c:v>
                </c:pt>
                <c:pt idx="1919">
                  <c:v>4.5698460420216898E-3</c:v>
                </c:pt>
                <c:pt idx="1920">
                  <c:v>4.5708216934280104E-3</c:v>
                </c:pt>
                <c:pt idx="1921">
                  <c:v>4.5718018381190996E-3</c:v>
                </c:pt>
                <c:pt idx="1922">
                  <c:v>4.5727864920627704E-3</c:v>
                </c:pt>
                <c:pt idx="1923">
                  <c:v>4.5737756493599803E-3</c:v>
                </c:pt>
                <c:pt idx="1924">
                  <c:v>4.5747693154033304E-3</c:v>
                </c:pt>
                <c:pt idx="1925">
                  <c:v>4.5757674915886896E-3</c:v>
                </c:pt>
                <c:pt idx="1926">
                  <c:v>4.5767701773188098E-3</c:v>
                </c:pt>
                <c:pt idx="1927">
                  <c:v>4.57777738657232E-3</c:v>
                </c:pt>
                <c:pt idx="1928">
                  <c:v>4.5788669426547303E-3</c:v>
                </c:pt>
                <c:pt idx="1929">
                  <c:v>4.5805293049320699E-3</c:v>
                </c:pt>
                <c:pt idx="1930">
                  <c:v>4.5821993420567296E-3</c:v>
                </c:pt>
                <c:pt idx="1931">
                  <c:v>4.5838770337631903E-3</c:v>
                </c:pt>
                <c:pt idx="1932">
                  <c:v>4.5855623880243701E-3</c:v>
                </c:pt>
                <c:pt idx="1933">
                  <c:v>4.5872554513896402E-3</c:v>
                </c:pt>
                <c:pt idx="1934">
                  <c:v>4.5889562103643101E-3</c:v>
                </c:pt>
                <c:pt idx="1935">
                  <c:v>4.5906646952550301E-3</c:v>
                </c:pt>
                <c:pt idx="1936">
                  <c:v>4.5923809444808998E-3</c:v>
                </c:pt>
                <c:pt idx="1937">
                  <c:v>4.5941049184800298E-3</c:v>
                </c:pt>
                <c:pt idx="1938">
                  <c:v>4.59583667268176E-3</c:v>
                </c:pt>
                <c:pt idx="1939">
                  <c:v>4.5975762075027597E-3</c:v>
                </c:pt>
                <c:pt idx="1940">
                  <c:v>4.5993235767342799E-3</c:v>
                </c:pt>
                <c:pt idx="1941">
                  <c:v>4.6010787682210204E-3</c:v>
                </c:pt>
                <c:pt idx="1942">
                  <c:v>4.6028418203524699E-3</c:v>
                </c:pt>
                <c:pt idx="1943">
                  <c:v>4.6046127556172503E-3</c:v>
                </c:pt>
                <c:pt idx="1944">
                  <c:v>4.6063916039745098E-3</c:v>
                </c:pt>
                <c:pt idx="1945">
                  <c:v>4.6081783643869903E-3</c:v>
                </c:pt>
                <c:pt idx="1946">
                  <c:v>4.6099730840781896E-3</c:v>
                </c:pt>
                <c:pt idx="1947">
                  <c:v>4.6117757722094303E-3</c:v>
                </c:pt>
                <c:pt idx="1948">
                  <c:v>4.6135864592699704E-3</c:v>
                </c:pt>
                <c:pt idx="1949">
                  <c:v>4.6154051414268897E-3</c:v>
                </c:pt>
                <c:pt idx="1950">
                  <c:v>4.6172318290284599E-3</c:v>
                </c:pt>
                <c:pt idx="1951">
                  <c:v>4.6190665597590601E-3</c:v>
                </c:pt>
                <c:pt idx="1952">
                  <c:v>4.6209093732622799E-3</c:v>
                </c:pt>
                <c:pt idx="1953">
                  <c:v>4.6227602482054901E-3</c:v>
                </c:pt>
                <c:pt idx="1954">
                  <c:v>4.6246192208912601E-3</c:v>
                </c:pt>
                <c:pt idx="1955">
                  <c:v>4.6264862975080798E-3</c:v>
                </c:pt>
                <c:pt idx="1956">
                  <c:v>4.6283461420471598E-3</c:v>
                </c:pt>
                <c:pt idx="1957">
                  <c:v>4.6299687738159496E-3</c:v>
                </c:pt>
                <c:pt idx="1958">
                  <c:v>4.6315983538787698E-3</c:v>
                </c:pt>
                <c:pt idx="1959">
                  <c:v>4.6332348843050397E-3</c:v>
                </c:pt>
                <c:pt idx="1960">
                  <c:v>4.63487838497366E-3</c:v>
                </c:pt>
                <c:pt idx="1961">
                  <c:v>4.6365288499559598E-3</c:v>
                </c:pt>
                <c:pt idx="1962">
                  <c:v>4.6381862995867502E-3</c:v>
                </c:pt>
                <c:pt idx="1963">
                  <c:v>4.63985076743489E-3</c:v>
                </c:pt>
                <c:pt idx="1964">
                  <c:v>4.6415222377588902E-3</c:v>
                </c:pt>
                <c:pt idx="1965">
                  <c:v>4.6432007178474196E-3</c:v>
                </c:pt>
                <c:pt idx="1966">
                  <c:v>4.64488621202294E-3</c:v>
                </c:pt>
                <c:pt idx="1967">
                  <c:v>4.6465787286074402E-3</c:v>
                </c:pt>
                <c:pt idx="1968">
                  <c:v>4.6482783012419399E-3</c:v>
                </c:pt>
                <c:pt idx="1969">
                  <c:v>4.6499848748091802E-3</c:v>
                </c:pt>
                <c:pt idx="1970">
                  <c:v>4.6516984841461799E-3</c:v>
                </c:pt>
                <c:pt idx="1971">
                  <c:v>4.6534191549913303E-3</c:v>
                </c:pt>
                <c:pt idx="1972">
                  <c:v>4.6551468741529399E-3</c:v>
                </c:pt>
                <c:pt idx="1973">
                  <c:v>4.6568816213490398E-3</c:v>
                </c:pt>
                <c:pt idx="1974">
                  <c:v>4.6586234191146204E-3</c:v>
                </c:pt>
                <c:pt idx="1975">
                  <c:v>4.6603722765277203E-3</c:v>
                </c:pt>
                <c:pt idx="1976">
                  <c:v>4.6621282201064302E-3</c:v>
                </c:pt>
                <c:pt idx="1977">
                  <c:v>4.6638912182441102E-3</c:v>
                </c:pt>
                <c:pt idx="1978">
                  <c:v>4.6656612941051003E-3</c:v>
                </c:pt>
                <c:pt idx="1979">
                  <c:v>4.66743846141663E-3</c:v>
                </c:pt>
                <c:pt idx="1980">
                  <c:v>4.6692227353724502E-3</c:v>
                </c:pt>
                <c:pt idx="1981">
                  <c:v>4.6710141545806298E-3</c:v>
                </c:pt>
                <c:pt idx="1982">
                  <c:v>4.6730477593130903E-3</c:v>
                </c:pt>
                <c:pt idx="1983">
                  <c:v>4.6751542512333899E-3</c:v>
                </c:pt>
                <c:pt idx="1984">
                  <c:v>4.6772693383235597E-3</c:v>
                </c:pt>
                <c:pt idx="1985">
                  <c:v>4.67939298793378E-3</c:v>
                </c:pt>
                <c:pt idx="1986">
                  <c:v>4.6815251014877103E-3</c:v>
                </c:pt>
                <c:pt idx="1987">
                  <c:v>4.6836657745421102E-3</c:v>
                </c:pt>
                <c:pt idx="1988">
                  <c:v>4.6858151547219899E-3</c:v>
                </c:pt>
                <c:pt idx="1989">
                  <c:v>4.6879731365015598E-3</c:v>
                </c:pt>
                <c:pt idx="1990">
                  <c:v>4.6901397638268597E-3</c:v>
                </c:pt>
                <c:pt idx="1991">
                  <c:v>4.6923150691532498E-3</c:v>
                </c:pt>
                <c:pt idx="1992">
                  <c:v>4.6944991817809501E-3</c:v>
                </c:pt>
                <c:pt idx="1993">
                  <c:v>4.6966920295525997E-3</c:v>
                </c:pt>
                <c:pt idx="1994">
                  <c:v>4.6988936511215803E-3</c:v>
                </c:pt>
                <c:pt idx="1995">
                  <c:v>4.7011040611020698E-3</c:v>
                </c:pt>
                <c:pt idx="1996">
                  <c:v>4.7033233201321696E-3</c:v>
                </c:pt>
                <c:pt idx="1997">
                  <c:v>4.7055513855941604E-3</c:v>
                </c:pt>
                <c:pt idx="1998">
                  <c:v>4.7077883408103097E-3</c:v>
                </c:pt>
                <c:pt idx="1999">
                  <c:v>4.7100342007230797E-3</c:v>
                </c:pt>
                <c:pt idx="2000">
                  <c:v>4.7122890397133599E-3</c:v>
                </c:pt>
                <c:pt idx="2001">
                  <c:v>4.7145528526311596E-3</c:v>
                </c:pt>
                <c:pt idx="2002">
                  <c:v>4.7168257355291099E-3</c:v>
                </c:pt>
                <c:pt idx="2003">
                  <c:v>4.7191076591015504E-3</c:v>
                </c:pt>
                <c:pt idx="2004">
                  <c:v>4.7213986131772502E-3</c:v>
                </c:pt>
                <c:pt idx="2005">
                  <c:v>4.7229725080746299E-3</c:v>
                </c:pt>
                <c:pt idx="2006">
                  <c:v>4.7241289606556602E-3</c:v>
                </c:pt>
                <c:pt idx="2007">
                  <c:v>4.7252896518153297E-3</c:v>
                </c:pt>
                <c:pt idx="2008">
                  <c:v>4.7264546238009698E-3</c:v>
                </c:pt>
                <c:pt idx="2009">
                  <c:v>4.7276238940447499E-3</c:v>
                </c:pt>
                <c:pt idx="2010">
                  <c:v>4.7287974327978504E-3</c:v>
                </c:pt>
                <c:pt idx="2011">
                  <c:v>4.7299752444580102E-3</c:v>
                </c:pt>
                <c:pt idx="2012">
                  <c:v>4.7311572891256901E-3</c:v>
                </c:pt>
                <c:pt idx="2013">
                  <c:v>4.7323435784838797E-3</c:v>
                </c:pt>
                <c:pt idx="2014">
                  <c:v>4.7335341239075797E-3</c:v>
                </c:pt>
                <c:pt idx="2015">
                  <c:v>4.7347289510738999E-3</c:v>
                </c:pt>
                <c:pt idx="2016">
                  <c:v>4.7359280636814199E-3</c:v>
                </c:pt>
                <c:pt idx="2017">
                  <c:v>4.7371314141227902E-3</c:v>
                </c:pt>
                <c:pt idx="2018">
                  <c:v>4.7383389919827303E-3</c:v>
                </c:pt>
                <c:pt idx="2019">
                  <c:v>4.7395508123784201E-3</c:v>
                </c:pt>
                <c:pt idx="2020">
                  <c:v>4.7407668342748302E-3</c:v>
                </c:pt>
                <c:pt idx="2021">
                  <c:v>4.7419870846237997E-3</c:v>
                </c:pt>
                <c:pt idx="2022">
                  <c:v>4.7432115543269001E-3</c:v>
                </c:pt>
                <c:pt idx="2023">
                  <c:v>4.7444402420195198E-3</c:v>
                </c:pt>
                <c:pt idx="2024">
                  <c:v>4.74567313958225E-3</c:v>
                </c:pt>
                <c:pt idx="2025">
                  <c:v>4.74691022855399E-3</c:v>
                </c:pt>
                <c:pt idx="2026">
                  <c:v>4.7481444284805299E-3</c:v>
                </c:pt>
                <c:pt idx="2027">
                  <c:v>4.7493513045171899E-3</c:v>
                </c:pt>
                <c:pt idx="2028">
                  <c:v>4.7505622263542598E-3</c:v>
                </c:pt>
                <c:pt idx="2029">
                  <c:v>4.7517772047160301E-3</c:v>
                </c:pt>
                <c:pt idx="2030">
                  <c:v>4.7529962484938503E-3</c:v>
                </c:pt>
                <c:pt idx="2031">
                  <c:v>4.7542193592135396E-3</c:v>
                </c:pt>
                <c:pt idx="2032">
                  <c:v>4.7554465306575101E-3</c:v>
                </c:pt>
                <c:pt idx="2033">
                  <c:v>4.7566777556355402E-3</c:v>
                </c:pt>
                <c:pt idx="2034">
                  <c:v>4.7579130469618397E-3</c:v>
                </c:pt>
                <c:pt idx="2035">
                  <c:v>4.75915242502191E-3</c:v>
                </c:pt>
                <c:pt idx="2036">
                  <c:v>4.7603958593992199E-3</c:v>
                </c:pt>
                <c:pt idx="2037">
                  <c:v>4.76164337739143E-3</c:v>
                </c:pt>
                <c:pt idx="2038">
                  <c:v>4.7628949879637899E-3</c:v>
                </c:pt>
                <c:pt idx="2039">
                  <c:v>4.7641507019976301E-3</c:v>
                </c:pt>
                <c:pt idx="2040">
                  <c:v>4.7654105140772004E-3</c:v>
                </c:pt>
                <c:pt idx="2041">
                  <c:v>4.76667444196023E-3</c:v>
                </c:pt>
                <c:pt idx="2042">
                  <c:v>4.7679424892282402E-3</c:v>
                </c:pt>
                <c:pt idx="2043">
                  <c:v>4.7692146916763697E-3</c:v>
                </c:pt>
                <c:pt idx="2044">
                  <c:v>4.7704910165442503E-3</c:v>
                </c:pt>
                <c:pt idx="2045">
                  <c:v>4.7717715008330896E-3</c:v>
                </c:pt>
                <c:pt idx="2046">
                  <c:v>4.7730539566719302E-3</c:v>
                </c:pt>
                <c:pt idx="2047">
                  <c:v>4.7743187340404999E-3</c:v>
                </c:pt>
                <c:pt idx="2048">
                  <c:v>4.7755876123187699E-3</c:v>
                </c:pt>
                <c:pt idx="2049">
                  <c:v>4.77686060281729E-3</c:v>
                </c:pt>
                <c:pt idx="2050">
                  <c:v>4.7781377204923602E-3</c:v>
                </c:pt>
                <c:pt idx="2051">
                  <c:v>4.7794189978250402E-3</c:v>
                </c:pt>
                <c:pt idx="2052">
                  <c:v>4.7807043990070004E-3</c:v>
                </c:pt>
                <c:pt idx="2053">
                  <c:v>4.7819939696105204E-3</c:v>
                </c:pt>
                <c:pt idx="2054">
                  <c:v>4.7832877059759598E-3</c:v>
                </c:pt>
                <c:pt idx="2055">
                  <c:v>4.7845856342267701E-3</c:v>
                </c:pt>
                <c:pt idx="2056">
                  <c:v>4.7858877462819398E-3</c:v>
                </c:pt>
                <c:pt idx="2057">
                  <c:v>4.7871940538109E-3</c:v>
                </c:pt>
                <c:pt idx="2058">
                  <c:v>4.7885045718024698E-3</c:v>
                </c:pt>
                <c:pt idx="2059">
                  <c:v>4.7898193258029704E-3</c:v>
                </c:pt>
                <c:pt idx="2060">
                  <c:v>4.7911382891887696E-3</c:v>
                </c:pt>
                <c:pt idx="2061">
                  <c:v>4.79246148078326E-3</c:v>
                </c:pt>
                <c:pt idx="2062">
                  <c:v>4.7937889123738399E-3</c:v>
                </c:pt>
                <c:pt idx="2063">
                  <c:v>4.7951205948963196E-3</c:v>
                </c:pt>
                <c:pt idx="2064">
                  <c:v>4.7964565047704999E-3</c:v>
                </c:pt>
                <c:pt idx="2065">
                  <c:v>4.7977735390421199E-3</c:v>
                </c:pt>
                <c:pt idx="2066">
                  <c:v>4.7989470036325799E-3</c:v>
                </c:pt>
                <c:pt idx="2067">
                  <c:v>4.8001241510133401E-3</c:v>
                </c:pt>
                <c:pt idx="2068">
                  <c:v>4.80130495345362E-3</c:v>
                </c:pt>
                <c:pt idx="2069">
                  <c:v>4.8024894215572102E-3</c:v>
                </c:pt>
                <c:pt idx="2070">
                  <c:v>4.8036775604779203E-3</c:v>
                </c:pt>
                <c:pt idx="2071">
                  <c:v>4.80486938081602E-3</c:v>
                </c:pt>
                <c:pt idx="2072">
                  <c:v>4.8060648617469599E-3</c:v>
                </c:pt>
                <c:pt idx="2073">
                  <c:v>4.8072640120094597E-3</c:v>
                </c:pt>
                <c:pt idx="2074">
                  <c:v>4.8084668277630898E-3</c:v>
                </c:pt>
                <c:pt idx="2075">
                  <c:v>4.8096733188167703E-3</c:v>
                </c:pt>
                <c:pt idx="2076">
                  <c:v>4.8108834591578404E-3</c:v>
                </c:pt>
                <c:pt idx="2077">
                  <c:v>4.8120972645748997E-3</c:v>
                </c:pt>
                <c:pt idx="2078">
                  <c:v>4.8133147234873802E-3</c:v>
                </c:pt>
                <c:pt idx="2079">
                  <c:v>4.8145358558295496E-3</c:v>
                </c:pt>
                <c:pt idx="2080">
                  <c:v>4.8157606353633198E-3</c:v>
                </c:pt>
                <c:pt idx="2081">
                  <c:v>4.8169890744621004E-3</c:v>
                </c:pt>
                <c:pt idx="2082">
                  <c:v>4.8182211656827697E-3</c:v>
                </c:pt>
                <c:pt idx="2083">
                  <c:v>4.8195048539742798E-3</c:v>
                </c:pt>
                <c:pt idx="2084">
                  <c:v>4.8210434992801404E-3</c:v>
                </c:pt>
                <c:pt idx="2085">
                  <c:v>4.8225867887748304E-3</c:v>
                </c:pt>
                <c:pt idx="2086">
                  <c:v>4.8241346981476403E-3</c:v>
                </c:pt>
                <c:pt idx="2087">
                  <c:v>4.8256872567034497E-3</c:v>
                </c:pt>
                <c:pt idx="2088">
                  <c:v>4.8272444283479999E-3</c:v>
                </c:pt>
                <c:pt idx="2089">
                  <c:v>4.8288062493151603E-3</c:v>
                </c:pt>
                <c:pt idx="2090">
                  <c:v>4.8303727040062997E-3</c:v>
                </c:pt>
                <c:pt idx="2091">
                  <c:v>4.8319438307362402E-3</c:v>
                </c:pt>
                <c:pt idx="2092">
                  <c:v>4.8335196027270901E-3</c:v>
                </c:pt>
                <c:pt idx="2093">
                  <c:v>4.8351000346100103E-3</c:v>
                </c:pt>
                <c:pt idx="2094">
                  <c:v>4.8366851405177297E-3</c:v>
                </c:pt>
                <c:pt idx="2095">
                  <c:v>4.8382749390612403E-3</c:v>
                </c:pt>
                <c:pt idx="2096">
                  <c:v>4.8398694309087298E-3</c:v>
                </c:pt>
                <c:pt idx="2097">
                  <c:v>4.8414686278831602E-3</c:v>
                </c:pt>
                <c:pt idx="2098">
                  <c:v>4.8430725427256799E-3</c:v>
                </c:pt>
                <c:pt idx="2099">
                  <c:v>4.8446811775027503E-3</c:v>
                </c:pt>
                <c:pt idx="2100">
                  <c:v>4.8463204067183104E-3</c:v>
                </c:pt>
                <c:pt idx="2101">
                  <c:v>4.8492593034419103E-3</c:v>
                </c:pt>
                <c:pt idx="2102">
                  <c:v>4.8522076721770396E-3</c:v>
                </c:pt>
                <c:pt idx="2103">
                  <c:v>4.8551654669156301E-3</c:v>
                </c:pt>
                <c:pt idx="2104">
                  <c:v>4.8581327472756002E-3</c:v>
                </c:pt>
                <c:pt idx="2105">
                  <c:v>4.8611095741444002E-3</c:v>
                </c:pt>
                <c:pt idx="2106">
                  <c:v>4.8640959503909297E-3</c:v>
                </c:pt>
                <c:pt idx="2107">
                  <c:v>4.8670918371032396E-3</c:v>
                </c:pt>
                <c:pt idx="2108">
                  <c:v>4.87009728821018E-3</c:v>
                </c:pt>
                <c:pt idx="2109">
                  <c:v>4.8731123384848701E-3</c:v>
                </c:pt>
                <c:pt idx="2110">
                  <c:v>4.87613704593779E-3</c:v>
                </c:pt>
                <c:pt idx="2111">
                  <c:v>4.8791713711093402E-3</c:v>
                </c:pt>
                <c:pt idx="2112">
                  <c:v>4.8822153690002198E-3</c:v>
                </c:pt>
                <c:pt idx="2113">
                  <c:v>4.8852690712029301E-3</c:v>
                </c:pt>
                <c:pt idx="2114">
                  <c:v>4.8883325013874598E-3</c:v>
                </c:pt>
                <c:pt idx="2115">
                  <c:v>4.89140565423162E-3</c:v>
                </c:pt>
                <c:pt idx="2116">
                  <c:v>4.8944885845420803E-3</c:v>
                </c:pt>
                <c:pt idx="2117">
                  <c:v>4.8965613229795301E-3</c:v>
                </c:pt>
                <c:pt idx="2118">
                  <c:v>4.8979899048711096E-3</c:v>
                </c:pt>
                <c:pt idx="2119">
                  <c:v>4.8994225026455602E-3</c:v>
                </c:pt>
                <c:pt idx="2120">
                  <c:v>4.9008591415287302E-3</c:v>
                </c:pt>
                <c:pt idx="2121">
                  <c:v>4.9022998263950103E-3</c:v>
                </c:pt>
                <c:pt idx="2122">
                  <c:v>4.9037445651318101E-3</c:v>
                </c:pt>
                <c:pt idx="2123">
                  <c:v>4.90519334090687E-3</c:v>
                </c:pt>
                <c:pt idx="2124">
                  <c:v>4.9066461641988799E-3</c:v>
                </c:pt>
                <c:pt idx="2125">
                  <c:v>4.9081030316727196E-3</c:v>
                </c:pt>
                <c:pt idx="2126">
                  <c:v>4.9095639705887097E-3</c:v>
                </c:pt>
                <c:pt idx="2127">
                  <c:v>4.9110289410146902E-3</c:v>
                </c:pt>
                <c:pt idx="2128">
                  <c:v>4.9124979698654597E-3</c:v>
                </c:pt>
                <c:pt idx="2129">
                  <c:v>4.9139710495809501E-3</c:v>
                </c:pt>
                <c:pt idx="2130">
                  <c:v>4.9154481998471599E-3</c:v>
                </c:pt>
                <c:pt idx="2131">
                  <c:v>4.9169293913562196E-3</c:v>
                </c:pt>
                <c:pt idx="2132">
                  <c:v>4.9184146418837001E-3</c:v>
                </c:pt>
                <c:pt idx="2133">
                  <c:v>4.9204730917402698E-3</c:v>
                </c:pt>
                <c:pt idx="2134">
                  <c:v>4.9226326743313899E-3</c:v>
                </c:pt>
                <c:pt idx="2135">
                  <c:v>4.92479838099382E-3</c:v>
                </c:pt>
                <c:pt idx="2136">
                  <c:v>4.9269702571553197E-3</c:v>
                </c:pt>
                <c:pt idx="2137">
                  <c:v>4.92914830334828E-3</c:v>
                </c:pt>
                <c:pt idx="2138">
                  <c:v>4.9313325472559099E-3</c:v>
                </c:pt>
                <c:pt idx="2139">
                  <c:v>4.9335229425230397E-3</c:v>
                </c:pt>
                <c:pt idx="2140">
                  <c:v>4.9357195132414301E-3</c:v>
                </c:pt>
                <c:pt idx="2141">
                  <c:v>4.93792224790444E-3</c:v>
                </c:pt>
                <c:pt idx="2142">
                  <c:v>4.9401312041471501E-3</c:v>
                </c:pt>
                <c:pt idx="2143">
                  <c:v>4.9423463156463296E-3</c:v>
                </c:pt>
                <c:pt idx="2144">
                  <c:v>4.9445676211005004E-3</c:v>
                </c:pt>
                <c:pt idx="2145">
                  <c:v>4.9467951379336397E-3</c:v>
                </c:pt>
                <c:pt idx="2146">
                  <c:v>4.9490288636570099E-3</c:v>
                </c:pt>
                <c:pt idx="2147">
                  <c:v>4.9512687774726002E-3</c:v>
                </c:pt>
                <c:pt idx="2148">
                  <c:v>4.9539694040906402E-3</c:v>
                </c:pt>
                <c:pt idx="2149">
                  <c:v>4.9568896701153702E-3</c:v>
                </c:pt>
                <c:pt idx="2150">
                  <c:v>4.9598184136449303E-3</c:v>
                </c:pt>
                <c:pt idx="2151">
                  <c:v>4.9627556040919198E-3</c:v>
                </c:pt>
                <c:pt idx="2152">
                  <c:v>4.9657012815717697E-3</c:v>
                </c:pt>
                <c:pt idx="2153">
                  <c:v>4.96865549350418E-3</c:v>
                </c:pt>
                <c:pt idx="2154">
                  <c:v>4.9716182411696699E-3</c:v>
                </c:pt>
                <c:pt idx="2155">
                  <c:v>4.9745894898283304E-3</c:v>
                </c:pt>
                <c:pt idx="2156">
                  <c:v>4.97756929380883E-3</c:v>
                </c:pt>
                <c:pt idx="2157">
                  <c:v>4.9805576563848502E-3</c:v>
                </c:pt>
                <c:pt idx="2158">
                  <c:v>4.9835546365621002E-3</c:v>
                </c:pt>
                <c:pt idx="2159">
                  <c:v>4.9865602103218902E-3</c:v>
                </c:pt>
                <c:pt idx="2160">
                  <c:v>4.9895743974872403E-3</c:v>
                </c:pt>
                <c:pt idx="2161">
                  <c:v>4.9925972752524698E-3</c:v>
                </c:pt>
                <c:pt idx="2162">
                  <c:v>4.9956208178338303E-3</c:v>
                </c:pt>
                <c:pt idx="2163">
                  <c:v>4.9983256946652399E-3</c:v>
                </c:pt>
                <c:pt idx="2164">
                  <c:v>5.00103814221754E-3</c:v>
                </c:pt>
                <c:pt idx="2165">
                  <c:v>5.0037581626002697E-3</c:v>
                </c:pt>
                <c:pt idx="2166">
                  <c:v>5.00648582474788E-3</c:v>
                </c:pt>
                <c:pt idx="2167">
                  <c:v>5.0092210712355603E-3</c:v>
                </c:pt>
                <c:pt idx="2168">
                  <c:v>5.0119639316314798E-3</c:v>
                </c:pt>
                <c:pt idx="2169">
                  <c:v>5.0147144714430703E-3</c:v>
                </c:pt>
                <c:pt idx="2170">
                  <c:v>5.0174726300699999E-3</c:v>
                </c:pt>
                <c:pt idx="2171">
                  <c:v>5.02023847667741E-3</c:v>
                </c:pt>
                <c:pt idx="2172">
                  <c:v>5.0230120119390299E-3</c:v>
                </c:pt>
                <c:pt idx="2173">
                  <c:v>5.02579327146172E-3</c:v>
                </c:pt>
                <c:pt idx="2174">
                  <c:v>5.0285822282528803E-3</c:v>
                </c:pt>
                <c:pt idx="2175">
                  <c:v>5.0313789129177696E-3</c:v>
                </c:pt>
                <c:pt idx="2176">
                  <c:v>5.0341833458760598E-3</c:v>
                </c:pt>
                <c:pt idx="2177">
                  <c:v>5.0373595591802402E-3</c:v>
                </c:pt>
                <c:pt idx="2178">
                  <c:v>5.0406173091013503E-3</c:v>
                </c:pt>
                <c:pt idx="2179">
                  <c:v>5.0438843187097498E-3</c:v>
                </c:pt>
                <c:pt idx="2180">
                  <c:v>5.0471606253714501E-3</c:v>
                </c:pt>
                <c:pt idx="2181">
                  <c:v>5.0504462645216599E-3</c:v>
                </c:pt>
                <c:pt idx="2182">
                  <c:v>5.0537411879645602E-3</c:v>
                </c:pt>
                <c:pt idx="2183">
                  <c:v>5.0570454530431599E-3</c:v>
                </c:pt>
                <c:pt idx="2184">
                  <c:v>5.0603590705881702E-3</c:v>
                </c:pt>
                <c:pt idx="2185">
                  <c:v>5.06368219660875E-3</c:v>
                </c:pt>
                <c:pt idx="2186">
                  <c:v>5.0670148126109099E-3</c:v>
                </c:pt>
                <c:pt idx="2187">
                  <c:v>5.0703569618619996E-3</c:v>
                </c:pt>
                <c:pt idx="2188">
                  <c:v>5.0737086603286699E-3</c:v>
                </c:pt>
                <c:pt idx="2189">
                  <c:v>5.0770699571507996E-3</c:v>
                </c:pt>
                <c:pt idx="2190">
                  <c:v>5.08041542851721E-3</c:v>
                </c:pt>
                <c:pt idx="2191">
                  <c:v>5.0834575149773503E-3</c:v>
                </c:pt>
                <c:pt idx="2192">
                  <c:v>5.0865080738949501E-3</c:v>
                </c:pt>
                <c:pt idx="2193">
                  <c:v>5.08956705688821E-3</c:v>
                </c:pt>
                <c:pt idx="2194">
                  <c:v>5.0926344323281598E-3</c:v>
                </c:pt>
                <c:pt idx="2195">
                  <c:v>5.0957102617462599E-3</c:v>
                </c:pt>
                <c:pt idx="2196">
                  <c:v>5.0987945782508997E-3</c:v>
                </c:pt>
                <c:pt idx="2197">
                  <c:v>5.1018874233249197E-3</c:v>
                </c:pt>
                <c:pt idx="2198">
                  <c:v>5.1049887561703802E-3</c:v>
                </c:pt>
                <c:pt idx="2199">
                  <c:v>5.1080987683495196E-3</c:v>
                </c:pt>
                <c:pt idx="2200">
                  <c:v>5.1112173709241503E-3</c:v>
                </c:pt>
                <c:pt idx="2201">
                  <c:v>5.1143445825872803E-3</c:v>
                </c:pt>
                <c:pt idx="2202">
                  <c:v>5.1174803796698396E-3</c:v>
                </c:pt>
                <c:pt idx="2203">
                  <c:v>5.12062479297677E-3</c:v>
                </c:pt>
                <c:pt idx="2204">
                  <c:v>5.1237562932187801E-3</c:v>
                </c:pt>
                <c:pt idx="2205">
                  <c:v>5.1268879011990599E-3</c:v>
                </c:pt>
                <c:pt idx="2206">
                  <c:v>5.1300281022325202E-3</c:v>
                </c:pt>
                <c:pt idx="2207">
                  <c:v>5.1331768498220302E-3</c:v>
                </c:pt>
                <c:pt idx="2208">
                  <c:v>5.1363341533261402E-3</c:v>
                </c:pt>
                <c:pt idx="2209">
                  <c:v>5.1395000523974397E-3</c:v>
                </c:pt>
                <c:pt idx="2210">
                  <c:v>5.1426744775043701E-3</c:v>
                </c:pt>
                <c:pt idx="2211">
                  <c:v>5.1458574556953003E-3</c:v>
                </c:pt>
                <c:pt idx="2212">
                  <c:v>5.1490490448887899E-3</c:v>
                </c:pt>
                <c:pt idx="2213">
                  <c:v>5.1522491413908498E-3</c:v>
                </c:pt>
                <c:pt idx="2214">
                  <c:v>5.1554577895692203E-3</c:v>
                </c:pt>
                <c:pt idx="2215">
                  <c:v>5.1586750007010899E-3</c:v>
                </c:pt>
                <c:pt idx="2216">
                  <c:v>5.1619007951966799E-3</c:v>
                </c:pt>
                <c:pt idx="2217">
                  <c:v>5.1657144296521403E-3</c:v>
                </c:pt>
                <c:pt idx="2218">
                  <c:v>5.16975845402152E-3</c:v>
                </c:pt>
                <c:pt idx="2219">
                  <c:v>5.1738137280934798E-3</c:v>
                </c:pt>
                <c:pt idx="2220">
                  <c:v>5.1778802727294702E-3</c:v>
                </c:pt>
                <c:pt idx="2221">
                  <c:v>5.1819580124923296E-3</c:v>
                </c:pt>
                <c:pt idx="2222">
                  <c:v>5.1860469732490201E-3</c:v>
                </c:pt>
                <c:pt idx="2223">
                  <c:v>5.1901471556360301E-3</c:v>
                </c:pt>
                <c:pt idx="2224">
                  <c:v>5.1942585878455997E-3</c:v>
                </c:pt>
                <c:pt idx="2225">
                  <c:v>5.1983811806658401E-3</c:v>
                </c:pt>
                <c:pt idx="2226">
                  <c:v>5.2025149831839796E-3</c:v>
                </c:pt>
                <c:pt idx="2227">
                  <c:v>5.2066599614963901E-3</c:v>
                </c:pt>
                <c:pt idx="2228">
                  <c:v>5.2108161854663498E-3</c:v>
                </c:pt>
                <c:pt idx="2229">
                  <c:v>5.2149979994481699E-3</c:v>
                </c:pt>
                <c:pt idx="2230">
                  <c:v>5.21939852038498E-3</c:v>
                </c:pt>
                <c:pt idx="2231">
                  <c:v>5.2238110314147398E-3</c:v>
                </c:pt>
                <c:pt idx="2232">
                  <c:v>5.2282355639785101E-3</c:v>
                </c:pt>
                <c:pt idx="2233">
                  <c:v>5.2326720330650896E-3</c:v>
                </c:pt>
                <c:pt idx="2234">
                  <c:v>5.3802912673183399E-3</c:v>
                </c:pt>
                <c:pt idx="2235">
                  <c:v>5.4205481606781599E-3</c:v>
                </c:pt>
                <c:pt idx="2236">
                  <c:v>5.4554120152609303E-3</c:v>
                </c:pt>
                <c:pt idx="2237">
                  <c:v>5.4941621274030798E-3</c:v>
                </c:pt>
                <c:pt idx="2238">
                  <c:v>5.5445156421763996E-3</c:v>
                </c:pt>
                <c:pt idx="2239">
                  <c:v>5.6001779261753201E-3</c:v>
                </c:pt>
                <c:pt idx="2240">
                  <c:v>5.6570639184972604E-3</c:v>
                </c:pt>
                <c:pt idx="2241">
                  <c:v>5.7094384067195398E-3</c:v>
                </c:pt>
                <c:pt idx="2242">
                  <c:v>5.74735621973535E-3</c:v>
                </c:pt>
                <c:pt idx="2243">
                  <c:v>5.7926589021438197E-3</c:v>
                </c:pt>
                <c:pt idx="2244">
                  <c:v>5.8485163368180203E-3</c:v>
                </c:pt>
                <c:pt idx="2245">
                  <c:v>5.9092950453802102E-3</c:v>
                </c:pt>
                <c:pt idx="2246">
                  <c:v>5.9612032009972501E-3</c:v>
                </c:pt>
                <c:pt idx="2247">
                  <c:v>6.0007827844661696E-3</c:v>
                </c:pt>
                <c:pt idx="2248">
                  <c:v>6.0512405630166102E-3</c:v>
                </c:pt>
                <c:pt idx="2249">
                  <c:v>6.1159562815632403E-3</c:v>
                </c:pt>
                <c:pt idx="2250">
                  <c:v>6.1803467288193302E-3</c:v>
                </c:pt>
                <c:pt idx="2251">
                  <c:v>6.24019224786556E-3</c:v>
                </c:pt>
                <c:pt idx="2252">
                  <c:v>6.2963911032549403E-3</c:v>
                </c:pt>
                <c:pt idx="2253">
                  <c:v>6.3505932503265796E-3</c:v>
                </c:pt>
                <c:pt idx="2254">
                  <c:v>6.4035697309414797E-3</c:v>
                </c:pt>
                <c:pt idx="2255">
                  <c:v>6.4557118074241903E-3</c:v>
                </c:pt>
                <c:pt idx="2256">
                  <c:v>6.5069814899993798E-3</c:v>
                </c:pt>
                <c:pt idx="2257">
                  <c:v>6.5567746348797204E-3</c:v>
                </c:pt>
                <c:pt idx="2258">
                  <c:v>6.6049674310976201E-3</c:v>
                </c:pt>
                <c:pt idx="2259">
                  <c:v>6.6516654286520099E-3</c:v>
                </c:pt>
                <c:pt idx="2260">
                  <c:v>6.6974181355310596E-3</c:v>
                </c:pt>
                <c:pt idx="2261">
                  <c:v>6.7432871479555997E-3</c:v>
                </c:pt>
                <c:pt idx="2262">
                  <c:v>6.7893452761122897E-3</c:v>
                </c:pt>
                <c:pt idx="2263">
                  <c:v>6.83607943420047E-3</c:v>
                </c:pt>
                <c:pt idx="2264">
                  <c:v>6.8836098677873703E-3</c:v>
                </c:pt>
                <c:pt idx="2265">
                  <c:v>6.9317822255183003E-3</c:v>
                </c:pt>
                <c:pt idx="2266">
                  <c:v>6.9802105554766696E-3</c:v>
                </c:pt>
                <c:pt idx="2267">
                  <c:v>7.0286761552511203E-3</c:v>
                </c:pt>
                <c:pt idx="2268">
                  <c:v>7.0770862444838201E-3</c:v>
                </c:pt>
                <c:pt idx="2269">
                  <c:v>7.1253978754091396E-3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B71-4381-AC8C-3854421A2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"/>
        <c:axId val="4"/>
      </c:scatterChart>
      <c:valAx>
        <c:axId val="413174479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Velocity (km/s)</a:t>
                </a:r>
              </a:p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Heat Flux (W/cm</a:t>
                </a:r>
                <a:r>
                  <a:rPr lang="en-US" sz="1000" b="1" i="0" u="none" strike="noStrike" baseline="30000">
                    <a:solidFill>
                      <a:srgbClr val="000000"/>
                    </a:solidFill>
                    <a:latin typeface="Calibri"/>
                    <a:cs typeface="Calibri"/>
                  </a:rPr>
                  <a:t>2</a:t>
                </a: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13174479"/>
        <c:crosses val="autoZero"/>
        <c:crossBetween val="midCat"/>
      </c:valAx>
      <c:val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crossBetween val="midCat"/>
      </c:valAx>
      <c:valAx>
        <c:axId val="4"/>
        <c:scaling>
          <c:orientation val="minMax"/>
          <c:max val="1.0000000000000002E-2"/>
        </c:scaling>
        <c:delete val="0"/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Density (kg/m3)</a:t>
                </a:r>
              </a:p>
            </c:rich>
          </c:tx>
          <c:overlay val="0"/>
        </c:title>
        <c:numFmt formatCode="#,##0.0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"/>
        <c:crosses val="max"/>
        <c:crossBetween val="midCat"/>
      </c:valAx>
    </c:plotArea>
    <c:legend>
      <c:legendPos val="r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61104111986001741"/>
          <c:y val="6.9060736909352605E-2"/>
          <c:w val="0.22180774278215221"/>
          <c:h val="0.15010937415814227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71981627296587"/>
          <c:y val="5.1400554097404488E-2"/>
          <c:w val="0.76833333333333331"/>
          <c:h val="0.74302857976086323"/>
        </c:manualLayout>
      </c:layout>
      <c:scatterChart>
        <c:scatterStyle val="lineMarker"/>
        <c:varyColors val="0"/>
        <c:ser>
          <c:idx val="5"/>
          <c:order val="0"/>
          <c:tx>
            <c:v>Planned Test Points</c:v>
          </c:tx>
          <c:spPr>
            <a:ln>
              <a:noFill/>
            </a:ln>
          </c:spPr>
          <c:marker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[1]Sheet1!$C$2:$C$35</c:f>
              <c:numCache>
                <c:formatCode>General</c:formatCode>
                <c:ptCount val="34"/>
                <c:pt idx="0">
                  <c:v>2</c:v>
                </c:pt>
                <c:pt idx="1">
                  <c:v>2.25</c:v>
                </c:pt>
                <c:pt idx="2">
                  <c:v>2.5</c:v>
                </c:pt>
                <c:pt idx="3">
                  <c:v>2.75</c:v>
                </c:pt>
                <c:pt idx="4">
                  <c:v>3</c:v>
                </c:pt>
                <c:pt idx="5">
                  <c:v>3.25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4">
                  <c:v>1.75</c:v>
                </c:pt>
                <c:pt idx="15">
                  <c:v>2</c:v>
                </c:pt>
                <c:pt idx="16">
                  <c:v>2.25</c:v>
                </c:pt>
                <c:pt idx="17">
                  <c:v>2.5</c:v>
                </c:pt>
                <c:pt idx="18">
                  <c:v>2.75</c:v>
                </c:pt>
                <c:pt idx="19">
                  <c:v>3</c:v>
                </c:pt>
                <c:pt idx="21">
                  <c:v>1.75</c:v>
                </c:pt>
                <c:pt idx="22">
                  <c:v>2</c:v>
                </c:pt>
                <c:pt idx="23">
                  <c:v>2.25</c:v>
                </c:pt>
                <c:pt idx="24">
                  <c:v>2.5</c:v>
                </c:pt>
                <c:pt idx="25">
                  <c:v>2.75</c:v>
                </c:pt>
                <c:pt idx="26">
                  <c:v>3</c:v>
                </c:pt>
                <c:pt idx="28">
                  <c:v>1</c:v>
                </c:pt>
                <c:pt idx="29">
                  <c:v>1.5</c:v>
                </c:pt>
                <c:pt idx="30">
                  <c:v>2</c:v>
                </c:pt>
                <c:pt idx="31">
                  <c:v>1</c:v>
                </c:pt>
                <c:pt idx="32">
                  <c:v>1.5</c:v>
                </c:pt>
                <c:pt idx="33">
                  <c:v>2</c:v>
                </c:pt>
              </c:numCache>
            </c:numRef>
          </c:xVal>
          <c:yVal>
            <c:numRef>
              <c:f>[1]Sheet1!$H$2:$H$35</c:f>
              <c:numCache>
                <c:formatCode>General</c:formatCode>
                <c:ptCount val="34"/>
                <c:pt idx="0">
                  <c:v>2.5414525103397076E-3</c:v>
                </c:pt>
                <c:pt idx="1">
                  <c:v>2.5414525103397076E-3</c:v>
                </c:pt>
                <c:pt idx="2">
                  <c:v>2.5414525103397076E-3</c:v>
                </c:pt>
                <c:pt idx="3">
                  <c:v>2.5414525103397076E-3</c:v>
                </c:pt>
                <c:pt idx="4">
                  <c:v>2.5414525103397076E-3</c:v>
                </c:pt>
                <c:pt idx="5">
                  <c:v>2.5414525103397076E-3</c:v>
                </c:pt>
                <c:pt idx="7">
                  <c:v>2.5414525103397076E-3</c:v>
                </c:pt>
                <c:pt idx="8">
                  <c:v>2.5414525103397076E-3</c:v>
                </c:pt>
                <c:pt idx="9">
                  <c:v>2.5414525103397076E-3</c:v>
                </c:pt>
                <c:pt idx="10">
                  <c:v>2.5414525103397076E-3</c:v>
                </c:pt>
                <c:pt idx="11">
                  <c:v>2.5414525103397076E-3</c:v>
                </c:pt>
                <c:pt idx="12">
                  <c:v>2.5414525103397076E-3</c:v>
                </c:pt>
                <c:pt idx="14">
                  <c:v>3.4656170595541462E-3</c:v>
                </c:pt>
                <c:pt idx="15">
                  <c:v>3.4656170595541462E-3</c:v>
                </c:pt>
                <c:pt idx="16">
                  <c:v>3.4656170595541462E-3</c:v>
                </c:pt>
                <c:pt idx="17">
                  <c:v>3.4656170595541462E-3</c:v>
                </c:pt>
                <c:pt idx="18">
                  <c:v>3.4656170595541462E-3</c:v>
                </c:pt>
                <c:pt idx="19">
                  <c:v>3.4656170595541462E-3</c:v>
                </c:pt>
                <c:pt idx="21">
                  <c:v>3.4656170595541462E-3</c:v>
                </c:pt>
                <c:pt idx="22">
                  <c:v>3.4656170595541462E-3</c:v>
                </c:pt>
                <c:pt idx="23">
                  <c:v>3.4656170595541462E-3</c:v>
                </c:pt>
                <c:pt idx="24">
                  <c:v>3.4656170595541462E-3</c:v>
                </c:pt>
                <c:pt idx="25">
                  <c:v>3.4656170595541462E-3</c:v>
                </c:pt>
                <c:pt idx="26">
                  <c:v>3.4656170595541462E-3</c:v>
                </c:pt>
                <c:pt idx="28">
                  <c:v>4.6208227460721937E-3</c:v>
                </c:pt>
                <c:pt idx="29">
                  <c:v>4.6208227460721937E-3</c:v>
                </c:pt>
                <c:pt idx="30">
                  <c:v>4.6208227460721937E-3</c:v>
                </c:pt>
                <c:pt idx="31">
                  <c:v>4.6208227460721937E-3</c:v>
                </c:pt>
                <c:pt idx="32">
                  <c:v>4.6208227460721937E-3</c:v>
                </c:pt>
                <c:pt idx="33">
                  <c:v>4.6208227460721937E-3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03-4E5A-A19F-EF809A824F9B}"/>
            </c:ext>
          </c:extLst>
        </c:ser>
        <c:ser>
          <c:idx val="6"/>
          <c:order val="1"/>
          <c:tx>
            <c:v>4.3 um band</c:v>
          </c:tx>
          <c:spPr>
            <a:ln w="28575">
              <a:noFill/>
            </a:ln>
          </c:spPr>
          <c:marker>
            <c:symbol val="square"/>
            <c:size val="5"/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DC03-4E5A-A19F-EF809A824F9B}"/>
              </c:ext>
            </c:extLst>
          </c:dPt>
          <c:xVal>
            <c:numRef>
              <c:f>(Sheet1!$B$3:$B$9,Sheet1!$B$22:$B$27,Sheet1!$B$37:$B$41,Sheet1!$B$48:$B$49,Sheet1!$B$52:$B$53,Sheet1!$B$55,Sheet1!$B$59:$B$60)</c:f>
              <c:numCache>
                <c:formatCode>0.00</c:formatCode>
                <c:ptCount val="25"/>
                <c:pt idx="0">
                  <c:v>3.2466153395224504</c:v>
                </c:pt>
                <c:pt idx="1">
                  <c:v>3.0292593305032733</c:v>
                </c:pt>
                <c:pt idx="2">
                  <c:v>2.6030448635307009</c:v>
                </c:pt>
                <c:pt idx="3">
                  <c:v>1.5177823928710179</c:v>
                </c:pt>
                <c:pt idx="4">
                  <c:v>2.3485591813081661</c:v>
                </c:pt>
                <c:pt idx="5">
                  <c:v>2.1937063140031596</c:v>
                </c:pt>
                <c:pt idx="6">
                  <c:v>2.8831632788922437</c:v>
                </c:pt>
                <c:pt idx="7">
                  <c:v>2.9569421187808151</c:v>
                </c:pt>
                <c:pt idx="8">
                  <c:v>2.7927325774499554</c:v>
                </c:pt>
                <c:pt idx="9">
                  <c:v>2.5701629652399962</c:v>
                </c:pt>
                <c:pt idx="10">
                  <c:v>2.1748021513917482</c:v>
                </c:pt>
                <c:pt idx="11">
                  <c:v>1.9705126029712989</c:v>
                </c:pt>
                <c:pt idx="12">
                  <c:v>2.2759972870676504</c:v>
                </c:pt>
                <c:pt idx="13">
                  <c:v>1.9951157766450549</c:v>
                </c:pt>
                <c:pt idx="14">
                  <c:v>2.0629287184135188</c:v>
                </c:pt>
                <c:pt idx="15">
                  <c:v>2.0437809437346712</c:v>
                </c:pt>
                <c:pt idx="16">
                  <c:v>1.3902354264600219</c:v>
                </c:pt>
                <c:pt idx="17">
                  <c:v>1.3022906652784829</c:v>
                </c:pt>
                <c:pt idx="18">
                  <c:v>3.1247082841061213</c:v>
                </c:pt>
                <c:pt idx="19">
                  <c:v>2.8822834032636595</c:v>
                </c:pt>
                <c:pt idx="20">
                  <c:v>2.2999999999999998</c:v>
                </c:pt>
                <c:pt idx="21" formatCode="General">
                  <c:v>3.75</c:v>
                </c:pt>
                <c:pt idx="22" formatCode="General">
                  <c:v>2.4900000000000002</c:v>
                </c:pt>
                <c:pt idx="23">
                  <c:v>1.1656976701167081</c:v>
                </c:pt>
                <c:pt idx="24">
                  <c:v>2.6790935397023863</c:v>
                </c:pt>
              </c:numCache>
            </c:numRef>
          </c:xVal>
          <c:yVal>
            <c:numRef>
              <c:f>(Sheet1!$S$3:$S$9,Sheet1!$S$22:$S$27,Sheet1!$S$37:$S$41,Sheet1!$S$48:$S$49,Sheet1!$S$52:$S$53,Sheet1!$S$55,Sheet1!$S$59:$S$60)</c:f>
              <c:numCache>
                <c:formatCode>General</c:formatCode>
                <c:ptCount val="25"/>
                <c:pt idx="0">
                  <c:v>2.521309120535256E-3</c:v>
                </c:pt>
                <c:pt idx="1">
                  <c:v>2.5220861874517566E-3</c:v>
                </c:pt>
                <c:pt idx="2">
                  <c:v>2.5195869722338202E-3</c:v>
                </c:pt>
                <c:pt idx="3">
                  <c:v>2.5194399595739421E-3</c:v>
                </c:pt>
                <c:pt idx="4">
                  <c:v>2.5179908347837104E-3</c:v>
                </c:pt>
                <c:pt idx="5">
                  <c:v>2.5225692290485008E-3</c:v>
                </c:pt>
                <c:pt idx="6">
                  <c:v>2.5158276485026392E-3</c:v>
                </c:pt>
                <c:pt idx="7">
                  <c:v>3.4485389681981988E-3</c:v>
                </c:pt>
                <c:pt idx="8">
                  <c:v>3.4519202593754068E-3</c:v>
                </c:pt>
                <c:pt idx="9">
                  <c:v>3.4445066209558136E-3</c:v>
                </c:pt>
                <c:pt idx="10">
                  <c:v>3.4445066209558136E-3</c:v>
                </c:pt>
                <c:pt idx="11">
                  <c:v>3.4360638939170698E-3</c:v>
                </c:pt>
                <c:pt idx="12">
                  <c:v>3.4320105448661328E-3</c:v>
                </c:pt>
                <c:pt idx="13">
                  <c:v>4.5937045832269013E-3</c:v>
                </c:pt>
                <c:pt idx="14">
                  <c:v>4.5848208182085242E-3</c:v>
                </c:pt>
                <c:pt idx="15">
                  <c:v>4.5696785142410254E-3</c:v>
                </c:pt>
                <c:pt idx="16">
                  <c:v>4.5975479141922996E-3</c:v>
                </c:pt>
                <c:pt idx="17">
                  <c:v>4.6030293862249164E-3</c:v>
                </c:pt>
                <c:pt idx="18">
                  <c:v>2.511963315728687E-3</c:v>
                </c:pt>
                <c:pt idx="19">
                  <c:v>2.5118373048773628E-3</c:v>
                </c:pt>
                <c:pt idx="20">
                  <c:v>2.0560770574451197E-2</c:v>
                </c:pt>
                <c:pt idx="21">
                  <c:v>2.5088760498712366E-3</c:v>
                </c:pt>
                <c:pt idx="22">
                  <c:v>2.0352852669765737E-2</c:v>
                </c:pt>
                <c:pt idx="23">
                  <c:v>4.6203978818991466E-3</c:v>
                </c:pt>
                <c:pt idx="24">
                  <c:v>2.0791790468546161E-2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C03-4E5A-A19F-EF809A824F9B}"/>
            </c:ext>
          </c:extLst>
        </c:ser>
        <c:ser>
          <c:idx val="7"/>
          <c:order val="2"/>
          <c:tx>
            <c:v>2.7 um band</c:v>
          </c:tx>
          <c:spPr>
            <a:ln w="25400">
              <a:noFill/>
            </a:ln>
          </c:spPr>
          <c:marker>
            <c:symbol val="diamond"/>
            <c:size val="5"/>
          </c:marker>
          <c:xVal>
            <c:numRef>
              <c:f>(Sheet1!$B$10:$B$21,Sheet1!$B$28:$B$36,Sheet1!$B$42:$B$43,Sheet1!$B$55:$B$57)</c:f>
              <c:numCache>
                <c:formatCode>0.00</c:formatCode>
                <c:ptCount val="26"/>
                <c:pt idx="0">
                  <c:v>3.4032836186672348</c:v>
                </c:pt>
                <c:pt idx="1">
                  <c:v>3.0745786870721212</c:v>
                </c:pt>
                <c:pt idx="2">
                  <c:v>2.5084982689983568</c:v>
                </c:pt>
                <c:pt idx="3">
                  <c:v>2.9682982177978929</c:v>
                </c:pt>
                <c:pt idx="4">
                  <c:v>2.4717999465270437</c:v>
                </c:pt>
                <c:pt idx="5">
                  <c:v>2.9052250547455127</c:v>
                </c:pt>
                <c:pt idx="6">
                  <c:v>2.9910654076263095</c:v>
                </c:pt>
                <c:pt idx="7">
                  <c:v>1.988585442735701</c:v>
                </c:pt>
                <c:pt idx="8">
                  <c:v>2.1912646435114658</c:v>
                </c:pt>
                <c:pt idx="9">
                  <c:v>3.0140797220445035</c:v>
                </c:pt>
                <c:pt idx="10">
                  <c:v>2.8787418371981151</c:v>
                </c:pt>
                <c:pt idx="11">
                  <c:v>2.6960324620735618</c:v>
                </c:pt>
                <c:pt idx="12">
                  <c:v>2.9109412440391189</c:v>
                </c:pt>
                <c:pt idx="13">
                  <c:v>2.64</c:v>
                </c:pt>
                <c:pt idx="14">
                  <c:v>2.5334792307681502</c:v>
                </c:pt>
                <c:pt idx="15">
                  <c:v>2.1781633424668132</c:v>
                </c:pt>
                <c:pt idx="16">
                  <c:v>2.0591406215856605</c:v>
                </c:pt>
                <c:pt idx="17">
                  <c:v>2.6384669428857626</c:v>
                </c:pt>
                <c:pt idx="18">
                  <c:v>2.83</c:v>
                </c:pt>
                <c:pt idx="19">
                  <c:v>1.8460487040492615</c:v>
                </c:pt>
                <c:pt idx="20">
                  <c:v>2.3537761824577541</c:v>
                </c:pt>
                <c:pt idx="21">
                  <c:v>3.2948808978702404</c:v>
                </c:pt>
                <c:pt idx="22">
                  <c:v>1.7034707828615441</c:v>
                </c:pt>
                <c:pt idx="23" formatCode="General">
                  <c:v>2.4900000000000002</c:v>
                </c:pt>
                <c:pt idx="24" formatCode="General">
                  <c:v>1.25</c:v>
                </c:pt>
                <c:pt idx="25">
                  <c:v>2.0918740324355984</c:v>
                </c:pt>
              </c:numCache>
            </c:numRef>
          </c:xVal>
          <c:yVal>
            <c:numRef>
              <c:f>(Sheet1!$S$10:$S$21,Sheet1!$S$28:$S$36,Sheet1!$S$42:$S$43,Sheet1!$S$55:$S$57)</c:f>
              <c:numCache>
                <c:formatCode>General</c:formatCode>
                <c:ptCount val="26"/>
                <c:pt idx="0">
                  <c:v>2.5238923429874087E-3</c:v>
                </c:pt>
                <c:pt idx="1">
                  <c:v>2.524291377349937E-3</c:v>
                </c:pt>
                <c:pt idx="2">
                  <c:v>2.5177388130810611E-3</c:v>
                </c:pt>
                <c:pt idx="3">
                  <c:v>2.5262655473540204E-3</c:v>
                </c:pt>
                <c:pt idx="4">
                  <c:v>2.5265175690566701E-3</c:v>
                </c:pt>
                <c:pt idx="5">
                  <c:v>2.5292268023601474E-3</c:v>
                </c:pt>
                <c:pt idx="6">
                  <c:v>2.5145885417979484E-3</c:v>
                </c:pt>
                <c:pt idx="7">
                  <c:v>2.5194609613824956E-3</c:v>
                </c:pt>
                <c:pt idx="8">
                  <c:v>2.5296678403397819E-3</c:v>
                </c:pt>
                <c:pt idx="9">
                  <c:v>2.5218131639405538E-3</c:v>
                </c:pt>
                <c:pt idx="10">
                  <c:v>2.5151345888203549E-3</c:v>
                </c:pt>
                <c:pt idx="11">
                  <c:v>2.5142105092439745E-3</c:v>
                </c:pt>
                <c:pt idx="12">
                  <c:v>3.43652593370526E-3</c:v>
                </c:pt>
                <c:pt idx="13">
                  <c:v>3.4374710150901948E-3</c:v>
                </c:pt>
                <c:pt idx="14">
                  <c:v>3.4347407799781623E-3</c:v>
                </c:pt>
                <c:pt idx="15">
                  <c:v>3.4347407799781623E-3</c:v>
                </c:pt>
                <c:pt idx="16">
                  <c:v>3.4335646786991343E-3</c:v>
                </c:pt>
                <c:pt idx="17">
                  <c:v>3.4295323314567504E-3</c:v>
                </c:pt>
                <c:pt idx="18">
                  <c:v>3.4381640747724786E-3</c:v>
                </c:pt>
                <c:pt idx="19">
                  <c:v>3.4365469355138144E-3</c:v>
                </c:pt>
                <c:pt idx="20">
                  <c:v>3.4331026389109445E-3</c:v>
                </c:pt>
                <c:pt idx="21">
                  <c:v>4.6088468871943976E-3</c:v>
                </c:pt>
                <c:pt idx="22">
                  <c:v>4.580872478200354E-3</c:v>
                </c:pt>
                <c:pt idx="23">
                  <c:v>2.0352852669765737E-2</c:v>
                </c:pt>
                <c:pt idx="24">
                  <c:v>4.4332717676822311E-3</c:v>
                </c:pt>
                <c:pt idx="25">
                  <c:v>4.6203978818991466E-3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C03-4E5A-A19F-EF809A824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2074143"/>
        <c:axId val="1"/>
      </c:scatterChart>
      <c:scatterChart>
        <c:scatterStyle val="lineMarker"/>
        <c:varyColors val="0"/>
        <c:ser>
          <c:idx val="4"/>
          <c:order val="3"/>
          <c:tx>
            <c:v>BET v8</c:v>
          </c:tx>
          <c:marker>
            <c:symbol val="none"/>
          </c:marker>
          <c:xVal>
            <c:numRef>
              <c:f>[1]Sheet1!$R$2:$R$2443</c:f>
              <c:numCache>
                <c:formatCode>General</c:formatCode>
                <c:ptCount val="2442"/>
                <c:pt idx="0">
                  <c:v>5.3335550705366801</c:v>
                </c:pt>
                <c:pt idx="1">
                  <c:v>5.3336509356172099</c:v>
                </c:pt>
                <c:pt idx="2">
                  <c:v>5.3337482328181505</c:v>
                </c:pt>
                <c:pt idx="3">
                  <c:v>5.3338427087746103</c:v>
                </c:pt>
                <c:pt idx="4">
                  <c:v>5.3339384715587199</c:v>
                </c:pt>
                <c:pt idx="5">
                  <c:v>5.3340319876564095</c:v>
                </c:pt>
                <c:pt idx="6">
                  <c:v>5.3341286523523408</c:v>
                </c:pt>
                <c:pt idx="7">
                  <c:v>5.3342264232021002</c:v>
                </c:pt>
                <c:pt idx="8">
                  <c:v>5.3343205447920603</c:v>
                </c:pt>
                <c:pt idx="9">
                  <c:v>5.3344168210907901</c:v>
                </c:pt>
                <c:pt idx="10">
                  <c:v>5.33451310860017</c:v>
                </c:pt>
                <c:pt idx="11">
                  <c:v>5.3346084248571497</c:v>
                </c:pt>
                <c:pt idx="12">
                  <c:v>5.3347016788084698</c:v>
                </c:pt>
                <c:pt idx="13">
                  <c:v>5.3347983291458601</c:v>
                </c:pt>
                <c:pt idx="14">
                  <c:v>5.3348939252002801</c:v>
                </c:pt>
                <c:pt idx="15">
                  <c:v>5.3349907768389704</c:v>
                </c:pt>
                <c:pt idx="16">
                  <c:v>5.3350858378303698</c:v>
                </c:pt>
                <c:pt idx="17">
                  <c:v>5.3351822135414801</c:v>
                </c:pt>
                <c:pt idx="18">
                  <c:v>5.3352763647967301</c:v>
                </c:pt>
                <c:pt idx="19">
                  <c:v>5.3353729511969501</c:v>
                </c:pt>
                <c:pt idx="20">
                  <c:v>5.3354678657642696</c:v>
                </c:pt>
                <c:pt idx="21">
                  <c:v>5.3355642206312393</c:v>
                </c:pt>
                <c:pt idx="22">
                  <c:v>5.3359777375902606</c:v>
                </c:pt>
                <c:pt idx="23">
                  <c:v>5.3361302494808793</c:v>
                </c:pt>
                <c:pt idx="24">
                  <c:v>5.3362811172348703</c:v>
                </c:pt>
                <c:pt idx="25">
                  <c:v>5.3364320456675092</c:v>
                </c:pt>
                <c:pt idx="26">
                  <c:v>5.3365827867691094</c:v>
                </c:pt>
                <c:pt idx="27">
                  <c:v>5.3367357111558604</c:v>
                </c:pt>
                <c:pt idx="28">
                  <c:v>5.3368882178258996</c:v>
                </c:pt>
                <c:pt idx="29">
                  <c:v>5.3370380079583404</c:v>
                </c:pt>
                <c:pt idx="30">
                  <c:v>5.3371891710762105</c:v>
                </c:pt>
                <c:pt idx="31">
                  <c:v>5.3373423623924001</c:v>
                </c:pt>
                <c:pt idx="32">
                  <c:v>5.3374928540986399</c:v>
                </c:pt>
                <c:pt idx="33">
                  <c:v>5.3376418071562099</c:v>
                </c:pt>
                <c:pt idx="34">
                  <c:v>5.3377952076994797</c:v>
                </c:pt>
                <c:pt idx="35">
                  <c:v>5.3379465846829097</c:v>
                </c:pt>
                <c:pt idx="36">
                  <c:v>5.3380981767018305</c:v>
                </c:pt>
                <c:pt idx="37">
                  <c:v>5.33824899961059</c:v>
                </c:pt>
                <c:pt idx="38">
                  <c:v>5.3384012725222298</c:v>
                </c:pt>
                <c:pt idx="39">
                  <c:v>5.3385515500998801</c:v>
                </c:pt>
                <c:pt idx="40">
                  <c:v>5.3387016961631701</c:v>
                </c:pt>
                <c:pt idx="41">
                  <c:v>5.3388559540524803</c:v>
                </c:pt>
                <c:pt idx="42">
                  <c:v>5.3390067067082798</c:v>
                </c:pt>
                <c:pt idx="43">
                  <c:v>5.3391571841073899</c:v>
                </c:pt>
                <c:pt idx="44">
                  <c:v>5.3393096021650397</c:v>
                </c:pt>
                <c:pt idx="45">
                  <c:v>5.3394612735742006</c:v>
                </c:pt>
                <c:pt idx="46">
                  <c:v>5.3396131596825498</c:v>
                </c:pt>
                <c:pt idx="47">
                  <c:v>5.3397653840443402</c:v>
                </c:pt>
                <c:pt idx="48">
                  <c:v>5.3399164030341</c:v>
                </c:pt>
                <c:pt idx="49">
                  <c:v>5.34006869941941</c:v>
                </c:pt>
                <c:pt idx="50">
                  <c:v>5.3402204642510798</c:v>
                </c:pt>
                <c:pt idx="51">
                  <c:v>5.3403721312688299</c:v>
                </c:pt>
                <c:pt idx="52">
                  <c:v>5.3405229696319099</c:v>
                </c:pt>
                <c:pt idx="53">
                  <c:v>5.3406725055708302</c:v>
                </c:pt>
                <c:pt idx="54">
                  <c:v>5.3408250903223902</c:v>
                </c:pt>
                <c:pt idx="55">
                  <c:v>5.3409783900658603</c:v>
                </c:pt>
                <c:pt idx="56">
                  <c:v>5.3411304019114896</c:v>
                </c:pt>
                <c:pt idx="57">
                  <c:v>5.3412823806478302</c:v>
                </c:pt>
                <c:pt idx="58">
                  <c:v>5.3414374395610702</c:v>
                </c:pt>
                <c:pt idx="59">
                  <c:v>5.3415916442827998</c:v>
                </c:pt>
                <c:pt idx="60">
                  <c:v>5.3417454153455397</c:v>
                </c:pt>
                <c:pt idx="61">
                  <c:v>5.3418993893858397</c:v>
                </c:pt>
                <c:pt idx="62">
                  <c:v>5.34205628454243</c:v>
                </c:pt>
                <c:pt idx="63">
                  <c:v>5.3422108122656997</c:v>
                </c:pt>
                <c:pt idx="64">
                  <c:v>5.3423645563256494</c:v>
                </c:pt>
                <c:pt idx="65">
                  <c:v>5.3425202285452</c:v>
                </c:pt>
                <c:pt idx="66">
                  <c:v>5.3426752453393105</c:v>
                </c:pt>
                <c:pt idx="67">
                  <c:v>5.3428293197438901</c:v>
                </c:pt>
                <c:pt idx="68">
                  <c:v>5.3429865737747102</c:v>
                </c:pt>
                <c:pt idx="69">
                  <c:v>5.3431400588691504</c:v>
                </c:pt>
                <c:pt idx="70">
                  <c:v>5.34329547621277</c:v>
                </c:pt>
                <c:pt idx="71">
                  <c:v>5.3434465477546897</c:v>
                </c:pt>
                <c:pt idx="72">
                  <c:v>5.3435989216997895</c:v>
                </c:pt>
                <c:pt idx="73">
                  <c:v>5.3437504628681003</c:v>
                </c:pt>
                <c:pt idx="74">
                  <c:v>5.3439024900709002</c:v>
                </c:pt>
                <c:pt idx="75">
                  <c:v>5.3440540634032807</c:v>
                </c:pt>
                <c:pt idx="76">
                  <c:v>5.3442037413272905</c:v>
                </c:pt>
                <c:pt idx="77">
                  <c:v>5.3443555012242099</c:v>
                </c:pt>
                <c:pt idx="78">
                  <c:v>5.3445068466985601</c:v>
                </c:pt>
                <c:pt idx="79">
                  <c:v>5.3446597081703002</c:v>
                </c:pt>
                <c:pt idx="80">
                  <c:v>5.3448092516841399</c:v>
                </c:pt>
                <c:pt idx="81">
                  <c:v>5.3449590340080606</c:v>
                </c:pt>
                <c:pt idx="82">
                  <c:v>5.3451113696407502</c:v>
                </c:pt>
                <c:pt idx="83">
                  <c:v>5.3452645862956896</c:v>
                </c:pt>
                <c:pt idx="84">
                  <c:v>5.3454174218884196</c:v>
                </c:pt>
                <c:pt idx="85">
                  <c:v>5.3455709525936603</c:v>
                </c:pt>
                <c:pt idx="86">
                  <c:v>5.3457237002993194</c:v>
                </c:pt>
                <c:pt idx="87">
                  <c:v>5.34587647397914</c:v>
                </c:pt>
                <c:pt idx="88">
                  <c:v>5.3460289431002099</c:v>
                </c:pt>
                <c:pt idx="89">
                  <c:v>5.3461836365733699</c:v>
                </c:pt>
                <c:pt idx="90">
                  <c:v>5.3463357104550298</c:v>
                </c:pt>
                <c:pt idx="91">
                  <c:v>5.3464883594028798</c:v>
                </c:pt>
                <c:pt idx="92">
                  <c:v>5.3466405515437998</c:v>
                </c:pt>
                <c:pt idx="93">
                  <c:v>5.34679380411262</c:v>
                </c:pt>
                <c:pt idx="94">
                  <c:v>5.3469464511120597</c:v>
                </c:pt>
                <c:pt idx="95">
                  <c:v>5.3470992800864998</c:v>
                </c:pt>
                <c:pt idx="96">
                  <c:v>5.3472493403868402</c:v>
                </c:pt>
                <c:pt idx="97">
                  <c:v>5.3474020385899701</c:v>
                </c:pt>
                <c:pt idx="98">
                  <c:v>5.3475545723565601</c:v>
                </c:pt>
                <c:pt idx="99">
                  <c:v>5.3477056467540995</c:v>
                </c:pt>
                <c:pt idx="100">
                  <c:v>5.3478570772620699</c:v>
                </c:pt>
                <c:pt idx="101">
                  <c:v>5.34800645956006</c:v>
                </c:pt>
                <c:pt idx="102">
                  <c:v>5.34815843433958</c:v>
                </c:pt>
                <c:pt idx="103">
                  <c:v>5.3483086213325697</c:v>
                </c:pt>
                <c:pt idx="104">
                  <c:v>5.3484599252821603</c:v>
                </c:pt>
                <c:pt idx="105">
                  <c:v>5.3486115218952301</c:v>
                </c:pt>
                <c:pt idx="106">
                  <c:v>5.3487617004674899</c:v>
                </c:pt>
                <c:pt idx="107">
                  <c:v>5.3489135272191</c:v>
                </c:pt>
                <c:pt idx="108">
                  <c:v>5.3490723784203205</c:v>
                </c:pt>
                <c:pt idx="109">
                  <c:v>5.3492329588821805</c:v>
                </c:pt>
                <c:pt idx="110">
                  <c:v>5.3493928177288597</c:v>
                </c:pt>
                <c:pt idx="111">
                  <c:v>5.3495521153018295</c:v>
                </c:pt>
                <c:pt idx="112">
                  <c:v>5.3497134913770896</c:v>
                </c:pt>
                <c:pt idx="113">
                  <c:v>5.3498746003691702</c:v>
                </c:pt>
                <c:pt idx="114">
                  <c:v>5.3500341698224103</c:v>
                </c:pt>
                <c:pt idx="115">
                  <c:v>5.3501946843101296</c:v>
                </c:pt>
                <c:pt idx="116">
                  <c:v>5.3503569165659197</c:v>
                </c:pt>
                <c:pt idx="117">
                  <c:v>5.3505182056565896</c:v>
                </c:pt>
                <c:pt idx="118">
                  <c:v>5.3506797258445005</c:v>
                </c:pt>
                <c:pt idx="119">
                  <c:v>5.35084158799995</c:v>
                </c:pt>
                <c:pt idx="120">
                  <c:v>5.3509950079073993</c:v>
                </c:pt>
                <c:pt idx="121">
                  <c:v>5.3511351394412001</c:v>
                </c:pt>
                <c:pt idx="122">
                  <c:v>5.3512708156545008</c:v>
                </c:pt>
                <c:pt idx="123">
                  <c:v>5.3514091961507599</c:v>
                </c:pt>
                <c:pt idx="124">
                  <c:v>5.3515455733670301</c:v>
                </c:pt>
                <c:pt idx="125">
                  <c:v>5.3516822153491104</c:v>
                </c:pt>
                <c:pt idx="126">
                  <c:v>5.3518168803604604</c:v>
                </c:pt>
                <c:pt idx="127">
                  <c:v>5.3519535415397304</c:v>
                </c:pt>
                <c:pt idx="128">
                  <c:v>5.3520893789603798</c:v>
                </c:pt>
                <c:pt idx="129">
                  <c:v>5.3522256018003098</c:v>
                </c:pt>
                <c:pt idx="130">
                  <c:v>5.3523582361414199</c:v>
                </c:pt>
                <c:pt idx="131">
                  <c:v>5.3524947173914894</c:v>
                </c:pt>
                <c:pt idx="132">
                  <c:v>5.3526303981711303</c:v>
                </c:pt>
                <c:pt idx="133">
                  <c:v>5.35277462501743</c:v>
                </c:pt>
                <c:pt idx="134">
                  <c:v>5.3529213897011392</c:v>
                </c:pt>
                <c:pt idx="135">
                  <c:v>5.3530664210608103</c:v>
                </c:pt>
                <c:pt idx="136">
                  <c:v>5.3532152173180902</c:v>
                </c:pt>
                <c:pt idx="137">
                  <c:v>5.35336041544869</c:v>
                </c:pt>
                <c:pt idx="138">
                  <c:v>5.3535081200284802</c:v>
                </c:pt>
                <c:pt idx="139">
                  <c:v>5.3536559878841397</c:v>
                </c:pt>
                <c:pt idx="140">
                  <c:v>5.3537999874124198</c:v>
                </c:pt>
                <c:pt idx="141">
                  <c:v>5.3539466860687801</c:v>
                </c:pt>
                <c:pt idx="142">
                  <c:v>5.3540937202669703</c:v>
                </c:pt>
                <c:pt idx="143">
                  <c:v>5.3542385498661398</c:v>
                </c:pt>
                <c:pt idx="144">
                  <c:v>5.3543858335753507</c:v>
                </c:pt>
                <c:pt idx="145">
                  <c:v>5.3545235278330798</c:v>
                </c:pt>
                <c:pt idx="146">
                  <c:v>5.3546473490924402</c:v>
                </c:pt>
                <c:pt idx="147">
                  <c:v>5.3547722813944203</c:v>
                </c:pt>
                <c:pt idx="148">
                  <c:v>5.3548957371141395</c:v>
                </c:pt>
                <c:pt idx="149">
                  <c:v>5.3550172894612595</c:v>
                </c:pt>
                <c:pt idx="150">
                  <c:v>5.3551403197708494</c:v>
                </c:pt>
                <c:pt idx="151">
                  <c:v>5.3552622499008704</c:v>
                </c:pt>
                <c:pt idx="152">
                  <c:v>5.3553845444688903</c:v>
                </c:pt>
                <c:pt idx="153">
                  <c:v>5.3555072622151201</c:v>
                </c:pt>
                <c:pt idx="154">
                  <c:v>5.3556296613638699</c:v>
                </c:pt>
                <c:pt idx="155">
                  <c:v>5.3557476004357305</c:v>
                </c:pt>
                <c:pt idx="156">
                  <c:v>5.3558709022917803</c:v>
                </c:pt>
                <c:pt idx="157">
                  <c:v>5.3559978344603199</c:v>
                </c:pt>
                <c:pt idx="158">
                  <c:v>5.3561646971096994</c:v>
                </c:pt>
                <c:pt idx="159">
                  <c:v>5.35635052066828</c:v>
                </c:pt>
                <c:pt idx="160">
                  <c:v>5.3565332283334905</c:v>
                </c:pt>
                <c:pt idx="161">
                  <c:v>5.3567175094069999</c:v>
                </c:pt>
                <c:pt idx="162">
                  <c:v>5.3569030670793802</c:v>
                </c:pt>
                <c:pt idx="163">
                  <c:v>5.3570877170072198</c:v>
                </c:pt>
                <c:pt idx="164">
                  <c:v>5.35727419555539</c:v>
                </c:pt>
                <c:pt idx="165">
                  <c:v>5.3574591987131601</c:v>
                </c:pt>
                <c:pt idx="166">
                  <c:v>5.3576473642211706</c:v>
                </c:pt>
                <c:pt idx="167">
                  <c:v>5.3578331373762706</c:v>
                </c:pt>
                <c:pt idx="168">
                  <c:v>5.3580210345926194</c:v>
                </c:pt>
                <c:pt idx="169">
                  <c:v>5.3582113310160402</c:v>
                </c:pt>
                <c:pt idx="170">
                  <c:v>5.3583728621315005</c:v>
                </c:pt>
                <c:pt idx="171">
                  <c:v>5.3585039321112795</c:v>
                </c:pt>
                <c:pt idx="172">
                  <c:v>5.3586307102137596</c:v>
                </c:pt>
                <c:pt idx="173">
                  <c:v>5.3587611472175407</c:v>
                </c:pt>
                <c:pt idx="174">
                  <c:v>5.3588869855355794</c:v>
                </c:pt>
                <c:pt idx="175">
                  <c:v>5.3590161057258303</c:v>
                </c:pt>
                <c:pt idx="176">
                  <c:v>5.3591435712643998</c:v>
                </c:pt>
                <c:pt idx="177">
                  <c:v>5.3592729090748596</c:v>
                </c:pt>
                <c:pt idx="178">
                  <c:v>5.3593984995566402</c:v>
                </c:pt>
                <c:pt idx="179">
                  <c:v>5.3595266898434</c:v>
                </c:pt>
                <c:pt idx="180">
                  <c:v>5.3596524499235798</c:v>
                </c:pt>
                <c:pt idx="181">
                  <c:v>5.3597794933870802</c:v>
                </c:pt>
                <c:pt idx="182">
                  <c:v>5.3599071391659701</c:v>
                </c:pt>
                <c:pt idx="183">
                  <c:v>5.36004495245637</c:v>
                </c:pt>
                <c:pt idx="184">
                  <c:v>5.3601846121326995</c:v>
                </c:pt>
                <c:pt idx="185">
                  <c:v>5.3603284145656502</c:v>
                </c:pt>
                <c:pt idx="186">
                  <c:v>5.3604679576637704</c:v>
                </c:pt>
                <c:pt idx="187">
                  <c:v>5.3606075879016597</c:v>
                </c:pt>
                <c:pt idx="188">
                  <c:v>5.36074852891538</c:v>
                </c:pt>
                <c:pt idx="189">
                  <c:v>5.3608875572443901</c:v>
                </c:pt>
                <c:pt idx="190">
                  <c:v>5.36102923202691</c:v>
                </c:pt>
                <c:pt idx="191">
                  <c:v>5.3611686239337395</c:v>
                </c:pt>
                <c:pt idx="192">
                  <c:v>5.3613090476900096</c:v>
                </c:pt>
                <c:pt idx="193">
                  <c:v>5.3614486238127599</c:v>
                </c:pt>
                <c:pt idx="194">
                  <c:v>5.3615876578458197</c:v>
                </c:pt>
                <c:pt idx="195">
                  <c:v>5.3617286392323003</c:v>
                </c:pt>
                <c:pt idx="196">
                  <c:v>5.3618682443160797</c:v>
                </c:pt>
                <c:pt idx="197">
                  <c:v>5.3620075969098497</c:v>
                </c:pt>
                <c:pt idx="198">
                  <c:v>5.3621449070623299</c:v>
                </c:pt>
                <c:pt idx="199">
                  <c:v>5.3622863424122897</c:v>
                </c:pt>
                <c:pt idx="200">
                  <c:v>5.3624242729648</c:v>
                </c:pt>
                <c:pt idx="201">
                  <c:v>5.3625632126534297</c:v>
                </c:pt>
                <c:pt idx="202">
                  <c:v>5.3627013429237307</c:v>
                </c:pt>
                <c:pt idx="203">
                  <c:v>5.3628404696192602</c:v>
                </c:pt>
                <c:pt idx="204">
                  <c:v>5.3629792482955496</c:v>
                </c:pt>
                <c:pt idx="205">
                  <c:v>5.3631175711961898</c:v>
                </c:pt>
                <c:pt idx="206">
                  <c:v>5.36325606741255</c:v>
                </c:pt>
                <c:pt idx="207">
                  <c:v>5.3633951796039101</c:v>
                </c:pt>
                <c:pt idx="208">
                  <c:v>5.3635338330021307</c:v>
                </c:pt>
                <c:pt idx="209">
                  <c:v>5.3636712498330494</c:v>
                </c:pt>
                <c:pt idx="210">
                  <c:v>5.3638105411435495</c:v>
                </c:pt>
                <c:pt idx="211">
                  <c:v>5.3639455097998399</c:v>
                </c:pt>
                <c:pt idx="212">
                  <c:v>5.3640839468419799</c:v>
                </c:pt>
                <c:pt idx="213">
                  <c:v>5.3642201206350704</c:v>
                </c:pt>
                <c:pt idx="214">
                  <c:v>5.3643607072302002</c:v>
                </c:pt>
                <c:pt idx="215">
                  <c:v>5.3644976000006404</c:v>
                </c:pt>
                <c:pt idx="216">
                  <c:v>5.3646366469643798</c:v>
                </c:pt>
                <c:pt idx="217">
                  <c:v>5.3647746235510603</c:v>
                </c:pt>
                <c:pt idx="218">
                  <c:v>5.3649137875518997</c:v>
                </c:pt>
                <c:pt idx="219">
                  <c:v>5.3650537919062602</c:v>
                </c:pt>
                <c:pt idx="220">
                  <c:v>5.3651948463428001</c:v>
                </c:pt>
                <c:pt idx="221">
                  <c:v>5.3653346838706106</c:v>
                </c:pt>
                <c:pt idx="222">
                  <c:v>5.3654756373459707</c:v>
                </c:pt>
                <c:pt idx="223">
                  <c:v>5.3656159866272697</c:v>
                </c:pt>
                <c:pt idx="224">
                  <c:v>5.3657543444664997</c:v>
                </c:pt>
                <c:pt idx="225">
                  <c:v>5.3658952829143303</c:v>
                </c:pt>
                <c:pt idx="226">
                  <c:v>5.3660360745345699</c:v>
                </c:pt>
                <c:pt idx="227">
                  <c:v>5.3661735347209794</c:v>
                </c:pt>
                <c:pt idx="228">
                  <c:v>5.3663140244652006</c:v>
                </c:pt>
                <c:pt idx="229">
                  <c:v>5.3664569274200105</c:v>
                </c:pt>
                <c:pt idx="230">
                  <c:v>5.3665948466301998</c:v>
                </c:pt>
                <c:pt idx="231">
                  <c:v>5.3667337667255994</c:v>
                </c:pt>
                <c:pt idx="232">
                  <c:v>5.3668711248226701</c:v>
                </c:pt>
                <c:pt idx="233">
                  <c:v>5.36699856877242</c:v>
                </c:pt>
                <c:pt idx="234">
                  <c:v>5.3671277221024001</c:v>
                </c:pt>
                <c:pt idx="235">
                  <c:v>5.36725654543093</c:v>
                </c:pt>
                <c:pt idx="236">
                  <c:v>5.3673852301496101</c:v>
                </c:pt>
                <c:pt idx="237">
                  <c:v>5.3675132615452403</c:v>
                </c:pt>
                <c:pt idx="238">
                  <c:v>5.3676401376831704</c:v>
                </c:pt>
                <c:pt idx="239">
                  <c:v>5.3677688837013902</c:v>
                </c:pt>
                <c:pt idx="240">
                  <c:v>5.3678972318765403</c:v>
                </c:pt>
                <c:pt idx="241">
                  <c:v>5.3680225679485005</c:v>
                </c:pt>
                <c:pt idx="242">
                  <c:v>5.3681502525604303</c:v>
                </c:pt>
                <c:pt idx="243">
                  <c:v>5.3682780178927292</c:v>
                </c:pt>
                <c:pt idx="244">
                  <c:v>5.3684058094958802</c:v>
                </c:pt>
                <c:pt idx="245">
                  <c:v>5.3685365159685601</c:v>
                </c:pt>
                <c:pt idx="246">
                  <c:v>5.3686715445285795</c:v>
                </c:pt>
                <c:pt idx="247">
                  <c:v>5.3688024623318098</c:v>
                </c:pt>
                <c:pt idx="248">
                  <c:v>5.3689352676597499</c:v>
                </c:pt>
                <c:pt idx="249">
                  <c:v>5.3690677974982899</c:v>
                </c:pt>
                <c:pt idx="250">
                  <c:v>5.3692018173162994</c:v>
                </c:pt>
                <c:pt idx="251">
                  <c:v>5.3693358987649695</c:v>
                </c:pt>
                <c:pt idx="252">
                  <c:v>5.3694667820039204</c:v>
                </c:pt>
                <c:pt idx="253">
                  <c:v>5.3695984952618403</c:v>
                </c:pt>
                <c:pt idx="254">
                  <c:v>5.3697285806698298</c:v>
                </c:pt>
                <c:pt idx="255">
                  <c:v>5.3698618752620293</c:v>
                </c:pt>
                <c:pt idx="256">
                  <c:v>5.3699938229800699</c:v>
                </c:pt>
                <c:pt idx="257">
                  <c:v>5.3701323654747704</c:v>
                </c:pt>
                <c:pt idx="258">
                  <c:v>5.3702738427280599</c:v>
                </c:pt>
                <c:pt idx="259">
                  <c:v>5.3704164146869298</c:v>
                </c:pt>
                <c:pt idx="260">
                  <c:v>5.3705534933623307</c:v>
                </c:pt>
                <c:pt idx="261">
                  <c:v>5.3706966998555901</c:v>
                </c:pt>
                <c:pt idx="262">
                  <c:v>5.3708375323923399</c:v>
                </c:pt>
                <c:pt idx="263">
                  <c:v>5.3709792700008503</c:v>
                </c:pt>
                <c:pt idx="264">
                  <c:v>5.3711181271557598</c:v>
                </c:pt>
                <c:pt idx="265">
                  <c:v>5.3712600767292296</c:v>
                </c:pt>
                <c:pt idx="266">
                  <c:v>5.3713985630679097</c:v>
                </c:pt>
                <c:pt idx="267">
                  <c:v>5.3715404091663803</c:v>
                </c:pt>
                <c:pt idx="268">
                  <c:v>5.3716807123913606</c:v>
                </c:pt>
                <c:pt idx="269">
                  <c:v>5.3718193320020102</c:v>
                </c:pt>
                <c:pt idx="270">
                  <c:v>5.3719552364896597</c:v>
                </c:pt>
                <c:pt idx="271">
                  <c:v>5.3720885712695701</c:v>
                </c:pt>
                <c:pt idx="272">
                  <c:v>5.3722241457600299</c:v>
                </c:pt>
                <c:pt idx="273">
                  <c:v>5.3723580662882799</c:v>
                </c:pt>
                <c:pt idx="274">
                  <c:v>5.3724904885492801</c:v>
                </c:pt>
                <c:pt idx="275">
                  <c:v>5.3726258496561003</c:v>
                </c:pt>
                <c:pt idx="276">
                  <c:v>5.3727574328747494</c:v>
                </c:pt>
                <c:pt idx="277">
                  <c:v>5.3728911292423298</c:v>
                </c:pt>
                <c:pt idx="278">
                  <c:v>5.3730250165424902</c:v>
                </c:pt>
                <c:pt idx="279">
                  <c:v>5.37315838564228</c:v>
                </c:pt>
                <c:pt idx="280">
                  <c:v>5.3732914464513097</c:v>
                </c:pt>
                <c:pt idx="281">
                  <c:v>5.3734251712034604</c:v>
                </c:pt>
                <c:pt idx="282">
                  <c:v>5.3735652248184493</c:v>
                </c:pt>
                <c:pt idx="283">
                  <c:v>5.3737108555198398</c:v>
                </c:pt>
                <c:pt idx="284">
                  <c:v>5.3738550515098105</c:v>
                </c:pt>
                <c:pt idx="285">
                  <c:v>5.3740001482398805</c:v>
                </c:pt>
                <c:pt idx="286">
                  <c:v>5.3741464168524802</c:v>
                </c:pt>
                <c:pt idx="287">
                  <c:v>5.3742905577659705</c:v>
                </c:pt>
                <c:pt idx="288">
                  <c:v>5.3744358343995096</c:v>
                </c:pt>
                <c:pt idx="289">
                  <c:v>5.3745824821691501</c:v>
                </c:pt>
                <c:pt idx="290">
                  <c:v>5.37472591199381</c:v>
                </c:pt>
                <c:pt idx="291">
                  <c:v>5.3748705489713906</c:v>
                </c:pt>
                <c:pt idx="292">
                  <c:v>5.3750154072174299</c:v>
                </c:pt>
                <c:pt idx="293">
                  <c:v>5.3751610872615903</c:v>
                </c:pt>
                <c:pt idx="294">
                  <c:v>5.3753059033828308</c:v>
                </c:pt>
                <c:pt idx="295">
                  <c:v>5.3754457584182704</c:v>
                </c:pt>
                <c:pt idx="296">
                  <c:v>5.3755878753547099</c:v>
                </c:pt>
                <c:pt idx="297">
                  <c:v>5.3757271375199895</c:v>
                </c:pt>
                <c:pt idx="298">
                  <c:v>5.3758678953065804</c:v>
                </c:pt>
                <c:pt idx="299">
                  <c:v>5.3760075141902499</c:v>
                </c:pt>
                <c:pt idx="300">
                  <c:v>5.3761472302224602</c:v>
                </c:pt>
                <c:pt idx="301">
                  <c:v>5.3762858820872896</c:v>
                </c:pt>
                <c:pt idx="302">
                  <c:v>5.3764249858373994</c:v>
                </c:pt>
                <c:pt idx="303">
                  <c:v>5.3765654536741705</c:v>
                </c:pt>
                <c:pt idx="304">
                  <c:v>5.3767037278229202</c:v>
                </c:pt>
                <c:pt idx="305">
                  <c:v>5.3768432205057799</c:v>
                </c:pt>
                <c:pt idx="306">
                  <c:v>5.3769813701139597</c:v>
                </c:pt>
                <c:pt idx="307">
                  <c:v>5.3771219671797397</c:v>
                </c:pt>
                <c:pt idx="308">
                  <c:v>5.3772609189995304</c:v>
                </c:pt>
                <c:pt idx="309">
                  <c:v>5.3773985065099099</c:v>
                </c:pt>
                <c:pt idx="310">
                  <c:v>5.3775377212442104</c:v>
                </c:pt>
                <c:pt idx="311">
                  <c:v>5.3776744884637804</c:v>
                </c:pt>
                <c:pt idx="312">
                  <c:v>5.3778133985025596</c:v>
                </c:pt>
                <c:pt idx="313">
                  <c:v>5.3779524934797402</c:v>
                </c:pt>
                <c:pt idx="314">
                  <c:v>5.3780901181710901</c:v>
                </c:pt>
                <c:pt idx="315">
                  <c:v>5.3782291782312992</c:v>
                </c:pt>
                <c:pt idx="316">
                  <c:v>5.3783653843453605</c:v>
                </c:pt>
                <c:pt idx="317">
                  <c:v>5.3785024073599796</c:v>
                </c:pt>
                <c:pt idx="318">
                  <c:v>5.37864066187523</c:v>
                </c:pt>
                <c:pt idx="319">
                  <c:v>5.3787737390413302</c:v>
                </c:pt>
                <c:pt idx="320">
                  <c:v>5.3789000546267598</c:v>
                </c:pt>
                <c:pt idx="321">
                  <c:v>5.3790259421048408</c:v>
                </c:pt>
                <c:pt idx="322">
                  <c:v>5.3791534690932004</c:v>
                </c:pt>
                <c:pt idx="323">
                  <c:v>5.3792786591530506</c:v>
                </c:pt>
                <c:pt idx="324">
                  <c:v>5.3794047504826406</c:v>
                </c:pt>
                <c:pt idx="325">
                  <c:v>5.3795304719850803</c:v>
                </c:pt>
                <c:pt idx="326">
                  <c:v>5.3796571751687399</c:v>
                </c:pt>
                <c:pt idx="327">
                  <c:v>5.3797789626864398</c:v>
                </c:pt>
                <c:pt idx="328">
                  <c:v>5.3799030625227697</c:v>
                </c:pt>
                <c:pt idx="329">
                  <c:v>5.3800284907652607</c:v>
                </c:pt>
                <c:pt idx="330">
                  <c:v>5.3801524036698201</c:v>
                </c:pt>
                <c:pt idx="331">
                  <c:v>5.3802761748720007</c:v>
                </c:pt>
                <c:pt idx="332">
                  <c:v>5.3804004905511897</c:v>
                </c:pt>
                <c:pt idx="333">
                  <c:v>5.38052551905092</c:v>
                </c:pt>
                <c:pt idx="334">
                  <c:v>5.3806492483489299</c:v>
                </c:pt>
                <c:pt idx="335">
                  <c:v>5.3807725342342305</c:v>
                </c:pt>
                <c:pt idx="336">
                  <c:v>5.3808963583365799</c:v>
                </c:pt>
                <c:pt idx="337">
                  <c:v>5.3810181865557896</c:v>
                </c:pt>
                <c:pt idx="338">
                  <c:v>5.3811403104756703</c:v>
                </c:pt>
                <c:pt idx="339">
                  <c:v>5.3812615976001501</c:v>
                </c:pt>
                <c:pt idx="340">
                  <c:v>5.3813836527396894</c:v>
                </c:pt>
                <c:pt idx="341">
                  <c:v>5.3815020066179304</c:v>
                </c:pt>
                <c:pt idx="342">
                  <c:v>5.3816266960788095</c:v>
                </c:pt>
                <c:pt idx="343">
                  <c:v>5.38174430689598</c:v>
                </c:pt>
                <c:pt idx="344">
                  <c:v>5.3818595183911206</c:v>
                </c:pt>
                <c:pt idx="345">
                  <c:v>5.3819735401713196</c:v>
                </c:pt>
                <c:pt idx="346">
                  <c:v>5.3820885879521603</c:v>
                </c:pt>
                <c:pt idx="347">
                  <c:v>5.3821999012895203</c:v>
                </c:pt>
                <c:pt idx="348">
                  <c:v>5.3823118958452794</c:v>
                </c:pt>
                <c:pt idx="349">
                  <c:v>5.3824244892735393</c:v>
                </c:pt>
                <c:pt idx="350">
                  <c:v>5.3825340347657304</c:v>
                </c:pt>
                <c:pt idx="351">
                  <c:v>5.3826462986791999</c:v>
                </c:pt>
                <c:pt idx="352">
                  <c:v>5.3827557582760299</c:v>
                </c:pt>
                <c:pt idx="353">
                  <c:v>5.3828645810342497</c:v>
                </c:pt>
                <c:pt idx="354">
                  <c:v>5.3829736478701697</c:v>
                </c:pt>
                <c:pt idx="355">
                  <c:v>5.3830823109430206</c:v>
                </c:pt>
                <c:pt idx="356">
                  <c:v>5.3831938774296004</c:v>
                </c:pt>
                <c:pt idx="357">
                  <c:v>5.3833051743103795</c:v>
                </c:pt>
                <c:pt idx="358">
                  <c:v>5.3834179347911801</c:v>
                </c:pt>
                <c:pt idx="359">
                  <c:v>5.3835323187486406</c:v>
                </c:pt>
                <c:pt idx="360">
                  <c:v>5.3836425532896204</c:v>
                </c:pt>
                <c:pt idx="361">
                  <c:v>5.3837527680867101</c:v>
                </c:pt>
                <c:pt idx="362">
                  <c:v>5.3838624365232501</c:v>
                </c:pt>
                <c:pt idx="363">
                  <c:v>5.3839743615241895</c:v>
                </c:pt>
                <c:pt idx="364">
                  <c:v>5.3840829059727806</c:v>
                </c:pt>
                <c:pt idx="365">
                  <c:v>5.3841925475921695</c:v>
                </c:pt>
                <c:pt idx="366">
                  <c:v>5.3843009813208402</c:v>
                </c:pt>
                <c:pt idx="367">
                  <c:v>5.3844073434608601</c:v>
                </c:pt>
                <c:pt idx="368">
                  <c:v>5.3845096423429206</c:v>
                </c:pt>
                <c:pt idx="369">
                  <c:v>5.3845999137288203</c:v>
                </c:pt>
                <c:pt idx="370">
                  <c:v>5.3846870718574005</c:v>
                </c:pt>
                <c:pt idx="371">
                  <c:v>5.3847713242204902</c:v>
                </c:pt>
                <c:pt idx="372">
                  <c:v>5.3848536860264904</c:v>
                </c:pt>
                <c:pt idx="373">
                  <c:v>5.3849401784474402</c:v>
                </c:pt>
                <c:pt idx="374">
                  <c:v>5.3850201829684403</c:v>
                </c:pt>
                <c:pt idx="375">
                  <c:v>5.3851027195500301</c:v>
                </c:pt>
                <c:pt idx="376">
                  <c:v>5.3851819343265799</c:v>
                </c:pt>
                <c:pt idx="377">
                  <c:v>5.38526051973873</c:v>
                </c:pt>
                <c:pt idx="378">
                  <c:v>5.3853365483700397</c:v>
                </c:pt>
                <c:pt idx="379">
                  <c:v>5.3854141793059096</c:v>
                </c:pt>
                <c:pt idx="380">
                  <c:v>5.3854887065244101</c:v>
                </c:pt>
                <c:pt idx="381">
                  <c:v>5.3855520812384503</c:v>
                </c:pt>
                <c:pt idx="382">
                  <c:v>5.3856131234338003</c:v>
                </c:pt>
                <c:pt idx="383">
                  <c:v>5.3856703488800806</c:v>
                </c:pt>
                <c:pt idx="384">
                  <c:v>5.38572966803744</c:v>
                </c:pt>
                <c:pt idx="385">
                  <c:v>5.3857869566186096</c:v>
                </c:pt>
                <c:pt idx="386">
                  <c:v>5.3858416971130803</c:v>
                </c:pt>
                <c:pt idx="387">
                  <c:v>5.38589723892881</c:v>
                </c:pt>
                <c:pt idx="388">
                  <c:v>5.3859489085960908</c:v>
                </c:pt>
                <c:pt idx="389">
                  <c:v>5.3860003803529901</c:v>
                </c:pt>
                <c:pt idx="390">
                  <c:v>5.3860512353391599</c:v>
                </c:pt>
                <c:pt idx="391">
                  <c:v>5.3861004906811001</c:v>
                </c:pt>
                <c:pt idx="392">
                  <c:v>5.3861477326349005</c:v>
                </c:pt>
                <c:pt idx="393">
                  <c:v>5.3861906126563399</c:v>
                </c:pt>
                <c:pt idx="394">
                  <c:v>5.3862269689614708</c:v>
                </c:pt>
                <c:pt idx="395">
                  <c:v>5.3862622936630098</c:v>
                </c:pt>
                <c:pt idx="396">
                  <c:v>5.3862973232801092</c:v>
                </c:pt>
                <c:pt idx="397">
                  <c:v>5.3863296124355502</c:v>
                </c:pt>
                <c:pt idx="398">
                  <c:v>5.3863610697314099</c:v>
                </c:pt>
                <c:pt idx="399">
                  <c:v>5.3863891257223706</c:v>
                </c:pt>
                <c:pt idx="400">
                  <c:v>5.3864168998851802</c:v>
                </c:pt>
                <c:pt idx="401">
                  <c:v>5.3864432364093195</c:v>
                </c:pt>
                <c:pt idx="402">
                  <c:v>5.3864669304622304</c:v>
                </c:pt>
                <c:pt idx="403">
                  <c:v>5.3864891502027703</c:v>
                </c:pt>
                <c:pt idx="404">
                  <c:v>5.3865090262257098</c:v>
                </c:pt>
                <c:pt idx="405">
                  <c:v>5.3865471292466998</c:v>
                </c:pt>
                <c:pt idx="406">
                  <c:v>5.3866124029619291</c:v>
                </c:pt>
                <c:pt idx="407">
                  <c:v>5.3866794484123002</c:v>
                </c:pt>
                <c:pt idx="408">
                  <c:v>5.3867461789911406</c:v>
                </c:pt>
                <c:pt idx="409">
                  <c:v>5.3868132028592095</c:v>
                </c:pt>
                <c:pt idx="410">
                  <c:v>5.3868800614055896</c:v>
                </c:pt>
                <c:pt idx="411">
                  <c:v>5.3869448633161703</c:v>
                </c:pt>
                <c:pt idx="412">
                  <c:v>5.3870061779510401</c:v>
                </c:pt>
                <c:pt idx="413">
                  <c:v>5.3870676492803504</c:v>
                </c:pt>
                <c:pt idx="414">
                  <c:v>5.3871254335021508</c:v>
                </c:pt>
                <c:pt idx="415">
                  <c:v>5.3871826441510802</c:v>
                </c:pt>
                <c:pt idx="416">
                  <c:v>5.3872408908696698</c:v>
                </c:pt>
                <c:pt idx="417">
                  <c:v>5.3872933063254402</c:v>
                </c:pt>
                <c:pt idx="418">
                  <c:v>5.3873311184530799</c:v>
                </c:pt>
                <c:pt idx="419">
                  <c:v>5.3873683896650197</c:v>
                </c:pt>
                <c:pt idx="420">
                  <c:v>5.38740414278121</c:v>
                </c:pt>
                <c:pt idx="421">
                  <c:v>5.3874359977822897</c:v>
                </c:pt>
                <c:pt idx="422">
                  <c:v>5.3874680632996901</c:v>
                </c:pt>
                <c:pt idx="423">
                  <c:v>5.3874981391601597</c:v>
                </c:pt>
                <c:pt idx="424">
                  <c:v>5.3875275936709608</c:v>
                </c:pt>
                <c:pt idx="425">
                  <c:v>5.3875508097207003</c:v>
                </c:pt>
                <c:pt idx="426">
                  <c:v>5.3875769914249307</c:v>
                </c:pt>
                <c:pt idx="427">
                  <c:v>5.3875988335751401</c:v>
                </c:pt>
                <c:pt idx="428">
                  <c:v>5.3876173351210603</c:v>
                </c:pt>
                <c:pt idx="429">
                  <c:v>5.3876379859482304</c:v>
                </c:pt>
                <c:pt idx="430">
                  <c:v>5.3876613867590804</c:v>
                </c:pt>
                <c:pt idx="431">
                  <c:v>5.3876824608627603</c:v>
                </c:pt>
                <c:pt idx="432">
                  <c:v>5.3877044796778204</c:v>
                </c:pt>
                <c:pt idx="433">
                  <c:v>5.3877238461069998</c:v>
                </c:pt>
                <c:pt idx="434">
                  <c:v>5.3877415242168798</c:v>
                </c:pt>
                <c:pt idx="435">
                  <c:v>5.3877562525168798</c:v>
                </c:pt>
                <c:pt idx="436">
                  <c:v>5.3877663907963198</c:v>
                </c:pt>
                <c:pt idx="437">
                  <c:v>5.3877794313103307</c:v>
                </c:pt>
                <c:pt idx="438">
                  <c:v>5.3877897200451397</c:v>
                </c:pt>
                <c:pt idx="439">
                  <c:v>5.3877954728389605</c:v>
                </c:pt>
                <c:pt idx="440">
                  <c:v>5.38780287386352</c:v>
                </c:pt>
                <c:pt idx="441">
                  <c:v>5.38780551127397</c:v>
                </c:pt>
                <c:pt idx="442">
                  <c:v>5.3878122227688499</c:v>
                </c:pt>
                <c:pt idx="443">
                  <c:v>5.3878246139759902</c:v>
                </c:pt>
                <c:pt idx="444">
                  <c:v>5.3878327933498307</c:v>
                </c:pt>
                <c:pt idx="445">
                  <c:v>5.3878388159325104</c:v>
                </c:pt>
                <c:pt idx="446">
                  <c:v>5.3878458686421498</c:v>
                </c:pt>
                <c:pt idx="447">
                  <c:v>5.3878472212662203</c:v>
                </c:pt>
                <c:pt idx="448">
                  <c:v>5.3878490544347093</c:v>
                </c:pt>
                <c:pt idx="449">
                  <c:v>5.3878472544134999</c:v>
                </c:pt>
                <c:pt idx="450">
                  <c:v>5.38784485027616</c:v>
                </c:pt>
                <c:pt idx="451">
                  <c:v>5.38783921555072</c:v>
                </c:pt>
                <c:pt idx="452">
                  <c:v>5.38783025052496</c:v>
                </c:pt>
                <c:pt idx="453">
                  <c:v>5.3878213963325594</c:v>
                </c:pt>
                <c:pt idx="454">
                  <c:v>5.3878086308074202</c:v>
                </c:pt>
                <c:pt idx="455">
                  <c:v>5.3877722639098504</c:v>
                </c:pt>
                <c:pt idx="456">
                  <c:v>5.3877341786807005</c:v>
                </c:pt>
                <c:pt idx="457">
                  <c:v>5.3876915602623701</c:v>
                </c:pt>
                <c:pt idx="458">
                  <c:v>5.3876473813954595</c:v>
                </c:pt>
                <c:pt idx="459">
                  <c:v>5.3875974502988706</c:v>
                </c:pt>
                <c:pt idx="460">
                  <c:v>5.3875485482208996</c:v>
                </c:pt>
                <c:pt idx="461">
                  <c:v>5.3874916475234</c:v>
                </c:pt>
                <c:pt idx="462">
                  <c:v>5.3874358089199808</c:v>
                </c:pt>
                <c:pt idx="463">
                  <c:v>5.3873782345246601</c:v>
                </c:pt>
                <c:pt idx="464">
                  <c:v>5.3873123318796097</c:v>
                </c:pt>
                <c:pt idx="465">
                  <c:v>5.3872443178151199</c:v>
                </c:pt>
                <c:pt idx="466">
                  <c:v>5.3871737461543798</c:v>
                </c:pt>
                <c:pt idx="467">
                  <c:v>5.3871000618037694</c:v>
                </c:pt>
                <c:pt idx="468">
                  <c:v>5.3870184655209199</c:v>
                </c:pt>
                <c:pt idx="469">
                  <c:v>5.3869366509914096</c:v>
                </c:pt>
                <c:pt idx="470">
                  <c:v>5.38685087929034</c:v>
                </c:pt>
                <c:pt idx="471">
                  <c:v>5.38675735485592</c:v>
                </c:pt>
                <c:pt idx="472">
                  <c:v>5.3866646892840695</c:v>
                </c:pt>
                <c:pt idx="473">
                  <c:v>5.3865667907415098</c:v>
                </c:pt>
                <c:pt idx="474">
                  <c:v>5.3864633919764504</c:v>
                </c:pt>
                <c:pt idx="475">
                  <c:v>5.3863567189118404</c:v>
                </c:pt>
                <c:pt idx="476">
                  <c:v>5.3862490278494395</c:v>
                </c:pt>
                <c:pt idx="477">
                  <c:v>5.3861366896400202</c:v>
                </c:pt>
                <c:pt idx="478">
                  <c:v>5.3860190997299995</c:v>
                </c:pt>
                <c:pt idx="479">
                  <c:v>5.3859055021178701</c:v>
                </c:pt>
                <c:pt idx="480">
                  <c:v>5.3857998588056502</c:v>
                </c:pt>
                <c:pt idx="481">
                  <c:v>5.3856894472407104</c:v>
                </c:pt>
                <c:pt idx="482">
                  <c:v>5.3855774298485004</c:v>
                </c:pt>
                <c:pt idx="483">
                  <c:v>5.3854622898462505</c:v>
                </c:pt>
                <c:pt idx="484">
                  <c:v>5.3853424156144403</c:v>
                </c:pt>
                <c:pt idx="485">
                  <c:v>5.3852165819178195</c:v>
                </c:pt>
                <c:pt idx="486">
                  <c:v>5.3850876699567998</c:v>
                </c:pt>
                <c:pt idx="487">
                  <c:v>5.3849589329236496</c:v>
                </c:pt>
                <c:pt idx="488">
                  <c:v>5.3848214428470298</c:v>
                </c:pt>
                <c:pt idx="489">
                  <c:v>5.3846826295490704</c:v>
                </c:pt>
                <c:pt idx="490">
                  <c:v>5.3845415827041201</c:v>
                </c:pt>
                <c:pt idx="491">
                  <c:v>5.3843919791169599</c:v>
                </c:pt>
                <c:pt idx="492">
                  <c:v>5.38423411131508</c:v>
                </c:pt>
                <c:pt idx="493">
                  <c:v>5.3840739452590896</c:v>
                </c:pt>
                <c:pt idx="494">
                  <c:v>5.3839063665705797</c:v>
                </c:pt>
                <c:pt idx="495">
                  <c:v>5.3837323903461298</c:v>
                </c:pt>
                <c:pt idx="496">
                  <c:v>5.3835588642221897</c:v>
                </c:pt>
                <c:pt idx="497">
                  <c:v>5.3833784875056301</c:v>
                </c:pt>
                <c:pt idx="498">
                  <c:v>5.3831912943903495</c:v>
                </c:pt>
                <c:pt idx="499">
                  <c:v>5.38300302276427</c:v>
                </c:pt>
                <c:pt idx="500">
                  <c:v>5.38281127859603</c:v>
                </c:pt>
                <c:pt idx="501">
                  <c:v>5.3826124836805702</c:v>
                </c:pt>
                <c:pt idx="502">
                  <c:v>5.38241199057203</c:v>
                </c:pt>
                <c:pt idx="503">
                  <c:v>5.3822072929212901</c:v>
                </c:pt>
                <c:pt idx="504">
                  <c:v>5.3820012954323602</c:v>
                </c:pt>
                <c:pt idx="505">
                  <c:v>5.3817900048992593</c:v>
                </c:pt>
                <c:pt idx="506">
                  <c:v>5.3815747834371104</c:v>
                </c:pt>
                <c:pt idx="507">
                  <c:v>5.3813568344742198</c:v>
                </c:pt>
                <c:pt idx="508">
                  <c:v>5.3811324684388904</c:v>
                </c:pt>
                <c:pt idx="509">
                  <c:v>5.3809056171128002</c:v>
                </c:pt>
                <c:pt idx="510">
                  <c:v>5.38067494367486</c:v>
                </c:pt>
                <c:pt idx="511">
                  <c:v>5.3804409681205199</c:v>
                </c:pt>
                <c:pt idx="512">
                  <c:v>5.38021225705831</c:v>
                </c:pt>
                <c:pt idx="513">
                  <c:v>5.37997438629532</c:v>
                </c:pt>
                <c:pt idx="514">
                  <c:v>5.3797316848297294</c:v>
                </c:pt>
                <c:pt idx="515">
                  <c:v>5.3794806473528398</c:v>
                </c:pt>
                <c:pt idx="516">
                  <c:v>5.3792153913957304</c:v>
                </c:pt>
                <c:pt idx="517">
                  <c:v>5.3789469824345097</c:v>
                </c:pt>
                <c:pt idx="518">
                  <c:v>5.3786622625358698</c:v>
                </c:pt>
                <c:pt idx="519">
                  <c:v>5.3783703271857703</c:v>
                </c:pt>
                <c:pt idx="520">
                  <c:v>5.3780751755155798</c:v>
                </c:pt>
                <c:pt idx="521">
                  <c:v>5.3777624400061708</c:v>
                </c:pt>
                <c:pt idx="522">
                  <c:v>5.3774554399597703</c:v>
                </c:pt>
                <c:pt idx="523">
                  <c:v>5.3771383580810896</c:v>
                </c:pt>
                <c:pt idx="524">
                  <c:v>5.3768097034767095</c:v>
                </c:pt>
                <c:pt idx="525">
                  <c:v>5.3764710045214601</c:v>
                </c:pt>
                <c:pt idx="526">
                  <c:v>5.3761244596772908</c:v>
                </c:pt>
                <c:pt idx="527">
                  <c:v>5.3757708851473902</c:v>
                </c:pt>
                <c:pt idx="528">
                  <c:v>5.3754122657339201</c:v>
                </c:pt>
                <c:pt idx="529">
                  <c:v>5.3750385238649701</c:v>
                </c:pt>
                <c:pt idx="530">
                  <c:v>5.3746477228224405</c:v>
                </c:pt>
                <c:pt idx="531">
                  <c:v>5.3742579245162299</c:v>
                </c:pt>
                <c:pt idx="532">
                  <c:v>5.3738587614167104</c:v>
                </c:pt>
                <c:pt idx="533">
                  <c:v>5.3734565677457304</c:v>
                </c:pt>
                <c:pt idx="534">
                  <c:v>5.3730519598276496</c:v>
                </c:pt>
                <c:pt idx="535">
                  <c:v>5.3726260068434701</c:v>
                </c:pt>
                <c:pt idx="536">
                  <c:v>5.3722018960309299</c:v>
                </c:pt>
                <c:pt idx="537">
                  <c:v>5.3717756712490097</c:v>
                </c:pt>
                <c:pt idx="538">
                  <c:v>5.3713429320293802</c:v>
                </c:pt>
                <c:pt idx="539">
                  <c:v>5.3709056966104702</c:v>
                </c:pt>
                <c:pt idx="540">
                  <c:v>5.3704579039039002</c:v>
                </c:pt>
                <c:pt idx="541">
                  <c:v>5.3700181031448002</c:v>
                </c:pt>
                <c:pt idx="542">
                  <c:v>5.3695755821675304</c:v>
                </c:pt>
                <c:pt idx="543">
                  <c:v>5.3691120838866002</c:v>
                </c:pt>
                <c:pt idx="544">
                  <c:v>5.3687023982958202</c:v>
                </c:pt>
                <c:pt idx="545">
                  <c:v>5.3682549749612898</c:v>
                </c:pt>
                <c:pt idx="546">
                  <c:v>5.36780974513003</c:v>
                </c:pt>
                <c:pt idx="547">
                  <c:v>5.3673358552090606</c:v>
                </c:pt>
                <c:pt idx="548">
                  <c:v>5.3668550724070405</c:v>
                </c:pt>
                <c:pt idx="549">
                  <c:v>5.3664092260572795</c:v>
                </c:pt>
                <c:pt idx="550">
                  <c:v>5.3659318189268497</c:v>
                </c:pt>
                <c:pt idx="551">
                  <c:v>5.3654753088777998</c:v>
                </c:pt>
                <c:pt idx="552">
                  <c:v>5.3649174346397199</c:v>
                </c:pt>
                <c:pt idx="553">
                  <c:v>5.3643798788500394</c:v>
                </c:pt>
                <c:pt idx="554">
                  <c:v>5.3638770290916398</c:v>
                </c:pt>
                <c:pt idx="555">
                  <c:v>5.3633255819904395</c:v>
                </c:pt>
                <c:pt idx="556">
                  <c:v>5.3627751316664796</c:v>
                </c:pt>
                <c:pt idx="557">
                  <c:v>5.3621544073810297</c:v>
                </c:pt>
                <c:pt idx="558">
                  <c:v>5.3614458645732501</c:v>
                </c:pt>
                <c:pt idx="559">
                  <c:v>5.3605803882032292</c:v>
                </c:pt>
                <c:pt idx="560">
                  <c:v>5.35961592356864</c:v>
                </c:pt>
                <c:pt idx="561">
                  <c:v>5.3586398660891703</c:v>
                </c:pt>
                <c:pt idx="562">
                  <c:v>5.35761683920098</c:v>
                </c:pt>
                <c:pt idx="563">
                  <c:v>5.3565810064641104</c:v>
                </c:pt>
                <c:pt idx="564">
                  <c:v>5.3555716666707305</c:v>
                </c:pt>
                <c:pt idx="565">
                  <c:v>5.3544537046123093</c:v>
                </c:pt>
                <c:pt idx="566">
                  <c:v>5.3532592440631497</c:v>
                </c:pt>
                <c:pt idx="567">
                  <c:v>5.3519721410774803</c:v>
                </c:pt>
                <c:pt idx="568">
                  <c:v>5.3506376222463095</c:v>
                </c:pt>
                <c:pt idx="569">
                  <c:v>5.3493022995733002</c:v>
                </c:pt>
                <c:pt idx="570">
                  <c:v>5.3478921384867002</c:v>
                </c:pt>
                <c:pt idx="571">
                  <c:v>5.34645250784805</c:v>
                </c:pt>
                <c:pt idx="572">
                  <c:v>5.3449269066551999</c:v>
                </c:pt>
                <c:pt idx="573">
                  <c:v>5.3433864830390707</c:v>
                </c:pt>
                <c:pt idx="574">
                  <c:v>5.34178535657556</c:v>
                </c:pt>
                <c:pt idx="575">
                  <c:v>5.3401445852087202</c:v>
                </c:pt>
                <c:pt idx="576">
                  <c:v>5.33882766073165</c:v>
                </c:pt>
                <c:pt idx="577">
                  <c:v>5.3376864278745995</c:v>
                </c:pt>
                <c:pt idx="578">
                  <c:v>5.3370618434111101</c:v>
                </c:pt>
                <c:pt idx="579">
                  <c:v>5.3364000027706799</c:v>
                </c:pt>
                <c:pt idx="580">
                  <c:v>5.3356817896855802</c:v>
                </c:pt>
                <c:pt idx="581">
                  <c:v>5.3349163968692803</c:v>
                </c:pt>
                <c:pt idx="582">
                  <c:v>5.33409316969444</c:v>
                </c:pt>
                <c:pt idx="583">
                  <c:v>5.3332104178451001</c:v>
                </c:pt>
                <c:pt idx="584">
                  <c:v>5.3322779594120204</c:v>
                </c:pt>
                <c:pt idx="585">
                  <c:v>5.3312910907825799</c:v>
                </c:pt>
                <c:pt idx="586">
                  <c:v>5.3302490357801702</c:v>
                </c:pt>
                <c:pt idx="587">
                  <c:v>5.3291493600993203</c:v>
                </c:pt>
                <c:pt idx="588">
                  <c:v>5.32799325273613</c:v>
                </c:pt>
                <c:pt idx="589">
                  <c:v>5.3267714191955298</c:v>
                </c:pt>
                <c:pt idx="590">
                  <c:v>5.3254784865254798</c:v>
                </c:pt>
                <c:pt idx="591">
                  <c:v>5.32415406006995</c:v>
                </c:pt>
                <c:pt idx="592">
                  <c:v>5.3228088849102599</c:v>
                </c:pt>
                <c:pt idx="593">
                  <c:v>5.32144278460507</c:v>
                </c:pt>
                <c:pt idx="594">
                  <c:v>5.3200553131450494</c:v>
                </c:pt>
                <c:pt idx="595">
                  <c:v>5.3186360914720296</c:v>
                </c:pt>
                <c:pt idx="596">
                  <c:v>5.3172120273462493</c:v>
                </c:pt>
                <c:pt idx="597">
                  <c:v>5.3157673242478207</c:v>
                </c:pt>
                <c:pt idx="598">
                  <c:v>5.3143000079446603</c:v>
                </c:pt>
                <c:pt idx="599">
                  <c:v>5.3128094752521502</c:v>
                </c:pt>
                <c:pt idx="600">
                  <c:v>5.3113093036105905</c:v>
                </c:pt>
                <c:pt idx="601">
                  <c:v>5.3097830929854704</c:v>
                </c:pt>
                <c:pt idx="602">
                  <c:v>5.3082524821908796</c:v>
                </c:pt>
                <c:pt idx="603">
                  <c:v>5.30671957990723</c:v>
                </c:pt>
                <c:pt idx="604">
                  <c:v>5.3051643904963299</c:v>
                </c:pt>
                <c:pt idx="605">
                  <c:v>5.3035954592169299</c:v>
                </c:pt>
                <c:pt idx="606">
                  <c:v>5.3020144708839201</c:v>
                </c:pt>
                <c:pt idx="607">
                  <c:v>5.3004091436652399</c:v>
                </c:pt>
                <c:pt idx="608">
                  <c:v>5.2987985308247199</c:v>
                </c:pt>
                <c:pt idx="609">
                  <c:v>5.2971650134879598</c:v>
                </c:pt>
                <c:pt idx="610">
                  <c:v>5.29552861710863</c:v>
                </c:pt>
                <c:pt idx="611">
                  <c:v>5.2938884491420906</c:v>
                </c:pt>
                <c:pt idx="612">
                  <c:v>5.2922335332124106</c:v>
                </c:pt>
                <c:pt idx="613">
                  <c:v>5.2905496979735496</c:v>
                </c:pt>
                <c:pt idx="614">
                  <c:v>5.2888410891948601</c:v>
                </c:pt>
                <c:pt idx="615">
                  <c:v>5.2870988875349205</c:v>
                </c:pt>
                <c:pt idx="616">
                  <c:v>5.28532116271818</c:v>
                </c:pt>
                <c:pt idx="617">
                  <c:v>5.2835276157974702</c:v>
                </c:pt>
                <c:pt idx="618">
                  <c:v>5.28171132285543</c:v>
                </c:pt>
                <c:pt idx="619">
                  <c:v>5.2798618290002599</c:v>
                </c:pt>
                <c:pt idx="620">
                  <c:v>5.2779856626488604</c:v>
                </c:pt>
                <c:pt idx="621">
                  <c:v>5.2760904452869699</c:v>
                </c:pt>
                <c:pt idx="622">
                  <c:v>5.2741694168003699</c:v>
                </c:pt>
                <c:pt idx="623">
                  <c:v>5.2722288657805505</c:v>
                </c:pt>
                <c:pt idx="624">
                  <c:v>5.2702735524971001</c:v>
                </c:pt>
                <c:pt idx="625">
                  <c:v>5.2682917229081907</c:v>
                </c:pt>
                <c:pt idx="626">
                  <c:v>5.2662993955278194</c:v>
                </c:pt>
                <c:pt idx="627">
                  <c:v>5.2642927971855196</c:v>
                </c:pt>
                <c:pt idx="628">
                  <c:v>5.2622743523453996</c:v>
                </c:pt>
                <c:pt idx="629">
                  <c:v>5.2602434014307704</c:v>
                </c:pt>
                <c:pt idx="630">
                  <c:v>5.2581962543788805</c:v>
                </c:pt>
                <c:pt idx="631">
                  <c:v>5.2561305853406406</c:v>
                </c:pt>
                <c:pt idx="632">
                  <c:v>5.2540481108562496</c:v>
                </c:pt>
                <c:pt idx="633">
                  <c:v>5.2519571224983306</c:v>
                </c:pt>
                <c:pt idx="634">
                  <c:v>5.2498426971375602</c:v>
                </c:pt>
                <c:pt idx="635">
                  <c:v>5.2477117530892405</c:v>
                </c:pt>
                <c:pt idx="636">
                  <c:v>5.2455607294595499</c:v>
                </c:pt>
                <c:pt idx="637">
                  <c:v>5.2433837626183104</c:v>
                </c:pt>
                <c:pt idx="638">
                  <c:v>5.2411790454273595</c:v>
                </c:pt>
                <c:pt idx="639">
                  <c:v>5.2389548213683002</c:v>
                </c:pt>
                <c:pt idx="640">
                  <c:v>5.2367030489914699</c:v>
                </c:pt>
                <c:pt idx="641">
                  <c:v>5.23441866057453</c:v>
                </c:pt>
                <c:pt idx="642">
                  <c:v>5.2321112029907599</c:v>
                </c:pt>
                <c:pt idx="643">
                  <c:v>5.2297825223623606</c:v>
                </c:pt>
                <c:pt idx="644">
                  <c:v>5.2274275019765497</c:v>
                </c:pt>
                <c:pt idx="645">
                  <c:v>5.2249730416724898</c:v>
                </c:pt>
                <c:pt idx="646">
                  <c:v>5.2222610067135697</c:v>
                </c:pt>
                <c:pt idx="647">
                  <c:v>5.2194002172541305</c:v>
                </c:pt>
                <c:pt idx="648">
                  <c:v>5.2165195868135701</c:v>
                </c:pt>
                <c:pt idx="649">
                  <c:v>5.2136178215189899</c:v>
                </c:pt>
                <c:pt idx="650">
                  <c:v>5.2106860313753005</c:v>
                </c:pt>
                <c:pt idx="651">
                  <c:v>5.2077324615487095</c:v>
                </c:pt>
                <c:pt idx="652">
                  <c:v>5.2047666460833</c:v>
                </c:pt>
                <c:pt idx="653">
                  <c:v>5.2017826122396098</c:v>
                </c:pt>
                <c:pt idx="654">
                  <c:v>5.1987725963214402</c:v>
                </c:pt>
                <c:pt idx="655">
                  <c:v>5.1957387706575204</c:v>
                </c:pt>
                <c:pt idx="656">
                  <c:v>5.1926754887214805</c:v>
                </c:pt>
                <c:pt idx="657">
                  <c:v>5.1895828562759299</c:v>
                </c:pt>
                <c:pt idx="658">
                  <c:v>5.18646106361461</c:v>
                </c:pt>
                <c:pt idx="659">
                  <c:v>5.1833043658570697</c:v>
                </c:pt>
                <c:pt idx="660">
                  <c:v>5.1801097009406707</c:v>
                </c:pt>
                <c:pt idx="661">
                  <c:v>5.1768850236229405</c:v>
                </c:pt>
                <c:pt idx="662">
                  <c:v>5.17362801795759</c:v>
                </c:pt>
                <c:pt idx="663">
                  <c:v>5.1703635638453695</c:v>
                </c:pt>
                <c:pt idx="664">
                  <c:v>5.1673250486763198</c:v>
                </c:pt>
                <c:pt idx="665">
                  <c:v>5.1644879266072099</c:v>
                </c:pt>
                <c:pt idx="666">
                  <c:v>5.1616283661429794</c:v>
                </c:pt>
                <c:pt idx="667">
                  <c:v>5.1587471770237903</c:v>
                </c:pt>
                <c:pt idx="668">
                  <c:v>5.1558455144756499</c:v>
                </c:pt>
                <c:pt idx="669">
                  <c:v>5.15292081580046</c:v>
                </c:pt>
                <c:pt idx="670">
                  <c:v>5.1499788042504395</c:v>
                </c:pt>
                <c:pt idx="671">
                  <c:v>5.14701362643547</c:v>
                </c:pt>
                <c:pt idx="672">
                  <c:v>5.1440219616231895</c:v>
                </c:pt>
                <c:pt idx="673">
                  <c:v>5.1410083109004798</c:v>
                </c:pt>
                <c:pt idx="674">
                  <c:v>5.1379616196041802</c:v>
                </c:pt>
                <c:pt idx="675">
                  <c:v>5.1348751377780903</c:v>
                </c:pt>
                <c:pt idx="676">
                  <c:v>5.1317580301132804</c:v>
                </c:pt>
                <c:pt idx="677">
                  <c:v>5.1286055325955306</c:v>
                </c:pt>
                <c:pt idx="678">
                  <c:v>5.1254159458947601</c:v>
                </c:pt>
                <c:pt idx="679">
                  <c:v>5.1221883668460997</c:v>
                </c:pt>
                <c:pt idx="680">
                  <c:v>5.1189205270204399</c:v>
                </c:pt>
                <c:pt idx="681">
                  <c:v>5.1156134441404397</c:v>
                </c:pt>
                <c:pt idx="682">
                  <c:v>5.1122808180477994</c:v>
                </c:pt>
                <c:pt idx="683">
                  <c:v>5.1089638846710503</c:v>
                </c:pt>
                <c:pt idx="684">
                  <c:v>5.1056376143877493</c:v>
                </c:pt>
                <c:pt idx="685">
                  <c:v>5.1022834947243503</c:v>
                </c:pt>
                <c:pt idx="686">
                  <c:v>5.0988952415248106</c:v>
                </c:pt>
                <c:pt idx="687">
                  <c:v>5.0954769411282497</c:v>
                </c:pt>
                <c:pt idx="688">
                  <c:v>5.0920259526669094</c:v>
                </c:pt>
                <c:pt idx="689">
                  <c:v>5.0885282968062304</c:v>
                </c:pt>
                <c:pt idx="690">
                  <c:v>5.0850050668801892</c:v>
                </c:pt>
                <c:pt idx="691">
                  <c:v>5.08143799192269</c:v>
                </c:pt>
                <c:pt idx="692">
                  <c:v>5.0778232192663602</c:v>
                </c:pt>
                <c:pt idx="693">
                  <c:v>5.0741566101281794</c:v>
                </c:pt>
                <c:pt idx="694">
                  <c:v>5.0704455269721702</c:v>
                </c:pt>
                <c:pt idx="695">
                  <c:v>5.0666851953186294</c:v>
                </c:pt>
                <c:pt idx="696">
                  <c:v>5.06288289149545</c:v>
                </c:pt>
                <c:pt idx="697">
                  <c:v>5.0590405104447598</c:v>
                </c:pt>
                <c:pt idx="698">
                  <c:v>5.0551575688059005</c:v>
                </c:pt>
                <c:pt idx="699">
                  <c:v>5.05124272909348</c:v>
                </c:pt>
                <c:pt idx="700">
                  <c:v>5.0472987291608193</c:v>
                </c:pt>
                <c:pt idx="701">
                  <c:v>5.04332283401566</c:v>
                </c:pt>
                <c:pt idx="702">
                  <c:v>5.0392902066672898</c:v>
                </c:pt>
                <c:pt idx="703">
                  <c:v>5.0351868823097305</c:v>
                </c:pt>
                <c:pt idx="704">
                  <c:v>5.0310589696127401</c:v>
                </c:pt>
                <c:pt idx="705">
                  <c:v>5.0268945117638495</c:v>
                </c:pt>
                <c:pt idx="706">
                  <c:v>5.0226782610142902</c:v>
                </c:pt>
                <c:pt idx="707">
                  <c:v>5.0184173935290302</c:v>
                </c:pt>
                <c:pt idx="708">
                  <c:v>5.0141128302024098</c:v>
                </c:pt>
                <c:pt idx="709">
                  <c:v>5.0097563515476402</c:v>
                </c:pt>
                <c:pt idx="710">
                  <c:v>5.0053556554829299</c:v>
                </c:pt>
                <c:pt idx="711">
                  <c:v>5.0009089879042605</c:v>
                </c:pt>
                <c:pt idx="712">
                  <c:v>4.9964237742751401</c:v>
                </c:pt>
                <c:pt idx="713">
                  <c:v>4.9919010350160296</c:v>
                </c:pt>
                <c:pt idx="714">
                  <c:v>4.9873530340080396</c:v>
                </c:pt>
                <c:pt idx="715">
                  <c:v>4.9827656000483902</c:v>
                </c:pt>
                <c:pt idx="716">
                  <c:v>4.9781498434943297</c:v>
                </c:pt>
                <c:pt idx="717">
                  <c:v>4.9735010735047602</c:v>
                </c:pt>
                <c:pt idx="718">
                  <c:v>4.9688138360455492</c:v>
                </c:pt>
                <c:pt idx="719">
                  <c:v>4.9640819378248597</c:v>
                </c:pt>
                <c:pt idx="720">
                  <c:v>4.9593065495442401</c:v>
                </c:pt>
                <c:pt idx="721">
                  <c:v>4.9544649450337301</c:v>
                </c:pt>
                <c:pt idx="722">
                  <c:v>4.9495640881012193</c:v>
                </c:pt>
                <c:pt idx="723">
                  <c:v>4.9445983858118998</c:v>
                </c:pt>
                <c:pt idx="724">
                  <c:v>4.9395781211687302</c:v>
                </c:pt>
                <c:pt idx="725">
                  <c:v>4.9345166508306102</c:v>
                </c:pt>
                <c:pt idx="726">
                  <c:v>4.9294074511552299</c:v>
                </c:pt>
                <c:pt idx="727">
                  <c:v>4.9242518955126497</c:v>
                </c:pt>
                <c:pt idx="728">
                  <c:v>4.9190647783633805</c:v>
                </c:pt>
                <c:pt idx="729">
                  <c:v>4.9138489430395706</c:v>
                </c:pt>
                <c:pt idx="730">
                  <c:v>4.9085902250897497</c:v>
                </c:pt>
                <c:pt idx="731">
                  <c:v>4.9033001472212803</c:v>
                </c:pt>
                <c:pt idx="732">
                  <c:v>4.8979725594918797</c:v>
                </c:pt>
                <c:pt idx="733">
                  <c:v>4.8925994056681406</c:v>
                </c:pt>
                <c:pt idx="734">
                  <c:v>4.8871770613610899</c:v>
                </c:pt>
                <c:pt idx="735">
                  <c:v>4.8817094478531402</c:v>
                </c:pt>
                <c:pt idx="736">
                  <c:v>4.8761874587590999</c:v>
                </c:pt>
                <c:pt idx="737">
                  <c:v>4.8706192534108999</c:v>
                </c:pt>
                <c:pt idx="738">
                  <c:v>4.8650182825914499</c:v>
                </c:pt>
                <c:pt idx="739">
                  <c:v>4.85937584720463</c:v>
                </c:pt>
                <c:pt idx="740">
                  <c:v>4.8537136692072798</c:v>
                </c:pt>
                <c:pt idx="741">
                  <c:v>4.8480395326588299</c:v>
                </c:pt>
                <c:pt idx="742">
                  <c:v>4.84232992242889</c:v>
                </c:pt>
                <c:pt idx="743">
                  <c:v>4.8365816304365996</c:v>
                </c:pt>
                <c:pt idx="744">
                  <c:v>4.8307996917255798</c:v>
                </c:pt>
                <c:pt idx="745">
                  <c:v>4.824978559481</c:v>
                </c:pt>
                <c:pt idx="746">
                  <c:v>4.8191023813177702</c:v>
                </c:pt>
                <c:pt idx="747">
                  <c:v>4.8131719055059605</c:v>
                </c:pt>
                <c:pt idx="748">
                  <c:v>4.8071899123550699</c:v>
                </c:pt>
                <c:pt idx="749">
                  <c:v>4.8011530477613498</c:v>
                </c:pt>
                <c:pt idx="750">
                  <c:v>4.7950732928708106</c:v>
                </c:pt>
                <c:pt idx="751">
                  <c:v>4.7889610947887808</c:v>
                </c:pt>
                <c:pt idx="752">
                  <c:v>4.7828152922480101</c:v>
                </c:pt>
                <c:pt idx="753">
                  <c:v>4.7766357072684</c:v>
                </c:pt>
                <c:pt idx="754">
                  <c:v>4.7704297536578597</c:v>
                </c:pt>
                <c:pt idx="755">
                  <c:v>4.7641924504489896</c:v>
                </c:pt>
                <c:pt idx="756">
                  <c:v>4.7579045166730198</c:v>
                </c:pt>
                <c:pt idx="757">
                  <c:v>4.7515740912832101</c:v>
                </c:pt>
                <c:pt idx="758">
                  <c:v>4.7451917209637005</c:v>
                </c:pt>
                <c:pt idx="759">
                  <c:v>4.7387480067731005</c:v>
                </c:pt>
                <c:pt idx="760">
                  <c:v>4.73228532802713</c:v>
                </c:pt>
                <c:pt idx="761">
                  <c:v>4.7257840328010694</c:v>
                </c:pt>
                <c:pt idx="762">
                  <c:v>4.71923122239071</c:v>
                </c:pt>
                <c:pt idx="763">
                  <c:v>4.7126230130404299</c:v>
                </c:pt>
                <c:pt idx="764">
                  <c:v>4.7059803526126496</c:v>
                </c:pt>
                <c:pt idx="765">
                  <c:v>4.6993142698515307</c:v>
                </c:pt>
                <c:pt idx="766">
                  <c:v>4.6926018682633206</c:v>
                </c:pt>
                <c:pt idx="767">
                  <c:v>4.6858498526965793</c:v>
                </c:pt>
                <c:pt idx="768">
                  <c:v>4.67906203832539</c:v>
                </c:pt>
                <c:pt idx="769">
                  <c:v>4.67221269403543</c:v>
                </c:pt>
                <c:pt idx="770">
                  <c:v>4.6652935694001698</c:v>
                </c:pt>
                <c:pt idx="771">
                  <c:v>4.6582922845940606</c:v>
                </c:pt>
                <c:pt idx="772">
                  <c:v>4.6512506672427696</c:v>
                </c:pt>
                <c:pt idx="773">
                  <c:v>4.6441741370332101</c:v>
                </c:pt>
                <c:pt idx="774">
                  <c:v>4.6370673062984498</c:v>
                </c:pt>
                <c:pt idx="775">
                  <c:v>4.6299407280684397</c:v>
                </c:pt>
                <c:pt idx="776">
                  <c:v>4.6227812431105706</c:v>
                </c:pt>
                <c:pt idx="777">
                  <c:v>4.6155965803944401</c:v>
                </c:pt>
                <c:pt idx="778">
                  <c:v>4.6083881774917499</c:v>
                </c:pt>
                <c:pt idx="779">
                  <c:v>4.6011460639439505</c:v>
                </c:pt>
                <c:pt idx="780">
                  <c:v>4.5938516989646692</c:v>
                </c:pt>
                <c:pt idx="781">
                  <c:v>4.5865106487407701</c:v>
                </c:pt>
                <c:pt idx="782">
                  <c:v>4.5791160393022805</c:v>
                </c:pt>
                <c:pt idx="783">
                  <c:v>4.5715978447475196</c:v>
                </c:pt>
                <c:pt idx="784">
                  <c:v>4.5640129964158698</c:v>
                </c:pt>
                <c:pt idx="785">
                  <c:v>4.55639110413696</c:v>
                </c:pt>
                <c:pt idx="786">
                  <c:v>4.5487291607575502</c:v>
                </c:pt>
                <c:pt idx="787">
                  <c:v>4.54103120674033</c:v>
                </c:pt>
                <c:pt idx="788">
                  <c:v>4.5333047663223898</c:v>
                </c:pt>
                <c:pt idx="789">
                  <c:v>4.5255430387907403</c:v>
                </c:pt>
                <c:pt idx="790">
                  <c:v>4.5177273164965897</c:v>
                </c:pt>
                <c:pt idx="791">
                  <c:v>4.5098477102389394</c:v>
                </c:pt>
                <c:pt idx="792">
                  <c:v>4.5019104478367602</c:v>
                </c:pt>
                <c:pt idx="793">
                  <c:v>4.4939199727802599</c:v>
                </c:pt>
                <c:pt idx="794">
                  <c:v>4.4858641788990603</c:v>
                </c:pt>
                <c:pt idx="795">
                  <c:v>4.4777637226579801</c:v>
                </c:pt>
                <c:pt idx="796">
                  <c:v>4.4696342685101298</c:v>
                </c:pt>
                <c:pt idx="797">
                  <c:v>4.4614803692984593</c:v>
                </c:pt>
                <c:pt idx="798">
                  <c:v>4.4533041883064799</c:v>
                </c:pt>
                <c:pt idx="799">
                  <c:v>4.4451039213537396</c:v>
                </c:pt>
                <c:pt idx="800">
                  <c:v>4.4368603941462794</c:v>
                </c:pt>
                <c:pt idx="801">
                  <c:v>4.4285568941903106</c:v>
                </c:pt>
                <c:pt idx="802">
                  <c:v>4.42019155816969</c:v>
                </c:pt>
                <c:pt idx="803">
                  <c:v>4.4117591595814698</c:v>
                </c:pt>
                <c:pt idx="804">
                  <c:v>4.40325428629441</c:v>
                </c:pt>
                <c:pt idx="805">
                  <c:v>4.3946905458186105</c:v>
                </c:pt>
                <c:pt idx="806">
                  <c:v>4.3860950309434701</c:v>
                </c:pt>
                <c:pt idx="807">
                  <c:v>4.3774925697444393</c:v>
                </c:pt>
                <c:pt idx="808">
                  <c:v>4.3688742605673996</c:v>
                </c:pt>
                <c:pt idx="809">
                  <c:v>4.3602224751150995</c:v>
                </c:pt>
                <c:pt idx="810">
                  <c:v>4.3515387332676001</c:v>
                </c:pt>
                <c:pt idx="811">
                  <c:v>4.3428170468838596</c:v>
                </c:pt>
                <c:pt idx="812">
                  <c:v>4.3340351081019302</c:v>
                </c:pt>
                <c:pt idx="813">
                  <c:v>4.3251867772307993</c:v>
                </c:pt>
                <c:pt idx="814">
                  <c:v>4.31627282478465</c:v>
                </c:pt>
                <c:pt idx="815">
                  <c:v>4.3073117703389601</c:v>
                </c:pt>
                <c:pt idx="816">
                  <c:v>4.2983233403924794</c:v>
                </c:pt>
                <c:pt idx="817">
                  <c:v>4.2893138129277508</c:v>
                </c:pt>
                <c:pt idx="818">
                  <c:v>4.2802844786335701</c:v>
                </c:pt>
                <c:pt idx="819">
                  <c:v>4.2712122312135996</c:v>
                </c:pt>
                <c:pt idx="820">
                  <c:v>4.2621192032188802</c:v>
                </c:pt>
                <c:pt idx="821">
                  <c:v>4.2529631394575098</c:v>
                </c:pt>
                <c:pt idx="822">
                  <c:v>4.2437730530201696</c:v>
                </c:pt>
                <c:pt idx="823">
                  <c:v>4.2345194714780003</c:v>
                </c:pt>
                <c:pt idx="824">
                  <c:v>4.2252111598617299</c:v>
                </c:pt>
                <c:pt idx="825">
                  <c:v>4.2158839600498705</c:v>
                </c:pt>
                <c:pt idx="826">
                  <c:v>4.2065285138293902</c:v>
                </c:pt>
                <c:pt idx="827">
                  <c:v>4.19717798372234</c:v>
                </c:pt>
                <c:pt idx="828">
                  <c:v>4.1878169869317201</c:v>
                </c:pt>
                <c:pt idx="829">
                  <c:v>4.1784286510052899</c:v>
                </c:pt>
                <c:pt idx="830">
                  <c:v>4.1690085252858102</c:v>
                </c:pt>
                <c:pt idx="831">
                  <c:v>4.15952907244335</c:v>
                </c:pt>
                <c:pt idx="832">
                  <c:v>4.1500101491294998</c:v>
                </c:pt>
                <c:pt idx="833">
                  <c:v>4.1404403183028897</c:v>
                </c:pt>
                <c:pt idx="834">
                  <c:v>4.1308217183512994</c:v>
                </c:pt>
                <c:pt idx="835">
                  <c:v>4.1211765588710998</c:v>
                </c:pt>
                <c:pt idx="836">
                  <c:v>4.1115005199392698</c:v>
                </c:pt>
                <c:pt idx="837">
                  <c:v>4.1018367198494801</c:v>
                </c:pt>
                <c:pt idx="838">
                  <c:v>4.0921614537084006</c:v>
                </c:pt>
                <c:pt idx="839">
                  <c:v>4.0824629944131203</c:v>
                </c:pt>
                <c:pt idx="840">
                  <c:v>4.0727374905956495</c:v>
                </c:pt>
                <c:pt idx="841">
                  <c:v>4.06295308798581</c:v>
                </c:pt>
                <c:pt idx="842">
                  <c:v>4.0531419727271096</c:v>
                </c:pt>
                <c:pt idx="843">
                  <c:v>4.0432937081331799</c:v>
                </c:pt>
                <c:pt idx="844">
                  <c:v>4.0334258203696196</c:v>
                </c:pt>
                <c:pt idx="845">
                  <c:v>4.0235636545494096</c:v>
                </c:pt>
                <c:pt idx="846">
                  <c:v>4.0136836843659101</c:v>
                </c:pt>
                <c:pt idx="847">
                  <c:v>4.0038238234813397</c:v>
                </c:pt>
                <c:pt idx="848">
                  <c:v>3.9939563136852199</c:v>
                </c:pt>
                <c:pt idx="849">
                  <c:v>3.9840641331783599</c:v>
                </c:pt>
                <c:pt idx="850">
                  <c:v>3.97414242155366</c:v>
                </c:pt>
                <c:pt idx="851">
                  <c:v>3.9641704914814699</c:v>
                </c:pt>
                <c:pt idx="852">
                  <c:v>3.9541786537893699</c:v>
                </c:pt>
                <c:pt idx="853">
                  <c:v>3.9441549901378599</c:v>
                </c:pt>
                <c:pt idx="854">
                  <c:v>3.9341354743279</c:v>
                </c:pt>
                <c:pt idx="855">
                  <c:v>3.9241244378151001</c:v>
                </c:pt>
                <c:pt idx="856">
                  <c:v>3.91413192747831</c:v>
                </c:pt>
                <c:pt idx="857">
                  <c:v>3.9041526706344496</c:v>
                </c:pt>
                <c:pt idx="858">
                  <c:v>3.8941555596668098</c:v>
                </c:pt>
                <c:pt idx="859">
                  <c:v>3.88411644912444</c:v>
                </c:pt>
                <c:pt idx="860">
                  <c:v>3.8740451988051299</c:v>
                </c:pt>
                <c:pt idx="861">
                  <c:v>3.8639291961130398</c:v>
                </c:pt>
                <c:pt idx="862">
                  <c:v>3.8538078940171401</c:v>
                </c:pt>
                <c:pt idx="863">
                  <c:v>3.8436817001367398</c:v>
                </c:pt>
                <c:pt idx="864">
                  <c:v>3.8335719790713703</c:v>
                </c:pt>
                <c:pt idx="865">
                  <c:v>3.8234763211637399</c:v>
                </c:pt>
                <c:pt idx="866">
                  <c:v>3.8133845114658502</c:v>
                </c:pt>
                <c:pt idx="867">
                  <c:v>3.8033052278791604</c:v>
                </c:pt>
                <c:pt idx="868">
                  <c:v>3.7932063076025702</c:v>
                </c:pt>
                <c:pt idx="869">
                  <c:v>3.78308276915363</c:v>
                </c:pt>
                <c:pt idx="870">
                  <c:v>3.7729291394695701</c:v>
                </c:pt>
                <c:pt idx="871">
                  <c:v>3.7627680799067598</c:v>
                </c:pt>
                <c:pt idx="872">
                  <c:v>3.7526119739077699</c:v>
                </c:pt>
                <c:pt idx="873">
                  <c:v>3.74246877258122</c:v>
                </c:pt>
                <c:pt idx="874">
                  <c:v>3.7323454761526502</c:v>
                </c:pt>
                <c:pt idx="875">
                  <c:v>3.7222335585141999</c:v>
                </c:pt>
                <c:pt idx="876">
                  <c:v>3.7121393646052701</c:v>
                </c:pt>
                <c:pt idx="877">
                  <c:v>3.7020496766385</c:v>
                </c:pt>
                <c:pt idx="878">
                  <c:v>3.6919529323247398</c:v>
                </c:pt>
                <c:pt idx="879">
                  <c:v>3.6818445451537802</c:v>
                </c:pt>
                <c:pt idx="880">
                  <c:v>3.6717219566310102</c:v>
                </c:pt>
                <c:pt idx="881">
                  <c:v>3.6615946357858</c:v>
                </c:pt>
                <c:pt idx="882">
                  <c:v>3.6514673200576797</c:v>
                </c:pt>
                <c:pt idx="883">
                  <c:v>3.6413473538581602</c:v>
                </c:pt>
                <c:pt idx="884">
                  <c:v>3.63131470842099</c:v>
                </c:pt>
                <c:pt idx="885">
                  <c:v>3.6212513412709502</c:v>
                </c:pt>
                <c:pt idx="886">
                  <c:v>3.6112000000405602</c:v>
                </c:pt>
                <c:pt idx="887">
                  <c:v>3.6011201938601598</c:v>
                </c:pt>
                <c:pt idx="888">
                  <c:v>3.5910219706398401</c:v>
                </c:pt>
                <c:pt idx="889">
                  <c:v>3.5809828690220002</c:v>
                </c:pt>
                <c:pt idx="890">
                  <c:v>3.5709095899907202</c:v>
                </c:pt>
                <c:pt idx="891">
                  <c:v>3.5608560316346902</c:v>
                </c:pt>
                <c:pt idx="892">
                  <c:v>3.5507929351245102</c:v>
                </c:pt>
                <c:pt idx="893">
                  <c:v>3.5407456931647596</c:v>
                </c:pt>
                <c:pt idx="894">
                  <c:v>3.53078592630095</c:v>
                </c:pt>
                <c:pt idx="895">
                  <c:v>3.5208186425884902</c:v>
                </c:pt>
                <c:pt idx="896">
                  <c:v>3.5108615107597703</c:v>
                </c:pt>
                <c:pt idx="897">
                  <c:v>3.5008680612887701</c:v>
                </c:pt>
                <c:pt idx="898">
                  <c:v>3.4908623640568597</c:v>
                </c:pt>
                <c:pt idx="899">
                  <c:v>3.4809229364516798</c:v>
                </c:pt>
                <c:pt idx="900">
                  <c:v>3.4709611636326798</c:v>
                </c:pt>
                <c:pt idx="901">
                  <c:v>3.46102229661911</c:v>
                </c:pt>
                <c:pt idx="902">
                  <c:v>3.45107732449708</c:v>
                </c:pt>
                <c:pt idx="903">
                  <c:v>3.4411560939872801</c:v>
                </c:pt>
                <c:pt idx="904">
                  <c:v>3.43131764695862</c:v>
                </c:pt>
                <c:pt idx="905">
                  <c:v>3.4214536636082</c:v>
                </c:pt>
                <c:pt idx="906">
                  <c:v>3.4115982842191603</c:v>
                </c:pt>
                <c:pt idx="907">
                  <c:v>3.4017254018980698</c:v>
                </c:pt>
                <c:pt idx="908">
                  <c:v>3.3918556975266601</c:v>
                </c:pt>
                <c:pt idx="909">
                  <c:v>3.3820556459823603</c:v>
                </c:pt>
                <c:pt idx="910">
                  <c:v>3.3722446252199503</c:v>
                </c:pt>
                <c:pt idx="911">
                  <c:v>3.36247187449607</c:v>
                </c:pt>
                <c:pt idx="912">
                  <c:v>3.3527113538317099</c:v>
                </c:pt>
                <c:pt idx="913">
                  <c:v>3.3429679261715002</c:v>
                </c:pt>
                <c:pt idx="914">
                  <c:v>3.3333098581364702</c:v>
                </c:pt>
                <c:pt idx="915">
                  <c:v>3.3236301701434101</c:v>
                </c:pt>
                <c:pt idx="916">
                  <c:v>3.3139588918630101</c:v>
                </c:pt>
                <c:pt idx="917">
                  <c:v>3.3042555067658101</c:v>
                </c:pt>
                <c:pt idx="918">
                  <c:v>3.29455584190619</c:v>
                </c:pt>
                <c:pt idx="919">
                  <c:v>3.28493478339808</c:v>
                </c:pt>
                <c:pt idx="920">
                  <c:v>3.2753101325395599</c:v>
                </c:pt>
                <c:pt idx="921">
                  <c:v>3.2657175050712297</c:v>
                </c:pt>
                <c:pt idx="922">
                  <c:v>3.2561269719198798</c:v>
                </c:pt>
                <c:pt idx="923">
                  <c:v>3.2465617195175702</c:v>
                </c:pt>
                <c:pt idx="924">
                  <c:v>3.2370701502903496</c:v>
                </c:pt>
                <c:pt idx="925">
                  <c:v>3.2275549886666197</c:v>
                </c:pt>
                <c:pt idx="926">
                  <c:v>3.21805046889529</c:v>
                </c:pt>
                <c:pt idx="927">
                  <c:v>3.20852849943312</c:v>
                </c:pt>
                <c:pt idx="928">
                  <c:v>3.1990083706950201</c:v>
                </c:pt>
                <c:pt idx="929">
                  <c:v>3.1895645992545703</c:v>
                </c:pt>
                <c:pt idx="930">
                  <c:v>3.1801242323502801</c:v>
                </c:pt>
                <c:pt idx="931">
                  <c:v>3.1707183329037196</c:v>
                </c:pt>
                <c:pt idx="932">
                  <c:v>3.16131432373765</c:v>
                </c:pt>
                <c:pt idx="933">
                  <c:v>3.15194821465195</c:v>
                </c:pt>
                <c:pt idx="934">
                  <c:v>3.1426029280453998</c:v>
                </c:pt>
                <c:pt idx="935">
                  <c:v>3.13327802843301</c:v>
                </c:pt>
                <c:pt idx="936">
                  <c:v>3.1239569649447501</c:v>
                </c:pt>
                <c:pt idx="937">
                  <c:v>3.1146556277989297</c:v>
                </c:pt>
                <c:pt idx="938">
                  <c:v>3.10538476033171</c:v>
                </c:pt>
                <c:pt idx="939">
                  <c:v>3.09613759654356</c:v>
                </c:pt>
                <c:pt idx="940">
                  <c:v>3.0869151705898998</c:v>
                </c:pt>
                <c:pt idx="941">
                  <c:v>3.0777243755047299</c:v>
                </c:pt>
                <c:pt idx="942">
                  <c:v>3.0685589214635902</c:v>
                </c:pt>
                <c:pt idx="943">
                  <c:v>3.0594172995229503</c:v>
                </c:pt>
                <c:pt idx="944">
                  <c:v>3.0502836242780798</c:v>
                </c:pt>
                <c:pt idx="945">
                  <c:v>3.04116089125242</c:v>
                </c:pt>
                <c:pt idx="946">
                  <c:v>3.0320468494745603</c:v>
                </c:pt>
                <c:pt idx="947">
                  <c:v>3.0229418824384804</c:v>
                </c:pt>
                <c:pt idx="948">
                  <c:v>3.01385464571249</c:v>
                </c:pt>
                <c:pt idx="949">
                  <c:v>3.0047971518837699</c:v>
                </c:pt>
                <c:pt idx="950">
                  <c:v>2.9957772751473599</c:v>
                </c:pt>
                <c:pt idx="951">
                  <c:v>2.9867958168837099</c:v>
                </c:pt>
                <c:pt idx="952">
                  <c:v>2.9778462061646902</c:v>
                </c:pt>
                <c:pt idx="953">
                  <c:v>2.9689249865618299</c:v>
                </c:pt>
                <c:pt idx="954">
                  <c:v>2.9600249319738601</c:v>
                </c:pt>
                <c:pt idx="955">
                  <c:v>2.9511454189803801</c:v>
                </c:pt>
                <c:pt idx="956">
                  <c:v>2.9422749056660198</c:v>
                </c:pt>
                <c:pt idx="957">
                  <c:v>2.9334259520289203</c:v>
                </c:pt>
                <c:pt idx="958">
                  <c:v>2.9246056091681401</c:v>
                </c:pt>
                <c:pt idx="959">
                  <c:v>2.9158195863371899</c:v>
                </c:pt>
                <c:pt idx="960">
                  <c:v>2.9070635340172699</c:v>
                </c:pt>
                <c:pt idx="961">
                  <c:v>2.8983429147298798</c:v>
                </c:pt>
                <c:pt idx="962">
                  <c:v>2.8896594618710703</c:v>
                </c:pt>
                <c:pt idx="963">
                  <c:v>2.8810059385692397</c:v>
                </c:pt>
                <c:pt idx="964">
                  <c:v>2.8723690775001001</c:v>
                </c:pt>
                <c:pt idx="965">
                  <c:v>2.8637515312400601</c:v>
                </c:pt>
                <c:pt idx="966">
                  <c:v>2.8551509473404098</c:v>
                </c:pt>
                <c:pt idx="967">
                  <c:v>2.8465695179480099</c:v>
                </c:pt>
                <c:pt idx="968">
                  <c:v>2.8380060670602503</c:v>
                </c:pt>
                <c:pt idx="969">
                  <c:v>2.8294694872061199</c:v>
                </c:pt>
                <c:pt idx="970">
                  <c:v>2.8209676059959503</c:v>
                </c:pt>
                <c:pt idx="971">
                  <c:v>2.8125006232976304</c:v>
                </c:pt>
                <c:pt idx="972">
                  <c:v>2.8040648819276597</c:v>
                </c:pt>
                <c:pt idx="973">
                  <c:v>2.7956547159455298</c:v>
                </c:pt>
                <c:pt idx="974">
                  <c:v>2.7872665248425501</c:v>
                </c:pt>
                <c:pt idx="975">
                  <c:v>2.7788924511003503</c:v>
                </c:pt>
                <c:pt idx="976">
                  <c:v>2.7705388012943999</c:v>
                </c:pt>
                <c:pt idx="977">
                  <c:v>2.7622048066443301</c:v>
                </c:pt>
                <c:pt idx="978">
                  <c:v>2.75389634382879</c:v>
                </c:pt>
                <c:pt idx="979">
                  <c:v>2.74561802677847</c:v>
                </c:pt>
                <c:pt idx="980">
                  <c:v>2.7373720335397302</c:v>
                </c:pt>
                <c:pt idx="981">
                  <c:v>2.72916496991785</c:v>
                </c:pt>
                <c:pt idx="982">
                  <c:v>2.7209936948148701</c:v>
                </c:pt>
                <c:pt idx="983">
                  <c:v>2.71285760587923</c:v>
                </c:pt>
                <c:pt idx="984">
                  <c:v>2.7047445650183199</c:v>
                </c:pt>
                <c:pt idx="985">
                  <c:v>2.69664918352384</c:v>
                </c:pt>
                <c:pt idx="986">
                  <c:v>2.68856601221822</c:v>
                </c:pt>
                <c:pt idx="987">
                  <c:v>2.6805114649426702</c:v>
                </c:pt>
                <c:pt idx="988">
                  <c:v>2.6724691542049999</c:v>
                </c:pt>
                <c:pt idx="989">
                  <c:v>2.6644616281306899</c:v>
                </c:pt>
                <c:pt idx="990">
                  <c:v>2.65648936077387</c:v>
                </c:pt>
                <c:pt idx="991">
                  <c:v>2.6485518344168297</c:v>
                </c:pt>
                <c:pt idx="992">
                  <c:v>2.6406623564937699</c:v>
                </c:pt>
                <c:pt idx="993">
                  <c:v>2.6328013049872996</c:v>
                </c:pt>
                <c:pt idx="994">
                  <c:v>2.62496938483911</c:v>
                </c:pt>
                <c:pt idx="995">
                  <c:v>2.6171580037526301</c:v>
                </c:pt>
                <c:pt idx="996">
                  <c:v>2.60936547582304</c:v>
                </c:pt>
                <c:pt idx="997">
                  <c:v>2.6016064851579901</c:v>
                </c:pt>
                <c:pt idx="998">
                  <c:v>2.59386155101308</c:v>
                </c:pt>
                <c:pt idx="999">
                  <c:v>2.5861454280128702</c:v>
                </c:pt>
                <c:pt idx="1000">
                  <c:v>2.5784631866940497</c:v>
                </c:pt>
                <c:pt idx="1001">
                  <c:v>2.5708170707371201</c:v>
                </c:pt>
                <c:pt idx="1002">
                  <c:v>2.5632169362528896</c:v>
                </c:pt>
                <c:pt idx="1003">
                  <c:v>2.5556457383892197</c:v>
                </c:pt>
                <c:pt idx="1004">
                  <c:v>2.54810515291951</c:v>
                </c:pt>
                <c:pt idx="1005">
                  <c:v>2.5405958997769198</c:v>
                </c:pt>
                <c:pt idx="1006">
                  <c:v>2.5331014969441097</c:v>
                </c:pt>
                <c:pt idx="1007">
                  <c:v>2.52562688692699</c:v>
                </c:pt>
                <c:pt idx="1008">
                  <c:v>2.5181725519907401</c:v>
                </c:pt>
                <c:pt idx="1009">
                  <c:v>2.5107411035722298</c:v>
                </c:pt>
                <c:pt idx="1010">
                  <c:v>2.5033339361164</c:v>
                </c:pt>
                <c:pt idx="1011">
                  <c:v>2.49596202965779</c:v>
                </c:pt>
                <c:pt idx="1012">
                  <c:v>2.4886297754454199</c:v>
                </c:pt>
                <c:pt idx="1013">
                  <c:v>2.4813335153420799</c:v>
                </c:pt>
                <c:pt idx="1014">
                  <c:v>2.4740718800394901</c:v>
                </c:pt>
                <c:pt idx="1015">
                  <c:v>2.4668420290242201</c:v>
                </c:pt>
                <c:pt idx="1016">
                  <c:v>2.4596389179325802</c:v>
                </c:pt>
                <c:pt idx="1017">
                  <c:v>2.4524497622030199</c:v>
                </c:pt>
                <c:pt idx="1018">
                  <c:v>2.4452784026939196</c:v>
                </c:pt>
                <c:pt idx="1019">
                  <c:v>2.4381258766315499</c:v>
                </c:pt>
                <c:pt idx="1020">
                  <c:v>2.4309994105133099</c:v>
                </c:pt>
                <c:pt idx="1021">
                  <c:v>2.4238921097036998</c:v>
                </c:pt>
                <c:pt idx="1022">
                  <c:v>2.4168230493260801</c:v>
                </c:pt>
                <c:pt idx="1023">
                  <c:v>2.4097850628096098</c:v>
                </c:pt>
                <c:pt idx="1024">
                  <c:v>2.4028295636338699</c:v>
                </c:pt>
                <c:pt idx="1025">
                  <c:v>2.3958716656608599</c:v>
                </c:pt>
                <c:pt idx="1026">
                  <c:v>2.3889514345175598</c:v>
                </c:pt>
                <c:pt idx="1027">
                  <c:v>2.3820276413086998</c:v>
                </c:pt>
                <c:pt idx="1028">
                  <c:v>2.3751302628568003</c:v>
                </c:pt>
                <c:pt idx="1029">
                  <c:v>2.3683079672962197</c:v>
                </c:pt>
                <c:pt idx="1030">
                  <c:v>2.3614809246026396</c:v>
                </c:pt>
                <c:pt idx="1031">
                  <c:v>2.3546942868372098</c:v>
                </c:pt>
                <c:pt idx="1032">
                  <c:v>2.3478898719471801</c:v>
                </c:pt>
                <c:pt idx="1033">
                  <c:v>2.3411502743581201</c:v>
                </c:pt>
                <c:pt idx="1034">
                  <c:v>2.3344562702428502</c:v>
                </c:pt>
                <c:pt idx="1035">
                  <c:v>2.3278046831484498</c:v>
                </c:pt>
                <c:pt idx="1036">
                  <c:v>2.3211910877558499</c:v>
                </c:pt>
                <c:pt idx="1037">
                  <c:v>2.3145618124164899</c:v>
                </c:pt>
                <c:pt idx="1038">
                  <c:v>2.3079674982510099</c:v>
                </c:pt>
                <c:pt idx="1039">
                  <c:v>2.3014539861412198</c:v>
                </c:pt>
                <c:pt idx="1040">
                  <c:v>2.2949350119699896</c:v>
                </c:pt>
                <c:pt idx="1041">
                  <c:v>2.2884502299151999</c:v>
                </c:pt>
                <c:pt idx="1042">
                  <c:v>2.2819372749275098</c:v>
                </c:pt>
                <c:pt idx="1043">
                  <c:v>2.2754751856811399</c:v>
                </c:pt>
                <c:pt idx="1044">
                  <c:v>2.2690627784310098</c:v>
                </c:pt>
                <c:pt idx="1045">
                  <c:v>2.2626845869240801</c:v>
                </c:pt>
                <c:pt idx="1046">
                  <c:v>2.2563486235543699</c:v>
                </c:pt>
                <c:pt idx="1047">
                  <c:v>2.2500023869862997</c:v>
                </c:pt>
                <c:pt idx="1048">
                  <c:v>2.2436693387184401</c:v>
                </c:pt>
                <c:pt idx="1049">
                  <c:v>2.2374474520040697</c:v>
                </c:pt>
                <c:pt idx="1050">
                  <c:v>2.23120704890699</c:v>
                </c:pt>
                <c:pt idx="1051">
                  <c:v>2.2250034198221202</c:v>
                </c:pt>
                <c:pt idx="1052">
                  <c:v>2.2187776290230499</c:v>
                </c:pt>
                <c:pt idx="1053">
                  <c:v>2.21258346610905</c:v>
                </c:pt>
                <c:pt idx="1054">
                  <c:v>2.20642783531836</c:v>
                </c:pt>
                <c:pt idx="1055">
                  <c:v>2.2003035577237902</c:v>
                </c:pt>
                <c:pt idx="1056">
                  <c:v>2.1942115778004401</c:v>
                </c:pt>
                <c:pt idx="1057">
                  <c:v>2.1881030361611202</c:v>
                </c:pt>
                <c:pt idx="1058">
                  <c:v>2.18203142780302</c:v>
                </c:pt>
                <c:pt idx="1059">
                  <c:v>2.1760426263844503</c:v>
                </c:pt>
                <c:pt idx="1060">
                  <c:v>2.1700588732258699</c:v>
                </c:pt>
                <c:pt idx="1061">
                  <c:v>2.1641107314679</c:v>
                </c:pt>
                <c:pt idx="1062">
                  <c:v>2.1581386882721998</c:v>
                </c:pt>
                <c:pt idx="1063">
                  <c:v>2.1522021345148699</c:v>
                </c:pt>
                <c:pt idx="1064">
                  <c:v>2.1463029920784704</c:v>
                </c:pt>
                <c:pt idx="1065">
                  <c:v>2.1404335143863502</c:v>
                </c:pt>
                <c:pt idx="1066">
                  <c:v>2.13458652741916</c:v>
                </c:pt>
                <c:pt idx="1067">
                  <c:v>2.1287191506353702</c:v>
                </c:pt>
                <c:pt idx="1068">
                  <c:v>2.1228835647306599</c:v>
                </c:pt>
                <c:pt idx="1069">
                  <c:v>2.11713229241608</c:v>
                </c:pt>
                <c:pt idx="1070">
                  <c:v>2.1113874106638502</c:v>
                </c:pt>
                <c:pt idx="1071">
                  <c:v>2.1056779724370998</c:v>
                </c:pt>
                <c:pt idx="1072">
                  <c:v>2.0999474882526803</c:v>
                </c:pt>
                <c:pt idx="1073">
                  <c:v>2.0942755151579497</c:v>
                </c:pt>
                <c:pt idx="1074">
                  <c:v>2.0886368652555696</c:v>
                </c:pt>
                <c:pt idx="1075">
                  <c:v>2.0830179575216499</c:v>
                </c:pt>
                <c:pt idx="1076">
                  <c:v>2.0774016309872199</c:v>
                </c:pt>
                <c:pt idx="1077">
                  <c:v>2.0717967655775</c:v>
                </c:pt>
                <c:pt idx="1078">
                  <c:v>2.0662406827660003</c:v>
                </c:pt>
                <c:pt idx="1079">
                  <c:v>2.0606832376161099</c:v>
                </c:pt>
                <c:pt idx="1080">
                  <c:v>2.05515938045964</c:v>
                </c:pt>
                <c:pt idx="1081">
                  <c:v>2.0496509959776898</c:v>
                </c:pt>
                <c:pt idx="1082">
                  <c:v>2.0441867000369802</c:v>
                </c:pt>
                <c:pt idx="1083">
                  <c:v>2.03875339107277</c:v>
                </c:pt>
                <c:pt idx="1084">
                  <c:v>2.0333286943126598</c:v>
                </c:pt>
                <c:pt idx="1085">
                  <c:v>2.0279375923973499</c:v>
                </c:pt>
                <c:pt idx="1086">
                  <c:v>2.02255886426346</c:v>
                </c:pt>
                <c:pt idx="1087">
                  <c:v>2.0172230050085398</c:v>
                </c:pt>
                <c:pt idx="1088">
                  <c:v>2.0119077171789401</c:v>
                </c:pt>
                <c:pt idx="1089">
                  <c:v>2.0065911353582901</c:v>
                </c:pt>
                <c:pt idx="1090">
                  <c:v>2.0013084207398699</c:v>
                </c:pt>
                <c:pt idx="1091">
                  <c:v>1.99603782311283</c:v>
                </c:pt>
                <c:pt idx="1092">
                  <c:v>1.9908017642306299</c:v>
                </c:pt>
                <c:pt idx="1093">
                  <c:v>1.98559657650067</c:v>
                </c:pt>
                <c:pt idx="1094">
                  <c:v>1.98039662132025</c:v>
                </c:pt>
                <c:pt idx="1095">
                  <c:v>1.9752359104436601</c:v>
                </c:pt>
                <c:pt idx="1096">
                  <c:v>1.97009186418424</c:v>
                </c:pt>
                <c:pt idx="1097">
                  <c:v>1.96498917427033</c:v>
                </c:pt>
                <c:pt idx="1098">
                  <c:v>1.9599124226357501</c:v>
                </c:pt>
                <c:pt idx="1099">
                  <c:v>1.9548340492685901</c:v>
                </c:pt>
                <c:pt idx="1100">
                  <c:v>1.9497937582833098</c:v>
                </c:pt>
                <c:pt idx="1101">
                  <c:v>1.94475722143529</c:v>
                </c:pt>
                <c:pt idx="1102">
                  <c:v>1.9397538130493102</c:v>
                </c:pt>
                <c:pt idx="1103">
                  <c:v>1.93477766768438</c:v>
                </c:pt>
                <c:pt idx="1104">
                  <c:v>1.92979958856704</c:v>
                </c:pt>
                <c:pt idx="1105">
                  <c:v>1.9248526378833</c:v>
                </c:pt>
                <c:pt idx="1106">
                  <c:v>1.91992301100455</c:v>
                </c:pt>
                <c:pt idx="1107">
                  <c:v>1.91503268660926</c:v>
                </c:pt>
                <c:pt idx="1108">
                  <c:v>1.91016807472612</c:v>
                </c:pt>
                <c:pt idx="1109">
                  <c:v>1.9053105155961201</c:v>
                </c:pt>
                <c:pt idx="1110">
                  <c:v>1.900485916926</c:v>
                </c:pt>
                <c:pt idx="1111">
                  <c:v>1.8956654928713799</c:v>
                </c:pt>
                <c:pt idx="1112">
                  <c:v>1.8908883609766101</c:v>
                </c:pt>
                <c:pt idx="1113">
                  <c:v>1.8861310073600901</c:v>
                </c:pt>
                <c:pt idx="1114">
                  <c:v>1.88136920284665</c:v>
                </c:pt>
                <c:pt idx="1115">
                  <c:v>1.87663583867582</c:v>
                </c:pt>
                <c:pt idx="1116">
                  <c:v>1.8719115075322699</c:v>
                </c:pt>
                <c:pt idx="1117">
                  <c:v>1.86722698714918</c:v>
                </c:pt>
                <c:pt idx="1118">
                  <c:v>1.86256739148201</c:v>
                </c:pt>
                <c:pt idx="1119">
                  <c:v>1.8579072921777999</c:v>
                </c:pt>
                <c:pt idx="1120">
                  <c:v>1.8532652315227298</c:v>
                </c:pt>
                <c:pt idx="1121">
                  <c:v>1.84864853977284</c:v>
                </c:pt>
                <c:pt idx="1122">
                  <c:v>1.8440627098317901</c:v>
                </c:pt>
                <c:pt idx="1123">
                  <c:v>1.8394865215095002</c:v>
                </c:pt>
                <c:pt idx="1124">
                  <c:v>1.8349402285793999</c:v>
                </c:pt>
                <c:pt idx="1125">
                  <c:v>1.8304120588513499</c:v>
                </c:pt>
                <c:pt idx="1126">
                  <c:v>1.8259078562012301</c:v>
                </c:pt>
                <c:pt idx="1127">
                  <c:v>1.8214115274893299</c:v>
                </c:pt>
                <c:pt idx="1128">
                  <c:v>1.81690332715208</c:v>
                </c:pt>
                <c:pt idx="1129">
                  <c:v>1.81243752719912</c:v>
                </c:pt>
                <c:pt idx="1130">
                  <c:v>1.8079841898519702</c:v>
                </c:pt>
                <c:pt idx="1131">
                  <c:v>1.80355033860112</c:v>
                </c:pt>
                <c:pt idx="1132">
                  <c:v>1.79912669641159</c:v>
                </c:pt>
                <c:pt idx="1133">
                  <c:v>1.7947243848410102</c:v>
                </c:pt>
                <c:pt idx="1134">
                  <c:v>1.7903505049819</c:v>
                </c:pt>
                <c:pt idx="1135">
                  <c:v>1.7859943250611401</c:v>
                </c:pt>
                <c:pt idx="1136">
                  <c:v>1.7816588787862699</c:v>
                </c:pt>
                <c:pt idx="1137">
                  <c:v>1.77734386977069</c:v>
                </c:pt>
                <c:pt idx="1138">
                  <c:v>1.77305458019683</c:v>
                </c:pt>
                <c:pt idx="1139">
                  <c:v>1.76878160568655</c:v>
                </c:pt>
                <c:pt idx="1140">
                  <c:v>1.7645294296782399</c:v>
                </c:pt>
                <c:pt idx="1141">
                  <c:v>1.7602952627855399</c:v>
                </c:pt>
                <c:pt idx="1142">
                  <c:v>1.75607415594217</c:v>
                </c:pt>
                <c:pt idx="1143">
                  <c:v>1.75187170014102</c:v>
                </c:pt>
                <c:pt idx="1144">
                  <c:v>1.7476901870042101</c:v>
                </c:pt>
                <c:pt idx="1145">
                  <c:v>1.74351872916393</c:v>
                </c:pt>
                <c:pt idx="1146">
                  <c:v>1.7393627330817101</c:v>
                </c:pt>
                <c:pt idx="1147">
                  <c:v>1.7352273021183902</c:v>
                </c:pt>
                <c:pt idx="1148">
                  <c:v>1.73110725115311</c:v>
                </c:pt>
                <c:pt idx="1149">
                  <c:v>1.7270033301149998</c:v>
                </c:pt>
                <c:pt idx="1150">
                  <c:v>1.7229231508175802</c:v>
                </c:pt>
                <c:pt idx="1151">
                  <c:v>1.71886082358755</c:v>
                </c:pt>
                <c:pt idx="1152">
                  <c:v>1.71481685298316</c:v>
                </c:pt>
                <c:pt idx="1153">
                  <c:v>1.7107975931699599</c:v>
                </c:pt>
                <c:pt idx="1154">
                  <c:v>1.7067947138366402</c:v>
                </c:pt>
                <c:pt idx="1155">
                  <c:v>1.7028079550882902</c:v>
                </c:pt>
                <c:pt idx="1156">
                  <c:v>1.69884153970172</c:v>
                </c:pt>
                <c:pt idx="1157">
                  <c:v>1.6948874128878599</c:v>
                </c:pt>
                <c:pt idx="1158">
                  <c:v>1.69094796551687</c:v>
                </c:pt>
                <c:pt idx="1159">
                  <c:v>1.6870126884217</c:v>
                </c:pt>
                <c:pt idx="1160">
                  <c:v>1.6830942355307701</c:v>
                </c:pt>
                <c:pt idx="1161">
                  <c:v>1.67918896158861</c:v>
                </c:pt>
                <c:pt idx="1162">
                  <c:v>1.6752969843232999</c:v>
                </c:pt>
                <c:pt idx="1163">
                  <c:v>1.6714249671427699</c:v>
                </c:pt>
                <c:pt idx="1164">
                  <c:v>1.6675686577534801</c:v>
                </c:pt>
                <c:pt idx="1165">
                  <c:v>1.6637285910559301</c:v>
                </c:pt>
                <c:pt idx="1166">
                  <c:v>1.6599103000452502</c:v>
                </c:pt>
                <c:pt idx="1167">
                  <c:v>1.6561085772565201</c:v>
                </c:pt>
                <c:pt idx="1168">
                  <c:v>1.65232279289104</c:v>
                </c:pt>
                <c:pt idx="1169">
                  <c:v>1.64855848143948</c:v>
                </c:pt>
                <c:pt idx="1170">
                  <c:v>1.6448082726038999</c:v>
                </c:pt>
                <c:pt idx="1171">
                  <c:v>1.64107210325358</c:v>
                </c:pt>
                <c:pt idx="1172">
                  <c:v>1.63735363523499</c:v>
                </c:pt>
                <c:pt idx="1173">
                  <c:v>1.6336473638544</c:v>
                </c:pt>
                <c:pt idx="1174">
                  <c:v>1.6299492416088999</c:v>
                </c:pt>
                <c:pt idx="1175">
                  <c:v>1.6262726129059999</c:v>
                </c:pt>
                <c:pt idx="1176">
                  <c:v>1.6226074225442702</c:v>
                </c:pt>
                <c:pt idx="1177">
                  <c:v>1.6189531360953799</c:v>
                </c:pt>
                <c:pt idx="1178">
                  <c:v>1.61531475456222</c:v>
                </c:pt>
                <c:pt idx="1179">
                  <c:v>1.6116973401683599</c:v>
                </c:pt>
                <c:pt idx="1180">
                  <c:v>1.60808950675145</c:v>
                </c:pt>
                <c:pt idx="1181">
                  <c:v>1.60449987793879</c:v>
                </c:pt>
                <c:pt idx="1182">
                  <c:v>1.60092921041629</c:v>
                </c:pt>
                <c:pt idx="1183">
                  <c:v>1.59737013586543</c:v>
                </c:pt>
                <c:pt idx="1184">
                  <c:v>1.5938289153605498</c:v>
                </c:pt>
                <c:pt idx="1185">
                  <c:v>1.59030590910314</c:v>
                </c:pt>
                <c:pt idx="1186">
                  <c:v>1.58679562929704</c:v>
                </c:pt>
                <c:pt idx="1187">
                  <c:v>1.5832988631522</c:v>
                </c:pt>
                <c:pt idx="1188">
                  <c:v>1.5798156268288401</c:v>
                </c:pt>
                <c:pt idx="1189">
                  <c:v>1.57634257063028</c:v>
                </c:pt>
                <c:pt idx="1190">
                  <c:v>1.57288375441123</c:v>
                </c:pt>
                <c:pt idx="1191">
                  <c:v>1.5694377012671501</c:v>
                </c:pt>
                <c:pt idx="1192">
                  <c:v>1.56600211385743</c:v>
                </c:pt>
                <c:pt idx="1193">
                  <c:v>1.5625776092025301</c:v>
                </c:pt>
                <c:pt idx="1194">
                  <c:v>1.5591723921749101</c:v>
                </c:pt>
                <c:pt idx="1195">
                  <c:v>1.5557767310405899</c:v>
                </c:pt>
                <c:pt idx="1196">
                  <c:v>1.5523958466216601</c:v>
                </c:pt>
                <c:pt idx="1197">
                  <c:v>1.5490375469220001</c:v>
                </c:pt>
                <c:pt idx="1198">
                  <c:v>1.54568794421755</c:v>
                </c:pt>
                <c:pt idx="1199">
                  <c:v>1.54235255159507</c:v>
                </c:pt>
                <c:pt idx="1200">
                  <c:v>1.5390389455858899</c:v>
                </c:pt>
                <c:pt idx="1201">
                  <c:v>1.53573963151554</c:v>
                </c:pt>
                <c:pt idx="1202">
                  <c:v>1.5324527408575399</c:v>
                </c:pt>
                <c:pt idx="1203">
                  <c:v>1.5291831996824601</c:v>
                </c:pt>
                <c:pt idx="1204">
                  <c:v>1.5259181364885301</c:v>
                </c:pt>
                <c:pt idx="1205">
                  <c:v>1.52266635602692</c:v>
                </c:pt>
                <c:pt idx="1206">
                  <c:v>1.51943047272017</c:v>
                </c:pt>
                <c:pt idx="1207">
                  <c:v>1.51620156007087</c:v>
                </c:pt>
                <c:pt idx="1208">
                  <c:v>1.5129856072824199</c:v>
                </c:pt>
                <c:pt idx="1209">
                  <c:v>1.5097877509233599</c:v>
                </c:pt>
                <c:pt idx="1210">
                  <c:v>1.5066021639237899</c:v>
                </c:pt>
                <c:pt idx="1211">
                  <c:v>1.50342490394591</c:v>
                </c:pt>
                <c:pt idx="1212">
                  <c:v>1.5002701895475501</c:v>
                </c:pt>
                <c:pt idx="1213">
                  <c:v>1.4971245851135</c:v>
                </c:pt>
                <c:pt idx="1214">
                  <c:v>1.4939915597445599</c:v>
                </c:pt>
                <c:pt idx="1215">
                  <c:v>1.4908736275778298</c:v>
                </c:pt>
                <c:pt idx="1216">
                  <c:v>1.4877683516059002</c:v>
                </c:pt>
                <c:pt idx="1217">
                  <c:v>1.48467352507035</c:v>
                </c:pt>
                <c:pt idx="1218">
                  <c:v>1.4815905331666499</c:v>
                </c:pt>
                <c:pt idx="1219">
                  <c:v>1.47851415081684</c:v>
                </c:pt>
                <c:pt idx="1220">
                  <c:v>1.4754450099005401</c:v>
                </c:pt>
                <c:pt idx="1221">
                  <c:v>1.47239105856159</c:v>
                </c:pt>
                <c:pt idx="1222">
                  <c:v>1.4693444736033101</c:v>
                </c:pt>
                <c:pt idx="1223">
                  <c:v>1.4663068503551899</c:v>
                </c:pt>
                <c:pt idx="1224">
                  <c:v>1.46328469720916</c:v>
                </c:pt>
                <c:pt idx="1225">
                  <c:v>1.4602723407045402</c:v>
                </c:pt>
                <c:pt idx="1226">
                  <c:v>1.4572689718259402</c:v>
                </c:pt>
                <c:pt idx="1227">
                  <c:v>1.45428546333359</c:v>
                </c:pt>
                <c:pt idx="1228">
                  <c:v>1.4513116333273499</c:v>
                </c:pt>
                <c:pt idx="1229">
                  <c:v>1.44835221104976</c:v>
                </c:pt>
                <c:pt idx="1230">
                  <c:v>1.44540994209634</c:v>
                </c:pt>
                <c:pt idx="1231">
                  <c:v>1.4424763274792598</c:v>
                </c:pt>
                <c:pt idx="1232">
                  <c:v>1.43955583580422</c:v>
                </c:pt>
                <c:pt idx="1233">
                  <c:v>1.4366498745538299</c:v>
                </c:pt>
                <c:pt idx="1234">
                  <c:v>1.43374878591583</c:v>
                </c:pt>
                <c:pt idx="1235">
                  <c:v>1.43085952669184</c:v>
                </c:pt>
                <c:pt idx="1236">
                  <c:v>1.42798425311587</c:v>
                </c:pt>
                <c:pt idx="1237">
                  <c:v>1.4251131776172998</c:v>
                </c:pt>
                <c:pt idx="1238">
                  <c:v>1.42224951456562</c:v>
                </c:pt>
                <c:pt idx="1239">
                  <c:v>1.41940008589253</c:v>
                </c:pt>
                <c:pt idx="1240">
                  <c:v>1.4165569917087701</c:v>
                </c:pt>
                <c:pt idx="1241">
                  <c:v>1.41372361682694</c:v>
                </c:pt>
                <c:pt idx="1242">
                  <c:v>1.4109070841279499</c:v>
                </c:pt>
                <c:pt idx="1243">
                  <c:v>1.40809721598864</c:v>
                </c:pt>
                <c:pt idx="1244">
                  <c:v>1.4052989640426499</c:v>
                </c:pt>
                <c:pt idx="1245">
                  <c:v>1.4025180511870501</c:v>
                </c:pt>
                <c:pt idx="1246">
                  <c:v>1.39974337347107</c:v>
                </c:pt>
                <c:pt idx="1247">
                  <c:v>1.3969810273608401</c:v>
                </c:pt>
                <c:pt idx="1248">
                  <c:v>1.3942358132675599</c:v>
                </c:pt>
                <c:pt idx="1249">
                  <c:v>1.3914932652161598</c:v>
                </c:pt>
                <c:pt idx="1250">
                  <c:v>1.3887645450411501</c:v>
                </c:pt>
                <c:pt idx="1251">
                  <c:v>1.3860456830810699</c:v>
                </c:pt>
                <c:pt idx="1252">
                  <c:v>1.38333211449551</c:v>
                </c:pt>
                <c:pt idx="1253">
                  <c:v>1.38062769734418</c:v>
                </c:pt>
                <c:pt idx="1254">
                  <c:v>1.3779348039669601</c:v>
                </c:pt>
                <c:pt idx="1255">
                  <c:v>1.3752436772077699</c:v>
                </c:pt>
                <c:pt idx="1256">
                  <c:v>1.3725662580203801</c:v>
                </c:pt>
                <c:pt idx="1257">
                  <c:v>1.3698962267605501</c:v>
                </c:pt>
                <c:pt idx="1258">
                  <c:v>1.3672329852959699</c:v>
                </c:pt>
                <c:pt idx="1259">
                  <c:v>1.3645825543769299</c:v>
                </c:pt>
                <c:pt idx="1260">
                  <c:v>1.3619403796924701</c:v>
                </c:pt>
                <c:pt idx="1261">
                  <c:v>1.35930638008975</c:v>
                </c:pt>
                <c:pt idx="1262">
                  <c:v>1.3566857957139</c:v>
                </c:pt>
                <c:pt idx="1263">
                  <c:v>1.35407489774792</c:v>
                </c:pt>
                <c:pt idx="1264">
                  <c:v>1.35147235201114</c:v>
                </c:pt>
                <c:pt idx="1265">
                  <c:v>1.3488848158348101</c:v>
                </c:pt>
                <c:pt idx="1266">
                  <c:v>1.34630413388904</c:v>
                </c:pt>
                <c:pt idx="1267">
                  <c:v>1.34373017666753</c:v>
                </c:pt>
                <c:pt idx="1268">
                  <c:v>1.3411714091348499</c:v>
                </c:pt>
                <c:pt idx="1269">
                  <c:v>1.33861732740466</c:v>
                </c:pt>
                <c:pt idx="1270">
                  <c:v>1.33607267399027</c:v>
                </c:pt>
                <c:pt idx="1271">
                  <c:v>1.33353633179697</c:v>
                </c:pt>
                <c:pt idx="1272">
                  <c:v>1.3310069673295799</c:v>
                </c:pt>
                <c:pt idx="1273">
                  <c:v>1.3284830441548099</c:v>
                </c:pt>
                <c:pt idx="1274">
                  <c:v>1.32597317550044</c:v>
                </c:pt>
                <c:pt idx="1275">
                  <c:v>1.32346479141299</c:v>
                </c:pt>
                <c:pt idx="1276">
                  <c:v>1.3209654988583799</c:v>
                </c:pt>
                <c:pt idx="1277">
                  <c:v>1.3184800471134299</c:v>
                </c:pt>
                <c:pt idx="1278">
                  <c:v>1.3159980972174001</c:v>
                </c:pt>
                <c:pt idx="1279">
                  <c:v>1.3135135550583701</c:v>
                </c:pt>
                <c:pt idx="1280">
                  <c:v>1.31103527003068</c:v>
                </c:pt>
                <c:pt idx="1281">
                  <c:v>1.3085644116194901</c:v>
                </c:pt>
                <c:pt idx="1282">
                  <c:v>1.3061068409738299</c:v>
                </c:pt>
                <c:pt idx="1283">
                  <c:v>1.3036587676526201</c:v>
                </c:pt>
                <c:pt idx="1284">
                  <c:v>1.3012186012009699</c:v>
                </c:pt>
                <c:pt idx="1285">
                  <c:v>1.2987910520252799</c:v>
                </c:pt>
                <c:pt idx="1286">
                  <c:v>1.2963720714201699</c:v>
                </c:pt>
                <c:pt idx="1287">
                  <c:v>1.2939592745527</c:v>
                </c:pt>
                <c:pt idx="1288">
                  <c:v>1.29155849364465</c:v>
                </c:pt>
                <c:pt idx="1289">
                  <c:v>1.2891637864208201</c:v>
                </c:pt>
                <c:pt idx="1290">
                  <c:v>1.2867766283215001</c:v>
                </c:pt>
                <c:pt idx="1291">
                  <c:v>1.2843970722712901</c:v>
                </c:pt>
                <c:pt idx="1292">
                  <c:v>1.2820236560571301</c:v>
                </c:pt>
                <c:pt idx="1293">
                  <c:v>1.2796545161997999</c:v>
                </c:pt>
                <c:pt idx="1294">
                  <c:v>1.27729901115526</c:v>
                </c:pt>
                <c:pt idx="1295">
                  <c:v>1.27494521394599</c:v>
                </c:pt>
                <c:pt idx="1296">
                  <c:v>1.27260203880434</c:v>
                </c:pt>
                <c:pt idx="1297">
                  <c:v>1.2702684428569</c:v>
                </c:pt>
                <c:pt idx="1298">
                  <c:v>1.26794011221727</c:v>
                </c:pt>
                <c:pt idx="1299">
                  <c:v>1.26562228607572</c:v>
                </c:pt>
                <c:pt idx="1300">
                  <c:v>1.26331560079859</c:v>
                </c:pt>
                <c:pt idx="1301">
                  <c:v>1.2610148053707901</c:v>
                </c:pt>
                <c:pt idx="1302">
                  <c:v>1.25873136563599</c:v>
                </c:pt>
                <c:pt idx="1303">
                  <c:v>1.2564652370076002</c:v>
                </c:pt>
                <c:pt idx="1304">
                  <c:v>1.2542000627845999</c:v>
                </c:pt>
                <c:pt idx="1305">
                  <c:v>1.2519462843064599</c:v>
                </c:pt>
                <c:pt idx="1306">
                  <c:v>1.24968419010249</c:v>
                </c:pt>
                <c:pt idx="1307">
                  <c:v>1.2474491933246901</c:v>
                </c:pt>
                <c:pt idx="1308">
                  <c:v>1.24522311733733</c:v>
                </c:pt>
                <c:pt idx="1309">
                  <c:v>1.2429861629811001</c:v>
                </c:pt>
                <c:pt idx="1310">
                  <c:v>1.24076111349427</c:v>
                </c:pt>
                <c:pt idx="1311">
                  <c:v>1.2385288555710898</c:v>
                </c:pt>
                <c:pt idx="1312">
                  <c:v>1.2363251580758199</c:v>
                </c:pt>
                <c:pt idx="1313">
                  <c:v>1.2341221683885002</c:v>
                </c:pt>
                <c:pt idx="1314">
                  <c:v>1.2319188041623399</c:v>
                </c:pt>
                <c:pt idx="1315">
                  <c:v>1.2297279610924801</c:v>
                </c:pt>
                <c:pt idx="1316">
                  <c:v>1.22753559879013</c:v>
                </c:pt>
                <c:pt idx="1317">
                  <c:v>1.2253698387060898</c:v>
                </c:pt>
                <c:pt idx="1318">
                  <c:v>1.2232080124071398</c:v>
                </c:pt>
                <c:pt idx="1319">
                  <c:v>1.2210533949164701</c:v>
                </c:pt>
                <c:pt idx="1320">
                  <c:v>1.2188961012249699</c:v>
                </c:pt>
                <c:pt idx="1321">
                  <c:v>1.2167549790929399</c:v>
                </c:pt>
                <c:pt idx="1322">
                  <c:v>1.21462945288317</c:v>
                </c:pt>
                <c:pt idx="1323">
                  <c:v>1.2125126939883402</c:v>
                </c:pt>
                <c:pt idx="1324">
                  <c:v>1.2104060296227699</c:v>
                </c:pt>
                <c:pt idx="1325">
                  <c:v>1.2082957196858599</c:v>
                </c:pt>
                <c:pt idx="1326">
                  <c:v>1.20619450191276</c:v>
                </c:pt>
                <c:pt idx="1327">
                  <c:v>1.2041074691332798</c:v>
                </c:pt>
                <c:pt idx="1328">
                  <c:v>1.20202468371908</c:v>
                </c:pt>
                <c:pt idx="1329">
                  <c:v>1.1999469222319599</c:v>
                </c:pt>
                <c:pt idx="1330">
                  <c:v>1.1978687792163101</c:v>
                </c:pt>
                <c:pt idx="1331">
                  <c:v>1.19579357170517</c:v>
                </c:pt>
                <c:pt idx="1332">
                  <c:v>1.19374005431732</c:v>
                </c:pt>
                <c:pt idx="1333">
                  <c:v>1.19168437951592</c:v>
                </c:pt>
                <c:pt idx="1334">
                  <c:v>1.189629644452</c:v>
                </c:pt>
                <c:pt idx="1335">
                  <c:v>1.1875802060315399</c:v>
                </c:pt>
                <c:pt idx="1336">
                  <c:v>1.18552793909471</c:v>
                </c:pt>
                <c:pt idx="1337">
                  <c:v>1.18349712017575</c:v>
                </c:pt>
                <c:pt idx="1338">
                  <c:v>1.1814764340876001</c:v>
                </c:pt>
                <c:pt idx="1339">
                  <c:v>1.1794531920710698</c:v>
                </c:pt>
                <c:pt idx="1340">
                  <c:v>1.17744782762083</c:v>
                </c:pt>
                <c:pt idx="1341">
                  <c:v>1.17543408419767</c:v>
                </c:pt>
                <c:pt idx="1342">
                  <c:v>1.1734542216244799</c:v>
                </c:pt>
                <c:pt idx="1343">
                  <c:v>1.1714695894873901</c:v>
                </c:pt>
                <c:pt idx="1344">
                  <c:v>1.1694910433981098</c:v>
                </c:pt>
                <c:pt idx="1345">
                  <c:v>1.1675290341636901</c:v>
                </c:pt>
                <c:pt idx="1346">
                  <c:v>1.1655552504442501</c:v>
                </c:pt>
                <c:pt idx="1347">
                  <c:v>1.16361245276919</c:v>
                </c:pt>
                <c:pt idx="1348">
                  <c:v>1.1616704636306798</c:v>
                </c:pt>
                <c:pt idx="1349">
                  <c:v>1.1597236500767301</c:v>
                </c:pt>
                <c:pt idx="1350">
                  <c:v>1.15778890537268</c:v>
                </c:pt>
                <c:pt idx="1351">
                  <c:v>1.15584007800529</c:v>
                </c:pt>
                <c:pt idx="1352">
                  <c:v>1.1539196165141199</c:v>
                </c:pt>
                <c:pt idx="1353">
                  <c:v>1.15198664204166</c:v>
                </c:pt>
                <c:pt idx="1354">
                  <c:v>1.15005374989933</c:v>
                </c:pt>
                <c:pt idx="1355">
                  <c:v>1.14812726565679</c:v>
                </c:pt>
                <c:pt idx="1356">
                  <c:v>1.1462642123123001</c:v>
                </c:pt>
                <c:pt idx="1357">
                  <c:v>1.1443088021181</c:v>
                </c:pt>
                <c:pt idx="1358">
                  <c:v>1.14241111462277</c:v>
                </c:pt>
                <c:pt idx="1359">
                  <c:v>1.1405403378096601</c:v>
                </c:pt>
                <c:pt idx="1360">
                  <c:v>1.1386603716320798</c:v>
                </c:pt>
                <c:pt idx="1361">
                  <c:v>1.1368174261609298</c:v>
                </c:pt>
                <c:pt idx="1362">
                  <c:v>1.1349172225218098</c:v>
                </c:pt>
                <c:pt idx="1363">
                  <c:v>1.13303667432521</c:v>
                </c:pt>
                <c:pt idx="1364">
                  <c:v>1.13122221908702</c:v>
                </c:pt>
                <c:pt idx="1365">
                  <c:v>1.1293835016215901</c:v>
                </c:pt>
                <c:pt idx="1366">
                  <c:v>1.12757771860976</c:v>
                </c:pt>
                <c:pt idx="1367">
                  <c:v>1.1257183179621599</c:v>
                </c:pt>
                <c:pt idx="1368">
                  <c:v>1.1238720917362901</c:v>
                </c:pt>
                <c:pt idx="1369">
                  <c:v>1.1220904847098601</c:v>
                </c:pt>
                <c:pt idx="1370">
                  <c:v>1.1202819940825299</c:v>
                </c:pt>
                <c:pt idx="1371">
                  <c:v>1.1185032973284899</c:v>
                </c:pt>
                <c:pt idx="1372">
                  <c:v>1.1166697067982099</c:v>
                </c:pt>
                <c:pt idx="1373">
                  <c:v>1.1148455893166198</c:v>
                </c:pt>
                <c:pt idx="1374">
                  <c:v>1.1130888705834701</c:v>
                </c:pt>
                <c:pt idx="1375">
                  <c:v>1.1112990984648601</c:v>
                </c:pt>
                <c:pt idx="1376">
                  <c:v>1.1095416328804599</c:v>
                </c:pt>
                <c:pt idx="1377">
                  <c:v>1.10772752803347</c:v>
                </c:pt>
                <c:pt idx="1378">
                  <c:v>1.1059256820352801</c:v>
                </c:pt>
                <c:pt idx="1379">
                  <c:v>1.10418919470002</c:v>
                </c:pt>
                <c:pt idx="1380">
                  <c:v>1.1024281997041401</c:v>
                </c:pt>
                <c:pt idx="1381">
                  <c:v>1.10069628398201</c:v>
                </c:pt>
                <c:pt idx="1382">
                  <c:v>1.09891356719651</c:v>
                </c:pt>
                <c:pt idx="1383">
                  <c:v>1.09714681060414</c:v>
                </c:pt>
                <c:pt idx="1384">
                  <c:v>1.09544399883307</c:v>
                </c:pt>
                <c:pt idx="1385">
                  <c:v>1.09371947226213</c:v>
                </c:pt>
                <c:pt idx="1386">
                  <c:v>1.09202504295364</c:v>
                </c:pt>
                <c:pt idx="1387">
                  <c:v>1.09027888400933</c:v>
                </c:pt>
                <c:pt idx="1388">
                  <c:v>1.0885453872467798</c:v>
                </c:pt>
                <c:pt idx="1389">
                  <c:v>1.0868807599044301</c:v>
                </c:pt>
                <c:pt idx="1390">
                  <c:v>1.0851880865627499</c:v>
                </c:pt>
                <c:pt idx="1391">
                  <c:v>1.0835229691403498</c:v>
                </c:pt>
                <c:pt idx="1392">
                  <c:v>1.08180788587912</c:v>
                </c:pt>
                <c:pt idx="1393">
                  <c:v>1.0801005068474601</c:v>
                </c:pt>
                <c:pt idx="1394">
                  <c:v>1.0784591459602599</c:v>
                </c:pt>
                <c:pt idx="1395">
                  <c:v>1.07678864106318</c:v>
                </c:pt>
                <c:pt idx="1396">
                  <c:v>1.0751435529409801</c:v>
                </c:pt>
                <c:pt idx="1397">
                  <c:v>1.0734457891749001</c:v>
                </c:pt>
                <c:pt idx="1398">
                  <c:v>1.07175712305285</c:v>
                </c:pt>
                <c:pt idx="1399">
                  <c:v>1.07013204838758</c:v>
                </c:pt>
                <c:pt idx="1400">
                  <c:v>1.0684805340860501</c:v>
                </c:pt>
                <c:pt idx="1401">
                  <c:v>1.06684159071191</c:v>
                </c:pt>
                <c:pt idx="1402">
                  <c:v>1.0651768790462999</c:v>
                </c:pt>
                <c:pt idx="1403">
                  <c:v>1.06351864259594</c:v>
                </c:pt>
                <c:pt idx="1404">
                  <c:v>1.06189320278182</c:v>
                </c:pt>
                <c:pt idx="1405">
                  <c:v>1.0602619535851399</c:v>
                </c:pt>
                <c:pt idx="1406">
                  <c:v>1.05863473900997</c:v>
                </c:pt>
                <c:pt idx="1407">
                  <c:v>1.0570279454563098</c:v>
                </c:pt>
                <c:pt idx="1408">
                  <c:v>1.0554030503715202</c:v>
                </c:pt>
                <c:pt idx="1409">
                  <c:v>1.0538124828114401</c:v>
                </c:pt>
                <c:pt idx="1410">
                  <c:v>1.0522196993831301</c:v>
                </c:pt>
                <c:pt idx="1411">
                  <c:v>1.0506401344679199</c:v>
                </c:pt>
                <c:pt idx="1412">
                  <c:v>1.0490498256810499</c:v>
                </c:pt>
                <c:pt idx="1413">
                  <c:v>1.0474635603176401</c:v>
                </c:pt>
                <c:pt idx="1414">
                  <c:v>1.0459050579790401</c:v>
                </c:pt>
                <c:pt idx="1415">
                  <c:v>1.04434259220285</c:v>
                </c:pt>
                <c:pt idx="1416">
                  <c:v>1.04278090573708</c:v>
                </c:pt>
                <c:pt idx="1417">
                  <c:v>1.0412293166678501</c:v>
                </c:pt>
                <c:pt idx="1418">
                  <c:v>1.0396578495158799</c:v>
                </c:pt>
                <c:pt idx="1419">
                  <c:v>1.0381188050925201</c:v>
                </c:pt>
                <c:pt idx="1420">
                  <c:v>1.03657892550769</c:v>
                </c:pt>
                <c:pt idx="1421">
                  <c:v>1.0350360973435799</c:v>
                </c:pt>
                <c:pt idx="1422">
                  <c:v>1.0334802663014999</c:v>
                </c:pt>
                <c:pt idx="1423">
                  <c:v>1.0319217812071499</c:v>
                </c:pt>
                <c:pt idx="1424">
                  <c:v>1.0303882958210799</c:v>
                </c:pt>
                <c:pt idx="1425">
                  <c:v>1.0288633138752099</c:v>
                </c:pt>
                <c:pt idx="1426">
                  <c:v>1.0273313295823501</c:v>
                </c:pt>
                <c:pt idx="1427">
                  <c:v>1.0257930926105601</c:v>
                </c:pt>
                <c:pt idx="1428">
                  <c:v>1.0242377667543001</c:v>
                </c:pt>
                <c:pt idx="1429">
                  <c:v>1.0227494051489601</c:v>
                </c:pt>
                <c:pt idx="1430">
                  <c:v>1.0212498418815299</c:v>
                </c:pt>
                <c:pt idx="1431">
                  <c:v>1.01975397438735</c:v>
                </c:pt>
                <c:pt idx="1432">
                  <c:v>1.0182300710658199</c:v>
                </c:pt>
                <c:pt idx="1433">
                  <c:v>1.01672465412983</c:v>
                </c:pt>
                <c:pt idx="1434">
                  <c:v>1.01526798709118</c:v>
                </c:pt>
                <c:pt idx="1435">
                  <c:v>1.0138237281276601</c:v>
                </c:pt>
                <c:pt idx="1436">
                  <c:v>1.0123378967376599</c:v>
                </c:pt>
                <c:pt idx="1437">
                  <c:v>1.0108817183268299</c:v>
                </c:pt>
                <c:pt idx="1438">
                  <c:v>1.0094261157887801</c:v>
                </c:pt>
                <c:pt idx="1439">
                  <c:v>1.0079976700634399</c:v>
                </c:pt>
                <c:pt idx="1440">
                  <c:v>1.00656669534536</c:v>
                </c:pt>
                <c:pt idx="1441">
                  <c:v>1.0051125572905799</c:v>
                </c:pt>
                <c:pt idx="1442">
                  <c:v>1.0036724191156701</c:v>
                </c:pt>
                <c:pt idx="1443">
                  <c:v>1.00224273200807</c:v>
                </c:pt>
                <c:pt idx="1444">
                  <c:v>1.0008033752160399</c:v>
                </c:pt>
                <c:pt idx="1445">
                  <c:v>0.99936762385238209</c:v>
                </c:pt>
                <c:pt idx="1446">
                  <c:v>0.99792569222717198</c:v>
                </c:pt>
                <c:pt idx="1447">
                  <c:v>0.996507253284584</c:v>
                </c:pt>
                <c:pt idx="1448">
                  <c:v>0.99508120805553002</c:v>
                </c:pt>
                <c:pt idx="1449">
                  <c:v>0.99365194393941003</c:v>
                </c:pt>
                <c:pt idx="1450">
                  <c:v>0.99223244515347409</c:v>
                </c:pt>
                <c:pt idx="1451">
                  <c:v>0.99080086074749496</c:v>
                </c:pt>
                <c:pt idx="1452">
                  <c:v>0.98939679712060191</c:v>
                </c:pt>
                <c:pt idx="1453">
                  <c:v>0.98799120353802694</c:v>
                </c:pt>
                <c:pt idx="1454">
                  <c:v>0.98657854752749907</c:v>
                </c:pt>
                <c:pt idx="1455">
                  <c:v>0.98518225882326704</c:v>
                </c:pt>
                <c:pt idx="1456">
                  <c:v>0.983774368668207</c:v>
                </c:pt>
                <c:pt idx="1457">
                  <c:v>0.98239880313472705</c:v>
                </c:pt>
                <c:pt idx="1458">
                  <c:v>0.98101930568582807</c:v>
                </c:pt>
                <c:pt idx="1459">
                  <c:v>0.97963921961129696</c:v>
                </c:pt>
                <c:pt idx="1460">
                  <c:v>0.97827163948748097</c:v>
                </c:pt>
                <c:pt idx="1461">
                  <c:v>0.97689508694902993</c:v>
                </c:pt>
                <c:pt idx="1462">
                  <c:v>0.97554223729168799</c:v>
                </c:pt>
                <c:pt idx="1463">
                  <c:v>0.97418156359818597</c:v>
                </c:pt>
                <c:pt idx="1464">
                  <c:v>0.97281939543015694</c:v>
                </c:pt>
                <c:pt idx="1465">
                  <c:v>0.97147045303375001</c:v>
                </c:pt>
                <c:pt idx="1466">
                  <c:v>0.97011994890287001</c:v>
                </c:pt>
                <c:pt idx="1467">
                  <c:v>0.96877694216062105</c:v>
                </c:pt>
                <c:pt idx="1468">
                  <c:v>0.96742975183138102</c:v>
                </c:pt>
                <c:pt idx="1469">
                  <c:v>0.966111285274451</c:v>
                </c:pt>
                <c:pt idx="1470">
                  <c:v>0.96479310952803499</c:v>
                </c:pt>
                <c:pt idx="1471">
                  <c:v>0.96348750484210599</c:v>
                </c:pt>
                <c:pt idx="1472">
                  <c:v>0.96214838461265595</c:v>
                </c:pt>
                <c:pt idx="1473">
                  <c:v>0.960827737931646</c:v>
                </c:pt>
                <c:pt idx="1474">
                  <c:v>0.95952237209847302</c:v>
                </c:pt>
                <c:pt idx="1475">
                  <c:v>0.95822811210930292</c:v>
                </c:pt>
                <c:pt idx="1476">
                  <c:v>0.95693635826012802</c:v>
                </c:pt>
                <c:pt idx="1477">
                  <c:v>0.95561072824263393</c:v>
                </c:pt>
                <c:pt idx="1478">
                  <c:v>0.95429153231089692</c:v>
                </c:pt>
                <c:pt idx="1479">
                  <c:v>0.95299835938195199</c:v>
                </c:pt>
                <c:pt idx="1480">
                  <c:v>0.951706010932588</c:v>
                </c:pt>
                <c:pt idx="1481">
                  <c:v>0.95041648220323605</c:v>
                </c:pt>
                <c:pt idx="1482">
                  <c:v>0.94911419007736508</c:v>
                </c:pt>
                <c:pt idx="1483">
                  <c:v>0.94780885853713204</c:v>
                </c:pt>
                <c:pt idx="1484">
                  <c:v>0.94652680811623202</c:v>
                </c:pt>
                <c:pt idx="1485">
                  <c:v>0.94524025753208896</c:v>
                </c:pt>
                <c:pt idx="1486">
                  <c:v>0.94395543583230901</c:v>
                </c:pt>
                <c:pt idx="1487">
                  <c:v>0.94267477206200601</c:v>
                </c:pt>
                <c:pt idx="1488">
                  <c:v>0.94140403390374905</c:v>
                </c:pt>
                <c:pt idx="1489">
                  <c:v>0.94013189705576894</c:v>
                </c:pt>
                <c:pt idx="1490">
                  <c:v>0.93886409320521291</c:v>
                </c:pt>
                <c:pt idx="1491">
                  <c:v>0.937607675977568</c:v>
                </c:pt>
                <c:pt idx="1492">
                  <c:v>0.93634795329573206</c:v>
                </c:pt>
                <c:pt idx="1493">
                  <c:v>0.93509949553267202</c:v>
                </c:pt>
                <c:pt idx="1494">
                  <c:v>0.93385264935678503</c:v>
                </c:pt>
                <c:pt idx="1495">
                  <c:v>0.93261087192664005</c:v>
                </c:pt>
                <c:pt idx="1496">
                  <c:v>0.93137402183076901</c:v>
                </c:pt>
                <c:pt idx="1497">
                  <c:v>0.93014087335542606</c:v>
                </c:pt>
                <c:pt idx="1498">
                  <c:v>0.92891202749942292</c:v>
                </c:pt>
                <c:pt idx="1499">
                  <c:v>0.92768696633607994</c:v>
                </c:pt>
                <c:pt idx="1500">
                  <c:v>0.92646065406139411</c:v>
                </c:pt>
                <c:pt idx="1501">
                  <c:v>0.92524416199419202</c:v>
                </c:pt>
                <c:pt idx="1502">
                  <c:v>0.92402236879722</c:v>
                </c:pt>
                <c:pt idx="1503">
                  <c:v>0.922808246220294</c:v>
                </c:pt>
                <c:pt idx="1504">
                  <c:v>0.92159466143177304</c:v>
                </c:pt>
                <c:pt idx="1505">
                  <c:v>0.92038045341848895</c:v>
                </c:pt>
                <c:pt idx="1506">
                  <c:v>0.919172349457409</c:v>
                </c:pt>
                <c:pt idx="1507">
                  <c:v>0.91796302169164801</c:v>
                </c:pt>
                <c:pt idx="1508">
                  <c:v>0.91675550750604995</c:v>
                </c:pt>
                <c:pt idx="1509">
                  <c:v>0.91555433559111499</c:v>
                </c:pt>
                <c:pt idx="1510">
                  <c:v>0.91435171822588202</c:v>
                </c:pt>
                <c:pt idx="1511">
                  <c:v>0.91315143871687798</c:v>
                </c:pt>
                <c:pt idx="1512">
                  <c:v>0.91195737207864702</c:v>
                </c:pt>
                <c:pt idx="1513">
                  <c:v>0.91076306341491797</c:v>
                </c:pt>
                <c:pt idx="1514">
                  <c:v>0.90957566299724002</c:v>
                </c:pt>
                <c:pt idx="1515">
                  <c:v>0.90838746859872599</c:v>
                </c:pt>
                <c:pt idx="1516">
                  <c:v>0.90720723805098802</c:v>
                </c:pt>
                <c:pt idx="1517">
                  <c:v>0.90603032832477004</c:v>
                </c:pt>
                <c:pt idx="1518">
                  <c:v>0.90485515620342305</c:v>
                </c:pt>
                <c:pt idx="1519">
                  <c:v>0.90368818229926506</c:v>
                </c:pt>
                <c:pt idx="1520">
                  <c:v>0.90252427701368498</c:v>
                </c:pt>
                <c:pt idx="1521">
                  <c:v>0.90135980605811505</c:v>
                </c:pt>
                <c:pt idx="1522">
                  <c:v>0.90020673716736299</c:v>
                </c:pt>
                <c:pt idx="1523">
                  <c:v>0.89905273696931298</c:v>
                </c:pt>
                <c:pt idx="1524">
                  <c:v>0.89790314401954008</c:v>
                </c:pt>
                <c:pt idx="1525">
                  <c:v>0.89675954116053191</c:v>
                </c:pt>
                <c:pt idx="1526">
                  <c:v>0.895615675043683</c:v>
                </c:pt>
                <c:pt idx="1527">
                  <c:v>0.89447853762313601</c:v>
                </c:pt>
                <c:pt idx="1528">
                  <c:v>0.89334163343818107</c:v>
                </c:pt>
                <c:pt idx="1529">
                  <c:v>0.89220694230851805</c:v>
                </c:pt>
                <c:pt idx="1530">
                  <c:v>0.89108046285950504</c:v>
                </c:pt>
                <c:pt idx="1531">
                  <c:v>0.88994838718500402</c:v>
                </c:pt>
                <c:pt idx="1532">
                  <c:v>0.88882359397760602</c:v>
                </c:pt>
                <c:pt idx="1533">
                  <c:v>0.88770083652351006</c:v>
                </c:pt>
                <c:pt idx="1534">
                  <c:v>0.88657528030155397</c:v>
                </c:pt>
                <c:pt idx="1535">
                  <c:v>0.88545869746943295</c:v>
                </c:pt>
                <c:pt idx="1536">
                  <c:v>0.88433922947464805</c:v>
                </c:pt>
                <c:pt idx="1537">
                  <c:v>0.88322181175583703</c:v>
                </c:pt>
                <c:pt idx="1538">
                  <c:v>0.88210940989784903</c:v>
                </c:pt>
                <c:pt idx="1539">
                  <c:v>0.88099520739592796</c:v>
                </c:pt>
                <c:pt idx="1540">
                  <c:v>0.87988457742663506</c:v>
                </c:pt>
                <c:pt idx="1541">
                  <c:v>0.87878123207947301</c:v>
                </c:pt>
                <c:pt idx="1542">
                  <c:v>0.87767667524047899</c:v>
                </c:pt>
                <c:pt idx="1543">
                  <c:v>0.87657698641968895</c:v>
                </c:pt>
                <c:pt idx="1544">
                  <c:v>0.87548316734105402</c:v>
                </c:pt>
                <c:pt idx="1545">
                  <c:v>0.87438846626434596</c:v>
                </c:pt>
                <c:pt idx="1546">
                  <c:v>0.87329366640557893</c:v>
                </c:pt>
                <c:pt idx="1547">
                  <c:v>0.872206644365071</c:v>
                </c:pt>
                <c:pt idx="1548">
                  <c:v>0.871123528260908</c:v>
                </c:pt>
                <c:pt idx="1549">
                  <c:v>0.87004683280815798</c:v>
                </c:pt>
                <c:pt idx="1550">
                  <c:v>0.86896558506154997</c:v>
                </c:pt>
                <c:pt idx="1551">
                  <c:v>0.86788796241093402</c:v>
                </c:pt>
                <c:pt idx="1552">
                  <c:v>0.86681542854646298</c:v>
                </c:pt>
                <c:pt idx="1553">
                  <c:v>0.86574639113394591</c:v>
                </c:pt>
                <c:pt idx="1554">
                  <c:v>0.86467852504501796</c:v>
                </c:pt>
                <c:pt idx="1555">
                  <c:v>0.86360713926957</c:v>
                </c:pt>
                <c:pt idx="1556">
                  <c:v>0.86254632830125899</c:v>
                </c:pt>
                <c:pt idx="1557">
                  <c:v>0.86148784871130102</c:v>
                </c:pt>
                <c:pt idx="1558">
                  <c:v>0.86042779849686302</c:v>
                </c:pt>
                <c:pt idx="1559">
                  <c:v>0.85937519159075804</c:v>
                </c:pt>
                <c:pt idx="1560">
                  <c:v>0.85832114335892906</c:v>
                </c:pt>
                <c:pt idx="1561">
                  <c:v>0.85727368114550406</c:v>
                </c:pt>
                <c:pt idx="1562">
                  <c:v>0.85622791788107799</c:v>
                </c:pt>
                <c:pt idx="1563">
                  <c:v>0.85518080690862996</c:v>
                </c:pt>
                <c:pt idx="1564">
                  <c:v>0.85414062046720007</c:v>
                </c:pt>
                <c:pt idx="1565">
                  <c:v>0.85309462036744399</c:v>
                </c:pt>
                <c:pt idx="1566">
                  <c:v>0.85205883493859502</c:v>
                </c:pt>
                <c:pt idx="1567">
                  <c:v>0.85102196115693907</c:v>
                </c:pt>
                <c:pt idx="1568">
                  <c:v>0.84998826116088799</c:v>
                </c:pt>
                <c:pt idx="1569">
                  <c:v>0.84895925220720903</c:v>
                </c:pt>
                <c:pt idx="1570">
                  <c:v>0.84793152111497105</c:v>
                </c:pt>
                <c:pt idx="1571">
                  <c:v>0.846906478686967</c:v>
                </c:pt>
                <c:pt idx="1572">
                  <c:v>0.84588682395494508</c:v>
                </c:pt>
                <c:pt idx="1573">
                  <c:v>0.84486812674577005</c:v>
                </c:pt>
                <c:pt idx="1574">
                  <c:v>0.84385483232513503</c:v>
                </c:pt>
                <c:pt idx="1575">
                  <c:v>0.84284047187755906</c:v>
                </c:pt>
                <c:pt idx="1576">
                  <c:v>0.84183169799295698</c:v>
                </c:pt>
                <c:pt idx="1577">
                  <c:v>0.840831590652237</c:v>
                </c:pt>
                <c:pt idx="1578">
                  <c:v>0.83982477105676701</c:v>
                </c:pt>
                <c:pt idx="1579">
                  <c:v>0.83882693857855495</c:v>
                </c:pt>
                <c:pt idx="1580">
                  <c:v>0.83783016999059201</c:v>
                </c:pt>
                <c:pt idx="1581">
                  <c:v>0.8368361651213051</c:v>
                </c:pt>
                <c:pt idx="1582">
                  <c:v>0.835844477133037</c:v>
                </c:pt>
                <c:pt idx="1583">
                  <c:v>0.83485509469270702</c:v>
                </c:pt>
                <c:pt idx="1584">
                  <c:v>0.83386939987878395</c:v>
                </c:pt>
                <c:pt idx="1585">
                  <c:v>0.83288634031574893</c:v>
                </c:pt>
                <c:pt idx="1586">
                  <c:v>0.83189960960520903</c:v>
                </c:pt>
                <c:pt idx="1587">
                  <c:v>0.83092061883933999</c:v>
                </c:pt>
                <c:pt idx="1588">
                  <c:v>0.82993914817121794</c:v>
                </c:pt>
                <c:pt idx="1589">
                  <c:v>0.82896243473255093</c:v>
                </c:pt>
                <c:pt idx="1590">
                  <c:v>0.82798694305947296</c:v>
                </c:pt>
                <c:pt idx="1591">
                  <c:v>0.82700923733806309</c:v>
                </c:pt>
                <c:pt idx="1592">
                  <c:v>0.82603560478462101</c:v>
                </c:pt>
                <c:pt idx="1593">
                  <c:v>0.82506545744905302</c:v>
                </c:pt>
                <c:pt idx="1594">
                  <c:v>0.82409114629865698</c:v>
                </c:pt>
                <c:pt idx="1595">
                  <c:v>0.82312555768250106</c:v>
                </c:pt>
                <c:pt idx="1596">
                  <c:v>0.82215869225989402</c:v>
                </c:pt>
                <c:pt idx="1597">
                  <c:v>0.82119153743277695</c:v>
                </c:pt>
                <c:pt idx="1598">
                  <c:v>0.820233557423939</c:v>
                </c:pt>
                <c:pt idx="1599">
                  <c:v>0.81927291027062399</c:v>
                </c:pt>
                <c:pt idx="1600">
                  <c:v>0.81831746366423097</c:v>
                </c:pt>
                <c:pt idx="1601">
                  <c:v>0.81736281168031699</c:v>
                </c:pt>
                <c:pt idx="1602">
                  <c:v>0.81641056577879401</c:v>
                </c:pt>
                <c:pt idx="1603">
                  <c:v>0.81546234637033099</c:v>
                </c:pt>
                <c:pt idx="1604">
                  <c:v>0.81451657894264395</c:v>
                </c:pt>
                <c:pt idx="1605">
                  <c:v>0.81357336385858192</c:v>
                </c:pt>
                <c:pt idx="1606">
                  <c:v>0.81263334163079692</c:v>
                </c:pt>
                <c:pt idx="1607">
                  <c:v>0.811693355441366</c:v>
                </c:pt>
                <c:pt idx="1608">
                  <c:v>0.81076025698263599</c:v>
                </c:pt>
                <c:pt idx="1609">
                  <c:v>0.80982861628419101</c:v>
                </c:pt>
                <c:pt idx="1610">
                  <c:v>0.80889694537623702</c:v>
                </c:pt>
                <c:pt idx="1611">
                  <c:v>0.80797094736946096</c:v>
                </c:pt>
                <c:pt idx="1612">
                  <c:v>0.80704554244379001</c:v>
                </c:pt>
                <c:pt idx="1613">
                  <c:v>0.80612237748871307</c:v>
                </c:pt>
                <c:pt idx="1614">
                  <c:v>0.80520436775939008</c:v>
                </c:pt>
                <c:pt idx="1615">
                  <c:v>0.804283935040215</c:v>
                </c:pt>
                <c:pt idx="1616">
                  <c:v>0.80336935609837401</c:v>
                </c:pt>
                <c:pt idx="1617">
                  <c:v>0.80245640952421293</c:v>
                </c:pt>
                <c:pt idx="1618">
                  <c:v>0.80154227533510503</c:v>
                </c:pt>
                <c:pt idx="1619">
                  <c:v>0.80063380065700407</c:v>
                </c:pt>
                <c:pt idx="1620">
                  <c:v>0.79972401249222003</c:v>
                </c:pt>
                <c:pt idx="1621">
                  <c:v>0.79881544616037192</c:v>
                </c:pt>
                <c:pt idx="1622">
                  <c:v>0.79791130680289701</c:v>
                </c:pt>
                <c:pt idx="1623">
                  <c:v>0.79700447828889798</c:v>
                </c:pt>
                <c:pt idx="1624">
                  <c:v>0.79610129915540906</c:v>
                </c:pt>
                <c:pt idx="1625">
                  <c:v>0.79519880578385194</c:v>
                </c:pt>
                <c:pt idx="1626">
                  <c:v>0.79429689946904791</c:v>
                </c:pt>
                <c:pt idx="1627">
                  <c:v>0.79339958781436803</c:v>
                </c:pt>
                <c:pt idx="1628">
                  <c:v>0.79249713370679098</c:v>
                </c:pt>
                <c:pt idx="1629">
                  <c:v>0.79160158746821796</c:v>
                </c:pt>
                <c:pt idx="1630">
                  <c:v>0.79070683684435805</c:v>
                </c:pt>
                <c:pt idx="1631">
                  <c:v>0.78981149007687801</c:v>
                </c:pt>
                <c:pt idx="1632">
                  <c:v>0.78892106120697492</c:v>
                </c:pt>
                <c:pt idx="1633">
                  <c:v>0.78803257213923905</c:v>
                </c:pt>
                <c:pt idx="1634">
                  <c:v>0.78714488124481397</c:v>
                </c:pt>
                <c:pt idx="1635">
                  <c:v>0.78626191393695599</c:v>
                </c:pt>
                <c:pt idx="1636">
                  <c:v>0.78537665311886096</c:v>
                </c:pt>
                <c:pt idx="1637">
                  <c:v>0.78449838335927402</c:v>
                </c:pt>
                <c:pt idx="1638">
                  <c:v>0.78362254826366695</c:v>
                </c:pt>
                <c:pt idx="1639">
                  <c:v>0.78274396898038401</c:v>
                </c:pt>
                <c:pt idx="1640">
                  <c:v>0.78187357637349397</c:v>
                </c:pt>
                <c:pt idx="1641">
                  <c:v>0.78100208692302098</c:v>
                </c:pt>
                <c:pt idx="1642">
                  <c:v>0.78013467585330398</c:v>
                </c:pt>
                <c:pt idx="1643">
                  <c:v>0.77927151886184098</c:v>
                </c:pt>
                <c:pt idx="1644">
                  <c:v>0.77840810466005306</c:v>
                </c:pt>
                <c:pt idx="1645">
                  <c:v>0.77754729300922198</c:v>
                </c:pt>
                <c:pt idx="1646">
                  <c:v>0.77669255349339006</c:v>
                </c:pt>
                <c:pt idx="1647">
                  <c:v>0.77583212256284906</c:v>
                </c:pt>
                <c:pt idx="1648">
                  <c:v>0.77498137938053302</c:v>
                </c:pt>
                <c:pt idx="1649">
                  <c:v>0.77412945670104705</c:v>
                </c:pt>
                <c:pt idx="1650">
                  <c:v>0.77327874640400296</c:v>
                </c:pt>
                <c:pt idx="1651">
                  <c:v>0.7724321965139439</c:v>
                </c:pt>
                <c:pt idx="1652">
                  <c:v>0.77158436498685201</c:v>
                </c:pt>
                <c:pt idx="1653">
                  <c:v>0.77073772731213797</c:v>
                </c:pt>
                <c:pt idx="1654">
                  <c:v>0.76989771045299193</c:v>
                </c:pt>
                <c:pt idx="1655">
                  <c:v>0.76905212414176904</c:v>
                </c:pt>
                <c:pt idx="1656">
                  <c:v>0.76821327058239608</c:v>
                </c:pt>
                <c:pt idx="1657">
                  <c:v>0.76737211987269993</c:v>
                </c:pt>
                <c:pt idx="1658">
                  <c:v>0.766532178208719</c:v>
                </c:pt>
                <c:pt idx="1659">
                  <c:v>0.76569824412305298</c:v>
                </c:pt>
                <c:pt idx="1660">
                  <c:v>0.76485605694657099</c:v>
                </c:pt>
                <c:pt idx="1661">
                  <c:v>0.76402274452055807</c:v>
                </c:pt>
                <c:pt idx="1662">
                  <c:v>0.76318648004818002</c:v>
                </c:pt>
                <c:pt idx="1663">
                  <c:v>0.76235110880270995</c:v>
                </c:pt>
                <c:pt idx="1664">
                  <c:v>0.76152073222417194</c:v>
                </c:pt>
                <c:pt idx="1665">
                  <c:v>0.76068735671923293</c:v>
                </c:pt>
                <c:pt idx="1666">
                  <c:v>0.75985772495998105</c:v>
                </c:pt>
                <c:pt idx="1667">
                  <c:v>0.7590311470763591</c:v>
                </c:pt>
                <c:pt idx="1668">
                  <c:v>0.75820157938919397</c:v>
                </c:pt>
                <c:pt idx="1669">
                  <c:v>0.75737913337992602</c:v>
                </c:pt>
                <c:pt idx="1670">
                  <c:v>0.75655562674784504</c:v>
                </c:pt>
                <c:pt idx="1671">
                  <c:v>0.75573460798673209</c:v>
                </c:pt>
                <c:pt idx="1672">
                  <c:v>0.75491845036851601</c:v>
                </c:pt>
                <c:pt idx="1673">
                  <c:v>0.75410100966564597</c:v>
                </c:pt>
                <c:pt idx="1674">
                  <c:v>0.75328527240008303</c:v>
                </c:pt>
                <c:pt idx="1675">
                  <c:v>0.75247560538077007</c:v>
                </c:pt>
                <c:pt idx="1676">
                  <c:v>0.75166320334729009</c:v>
                </c:pt>
                <c:pt idx="1677">
                  <c:v>0.75085844937092994</c:v>
                </c:pt>
                <c:pt idx="1678">
                  <c:v>0.75005368786288396</c:v>
                </c:pt>
                <c:pt idx="1679">
                  <c:v>0.74924973543972895</c:v>
                </c:pt>
                <c:pt idx="1680">
                  <c:v>0.74845297082901696</c:v>
                </c:pt>
                <c:pt idx="1681">
                  <c:v>0.747652305638008</c:v>
                </c:pt>
                <c:pt idx="1682">
                  <c:v>0.74685463380386896</c:v>
                </c:pt>
                <c:pt idx="1683">
                  <c:v>0.74606228341500103</c:v>
                </c:pt>
                <c:pt idx="1684">
                  <c:v>0.74526749719835006</c:v>
                </c:pt>
                <c:pt idx="1685">
                  <c:v>0.74447967969175299</c:v>
                </c:pt>
                <c:pt idx="1686">
                  <c:v>0.74368873063128793</c:v>
                </c:pt>
                <c:pt idx="1687">
                  <c:v>0.74289980591928706</c:v>
                </c:pt>
                <c:pt idx="1688">
                  <c:v>0.74211666746280402</c:v>
                </c:pt>
                <c:pt idx="1689">
                  <c:v>0.74133028650020105</c:v>
                </c:pt>
                <c:pt idx="1690">
                  <c:v>0.74054757124060799</c:v>
                </c:pt>
                <c:pt idx="1691">
                  <c:v>0.73976730394594092</c:v>
                </c:pt>
                <c:pt idx="1692">
                  <c:v>0.73898341975255399</c:v>
                </c:pt>
                <c:pt idx="1693">
                  <c:v>0.73820409521186003</c:v>
                </c:pt>
                <c:pt idx="1694">
                  <c:v>0.73742480095338003</c:v>
                </c:pt>
                <c:pt idx="1695">
                  <c:v>0.73664674928034302</c:v>
                </c:pt>
                <c:pt idx="1696">
                  <c:v>0.73587205407606704</c:v>
                </c:pt>
                <c:pt idx="1697">
                  <c:v>0.73509409961111305</c:v>
                </c:pt>
                <c:pt idx="1698">
                  <c:v>0.73431876545296804</c:v>
                </c:pt>
                <c:pt idx="1699">
                  <c:v>0.73354586488937901</c:v>
                </c:pt>
                <c:pt idx="1700">
                  <c:v>0.73276872664480797</c:v>
                </c:pt>
                <c:pt idx="1701">
                  <c:v>0.73199926696739892</c:v>
                </c:pt>
                <c:pt idx="1702">
                  <c:v>0.73122693865730193</c:v>
                </c:pt>
                <c:pt idx="1703">
                  <c:v>0.73045490595283102</c:v>
                </c:pt>
                <c:pt idx="1704">
                  <c:v>0.72968824291635803</c:v>
                </c:pt>
                <c:pt idx="1705">
                  <c:v>0.72892085100410198</c:v>
                </c:pt>
                <c:pt idx="1706">
                  <c:v>0.72815446149614194</c:v>
                </c:pt>
                <c:pt idx="1707">
                  <c:v>0.72739275202170994</c:v>
                </c:pt>
                <c:pt idx="1708">
                  <c:v>0.72662617427751108</c:v>
                </c:pt>
                <c:pt idx="1709">
                  <c:v>0.72586908902521707</c:v>
                </c:pt>
                <c:pt idx="1710">
                  <c:v>0.72510905170014495</c:v>
                </c:pt>
                <c:pt idx="1711">
                  <c:v>0.72435180626491602</c:v>
                </c:pt>
                <c:pt idx="1712">
                  <c:v>0.72359988461981006</c:v>
                </c:pt>
                <c:pt idx="1713">
                  <c:v>0.72284420184000397</c:v>
                </c:pt>
                <c:pt idx="1714">
                  <c:v>0.72209438239474399</c:v>
                </c:pt>
                <c:pt idx="1715">
                  <c:v>0.721352581413921</c:v>
                </c:pt>
                <c:pt idx="1716">
                  <c:v>0.72060405648994297</c:v>
                </c:pt>
                <c:pt idx="1717">
                  <c:v>0.71986196066306296</c:v>
                </c:pt>
                <c:pt idx="1718">
                  <c:v>0.71911417264300903</c:v>
                </c:pt>
                <c:pt idx="1719">
                  <c:v>0.71837244475385709</c:v>
                </c:pt>
                <c:pt idx="1720">
                  <c:v>0.71763347048610693</c:v>
                </c:pt>
                <c:pt idx="1721">
                  <c:v>0.71688714649857599</c:v>
                </c:pt>
                <c:pt idx="1722">
                  <c:v>0.71614629708077304</c:v>
                </c:pt>
                <c:pt idx="1723">
                  <c:v>0.71540740929081204</c:v>
                </c:pt>
                <c:pt idx="1724">
                  <c:v>0.71466565775634605</c:v>
                </c:pt>
                <c:pt idx="1725">
                  <c:v>0.71392908387234599</c:v>
                </c:pt>
                <c:pt idx="1726">
                  <c:v>0.71319112689860398</c:v>
                </c:pt>
                <c:pt idx="1727">
                  <c:v>0.71245407403120598</c:v>
                </c:pt>
                <c:pt idx="1728">
                  <c:v>0.71172314795783409</c:v>
                </c:pt>
                <c:pt idx="1729">
                  <c:v>0.710987285917562</c:v>
                </c:pt>
                <c:pt idx="1730">
                  <c:v>0.71025814064065895</c:v>
                </c:pt>
                <c:pt idx="1731">
                  <c:v>0.70953054337786203</c:v>
                </c:pt>
                <c:pt idx="1732">
                  <c:v>0.70879924256346705</c:v>
                </c:pt>
                <c:pt idx="1733">
                  <c:v>0.70807352084464104</c:v>
                </c:pt>
                <c:pt idx="1734">
                  <c:v>0.7073500441844679</c:v>
                </c:pt>
                <c:pt idx="1735">
                  <c:v>0.70662495453018304</c:v>
                </c:pt>
                <c:pt idx="1736">
                  <c:v>0.70590648679882395</c:v>
                </c:pt>
                <c:pt idx="1737">
                  <c:v>0.70519329524390506</c:v>
                </c:pt>
                <c:pt idx="1738">
                  <c:v>0.70447718883127008</c:v>
                </c:pt>
                <c:pt idx="1739">
                  <c:v>0.703770221939373</c:v>
                </c:pt>
                <c:pt idx="1740">
                  <c:v>0.70306145493696393</c:v>
                </c:pt>
                <c:pt idx="1741">
                  <c:v>0.70235535827998896</c:v>
                </c:pt>
                <c:pt idx="1742">
                  <c:v>0.70165052310392106</c:v>
                </c:pt>
                <c:pt idx="1743">
                  <c:v>0.70094778925495405</c:v>
                </c:pt>
                <c:pt idx="1744">
                  <c:v>0.70024725816383004</c:v>
                </c:pt>
                <c:pt idx="1745">
                  <c:v>0.69954710562062095</c:v>
                </c:pt>
                <c:pt idx="1746">
                  <c:v>0.69884737114184303</c:v>
                </c:pt>
                <c:pt idx="1747">
                  <c:v>0.69815403486683703</c:v>
                </c:pt>
                <c:pt idx="1748">
                  <c:v>0.69745258176219105</c:v>
                </c:pt>
                <c:pt idx="1749">
                  <c:v>0.69675965972586196</c:v>
                </c:pt>
                <c:pt idx="1750">
                  <c:v>0.69606752591101806</c:v>
                </c:pt>
                <c:pt idx="1751">
                  <c:v>0.69537260841814097</c:v>
                </c:pt>
                <c:pt idx="1752">
                  <c:v>0.69468383942476308</c:v>
                </c:pt>
                <c:pt idx="1753">
                  <c:v>0.69399299738410902</c:v>
                </c:pt>
                <c:pt idx="1754">
                  <c:v>0.69330381847443701</c:v>
                </c:pt>
                <c:pt idx="1755">
                  <c:v>0.69261778865791201</c:v>
                </c:pt>
                <c:pt idx="1756">
                  <c:v>0.69192757761759804</c:v>
                </c:pt>
                <c:pt idx="1757">
                  <c:v>0.69124255630103193</c:v>
                </c:pt>
                <c:pt idx="1758">
                  <c:v>0.69055639633823396</c:v>
                </c:pt>
                <c:pt idx="1759">
                  <c:v>0.68986967430122104</c:v>
                </c:pt>
                <c:pt idx="1760">
                  <c:v>0.68918814485290603</c:v>
                </c:pt>
                <c:pt idx="1761">
                  <c:v>0.6885034622767211</c:v>
                </c:pt>
                <c:pt idx="1762">
                  <c:v>0.68782256614819304</c:v>
                </c:pt>
                <c:pt idx="1763">
                  <c:v>0.68713985990678206</c:v>
                </c:pt>
                <c:pt idx="1764">
                  <c:v>0.68645889462604393</c:v>
                </c:pt>
                <c:pt idx="1765">
                  <c:v>0.68577925090566105</c:v>
                </c:pt>
                <c:pt idx="1766">
                  <c:v>0.68510236409043201</c:v>
                </c:pt>
                <c:pt idx="1767">
                  <c:v>0.68442361965062604</c:v>
                </c:pt>
                <c:pt idx="1768">
                  <c:v>0.68374978094374794</c:v>
                </c:pt>
                <c:pt idx="1769">
                  <c:v>0.683073934302178</c:v>
                </c:pt>
                <c:pt idx="1770">
                  <c:v>0.68240132916641805</c:v>
                </c:pt>
                <c:pt idx="1771">
                  <c:v>0.68173074475763307</c:v>
                </c:pt>
                <c:pt idx="1772">
                  <c:v>0.68105822718292097</c:v>
                </c:pt>
                <c:pt idx="1773">
                  <c:v>0.68039034589470104</c:v>
                </c:pt>
                <c:pt idx="1774">
                  <c:v>0.67972327331259896</c:v>
                </c:pt>
                <c:pt idx="1775">
                  <c:v>0.67905680584332195</c:v>
                </c:pt>
                <c:pt idx="1776">
                  <c:v>0.67839589771789199</c:v>
                </c:pt>
                <c:pt idx="1777">
                  <c:v>0.67773104331985301</c:v>
                </c:pt>
                <c:pt idx="1778">
                  <c:v>0.67706917435165803</c:v>
                </c:pt>
                <c:pt idx="1779">
                  <c:v>0.67641366932204594</c:v>
                </c:pt>
                <c:pt idx="1780">
                  <c:v>0.67575398101251094</c:v>
                </c:pt>
                <c:pt idx="1781">
                  <c:v>0.67509831873188797</c:v>
                </c:pt>
                <c:pt idx="1782">
                  <c:v>0.67444205040995597</c:v>
                </c:pt>
                <c:pt idx="1783">
                  <c:v>0.67378777203662499</c:v>
                </c:pt>
                <c:pt idx="1784">
                  <c:v>0.67313638852605695</c:v>
                </c:pt>
                <c:pt idx="1785">
                  <c:v>0.67248576535088</c:v>
                </c:pt>
                <c:pt idx="1786">
                  <c:v>0.67183604565390398</c:v>
                </c:pt>
                <c:pt idx="1787">
                  <c:v>0.67119001793965294</c:v>
                </c:pt>
                <c:pt idx="1788">
                  <c:v>0.67053948966809895</c:v>
                </c:pt>
                <c:pt idx="1789">
                  <c:v>0.66989573022832094</c:v>
                </c:pt>
                <c:pt idx="1790">
                  <c:v>0.66925095335762796</c:v>
                </c:pt>
                <c:pt idx="1791">
                  <c:v>0.66860814719343398</c:v>
                </c:pt>
                <c:pt idx="1792">
                  <c:v>0.66796812531288696</c:v>
                </c:pt>
                <c:pt idx="1793">
                  <c:v>0.66732531508419901</c:v>
                </c:pt>
                <c:pt idx="1794">
                  <c:v>0.66668468311606099</c:v>
                </c:pt>
                <c:pt idx="1795">
                  <c:v>0.66604717558460902</c:v>
                </c:pt>
                <c:pt idx="1796">
                  <c:v>0.66540649441146793</c:v>
                </c:pt>
                <c:pt idx="1797">
                  <c:v>0.66476776270132298</c:v>
                </c:pt>
                <c:pt idx="1798">
                  <c:v>0.66413402909391595</c:v>
                </c:pt>
                <c:pt idx="1799">
                  <c:v>0.663495831683103</c:v>
                </c:pt>
                <c:pt idx="1800">
                  <c:v>0.6628633148507701</c:v>
                </c:pt>
                <c:pt idx="1801">
                  <c:v>0.66222797053117799</c:v>
                </c:pt>
                <c:pt idx="1802">
                  <c:v>0.66159389294968196</c:v>
                </c:pt>
                <c:pt idx="1803">
                  <c:v>0.66096398105046006</c:v>
                </c:pt>
                <c:pt idx="1804">
                  <c:v>0.66032860084461398</c:v>
                </c:pt>
                <c:pt idx="1805">
                  <c:v>0.65969829809868197</c:v>
                </c:pt>
                <c:pt idx="1806">
                  <c:v>0.65907024344116305</c:v>
                </c:pt>
                <c:pt idx="1807">
                  <c:v>0.65843863637008204</c:v>
                </c:pt>
                <c:pt idx="1808">
                  <c:v>0.65781356321982609</c:v>
                </c:pt>
                <c:pt idx="1809">
                  <c:v>0.65718384129308804</c:v>
                </c:pt>
                <c:pt idx="1810">
                  <c:v>0.65655814626194897</c:v>
                </c:pt>
                <c:pt idx="1811">
                  <c:v>0.65592392525272003</c:v>
                </c:pt>
                <c:pt idx="1812">
                  <c:v>0.65528137494466299</c:v>
                </c:pt>
                <c:pt idx="1813">
                  <c:v>0.65464317017640705</c:v>
                </c:pt>
                <c:pt idx="1814">
                  <c:v>0.65400408159469803</c:v>
                </c:pt>
                <c:pt idx="1815">
                  <c:v>0.65336633192642601</c:v>
                </c:pt>
                <c:pt idx="1816">
                  <c:v>0.65273378846821006</c:v>
                </c:pt>
                <c:pt idx="1817">
                  <c:v>0.65209731639257495</c:v>
                </c:pt>
                <c:pt idx="1818">
                  <c:v>0.65146304338476202</c:v>
                </c:pt>
                <c:pt idx="1819">
                  <c:v>0.650833313840394</c:v>
                </c:pt>
                <c:pt idx="1820">
                  <c:v>0.65020060250146505</c:v>
                </c:pt>
                <c:pt idx="1821">
                  <c:v>0.64957192134269803</c:v>
                </c:pt>
                <c:pt idx="1822">
                  <c:v>0.64894567407347492</c:v>
                </c:pt>
                <c:pt idx="1823">
                  <c:v>0.64831675819467205</c:v>
                </c:pt>
                <c:pt idx="1824">
                  <c:v>0.64769260335996703</c:v>
                </c:pt>
                <c:pt idx="1825">
                  <c:v>0.64706995172953197</c:v>
                </c:pt>
                <c:pt idx="1826">
                  <c:v>0.64644486411681201</c:v>
                </c:pt>
                <c:pt idx="1827">
                  <c:v>0.64582622297487502</c:v>
                </c:pt>
                <c:pt idx="1828">
                  <c:v>0.64520225878984505</c:v>
                </c:pt>
                <c:pt idx="1829">
                  <c:v>0.64458371665139891</c:v>
                </c:pt>
                <c:pt idx="1830">
                  <c:v>0.64396574696660103</c:v>
                </c:pt>
                <c:pt idx="1831">
                  <c:v>0.64334593754079794</c:v>
                </c:pt>
                <c:pt idx="1832">
                  <c:v>0.64273180393923501</c:v>
                </c:pt>
                <c:pt idx="1833">
                  <c:v>0.64211429347096105</c:v>
                </c:pt>
                <c:pt idx="1834">
                  <c:v>0.6415000066139549</c:v>
                </c:pt>
                <c:pt idx="1835">
                  <c:v>0.64088724725276991</c:v>
                </c:pt>
                <c:pt idx="1836">
                  <c:v>0.64027284063150602</c:v>
                </c:pt>
                <c:pt idx="1837">
                  <c:v>0.63966133129690506</c:v>
                </c:pt>
                <c:pt idx="1838">
                  <c:v>0.63905336782852706</c:v>
                </c:pt>
                <c:pt idx="1839">
                  <c:v>0.63844177817123704</c:v>
                </c:pt>
                <c:pt idx="1840">
                  <c:v>0.63783154055410995</c:v>
                </c:pt>
                <c:pt idx="1841">
                  <c:v>0.63722263908556098</c:v>
                </c:pt>
                <c:pt idx="1842">
                  <c:v>0.63661370314505406</c:v>
                </c:pt>
                <c:pt idx="1843">
                  <c:v>0.63601084722139201</c:v>
                </c:pt>
                <c:pt idx="1844">
                  <c:v>0.63540224950409296</c:v>
                </c:pt>
                <c:pt idx="1845">
                  <c:v>0.634794559045471</c:v>
                </c:pt>
                <c:pt idx="1846">
                  <c:v>0.63419133014768603</c:v>
                </c:pt>
                <c:pt idx="1847">
                  <c:v>0.63358469347147106</c:v>
                </c:pt>
                <c:pt idx="1848">
                  <c:v>0.63298264058913101</c:v>
                </c:pt>
                <c:pt idx="1849">
                  <c:v>0.63237714667093903</c:v>
                </c:pt>
                <c:pt idx="1850">
                  <c:v>0.63177452639366904</c:v>
                </c:pt>
                <c:pt idx="1851">
                  <c:v>0.63117521830523005</c:v>
                </c:pt>
                <c:pt idx="1852">
                  <c:v>0.63057159745904801</c:v>
                </c:pt>
                <c:pt idx="1853">
                  <c:v>0.62997086303771399</c:v>
                </c:pt>
                <c:pt idx="1854">
                  <c:v>0.62937456719860407</c:v>
                </c:pt>
                <c:pt idx="1855">
                  <c:v>0.62877269261450897</c:v>
                </c:pt>
                <c:pt idx="1856">
                  <c:v>0.62817510897863393</c:v>
                </c:pt>
                <c:pt idx="1857">
                  <c:v>0.62757757809969494</c:v>
                </c:pt>
                <c:pt idx="1858">
                  <c:v>0.62698080366192399</c:v>
                </c:pt>
                <c:pt idx="1859">
                  <c:v>0.62641150163478698</c:v>
                </c:pt>
                <c:pt idx="1860">
                  <c:v>0.62584638646088797</c:v>
                </c:pt>
                <c:pt idx="1861">
                  <c:v>0.62528438627455396</c:v>
                </c:pt>
                <c:pt idx="1862">
                  <c:v>0.62472397762018395</c:v>
                </c:pt>
                <c:pt idx="1863">
                  <c:v>0.62416274353130696</c:v>
                </c:pt>
                <c:pt idx="1864">
                  <c:v>0.62360425847818601</c:v>
                </c:pt>
                <c:pt idx="1865">
                  <c:v>0.62304688411740505</c:v>
                </c:pt>
                <c:pt idx="1866">
                  <c:v>0.62248768907804009</c:v>
                </c:pt>
                <c:pt idx="1867">
                  <c:v>0.62193438729727102</c:v>
                </c:pt>
                <c:pt idx="1868">
                  <c:v>0.62137930398503505</c:v>
                </c:pt>
                <c:pt idx="1869">
                  <c:v>0.62082628798468398</c:v>
                </c:pt>
                <c:pt idx="1870">
                  <c:v>0.62027663440092606</c:v>
                </c:pt>
                <c:pt idx="1871">
                  <c:v>0.61972217130660001</c:v>
                </c:pt>
                <c:pt idx="1872">
                  <c:v>0.61917499956424105</c:v>
                </c:pt>
                <c:pt idx="1873">
                  <c:v>0.61862736434579491</c:v>
                </c:pt>
                <c:pt idx="1874">
                  <c:v>0.61807804878237405</c:v>
                </c:pt>
                <c:pt idx="1875">
                  <c:v>0.61753527158542898</c:v>
                </c:pt>
                <c:pt idx="1876">
                  <c:v>0.61698981755603799</c:v>
                </c:pt>
                <c:pt idx="1877">
                  <c:v>0.61644384798238605</c:v>
                </c:pt>
                <c:pt idx="1878">
                  <c:v>0.61590354813359705</c:v>
                </c:pt>
                <c:pt idx="1879">
                  <c:v>0.615360352497624</c:v>
                </c:pt>
                <c:pt idx="1880">
                  <c:v>0.61482140130511009</c:v>
                </c:pt>
                <c:pt idx="1881">
                  <c:v>0.614280455826403</c:v>
                </c:pt>
                <c:pt idx="1882">
                  <c:v>0.61374117574921294</c:v>
                </c:pt>
                <c:pt idx="1883">
                  <c:v>0.61320501512143399</c:v>
                </c:pt>
                <c:pt idx="1884">
                  <c:v>0.61266761474538001</c:v>
                </c:pt>
                <c:pt idx="1885">
                  <c:v>0.61212847538366699</c:v>
                </c:pt>
                <c:pt idx="1886">
                  <c:v>0.611597914609465</c:v>
                </c:pt>
                <c:pt idx="1887">
                  <c:v>0.61106114245714105</c:v>
                </c:pt>
                <c:pt idx="1888">
                  <c:v>0.61052945675725001</c:v>
                </c:pt>
                <c:pt idx="1889">
                  <c:v>0.609996282581177</c:v>
                </c:pt>
                <c:pt idx="1890">
                  <c:v>0.60946270061313401</c:v>
                </c:pt>
                <c:pt idx="1891">
                  <c:v>0.60893438345731599</c:v>
                </c:pt>
                <c:pt idx="1892">
                  <c:v>0.60840312267435293</c:v>
                </c:pt>
                <c:pt idx="1893">
                  <c:v>0.60787338959312498</c:v>
                </c:pt>
                <c:pt idx="1894">
                  <c:v>0.60734675863961296</c:v>
                </c:pt>
                <c:pt idx="1895">
                  <c:v>0.606817941000523</c:v>
                </c:pt>
                <c:pt idx="1896">
                  <c:v>0.60629150586267599</c:v>
                </c:pt>
                <c:pt idx="1897">
                  <c:v>0.605804076869215</c:v>
                </c:pt>
                <c:pt idx="1898">
                  <c:v>0.60531304235530692</c:v>
                </c:pt>
                <c:pt idx="1899">
                  <c:v>0.60482958375666596</c:v>
                </c:pt>
                <c:pt idx="1900">
                  <c:v>0.604343286339182</c:v>
                </c:pt>
                <c:pt idx="1901">
                  <c:v>0.60385701513051093</c:v>
                </c:pt>
                <c:pt idx="1902">
                  <c:v>0.60337700002481198</c:v>
                </c:pt>
                <c:pt idx="1903">
                  <c:v>0.60289223486922694</c:v>
                </c:pt>
                <c:pt idx="1904">
                  <c:v>0.60241158418752194</c:v>
                </c:pt>
                <c:pt idx="1905">
                  <c:v>0.60193108725209299</c:v>
                </c:pt>
                <c:pt idx="1906">
                  <c:v>0.60145150363559508</c:v>
                </c:pt>
                <c:pt idx="1907">
                  <c:v>0.60097741522675197</c:v>
                </c:pt>
                <c:pt idx="1908">
                  <c:v>0.60049811178022794</c:v>
                </c:pt>
                <c:pt idx="1909">
                  <c:v>0.60002220715189902</c:v>
                </c:pt>
                <c:pt idx="1910">
                  <c:v>0.599549077817638</c:v>
                </c:pt>
                <c:pt idx="1911">
                  <c:v>0.59907328685024097</c:v>
                </c:pt>
                <c:pt idx="1912">
                  <c:v>0.59860515149188498</c:v>
                </c:pt>
                <c:pt idx="1913">
                  <c:v>0.59813435241555701</c:v>
                </c:pt>
                <c:pt idx="1914">
                  <c:v>0.59766284416610405</c:v>
                </c:pt>
                <c:pt idx="1915">
                  <c:v>0.59719742045236102</c:v>
                </c:pt>
                <c:pt idx="1916">
                  <c:v>0.59673055115398599</c:v>
                </c:pt>
                <c:pt idx="1917">
                  <c:v>0.5962629288301311</c:v>
                </c:pt>
                <c:pt idx="1918">
                  <c:v>0.59580206780726597</c:v>
                </c:pt>
                <c:pt idx="1919">
                  <c:v>0.59533794174497601</c:v>
                </c:pt>
                <c:pt idx="1920">
                  <c:v>0.59487764523831099</c:v>
                </c:pt>
                <c:pt idx="1921">
                  <c:v>0.59441764121706797</c:v>
                </c:pt>
                <c:pt idx="1922">
                  <c:v>0.59395630340195393</c:v>
                </c:pt>
                <c:pt idx="1923">
                  <c:v>0.59350065601320001</c:v>
                </c:pt>
                <c:pt idx="1924">
                  <c:v>0.59304395024925705</c:v>
                </c:pt>
                <c:pt idx="1925">
                  <c:v>0.59258818860965401</c:v>
                </c:pt>
                <c:pt idx="1926">
                  <c:v>0.59213619400429107</c:v>
                </c:pt>
                <c:pt idx="1927">
                  <c:v>0.59168487109580303</c:v>
                </c:pt>
                <c:pt idx="1928">
                  <c:v>0.59121668330620603</c:v>
                </c:pt>
                <c:pt idx="1929">
                  <c:v>0.59066393966948205</c:v>
                </c:pt>
                <c:pt idx="1930">
                  <c:v>0.59010287359952307</c:v>
                </c:pt>
                <c:pt idx="1931">
                  <c:v>0.58955109471568301</c:v>
                </c:pt>
                <c:pt idx="1932">
                  <c:v>0.58899610871865404</c:v>
                </c:pt>
                <c:pt idx="1933">
                  <c:v>0.58844146591654101</c:v>
                </c:pt>
                <c:pt idx="1934">
                  <c:v>0.58789002624407893</c:v>
                </c:pt>
                <c:pt idx="1935">
                  <c:v>0.58733583384371801</c:v>
                </c:pt>
                <c:pt idx="1936">
                  <c:v>0.58678371037202703</c:v>
                </c:pt>
                <c:pt idx="1937">
                  <c:v>0.58623446824040604</c:v>
                </c:pt>
                <c:pt idx="1938">
                  <c:v>0.58567965115324394</c:v>
                </c:pt>
                <c:pt idx="1939">
                  <c:v>0.58513101222113595</c:v>
                </c:pt>
                <c:pt idx="1940">
                  <c:v>0.58458138517576697</c:v>
                </c:pt>
                <c:pt idx="1941">
                  <c:v>0.58403102480341607</c:v>
                </c:pt>
                <c:pt idx="1942">
                  <c:v>0.58348430443869703</c:v>
                </c:pt>
                <c:pt idx="1943">
                  <c:v>0.58293350156256307</c:v>
                </c:pt>
                <c:pt idx="1944">
                  <c:v>0.58238669644008001</c:v>
                </c:pt>
                <c:pt idx="1945">
                  <c:v>0.581840078723323</c:v>
                </c:pt>
                <c:pt idx="1946">
                  <c:v>0.58129283775784601</c:v>
                </c:pt>
                <c:pt idx="1947">
                  <c:v>0.58074782281578408</c:v>
                </c:pt>
                <c:pt idx="1948">
                  <c:v>0.58020145211267804</c:v>
                </c:pt>
                <c:pt idx="1949">
                  <c:v>0.57965330483547595</c:v>
                </c:pt>
                <c:pt idx="1950">
                  <c:v>0.579111101091763</c:v>
                </c:pt>
                <c:pt idx="1951">
                  <c:v>0.57856520579867898</c:v>
                </c:pt>
                <c:pt idx="1952">
                  <c:v>0.57802125989337505</c:v>
                </c:pt>
                <c:pt idx="1953">
                  <c:v>0.57747828518137001</c:v>
                </c:pt>
                <c:pt idx="1954">
                  <c:v>0.57693315867012307</c:v>
                </c:pt>
                <c:pt idx="1955">
                  <c:v>0.57639035454793397</c:v>
                </c:pt>
                <c:pt idx="1956">
                  <c:v>0.57585558631440203</c:v>
                </c:pt>
                <c:pt idx="1957">
                  <c:v>0.57542978648651999</c:v>
                </c:pt>
                <c:pt idx="1958">
                  <c:v>0.57500853398885698</c:v>
                </c:pt>
                <c:pt idx="1959">
                  <c:v>0.57458381101318101</c:v>
                </c:pt>
                <c:pt idx="1960">
                  <c:v>0.57416195777329593</c:v>
                </c:pt>
                <c:pt idx="1961">
                  <c:v>0.57374453591585906</c:v>
                </c:pt>
                <c:pt idx="1962">
                  <c:v>0.57332321714564205</c:v>
                </c:pt>
                <c:pt idx="1963">
                  <c:v>0.57290522298554902</c:v>
                </c:pt>
                <c:pt idx="1964">
                  <c:v>0.57248705546289402</c:v>
                </c:pt>
                <c:pt idx="1965">
                  <c:v>0.57206933833782003</c:v>
                </c:pt>
                <c:pt idx="1966">
                  <c:v>0.57165645627191808</c:v>
                </c:pt>
                <c:pt idx="1967">
                  <c:v>0.57123993974965503</c:v>
                </c:pt>
                <c:pt idx="1968">
                  <c:v>0.57082448558866306</c:v>
                </c:pt>
                <c:pt idx="1969">
                  <c:v>0.57041405735543105</c:v>
                </c:pt>
                <c:pt idx="1970">
                  <c:v>0.57000068316999097</c:v>
                </c:pt>
                <c:pt idx="1971">
                  <c:v>0.56958966105020004</c:v>
                </c:pt>
                <c:pt idx="1972">
                  <c:v>0.56918049422431205</c:v>
                </c:pt>
                <c:pt idx="1973">
                  <c:v>0.56877096461301202</c:v>
                </c:pt>
                <c:pt idx="1974">
                  <c:v>0.56836443060180097</c:v>
                </c:pt>
                <c:pt idx="1975">
                  <c:v>0.56795708313589299</c:v>
                </c:pt>
                <c:pt idx="1976">
                  <c:v>0.56755152468703207</c:v>
                </c:pt>
                <c:pt idx="1977">
                  <c:v>0.567147219843809</c:v>
                </c:pt>
                <c:pt idx="1978">
                  <c:v>0.56674298416843893</c:v>
                </c:pt>
                <c:pt idx="1979">
                  <c:v>0.56633903004546404</c:v>
                </c:pt>
                <c:pt idx="1980">
                  <c:v>0.56594068375963802</c:v>
                </c:pt>
                <c:pt idx="1981">
                  <c:v>0.56553564669434397</c:v>
                </c:pt>
                <c:pt idx="1982">
                  <c:v>0.56503209354694195</c:v>
                </c:pt>
                <c:pt idx="1983">
                  <c:v>0.56449358996900101</c:v>
                </c:pt>
                <c:pt idx="1984">
                  <c:v>0.56396315880316694</c:v>
                </c:pt>
                <c:pt idx="1985">
                  <c:v>0.56342889701066301</c:v>
                </c:pt>
                <c:pt idx="1986">
                  <c:v>0.56288904745905699</c:v>
                </c:pt>
                <c:pt idx="1987">
                  <c:v>0.56235293502931805</c:v>
                </c:pt>
                <c:pt idx="1988">
                  <c:v>0.56182269560335596</c:v>
                </c:pt>
                <c:pt idx="1989">
                  <c:v>0.56128577632130106</c:v>
                </c:pt>
                <c:pt idx="1990">
                  <c:v>0.56074914620404404</c:v>
                </c:pt>
                <c:pt idx="1991">
                  <c:v>0.56021257088013998</c:v>
                </c:pt>
                <c:pt idx="1992">
                  <c:v>0.55968391047321797</c:v>
                </c:pt>
                <c:pt idx="1993">
                  <c:v>0.55914947029641804</c:v>
                </c:pt>
                <c:pt idx="1994">
                  <c:v>0.55861252493682001</c:v>
                </c:pt>
                <c:pt idx="1995">
                  <c:v>0.55807945183529106</c:v>
                </c:pt>
                <c:pt idx="1996">
                  <c:v>0.55754600553417999</c:v>
                </c:pt>
                <c:pt idx="1997">
                  <c:v>0.557010191322444</c:v>
                </c:pt>
                <c:pt idx="1998">
                  <c:v>0.55647496529227791</c:v>
                </c:pt>
                <c:pt idx="1999">
                  <c:v>0.55594341154996507</c:v>
                </c:pt>
                <c:pt idx="2000">
                  <c:v>0.5554083786671169</c:v>
                </c:pt>
                <c:pt idx="2001">
                  <c:v>0.55487762884414493</c:v>
                </c:pt>
                <c:pt idx="2002">
                  <c:v>0.55434812008298695</c:v>
                </c:pt>
                <c:pt idx="2003">
                  <c:v>0.55381757891408701</c:v>
                </c:pt>
                <c:pt idx="2004">
                  <c:v>0.55328893427895898</c:v>
                </c:pt>
                <c:pt idx="2005">
                  <c:v>0.55286051944978198</c:v>
                </c:pt>
                <c:pt idx="2006">
                  <c:v>0.55249602227461103</c:v>
                </c:pt>
                <c:pt idx="2007">
                  <c:v>0.55213137757875497</c:v>
                </c:pt>
                <c:pt idx="2008">
                  <c:v>0.55176566308790198</c:v>
                </c:pt>
                <c:pt idx="2009">
                  <c:v>0.55141086318721</c:v>
                </c:pt>
                <c:pt idx="2010">
                  <c:v>0.551052539841832</c:v>
                </c:pt>
                <c:pt idx="2011">
                  <c:v>0.55069100544393301</c:v>
                </c:pt>
                <c:pt idx="2012">
                  <c:v>0.55033475508270702</c:v>
                </c:pt>
                <c:pt idx="2013">
                  <c:v>0.54997826116524295</c:v>
                </c:pt>
                <c:pt idx="2014">
                  <c:v>0.54962496442379905</c:v>
                </c:pt>
                <c:pt idx="2015">
                  <c:v>0.54927177966221596</c:v>
                </c:pt>
                <c:pt idx="2016">
                  <c:v>0.54892145564341599</c:v>
                </c:pt>
                <c:pt idx="2017">
                  <c:v>0.54857230928170198</c:v>
                </c:pt>
                <c:pt idx="2018">
                  <c:v>0.54822268489579806</c:v>
                </c:pt>
                <c:pt idx="2019">
                  <c:v>0.5478759617266199</c:v>
                </c:pt>
                <c:pt idx="2020">
                  <c:v>0.54753110165518604</c:v>
                </c:pt>
                <c:pt idx="2021">
                  <c:v>0.54718288390514291</c:v>
                </c:pt>
                <c:pt idx="2022">
                  <c:v>0.54684046676237097</c:v>
                </c:pt>
                <c:pt idx="2023">
                  <c:v>0.54649722609519202</c:v>
                </c:pt>
                <c:pt idx="2024">
                  <c:v>0.54615448277494105</c:v>
                </c:pt>
                <c:pt idx="2025">
                  <c:v>0.54581664463877</c:v>
                </c:pt>
                <c:pt idx="2026">
                  <c:v>0.54545042761954299</c:v>
                </c:pt>
                <c:pt idx="2027">
                  <c:v>0.54497466102313197</c:v>
                </c:pt>
                <c:pt idx="2028">
                  <c:v>0.5444996837386139</c:v>
                </c:pt>
                <c:pt idx="2029">
                  <c:v>0.54402203800872806</c:v>
                </c:pt>
                <c:pt idx="2030">
                  <c:v>0.54355102055395699</c:v>
                </c:pt>
                <c:pt idx="2031">
                  <c:v>0.54307654261089999</c:v>
                </c:pt>
                <c:pt idx="2032">
                  <c:v>0.54260183458403699</c:v>
                </c:pt>
                <c:pt idx="2033">
                  <c:v>0.54213318966276092</c:v>
                </c:pt>
                <c:pt idx="2034">
                  <c:v>0.54165788616584409</c:v>
                </c:pt>
                <c:pt idx="2035">
                  <c:v>0.54118658704144607</c:v>
                </c:pt>
                <c:pt idx="2036">
                  <c:v>0.5407176021392549</c:v>
                </c:pt>
                <c:pt idx="2037">
                  <c:v>0.54024610730006806</c:v>
                </c:pt>
                <c:pt idx="2038">
                  <c:v>0.539777754309401</c:v>
                </c:pt>
                <c:pt idx="2039">
                  <c:v>0.53930971591960497</c:v>
                </c:pt>
                <c:pt idx="2040">
                  <c:v>0.53883896396898801</c:v>
                </c:pt>
                <c:pt idx="2041">
                  <c:v>0.53837303458699393</c:v>
                </c:pt>
                <c:pt idx="2042">
                  <c:v>0.53790369731016907</c:v>
                </c:pt>
                <c:pt idx="2043">
                  <c:v>0.53743647306857201</c:v>
                </c:pt>
                <c:pt idx="2044">
                  <c:v>0.53696944373548605</c:v>
                </c:pt>
                <c:pt idx="2045">
                  <c:v>0.53650105919793101</c:v>
                </c:pt>
                <c:pt idx="2046">
                  <c:v>0.53604179433831201</c:v>
                </c:pt>
                <c:pt idx="2047">
                  <c:v>0.53562849918643807</c:v>
                </c:pt>
                <c:pt idx="2048">
                  <c:v>0.53521676161542697</c:v>
                </c:pt>
                <c:pt idx="2049">
                  <c:v>0.53480479753111598</c:v>
                </c:pt>
                <c:pt idx="2050">
                  <c:v>0.53439167616448902</c:v>
                </c:pt>
                <c:pt idx="2051">
                  <c:v>0.53397860387493201</c:v>
                </c:pt>
                <c:pt idx="2052">
                  <c:v>0.53356948938771098</c:v>
                </c:pt>
                <c:pt idx="2053">
                  <c:v>0.53315950256005307</c:v>
                </c:pt>
                <c:pt idx="2054">
                  <c:v>0.53275112376807698</c:v>
                </c:pt>
                <c:pt idx="2055">
                  <c:v>0.53234224946392494</c:v>
                </c:pt>
                <c:pt idx="2056">
                  <c:v>0.53193357206170111</c:v>
                </c:pt>
                <c:pt idx="2057">
                  <c:v>0.53152755246920191</c:v>
                </c:pt>
                <c:pt idx="2058">
                  <c:v>0.53111835991807499</c:v>
                </c:pt>
                <c:pt idx="2059">
                  <c:v>0.53071100709338892</c:v>
                </c:pt>
                <c:pt idx="2060">
                  <c:v>0.53030772893156197</c:v>
                </c:pt>
                <c:pt idx="2061">
                  <c:v>0.52989992612687897</c:v>
                </c:pt>
                <c:pt idx="2062">
                  <c:v>0.52949732309227204</c:v>
                </c:pt>
                <c:pt idx="2063">
                  <c:v>0.52909386767822497</c:v>
                </c:pt>
                <c:pt idx="2064">
                  <c:v>0.52868765312868193</c:v>
                </c:pt>
                <c:pt idx="2065">
                  <c:v>0.52829610646276903</c:v>
                </c:pt>
                <c:pt idx="2066">
                  <c:v>0.52795498063061996</c:v>
                </c:pt>
                <c:pt idx="2067">
                  <c:v>0.52761790383396501</c:v>
                </c:pt>
                <c:pt idx="2068">
                  <c:v>0.52728145318186292</c:v>
                </c:pt>
                <c:pt idx="2069">
                  <c:v>0.52694365904756102</c:v>
                </c:pt>
                <c:pt idx="2070">
                  <c:v>0.52661179634206101</c:v>
                </c:pt>
                <c:pt idx="2071">
                  <c:v>0.5262782301402229</c:v>
                </c:pt>
                <c:pt idx="2072">
                  <c:v>0.52594251886343202</c:v>
                </c:pt>
                <c:pt idx="2073">
                  <c:v>0.52561398443887397</c:v>
                </c:pt>
                <c:pt idx="2074">
                  <c:v>0.52528326976235407</c:v>
                </c:pt>
                <c:pt idx="2075">
                  <c:v>0.52495107105731298</c:v>
                </c:pt>
                <c:pt idx="2076">
                  <c:v>0.52462611614135501</c:v>
                </c:pt>
                <c:pt idx="2077">
                  <c:v>0.52429741535271301</c:v>
                </c:pt>
                <c:pt idx="2078">
                  <c:v>0.52397042183630504</c:v>
                </c:pt>
                <c:pt idx="2079">
                  <c:v>0.52364854393793403</c:v>
                </c:pt>
                <c:pt idx="2080">
                  <c:v>0.52332070590091706</c:v>
                </c:pt>
                <c:pt idx="2081">
                  <c:v>0.52300054119779393</c:v>
                </c:pt>
                <c:pt idx="2082">
                  <c:v>0.52267796483140705</c:v>
                </c:pt>
                <c:pt idx="2083">
                  <c:v>0.52233384888923895</c:v>
                </c:pt>
                <c:pt idx="2084">
                  <c:v>0.52188462422222703</c:v>
                </c:pt>
                <c:pt idx="2085">
                  <c:v>0.52142993434279594</c:v>
                </c:pt>
                <c:pt idx="2086">
                  <c:v>0.52097971932717901</c:v>
                </c:pt>
                <c:pt idx="2087">
                  <c:v>0.520528986528633</c:v>
                </c:pt>
                <c:pt idx="2088">
                  <c:v>0.52008040582590997</c:v>
                </c:pt>
                <c:pt idx="2089">
                  <c:v>0.519630787518221</c:v>
                </c:pt>
                <c:pt idx="2090">
                  <c:v>0.51918201932006192</c:v>
                </c:pt>
                <c:pt idx="2091">
                  <c:v>0.51873205995262095</c:v>
                </c:pt>
                <c:pt idx="2092">
                  <c:v>0.51828757010033411</c:v>
                </c:pt>
                <c:pt idx="2093">
                  <c:v>0.51783791634051601</c:v>
                </c:pt>
                <c:pt idx="2094">
                  <c:v>0.51739205072796102</c:v>
                </c:pt>
                <c:pt idx="2095">
                  <c:v>0.51694623013150498</c:v>
                </c:pt>
                <c:pt idx="2096">
                  <c:v>0.51649774975975593</c:v>
                </c:pt>
                <c:pt idx="2097">
                  <c:v>0.51605372459522303</c:v>
                </c:pt>
                <c:pt idx="2098">
                  <c:v>0.51560972850944098</c:v>
                </c:pt>
                <c:pt idx="2099">
                  <c:v>0.51516428290579408</c:v>
                </c:pt>
                <c:pt idx="2100">
                  <c:v>0.51472203084084001</c:v>
                </c:pt>
                <c:pt idx="2101">
                  <c:v>0.51433556916011403</c:v>
                </c:pt>
                <c:pt idx="2102">
                  <c:v>0.51394846287959794</c:v>
                </c:pt>
                <c:pt idx="2103">
                  <c:v>0.51356675938407703</c:v>
                </c:pt>
                <c:pt idx="2104">
                  <c:v>0.51317873247537893</c:v>
                </c:pt>
                <c:pt idx="2105">
                  <c:v>0.512796643671798</c:v>
                </c:pt>
                <c:pt idx="2106">
                  <c:v>0.51240949003847502</c:v>
                </c:pt>
                <c:pt idx="2107">
                  <c:v>0.512023247045723</c:v>
                </c:pt>
                <c:pt idx="2108">
                  <c:v>0.51164113694507296</c:v>
                </c:pt>
                <c:pt idx="2109">
                  <c:v>0.51125561085123794</c:v>
                </c:pt>
                <c:pt idx="2110">
                  <c:v>0.51087023230413597</c:v>
                </c:pt>
                <c:pt idx="2111">
                  <c:v>0.51048708686920596</c:v>
                </c:pt>
                <c:pt idx="2112">
                  <c:v>0.51010353247988593</c:v>
                </c:pt>
                <c:pt idx="2113">
                  <c:v>0.50971983962604095</c:v>
                </c:pt>
                <c:pt idx="2114">
                  <c:v>0.50933854672553203</c:v>
                </c:pt>
                <c:pt idx="2115">
                  <c:v>0.50895532820198508</c:v>
                </c:pt>
                <c:pt idx="2116">
                  <c:v>0.50857437819059192</c:v>
                </c:pt>
                <c:pt idx="2117">
                  <c:v>0.50823639436371904</c:v>
                </c:pt>
                <c:pt idx="2118">
                  <c:v>0.50792693055437899</c:v>
                </c:pt>
                <c:pt idx="2119">
                  <c:v>0.50762068023400897</c:v>
                </c:pt>
                <c:pt idx="2120">
                  <c:v>0.50731211491744599</c:v>
                </c:pt>
                <c:pt idx="2121">
                  <c:v>0.50700428148515597</c:v>
                </c:pt>
                <c:pt idx="2122">
                  <c:v>0.50670045869583302</c:v>
                </c:pt>
                <c:pt idx="2123">
                  <c:v>0.50639409291735804</c:v>
                </c:pt>
                <c:pt idx="2124">
                  <c:v>0.50609072809532496</c:v>
                </c:pt>
                <c:pt idx="2125">
                  <c:v>0.50578584503303203</c:v>
                </c:pt>
                <c:pt idx="2126">
                  <c:v>0.50548286421537802</c:v>
                </c:pt>
                <c:pt idx="2127">
                  <c:v>0.505184153960338</c:v>
                </c:pt>
                <c:pt idx="2128">
                  <c:v>0.50487988615228607</c:v>
                </c:pt>
                <c:pt idx="2129">
                  <c:v>0.50458047727450006</c:v>
                </c:pt>
                <c:pt idx="2130">
                  <c:v>0.50428440669369501</c:v>
                </c:pt>
                <c:pt idx="2131">
                  <c:v>0.50398389235076102</c:v>
                </c:pt>
                <c:pt idx="2132">
                  <c:v>0.50369039232657797</c:v>
                </c:pt>
                <c:pt idx="2133">
                  <c:v>0.50330450618704803</c:v>
                </c:pt>
                <c:pt idx="2134">
                  <c:v>0.50290566703097395</c:v>
                </c:pt>
                <c:pt idx="2135">
                  <c:v>0.50251172371956399</c:v>
                </c:pt>
                <c:pt idx="2136">
                  <c:v>0.50211384920056701</c:v>
                </c:pt>
                <c:pt idx="2137">
                  <c:v>0.50172064425102303</c:v>
                </c:pt>
                <c:pt idx="2138">
                  <c:v>0.50132561249310903</c:v>
                </c:pt>
                <c:pt idx="2139">
                  <c:v>0.50093179154593404</c:v>
                </c:pt>
                <c:pt idx="2140">
                  <c:v>0.50053932081706498</c:v>
                </c:pt>
                <c:pt idx="2141">
                  <c:v>0.50014535520268599</c:v>
                </c:pt>
                <c:pt idx="2142">
                  <c:v>0.49975118791719303</c:v>
                </c:pt>
                <c:pt idx="2143">
                  <c:v>0.49936145828622697</c:v>
                </c:pt>
                <c:pt idx="2144">
                  <c:v>0.49897176235642698</c:v>
                </c:pt>
                <c:pt idx="2145">
                  <c:v>0.49857784008926598</c:v>
                </c:pt>
                <c:pt idx="2146">
                  <c:v>0.49818978133605102</c:v>
                </c:pt>
                <c:pt idx="2147">
                  <c:v>0.49779823332399897</c:v>
                </c:pt>
                <c:pt idx="2148">
                  <c:v>0.49740640884751702</c:v>
                </c:pt>
                <c:pt idx="2149">
                  <c:v>0.49700983032649998</c:v>
                </c:pt>
                <c:pt idx="2150">
                  <c:v>0.49661486995394105</c:v>
                </c:pt>
                <c:pt idx="2151">
                  <c:v>0.49622169945380501</c:v>
                </c:pt>
                <c:pt idx="2152">
                  <c:v>0.49582635035322103</c:v>
                </c:pt>
                <c:pt idx="2153">
                  <c:v>0.49543223746797099</c:v>
                </c:pt>
                <c:pt idx="2154">
                  <c:v>0.49504178450063302</c:v>
                </c:pt>
                <c:pt idx="2155">
                  <c:v>0.49464616853472898</c:v>
                </c:pt>
                <c:pt idx="2156">
                  <c:v>0.49425609813709703</c:v>
                </c:pt>
                <c:pt idx="2157">
                  <c:v>0.49386407076576105</c:v>
                </c:pt>
                <c:pt idx="2158">
                  <c:v>0.493470312369924</c:v>
                </c:pt>
                <c:pt idx="2159">
                  <c:v>0.493079939114346</c:v>
                </c:pt>
                <c:pt idx="2160">
                  <c:v>0.492688389938639</c:v>
                </c:pt>
                <c:pt idx="2161">
                  <c:v>0.49229378957244002</c:v>
                </c:pt>
                <c:pt idx="2162">
                  <c:v>0.491907715182481</c:v>
                </c:pt>
                <c:pt idx="2163">
                  <c:v>0.49157738842850895</c:v>
                </c:pt>
                <c:pt idx="2164">
                  <c:v>0.49124965039484997</c:v>
                </c:pt>
                <c:pt idx="2165">
                  <c:v>0.490923308464154</c:v>
                </c:pt>
                <c:pt idx="2166">
                  <c:v>0.490594229895226</c:v>
                </c:pt>
                <c:pt idx="2167">
                  <c:v>0.49026914206108102</c:v>
                </c:pt>
                <c:pt idx="2168">
                  <c:v>0.48994214175439299</c:v>
                </c:pt>
                <c:pt idx="2169">
                  <c:v>0.48961485986099201</c:v>
                </c:pt>
                <c:pt idx="2170">
                  <c:v>0.48929258652980201</c:v>
                </c:pt>
                <c:pt idx="2171">
                  <c:v>0.48896593743959399</c:v>
                </c:pt>
                <c:pt idx="2172">
                  <c:v>0.48863986878002497</c:v>
                </c:pt>
                <c:pt idx="2173">
                  <c:v>0.48831584442201897</c:v>
                </c:pt>
                <c:pt idx="2174">
                  <c:v>0.48799115652325004</c:v>
                </c:pt>
                <c:pt idx="2175">
                  <c:v>0.48766616157700998</c:v>
                </c:pt>
                <c:pt idx="2176">
                  <c:v>0.48734371142546901</c:v>
                </c:pt>
                <c:pt idx="2177">
                  <c:v>0.48702220869066098</c:v>
                </c:pt>
                <c:pt idx="2178">
                  <c:v>0.48670668744651902</c:v>
                </c:pt>
                <c:pt idx="2179">
                  <c:v>0.48638699285970105</c:v>
                </c:pt>
                <c:pt idx="2180">
                  <c:v>0.48607048271550402</c:v>
                </c:pt>
                <c:pt idx="2181">
                  <c:v>0.48575310712820197</c:v>
                </c:pt>
                <c:pt idx="2182">
                  <c:v>0.48543599792629999</c:v>
                </c:pt>
                <c:pt idx="2183">
                  <c:v>0.48512070430877496</c:v>
                </c:pt>
                <c:pt idx="2184">
                  <c:v>0.48480427368145096</c:v>
                </c:pt>
                <c:pt idx="2185">
                  <c:v>0.48449319202129698</c:v>
                </c:pt>
                <c:pt idx="2186">
                  <c:v>0.48418212618442696</c:v>
                </c:pt>
                <c:pt idx="2187">
                  <c:v>0.48387107688667902</c:v>
                </c:pt>
                <c:pt idx="2188">
                  <c:v>0.48355580675937998</c:v>
                </c:pt>
                <c:pt idx="2189">
                  <c:v>0.48325069575364499</c:v>
                </c:pt>
                <c:pt idx="2190">
                  <c:v>0.48293757442944096</c:v>
                </c:pt>
                <c:pt idx="2191">
                  <c:v>0.482585204284116</c:v>
                </c:pt>
                <c:pt idx="2192">
                  <c:v>0.48223353742824898</c:v>
                </c:pt>
                <c:pt idx="2193">
                  <c:v>0.481876298927636</c:v>
                </c:pt>
                <c:pt idx="2194">
                  <c:v>0.48152492313819101</c:v>
                </c:pt>
                <c:pt idx="2195">
                  <c:v>0.48117181799088399</c:v>
                </c:pt>
                <c:pt idx="2196">
                  <c:v>0.48081618338325199</c:v>
                </c:pt>
                <c:pt idx="2197">
                  <c:v>0.48046539567658603</c:v>
                </c:pt>
                <c:pt idx="2198">
                  <c:v>0.48011015908673099</c:v>
                </c:pt>
                <c:pt idx="2199">
                  <c:v>0.47975943456034903</c:v>
                </c:pt>
                <c:pt idx="2200">
                  <c:v>0.47940759520895998</c:v>
                </c:pt>
                <c:pt idx="2201">
                  <c:v>0.47905511613543</c:v>
                </c:pt>
                <c:pt idx="2202">
                  <c:v>0.47870433036833798</c:v>
                </c:pt>
                <c:pt idx="2203">
                  <c:v>0.47835383216466298</c:v>
                </c:pt>
                <c:pt idx="2204">
                  <c:v>0.478000954319382</c:v>
                </c:pt>
                <c:pt idx="2205">
                  <c:v>0.47765350592793998</c:v>
                </c:pt>
                <c:pt idx="2206">
                  <c:v>0.47729843222997903</c:v>
                </c:pt>
                <c:pt idx="2207">
                  <c:v>0.47694869582390098</c:v>
                </c:pt>
                <c:pt idx="2208">
                  <c:v>0.47659978526039404</c:v>
                </c:pt>
                <c:pt idx="2209">
                  <c:v>0.476246550241056</c:v>
                </c:pt>
                <c:pt idx="2210">
                  <c:v>0.47589849818084295</c:v>
                </c:pt>
                <c:pt idx="2211">
                  <c:v>0.47554991391235701</c:v>
                </c:pt>
                <c:pt idx="2212">
                  <c:v>0.47519885489157399</c:v>
                </c:pt>
                <c:pt idx="2213">
                  <c:v>0.47485243333491295</c:v>
                </c:pt>
                <c:pt idx="2214">
                  <c:v>0.47450561494876303</c:v>
                </c:pt>
                <c:pt idx="2215">
                  <c:v>0.47416050836711299</c:v>
                </c:pt>
                <c:pt idx="2216">
                  <c:v>0.47381475158207598</c:v>
                </c:pt>
                <c:pt idx="2217">
                  <c:v>0.47347139452338</c:v>
                </c:pt>
                <c:pt idx="2218">
                  <c:v>0.47313499498990202</c:v>
                </c:pt>
                <c:pt idx="2219">
                  <c:v>0.47279493158580299</c:v>
                </c:pt>
                <c:pt idx="2220">
                  <c:v>0.47245526229059998</c:v>
                </c:pt>
                <c:pt idx="2221">
                  <c:v>0.47212201100442797</c:v>
                </c:pt>
                <c:pt idx="2222">
                  <c:v>0.47178486335459702</c:v>
                </c:pt>
                <c:pt idx="2223">
                  <c:v>0.47144747435544504</c:v>
                </c:pt>
                <c:pt idx="2224">
                  <c:v>0.47111520945194002</c:v>
                </c:pt>
                <c:pt idx="2225">
                  <c:v>0.47078005615339102</c:v>
                </c:pt>
                <c:pt idx="2226">
                  <c:v>0.47044729718477701</c:v>
                </c:pt>
                <c:pt idx="2227">
                  <c:v>0.47011782412081798</c:v>
                </c:pt>
                <c:pt idx="2228">
                  <c:v>0.46978301213432699</c:v>
                </c:pt>
                <c:pt idx="2229">
                  <c:v>0.46945304327933096</c:v>
                </c:pt>
                <c:pt idx="2230">
                  <c:v>0.46907441768734703</c:v>
                </c:pt>
                <c:pt idx="2231">
                  <c:v>0.46869735969887699</c:v>
                </c:pt>
                <c:pt idx="2232">
                  <c:v>0.46832284302479399</c:v>
                </c:pt>
                <c:pt idx="2233">
                  <c:v>0.46794752253262301</c:v>
                </c:pt>
                <c:pt idx="2234">
                  <c:v>0.45576571645122299</c:v>
                </c:pt>
                <c:pt idx="2235">
                  <c:v>0.45259354969515403</c:v>
                </c:pt>
                <c:pt idx="2236">
                  <c:v>0.44935254260190799</c:v>
                </c:pt>
                <c:pt idx="2237">
                  <c:v>0.446021349574168</c:v>
                </c:pt>
                <c:pt idx="2238">
                  <c:v>0.44266880868762198</c:v>
                </c:pt>
                <c:pt idx="2239">
                  <c:v>0.43940001810382001</c:v>
                </c:pt>
                <c:pt idx="2240">
                  <c:v>0.43632491142162699</c:v>
                </c:pt>
                <c:pt idx="2241">
                  <c:v>0.43333278095726002</c:v>
                </c:pt>
                <c:pt idx="2242">
                  <c:v>0.43038152907296201</c:v>
                </c:pt>
                <c:pt idx="2243">
                  <c:v>0.427348004724179</c:v>
                </c:pt>
                <c:pt idx="2244">
                  <c:v>0.42429824832357299</c:v>
                </c:pt>
                <c:pt idx="2245">
                  <c:v>0.42140864609002399</c:v>
                </c:pt>
                <c:pt idx="2246">
                  <c:v>0.41868098836707496</c:v>
                </c:pt>
                <c:pt idx="2247">
                  <c:v>0.41602283645656901</c:v>
                </c:pt>
                <c:pt idx="2248">
                  <c:v>0.41421212254075901</c:v>
                </c:pt>
                <c:pt idx="2249">
                  <c:v>0.410334433735002</c:v>
                </c:pt>
                <c:pt idx="2250">
                  <c:v>0.37790079852215597</c:v>
                </c:pt>
                <c:pt idx="2251">
                  <c:v>0.34506323038902598</c:v>
                </c:pt>
                <c:pt idx="2252">
                  <c:v>0.31670566174868703</c:v>
                </c:pt>
                <c:pt idx="2253">
                  <c:v>0.293322593638978</c:v>
                </c:pt>
                <c:pt idx="2254">
                  <c:v>0.27403252986205301</c:v>
                </c:pt>
                <c:pt idx="2255">
                  <c:v>0.25624069619126599</c:v>
                </c:pt>
                <c:pt idx="2256">
                  <c:v>0.24115437201540701</c:v>
                </c:pt>
                <c:pt idx="2257">
                  <c:v>0.227681390227261</c:v>
                </c:pt>
                <c:pt idx="2258">
                  <c:v>0.21617843649032098</c:v>
                </c:pt>
                <c:pt idx="2259">
                  <c:v>0.20582456540574798</c:v>
                </c:pt>
                <c:pt idx="2260">
                  <c:v>0.196771814099923</c:v>
                </c:pt>
                <c:pt idx="2261">
                  <c:v>0.18912766994875599</c:v>
                </c:pt>
                <c:pt idx="2262">
                  <c:v>0.18236067102657902</c:v>
                </c:pt>
                <c:pt idx="2263">
                  <c:v>0.17595132167018498</c:v>
                </c:pt>
                <c:pt idx="2264">
                  <c:v>0.17049652367234799</c:v>
                </c:pt>
                <c:pt idx="2265">
                  <c:v>0.16562489384067502</c:v>
                </c:pt>
                <c:pt idx="2266">
                  <c:v>0.16092852330762802</c:v>
                </c:pt>
                <c:pt idx="2267">
                  <c:v>0.15668661382219901</c:v>
                </c:pt>
                <c:pt idx="2268">
                  <c:v>0.152785112555473</c:v>
                </c:pt>
                <c:pt idx="2269">
                  <c:v>0.14938504651000201</c:v>
                </c:pt>
              </c:numCache>
            </c:numRef>
          </c:xVal>
          <c:yVal>
            <c:numRef>
              <c:f>[1]Sheet1!$F$2:$F$2443</c:f>
              <c:numCache>
                <c:formatCode>General</c:formatCode>
                <c:ptCount val="2442"/>
                <c:pt idx="0">
                  <c:v>3.3185959410512698E-15</c:v>
                </c:pt>
                <c:pt idx="1">
                  <c:v>2.0365894489475201E-14</c:v>
                </c:pt>
                <c:pt idx="2">
                  <c:v>3.6249808926808103E-14</c:v>
                </c:pt>
                <c:pt idx="3">
                  <c:v>5.1033135668041097E-14</c:v>
                </c:pt>
                <c:pt idx="4">
                  <c:v>6.4770469200991102E-14</c:v>
                </c:pt>
                <c:pt idx="5">
                  <c:v>7.7517889186068901E-14</c:v>
                </c:pt>
                <c:pt idx="6">
                  <c:v>8.9325391466056006E-14</c:v>
                </c:pt>
                <c:pt idx="7">
                  <c:v>1.00242941494422E-13</c:v>
                </c:pt>
                <c:pt idx="8">
                  <c:v>1.10318150870449E-13</c:v>
                </c:pt>
                <c:pt idx="9">
                  <c:v>1.1959619390943499E-13</c:v>
                </c:pt>
                <c:pt idx="10">
                  <c:v>1.28117380904211E-13</c:v>
                </c:pt>
                <c:pt idx="11">
                  <c:v>1.3592500132428799E-13</c:v>
                </c:pt>
                <c:pt idx="12">
                  <c:v>1.43057458641009E-13</c:v>
                </c:pt>
                <c:pt idx="13">
                  <c:v>1.4955001206540899E-13</c:v>
                </c:pt>
                <c:pt idx="14">
                  <c:v>1.5544012188537599E-13</c:v>
                </c:pt>
                <c:pt idx="15">
                  <c:v>1.60761362613115E-13</c:v>
                </c:pt>
                <c:pt idx="16">
                  <c:v>1.6554483527674499E-13</c:v>
                </c:pt>
                <c:pt idx="17">
                  <c:v>1.69821650064923E-13</c:v>
                </c:pt>
                <c:pt idx="18">
                  <c:v>1.7362049927181099E-13</c:v>
                </c:pt>
                <c:pt idx="19">
                  <c:v>1.7696848384169899E-13</c:v>
                </c:pt>
                <c:pt idx="20">
                  <c:v>1.79891594981696E-13</c:v>
                </c:pt>
                <c:pt idx="21">
                  <c:v>1.82417783401559E-13</c:v>
                </c:pt>
                <c:pt idx="22">
                  <c:v>7.1629552590335898E-9</c:v>
                </c:pt>
                <c:pt idx="23">
                  <c:v>1.016082039644E-8</c:v>
                </c:pt>
                <c:pt idx="24">
                  <c:v>1.0342727374457101E-8</c:v>
                </c:pt>
                <c:pt idx="25">
                  <c:v>1.05278468033679E-8</c:v>
                </c:pt>
                <c:pt idx="26">
                  <c:v>1.0716237496678701E-8</c:v>
                </c:pt>
                <c:pt idx="27">
                  <c:v>1.0907952794939799E-8</c:v>
                </c:pt>
                <c:pt idx="28">
                  <c:v>1.1103051783283701E-8</c:v>
                </c:pt>
                <c:pt idx="29">
                  <c:v>1.13015956226997E-8</c:v>
                </c:pt>
                <c:pt idx="30">
                  <c:v>1.15036397469506E-8</c:v>
                </c:pt>
                <c:pt idx="31">
                  <c:v>1.1709248333881199E-8</c:v>
                </c:pt>
                <c:pt idx="32">
                  <c:v>1.19184809234433E-8</c:v>
                </c:pt>
                <c:pt idx="33">
                  <c:v>1.21314055851317E-8</c:v>
                </c:pt>
                <c:pt idx="34">
                  <c:v>1.2348079504350099E-8</c:v>
                </c:pt>
                <c:pt idx="35">
                  <c:v>1.2568573536544E-8</c:v>
                </c:pt>
                <c:pt idx="36">
                  <c:v>1.27929491959006E-8</c:v>
                </c:pt>
                <c:pt idx="37">
                  <c:v>1.3021280498930401E-8</c:v>
                </c:pt>
                <c:pt idx="38">
                  <c:v>1.32536289073627E-8</c:v>
                </c:pt>
                <c:pt idx="39">
                  <c:v>1.34900677611575E-8</c:v>
                </c:pt>
                <c:pt idx="40">
                  <c:v>1.37306668089769E-8</c:v>
                </c:pt>
                <c:pt idx="41">
                  <c:v>1.39755020073121E-8</c:v>
                </c:pt>
                <c:pt idx="42">
                  <c:v>1.4224640902200199E-8</c:v>
                </c:pt>
                <c:pt idx="43">
                  <c:v>1.44781604877522E-8</c:v>
                </c:pt>
                <c:pt idx="44">
                  <c:v>1.4736137556135599E-8</c:v>
                </c:pt>
                <c:pt idx="45">
                  <c:v>1.4998650937043699E-8</c:v>
                </c:pt>
                <c:pt idx="46">
                  <c:v>1.5265775312331601E-8</c:v>
                </c:pt>
                <c:pt idx="47">
                  <c:v>1.5537590909479801E-8</c:v>
                </c:pt>
                <c:pt idx="48">
                  <c:v>1.5814185079807498E-8</c:v>
                </c:pt>
                <c:pt idx="49">
                  <c:v>1.6095630703439302E-8</c:v>
                </c:pt>
                <c:pt idx="50">
                  <c:v>1.6382019267803601E-8</c:v>
                </c:pt>
                <c:pt idx="51">
                  <c:v>1.6673431471173199E-8</c:v>
                </c:pt>
                <c:pt idx="52">
                  <c:v>1.69699618213748E-8</c:v>
                </c:pt>
                <c:pt idx="53">
                  <c:v>1.72716876947978E-8</c:v>
                </c:pt>
                <c:pt idx="54">
                  <c:v>1.7578707726461901E-8</c:v>
                </c:pt>
                <c:pt idx="55">
                  <c:v>1.7891108384152099E-8</c:v>
                </c:pt>
                <c:pt idx="56">
                  <c:v>1.8208988716101199E-8</c:v>
                </c:pt>
                <c:pt idx="57">
                  <c:v>1.85324355035176E-8</c:v>
                </c:pt>
                <c:pt idx="58">
                  <c:v>1.8861547753883399E-8</c:v>
                </c:pt>
                <c:pt idx="59">
                  <c:v>1.91964292203701E-8</c:v>
                </c:pt>
                <c:pt idx="60">
                  <c:v>1.9537168194658801E-8</c:v>
                </c:pt>
                <c:pt idx="61">
                  <c:v>1.98838748306255E-8</c:v>
                </c:pt>
                <c:pt idx="62">
                  <c:v>2.0236645570089199E-8</c:v>
                </c:pt>
                <c:pt idx="63">
                  <c:v>2.0595596063363601E-8</c:v>
                </c:pt>
                <c:pt idx="64">
                  <c:v>2.0960818342396601E-8</c:v>
                </c:pt>
                <c:pt idx="65">
                  <c:v>2.13324299065784E-8</c:v>
                </c:pt>
                <c:pt idx="66">
                  <c:v>2.1710536832897601E-8</c:v>
                </c:pt>
                <c:pt idx="67">
                  <c:v>2.2095255810559201E-8</c:v>
                </c:pt>
                <c:pt idx="68">
                  <c:v>2.2486695015788201E-8</c:v>
                </c:pt>
                <c:pt idx="69">
                  <c:v>2.2884969802904601E-8</c:v>
                </c:pt>
                <c:pt idx="70">
                  <c:v>2.3290202463022101E-8</c:v>
                </c:pt>
                <c:pt idx="71">
                  <c:v>2.3702513567713299E-8</c:v>
                </c:pt>
                <c:pt idx="72">
                  <c:v>2.41220193656635E-8</c:v>
                </c:pt>
                <c:pt idx="73">
                  <c:v>2.45488431785947E-8</c:v>
                </c:pt>
                <c:pt idx="74">
                  <c:v>2.4983122425166201E-8</c:v>
                </c:pt>
                <c:pt idx="75">
                  <c:v>2.54249676498353E-8</c:v>
                </c:pt>
                <c:pt idx="76">
                  <c:v>2.5874521319972299E-8</c:v>
                </c:pt>
                <c:pt idx="77">
                  <c:v>2.6331909356765402E-8</c:v>
                </c:pt>
                <c:pt idx="78">
                  <c:v>2.6797275042112701E-8</c:v>
                </c:pt>
                <c:pt idx="79">
                  <c:v>2.72707459816275E-8</c:v>
                </c:pt>
                <c:pt idx="80">
                  <c:v>2.7752462851463801E-8</c:v>
                </c:pt>
                <c:pt idx="81">
                  <c:v>2.8242570758118902E-8</c:v>
                </c:pt>
                <c:pt idx="82">
                  <c:v>2.8741213431714301E-8</c:v>
                </c:pt>
                <c:pt idx="83">
                  <c:v>2.92485361304809E-8</c:v>
                </c:pt>
                <c:pt idx="84">
                  <c:v>2.9764681369839999E-8</c:v>
                </c:pt>
                <c:pt idx="85">
                  <c:v>3.02898120570859E-8</c:v>
                </c:pt>
                <c:pt idx="86">
                  <c:v>3.0824075923158802E-8</c:v>
                </c:pt>
                <c:pt idx="87">
                  <c:v>3.1367628060708599E-8</c:v>
                </c:pt>
                <c:pt idx="88">
                  <c:v>3.19206281008184E-8</c:v>
                </c:pt>
                <c:pt idx="89">
                  <c:v>3.2483244638344999E-8</c:v>
                </c:pt>
                <c:pt idx="90">
                  <c:v>3.3055631329663602E-8</c:v>
                </c:pt>
                <c:pt idx="91">
                  <c:v>3.3637957543395997E-8</c:v>
                </c:pt>
                <c:pt idx="92">
                  <c:v>3.4230400665759398E-8</c:v>
                </c:pt>
                <c:pt idx="93">
                  <c:v>3.4833131335622297E-8</c:v>
                </c:pt>
                <c:pt idx="94">
                  <c:v>3.5446321708070203E-8</c:v>
                </c:pt>
                <c:pt idx="95">
                  <c:v>3.60701488706713E-8</c:v>
                </c:pt>
                <c:pt idx="96">
                  <c:v>3.6704798429014603E-8</c:v>
                </c:pt>
                <c:pt idx="97">
                  <c:v>3.7350461791666101E-8</c:v>
                </c:pt>
                <c:pt idx="98">
                  <c:v>3.8007313493333199E-8</c:v>
                </c:pt>
                <c:pt idx="99">
                  <c:v>3.8675552427856602E-8</c:v>
                </c:pt>
                <c:pt idx="100">
                  <c:v>3.9355366881751698E-8</c:v>
                </c:pt>
                <c:pt idx="101">
                  <c:v>4.00469714731731E-8</c:v>
                </c:pt>
                <c:pt idx="102">
                  <c:v>4.0750543781968901E-8</c:v>
                </c:pt>
                <c:pt idx="103">
                  <c:v>4.1466302232571702E-8</c:v>
                </c:pt>
                <c:pt idx="104">
                  <c:v>4.2194457281473499E-8</c:v>
                </c:pt>
                <c:pt idx="105">
                  <c:v>4.2935205783825201E-8</c:v>
                </c:pt>
                <c:pt idx="106">
                  <c:v>4.3688771728291102E-8</c:v>
                </c:pt>
                <c:pt idx="107">
                  <c:v>4.4455370367317203E-8</c:v>
                </c:pt>
                <c:pt idx="108">
                  <c:v>4.5235238407321003E-8</c:v>
                </c:pt>
                <c:pt idx="109">
                  <c:v>4.6028576015261302E-8</c:v>
                </c:pt>
                <c:pt idx="110">
                  <c:v>4.6835632126363199E-8</c:v>
                </c:pt>
                <c:pt idx="111">
                  <c:v>4.7656627333951003E-8</c:v>
                </c:pt>
                <c:pt idx="112">
                  <c:v>4.8491818287273702E-8</c:v>
                </c:pt>
                <c:pt idx="113">
                  <c:v>4.9341420019383303E-8</c:v>
                </c:pt>
                <c:pt idx="114">
                  <c:v>5.0205691532397798E-8</c:v>
                </c:pt>
                <c:pt idx="115">
                  <c:v>5.1084883897783498E-8</c:v>
                </c:pt>
                <c:pt idx="116">
                  <c:v>5.1979252066440801E-8</c:v>
                </c:pt>
                <c:pt idx="117">
                  <c:v>5.28890470867913E-8</c:v>
                </c:pt>
                <c:pt idx="118">
                  <c:v>5.3814526680916601E-8</c:v>
                </c:pt>
                <c:pt idx="119">
                  <c:v>5.4755979141414997E-8</c:v>
                </c:pt>
                <c:pt idx="120">
                  <c:v>5.5713647833396499E-8</c:v>
                </c:pt>
                <c:pt idx="121">
                  <c:v>5.6687821846836803E-8</c:v>
                </c:pt>
                <c:pt idx="122">
                  <c:v>5.7678781230298997E-8</c:v>
                </c:pt>
                <c:pt idx="123">
                  <c:v>5.86868145257962E-8</c:v>
                </c:pt>
                <c:pt idx="124">
                  <c:v>5.9712201579921002E-8</c:v>
                </c:pt>
                <c:pt idx="125">
                  <c:v>6.07552354251221E-8</c:v>
                </c:pt>
                <c:pt idx="126">
                  <c:v>6.1816224907712198E-8</c:v>
                </c:pt>
                <c:pt idx="127">
                  <c:v>6.2895476669018903E-8</c:v>
                </c:pt>
                <c:pt idx="128">
                  <c:v>6.3993281202002597E-8</c:v>
                </c:pt>
                <c:pt idx="129">
                  <c:v>6.51099695224581E-8</c:v>
                </c:pt>
                <c:pt idx="130">
                  <c:v>6.6245844693301999E-8</c:v>
                </c:pt>
                <c:pt idx="131">
                  <c:v>6.7401270069657802E-8</c:v>
                </c:pt>
                <c:pt idx="132">
                  <c:v>6.8576525469765693E-8</c:v>
                </c:pt>
                <c:pt idx="133">
                  <c:v>6.9771976074194703E-8</c:v>
                </c:pt>
                <c:pt idx="134">
                  <c:v>7.0987965852315897E-8</c:v>
                </c:pt>
                <c:pt idx="135">
                  <c:v>7.2224815219412096E-8</c:v>
                </c:pt>
                <c:pt idx="136">
                  <c:v>7.3482904315590294E-8</c:v>
                </c:pt>
                <c:pt idx="137">
                  <c:v>7.4762571825844601E-8</c:v>
                </c:pt>
                <c:pt idx="138">
                  <c:v>7.6064214305417007E-8</c:v>
                </c:pt>
                <c:pt idx="139">
                  <c:v>7.7388161804894904E-8</c:v>
                </c:pt>
                <c:pt idx="140">
                  <c:v>7.8734807577535702E-8</c:v>
                </c:pt>
                <c:pt idx="141">
                  <c:v>8.0104541673747705E-8</c:v>
                </c:pt>
                <c:pt idx="142">
                  <c:v>8.1497753829682096E-8</c:v>
                </c:pt>
                <c:pt idx="143">
                  <c:v>8.2914828522330804E-8</c:v>
                </c:pt>
                <c:pt idx="144">
                  <c:v>8.4356166987689105E-8</c:v>
                </c:pt>
                <c:pt idx="145">
                  <c:v>8.5822191934359705E-8</c:v>
                </c:pt>
                <c:pt idx="146">
                  <c:v>8.7313321086543496E-8</c:v>
                </c:pt>
                <c:pt idx="147">
                  <c:v>8.8829955420965903E-8</c:v>
                </c:pt>
                <c:pt idx="148">
                  <c:v>9.03725395642068E-8</c:v>
                </c:pt>
                <c:pt idx="149">
                  <c:v>9.1941511095706706E-8</c:v>
                </c:pt>
                <c:pt idx="150">
                  <c:v>9.3537313285341798E-8</c:v>
                </c:pt>
                <c:pt idx="151">
                  <c:v>9.5160379754216994E-8</c:v>
                </c:pt>
                <c:pt idx="152">
                  <c:v>9.6811195172496696E-8</c:v>
                </c:pt>
                <c:pt idx="153">
                  <c:v>9.8490227170999203E-8</c:v>
                </c:pt>
                <c:pt idx="154">
                  <c:v>1.00197919340822E-7</c:v>
                </c:pt>
                <c:pt idx="155">
                  <c:v>1.01934777004009E-7</c:v>
                </c:pt>
                <c:pt idx="156">
                  <c:v>1.03701278785089E-7</c:v>
                </c:pt>
                <c:pt idx="157">
                  <c:v>1.05497952170998E-7</c:v>
                </c:pt>
                <c:pt idx="158">
                  <c:v>1.0732525719893E-7</c:v>
                </c:pt>
                <c:pt idx="159">
                  <c:v>1.0918373340651E-7</c:v>
                </c:pt>
                <c:pt idx="160">
                  <c:v>1.1107390388001501E-7</c:v>
                </c:pt>
                <c:pt idx="161">
                  <c:v>1.12996302955826E-7</c:v>
                </c:pt>
                <c:pt idx="162">
                  <c:v>1.14951467403196E-7</c:v>
                </c:pt>
                <c:pt idx="163">
                  <c:v>1.1693992889626701E-7</c:v>
                </c:pt>
                <c:pt idx="164">
                  <c:v>1.18962287693149E-7</c:v>
                </c:pt>
                <c:pt idx="165">
                  <c:v>1.2101906651101501E-7</c:v>
                </c:pt>
                <c:pt idx="166">
                  <c:v>1.2311084952036501E-7</c:v>
                </c:pt>
                <c:pt idx="167">
                  <c:v>1.2523825202417399E-7</c:v>
                </c:pt>
                <c:pt idx="168">
                  <c:v>1.2740185766639499E-7</c:v>
                </c:pt>
                <c:pt idx="169">
                  <c:v>1.2960225709597299E-7</c:v>
                </c:pt>
                <c:pt idx="170">
                  <c:v>1.3184007405311299E-7</c:v>
                </c:pt>
                <c:pt idx="171">
                  <c:v>1.34115924239175E-7</c:v>
                </c:pt>
                <c:pt idx="172">
                  <c:v>1.3643049081629501E-7</c:v>
                </c:pt>
                <c:pt idx="173">
                  <c:v>1.3878435467585499E-7</c:v>
                </c:pt>
                <c:pt idx="174">
                  <c:v>1.4117820510357201E-7</c:v>
                </c:pt>
                <c:pt idx="175">
                  <c:v>1.436127382487E-7</c:v>
                </c:pt>
                <c:pt idx="176">
                  <c:v>1.46088562919024E-7</c:v>
                </c:pt>
                <c:pt idx="177">
                  <c:v>1.4860642832622099E-7</c:v>
                </c:pt>
                <c:pt idx="178">
                  <c:v>1.51166999354449E-7</c:v>
                </c:pt>
                <c:pt idx="179">
                  <c:v>1.5377104436143699E-7</c:v>
                </c:pt>
                <c:pt idx="180">
                  <c:v>1.56419220448314E-7</c:v>
                </c:pt>
                <c:pt idx="181">
                  <c:v>1.5911228616689401E-7</c:v>
                </c:pt>
                <c:pt idx="182">
                  <c:v>1.61851008790017E-7</c:v>
                </c:pt>
                <c:pt idx="183">
                  <c:v>1.6463615523785299E-7</c:v>
                </c:pt>
                <c:pt idx="184">
                  <c:v>1.6746845346737701E-7</c:v>
                </c:pt>
                <c:pt idx="185">
                  <c:v>1.7034871748783999E-7</c:v>
                </c:pt>
                <c:pt idx="186">
                  <c:v>1.73277734861985E-7</c:v>
                </c:pt>
                <c:pt idx="187">
                  <c:v>1.7625636920426099E-7</c:v>
                </c:pt>
                <c:pt idx="188">
                  <c:v>1.7928535968263901E-7</c:v>
                </c:pt>
                <c:pt idx="189">
                  <c:v>1.82365590795719E-7</c:v>
                </c:pt>
                <c:pt idx="190">
                  <c:v>1.85497949748483E-7</c:v>
                </c:pt>
                <c:pt idx="191">
                  <c:v>1.88683213253424E-7</c:v>
                </c:pt>
                <c:pt idx="192">
                  <c:v>1.91922343197742E-7</c:v>
                </c:pt>
                <c:pt idx="193">
                  <c:v>1.95216179644059E-7</c:v>
                </c:pt>
                <c:pt idx="194">
                  <c:v>1.98565690709498E-7</c:v>
                </c:pt>
                <c:pt idx="195">
                  <c:v>2.01971743055477E-7</c:v>
                </c:pt>
                <c:pt idx="196">
                  <c:v>2.0543527597492201E-7</c:v>
                </c:pt>
                <c:pt idx="197">
                  <c:v>2.0895729285840901E-7</c:v>
                </c:pt>
                <c:pt idx="198">
                  <c:v>2.1253874604843999E-7</c:v>
                </c:pt>
                <c:pt idx="199">
                  <c:v>2.1618058774261499E-7</c:v>
                </c:pt>
                <c:pt idx="200">
                  <c:v>2.19883840146817E-7</c:v>
                </c:pt>
                <c:pt idx="201">
                  <c:v>2.2364950158329599E-7</c:v>
                </c:pt>
                <c:pt idx="202">
                  <c:v>2.27478699456987E-7</c:v>
                </c:pt>
                <c:pt idx="203">
                  <c:v>2.3137235309061799E-7</c:v>
                </c:pt>
                <c:pt idx="204">
                  <c:v>2.35331596305603E-7</c:v>
                </c:pt>
                <c:pt idx="205">
                  <c:v>2.3935756359685101E-7</c:v>
                </c:pt>
                <c:pt idx="206">
                  <c:v>2.4345123433283302E-7</c:v>
                </c:pt>
                <c:pt idx="207">
                  <c:v>2.4761383307028802E-7</c:v>
                </c:pt>
                <c:pt idx="208">
                  <c:v>2.5184645612972699E-7</c:v>
                </c:pt>
                <c:pt idx="209">
                  <c:v>2.5615028985645202E-7</c:v>
                </c:pt>
                <c:pt idx="210">
                  <c:v>2.6052649590633299E-7</c:v>
                </c:pt>
                <c:pt idx="211">
                  <c:v>2.6497622388364599E-7</c:v>
                </c:pt>
                <c:pt idx="212">
                  <c:v>2.6950074660802299E-7</c:v>
                </c:pt>
                <c:pt idx="213">
                  <c:v>2.7410133502399901E-7</c:v>
                </c:pt>
                <c:pt idx="214">
                  <c:v>2.7877912801558702E-7</c:v>
                </c:pt>
                <c:pt idx="215">
                  <c:v>2.83535496839836E-7</c:v>
                </c:pt>
                <c:pt idx="216">
                  <c:v>2.8837169348161598E-7</c:v>
                </c:pt>
                <c:pt idx="217">
                  <c:v>2.9328907615720099E-7</c:v>
                </c:pt>
                <c:pt idx="218">
                  <c:v>2.9828896070615299E-7</c:v>
                </c:pt>
                <c:pt idx="219">
                  <c:v>3.0337264576922297E-7</c:v>
                </c:pt>
                <c:pt idx="220">
                  <c:v>3.0854167227564698E-7</c:v>
                </c:pt>
                <c:pt idx="221">
                  <c:v>3.1379727726420301E-7</c:v>
                </c:pt>
                <c:pt idx="222">
                  <c:v>3.19140943548479E-7</c:v>
                </c:pt>
                <c:pt idx="223">
                  <c:v>3.2457416538098199E-7</c:v>
                </c:pt>
                <c:pt idx="224">
                  <c:v>3.3009838222360101E-7</c:v>
                </c:pt>
                <c:pt idx="225">
                  <c:v>3.3571507886504E-7</c:v>
                </c:pt>
                <c:pt idx="226">
                  <c:v>3.4142577313354398E-7</c:v>
                </c:pt>
                <c:pt idx="227">
                  <c:v>3.47231982007978E-7</c:v>
                </c:pt>
                <c:pt idx="228">
                  <c:v>3.5313545207951201E-7</c:v>
                </c:pt>
                <c:pt idx="229">
                  <c:v>3.59137548459799E-7</c:v>
                </c:pt>
                <c:pt idx="230">
                  <c:v>3.6523997603618702E-7</c:v>
                </c:pt>
                <c:pt idx="231">
                  <c:v>3.7144449104887802E-7</c:v>
                </c:pt>
                <c:pt idx="232">
                  <c:v>3.7775258082139198E-7</c:v>
                </c:pt>
                <c:pt idx="233">
                  <c:v>3.8416606253320601E-7</c:v>
                </c:pt>
                <c:pt idx="234">
                  <c:v>3.9068663917694301E-7</c:v>
                </c:pt>
                <c:pt idx="235">
                  <c:v>3.9731611187692198E-7</c:v>
                </c:pt>
                <c:pt idx="236">
                  <c:v>4.0405621511956798E-7</c:v>
                </c:pt>
                <c:pt idx="237">
                  <c:v>4.1090873457251198E-7</c:v>
                </c:pt>
                <c:pt idx="238">
                  <c:v>4.17875540669477E-7</c:v>
                </c:pt>
                <c:pt idx="239">
                  <c:v>4.2495862173615399E-7</c:v>
                </c:pt>
                <c:pt idx="240">
                  <c:v>4.3215965770156203E-7</c:v>
                </c:pt>
                <c:pt idx="241">
                  <c:v>4.3948072833574502E-7</c:v>
                </c:pt>
                <c:pt idx="242">
                  <c:v>4.4692375923328098E-7</c:v>
                </c:pt>
                <c:pt idx="243">
                  <c:v>4.5449080894861899E-7</c:v>
                </c:pt>
                <c:pt idx="244">
                  <c:v>4.6218382530981498E-7</c:v>
                </c:pt>
                <c:pt idx="245">
                  <c:v>4.7000484957859202E-7</c:v>
                </c:pt>
                <c:pt idx="246">
                  <c:v>4.7795610622929397E-7</c:v>
                </c:pt>
                <c:pt idx="247">
                  <c:v>4.8603958029563799E-7</c:v>
                </c:pt>
                <c:pt idx="248">
                  <c:v>4.94257439688628E-7</c:v>
                </c:pt>
                <c:pt idx="249">
                  <c:v>5.02611963960382E-7</c:v>
                </c:pt>
                <c:pt idx="250">
                  <c:v>5.1110542736440295E-7</c:v>
                </c:pt>
                <c:pt idx="251">
                  <c:v>5.1973990282750999E-7</c:v>
                </c:pt>
                <c:pt idx="252">
                  <c:v>5.28517860080538E-7</c:v>
                </c:pt>
                <c:pt idx="253">
                  <c:v>5.3744153604723695E-7</c:v>
                </c:pt>
                <c:pt idx="254">
                  <c:v>5.4651340613702802E-7</c:v>
                </c:pt>
                <c:pt idx="255">
                  <c:v>5.55735839499345E-7</c:v>
                </c:pt>
                <c:pt idx="256">
                  <c:v>5.6511120834137397E-7</c:v>
                </c:pt>
                <c:pt idx="257">
                  <c:v>5.74642100280047E-7</c:v>
                </c:pt>
                <c:pt idx="258">
                  <c:v>5.8433117063589003E-7</c:v>
                </c:pt>
                <c:pt idx="259">
                  <c:v>5.9418070115323699E-7</c:v>
                </c:pt>
                <c:pt idx="260">
                  <c:v>6.0419345780076298E-7</c:v>
                </c:pt>
                <c:pt idx="261">
                  <c:v>6.1437222802911702E-7</c:v>
                </c:pt>
                <c:pt idx="262">
                  <c:v>6.2471942496700402E-7</c:v>
                </c:pt>
                <c:pt idx="263">
                  <c:v>6.3523800679972E-7</c:v>
                </c:pt>
                <c:pt idx="264">
                  <c:v>6.4593063720277005E-7</c:v>
                </c:pt>
                <c:pt idx="265">
                  <c:v>6.5680024510198303E-7</c:v>
                </c:pt>
                <c:pt idx="266">
                  <c:v>6.6784965122463398E-7</c:v>
                </c:pt>
                <c:pt idx="267">
                  <c:v>6.7908171754345205E-7</c:v>
                </c:pt>
                <c:pt idx="268">
                  <c:v>6.9049948787768097E-7</c:v>
                </c:pt>
                <c:pt idx="269">
                  <c:v>7.0210609477540403E-7</c:v>
                </c:pt>
                <c:pt idx="270">
                  <c:v>7.1390429116751904E-7</c:v>
                </c:pt>
                <c:pt idx="271">
                  <c:v>7.2589738044174402E-7</c:v>
                </c:pt>
                <c:pt idx="272">
                  <c:v>7.3808864237376997E-7</c:v>
                </c:pt>
                <c:pt idx="273">
                  <c:v>7.5048098970400997E-7</c:v>
                </c:pt>
                <c:pt idx="274">
                  <c:v>7.6307786577635102E-7</c:v>
                </c:pt>
                <c:pt idx="275">
                  <c:v>7.7588255480924499E-7</c:v>
                </c:pt>
                <c:pt idx="276">
                  <c:v>7.88898471504045E-7</c:v>
                </c:pt>
                <c:pt idx="277">
                  <c:v>8.0212893226981201E-7</c:v>
                </c:pt>
                <c:pt idx="278">
                  <c:v>8.1557742793694098E-7</c:v>
                </c:pt>
                <c:pt idx="279">
                  <c:v>8.2924748761403296E-7</c:v>
                </c:pt>
                <c:pt idx="280">
                  <c:v>8.4314293759395499E-7</c:v>
                </c:pt>
                <c:pt idx="281">
                  <c:v>8.5726699693365399E-7</c:v>
                </c:pt>
                <c:pt idx="282">
                  <c:v>8.7162353995312096E-7</c:v>
                </c:pt>
                <c:pt idx="283">
                  <c:v>8.86216422655374E-7</c:v>
                </c:pt>
                <c:pt idx="284">
                  <c:v>9.0104946985716602E-7</c:v>
                </c:pt>
                <c:pt idx="285">
                  <c:v>9.1612631780375398E-7</c:v>
                </c:pt>
                <c:pt idx="286">
                  <c:v>9.3145112039814099E-7</c:v>
                </c:pt>
                <c:pt idx="287">
                  <c:v>9.4702792288278002E-7</c:v>
                </c:pt>
                <c:pt idx="288">
                  <c:v>9.6286053727272409E-7</c:v>
                </c:pt>
                <c:pt idx="289">
                  <c:v>9.7895326627766794E-7</c:v>
                </c:pt>
                <c:pt idx="290">
                  <c:v>9.9531017065377504E-7</c:v>
                </c:pt>
                <c:pt idx="291">
                  <c:v>1.0119358573018899E-6</c:v>
                </c:pt>
                <c:pt idx="292">
                  <c:v>1.0288342004977701E-6</c:v>
                </c:pt>
                <c:pt idx="293">
                  <c:v>1.0460097534145601E-6</c:v>
                </c:pt>
                <c:pt idx="294">
                  <c:v>1.06346715004419E-6</c:v>
                </c:pt>
                <c:pt idx="295">
                  <c:v>1.0812108532530901E-6</c:v>
                </c:pt>
                <c:pt idx="296">
                  <c:v>1.0992451875281201E-6</c:v>
                </c:pt>
                <c:pt idx="297">
                  <c:v>1.1175751720343199E-6</c:v>
                </c:pt>
                <c:pt idx="298">
                  <c:v>1.1362053807618799E-6</c:v>
                </c:pt>
                <c:pt idx="299">
                  <c:v>1.15514073625094E-6</c:v>
                </c:pt>
                <c:pt idx="300">
                  <c:v>1.17438611238123E-6</c:v>
                </c:pt>
                <c:pt idx="301">
                  <c:v>1.1939463486193099E-6</c:v>
                </c:pt>
                <c:pt idx="302">
                  <c:v>1.2138267126905401E-6</c:v>
                </c:pt>
                <c:pt idx="303">
                  <c:v>1.23403226449953E-6</c:v>
                </c:pt>
                <c:pt idx="304">
                  <c:v>1.25456806562999E-6</c:v>
                </c:pt>
                <c:pt idx="305">
                  <c:v>1.27543948231824E-6</c:v>
                </c:pt>
                <c:pt idx="306">
                  <c:v>1.2966523342976801E-6</c:v>
                </c:pt>
                <c:pt idx="307">
                  <c:v>1.3182113780529299E-6</c:v>
                </c:pt>
                <c:pt idx="308">
                  <c:v>1.3401224635895101E-6</c:v>
                </c:pt>
                <c:pt idx="309">
                  <c:v>1.3623914034727301E-6</c:v>
                </c:pt>
                <c:pt idx="310">
                  <c:v>1.3850238924309201E-6</c:v>
                </c:pt>
                <c:pt idx="311">
                  <c:v>1.40802535941511E-6</c:v>
                </c:pt>
                <c:pt idx="312">
                  <c:v>1.4314021423255801E-6</c:v>
                </c:pt>
                <c:pt idx="313">
                  <c:v>1.4551599608048201E-6</c:v>
                </c:pt>
                <c:pt idx="314">
                  <c:v>1.4793052633996701E-6</c:v>
                </c:pt>
                <c:pt idx="315">
                  <c:v>1.50384392606563E-6</c:v>
                </c:pt>
                <c:pt idx="316">
                  <c:v>1.5287821484086899E-6</c:v>
                </c:pt>
                <c:pt idx="317">
                  <c:v>1.5541267601359299E-6</c:v>
                </c:pt>
                <c:pt idx="318">
                  <c:v>1.5798838230405E-6</c:v>
                </c:pt>
                <c:pt idx="319">
                  <c:v>1.6060599568048401E-6</c:v>
                </c:pt>
                <c:pt idx="320">
                  <c:v>1.6326619253902199E-6</c:v>
                </c:pt>
                <c:pt idx="321">
                  <c:v>1.6608816271487199E-6</c:v>
                </c:pt>
                <c:pt idx="322">
                  <c:v>1.6883136998291E-6</c:v>
                </c:pt>
                <c:pt idx="323">
                  <c:v>1.7178195560574899E-6</c:v>
                </c:pt>
                <c:pt idx="324">
                  <c:v>1.74625860621177E-6</c:v>
                </c:pt>
                <c:pt idx="325">
                  <c:v>1.77497200409292E-6</c:v>
                </c:pt>
                <c:pt idx="326">
                  <c:v>1.8041829242225199E-6</c:v>
                </c:pt>
                <c:pt idx="327">
                  <c:v>1.83495728176426E-6</c:v>
                </c:pt>
                <c:pt idx="328">
                  <c:v>1.8654535424580301E-6</c:v>
                </c:pt>
                <c:pt idx="329">
                  <c:v>1.89639996152747E-6</c:v>
                </c:pt>
                <c:pt idx="330">
                  <c:v>1.9279024608360501E-6</c:v>
                </c:pt>
                <c:pt idx="331">
                  <c:v>1.9605842086508002E-6</c:v>
                </c:pt>
                <c:pt idx="332">
                  <c:v>1.9934270008212399E-6</c:v>
                </c:pt>
                <c:pt idx="333">
                  <c:v>2.0265908829388602E-6</c:v>
                </c:pt>
                <c:pt idx="334">
                  <c:v>2.06030914530064E-6</c:v>
                </c:pt>
                <c:pt idx="335">
                  <c:v>2.09459485241808E-6</c:v>
                </c:pt>
                <c:pt idx="336">
                  <c:v>2.1294619377039102E-6</c:v>
                </c:pt>
                <c:pt idx="337">
                  <c:v>2.16491891443409E-6</c:v>
                </c:pt>
                <c:pt idx="338">
                  <c:v>2.2009873842413601E-6</c:v>
                </c:pt>
                <c:pt idx="339">
                  <c:v>2.2376690660598098E-6</c:v>
                </c:pt>
                <c:pt idx="340">
                  <c:v>2.2749782370929999E-6</c:v>
                </c:pt>
                <c:pt idx="341">
                  <c:v>2.3129328119026398E-6</c:v>
                </c:pt>
                <c:pt idx="342">
                  <c:v>2.3515291205212298E-6</c:v>
                </c:pt>
                <c:pt idx="343">
                  <c:v>2.39079339598445E-6</c:v>
                </c:pt>
                <c:pt idx="344">
                  <c:v>2.4307312346104599E-6</c:v>
                </c:pt>
                <c:pt idx="345">
                  <c:v>2.47136615365216E-6</c:v>
                </c:pt>
                <c:pt idx="346">
                  <c:v>2.51271015190926E-6</c:v>
                </c:pt>
                <c:pt idx="347">
                  <c:v>2.5547719787324699E-6</c:v>
                </c:pt>
                <c:pt idx="348">
                  <c:v>2.59757076343557E-6</c:v>
                </c:pt>
                <c:pt idx="349">
                  <c:v>2.6411273171022698E-6</c:v>
                </c:pt>
                <c:pt idx="350">
                  <c:v>2.6854323912773902E-6</c:v>
                </c:pt>
                <c:pt idx="351">
                  <c:v>2.7305246148989202E-6</c:v>
                </c:pt>
                <c:pt idx="352">
                  <c:v>2.7764017012906601E-6</c:v>
                </c:pt>
                <c:pt idx="353">
                  <c:v>2.8230760493993099E-6</c:v>
                </c:pt>
                <c:pt idx="354">
                  <c:v>2.8705710906950101E-6</c:v>
                </c:pt>
                <c:pt idx="355">
                  <c:v>2.91890425431903E-6</c:v>
                </c:pt>
                <c:pt idx="356">
                  <c:v>2.96810053282017E-6</c:v>
                </c:pt>
                <c:pt idx="357">
                  <c:v>3.0181818845588801E-6</c:v>
                </c:pt>
                <c:pt idx="358">
                  <c:v>3.0691523784048398E-6</c:v>
                </c:pt>
                <c:pt idx="359">
                  <c:v>3.12101617528948E-6</c:v>
                </c:pt>
                <c:pt idx="360">
                  <c:v>3.1737746803315199E-6</c:v>
                </c:pt>
                <c:pt idx="361">
                  <c:v>3.2274730910076198E-6</c:v>
                </c:pt>
                <c:pt idx="362">
                  <c:v>3.2821074208489999E-6</c:v>
                </c:pt>
                <c:pt idx="363">
                  <c:v>3.3377126833098902E-6</c:v>
                </c:pt>
                <c:pt idx="364">
                  <c:v>3.3943160124813802E-6</c:v>
                </c:pt>
                <c:pt idx="365">
                  <c:v>3.4519479651889499E-6</c:v>
                </c:pt>
                <c:pt idx="366">
                  <c:v>3.5105974606607501E-6</c:v>
                </c:pt>
                <c:pt idx="367">
                  <c:v>3.5702777249200701E-6</c:v>
                </c:pt>
                <c:pt idx="368">
                  <c:v>3.6309858148648499E-6</c:v>
                </c:pt>
                <c:pt idx="369">
                  <c:v>3.69277355586963E-6</c:v>
                </c:pt>
                <c:pt idx="370">
                  <c:v>3.7556650572174902E-6</c:v>
                </c:pt>
                <c:pt idx="371">
                  <c:v>3.8196765451310699E-6</c:v>
                </c:pt>
                <c:pt idx="372">
                  <c:v>3.8848036670858802E-6</c:v>
                </c:pt>
                <c:pt idx="373">
                  <c:v>3.9511262309434598E-6</c:v>
                </c:pt>
                <c:pt idx="374">
                  <c:v>4.0186350865807202E-6</c:v>
                </c:pt>
                <c:pt idx="375">
                  <c:v>4.0872887615754403E-6</c:v>
                </c:pt>
                <c:pt idx="376">
                  <c:v>4.1571561327996299E-6</c:v>
                </c:pt>
                <c:pt idx="377">
                  <c:v>4.2283402093963202E-6</c:v>
                </c:pt>
                <c:pt idx="378">
                  <c:v>4.3007779787518899E-6</c:v>
                </c:pt>
                <c:pt idx="379">
                  <c:v>4.3744781802201899E-6</c:v>
                </c:pt>
                <c:pt idx="380">
                  <c:v>4.4494636095789504E-6</c:v>
                </c:pt>
                <c:pt idx="381">
                  <c:v>4.5258668050065703E-6</c:v>
                </c:pt>
                <c:pt idx="382">
                  <c:v>4.6036184684802896E-6</c:v>
                </c:pt>
                <c:pt idx="383">
                  <c:v>4.6826888873717798E-6</c:v>
                </c:pt>
                <c:pt idx="384">
                  <c:v>4.76326535685469E-6</c:v>
                </c:pt>
                <c:pt idx="385">
                  <c:v>4.8453127154088997E-6</c:v>
                </c:pt>
                <c:pt idx="386">
                  <c:v>4.9288020110458998E-6</c:v>
                </c:pt>
                <c:pt idx="387">
                  <c:v>5.0137626271752403E-6</c:v>
                </c:pt>
                <c:pt idx="388">
                  <c:v>5.10024432971237E-6</c:v>
                </c:pt>
                <c:pt idx="389">
                  <c:v>5.1883167117322101E-6</c:v>
                </c:pt>
                <c:pt idx="390">
                  <c:v>5.2779412645908797E-6</c:v>
                </c:pt>
                <c:pt idx="391">
                  <c:v>5.3691271615827601E-6</c:v>
                </c:pt>
                <c:pt idx="392">
                  <c:v>5.4619999722475004E-6</c:v>
                </c:pt>
                <c:pt idx="393">
                  <c:v>5.5564842806039301E-6</c:v>
                </c:pt>
                <c:pt idx="394">
                  <c:v>5.65265284485609E-6</c:v>
                </c:pt>
                <c:pt idx="395">
                  <c:v>5.7505416663366596E-6</c:v>
                </c:pt>
                <c:pt idx="396">
                  <c:v>5.85019218918117E-6</c:v>
                </c:pt>
                <c:pt idx="397">
                  <c:v>5.9515952977760102E-6</c:v>
                </c:pt>
                <c:pt idx="398">
                  <c:v>6.0547651944101103E-6</c:v>
                </c:pt>
                <c:pt idx="399">
                  <c:v>6.1596603208996503E-6</c:v>
                </c:pt>
                <c:pt idx="400">
                  <c:v>6.2663580380762197E-6</c:v>
                </c:pt>
                <c:pt idx="401">
                  <c:v>6.3748646131303804E-6</c:v>
                </c:pt>
                <c:pt idx="402">
                  <c:v>6.48530644573783E-6</c:v>
                </c:pt>
                <c:pt idx="403">
                  <c:v>6.59779381561232E-6</c:v>
                </c:pt>
                <c:pt idx="404">
                  <c:v>6.7121781003956597E-6</c:v>
                </c:pt>
                <c:pt idx="405">
                  <c:v>6.8284091512445202E-6</c:v>
                </c:pt>
                <c:pt idx="406">
                  <c:v>6.9465732305776098E-6</c:v>
                </c:pt>
                <c:pt idx="407">
                  <c:v>7.0665464106290003E-6</c:v>
                </c:pt>
                <c:pt idx="408">
                  <c:v>7.1884597227064103E-6</c:v>
                </c:pt>
                <c:pt idx="409">
                  <c:v>7.3124483029044403E-6</c:v>
                </c:pt>
                <c:pt idx="410">
                  <c:v>7.4386636903779603E-6</c:v>
                </c:pt>
                <c:pt idx="411">
                  <c:v>7.5671423480413503E-6</c:v>
                </c:pt>
                <c:pt idx="412">
                  <c:v>7.6975147883256497E-6</c:v>
                </c:pt>
                <c:pt idx="413">
                  <c:v>7.8299205836061808E-6</c:v>
                </c:pt>
                <c:pt idx="414">
                  <c:v>7.9642494535646301E-6</c:v>
                </c:pt>
                <c:pt idx="415">
                  <c:v>8.1005952629637193E-6</c:v>
                </c:pt>
                <c:pt idx="416">
                  <c:v>8.2390917897948E-6</c:v>
                </c:pt>
                <c:pt idx="417">
                  <c:v>8.3799521785082598E-6</c:v>
                </c:pt>
                <c:pt idx="418">
                  <c:v>8.5233210558174004E-6</c:v>
                </c:pt>
                <c:pt idx="419">
                  <c:v>8.6689455583988208E-6</c:v>
                </c:pt>
                <c:pt idx="420">
                  <c:v>8.8165998580434796E-6</c:v>
                </c:pt>
                <c:pt idx="421">
                  <c:v>8.9664657785080993E-6</c:v>
                </c:pt>
                <c:pt idx="422">
                  <c:v>9.1184309786984008E-6</c:v>
                </c:pt>
                <c:pt idx="423">
                  <c:v>9.2726818590007993E-6</c:v>
                </c:pt>
                <c:pt idx="424">
                  <c:v>9.4294003101505393E-6</c:v>
                </c:pt>
                <c:pt idx="425">
                  <c:v>9.5887607525911294E-6</c:v>
                </c:pt>
                <c:pt idx="426">
                  <c:v>9.7506970867129293E-6</c:v>
                </c:pt>
                <c:pt idx="427">
                  <c:v>9.9149589354116205E-6</c:v>
                </c:pt>
                <c:pt idx="428">
                  <c:v>1.00126568601657E-5</c:v>
                </c:pt>
                <c:pt idx="429">
                  <c:v>1.0177200812687299E-5</c:v>
                </c:pt>
                <c:pt idx="430">
                  <c:v>1.03448402090812E-5</c:v>
                </c:pt>
                <c:pt idx="431">
                  <c:v>1.05149601936248E-5</c:v>
                </c:pt>
                <c:pt idx="432">
                  <c:v>1.06871136273795E-5</c:v>
                </c:pt>
                <c:pt idx="433">
                  <c:v>1.08617710419609E-5</c:v>
                </c:pt>
                <c:pt idx="434">
                  <c:v>1.1039165353256101E-5</c:v>
                </c:pt>
                <c:pt idx="435">
                  <c:v>1.1219132538043E-5</c:v>
                </c:pt>
                <c:pt idx="436">
                  <c:v>1.1400081855094999E-5</c:v>
                </c:pt>
                <c:pt idx="437">
                  <c:v>1.1585116208637101E-5</c:v>
                </c:pt>
                <c:pt idx="438">
                  <c:v>1.1772819813574601E-5</c:v>
                </c:pt>
                <c:pt idx="439">
                  <c:v>1.1964183276679201E-5</c:v>
                </c:pt>
                <c:pt idx="440">
                  <c:v>1.21592710827694E-5</c:v>
                </c:pt>
                <c:pt idx="441">
                  <c:v>1.2354345625685201E-5</c:v>
                </c:pt>
                <c:pt idx="442">
                  <c:v>1.25546640958053E-5</c:v>
                </c:pt>
                <c:pt idx="443">
                  <c:v>1.27596255291014E-5</c:v>
                </c:pt>
                <c:pt idx="444">
                  <c:v>1.2965669095228499E-5</c:v>
                </c:pt>
                <c:pt idx="445">
                  <c:v>1.3171872639229401E-5</c:v>
                </c:pt>
                <c:pt idx="446">
                  <c:v>1.33829814337215E-5</c:v>
                </c:pt>
                <c:pt idx="447">
                  <c:v>1.3600547899391699E-5</c:v>
                </c:pt>
                <c:pt idx="448">
                  <c:v>1.38186474661337E-5</c:v>
                </c:pt>
                <c:pt idx="449">
                  <c:v>1.4037092808922E-5</c:v>
                </c:pt>
                <c:pt idx="450">
                  <c:v>1.42588762914485E-5</c:v>
                </c:pt>
                <c:pt idx="451">
                  <c:v>1.4484202359728501E-5</c:v>
                </c:pt>
                <c:pt idx="452">
                  <c:v>1.4712602783042701E-5</c:v>
                </c:pt>
                <c:pt idx="453">
                  <c:v>1.49434921579112E-5</c:v>
                </c:pt>
                <c:pt idx="454">
                  <c:v>1.51784564900341E-5</c:v>
                </c:pt>
                <c:pt idx="455">
                  <c:v>1.5417448073981E-5</c:v>
                </c:pt>
                <c:pt idx="456">
                  <c:v>1.5657441988178E-5</c:v>
                </c:pt>
                <c:pt idx="457">
                  <c:v>1.5898838359654399E-5</c:v>
                </c:pt>
                <c:pt idx="458">
                  <c:v>1.6153819343343301E-5</c:v>
                </c:pt>
                <c:pt idx="459">
                  <c:v>1.6413984441377798E-5</c:v>
                </c:pt>
                <c:pt idx="460">
                  <c:v>1.6671744898402699E-5</c:v>
                </c:pt>
                <c:pt idx="461">
                  <c:v>1.6936942607182299E-5</c:v>
                </c:pt>
                <c:pt idx="462">
                  <c:v>1.7201506564618201E-5</c:v>
                </c:pt>
                <c:pt idx="463">
                  <c:v>1.7464300668825399E-5</c:v>
                </c:pt>
                <c:pt idx="464">
                  <c:v>1.77313254485125E-5</c:v>
                </c:pt>
                <c:pt idx="465">
                  <c:v>1.8005961834001901E-5</c:v>
                </c:pt>
                <c:pt idx="466">
                  <c:v>1.8277204073486799E-5</c:v>
                </c:pt>
                <c:pt idx="467">
                  <c:v>1.8558635412147998E-5</c:v>
                </c:pt>
                <c:pt idx="468">
                  <c:v>1.8841075731463599E-5</c:v>
                </c:pt>
                <c:pt idx="469">
                  <c:v>1.91262764299843E-5</c:v>
                </c:pt>
                <c:pt idx="470">
                  <c:v>1.9418508262895699E-5</c:v>
                </c:pt>
                <c:pt idx="471">
                  <c:v>1.9714106025942201E-5</c:v>
                </c:pt>
                <c:pt idx="472">
                  <c:v>2.0012640685227999E-5</c:v>
                </c:pt>
                <c:pt idx="473">
                  <c:v>2.03118662507312E-5</c:v>
                </c:pt>
                <c:pt idx="474">
                  <c:v>2.0616525585634101E-5</c:v>
                </c:pt>
                <c:pt idx="475">
                  <c:v>2.0927314606599999E-5</c:v>
                </c:pt>
                <c:pt idx="476">
                  <c:v>2.12338269787465E-5</c:v>
                </c:pt>
                <c:pt idx="477">
                  <c:v>2.1551816225622401E-5</c:v>
                </c:pt>
                <c:pt idx="478">
                  <c:v>2.1872392773135098E-5</c:v>
                </c:pt>
                <c:pt idx="479">
                  <c:v>2.21961246011386E-5</c:v>
                </c:pt>
                <c:pt idx="480">
                  <c:v>2.25274938416978E-5</c:v>
                </c:pt>
                <c:pt idx="481">
                  <c:v>2.2870584390674001E-5</c:v>
                </c:pt>
                <c:pt idx="482">
                  <c:v>2.3219051679428998E-5</c:v>
                </c:pt>
                <c:pt idx="483">
                  <c:v>2.3580197650141901E-5</c:v>
                </c:pt>
                <c:pt idx="484">
                  <c:v>2.3947658881420001E-5</c:v>
                </c:pt>
                <c:pt idx="485">
                  <c:v>2.4311410000410001E-5</c:v>
                </c:pt>
                <c:pt idx="486">
                  <c:v>2.4667098832129298E-5</c:v>
                </c:pt>
                <c:pt idx="487">
                  <c:v>2.5035957170050902E-5</c:v>
                </c:pt>
                <c:pt idx="488">
                  <c:v>2.5412336252564001E-5</c:v>
                </c:pt>
                <c:pt idx="489">
                  <c:v>2.5796935839143899E-5</c:v>
                </c:pt>
                <c:pt idx="490">
                  <c:v>2.61962287689428E-5</c:v>
                </c:pt>
                <c:pt idx="491">
                  <c:v>2.6608505436896401E-5</c:v>
                </c:pt>
                <c:pt idx="492">
                  <c:v>2.7017797472680701E-5</c:v>
                </c:pt>
                <c:pt idx="493">
                  <c:v>2.74491283756282E-5</c:v>
                </c:pt>
                <c:pt idx="494">
                  <c:v>2.7906419840133901E-5</c:v>
                </c:pt>
                <c:pt idx="495">
                  <c:v>2.8379464338227601E-5</c:v>
                </c:pt>
                <c:pt idx="496">
                  <c:v>2.88514369182441E-5</c:v>
                </c:pt>
                <c:pt idx="497">
                  <c:v>2.9334310738604001E-5</c:v>
                </c:pt>
                <c:pt idx="498">
                  <c:v>2.97999581291926E-5</c:v>
                </c:pt>
                <c:pt idx="499">
                  <c:v>3.0245749210476101E-5</c:v>
                </c:pt>
                <c:pt idx="500">
                  <c:v>3.0686637030037103E-5</c:v>
                </c:pt>
                <c:pt idx="501">
                  <c:v>3.1138192961273498E-5</c:v>
                </c:pt>
                <c:pt idx="502">
                  <c:v>3.1640277670924999E-5</c:v>
                </c:pt>
                <c:pt idx="503">
                  <c:v>3.2144740675828798E-5</c:v>
                </c:pt>
                <c:pt idx="504">
                  <c:v>3.2644226205889402E-5</c:v>
                </c:pt>
                <c:pt idx="505">
                  <c:v>3.3145751157180499E-5</c:v>
                </c:pt>
                <c:pt idx="506">
                  <c:v>3.3643102909791003E-5</c:v>
                </c:pt>
                <c:pt idx="507">
                  <c:v>3.4146621762875501E-5</c:v>
                </c:pt>
                <c:pt idx="508">
                  <c:v>3.4648653629133698E-5</c:v>
                </c:pt>
                <c:pt idx="509">
                  <c:v>3.5150023798631103E-5</c:v>
                </c:pt>
                <c:pt idx="510">
                  <c:v>3.5656635515246302E-5</c:v>
                </c:pt>
                <c:pt idx="511">
                  <c:v>3.61703538822544E-5</c:v>
                </c:pt>
                <c:pt idx="512">
                  <c:v>3.6708792425206299E-5</c:v>
                </c:pt>
                <c:pt idx="513">
                  <c:v>3.7262377260415998E-5</c:v>
                </c:pt>
                <c:pt idx="514">
                  <c:v>3.7818206881205902E-5</c:v>
                </c:pt>
                <c:pt idx="515">
                  <c:v>3.8374141263646697E-5</c:v>
                </c:pt>
                <c:pt idx="516">
                  <c:v>3.8941907174253603E-5</c:v>
                </c:pt>
                <c:pt idx="517">
                  <c:v>3.9512816213984703E-5</c:v>
                </c:pt>
                <c:pt idx="518">
                  <c:v>4.0082330900502501E-5</c:v>
                </c:pt>
                <c:pt idx="519">
                  <c:v>4.06497838891402E-5</c:v>
                </c:pt>
                <c:pt idx="520">
                  <c:v>4.1220826766223403E-5</c:v>
                </c:pt>
                <c:pt idx="521">
                  <c:v>4.1816118790848801E-5</c:v>
                </c:pt>
                <c:pt idx="522">
                  <c:v>4.2438688952269403E-5</c:v>
                </c:pt>
                <c:pt idx="523">
                  <c:v>4.3065385086626E-5</c:v>
                </c:pt>
                <c:pt idx="524">
                  <c:v>4.3682749918971498E-5</c:v>
                </c:pt>
                <c:pt idx="525">
                  <c:v>4.4293091141965297E-5</c:v>
                </c:pt>
                <c:pt idx="526">
                  <c:v>4.4923903700089902E-5</c:v>
                </c:pt>
                <c:pt idx="527">
                  <c:v>4.5576958284977499E-5</c:v>
                </c:pt>
                <c:pt idx="528">
                  <c:v>4.6223867919719798E-5</c:v>
                </c:pt>
                <c:pt idx="529">
                  <c:v>4.6872354746780502E-5</c:v>
                </c:pt>
                <c:pt idx="530">
                  <c:v>4.7536136557583099E-5</c:v>
                </c:pt>
                <c:pt idx="531">
                  <c:v>4.8211744038070097E-5</c:v>
                </c:pt>
                <c:pt idx="532">
                  <c:v>4.8874024495971102E-5</c:v>
                </c:pt>
                <c:pt idx="533">
                  <c:v>4.9541341043848698E-5</c:v>
                </c:pt>
                <c:pt idx="534">
                  <c:v>5.0226712434718401E-5</c:v>
                </c:pt>
                <c:pt idx="535">
                  <c:v>5.0937807605570503E-5</c:v>
                </c:pt>
                <c:pt idx="536">
                  <c:v>5.1665031479370801E-5</c:v>
                </c:pt>
                <c:pt idx="537">
                  <c:v>5.2380716315697401E-5</c:v>
                </c:pt>
                <c:pt idx="538">
                  <c:v>5.31043149940294E-5</c:v>
                </c:pt>
                <c:pt idx="539">
                  <c:v>5.3825019819973401E-5</c:v>
                </c:pt>
                <c:pt idx="540">
                  <c:v>5.4544657245291799E-5</c:v>
                </c:pt>
                <c:pt idx="541">
                  <c:v>5.5291360394474297E-5</c:v>
                </c:pt>
                <c:pt idx="542">
                  <c:v>5.60449926535552E-5</c:v>
                </c:pt>
                <c:pt idx="543">
                  <c:v>5.6793422711434103E-5</c:v>
                </c:pt>
                <c:pt idx="544">
                  <c:v>5.75543910675971E-5</c:v>
                </c:pt>
                <c:pt idx="545">
                  <c:v>5.8347382229346998E-5</c:v>
                </c:pt>
                <c:pt idx="546">
                  <c:v>5.9165375544610898E-5</c:v>
                </c:pt>
                <c:pt idx="547">
                  <c:v>5.99506221447015E-5</c:v>
                </c:pt>
                <c:pt idx="548">
                  <c:v>6.0797700429940902E-5</c:v>
                </c:pt>
                <c:pt idx="549">
                  <c:v>6.1712055177959595E-5</c:v>
                </c:pt>
                <c:pt idx="550">
                  <c:v>6.2630711343717805E-5</c:v>
                </c:pt>
                <c:pt idx="551">
                  <c:v>6.3525733185028693E-5</c:v>
                </c:pt>
                <c:pt idx="552">
                  <c:v>6.4473015392797894E-5</c:v>
                </c:pt>
                <c:pt idx="553">
                  <c:v>6.5466873744321794E-5</c:v>
                </c:pt>
                <c:pt idx="554">
                  <c:v>6.6614681982046895E-5</c:v>
                </c:pt>
                <c:pt idx="555">
                  <c:v>6.7923866215544002E-5</c:v>
                </c:pt>
                <c:pt idx="556">
                  <c:v>6.9251376889612704E-5</c:v>
                </c:pt>
                <c:pt idx="557">
                  <c:v>7.0521182042147196E-5</c:v>
                </c:pt>
                <c:pt idx="558">
                  <c:v>7.1722384578713807E-5</c:v>
                </c:pt>
                <c:pt idx="559">
                  <c:v>7.2802558874408203E-5</c:v>
                </c:pt>
                <c:pt idx="560">
                  <c:v>7.3819749396909496E-5</c:v>
                </c:pt>
                <c:pt idx="561">
                  <c:v>7.4871695598780502E-5</c:v>
                </c:pt>
                <c:pt idx="562">
                  <c:v>7.6111315949336806E-5</c:v>
                </c:pt>
                <c:pt idx="563">
                  <c:v>7.73630275357456E-5</c:v>
                </c:pt>
                <c:pt idx="564">
                  <c:v>7.8541740400417401E-5</c:v>
                </c:pt>
                <c:pt idx="565">
                  <c:v>7.9703162166218001E-5</c:v>
                </c:pt>
                <c:pt idx="566">
                  <c:v>8.09392229992394E-5</c:v>
                </c:pt>
                <c:pt idx="567">
                  <c:v>8.2138942183909293E-5</c:v>
                </c:pt>
                <c:pt idx="568">
                  <c:v>8.3326648705439593E-5</c:v>
                </c:pt>
                <c:pt idx="569">
                  <c:v>8.4497408958841402E-5</c:v>
                </c:pt>
                <c:pt idx="570">
                  <c:v>8.5657762945105499E-5</c:v>
                </c:pt>
                <c:pt idx="571">
                  <c:v>8.6819158619126904E-5</c:v>
                </c:pt>
                <c:pt idx="572">
                  <c:v>8.7891510158996701E-5</c:v>
                </c:pt>
                <c:pt idx="573">
                  <c:v>8.9025810173859894E-5</c:v>
                </c:pt>
                <c:pt idx="574">
                  <c:v>9.0259155386795896E-5</c:v>
                </c:pt>
                <c:pt idx="575">
                  <c:v>9.1500238946703706E-5</c:v>
                </c:pt>
                <c:pt idx="576">
                  <c:v>9.26516398540695E-5</c:v>
                </c:pt>
                <c:pt idx="577">
                  <c:v>9.3896286127873494E-5</c:v>
                </c:pt>
                <c:pt idx="578">
                  <c:v>9.5151823999470704E-5</c:v>
                </c:pt>
                <c:pt idx="579">
                  <c:v>9.64362017288547E-5</c:v>
                </c:pt>
                <c:pt idx="580">
                  <c:v>9.7739953585737697E-5</c:v>
                </c:pt>
                <c:pt idx="581">
                  <c:v>9.8982305395679999E-5</c:v>
                </c:pt>
                <c:pt idx="582">
                  <c:v>1.00413939777214E-4</c:v>
                </c:pt>
                <c:pt idx="583">
                  <c:v>1.02985699138114E-4</c:v>
                </c:pt>
                <c:pt idx="584">
                  <c:v>1.0410841669381E-4</c:v>
                </c:pt>
                <c:pt idx="585">
                  <c:v>1.05357285670107E-4</c:v>
                </c:pt>
                <c:pt idx="586">
                  <c:v>1.06630866394868E-4</c:v>
                </c:pt>
                <c:pt idx="587">
                  <c:v>1.08026744824707E-4</c:v>
                </c:pt>
                <c:pt idx="588">
                  <c:v>1.0934271926950399E-4</c:v>
                </c:pt>
                <c:pt idx="589">
                  <c:v>1.10760514908695E-4</c:v>
                </c:pt>
                <c:pt idx="590">
                  <c:v>1.12517615555075E-4</c:v>
                </c:pt>
                <c:pt idx="591">
                  <c:v>1.14319115710712E-4</c:v>
                </c:pt>
                <c:pt idx="592">
                  <c:v>1.15967244834936E-4</c:v>
                </c:pt>
                <c:pt idx="593">
                  <c:v>1.17761958269382E-4</c:v>
                </c:pt>
                <c:pt idx="594">
                  <c:v>1.1959000474449E-4</c:v>
                </c:pt>
                <c:pt idx="595">
                  <c:v>1.21237967282645E-4</c:v>
                </c:pt>
                <c:pt idx="596">
                  <c:v>1.2286074936914801E-4</c:v>
                </c:pt>
                <c:pt idx="597">
                  <c:v>1.2474900060824201E-4</c:v>
                </c:pt>
                <c:pt idx="598">
                  <c:v>1.2662299930327E-4</c:v>
                </c:pt>
                <c:pt idx="599">
                  <c:v>1.2831413331010501E-4</c:v>
                </c:pt>
                <c:pt idx="600">
                  <c:v>1.2991164995413399E-4</c:v>
                </c:pt>
                <c:pt idx="601">
                  <c:v>1.3187879204279199E-4</c:v>
                </c:pt>
                <c:pt idx="602">
                  <c:v>1.3370126946007601E-4</c:v>
                </c:pt>
                <c:pt idx="603">
                  <c:v>1.3550647240706599E-4</c:v>
                </c:pt>
                <c:pt idx="604">
                  <c:v>1.3731925758061301E-4</c:v>
                </c:pt>
                <c:pt idx="605">
                  <c:v>1.3913955624493801E-4</c:v>
                </c:pt>
                <c:pt idx="606">
                  <c:v>1.4111926314481699E-4</c:v>
                </c:pt>
                <c:pt idx="607">
                  <c:v>1.4307162160364701E-4</c:v>
                </c:pt>
                <c:pt idx="608">
                  <c:v>1.4496358125536899E-4</c:v>
                </c:pt>
                <c:pt idx="609">
                  <c:v>1.4689080277179999E-4</c:v>
                </c:pt>
                <c:pt idx="610">
                  <c:v>1.48931450583942E-4</c:v>
                </c:pt>
                <c:pt idx="611">
                  <c:v>1.5099145476771901E-4</c:v>
                </c:pt>
                <c:pt idx="612">
                  <c:v>1.53165574221578E-4</c:v>
                </c:pt>
                <c:pt idx="613">
                  <c:v>1.5533455327888999E-4</c:v>
                </c:pt>
                <c:pt idx="614">
                  <c:v>1.5740113821152501E-4</c:v>
                </c:pt>
                <c:pt idx="615">
                  <c:v>1.59367335612678E-4</c:v>
                </c:pt>
                <c:pt idx="616">
                  <c:v>1.6143617934870599E-4</c:v>
                </c:pt>
                <c:pt idx="617">
                  <c:v>1.63287984131397E-4</c:v>
                </c:pt>
                <c:pt idx="618">
                  <c:v>1.6634948461127799E-4</c:v>
                </c:pt>
                <c:pt idx="619">
                  <c:v>1.6932881031240201E-4</c:v>
                </c:pt>
                <c:pt idx="620">
                  <c:v>1.71080556708318E-4</c:v>
                </c:pt>
                <c:pt idx="621">
                  <c:v>1.73147401739321E-4</c:v>
                </c:pt>
                <c:pt idx="622">
                  <c:v>1.7523157032053901E-4</c:v>
                </c:pt>
                <c:pt idx="623">
                  <c:v>1.7713043354732099E-4</c:v>
                </c:pt>
                <c:pt idx="624">
                  <c:v>1.7899136434767701E-4</c:v>
                </c:pt>
                <c:pt idx="625">
                  <c:v>1.8103136455059401E-4</c:v>
                </c:pt>
                <c:pt idx="626">
                  <c:v>1.83366700812327E-4</c:v>
                </c:pt>
                <c:pt idx="627">
                  <c:v>1.8594668758768499E-4</c:v>
                </c:pt>
                <c:pt idx="628">
                  <c:v>1.88344608974298E-4</c:v>
                </c:pt>
                <c:pt idx="629">
                  <c:v>1.90830106663534E-4</c:v>
                </c:pt>
                <c:pt idx="630">
                  <c:v>1.9355070509157599E-4</c:v>
                </c:pt>
                <c:pt idx="631">
                  <c:v>1.9588395518078299E-4</c:v>
                </c:pt>
                <c:pt idx="632">
                  <c:v>1.98095569106534E-4</c:v>
                </c:pt>
                <c:pt idx="633">
                  <c:v>2.0048223265464699E-4</c:v>
                </c:pt>
                <c:pt idx="634">
                  <c:v>2.0308732339110601E-4</c:v>
                </c:pt>
                <c:pt idx="635">
                  <c:v>2.0591752063847801E-4</c:v>
                </c:pt>
                <c:pt idx="636">
                  <c:v>2.08947819726201E-4</c:v>
                </c:pt>
                <c:pt idx="637">
                  <c:v>2.1215327051111999E-4</c:v>
                </c:pt>
                <c:pt idx="638">
                  <c:v>2.1456108618366E-4</c:v>
                </c:pt>
                <c:pt idx="639">
                  <c:v>2.1676461856108301E-4</c:v>
                </c:pt>
                <c:pt idx="640">
                  <c:v>2.19707975677028E-4</c:v>
                </c:pt>
                <c:pt idx="641">
                  <c:v>2.23659953414862E-4</c:v>
                </c:pt>
                <c:pt idx="642">
                  <c:v>2.2589388719512001E-4</c:v>
                </c:pt>
                <c:pt idx="643">
                  <c:v>2.2851844427887501E-4</c:v>
                </c:pt>
                <c:pt idx="644">
                  <c:v>2.31807832116971E-4</c:v>
                </c:pt>
                <c:pt idx="645">
                  <c:v>2.3496315318095E-4</c:v>
                </c:pt>
                <c:pt idx="646">
                  <c:v>2.3752634702916E-4</c:v>
                </c:pt>
                <c:pt idx="647">
                  <c:v>2.4026187263323899E-4</c:v>
                </c:pt>
                <c:pt idx="648">
                  <c:v>2.4371913482228101E-4</c:v>
                </c:pt>
                <c:pt idx="649">
                  <c:v>2.4525849335554201E-4</c:v>
                </c:pt>
                <c:pt idx="650">
                  <c:v>2.4423909901530501E-4</c:v>
                </c:pt>
                <c:pt idx="651">
                  <c:v>2.4656127513238997E-4</c:v>
                </c:pt>
                <c:pt idx="652">
                  <c:v>2.4903398017231301E-4</c:v>
                </c:pt>
                <c:pt idx="653">
                  <c:v>2.5169147307617699E-4</c:v>
                </c:pt>
                <c:pt idx="654">
                  <c:v>2.54459364617435E-4</c:v>
                </c:pt>
                <c:pt idx="655">
                  <c:v>2.5718304387136999E-4</c:v>
                </c:pt>
                <c:pt idx="656">
                  <c:v>2.5991716023002301E-4</c:v>
                </c:pt>
                <c:pt idx="657">
                  <c:v>2.6293658617021303E-4</c:v>
                </c:pt>
                <c:pt idx="658">
                  <c:v>2.6601153086458702E-4</c:v>
                </c:pt>
                <c:pt idx="659">
                  <c:v>2.6917121869127702E-4</c:v>
                </c:pt>
                <c:pt idx="660">
                  <c:v>2.72489182510215E-4</c:v>
                </c:pt>
                <c:pt idx="661">
                  <c:v>2.7577618982743999E-4</c:v>
                </c:pt>
                <c:pt idx="662">
                  <c:v>2.7918459767061301E-4</c:v>
                </c:pt>
                <c:pt idx="663">
                  <c:v>2.8256149780352E-4</c:v>
                </c:pt>
                <c:pt idx="664">
                  <c:v>2.8571518292568098E-4</c:v>
                </c:pt>
                <c:pt idx="665">
                  <c:v>2.8872505252071102E-4</c:v>
                </c:pt>
                <c:pt idx="666">
                  <c:v>2.9179080150289199E-4</c:v>
                </c:pt>
                <c:pt idx="667">
                  <c:v>2.9500461753178203E-4</c:v>
                </c:pt>
                <c:pt idx="668">
                  <c:v>2.9820216565706599E-4</c:v>
                </c:pt>
                <c:pt idx="669">
                  <c:v>3.0133761487116E-4</c:v>
                </c:pt>
                <c:pt idx="670">
                  <c:v>3.0445217645703603E-4</c:v>
                </c:pt>
                <c:pt idx="671">
                  <c:v>3.0776646335797602E-4</c:v>
                </c:pt>
                <c:pt idx="672">
                  <c:v>3.1101367576428298E-4</c:v>
                </c:pt>
                <c:pt idx="673">
                  <c:v>3.1438027935514102E-4</c:v>
                </c:pt>
                <c:pt idx="674">
                  <c:v>3.1801564165465502E-4</c:v>
                </c:pt>
                <c:pt idx="675">
                  <c:v>3.2171384547667901E-4</c:v>
                </c:pt>
                <c:pt idx="676">
                  <c:v>3.2521530948653997E-4</c:v>
                </c:pt>
                <c:pt idx="677">
                  <c:v>3.2886851637701201E-4</c:v>
                </c:pt>
                <c:pt idx="678">
                  <c:v>3.3294477077383598E-4</c:v>
                </c:pt>
                <c:pt idx="679">
                  <c:v>3.3715202201611301E-4</c:v>
                </c:pt>
                <c:pt idx="680">
                  <c:v>3.4130595859132603E-4</c:v>
                </c:pt>
                <c:pt idx="681">
                  <c:v>3.4537426004116299E-4</c:v>
                </c:pt>
                <c:pt idx="682">
                  <c:v>3.4967896888043299E-4</c:v>
                </c:pt>
                <c:pt idx="683">
                  <c:v>3.5389921354166002E-4</c:v>
                </c:pt>
                <c:pt idx="684">
                  <c:v>3.58106153110972E-4</c:v>
                </c:pt>
                <c:pt idx="685">
                  <c:v>3.6246061580576797E-4</c:v>
                </c:pt>
                <c:pt idx="686">
                  <c:v>3.6691548082306598E-4</c:v>
                </c:pt>
                <c:pt idx="687">
                  <c:v>3.7146463281431701E-4</c:v>
                </c:pt>
                <c:pt idx="688">
                  <c:v>3.7609351672173997E-4</c:v>
                </c:pt>
                <c:pt idx="689">
                  <c:v>3.8056164115910098E-4</c:v>
                </c:pt>
                <c:pt idx="690">
                  <c:v>3.8495183681595E-4</c:v>
                </c:pt>
                <c:pt idx="691">
                  <c:v>3.8965841373882399E-4</c:v>
                </c:pt>
                <c:pt idx="692">
                  <c:v>3.94664845296365E-4</c:v>
                </c:pt>
                <c:pt idx="693">
                  <c:v>3.9942179910895301E-4</c:v>
                </c:pt>
                <c:pt idx="694">
                  <c:v>4.0408046050388998E-4</c:v>
                </c:pt>
                <c:pt idx="695">
                  <c:v>4.0886600898603899E-4</c:v>
                </c:pt>
                <c:pt idx="696">
                  <c:v>4.1383308136793301E-4</c:v>
                </c:pt>
                <c:pt idx="697">
                  <c:v>4.1852636749059802E-4</c:v>
                </c:pt>
                <c:pt idx="698">
                  <c:v>4.2330313735541999E-4</c:v>
                </c:pt>
                <c:pt idx="699">
                  <c:v>4.27990912985931E-4</c:v>
                </c:pt>
                <c:pt idx="700">
                  <c:v>4.3244772888850199E-4</c:v>
                </c:pt>
                <c:pt idx="701">
                  <c:v>4.3715743452888399E-4</c:v>
                </c:pt>
                <c:pt idx="702">
                  <c:v>4.4183398868605402E-4</c:v>
                </c:pt>
                <c:pt idx="703">
                  <c:v>4.4659124602220199E-4</c:v>
                </c:pt>
                <c:pt idx="704">
                  <c:v>4.5159333345762401E-4</c:v>
                </c:pt>
                <c:pt idx="705">
                  <c:v>4.5696221425768998E-4</c:v>
                </c:pt>
                <c:pt idx="706">
                  <c:v>4.6232744736606E-4</c:v>
                </c:pt>
                <c:pt idx="707">
                  <c:v>4.67409952216115E-4</c:v>
                </c:pt>
                <c:pt idx="708">
                  <c:v>4.7236788401329899E-4</c:v>
                </c:pt>
                <c:pt idx="709">
                  <c:v>4.7757076906040902E-4</c:v>
                </c:pt>
                <c:pt idx="710">
                  <c:v>4.83014738581566E-4</c:v>
                </c:pt>
                <c:pt idx="711">
                  <c:v>4.8846679936768002E-4</c:v>
                </c:pt>
                <c:pt idx="712">
                  <c:v>4.9391087478626195E-4</c:v>
                </c:pt>
                <c:pt idx="713">
                  <c:v>4.9927988019905203E-4</c:v>
                </c:pt>
                <c:pt idx="714">
                  <c:v>5.0475270258376701E-4</c:v>
                </c:pt>
                <c:pt idx="715">
                  <c:v>5.1053358744002704E-4</c:v>
                </c:pt>
                <c:pt idx="716">
                  <c:v>5.1655856240582598E-4</c:v>
                </c:pt>
                <c:pt idx="717">
                  <c:v>5.2249254219488702E-4</c:v>
                </c:pt>
                <c:pt idx="718">
                  <c:v>5.2862725755701905E-4</c:v>
                </c:pt>
                <c:pt idx="719">
                  <c:v>5.3471009770897403E-4</c:v>
                </c:pt>
                <c:pt idx="720">
                  <c:v>5.40608453436078E-4</c:v>
                </c:pt>
                <c:pt idx="721">
                  <c:v>5.4649239446721799E-4</c:v>
                </c:pt>
                <c:pt idx="722">
                  <c:v>5.5263498304602195E-4</c:v>
                </c:pt>
                <c:pt idx="723">
                  <c:v>5.5863537066807201E-4</c:v>
                </c:pt>
                <c:pt idx="724">
                  <c:v>5.6444350482979199E-4</c:v>
                </c:pt>
                <c:pt idx="725">
                  <c:v>5.7053737465718795E-4</c:v>
                </c:pt>
                <c:pt idx="726">
                  <c:v>5.7737544905568205E-4</c:v>
                </c:pt>
                <c:pt idx="727">
                  <c:v>5.8349588652220402E-4</c:v>
                </c:pt>
                <c:pt idx="728">
                  <c:v>5.8944016305749697E-4</c:v>
                </c:pt>
                <c:pt idx="729">
                  <c:v>5.9548115620134702E-4</c:v>
                </c:pt>
                <c:pt idx="730">
                  <c:v>6.0155010790768296E-4</c:v>
                </c:pt>
                <c:pt idx="731">
                  <c:v>6.0751081493741E-4</c:v>
                </c:pt>
                <c:pt idx="732">
                  <c:v>6.1319429046295399E-4</c:v>
                </c:pt>
                <c:pt idx="733">
                  <c:v>6.1900226062776005E-4</c:v>
                </c:pt>
                <c:pt idx="734">
                  <c:v>6.2505494898291395E-4</c:v>
                </c:pt>
                <c:pt idx="735">
                  <c:v>6.3110472458975404E-4</c:v>
                </c:pt>
                <c:pt idx="736">
                  <c:v>6.36867759402367E-4</c:v>
                </c:pt>
                <c:pt idx="737">
                  <c:v>6.4259124557530497E-4</c:v>
                </c:pt>
                <c:pt idx="738">
                  <c:v>6.4874030884861896E-4</c:v>
                </c:pt>
                <c:pt idx="739">
                  <c:v>6.5495611375033396E-4</c:v>
                </c:pt>
                <c:pt idx="740">
                  <c:v>6.6136649538792495E-4</c:v>
                </c:pt>
                <c:pt idx="741">
                  <c:v>6.6835369805055497E-4</c:v>
                </c:pt>
                <c:pt idx="742">
                  <c:v>6.7599237714540295E-4</c:v>
                </c:pt>
                <c:pt idx="743">
                  <c:v>6.8326205097746803E-4</c:v>
                </c:pt>
                <c:pt idx="744">
                  <c:v>6.9016815950429899E-4</c:v>
                </c:pt>
                <c:pt idx="745">
                  <c:v>6.9720169243662003E-4</c:v>
                </c:pt>
                <c:pt idx="746">
                  <c:v>7.0443525987866405E-4</c:v>
                </c:pt>
                <c:pt idx="747">
                  <c:v>7.1174596043545996E-4</c:v>
                </c:pt>
                <c:pt idx="748">
                  <c:v>7.1897399316126701E-4</c:v>
                </c:pt>
                <c:pt idx="749">
                  <c:v>7.2599732034794699E-4</c:v>
                </c:pt>
                <c:pt idx="750">
                  <c:v>7.3292247396656196E-4</c:v>
                </c:pt>
                <c:pt idx="751">
                  <c:v>7.40101382378532E-4</c:v>
                </c:pt>
                <c:pt idx="752">
                  <c:v>7.4772480145677102E-4</c:v>
                </c:pt>
                <c:pt idx="753">
                  <c:v>7.5573817147744199E-4</c:v>
                </c:pt>
                <c:pt idx="754">
                  <c:v>7.6385240136909603E-4</c:v>
                </c:pt>
                <c:pt idx="755">
                  <c:v>7.7177037483037504E-4</c:v>
                </c:pt>
                <c:pt idx="756">
                  <c:v>7.7978922734905096E-4</c:v>
                </c:pt>
                <c:pt idx="757">
                  <c:v>7.8722855493861899E-4</c:v>
                </c:pt>
                <c:pt idx="758">
                  <c:v>7.9486061898374901E-4</c:v>
                </c:pt>
                <c:pt idx="759">
                  <c:v>8.0274748233916701E-4</c:v>
                </c:pt>
                <c:pt idx="760">
                  <c:v>8.1069728355300799E-4</c:v>
                </c:pt>
                <c:pt idx="761">
                  <c:v>8.1882975536256804E-4</c:v>
                </c:pt>
                <c:pt idx="762">
                  <c:v>8.2739648016434003E-4</c:v>
                </c:pt>
                <c:pt idx="763">
                  <c:v>8.3570671129233403E-4</c:v>
                </c:pt>
                <c:pt idx="764">
                  <c:v>8.4385057709900405E-4</c:v>
                </c:pt>
                <c:pt idx="765">
                  <c:v>8.52500019578483E-4</c:v>
                </c:pt>
                <c:pt idx="766">
                  <c:v>8.6154006832838098E-4</c:v>
                </c:pt>
                <c:pt idx="767">
                  <c:v>8.7033380009015303E-4</c:v>
                </c:pt>
                <c:pt idx="768">
                  <c:v>8.7896870294345598E-4</c:v>
                </c:pt>
                <c:pt idx="769">
                  <c:v>8.8766656552765201E-4</c:v>
                </c:pt>
                <c:pt idx="770">
                  <c:v>8.9526309728405504E-4</c:v>
                </c:pt>
                <c:pt idx="771">
                  <c:v>9.0192756483435199E-4</c:v>
                </c:pt>
                <c:pt idx="772">
                  <c:v>9.0886727878406099E-4</c:v>
                </c:pt>
                <c:pt idx="773">
                  <c:v>9.1619316186569504E-4</c:v>
                </c:pt>
                <c:pt idx="774">
                  <c:v>9.2412704629179598E-4</c:v>
                </c:pt>
                <c:pt idx="775">
                  <c:v>9.3290299075875997E-4</c:v>
                </c:pt>
                <c:pt idx="776">
                  <c:v>9.4228047854736697E-4</c:v>
                </c:pt>
                <c:pt idx="777">
                  <c:v>9.5156857823363997E-4</c:v>
                </c:pt>
                <c:pt idx="778">
                  <c:v>9.6080368671206502E-4</c:v>
                </c:pt>
                <c:pt idx="779">
                  <c:v>9.6997621632811395E-4</c:v>
                </c:pt>
                <c:pt idx="780">
                  <c:v>9.7867160469180311E-4</c:v>
                </c:pt>
                <c:pt idx="781">
                  <c:v>9.8724542286837799E-4</c:v>
                </c:pt>
                <c:pt idx="782">
                  <c:v>9.9620867706580289E-4</c:v>
                </c:pt>
                <c:pt idx="783">
                  <c:v>1.0057040883651E-3</c:v>
                </c:pt>
                <c:pt idx="784">
                  <c:v>1.0160388184367499E-3</c:v>
                </c:pt>
                <c:pt idx="785">
                  <c:v>1.0267395836131099E-3</c:v>
                </c:pt>
                <c:pt idx="786">
                  <c:v>1.03728118840733E-3</c:v>
                </c:pt>
                <c:pt idx="787">
                  <c:v>1.0476252204091501E-3</c:v>
                </c:pt>
                <c:pt idx="788">
                  <c:v>1.0579629448291201E-3</c:v>
                </c:pt>
                <c:pt idx="789">
                  <c:v>1.0683597220291299E-3</c:v>
                </c:pt>
                <c:pt idx="790">
                  <c:v>1.0786563233027499E-3</c:v>
                </c:pt>
                <c:pt idx="791">
                  <c:v>1.08881864056807E-3</c:v>
                </c:pt>
                <c:pt idx="792">
                  <c:v>1.09780493411225E-3</c:v>
                </c:pt>
                <c:pt idx="793">
                  <c:v>1.1071891601481499E-3</c:v>
                </c:pt>
                <c:pt idx="794">
                  <c:v>1.1167541744657001E-3</c:v>
                </c:pt>
                <c:pt idx="795">
                  <c:v>1.12645307170615E-3</c:v>
                </c:pt>
                <c:pt idx="796">
                  <c:v>1.1363715033471599E-3</c:v>
                </c:pt>
                <c:pt idx="797">
                  <c:v>1.1464156237970999E-3</c:v>
                </c:pt>
                <c:pt idx="798">
                  <c:v>1.15660536340761E-3</c:v>
                </c:pt>
                <c:pt idx="799">
                  <c:v>1.16744163472079E-3</c:v>
                </c:pt>
                <c:pt idx="800">
                  <c:v>1.1783848271688399E-3</c:v>
                </c:pt>
                <c:pt idx="801">
                  <c:v>1.1893356914010301E-3</c:v>
                </c:pt>
                <c:pt idx="802">
                  <c:v>1.2006547075674699E-3</c:v>
                </c:pt>
                <c:pt idx="803">
                  <c:v>1.2126936354534101E-3</c:v>
                </c:pt>
                <c:pt idx="804">
                  <c:v>1.2251334143016501E-3</c:v>
                </c:pt>
                <c:pt idx="805">
                  <c:v>1.2371617789783799E-3</c:v>
                </c:pt>
                <c:pt idx="806">
                  <c:v>1.2486553080167399E-3</c:v>
                </c:pt>
                <c:pt idx="807">
                  <c:v>1.2596804881413401E-3</c:v>
                </c:pt>
                <c:pt idx="808">
                  <c:v>1.27077500656572E-3</c:v>
                </c:pt>
                <c:pt idx="809">
                  <c:v>1.2822327092811699E-3</c:v>
                </c:pt>
                <c:pt idx="810">
                  <c:v>1.29310545042465E-3</c:v>
                </c:pt>
                <c:pt idx="811">
                  <c:v>1.3036581048379999E-3</c:v>
                </c:pt>
                <c:pt idx="812">
                  <c:v>1.31501420579857E-3</c:v>
                </c:pt>
                <c:pt idx="813">
                  <c:v>1.3269939975170701E-3</c:v>
                </c:pt>
                <c:pt idx="814">
                  <c:v>1.33897613062616E-3</c:v>
                </c:pt>
                <c:pt idx="815">
                  <c:v>1.3501179032247199E-3</c:v>
                </c:pt>
                <c:pt idx="816">
                  <c:v>1.3612969500800801E-3</c:v>
                </c:pt>
                <c:pt idx="817">
                  <c:v>1.3740010400934101E-3</c:v>
                </c:pt>
                <c:pt idx="818">
                  <c:v>1.3876588619709401E-3</c:v>
                </c:pt>
                <c:pt idx="819">
                  <c:v>1.40115439004191E-3</c:v>
                </c:pt>
                <c:pt idx="820">
                  <c:v>1.41312860735605E-3</c:v>
                </c:pt>
                <c:pt idx="821">
                  <c:v>1.42447397451322E-3</c:v>
                </c:pt>
                <c:pt idx="822">
                  <c:v>1.4358947654447101E-3</c:v>
                </c:pt>
                <c:pt idx="823">
                  <c:v>1.44750554510209E-3</c:v>
                </c:pt>
                <c:pt idx="824">
                  <c:v>1.45922167670018E-3</c:v>
                </c:pt>
                <c:pt idx="825">
                  <c:v>1.4707357142965301E-3</c:v>
                </c:pt>
                <c:pt idx="826">
                  <c:v>1.4827379922385899E-3</c:v>
                </c:pt>
                <c:pt idx="827">
                  <c:v>1.4943869644525401E-3</c:v>
                </c:pt>
                <c:pt idx="828">
                  <c:v>1.50622415387757E-3</c:v>
                </c:pt>
                <c:pt idx="829">
                  <c:v>1.5186872023273199E-3</c:v>
                </c:pt>
                <c:pt idx="830">
                  <c:v>1.5308924615211E-3</c:v>
                </c:pt>
                <c:pt idx="831">
                  <c:v>1.54309722915502E-3</c:v>
                </c:pt>
                <c:pt idx="832">
                  <c:v>1.5554489886226001E-3</c:v>
                </c:pt>
                <c:pt idx="833">
                  <c:v>1.56811654882671E-3</c:v>
                </c:pt>
                <c:pt idx="834">
                  <c:v>1.5816544406627199E-3</c:v>
                </c:pt>
                <c:pt idx="835">
                  <c:v>1.5955754365430501E-3</c:v>
                </c:pt>
                <c:pt idx="836">
                  <c:v>1.6088250201571699E-3</c:v>
                </c:pt>
                <c:pt idx="837">
                  <c:v>1.6211207451224E-3</c:v>
                </c:pt>
                <c:pt idx="838">
                  <c:v>1.6326929526770701E-3</c:v>
                </c:pt>
                <c:pt idx="839">
                  <c:v>1.64530517584335E-3</c:v>
                </c:pt>
                <c:pt idx="840">
                  <c:v>1.6578804081356299E-3</c:v>
                </c:pt>
                <c:pt idx="841">
                  <c:v>1.66998601466593E-3</c:v>
                </c:pt>
                <c:pt idx="842">
                  <c:v>1.68131621775713E-3</c:v>
                </c:pt>
                <c:pt idx="843">
                  <c:v>1.69271767610386E-3</c:v>
                </c:pt>
                <c:pt idx="844">
                  <c:v>1.70421663167413E-3</c:v>
                </c:pt>
                <c:pt idx="845">
                  <c:v>1.71585340286125E-3</c:v>
                </c:pt>
                <c:pt idx="846">
                  <c:v>1.7269891630424801E-3</c:v>
                </c:pt>
                <c:pt idx="847">
                  <c:v>1.7384019393261499E-3</c:v>
                </c:pt>
                <c:pt idx="848">
                  <c:v>1.75017368383663E-3</c:v>
                </c:pt>
                <c:pt idx="849">
                  <c:v>1.7624841190879599E-3</c:v>
                </c:pt>
                <c:pt idx="850">
                  <c:v>1.77472176485048E-3</c:v>
                </c:pt>
                <c:pt idx="851">
                  <c:v>1.7867683057374701E-3</c:v>
                </c:pt>
                <c:pt idx="852">
                  <c:v>1.7983520739160101E-3</c:v>
                </c:pt>
                <c:pt idx="853">
                  <c:v>1.8096259128016501E-3</c:v>
                </c:pt>
                <c:pt idx="854">
                  <c:v>1.82074269265405E-3</c:v>
                </c:pt>
                <c:pt idx="855">
                  <c:v>1.83169994123778E-3</c:v>
                </c:pt>
                <c:pt idx="856">
                  <c:v>1.8429345904654301E-3</c:v>
                </c:pt>
                <c:pt idx="857">
                  <c:v>1.8548593979071299E-3</c:v>
                </c:pt>
                <c:pt idx="858">
                  <c:v>1.8677119300439401E-3</c:v>
                </c:pt>
                <c:pt idx="859">
                  <c:v>1.88012403166595E-3</c:v>
                </c:pt>
                <c:pt idx="860">
                  <c:v>1.89205138003307E-3</c:v>
                </c:pt>
                <c:pt idx="861">
                  <c:v>1.9033436792029899E-3</c:v>
                </c:pt>
                <c:pt idx="862">
                  <c:v>1.9146295602330899E-3</c:v>
                </c:pt>
                <c:pt idx="863">
                  <c:v>1.92622004216233E-3</c:v>
                </c:pt>
                <c:pt idx="864">
                  <c:v>1.93836223345355E-3</c:v>
                </c:pt>
                <c:pt idx="865">
                  <c:v>1.95037915286246E-3</c:v>
                </c:pt>
                <c:pt idx="866">
                  <c:v>1.9623023702319601E-3</c:v>
                </c:pt>
                <c:pt idx="867">
                  <c:v>1.9740333354890398E-3</c:v>
                </c:pt>
                <c:pt idx="868">
                  <c:v>1.9855724945146498E-3</c:v>
                </c:pt>
                <c:pt idx="869">
                  <c:v>1.9969561051447898E-3</c:v>
                </c:pt>
                <c:pt idx="870">
                  <c:v>2.0074605342054901E-3</c:v>
                </c:pt>
                <c:pt idx="871">
                  <c:v>2.018203170486E-3</c:v>
                </c:pt>
                <c:pt idx="872">
                  <c:v>2.02926618841457E-3</c:v>
                </c:pt>
                <c:pt idx="873">
                  <c:v>2.0410248306785101E-3</c:v>
                </c:pt>
                <c:pt idx="874">
                  <c:v>2.0529834623193698E-3</c:v>
                </c:pt>
                <c:pt idx="875">
                  <c:v>2.0651096060850102E-3</c:v>
                </c:pt>
                <c:pt idx="876">
                  <c:v>2.0763649774262699E-3</c:v>
                </c:pt>
                <c:pt idx="877">
                  <c:v>2.0865899003911299E-3</c:v>
                </c:pt>
                <c:pt idx="878">
                  <c:v>2.09707773320085E-3</c:v>
                </c:pt>
                <c:pt idx="879">
                  <c:v>2.1076354531831699E-3</c:v>
                </c:pt>
                <c:pt idx="880">
                  <c:v>2.1182127682583601E-3</c:v>
                </c:pt>
                <c:pt idx="881">
                  <c:v>2.1292601831703001E-3</c:v>
                </c:pt>
                <c:pt idx="882">
                  <c:v>2.1414286712430701E-3</c:v>
                </c:pt>
                <c:pt idx="883">
                  <c:v>2.1535750250775598E-3</c:v>
                </c:pt>
                <c:pt idx="884">
                  <c:v>2.1656972930896102E-3</c:v>
                </c:pt>
                <c:pt idx="885">
                  <c:v>2.1777069774027301E-3</c:v>
                </c:pt>
                <c:pt idx="886">
                  <c:v>2.1896664569953702E-3</c:v>
                </c:pt>
                <c:pt idx="887">
                  <c:v>2.2009540627742699E-3</c:v>
                </c:pt>
                <c:pt idx="888">
                  <c:v>2.2121513283680401E-3</c:v>
                </c:pt>
                <c:pt idx="889">
                  <c:v>2.2230671092803001E-3</c:v>
                </c:pt>
                <c:pt idx="890">
                  <c:v>2.2341500357958202E-3</c:v>
                </c:pt>
                <c:pt idx="891">
                  <c:v>2.2457191178143401E-3</c:v>
                </c:pt>
                <c:pt idx="892">
                  <c:v>2.2570302200123201E-3</c:v>
                </c:pt>
                <c:pt idx="893">
                  <c:v>2.2679478835244001E-3</c:v>
                </c:pt>
                <c:pt idx="894">
                  <c:v>2.2790851857153898E-3</c:v>
                </c:pt>
                <c:pt idx="895">
                  <c:v>2.2904499910487799E-3</c:v>
                </c:pt>
                <c:pt idx="896">
                  <c:v>2.3020105538462802E-3</c:v>
                </c:pt>
                <c:pt idx="897">
                  <c:v>2.31371607072448E-3</c:v>
                </c:pt>
                <c:pt idx="898">
                  <c:v>2.3251153431568601E-3</c:v>
                </c:pt>
                <c:pt idx="899">
                  <c:v>2.3363239679029201E-3</c:v>
                </c:pt>
                <c:pt idx="900">
                  <c:v>2.3478913390438702E-3</c:v>
                </c:pt>
                <c:pt idx="901">
                  <c:v>2.3596450992101202E-3</c:v>
                </c:pt>
                <c:pt idx="902">
                  <c:v>2.3712264493820001E-3</c:v>
                </c:pt>
                <c:pt idx="903">
                  <c:v>2.38271025122967E-3</c:v>
                </c:pt>
                <c:pt idx="904">
                  <c:v>2.39412313396733E-3</c:v>
                </c:pt>
                <c:pt idx="905">
                  <c:v>2.4054902969389501E-3</c:v>
                </c:pt>
                <c:pt idx="906">
                  <c:v>2.4156159493999001E-3</c:v>
                </c:pt>
                <c:pt idx="907">
                  <c:v>2.4248878749583299E-3</c:v>
                </c:pt>
                <c:pt idx="908">
                  <c:v>2.4348211482843299E-3</c:v>
                </c:pt>
                <c:pt idx="909">
                  <c:v>2.4453536462660901E-3</c:v>
                </c:pt>
                <c:pt idx="910">
                  <c:v>2.45581070289009E-3</c:v>
                </c:pt>
                <c:pt idx="911">
                  <c:v>2.4661714504598401E-3</c:v>
                </c:pt>
                <c:pt idx="912">
                  <c:v>2.4766308687813299E-3</c:v>
                </c:pt>
                <c:pt idx="913">
                  <c:v>2.4873206976383901E-3</c:v>
                </c:pt>
                <c:pt idx="914">
                  <c:v>2.4980389833837999E-3</c:v>
                </c:pt>
                <c:pt idx="915">
                  <c:v>2.5089530180827102E-3</c:v>
                </c:pt>
                <c:pt idx="916">
                  <c:v>2.5198531086436E-3</c:v>
                </c:pt>
                <c:pt idx="917">
                  <c:v>2.53024759911928E-3</c:v>
                </c:pt>
                <c:pt idx="918">
                  <c:v>2.5406285804455398E-3</c:v>
                </c:pt>
                <c:pt idx="919">
                  <c:v>2.55157141956322E-3</c:v>
                </c:pt>
                <c:pt idx="920">
                  <c:v>2.5626434148049099E-3</c:v>
                </c:pt>
                <c:pt idx="921">
                  <c:v>2.5737886861428401E-3</c:v>
                </c:pt>
                <c:pt idx="922">
                  <c:v>2.5849832426614199E-3</c:v>
                </c:pt>
                <c:pt idx="923">
                  <c:v>2.5961447170603801E-3</c:v>
                </c:pt>
                <c:pt idx="924">
                  <c:v>2.6072505786212999E-3</c:v>
                </c:pt>
                <c:pt idx="925">
                  <c:v>2.6183033887484902E-3</c:v>
                </c:pt>
                <c:pt idx="926">
                  <c:v>2.6287557975305702E-3</c:v>
                </c:pt>
                <c:pt idx="927">
                  <c:v>2.6391929067740298E-3</c:v>
                </c:pt>
                <c:pt idx="928">
                  <c:v>2.6504704123001201E-3</c:v>
                </c:pt>
                <c:pt idx="929">
                  <c:v>2.6620049093949699E-3</c:v>
                </c:pt>
                <c:pt idx="930">
                  <c:v>2.67324720141474E-3</c:v>
                </c:pt>
                <c:pt idx="931">
                  <c:v>2.68410208747456E-3</c:v>
                </c:pt>
                <c:pt idx="932">
                  <c:v>2.6949610070935198E-3</c:v>
                </c:pt>
                <c:pt idx="933">
                  <c:v>2.70605514133597E-3</c:v>
                </c:pt>
                <c:pt idx="934">
                  <c:v>2.71713250889452E-3</c:v>
                </c:pt>
                <c:pt idx="935">
                  <c:v>2.7279765671625999E-3</c:v>
                </c:pt>
                <c:pt idx="936">
                  <c:v>2.7386975967616102E-3</c:v>
                </c:pt>
                <c:pt idx="937">
                  <c:v>2.7494055722690502E-3</c:v>
                </c:pt>
                <c:pt idx="938">
                  <c:v>2.7601154588472602E-3</c:v>
                </c:pt>
                <c:pt idx="939">
                  <c:v>2.7708052330639998E-3</c:v>
                </c:pt>
                <c:pt idx="940">
                  <c:v>2.78254673819921E-3</c:v>
                </c:pt>
                <c:pt idx="941">
                  <c:v>2.79455505506299E-3</c:v>
                </c:pt>
                <c:pt idx="942">
                  <c:v>2.8068293638382701E-3</c:v>
                </c:pt>
                <c:pt idx="943">
                  <c:v>2.81976311154965E-3</c:v>
                </c:pt>
                <c:pt idx="944">
                  <c:v>2.8326792422608102E-3</c:v>
                </c:pt>
                <c:pt idx="945">
                  <c:v>2.8449243663109E-3</c:v>
                </c:pt>
                <c:pt idx="946">
                  <c:v>2.8569447529850798E-3</c:v>
                </c:pt>
                <c:pt idx="947">
                  <c:v>2.86855727858226E-3</c:v>
                </c:pt>
                <c:pt idx="948">
                  <c:v>2.8785271279714898E-3</c:v>
                </c:pt>
                <c:pt idx="949">
                  <c:v>2.88846968145838E-3</c:v>
                </c:pt>
                <c:pt idx="950">
                  <c:v>2.8984350094805899E-3</c:v>
                </c:pt>
                <c:pt idx="951">
                  <c:v>2.9084097896120899E-3</c:v>
                </c:pt>
                <c:pt idx="952">
                  <c:v>2.9183573526422898E-3</c:v>
                </c:pt>
                <c:pt idx="953">
                  <c:v>2.9285548868252399E-3</c:v>
                </c:pt>
                <c:pt idx="954">
                  <c:v>2.9387472678599801E-3</c:v>
                </c:pt>
                <c:pt idx="955">
                  <c:v>2.9487728174488999E-3</c:v>
                </c:pt>
                <c:pt idx="956">
                  <c:v>2.9582882695281501E-3</c:v>
                </c:pt>
                <c:pt idx="957">
                  <c:v>2.9677720722231498E-3</c:v>
                </c:pt>
                <c:pt idx="958">
                  <c:v>2.9775062347710099E-3</c:v>
                </c:pt>
                <c:pt idx="959">
                  <c:v>2.9875212122342301E-3</c:v>
                </c:pt>
                <c:pt idx="960">
                  <c:v>2.9975038517409602E-3</c:v>
                </c:pt>
                <c:pt idx="961">
                  <c:v>3.00770994960193E-3</c:v>
                </c:pt>
                <c:pt idx="962">
                  <c:v>3.0180069511719998E-3</c:v>
                </c:pt>
                <c:pt idx="963">
                  <c:v>3.0282714512011198E-3</c:v>
                </c:pt>
                <c:pt idx="964">
                  <c:v>3.03818704763638E-3</c:v>
                </c:pt>
                <c:pt idx="965">
                  <c:v>3.0480015032799601E-3</c:v>
                </c:pt>
                <c:pt idx="966">
                  <c:v>3.0577814647351101E-3</c:v>
                </c:pt>
                <c:pt idx="967">
                  <c:v>3.0683359720890101E-3</c:v>
                </c:pt>
                <c:pt idx="968">
                  <c:v>3.0789264524827601E-3</c:v>
                </c:pt>
                <c:pt idx="969">
                  <c:v>3.0894794282312101E-3</c:v>
                </c:pt>
                <c:pt idx="970">
                  <c:v>3.1000492668850198E-3</c:v>
                </c:pt>
                <c:pt idx="971">
                  <c:v>3.1105833912144702E-3</c:v>
                </c:pt>
                <c:pt idx="972">
                  <c:v>3.1210792747980499E-3</c:v>
                </c:pt>
                <c:pt idx="973">
                  <c:v>3.1317966263761298E-3</c:v>
                </c:pt>
                <c:pt idx="974">
                  <c:v>3.14249678915461E-3</c:v>
                </c:pt>
                <c:pt idx="975">
                  <c:v>3.15315811205943E-3</c:v>
                </c:pt>
                <c:pt idx="976">
                  <c:v>3.1628049049327298E-3</c:v>
                </c:pt>
                <c:pt idx="977">
                  <c:v>3.17221469743925E-3</c:v>
                </c:pt>
                <c:pt idx="978">
                  <c:v>3.1815844173240198E-3</c:v>
                </c:pt>
                <c:pt idx="979">
                  <c:v>3.1910314756670999E-3</c:v>
                </c:pt>
                <c:pt idx="980">
                  <c:v>3.2004953118562E-3</c:v>
                </c:pt>
                <c:pt idx="981">
                  <c:v>3.2099165985855502E-3</c:v>
                </c:pt>
                <c:pt idx="982">
                  <c:v>3.2192272401998399E-3</c:v>
                </c:pt>
                <c:pt idx="983">
                  <c:v>3.2284055429199301E-3</c:v>
                </c:pt>
                <c:pt idx="984">
                  <c:v>3.2375412342329E-3</c:v>
                </c:pt>
                <c:pt idx="985">
                  <c:v>3.2466633713122001E-3</c:v>
                </c:pt>
                <c:pt idx="986">
                  <c:v>3.2559704516832901E-3</c:v>
                </c:pt>
                <c:pt idx="987">
                  <c:v>3.26523507823964E-3</c:v>
                </c:pt>
                <c:pt idx="988">
                  <c:v>3.2744568299386901E-3</c:v>
                </c:pt>
                <c:pt idx="989">
                  <c:v>3.2835619762158698E-3</c:v>
                </c:pt>
                <c:pt idx="990">
                  <c:v>3.2925926443223702E-3</c:v>
                </c:pt>
                <c:pt idx="991">
                  <c:v>3.30157797798544E-3</c:v>
                </c:pt>
                <c:pt idx="992">
                  <c:v>3.3103448487795499E-3</c:v>
                </c:pt>
                <c:pt idx="993">
                  <c:v>3.3184416554198001E-3</c:v>
                </c:pt>
                <c:pt idx="994">
                  <c:v>3.32649407211976E-3</c:v>
                </c:pt>
                <c:pt idx="995">
                  <c:v>3.33450260827119E-3</c:v>
                </c:pt>
                <c:pt idx="996">
                  <c:v>3.3426698395821299E-3</c:v>
                </c:pt>
                <c:pt idx="997">
                  <c:v>3.3509151472501499E-3</c:v>
                </c:pt>
                <c:pt idx="998">
                  <c:v>3.3591170598555298E-3</c:v>
                </c:pt>
                <c:pt idx="999">
                  <c:v>3.36727564454351E-3</c:v>
                </c:pt>
                <c:pt idx="1000">
                  <c:v>3.3755566035314701E-3</c:v>
                </c:pt>
                <c:pt idx="1001">
                  <c:v>3.3838050753485301E-3</c:v>
                </c:pt>
                <c:pt idx="1002">
                  <c:v>3.3920075186325499E-3</c:v>
                </c:pt>
                <c:pt idx="1003">
                  <c:v>3.40013787906284E-3</c:v>
                </c:pt>
                <c:pt idx="1004">
                  <c:v>3.40804064194449E-3</c:v>
                </c:pt>
                <c:pt idx="1005">
                  <c:v>3.4158969050317799E-3</c:v>
                </c:pt>
                <c:pt idx="1006">
                  <c:v>3.4237070171558798E-3</c:v>
                </c:pt>
                <c:pt idx="1007">
                  <c:v>3.4315046411642E-3</c:v>
                </c:pt>
                <c:pt idx="1008">
                  <c:v>3.43938999591994E-3</c:v>
                </c:pt>
                <c:pt idx="1009">
                  <c:v>3.4472308088954401E-3</c:v>
                </c:pt>
                <c:pt idx="1010">
                  <c:v>3.45502729973521E-3</c:v>
                </c:pt>
                <c:pt idx="1011">
                  <c:v>3.46278795766994E-3</c:v>
                </c:pt>
                <c:pt idx="1012">
                  <c:v>3.4705555122923602E-3</c:v>
                </c:pt>
                <c:pt idx="1013">
                  <c:v>3.4782769534178401E-3</c:v>
                </c:pt>
                <c:pt idx="1014">
                  <c:v>3.48595159436162E-3</c:v>
                </c:pt>
                <c:pt idx="1015">
                  <c:v>3.4935790304869599E-3</c:v>
                </c:pt>
                <c:pt idx="1016">
                  <c:v>3.5016263595476198E-3</c:v>
                </c:pt>
                <c:pt idx="1017">
                  <c:v>3.5096492049910498E-3</c:v>
                </c:pt>
                <c:pt idx="1018">
                  <c:v>3.51762344164557E-3</c:v>
                </c:pt>
                <c:pt idx="1019">
                  <c:v>3.52555021866323E-3</c:v>
                </c:pt>
                <c:pt idx="1020">
                  <c:v>3.5330321107108799E-3</c:v>
                </c:pt>
                <c:pt idx="1021">
                  <c:v>3.54021036095415E-3</c:v>
                </c:pt>
                <c:pt idx="1022">
                  <c:v>3.54734560629356E-3</c:v>
                </c:pt>
                <c:pt idx="1023">
                  <c:v>3.55443573105426E-3</c:v>
                </c:pt>
                <c:pt idx="1024">
                  <c:v>3.5614252876424099E-3</c:v>
                </c:pt>
                <c:pt idx="1025">
                  <c:v>3.5678633745549401E-3</c:v>
                </c:pt>
                <c:pt idx="1026">
                  <c:v>3.5742587391721001E-3</c:v>
                </c:pt>
                <c:pt idx="1027">
                  <c:v>3.5806113195409302E-3</c:v>
                </c:pt>
                <c:pt idx="1028">
                  <c:v>3.5869202476144901E-3</c:v>
                </c:pt>
                <c:pt idx="1029">
                  <c:v>3.5927958066215402E-3</c:v>
                </c:pt>
                <c:pt idx="1030">
                  <c:v>3.5980919732802501E-3</c:v>
                </c:pt>
                <c:pt idx="1031">
                  <c:v>3.6033512015141E-3</c:v>
                </c:pt>
                <c:pt idx="1032">
                  <c:v>3.6085737480908799E-3</c:v>
                </c:pt>
                <c:pt idx="1033">
                  <c:v>3.6137587578410702E-3</c:v>
                </c:pt>
                <c:pt idx="1034">
                  <c:v>3.6192310789419199E-3</c:v>
                </c:pt>
                <c:pt idx="1035">
                  <c:v>3.62493395725653E-3</c:v>
                </c:pt>
                <c:pt idx="1036">
                  <c:v>3.6305958174793602E-3</c:v>
                </c:pt>
                <c:pt idx="1037">
                  <c:v>3.6362162043520698E-3</c:v>
                </c:pt>
                <c:pt idx="1038">
                  <c:v>3.6417938158789299E-3</c:v>
                </c:pt>
                <c:pt idx="1039">
                  <c:v>3.64726877728849E-3</c:v>
                </c:pt>
                <c:pt idx="1040">
                  <c:v>3.6526281728715402E-3</c:v>
                </c:pt>
                <c:pt idx="1041">
                  <c:v>3.6579457183770299E-3</c:v>
                </c:pt>
                <c:pt idx="1042">
                  <c:v>3.66322185458017E-3</c:v>
                </c:pt>
                <c:pt idx="1043">
                  <c:v>3.6684552259187201E-3</c:v>
                </c:pt>
                <c:pt idx="1044">
                  <c:v>3.6737433142450299E-3</c:v>
                </c:pt>
                <c:pt idx="1045">
                  <c:v>3.6797322448758698E-3</c:v>
                </c:pt>
                <c:pt idx="1046">
                  <c:v>3.6856729567894399E-3</c:v>
                </c:pt>
                <c:pt idx="1047">
                  <c:v>3.69156502281289E-3</c:v>
                </c:pt>
                <c:pt idx="1048">
                  <c:v>3.6974077625002502E-3</c:v>
                </c:pt>
                <c:pt idx="1049">
                  <c:v>3.7032011769921702E-3</c:v>
                </c:pt>
                <c:pt idx="1050">
                  <c:v>3.7092136117356802E-3</c:v>
                </c:pt>
                <c:pt idx="1051">
                  <c:v>3.7154586730162101E-3</c:v>
                </c:pt>
                <c:pt idx="1052">
                  <c:v>3.72164890370665E-3</c:v>
                </c:pt>
                <c:pt idx="1053">
                  <c:v>3.7277825480791899E-3</c:v>
                </c:pt>
                <c:pt idx="1054">
                  <c:v>3.73386123630658E-3</c:v>
                </c:pt>
                <c:pt idx="1055">
                  <c:v>3.7398843396737398E-3</c:v>
                </c:pt>
                <c:pt idx="1056">
                  <c:v>3.7457548873048598E-3</c:v>
                </c:pt>
                <c:pt idx="1057">
                  <c:v>3.7514772571283599E-3</c:v>
                </c:pt>
                <c:pt idx="1058">
                  <c:v>3.7571433513135001E-3</c:v>
                </c:pt>
                <c:pt idx="1059">
                  <c:v>3.7627535083633698E-3</c:v>
                </c:pt>
                <c:pt idx="1060">
                  <c:v>3.7683071346551202E-3</c:v>
                </c:pt>
                <c:pt idx="1061">
                  <c:v>3.7738036262165899E-3</c:v>
                </c:pt>
                <c:pt idx="1062">
                  <c:v>3.7792620217888102E-3</c:v>
                </c:pt>
                <c:pt idx="1063">
                  <c:v>3.7848184420729899E-3</c:v>
                </c:pt>
                <c:pt idx="1064">
                  <c:v>3.7903162982972599E-3</c:v>
                </c:pt>
                <c:pt idx="1065">
                  <c:v>3.7957557904997798E-3</c:v>
                </c:pt>
                <c:pt idx="1066">
                  <c:v>3.8011366319051E-3</c:v>
                </c:pt>
                <c:pt idx="1067">
                  <c:v>3.8064597657166402E-3</c:v>
                </c:pt>
                <c:pt idx="1068">
                  <c:v>3.81172417111826E-3</c:v>
                </c:pt>
                <c:pt idx="1069">
                  <c:v>3.8169924530557899E-3</c:v>
                </c:pt>
                <c:pt idx="1070">
                  <c:v>3.8225044175973898E-3</c:v>
                </c:pt>
                <c:pt idx="1071">
                  <c:v>3.82795470400718E-3</c:v>
                </c:pt>
                <c:pt idx="1072">
                  <c:v>3.8333438339243002E-3</c:v>
                </c:pt>
                <c:pt idx="1073">
                  <c:v>3.83867142460008E-3</c:v>
                </c:pt>
                <c:pt idx="1074">
                  <c:v>3.8439384289997102E-3</c:v>
                </c:pt>
                <c:pt idx="1075">
                  <c:v>3.8491466041352999E-3</c:v>
                </c:pt>
                <c:pt idx="1076">
                  <c:v>3.8542960767558501E-3</c:v>
                </c:pt>
                <c:pt idx="1077">
                  <c:v>3.859294487391E-3</c:v>
                </c:pt>
                <c:pt idx="1078">
                  <c:v>3.86416890477295E-3</c:v>
                </c:pt>
                <c:pt idx="1079">
                  <c:v>3.8689907494065898E-3</c:v>
                </c:pt>
                <c:pt idx="1080">
                  <c:v>3.87375991763198E-3</c:v>
                </c:pt>
                <c:pt idx="1081">
                  <c:v>3.87847799730955E-3</c:v>
                </c:pt>
                <c:pt idx="1082">
                  <c:v>3.8831450087607601E-3</c:v>
                </c:pt>
                <c:pt idx="1083">
                  <c:v>3.8877629446298499E-3</c:v>
                </c:pt>
                <c:pt idx="1084">
                  <c:v>3.8923328960908401E-3</c:v>
                </c:pt>
                <c:pt idx="1085">
                  <c:v>3.8967927257481899E-3</c:v>
                </c:pt>
                <c:pt idx="1086">
                  <c:v>3.9009445268424498E-3</c:v>
                </c:pt>
                <c:pt idx="1087">
                  <c:v>3.90505248501087E-3</c:v>
                </c:pt>
                <c:pt idx="1088">
                  <c:v>3.9091183963154402E-3</c:v>
                </c:pt>
                <c:pt idx="1089">
                  <c:v>3.9131436855004602E-3</c:v>
                </c:pt>
                <c:pt idx="1090">
                  <c:v>3.9171284741375597E-3</c:v>
                </c:pt>
                <c:pt idx="1091">
                  <c:v>3.9210740824870902E-3</c:v>
                </c:pt>
                <c:pt idx="1092">
                  <c:v>3.9249814484053399E-3</c:v>
                </c:pt>
                <c:pt idx="1093">
                  <c:v>3.9288522024557796E-3</c:v>
                </c:pt>
                <c:pt idx="1094">
                  <c:v>3.9326884243253302E-3</c:v>
                </c:pt>
                <c:pt idx="1095">
                  <c:v>3.9362263318464697E-3</c:v>
                </c:pt>
                <c:pt idx="1096">
                  <c:v>3.9397058584084901E-3</c:v>
                </c:pt>
                <c:pt idx="1097">
                  <c:v>3.9431540904967602E-3</c:v>
                </c:pt>
                <c:pt idx="1098">
                  <c:v>3.9465724535292998E-3</c:v>
                </c:pt>
                <c:pt idx="1099">
                  <c:v>3.9499619769255596E-3</c:v>
                </c:pt>
                <c:pt idx="1100">
                  <c:v>3.9533220494294601E-3</c:v>
                </c:pt>
                <c:pt idx="1101">
                  <c:v>3.95665351310004E-3</c:v>
                </c:pt>
                <c:pt idx="1102">
                  <c:v>3.9599563155822701E-3</c:v>
                </c:pt>
                <c:pt idx="1103">
                  <c:v>3.9632317462838596E-3</c:v>
                </c:pt>
                <c:pt idx="1104">
                  <c:v>3.96648098078454E-3</c:v>
                </c:pt>
                <c:pt idx="1105">
                  <c:v>3.9700627172013199E-3</c:v>
                </c:pt>
                <c:pt idx="1106">
                  <c:v>3.97379977402193E-3</c:v>
                </c:pt>
                <c:pt idx="1107">
                  <c:v>3.9775075721691098E-3</c:v>
                </c:pt>
                <c:pt idx="1108">
                  <c:v>3.9811874519687096E-3</c:v>
                </c:pt>
                <c:pt idx="1109">
                  <c:v>3.9848409929338904E-3</c:v>
                </c:pt>
                <c:pt idx="1110">
                  <c:v>3.9884670425328998E-3</c:v>
                </c:pt>
                <c:pt idx="1111">
                  <c:v>3.9920666245694802E-3</c:v>
                </c:pt>
                <c:pt idx="1112">
                  <c:v>3.9956394130281903E-3</c:v>
                </c:pt>
                <c:pt idx="1113">
                  <c:v>3.9991864485904097E-3</c:v>
                </c:pt>
                <c:pt idx="1114">
                  <c:v>4.0027083835666097E-3</c:v>
                </c:pt>
                <c:pt idx="1115">
                  <c:v>4.00620385998197E-3</c:v>
                </c:pt>
                <c:pt idx="1116">
                  <c:v>4.0099755722295197E-3</c:v>
                </c:pt>
                <c:pt idx="1117">
                  <c:v>4.0141911046572502E-3</c:v>
                </c:pt>
                <c:pt idx="1118">
                  <c:v>4.0183759265339496E-3</c:v>
                </c:pt>
                <c:pt idx="1119">
                  <c:v>4.0225308386872697E-3</c:v>
                </c:pt>
                <c:pt idx="1120">
                  <c:v>4.0266539644943601E-3</c:v>
                </c:pt>
                <c:pt idx="1121">
                  <c:v>4.0307456549152397E-3</c:v>
                </c:pt>
                <c:pt idx="1122">
                  <c:v>4.0348069399090804E-3</c:v>
                </c:pt>
                <c:pt idx="1123">
                  <c:v>4.0388373116295199E-3</c:v>
                </c:pt>
                <c:pt idx="1124">
                  <c:v>4.04283615048826E-3</c:v>
                </c:pt>
                <c:pt idx="1125">
                  <c:v>4.0468044174632196E-3</c:v>
                </c:pt>
                <c:pt idx="1126">
                  <c:v>4.0507418777799399E-3</c:v>
                </c:pt>
                <c:pt idx="1127">
                  <c:v>4.0546487559265801E-3</c:v>
                </c:pt>
                <c:pt idx="1128">
                  <c:v>4.0585259699501804E-3</c:v>
                </c:pt>
                <c:pt idx="1129">
                  <c:v>4.0618325956371104E-3</c:v>
                </c:pt>
                <c:pt idx="1130">
                  <c:v>4.06507503701948E-3</c:v>
                </c:pt>
                <c:pt idx="1131">
                  <c:v>4.0682907553975097E-3</c:v>
                </c:pt>
                <c:pt idx="1132">
                  <c:v>4.0714799999078399E-3</c:v>
                </c:pt>
                <c:pt idx="1133">
                  <c:v>4.07464242670542E-3</c:v>
                </c:pt>
                <c:pt idx="1134">
                  <c:v>4.0777782686714503E-3</c:v>
                </c:pt>
                <c:pt idx="1135">
                  <c:v>4.0808878303970697E-3</c:v>
                </c:pt>
                <c:pt idx="1136">
                  <c:v>4.0839713039938002E-3</c:v>
                </c:pt>
                <c:pt idx="1137">
                  <c:v>4.0870288521834101E-3</c:v>
                </c:pt>
                <c:pt idx="1138">
                  <c:v>4.0900608854396898E-3</c:v>
                </c:pt>
                <c:pt idx="1139">
                  <c:v>4.0930677739152398E-3</c:v>
                </c:pt>
                <c:pt idx="1140">
                  <c:v>4.0960497295979802E-3</c:v>
                </c:pt>
                <c:pt idx="1141">
                  <c:v>4.0990067954184903E-3</c:v>
                </c:pt>
                <c:pt idx="1142">
                  <c:v>4.1019390157858099E-3</c:v>
                </c:pt>
                <c:pt idx="1143">
                  <c:v>4.1042220251663398E-3</c:v>
                </c:pt>
                <c:pt idx="1144">
                  <c:v>4.1064322349908897E-3</c:v>
                </c:pt>
                <c:pt idx="1145">
                  <c:v>4.10862317513426E-3</c:v>
                </c:pt>
                <c:pt idx="1146">
                  <c:v>4.1107948485190103E-3</c:v>
                </c:pt>
                <c:pt idx="1147">
                  <c:v>4.1129473445460597E-3</c:v>
                </c:pt>
                <c:pt idx="1148">
                  <c:v>4.1150807510017496E-3</c:v>
                </c:pt>
                <c:pt idx="1149">
                  <c:v>4.1171952214833201E-3</c:v>
                </c:pt>
                <c:pt idx="1150">
                  <c:v>4.1192909385544202E-3</c:v>
                </c:pt>
                <c:pt idx="1151">
                  <c:v>4.1213680923189002E-3</c:v>
                </c:pt>
                <c:pt idx="1152">
                  <c:v>4.1234268916980499E-3</c:v>
                </c:pt>
                <c:pt idx="1153">
                  <c:v>4.1254675430687903E-3</c:v>
                </c:pt>
                <c:pt idx="1154">
                  <c:v>4.1274902794141196E-3</c:v>
                </c:pt>
                <c:pt idx="1155">
                  <c:v>4.1294953102900701E-3</c:v>
                </c:pt>
                <c:pt idx="1156">
                  <c:v>4.1314827870059401E-3</c:v>
                </c:pt>
                <c:pt idx="1157">
                  <c:v>4.13345278137637E-3</c:v>
                </c:pt>
                <c:pt idx="1158">
                  <c:v>4.1354054518255899E-3</c:v>
                </c:pt>
                <c:pt idx="1159">
                  <c:v>4.1373219218005797E-3</c:v>
                </c:pt>
                <c:pt idx="1160">
                  <c:v>4.1392171927988001E-3</c:v>
                </c:pt>
                <c:pt idx="1161">
                  <c:v>4.1410954771798399E-3</c:v>
                </c:pt>
                <c:pt idx="1162">
                  <c:v>4.1429567619059998E-3</c:v>
                </c:pt>
                <c:pt idx="1163">
                  <c:v>4.1448011647081196E-3</c:v>
                </c:pt>
                <c:pt idx="1164">
                  <c:v>4.1466287134888204E-3</c:v>
                </c:pt>
                <c:pt idx="1165">
                  <c:v>4.1484394703023E-3</c:v>
                </c:pt>
                <c:pt idx="1166">
                  <c:v>4.15023354779825E-3</c:v>
                </c:pt>
                <c:pt idx="1167">
                  <c:v>4.1520111317638999E-3</c:v>
                </c:pt>
                <c:pt idx="1168">
                  <c:v>4.1537723852036901E-3</c:v>
                </c:pt>
                <c:pt idx="1169">
                  <c:v>4.15551747164568E-3</c:v>
                </c:pt>
                <c:pt idx="1170">
                  <c:v>4.1572465836636997E-3</c:v>
                </c:pt>
                <c:pt idx="1171">
                  <c:v>4.1589599487446101E-3</c:v>
                </c:pt>
                <c:pt idx="1172">
                  <c:v>4.1606577598013901E-3</c:v>
                </c:pt>
                <c:pt idx="1173">
                  <c:v>4.16234014697087E-3</c:v>
                </c:pt>
                <c:pt idx="1174">
                  <c:v>4.1640072508653198E-3</c:v>
                </c:pt>
                <c:pt idx="1175">
                  <c:v>4.1656591308577903E-3</c:v>
                </c:pt>
                <c:pt idx="1176">
                  <c:v>4.1672959138961997E-3</c:v>
                </c:pt>
                <c:pt idx="1177">
                  <c:v>4.1689176065090004E-3</c:v>
                </c:pt>
                <c:pt idx="1178">
                  <c:v>4.1708317804076004E-3</c:v>
                </c:pt>
                <c:pt idx="1179">
                  <c:v>4.1727968918037796E-3</c:v>
                </c:pt>
                <c:pt idx="1180">
                  <c:v>4.1747436218596097E-3</c:v>
                </c:pt>
                <c:pt idx="1181">
                  <c:v>4.1766719695957698E-3</c:v>
                </c:pt>
                <c:pt idx="1182">
                  <c:v>4.1785820142378602E-3</c:v>
                </c:pt>
                <c:pt idx="1183">
                  <c:v>4.1804738575126899E-3</c:v>
                </c:pt>
                <c:pt idx="1184">
                  <c:v>4.18234763746584E-3</c:v>
                </c:pt>
                <c:pt idx="1185">
                  <c:v>4.1842034913005402E-3</c:v>
                </c:pt>
                <c:pt idx="1186">
                  <c:v>4.18604168934434E-3</c:v>
                </c:pt>
                <c:pt idx="1187">
                  <c:v>4.1878624220378097E-3</c:v>
                </c:pt>
                <c:pt idx="1188">
                  <c:v>4.1896659588061E-3</c:v>
                </c:pt>
                <c:pt idx="1189">
                  <c:v>4.19145250646026E-3</c:v>
                </c:pt>
                <c:pt idx="1190">
                  <c:v>4.1932222124386699E-3</c:v>
                </c:pt>
                <c:pt idx="1191">
                  <c:v>4.1949753208387897E-3</c:v>
                </c:pt>
                <c:pt idx="1192">
                  <c:v>4.1967119258063297E-3</c:v>
                </c:pt>
                <c:pt idx="1193">
                  <c:v>4.19843206229727E-3</c:v>
                </c:pt>
                <c:pt idx="1194">
                  <c:v>4.20013577430678E-3</c:v>
                </c:pt>
                <c:pt idx="1195">
                  <c:v>4.2018230709528802E-3</c:v>
                </c:pt>
                <c:pt idx="1196">
                  <c:v>4.2034939958853204E-3</c:v>
                </c:pt>
                <c:pt idx="1197">
                  <c:v>4.2051484329861796E-3</c:v>
                </c:pt>
                <c:pt idx="1198">
                  <c:v>4.2067864812054797E-3</c:v>
                </c:pt>
                <c:pt idx="1199">
                  <c:v>4.2084081411889003E-3</c:v>
                </c:pt>
                <c:pt idx="1200">
                  <c:v>4.2100133603097103E-3</c:v>
                </c:pt>
                <c:pt idx="1201">
                  <c:v>4.2116528206867397E-3</c:v>
                </c:pt>
                <c:pt idx="1202">
                  <c:v>4.2133377166698998E-3</c:v>
                </c:pt>
                <c:pt idx="1203">
                  <c:v>4.2150058064213498E-3</c:v>
                </c:pt>
                <c:pt idx="1204">
                  <c:v>4.2166575751850103E-3</c:v>
                </c:pt>
                <c:pt idx="1205">
                  <c:v>4.2182932322098604E-3</c:v>
                </c:pt>
                <c:pt idx="1206">
                  <c:v>4.2199129692081904E-3</c:v>
                </c:pt>
                <c:pt idx="1207">
                  <c:v>4.2215170679977699E-3</c:v>
                </c:pt>
                <c:pt idx="1208">
                  <c:v>4.2231055876323503E-3</c:v>
                </c:pt>
                <c:pt idx="1209">
                  <c:v>4.2246786175426498E-3</c:v>
                </c:pt>
                <c:pt idx="1210">
                  <c:v>4.2262361411019604E-3</c:v>
                </c:pt>
                <c:pt idx="1211">
                  <c:v>4.2277782192578902E-3</c:v>
                </c:pt>
                <c:pt idx="1212">
                  <c:v>4.2293046592990803E-3</c:v>
                </c:pt>
                <c:pt idx="1213">
                  <c:v>4.23081553143702E-3</c:v>
                </c:pt>
                <c:pt idx="1214">
                  <c:v>4.2323107634857004E-3</c:v>
                </c:pt>
                <c:pt idx="1215">
                  <c:v>4.23379040860515E-3</c:v>
                </c:pt>
                <c:pt idx="1216">
                  <c:v>4.2352544637391798E-3</c:v>
                </c:pt>
                <c:pt idx="1217">
                  <c:v>4.2367030616697497E-3</c:v>
                </c:pt>
                <c:pt idx="1218">
                  <c:v>4.2381362744416196E-3</c:v>
                </c:pt>
                <c:pt idx="1219">
                  <c:v>4.2395544738136198E-3</c:v>
                </c:pt>
                <c:pt idx="1220">
                  <c:v>4.2409580294069504E-3</c:v>
                </c:pt>
                <c:pt idx="1221">
                  <c:v>4.2423471491996496E-3</c:v>
                </c:pt>
                <c:pt idx="1222">
                  <c:v>4.2437222368743796E-3</c:v>
                </c:pt>
                <c:pt idx="1223">
                  <c:v>4.2450835005853E-3</c:v>
                </c:pt>
                <c:pt idx="1224">
                  <c:v>4.2464310965995601E-3</c:v>
                </c:pt>
                <c:pt idx="1225">
                  <c:v>4.2477651936096402E-3</c:v>
                </c:pt>
                <c:pt idx="1226">
                  <c:v>4.24908590786203E-3</c:v>
                </c:pt>
                <c:pt idx="1227">
                  <c:v>4.2503932200022602E-3</c:v>
                </c:pt>
                <c:pt idx="1228">
                  <c:v>4.2516871371251399E-3</c:v>
                </c:pt>
                <c:pt idx="1229">
                  <c:v>4.2529676451948098E-3</c:v>
                </c:pt>
                <c:pt idx="1230">
                  <c:v>4.2542346690435497E-3</c:v>
                </c:pt>
                <c:pt idx="1231">
                  <c:v>4.2554882164222204E-3</c:v>
                </c:pt>
                <c:pt idx="1232">
                  <c:v>4.2561448999524501E-3</c:v>
                </c:pt>
                <c:pt idx="1233">
                  <c:v>4.2563887490641196E-3</c:v>
                </c:pt>
                <c:pt idx="1234">
                  <c:v>4.2566298898432699E-3</c:v>
                </c:pt>
                <c:pt idx="1235">
                  <c:v>4.2568683481834504E-3</c:v>
                </c:pt>
                <c:pt idx="1236">
                  <c:v>4.25710415178526E-3</c:v>
                </c:pt>
                <c:pt idx="1237">
                  <c:v>4.2573373581056501E-3</c:v>
                </c:pt>
                <c:pt idx="1238">
                  <c:v>4.2575680122027403E-3</c:v>
                </c:pt>
                <c:pt idx="1239">
                  <c:v>4.2577961659558301E-3</c:v>
                </c:pt>
                <c:pt idx="1240">
                  <c:v>4.2580218637723001E-3</c:v>
                </c:pt>
                <c:pt idx="1241">
                  <c:v>4.2582451587521598E-3</c:v>
                </c:pt>
                <c:pt idx="1242">
                  <c:v>4.2584660878114801E-3</c:v>
                </c:pt>
                <c:pt idx="1243">
                  <c:v>4.2586846938179202E-3</c:v>
                </c:pt>
                <c:pt idx="1244">
                  <c:v>4.2589009963908799E-3</c:v>
                </c:pt>
                <c:pt idx="1245">
                  <c:v>4.2591150065233998E-3</c:v>
                </c:pt>
                <c:pt idx="1246">
                  <c:v>4.2593267421768902E-3</c:v>
                </c:pt>
                <c:pt idx="1247">
                  <c:v>4.2595362117275604E-3</c:v>
                </c:pt>
                <c:pt idx="1248">
                  <c:v>4.2597433990972898E-3</c:v>
                </c:pt>
                <c:pt idx="1249">
                  <c:v>4.2599483197810597E-3</c:v>
                </c:pt>
                <c:pt idx="1250">
                  <c:v>4.2601509683332399E-3</c:v>
                </c:pt>
                <c:pt idx="1251">
                  <c:v>4.2603513493590702E-3</c:v>
                </c:pt>
                <c:pt idx="1252">
                  <c:v>4.2605494726591798E-3</c:v>
                </c:pt>
                <c:pt idx="1253">
                  <c:v>4.2607453524199498E-3</c:v>
                </c:pt>
                <c:pt idx="1254">
                  <c:v>4.2609390102535403E-3</c:v>
                </c:pt>
                <c:pt idx="1255">
                  <c:v>4.2611304767394701E-3</c:v>
                </c:pt>
                <c:pt idx="1256">
                  <c:v>4.26131977822414E-3</c:v>
                </c:pt>
                <c:pt idx="1257">
                  <c:v>4.2615069550949198E-3</c:v>
                </c:pt>
                <c:pt idx="1258">
                  <c:v>4.2616920517202297E-3</c:v>
                </c:pt>
                <c:pt idx="1259">
                  <c:v>4.2618751021041004E-3</c:v>
                </c:pt>
                <c:pt idx="1260">
                  <c:v>4.2620561504513399E-3</c:v>
                </c:pt>
                <c:pt idx="1261">
                  <c:v>4.2622352260258799E-3</c:v>
                </c:pt>
                <c:pt idx="1262">
                  <c:v>4.2624123680443096E-3</c:v>
                </c:pt>
                <c:pt idx="1263">
                  <c:v>4.2625875907398997E-3</c:v>
                </c:pt>
                <c:pt idx="1264">
                  <c:v>4.2627609270460996E-3</c:v>
                </c:pt>
                <c:pt idx="1265">
                  <c:v>4.26293237914698E-3</c:v>
                </c:pt>
                <c:pt idx="1266">
                  <c:v>4.2631019683981699E-3</c:v>
                </c:pt>
                <c:pt idx="1267">
                  <c:v>4.2632697048772998E-3</c:v>
                </c:pt>
                <c:pt idx="1268">
                  <c:v>4.2634355811246904E-3</c:v>
                </c:pt>
                <c:pt idx="1269">
                  <c:v>4.2635996158388902E-3</c:v>
                </c:pt>
                <c:pt idx="1270">
                  <c:v>4.2637618052477301E-3</c:v>
                </c:pt>
                <c:pt idx="1271">
                  <c:v>4.2639221618003299E-3</c:v>
                </c:pt>
                <c:pt idx="1272">
                  <c:v>4.2640806891661304E-3</c:v>
                </c:pt>
                <c:pt idx="1273">
                  <c:v>4.2642374079683801E-3</c:v>
                </c:pt>
                <c:pt idx="1274">
                  <c:v>4.2643923245689599E-3</c:v>
                </c:pt>
                <c:pt idx="1275">
                  <c:v>4.2645454754310797E-3</c:v>
                </c:pt>
                <c:pt idx="1276">
                  <c:v>4.2646968727721698E-3</c:v>
                </c:pt>
                <c:pt idx="1277">
                  <c:v>4.26484654467556E-3</c:v>
                </c:pt>
                <c:pt idx="1278">
                  <c:v>4.2649945204174498E-3</c:v>
                </c:pt>
                <c:pt idx="1279">
                  <c:v>4.2665305296910499E-3</c:v>
                </c:pt>
                <c:pt idx="1280">
                  <c:v>4.26844913949718E-3</c:v>
                </c:pt>
                <c:pt idx="1281">
                  <c:v>4.2703472013006097E-3</c:v>
                </c:pt>
                <c:pt idx="1282">
                  <c:v>4.2722250793654701E-3</c:v>
                </c:pt>
                <c:pt idx="1283">
                  <c:v>4.2740830725384402E-3</c:v>
                </c:pt>
                <c:pt idx="1284">
                  <c:v>4.2759213452010702E-3</c:v>
                </c:pt>
                <c:pt idx="1285">
                  <c:v>4.2777402275646697E-3</c:v>
                </c:pt>
                <c:pt idx="1286">
                  <c:v>4.2795398164167404E-3</c:v>
                </c:pt>
                <c:pt idx="1287">
                  <c:v>4.2813204464186303E-3</c:v>
                </c:pt>
                <c:pt idx="1288">
                  <c:v>4.2830820345940296E-3</c:v>
                </c:pt>
                <c:pt idx="1289">
                  <c:v>4.2848248343755899E-3</c:v>
                </c:pt>
                <c:pt idx="1290">
                  <c:v>4.2865488735139498E-3</c:v>
                </c:pt>
                <c:pt idx="1291">
                  <c:v>4.2882542788337504E-3</c:v>
                </c:pt>
                <c:pt idx="1292">
                  <c:v>4.2899410343748001E-3</c:v>
                </c:pt>
                <c:pt idx="1293">
                  <c:v>4.2916093563148501E-3</c:v>
                </c:pt>
                <c:pt idx="1294">
                  <c:v>4.2932592060488097E-3</c:v>
                </c:pt>
                <c:pt idx="1295">
                  <c:v>4.2948908393702001E-3</c:v>
                </c:pt>
                <c:pt idx="1296">
                  <c:v>4.29650436883255E-3</c:v>
                </c:pt>
                <c:pt idx="1297">
                  <c:v>4.2980999804185099E-3</c:v>
                </c:pt>
                <c:pt idx="1298">
                  <c:v>4.2996779304826501E-3</c:v>
                </c:pt>
                <c:pt idx="1299">
                  <c:v>4.3012384234489397E-3</c:v>
                </c:pt>
                <c:pt idx="1300">
                  <c:v>4.3027817473151901E-3</c:v>
                </c:pt>
                <c:pt idx="1301">
                  <c:v>4.3043081864798799E-3</c:v>
                </c:pt>
                <c:pt idx="1302">
                  <c:v>4.3058179771305804E-3</c:v>
                </c:pt>
                <c:pt idx="1303">
                  <c:v>4.3073115828361703E-3</c:v>
                </c:pt>
                <c:pt idx="1304">
                  <c:v>4.3087908240216997E-3</c:v>
                </c:pt>
                <c:pt idx="1305">
                  <c:v>4.3102545945049803E-3</c:v>
                </c:pt>
                <c:pt idx="1306">
                  <c:v>4.3117033724266096E-3</c:v>
                </c:pt>
                <c:pt idx="1307">
                  <c:v>4.3131367535556098E-3</c:v>
                </c:pt>
                <c:pt idx="1308">
                  <c:v>4.3145557840176003E-3</c:v>
                </c:pt>
                <c:pt idx="1309">
                  <c:v>4.31596115761542E-3</c:v>
                </c:pt>
                <c:pt idx="1310">
                  <c:v>4.3173512754272397E-3</c:v>
                </c:pt>
                <c:pt idx="1311">
                  <c:v>4.3187261770722598E-3</c:v>
                </c:pt>
                <c:pt idx="1312">
                  <c:v>4.3200852951853202E-3</c:v>
                </c:pt>
                <c:pt idx="1313">
                  <c:v>4.3214291990081198E-3</c:v>
                </c:pt>
                <c:pt idx="1314">
                  <c:v>4.3227577811922602E-3</c:v>
                </c:pt>
                <c:pt idx="1315">
                  <c:v>4.3240691144025402E-3</c:v>
                </c:pt>
                <c:pt idx="1316">
                  <c:v>4.3253628017205599E-3</c:v>
                </c:pt>
                <c:pt idx="1317">
                  <c:v>4.3266380488613601E-3</c:v>
                </c:pt>
                <c:pt idx="1318">
                  <c:v>4.3278951761552198E-3</c:v>
                </c:pt>
                <c:pt idx="1319">
                  <c:v>4.3291332115213202E-3</c:v>
                </c:pt>
                <c:pt idx="1320">
                  <c:v>4.3303504983399797E-3</c:v>
                </c:pt>
                <c:pt idx="1321">
                  <c:v>4.3315469353442998E-3</c:v>
                </c:pt>
                <c:pt idx="1322">
                  <c:v>4.3327214729239503E-3</c:v>
                </c:pt>
                <c:pt idx="1323">
                  <c:v>4.3338741670597598E-3</c:v>
                </c:pt>
                <c:pt idx="1324">
                  <c:v>4.3350045335533802E-3</c:v>
                </c:pt>
                <c:pt idx="1325">
                  <c:v>4.3361112039941203E-3</c:v>
                </c:pt>
                <c:pt idx="1326">
                  <c:v>4.3371946465343104E-3</c:v>
                </c:pt>
                <c:pt idx="1327">
                  <c:v>4.3382534435895603E-3</c:v>
                </c:pt>
                <c:pt idx="1328">
                  <c:v>4.3392882062433602E-3</c:v>
                </c:pt>
                <c:pt idx="1329">
                  <c:v>4.3402985078126498E-3</c:v>
                </c:pt>
                <c:pt idx="1330">
                  <c:v>4.3412830536175596E-3</c:v>
                </c:pt>
                <c:pt idx="1331">
                  <c:v>4.3422424950633701E-3</c:v>
                </c:pt>
                <c:pt idx="1332">
                  <c:v>4.34317527192404E-3</c:v>
                </c:pt>
                <c:pt idx="1333">
                  <c:v>4.3440820022296704E-3</c:v>
                </c:pt>
                <c:pt idx="1334">
                  <c:v>4.3449628801880101E-3</c:v>
                </c:pt>
                <c:pt idx="1335">
                  <c:v>4.3458154705553198E-3</c:v>
                </c:pt>
                <c:pt idx="1336">
                  <c:v>4.3466404073463404E-3</c:v>
                </c:pt>
                <c:pt idx="1337">
                  <c:v>4.3474360699988701E-3</c:v>
                </c:pt>
                <c:pt idx="1338">
                  <c:v>4.3482029074853497E-3</c:v>
                </c:pt>
                <c:pt idx="1339">
                  <c:v>4.3489412157467402E-3</c:v>
                </c:pt>
                <c:pt idx="1340">
                  <c:v>4.3496485647564597E-3</c:v>
                </c:pt>
                <c:pt idx="1341">
                  <c:v>4.3503248925495898E-3</c:v>
                </c:pt>
                <c:pt idx="1342">
                  <c:v>4.3509695596082899E-3</c:v>
                </c:pt>
                <c:pt idx="1343">
                  <c:v>4.3515822618410997E-3</c:v>
                </c:pt>
                <c:pt idx="1344">
                  <c:v>4.3521642212653996E-3</c:v>
                </c:pt>
                <c:pt idx="1345">
                  <c:v>4.3527126860956203E-3</c:v>
                </c:pt>
                <c:pt idx="1346">
                  <c:v>4.3532286872723404E-3</c:v>
                </c:pt>
                <c:pt idx="1347">
                  <c:v>4.3537114309270602E-3</c:v>
                </c:pt>
                <c:pt idx="1348">
                  <c:v>4.3541616248146996E-3</c:v>
                </c:pt>
                <c:pt idx="1349">
                  <c:v>4.3545806124070099E-3</c:v>
                </c:pt>
                <c:pt idx="1350">
                  <c:v>4.3549667286395099E-3</c:v>
                </c:pt>
                <c:pt idx="1351">
                  <c:v>4.3553212165654198E-3</c:v>
                </c:pt>
                <c:pt idx="1352">
                  <c:v>4.3556438428730302E-3</c:v>
                </c:pt>
                <c:pt idx="1353">
                  <c:v>4.3559361702056E-3</c:v>
                </c:pt>
                <c:pt idx="1354">
                  <c:v>4.3561985367150903E-3</c:v>
                </c:pt>
                <c:pt idx="1355">
                  <c:v>4.3564316230882902E-3</c:v>
                </c:pt>
                <c:pt idx="1356">
                  <c:v>4.3566366116798202E-3</c:v>
                </c:pt>
                <c:pt idx="1357">
                  <c:v>4.3568175129400002E-3</c:v>
                </c:pt>
                <c:pt idx="1358">
                  <c:v>4.3569710922097401E-3</c:v>
                </c:pt>
                <c:pt idx="1359">
                  <c:v>4.3570966665702603E-3</c:v>
                </c:pt>
                <c:pt idx="1360">
                  <c:v>4.3571994828585803E-3</c:v>
                </c:pt>
                <c:pt idx="1361">
                  <c:v>4.3572772621661201E-3</c:v>
                </c:pt>
                <c:pt idx="1362">
                  <c:v>4.35733403443037E-3</c:v>
                </c:pt>
                <c:pt idx="1363">
                  <c:v>4.3573685214896704E-3</c:v>
                </c:pt>
                <c:pt idx="1364">
                  <c:v>4.3573785417398399E-3</c:v>
                </c:pt>
                <c:pt idx="1365">
                  <c:v>4.35737070116926E-3</c:v>
                </c:pt>
                <c:pt idx="1366">
                  <c:v>4.3573431369837001E-3</c:v>
                </c:pt>
                <c:pt idx="1367">
                  <c:v>4.3572992020388E-3</c:v>
                </c:pt>
                <c:pt idx="1368">
                  <c:v>4.3572386493628502E-3</c:v>
                </c:pt>
                <c:pt idx="1369">
                  <c:v>4.3571592060036596E-3</c:v>
                </c:pt>
                <c:pt idx="1370">
                  <c:v>4.3570676616164396E-3</c:v>
                </c:pt>
                <c:pt idx="1371">
                  <c:v>4.3569627099617602E-3</c:v>
                </c:pt>
                <c:pt idx="1372">
                  <c:v>4.3568476257682199E-3</c:v>
                </c:pt>
                <c:pt idx="1373">
                  <c:v>4.3567223116882901E-3</c:v>
                </c:pt>
                <c:pt idx="1374">
                  <c:v>4.3565843427315499E-3</c:v>
                </c:pt>
                <c:pt idx="1375">
                  <c:v>4.3564407341196501E-3</c:v>
                </c:pt>
                <c:pt idx="1376">
                  <c:v>4.3562896860469399E-3</c:v>
                </c:pt>
                <c:pt idx="1377">
                  <c:v>4.3561346265197703E-3</c:v>
                </c:pt>
                <c:pt idx="1378">
                  <c:v>4.3559748982361099E-3</c:v>
                </c:pt>
                <c:pt idx="1379">
                  <c:v>4.3558081302208802E-3</c:v>
                </c:pt>
                <c:pt idx="1380">
                  <c:v>4.3556406392328299E-3</c:v>
                </c:pt>
                <c:pt idx="1381">
                  <c:v>4.3554706537366102E-3</c:v>
                </c:pt>
                <c:pt idx="1382">
                  <c:v>4.3553009281316899E-3</c:v>
                </c:pt>
                <c:pt idx="1383">
                  <c:v>4.3551305209876103E-3</c:v>
                </c:pt>
                <c:pt idx="1384">
                  <c:v>4.3549571190078804E-3</c:v>
                </c:pt>
                <c:pt idx="1385">
                  <c:v>4.3547862651050796E-3</c:v>
                </c:pt>
                <c:pt idx="1386">
                  <c:v>4.3546161861084103E-3</c:v>
                </c:pt>
                <c:pt idx="1387">
                  <c:v>4.3544492744599702E-3</c:v>
                </c:pt>
                <c:pt idx="1388">
                  <c:v>4.3542847860681202E-3</c:v>
                </c:pt>
                <c:pt idx="1389">
                  <c:v>4.3541203953439099E-3</c:v>
                </c:pt>
                <c:pt idx="1390">
                  <c:v>4.3539611725828403E-3</c:v>
                </c:pt>
                <c:pt idx="1391">
                  <c:v>4.3538056606630699E-3</c:v>
                </c:pt>
                <c:pt idx="1392">
                  <c:v>4.3536559684561899E-3</c:v>
                </c:pt>
                <c:pt idx="1393">
                  <c:v>4.35351116080567E-3</c:v>
                </c:pt>
                <c:pt idx="1394">
                  <c:v>4.3533689324534598E-3</c:v>
                </c:pt>
                <c:pt idx="1395">
                  <c:v>4.3532343366755903E-3</c:v>
                </c:pt>
                <c:pt idx="1396">
                  <c:v>4.3531055655618798E-3</c:v>
                </c:pt>
                <c:pt idx="1397">
                  <c:v>4.3529847110771796E-3</c:v>
                </c:pt>
                <c:pt idx="1398">
                  <c:v>4.3528707226031501E-3</c:v>
                </c:pt>
                <c:pt idx="1399">
                  <c:v>4.3527613195159902E-3</c:v>
                </c:pt>
                <c:pt idx="1400">
                  <c:v>4.35266082690231E-3</c:v>
                </c:pt>
                <c:pt idx="1401">
                  <c:v>4.3525673769996501E-3</c:v>
                </c:pt>
                <c:pt idx="1402">
                  <c:v>4.3524820333047899E-3</c:v>
                </c:pt>
                <c:pt idx="1403">
                  <c:v>4.3524034865678801E-3</c:v>
                </c:pt>
                <c:pt idx="1404">
                  <c:v>4.3523310485529196E-3</c:v>
                </c:pt>
                <c:pt idx="1405">
                  <c:v>4.3522657163954301E-3</c:v>
                </c:pt>
                <c:pt idx="1406">
                  <c:v>4.3522072034859602E-3</c:v>
                </c:pt>
                <c:pt idx="1407">
                  <c:v>4.3521548237304298E-3</c:v>
                </c:pt>
                <c:pt idx="1408">
                  <c:v>4.3521086780698003E-3</c:v>
                </c:pt>
                <c:pt idx="1409">
                  <c:v>4.3520674081547004E-3</c:v>
                </c:pt>
                <c:pt idx="1410">
                  <c:v>4.35203200611433E-3</c:v>
                </c:pt>
                <c:pt idx="1411">
                  <c:v>4.3520015780343299E-3</c:v>
                </c:pt>
                <c:pt idx="1412">
                  <c:v>4.3519763119102698E-3</c:v>
                </c:pt>
                <c:pt idx="1413">
                  <c:v>4.3519558818173E-3</c:v>
                </c:pt>
                <c:pt idx="1414">
                  <c:v>4.3519390959102502E-3</c:v>
                </c:pt>
                <c:pt idx="1415">
                  <c:v>4.3519269195277403E-3</c:v>
                </c:pt>
                <c:pt idx="1416">
                  <c:v>4.3519189889433298E-3</c:v>
                </c:pt>
                <c:pt idx="1417">
                  <c:v>4.3519150891233697E-3</c:v>
                </c:pt>
                <c:pt idx="1418">
                  <c:v>4.3519149556890402E-3</c:v>
                </c:pt>
                <c:pt idx="1419">
                  <c:v>4.3519179596251904E-3</c:v>
                </c:pt>
                <c:pt idx="1420">
                  <c:v>4.3519251017441101E-3</c:v>
                </c:pt>
                <c:pt idx="1421">
                  <c:v>4.3519356821921599E-3</c:v>
                </c:pt>
                <c:pt idx="1422">
                  <c:v>4.3519502443225902E-3</c:v>
                </c:pt>
                <c:pt idx="1423">
                  <c:v>4.3519677761272597E-3</c:v>
                </c:pt>
                <c:pt idx="1424">
                  <c:v>4.35198763539259E-3</c:v>
                </c:pt>
                <c:pt idx="1425">
                  <c:v>4.3520103322001102E-3</c:v>
                </c:pt>
                <c:pt idx="1426">
                  <c:v>4.3520353550353498E-3</c:v>
                </c:pt>
                <c:pt idx="1427">
                  <c:v>4.35206276064414E-3</c:v>
                </c:pt>
                <c:pt idx="1428">
                  <c:v>4.3520921787600902E-3</c:v>
                </c:pt>
                <c:pt idx="1429">
                  <c:v>4.3521207053062597E-3</c:v>
                </c:pt>
                <c:pt idx="1430">
                  <c:v>4.3521508115533496E-3</c:v>
                </c:pt>
                <c:pt idx="1431">
                  <c:v>4.3521805807457603E-3</c:v>
                </c:pt>
                <c:pt idx="1432">
                  <c:v>4.3522105625268996E-3</c:v>
                </c:pt>
                <c:pt idx="1433">
                  <c:v>4.35223873648988E-3</c:v>
                </c:pt>
                <c:pt idx="1434">
                  <c:v>4.3522633825807599E-3</c:v>
                </c:pt>
                <c:pt idx="1435">
                  <c:v>4.35228546909305E-3</c:v>
                </c:pt>
                <c:pt idx="1436">
                  <c:v>4.3523044315553396E-3</c:v>
                </c:pt>
                <c:pt idx="1437">
                  <c:v>4.3523190197157597E-3</c:v>
                </c:pt>
                <c:pt idx="1438">
                  <c:v>4.3523284531524296E-3</c:v>
                </c:pt>
                <c:pt idx="1439">
                  <c:v>4.3523326717811103E-3</c:v>
                </c:pt>
                <c:pt idx="1440">
                  <c:v>4.3523317678046602E-3</c:v>
                </c:pt>
                <c:pt idx="1441">
                  <c:v>4.3523257665396302E-3</c:v>
                </c:pt>
                <c:pt idx="1442">
                  <c:v>4.3523140586845298E-3</c:v>
                </c:pt>
                <c:pt idx="1443">
                  <c:v>4.3522969546435104E-3</c:v>
                </c:pt>
                <c:pt idx="1444">
                  <c:v>4.3522749078198503E-3</c:v>
                </c:pt>
                <c:pt idx="1445">
                  <c:v>4.3522473639096299E-3</c:v>
                </c:pt>
                <c:pt idx="1446">
                  <c:v>4.3522146289188997E-3</c:v>
                </c:pt>
                <c:pt idx="1447">
                  <c:v>4.3521765631848904E-3</c:v>
                </c:pt>
                <c:pt idx="1448">
                  <c:v>4.35213357268546E-3</c:v>
                </c:pt>
                <c:pt idx="1449">
                  <c:v>4.3520858470692597E-3</c:v>
                </c:pt>
                <c:pt idx="1450">
                  <c:v>4.3520330213652298E-3</c:v>
                </c:pt>
                <c:pt idx="1451">
                  <c:v>4.3519752960622998E-3</c:v>
                </c:pt>
                <c:pt idx="1452">
                  <c:v>4.3519123109065101E-3</c:v>
                </c:pt>
                <c:pt idx="1453">
                  <c:v>4.3518443624874798E-3</c:v>
                </c:pt>
                <c:pt idx="1454">
                  <c:v>4.3517716601844097E-3</c:v>
                </c:pt>
                <c:pt idx="1455">
                  <c:v>4.3516934848116997E-3</c:v>
                </c:pt>
                <c:pt idx="1456">
                  <c:v>4.3516100495769004E-3</c:v>
                </c:pt>
                <c:pt idx="1457">
                  <c:v>4.3515208929037598E-3</c:v>
                </c:pt>
                <c:pt idx="1458">
                  <c:v>4.3514263945629104E-3</c:v>
                </c:pt>
                <c:pt idx="1459">
                  <c:v>4.3513267002634097E-3</c:v>
                </c:pt>
                <c:pt idx="1460">
                  <c:v>4.3512212294908896E-3</c:v>
                </c:pt>
                <c:pt idx="1461">
                  <c:v>4.3511102198226697E-3</c:v>
                </c:pt>
                <c:pt idx="1462">
                  <c:v>4.35099365608318E-3</c:v>
                </c:pt>
                <c:pt idx="1463">
                  <c:v>4.3508714888358599E-3</c:v>
                </c:pt>
                <c:pt idx="1464">
                  <c:v>4.3507441566623204E-3</c:v>
                </c:pt>
                <c:pt idx="1465">
                  <c:v>4.3506118665155502E-3</c:v>
                </c:pt>
                <c:pt idx="1466">
                  <c:v>4.3504748961136E-3</c:v>
                </c:pt>
                <c:pt idx="1467">
                  <c:v>4.3503336163363297E-3</c:v>
                </c:pt>
                <c:pt idx="1468">
                  <c:v>4.3501890073148102E-3</c:v>
                </c:pt>
                <c:pt idx="1469">
                  <c:v>4.3500406552156503E-3</c:v>
                </c:pt>
                <c:pt idx="1470">
                  <c:v>4.34989012623956E-3</c:v>
                </c:pt>
                <c:pt idx="1471">
                  <c:v>4.3497374874161502E-3</c:v>
                </c:pt>
                <c:pt idx="1472">
                  <c:v>4.3495840179233599E-3</c:v>
                </c:pt>
                <c:pt idx="1473">
                  <c:v>4.3494290004511202E-3</c:v>
                </c:pt>
                <c:pt idx="1474">
                  <c:v>4.3492731642922004E-3</c:v>
                </c:pt>
                <c:pt idx="1475">
                  <c:v>4.3491170674942398E-3</c:v>
                </c:pt>
                <c:pt idx="1476">
                  <c:v>4.3489600219700202E-3</c:v>
                </c:pt>
                <c:pt idx="1477">
                  <c:v>4.3488036275238203E-3</c:v>
                </c:pt>
                <c:pt idx="1478">
                  <c:v>4.3486469362961702E-3</c:v>
                </c:pt>
                <c:pt idx="1479">
                  <c:v>4.3484891004802904E-3</c:v>
                </c:pt>
                <c:pt idx="1480">
                  <c:v>4.3483317650564101E-3</c:v>
                </c:pt>
                <c:pt idx="1481">
                  <c:v>4.3481738042838404E-3</c:v>
                </c:pt>
                <c:pt idx="1482">
                  <c:v>4.3480152577195499E-3</c:v>
                </c:pt>
                <c:pt idx="1483">
                  <c:v>4.3478557407335703E-3</c:v>
                </c:pt>
                <c:pt idx="1484">
                  <c:v>4.3476949513589396E-3</c:v>
                </c:pt>
                <c:pt idx="1485">
                  <c:v>4.3475327546816499E-3</c:v>
                </c:pt>
                <c:pt idx="1486">
                  <c:v>4.3473689479045204E-3</c:v>
                </c:pt>
                <c:pt idx="1487">
                  <c:v>4.34720330139504E-3</c:v>
                </c:pt>
                <c:pt idx="1488">
                  <c:v>4.3470356433024599E-3</c:v>
                </c:pt>
                <c:pt idx="1489">
                  <c:v>4.3468661348469197E-3</c:v>
                </c:pt>
                <c:pt idx="1490">
                  <c:v>4.3466944197034299E-3</c:v>
                </c:pt>
                <c:pt idx="1491">
                  <c:v>4.3465203584270003E-3</c:v>
                </c:pt>
                <c:pt idx="1492">
                  <c:v>4.3463441659649504E-3</c:v>
                </c:pt>
                <c:pt idx="1493">
                  <c:v>4.3461657172493302E-3</c:v>
                </c:pt>
                <c:pt idx="1494">
                  <c:v>4.3459852060413699E-3</c:v>
                </c:pt>
                <c:pt idx="1495">
                  <c:v>4.3458027283675904E-3</c:v>
                </c:pt>
                <c:pt idx="1496">
                  <c:v>4.3456182883539699E-3</c:v>
                </c:pt>
                <c:pt idx="1497">
                  <c:v>4.3454320633626196E-3</c:v>
                </c:pt>
                <c:pt idx="1498">
                  <c:v>4.3452442180437296E-3</c:v>
                </c:pt>
                <c:pt idx="1499">
                  <c:v>4.3450548104684798E-3</c:v>
                </c:pt>
                <c:pt idx="1500">
                  <c:v>4.3448639560966602E-3</c:v>
                </c:pt>
                <c:pt idx="1501">
                  <c:v>4.3446717898369697E-3</c:v>
                </c:pt>
                <c:pt idx="1502">
                  <c:v>4.3444784031136203E-3</c:v>
                </c:pt>
                <c:pt idx="1503">
                  <c:v>4.3442838667851497E-3</c:v>
                </c:pt>
                <c:pt idx="1504">
                  <c:v>4.3440882520295798E-3</c:v>
                </c:pt>
                <c:pt idx="1505">
                  <c:v>4.3438916262822803E-3</c:v>
                </c:pt>
                <c:pt idx="1506">
                  <c:v>4.3436939490965696E-3</c:v>
                </c:pt>
                <c:pt idx="1507">
                  <c:v>4.3434952354894103E-3</c:v>
                </c:pt>
                <c:pt idx="1508">
                  <c:v>4.3432954962860102E-3</c:v>
                </c:pt>
                <c:pt idx="1509">
                  <c:v>4.3430946541782598E-3</c:v>
                </c:pt>
                <c:pt idx="1510">
                  <c:v>4.3428926673858299E-3</c:v>
                </c:pt>
                <c:pt idx="1511">
                  <c:v>4.3426895113479799E-3</c:v>
                </c:pt>
                <c:pt idx="1512">
                  <c:v>4.3424849943753596E-3</c:v>
                </c:pt>
                <c:pt idx="1513">
                  <c:v>4.3422791421433198E-3</c:v>
                </c:pt>
                <c:pt idx="1514">
                  <c:v>4.3420717230684301E-3</c:v>
                </c:pt>
                <c:pt idx="1515">
                  <c:v>4.3418627479446404E-3</c:v>
                </c:pt>
                <c:pt idx="1516">
                  <c:v>4.34165209739008E-3</c:v>
                </c:pt>
                <c:pt idx="1517">
                  <c:v>4.3414396392461802E-3</c:v>
                </c:pt>
                <c:pt idx="1518">
                  <c:v>4.3412253665944603E-3</c:v>
                </c:pt>
                <c:pt idx="1519">
                  <c:v>4.34100924140844E-3</c:v>
                </c:pt>
                <c:pt idx="1520">
                  <c:v>4.3407911712702099E-3</c:v>
                </c:pt>
                <c:pt idx="1521">
                  <c:v>4.3405711923883601E-3</c:v>
                </c:pt>
                <c:pt idx="1522">
                  <c:v>4.3403492521551599E-3</c:v>
                </c:pt>
                <c:pt idx="1523">
                  <c:v>4.3401253602040899E-3</c:v>
                </c:pt>
                <c:pt idx="1524">
                  <c:v>4.3398997032069201E-3</c:v>
                </c:pt>
                <c:pt idx="1525">
                  <c:v>4.3396722136229702E-3</c:v>
                </c:pt>
                <c:pt idx="1526">
                  <c:v>4.3394430616798098E-3</c:v>
                </c:pt>
                <c:pt idx="1527">
                  <c:v>4.3392123190056104E-3</c:v>
                </c:pt>
                <c:pt idx="1528">
                  <c:v>4.3389801611714096E-3</c:v>
                </c:pt>
                <c:pt idx="1529">
                  <c:v>4.3387467029295497E-3</c:v>
                </c:pt>
                <c:pt idx="1530">
                  <c:v>4.3385121244296204E-3</c:v>
                </c:pt>
                <c:pt idx="1531">
                  <c:v>4.3382766103045502E-3</c:v>
                </c:pt>
                <c:pt idx="1532">
                  <c:v>4.3380403401649999E-3</c:v>
                </c:pt>
                <c:pt idx="1533">
                  <c:v>4.33780342082833E-3</c:v>
                </c:pt>
                <c:pt idx="1534">
                  <c:v>4.3375661122762596E-3</c:v>
                </c:pt>
                <c:pt idx="1535">
                  <c:v>4.3373284867684299E-3</c:v>
                </c:pt>
                <c:pt idx="1536">
                  <c:v>4.3370907574652902E-3</c:v>
                </c:pt>
                <c:pt idx="1537">
                  <c:v>4.3368530388649702E-3</c:v>
                </c:pt>
                <c:pt idx="1538">
                  <c:v>4.3366153266041103E-3</c:v>
                </c:pt>
                <c:pt idx="1539">
                  <c:v>4.3363778499433403E-3</c:v>
                </c:pt>
                <c:pt idx="1540">
                  <c:v>4.3361408488257498E-3</c:v>
                </c:pt>
                <c:pt idx="1541">
                  <c:v>4.3359041773978896E-3</c:v>
                </c:pt>
                <c:pt idx="1542">
                  <c:v>4.3356681725658401E-3</c:v>
                </c:pt>
                <c:pt idx="1543">
                  <c:v>4.33543265387412E-3</c:v>
                </c:pt>
                <c:pt idx="1544">
                  <c:v>4.33519794530207E-3</c:v>
                </c:pt>
                <c:pt idx="1545">
                  <c:v>4.3349642045046799E-3</c:v>
                </c:pt>
                <c:pt idx="1546">
                  <c:v>4.3347315806176101E-3</c:v>
                </c:pt>
                <c:pt idx="1547">
                  <c:v>4.3344999655565899E-3</c:v>
                </c:pt>
                <c:pt idx="1548">
                  <c:v>4.3342696795869396E-3</c:v>
                </c:pt>
                <c:pt idx="1549">
                  <c:v>4.3340406511074101E-3</c:v>
                </c:pt>
                <c:pt idx="1550">
                  <c:v>4.3338128389038199E-3</c:v>
                </c:pt>
                <c:pt idx="1551">
                  <c:v>4.3335864005642098E-3</c:v>
                </c:pt>
                <c:pt idx="1552">
                  <c:v>4.3333613391439898E-3</c:v>
                </c:pt>
                <c:pt idx="1553">
                  <c:v>4.3331378727715598E-3</c:v>
                </c:pt>
                <c:pt idx="1554">
                  <c:v>4.33291577369761E-3</c:v>
                </c:pt>
                <c:pt idx="1555">
                  <c:v>4.3326951665312299E-3</c:v>
                </c:pt>
                <c:pt idx="1556">
                  <c:v>4.33247596493074E-3</c:v>
                </c:pt>
                <c:pt idx="1557">
                  <c:v>4.3322582398380403E-3</c:v>
                </c:pt>
                <c:pt idx="1558">
                  <c:v>4.3320422767310499E-3</c:v>
                </c:pt>
                <c:pt idx="1559">
                  <c:v>4.33182775192569E-3</c:v>
                </c:pt>
                <c:pt idx="1560">
                  <c:v>4.3316151680996198E-3</c:v>
                </c:pt>
                <c:pt idx="1561">
                  <c:v>4.3314043767023304E-3</c:v>
                </c:pt>
                <c:pt idx="1562">
                  <c:v>4.3311957173044003E-3</c:v>
                </c:pt>
                <c:pt idx="1563">
                  <c:v>4.3309893835081796E-3</c:v>
                </c:pt>
                <c:pt idx="1564">
                  <c:v>4.3307852037520198E-3</c:v>
                </c:pt>
                <c:pt idx="1565">
                  <c:v>4.33058347443031E-3</c:v>
                </c:pt>
                <c:pt idx="1566">
                  <c:v>4.3303841319469001E-3</c:v>
                </c:pt>
                <c:pt idx="1567">
                  <c:v>4.3301874327512204E-3</c:v>
                </c:pt>
                <c:pt idx="1568">
                  <c:v>4.3299934138142596E-3</c:v>
                </c:pt>
                <c:pt idx="1569">
                  <c:v>4.3298021146629603E-3</c:v>
                </c:pt>
                <c:pt idx="1570">
                  <c:v>4.3296135531917601E-3</c:v>
                </c:pt>
                <c:pt idx="1571">
                  <c:v>4.3294277812246998E-3</c:v>
                </c:pt>
                <c:pt idx="1572">
                  <c:v>4.3292447164887298E-3</c:v>
                </c:pt>
                <c:pt idx="1573">
                  <c:v>4.32906436823752E-3</c:v>
                </c:pt>
                <c:pt idx="1574">
                  <c:v>4.3288867962710201E-3</c:v>
                </c:pt>
                <c:pt idx="1575">
                  <c:v>4.32871182830515E-3</c:v>
                </c:pt>
                <c:pt idx="1576">
                  <c:v>4.3285395792965102E-3</c:v>
                </c:pt>
                <c:pt idx="1577">
                  <c:v>4.3283698506767602E-3</c:v>
                </c:pt>
                <c:pt idx="1578">
                  <c:v>4.3282028160851202E-3</c:v>
                </c:pt>
                <c:pt idx="1579">
                  <c:v>4.3280384072878096E-3</c:v>
                </c:pt>
                <c:pt idx="1580">
                  <c:v>4.3278765888339499E-3</c:v>
                </c:pt>
                <c:pt idx="1581">
                  <c:v>4.3277174282041397E-3</c:v>
                </c:pt>
                <c:pt idx="1582">
                  <c:v>4.3275610052684798E-3</c:v>
                </c:pt>
                <c:pt idx="1583">
                  <c:v>4.32740739905298E-3</c:v>
                </c:pt>
                <c:pt idx="1584">
                  <c:v>4.3272567276014598E-3</c:v>
                </c:pt>
                <c:pt idx="1585">
                  <c:v>4.32710900447185E-3</c:v>
                </c:pt>
                <c:pt idx="1586">
                  <c:v>4.3269644828746101E-3</c:v>
                </c:pt>
                <c:pt idx="1587">
                  <c:v>4.3268232701520401E-3</c:v>
                </c:pt>
                <c:pt idx="1588">
                  <c:v>4.3266854716162897E-3</c:v>
                </c:pt>
                <c:pt idx="1589">
                  <c:v>4.3265512831028403E-3</c:v>
                </c:pt>
                <c:pt idx="1590">
                  <c:v>4.3264209265007998E-3</c:v>
                </c:pt>
                <c:pt idx="1591">
                  <c:v>4.32629459622533E-3</c:v>
                </c:pt>
                <c:pt idx="1592">
                  <c:v>4.3261723798083797E-3</c:v>
                </c:pt>
                <c:pt idx="1593">
                  <c:v>4.3260545651174296E-3</c:v>
                </c:pt>
                <c:pt idx="1594">
                  <c:v>4.3259412497301001E-3</c:v>
                </c:pt>
                <c:pt idx="1595">
                  <c:v>4.3258326460470899E-3</c:v>
                </c:pt>
                <c:pt idx="1596">
                  <c:v>4.3257288207059503E-3</c:v>
                </c:pt>
                <c:pt idx="1597">
                  <c:v>4.3256299932433002E-3</c:v>
                </c:pt>
                <c:pt idx="1598">
                  <c:v>4.3255362640509899E-3</c:v>
                </c:pt>
                <c:pt idx="1599">
                  <c:v>4.3254476787132597E-3</c:v>
                </c:pt>
                <c:pt idx="1600">
                  <c:v>4.3253643737129997E-3</c:v>
                </c:pt>
                <c:pt idx="1601">
                  <c:v>4.3252864085087696E-3</c:v>
                </c:pt>
                <c:pt idx="1602">
                  <c:v>4.3252138242461397E-3</c:v>
                </c:pt>
                <c:pt idx="1603">
                  <c:v>4.3251466072433296E-3</c:v>
                </c:pt>
                <c:pt idx="1604">
                  <c:v>4.3250847444723803E-3</c:v>
                </c:pt>
                <c:pt idx="1605">
                  <c:v>4.3250283025362398E-3</c:v>
                </c:pt>
                <c:pt idx="1606">
                  <c:v>4.3249771940905698E-3</c:v>
                </c:pt>
                <c:pt idx="1607">
                  <c:v>4.3249314162347599E-3</c:v>
                </c:pt>
                <c:pt idx="1608">
                  <c:v>4.3248909655924902E-3</c:v>
                </c:pt>
                <c:pt idx="1609">
                  <c:v>4.3248557451443003E-3</c:v>
                </c:pt>
                <c:pt idx="1610">
                  <c:v>4.3248258229957896E-3</c:v>
                </c:pt>
                <c:pt idx="1611">
                  <c:v>4.3248010851961597E-3</c:v>
                </c:pt>
                <c:pt idx="1612">
                  <c:v>4.3247815183801797E-3</c:v>
                </c:pt>
                <c:pt idx="1613">
                  <c:v>4.3247672280055504E-3</c:v>
                </c:pt>
                <c:pt idx="1614">
                  <c:v>4.3247581450642798E-3</c:v>
                </c:pt>
                <c:pt idx="1615">
                  <c:v>4.3247543984164102E-3</c:v>
                </c:pt>
                <c:pt idx="1616">
                  <c:v>4.3247559676436896E-3</c:v>
                </c:pt>
                <c:pt idx="1617">
                  <c:v>4.3247628921959996E-3</c:v>
                </c:pt>
                <c:pt idx="1618">
                  <c:v>4.3247753161228704E-3</c:v>
                </c:pt>
                <c:pt idx="1619">
                  <c:v>4.3247932371589699E-3</c:v>
                </c:pt>
                <c:pt idx="1620">
                  <c:v>4.3248168141080297E-3</c:v>
                </c:pt>
                <c:pt idx="1621">
                  <c:v>4.32484624908663E-3</c:v>
                </c:pt>
                <c:pt idx="1622">
                  <c:v>4.3248816109362001E-3</c:v>
                </c:pt>
                <c:pt idx="1623">
                  <c:v>4.3249230713373601E-3</c:v>
                </c:pt>
                <c:pt idx="1624">
                  <c:v>4.3249708262396097E-3</c:v>
                </c:pt>
                <c:pt idx="1625">
                  <c:v>4.3250249926173601E-3</c:v>
                </c:pt>
                <c:pt idx="1626">
                  <c:v>4.32508568368478E-3</c:v>
                </c:pt>
                <c:pt idx="1627">
                  <c:v>4.3251531246743299E-3</c:v>
                </c:pt>
                <c:pt idx="1628">
                  <c:v>4.3252274847542897E-3</c:v>
                </c:pt>
                <c:pt idx="1629">
                  <c:v>4.32530881470741E-3</c:v>
                </c:pt>
                <c:pt idx="1630">
                  <c:v>4.3253973394136698E-3</c:v>
                </c:pt>
                <c:pt idx="1631">
                  <c:v>4.3254931389002799E-3</c:v>
                </c:pt>
                <c:pt idx="1632">
                  <c:v>4.3255963565045899E-3</c:v>
                </c:pt>
                <c:pt idx="1633">
                  <c:v>4.3257070334005903E-3</c:v>
                </c:pt>
                <c:pt idx="1634">
                  <c:v>4.3258252779015301E-3</c:v>
                </c:pt>
                <c:pt idx="1635">
                  <c:v>4.3259511352169997E-3</c:v>
                </c:pt>
                <c:pt idx="1636">
                  <c:v>4.3260846776800596E-3</c:v>
                </c:pt>
                <c:pt idx="1637">
                  <c:v>4.3262259183097802E-3</c:v>
                </c:pt>
                <c:pt idx="1638">
                  <c:v>4.3263748565568203E-3</c:v>
                </c:pt>
                <c:pt idx="1639">
                  <c:v>4.3265315611525201E-3</c:v>
                </c:pt>
                <c:pt idx="1640">
                  <c:v>4.3266959886027502E-3</c:v>
                </c:pt>
                <c:pt idx="1641">
                  <c:v>4.3268681298463197E-3</c:v>
                </c:pt>
                <c:pt idx="1642">
                  <c:v>4.3270479237768403E-3</c:v>
                </c:pt>
                <c:pt idx="1643">
                  <c:v>4.3272354135064197E-3</c:v>
                </c:pt>
                <c:pt idx="1644">
                  <c:v>4.3274305270335298E-3</c:v>
                </c:pt>
                <c:pt idx="1645">
                  <c:v>4.3276333208765302E-3</c:v>
                </c:pt>
                <c:pt idx="1646">
                  <c:v>4.3278436797007797E-3</c:v>
                </c:pt>
                <c:pt idx="1647">
                  <c:v>4.3280617196988901E-3</c:v>
                </c:pt>
                <c:pt idx="1648">
                  <c:v>4.3282873299882504E-3</c:v>
                </c:pt>
                <c:pt idx="1649">
                  <c:v>4.3285205444153702E-3</c:v>
                </c:pt>
                <c:pt idx="1650">
                  <c:v>4.32876145572751E-3</c:v>
                </c:pt>
                <c:pt idx="1651">
                  <c:v>4.3290100455652099E-3</c:v>
                </c:pt>
                <c:pt idx="1652">
                  <c:v>4.3292664491010003E-3</c:v>
                </c:pt>
                <c:pt idx="1653">
                  <c:v>4.3295306045450701E-3</c:v>
                </c:pt>
                <c:pt idx="1654">
                  <c:v>4.3298026266437003E-3</c:v>
                </c:pt>
                <c:pt idx="1655">
                  <c:v>4.3300826712663202E-3</c:v>
                </c:pt>
                <c:pt idx="1656">
                  <c:v>4.3303707396807698E-3</c:v>
                </c:pt>
                <c:pt idx="1657">
                  <c:v>4.3306669899832E-3</c:v>
                </c:pt>
                <c:pt idx="1658">
                  <c:v>4.3309715732386001E-3</c:v>
                </c:pt>
                <c:pt idx="1659">
                  <c:v>4.3312845863153204E-3</c:v>
                </c:pt>
                <c:pt idx="1660">
                  <c:v>4.3316061673742499E-3</c:v>
                </c:pt>
                <c:pt idx="1661">
                  <c:v>4.3319364619204097E-3</c:v>
                </c:pt>
                <c:pt idx="1662">
                  <c:v>4.3322755474785399E-3</c:v>
                </c:pt>
                <c:pt idx="1663">
                  <c:v>4.3326236085710302E-3</c:v>
                </c:pt>
                <c:pt idx="1664">
                  <c:v>4.3329807053856997E-3</c:v>
                </c:pt>
                <c:pt idx="1665">
                  <c:v>4.3333470306103497E-3</c:v>
                </c:pt>
                <c:pt idx="1666">
                  <c:v>4.3337226754849197E-3</c:v>
                </c:pt>
                <c:pt idx="1667">
                  <c:v>4.3341077113720101E-3</c:v>
                </c:pt>
                <c:pt idx="1668">
                  <c:v>4.3345022889321703E-3</c:v>
                </c:pt>
                <c:pt idx="1669">
                  <c:v>4.3349064501622897E-3</c:v>
                </c:pt>
                <c:pt idx="1670">
                  <c:v>4.3353203364319901E-3</c:v>
                </c:pt>
                <c:pt idx="1671">
                  <c:v>4.3357439810514202E-3</c:v>
                </c:pt>
                <c:pt idx="1672">
                  <c:v>4.3361774314205999E-3</c:v>
                </c:pt>
                <c:pt idx="1673">
                  <c:v>4.3366207339018701E-3</c:v>
                </c:pt>
                <c:pt idx="1674">
                  <c:v>4.33707393158108E-3</c:v>
                </c:pt>
                <c:pt idx="1675">
                  <c:v>4.33753704092591E-3</c:v>
                </c:pt>
                <c:pt idx="1676">
                  <c:v>4.3380100519290104E-3</c:v>
                </c:pt>
                <c:pt idx="1677">
                  <c:v>4.3384930108912199E-3</c:v>
                </c:pt>
                <c:pt idx="1678">
                  <c:v>4.3389859013709502E-3</c:v>
                </c:pt>
                <c:pt idx="1679">
                  <c:v>4.3394886630659397E-3</c:v>
                </c:pt>
                <c:pt idx="1680">
                  <c:v>4.3400013325904504E-3</c:v>
                </c:pt>
                <c:pt idx="1681">
                  <c:v>4.3405239306943703E-3</c:v>
                </c:pt>
                <c:pt idx="1682">
                  <c:v>4.3410564193692904E-3</c:v>
                </c:pt>
                <c:pt idx="1683">
                  <c:v>4.3415987703050302E-3</c:v>
                </c:pt>
                <c:pt idx="1684">
                  <c:v>4.3421510053863804E-3</c:v>
                </c:pt>
                <c:pt idx="1685">
                  <c:v>4.3427131028629202E-3</c:v>
                </c:pt>
                <c:pt idx="1686">
                  <c:v>4.3432850795620103E-3</c:v>
                </c:pt>
                <c:pt idx="1687">
                  <c:v>4.3438670207116298E-3</c:v>
                </c:pt>
                <c:pt idx="1688">
                  <c:v>4.3444588471237703E-3</c:v>
                </c:pt>
                <c:pt idx="1689">
                  <c:v>4.3450606595683301E-3</c:v>
                </c:pt>
                <c:pt idx="1690">
                  <c:v>4.3456725338818303E-3</c:v>
                </c:pt>
                <c:pt idx="1691">
                  <c:v>4.3462944386741097E-3</c:v>
                </c:pt>
                <c:pt idx="1692">
                  <c:v>4.3469265796591003E-3</c:v>
                </c:pt>
                <c:pt idx="1693">
                  <c:v>4.3475689859198497E-3</c:v>
                </c:pt>
                <c:pt idx="1694">
                  <c:v>4.3482217216477496E-3</c:v>
                </c:pt>
                <c:pt idx="1695">
                  <c:v>4.34888487984369E-3</c:v>
                </c:pt>
                <c:pt idx="1696">
                  <c:v>4.34955861512272E-3</c:v>
                </c:pt>
                <c:pt idx="1697">
                  <c:v>4.3502429880256802E-3</c:v>
                </c:pt>
                <c:pt idx="1698">
                  <c:v>4.3509381094540304E-3</c:v>
                </c:pt>
                <c:pt idx="1699">
                  <c:v>4.3516441127993497E-3</c:v>
                </c:pt>
                <c:pt idx="1700">
                  <c:v>4.3523611517395097E-3</c:v>
                </c:pt>
                <c:pt idx="1701">
                  <c:v>4.3530892893936298E-3</c:v>
                </c:pt>
                <c:pt idx="1702">
                  <c:v>4.3538286637107198E-3</c:v>
                </c:pt>
                <c:pt idx="1703">
                  <c:v>4.3545793650621497E-3</c:v>
                </c:pt>
                <c:pt idx="1704">
                  <c:v>4.3553415031763899E-3</c:v>
                </c:pt>
                <c:pt idx="1705">
                  <c:v>4.3561151796705101E-3</c:v>
                </c:pt>
                <c:pt idx="1706">
                  <c:v>4.3569004728957099E-3</c:v>
                </c:pt>
                <c:pt idx="1707">
                  <c:v>4.3576974990965096E-3</c:v>
                </c:pt>
                <c:pt idx="1708">
                  <c:v>4.35850631325823E-3</c:v>
                </c:pt>
                <c:pt idx="1709">
                  <c:v>4.3593269803378501E-3</c:v>
                </c:pt>
                <c:pt idx="1710">
                  <c:v>4.3601595984180596E-3</c:v>
                </c:pt>
                <c:pt idx="1711">
                  <c:v>4.36100416885988E-3</c:v>
                </c:pt>
                <c:pt idx="1712">
                  <c:v>4.3618607086682998E-3</c:v>
                </c:pt>
                <c:pt idx="1713">
                  <c:v>4.3627293541713E-3</c:v>
                </c:pt>
                <c:pt idx="1714">
                  <c:v>4.3636103181907901E-3</c:v>
                </c:pt>
                <c:pt idx="1715">
                  <c:v>4.3645035664932001E-3</c:v>
                </c:pt>
                <c:pt idx="1716">
                  <c:v>4.3654092045193101E-3</c:v>
                </c:pt>
                <c:pt idx="1717">
                  <c:v>4.3663273217941804E-3</c:v>
                </c:pt>
                <c:pt idx="1718">
                  <c:v>4.3672578594755197E-3</c:v>
                </c:pt>
                <c:pt idx="1719">
                  <c:v>4.3682010196699102E-3</c:v>
                </c:pt>
                <c:pt idx="1720">
                  <c:v>4.3691566106647201E-3</c:v>
                </c:pt>
                <c:pt idx="1721">
                  <c:v>4.3701246470300003E-3</c:v>
                </c:pt>
                <c:pt idx="1722">
                  <c:v>4.3711051910332796E-3</c:v>
                </c:pt>
                <c:pt idx="1723">
                  <c:v>4.3720981936129404E-3</c:v>
                </c:pt>
                <c:pt idx="1724">
                  <c:v>4.37310384798142E-3</c:v>
                </c:pt>
                <c:pt idx="1725">
                  <c:v>4.3741221406897804E-3</c:v>
                </c:pt>
                <c:pt idx="1726">
                  <c:v>4.3751530657668196E-3</c:v>
                </c:pt>
                <c:pt idx="1727">
                  <c:v>4.3761967183233701E-3</c:v>
                </c:pt>
                <c:pt idx="1728">
                  <c:v>4.3772531192517398E-3</c:v>
                </c:pt>
                <c:pt idx="1729">
                  <c:v>4.3783221881337799E-3</c:v>
                </c:pt>
                <c:pt idx="1730">
                  <c:v>4.3794040515529901E-3</c:v>
                </c:pt>
                <c:pt idx="1731">
                  <c:v>4.3804986598527896E-3</c:v>
                </c:pt>
                <c:pt idx="1732">
                  <c:v>4.3816060610231602E-3</c:v>
                </c:pt>
                <c:pt idx="1733">
                  <c:v>4.3827262058679798E-3</c:v>
                </c:pt>
                <c:pt idx="1734">
                  <c:v>4.3838590705027004E-3</c:v>
                </c:pt>
                <c:pt idx="1735">
                  <c:v>4.3850047441330699E-3</c:v>
                </c:pt>
                <c:pt idx="1736">
                  <c:v>4.3861631546966004E-3</c:v>
                </c:pt>
                <c:pt idx="1737">
                  <c:v>4.3870802061871297E-3</c:v>
                </c:pt>
                <c:pt idx="1738">
                  <c:v>4.3878998082998999E-3</c:v>
                </c:pt>
                <c:pt idx="1739">
                  <c:v>4.3887281370601702E-3</c:v>
                </c:pt>
                <c:pt idx="1740">
                  <c:v>4.3895652748494798E-3</c:v>
                </c:pt>
                <c:pt idx="1741">
                  <c:v>4.3904112451502502E-3</c:v>
                </c:pt>
                <c:pt idx="1742">
                  <c:v>4.3912660069835496E-3</c:v>
                </c:pt>
                <c:pt idx="1743">
                  <c:v>4.3921296277250003E-3</c:v>
                </c:pt>
                <c:pt idx="1744">
                  <c:v>4.39300209165775E-3</c:v>
                </c:pt>
                <c:pt idx="1745">
                  <c:v>4.3938834864633699E-3</c:v>
                </c:pt>
                <c:pt idx="1746">
                  <c:v>4.3947738566758598E-3</c:v>
                </c:pt>
                <c:pt idx="1747">
                  <c:v>4.3956731354574197E-3</c:v>
                </c:pt>
                <c:pt idx="1748">
                  <c:v>4.3965814940538899E-3</c:v>
                </c:pt>
                <c:pt idx="1749">
                  <c:v>4.3974989231587696E-3</c:v>
                </c:pt>
                <c:pt idx="1750">
                  <c:v>4.3984254853269402E-3</c:v>
                </c:pt>
                <c:pt idx="1751">
                  <c:v>4.39936125475729E-3</c:v>
                </c:pt>
                <c:pt idx="1752">
                  <c:v>4.40030626793268E-3</c:v>
                </c:pt>
                <c:pt idx="1753">
                  <c:v>4.4012606385490198E-3</c:v>
                </c:pt>
                <c:pt idx="1754">
                  <c:v>4.4022244008338797E-3</c:v>
                </c:pt>
                <c:pt idx="1755">
                  <c:v>4.4031976100720304E-3</c:v>
                </c:pt>
                <c:pt idx="1756">
                  <c:v>4.4041803007110504E-3</c:v>
                </c:pt>
                <c:pt idx="1757">
                  <c:v>4.4051726159846103E-3</c:v>
                </c:pt>
                <c:pt idx="1758">
                  <c:v>4.4061745213389196E-3</c:v>
                </c:pt>
                <c:pt idx="1759">
                  <c:v>4.4071861337097598E-3</c:v>
                </c:pt>
                <c:pt idx="1760">
                  <c:v>4.4082074731821999E-3</c:v>
                </c:pt>
                <c:pt idx="1761">
                  <c:v>4.40923857455542E-3</c:v>
                </c:pt>
                <c:pt idx="1762">
                  <c:v>4.4102795598239099E-3</c:v>
                </c:pt>
                <c:pt idx="1763">
                  <c:v>4.4113304259846596E-3</c:v>
                </c:pt>
                <c:pt idx="1764">
                  <c:v>4.4123911653753999E-3</c:v>
                </c:pt>
                <c:pt idx="1765">
                  <c:v>4.41346192717928E-3</c:v>
                </c:pt>
                <c:pt idx="1766">
                  <c:v>4.4145426012675102E-3</c:v>
                </c:pt>
                <c:pt idx="1767">
                  <c:v>4.41563330357762E-3</c:v>
                </c:pt>
                <c:pt idx="1768">
                  <c:v>4.4167340509782401E-3</c:v>
                </c:pt>
                <c:pt idx="1769">
                  <c:v>4.4178448035447297E-3</c:v>
                </c:pt>
                <c:pt idx="1770">
                  <c:v>4.4189656407435897E-3</c:v>
                </c:pt>
                <c:pt idx="1771">
                  <c:v>4.4200965402848196E-3</c:v>
                </c:pt>
                <c:pt idx="1772">
                  <c:v>4.4212375352240298E-3</c:v>
                </c:pt>
                <c:pt idx="1773">
                  <c:v>4.4223886303121403E-3</c:v>
                </c:pt>
                <c:pt idx="1774">
                  <c:v>4.4235498012153603E-3</c:v>
                </c:pt>
                <c:pt idx="1775">
                  <c:v>4.4247210540133098E-3</c:v>
                </c:pt>
                <c:pt idx="1776">
                  <c:v>4.4259023892732298E-3</c:v>
                </c:pt>
                <c:pt idx="1777">
                  <c:v>4.4270938613173603E-3</c:v>
                </c:pt>
                <c:pt idx="1778">
                  <c:v>4.4282954491187696E-3</c:v>
                </c:pt>
                <c:pt idx="1779">
                  <c:v>4.4295071006177703E-3</c:v>
                </c:pt>
                <c:pt idx="1780">
                  <c:v>4.4307288679230504E-3</c:v>
                </c:pt>
                <c:pt idx="1781">
                  <c:v>4.4319608331923098E-3</c:v>
                </c:pt>
                <c:pt idx="1782">
                  <c:v>4.4332029017387798E-3</c:v>
                </c:pt>
                <c:pt idx="1783">
                  <c:v>4.4344551152348402E-3</c:v>
                </c:pt>
                <c:pt idx="1784">
                  <c:v>4.4357174868446397E-3</c:v>
                </c:pt>
                <c:pt idx="1785">
                  <c:v>4.4369900234150399E-3</c:v>
                </c:pt>
                <c:pt idx="1786">
                  <c:v>4.4382727831713802E-3</c:v>
                </c:pt>
                <c:pt idx="1787">
                  <c:v>4.4395657658788702E-3</c:v>
                </c:pt>
                <c:pt idx="1788">
                  <c:v>4.4408690616662199E-3</c:v>
                </c:pt>
                <c:pt idx="1789">
                  <c:v>4.4421826415284001E-3</c:v>
                </c:pt>
                <c:pt idx="1790">
                  <c:v>4.4435065421667003E-3</c:v>
                </c:pt>
                <c:pt idx="1791">
                  <c:v>4.4448408155516204E-3</c:v>
                </c:pt>
                <c:pt idx="1792">
                  <c:v>4.4461855582908901E-3</c:v>
                </c:pt>
                <c:pt idx="1793">
                  <c:v>4.4475407818569497E-3</c:v>
                </c:pt>
                <c:pt idx="1794">
                  <c:v>4.4489065633182999E-3</c:v>
                </c:pt>
                <c:pt idx="1795">
                  <c:v>4.4502828897928096E-3</c:v>
                </c:pt>
                <c:pt idx="1796">
                  <c:v>4.4516698798847901E-3</c:v>
                </c:pt>
                <c:pt idx="1797">
                  <c:v>4.4530675948649696E-3</c:v>
                </c:pt>
                <c:pt idx="1798">
                  <c:v>4.4544760115198898E-3</c:v>
                </c:pt>
                <c:pt idx="1799">
                  <c:v>4.4558952557214601E-3</c:v>
                </c:pt>
                <c:pt idx="1800">
                  <c:v>4.4573253500309901E-3</c:v>
                </c:pt>
                <c:pt idx="1801">
                  <c:v>4.4587663915542104E-3</c:v>
                </c:pt>
                <c:pt idx="1802">
                  <c:v>4.4602183896270903E-3</c:v>
                </c:pt>
                <c:pt idx="1803">
                  <c:v>4.4616814396863502E-3</c:v>
                </c:pt>
                <c:pt idx="1804">
                  <c:v>4.4631555554861804E-3</c:v>
                </c:pt>
                <c:pt idx="1805">
                  <c:v>4.4646408236718301E-3</c:v>
                </c:pt>
                <c:pt idx="1806">
                  <c:v>4.4661372062244596E-3</c:v>
                </c:pt>
                <c:pt idx="1807">
                  <c:v>4.4676448169130604E-3</c:v>
                </c:pt>
                <c:pt idx="1808">
                  <c:v>4.4691636959981601E-3</c:v>
                </c:pt>
                <c:pt idx="1809">
                  <c:v>4.4706938687643404E-3</c:v>
                </c:pt>
                <c:pt idx="1810">
                  <c:v>4.4722353736016502E-3</c:v>
                </c:pt>
                <c:pt idx="1811">
                  <c:v>4.4732387462500601E-3</c:v>
                </c:pt>
                <c:pt idx="1812">
                  <c:v>4.4740578634277304E-3</c:v>
                </c:pt>
                <c:pt idx="1813">
                  <c:v>4.47488283959456E-3</c:v>
                </c:pt>
                <c:pt idx="1814">
                  <c:v>4.4757136410855103E-3</c:v>
                </c:pt>
                <c:pt idx="1815">
                  <c:v>4.4765503052875697E-3</c:v>
                </c:pt>
                <c:pt idx="1816">
                  <c:v>4.4773928145137396E-3</c:v>
                </c:pt>
                <c:pt idx="1817">
                  <c:v>4.4782411772030604E-3</c:v>
                </c:pt>
                <c:pt idx="1818">
                  <c:v>4.4790953948615703E-3</c:v>
                </c:pt>
                <c:pt idx="1819">
                  <c:v>4.4799554863337102E-3</c:v>
                </c:pt>
                <c:pt idx="1820">
                  <c:v>4.4808214257816299E-3</c:v>
                </c:pt>
                <c:pt idx="1821">
                  <c:v>4.4816932518390099E-3</c:v>
                </c:pt>
                <c:pt idx="1822">
                  <c:v>4.4825709383770999E-3</c:v>
                </c:pt>
                <c:pt idx="1823">
                  <c:v>4.4834544959496498E-3</c:v>
                </c:pt>
                <c:pt idx="1824">
                  <c:v>4.4843439150565297E-3</c:v>
                </c:pt>
                <c:pt idx="1825">
                  <c:v>4.4852392164711997E-3</c:v>
                </c:pt>
                <c:pt idx="1826">
                  <c:v>4.4861403987693201E-3</c:v>
                </c:pt>
                <c:pt idx="1827">
                  <c:v>4.4870474679158502E-3</c:v>
                </c:pt>
                <c:pt idx="1828">
                  <c:v>4.4879604367345002E-3</c:v>
                </c:pt>
                <c:pt idx="1829">
                  <c:v>4.4888792937565099E-3</c:v>
                </c:pt>
                <c:pt idx="1830">
                  <c:v>4.4898040270530499E-3</c:v>
                </c:pt>
                <c:pt idx="1831">
                  <c:v>4.4907346847394497E-3</c:v>
                </c:pt>
                <c:pt idx="1832">
                  <c:v>4.4916712650860903E-3</c:v>
                </c:pt>
                <c:pt idx="1833">
                  <c:v>4.49261378491554E-3</c:v>
                </c:pt>
                <c:pt idx="1834">
                  <c:v>4.4935622382031096E-3</c:v>
                </c:pt>
                <c:pt idx="1835">
                  <c:v>4.4945166736170897E-3</c:v>
                </c:pt>
                <c:pt idx="1836">
                  <c:v>4.4954770859087804E-3</c:v>
                </c:pt>
                <c:pt idx="1837">
                  <c:v>4.49644352401428E-3</c:v>
                </c:pt>
                <c:pt idx="1838">
                  <c:v>4.4974159635199698E-3</c:v>
                </c:pt>
                <c:pt idx="1839">
                  <c:v>4.4983944470386996E-3</c:v>
                </c:pt>
                <c:pt idx="1840">
                  <c:v>4.4993790058106701E-3</c:v>
                </c:pt>
                <c:pt idx="1841">
                  <c:v>4.5003696447625304E-3</c:v>
                </c:pt>
                <c:pt idx="1842">
                  <c:v>4.5013664080303601E-3</c:v>
                </c:pt>
                <c:pt idx="1843">
                  <c:v>4.5023692856661704E-3</c:v>
                </c:pt>
                <c:pt idx="1844">
                  <c:v>4.5033783460980302E-3</c:v>
                </c:pt>
                <c:pt idx="1845">
                  <c:v>4.5043936036948101E-3</c:v>
                </c:pt>
                <c:pt idx="1846">
                  <c:v>4.5054150552421204E-3</c:v>
                </c:pt>
                <c:pt idx="1847">
                  <c:v>4.5064427448624602E-3</c:v>
                </c:pt>
                <c:pt idx="1848">
                  <c:v>4.5074766753229398E-3</c:v>
                </c:pt>
                <c:pt idx="1849">
                  <c:v>4.5085169000126796E-3</c:v>
                </c:pt>
                <c:pt idx="1850">
                  <c:v>4.5095634142421001E-3</c:v>
                </c:pt>
                <c:pt idx="1851">
                  <c:v>4.5106162444733498E-3</c:v>
                </c:pt>
                <c:pt idx="1852">
                  <c:v>4.5116754153670903E-3</c:v>
                </c:pt>
                <c:pt idx="1853">
                  <c:v>4.51274094881549E-3</c:v>
                </c:pt>
                <c:pt idx="1854">
                  <c:v>4.5138128338559399E-3</c:v>
                </c:pt>
                <c:pt idx="1855">
                  <c:v>4.5148911208780099E-3</c:v>
                </c:pt>
                <c:pt idx="1856">
                  <c:v>4.5159758191101601E-3</c:v>
                </c:pt>
                <c:pt idx="1857">
                  <c:v>4.51706693446015E-3</c:v>
                </c:pt>
                <c:pt idx="1858">
                  <c:v>4.5181644741515798E-3</c:v>
                </c:pt>
                <c:pt idx="1859">
                  <c:v>4.5189740346787298E-3</c:v>
                </c:pt>
                <c:pt idx="1860">
                  <c:v>4.5197002179558701E-3</c:v>
                </c:pt>
                <c:pt idx="1861">
                  <c:v>4.5204305783193097E-3</c:v>
                </c:pt>
                <c:pt idx="1862">
                  <c:v>4.5211650864249303E-3</c:v>
                </c:pt>
                <c:pt idx="1863">
                  <c:v>4.5219037786569504E-3</c:v>
                </c:pt>
                <c:pt idx="1864">
                  <c:v>4.5226466437689799E-3</c:v>
                </c:pt>
                <c:pt idx="1865">
                  <c:v>4.5233936867125103E-3</c:v>
                </c:pt>
                <c:pt idx="1866">
                  <c:v>4.5241449226056402E-3</c:v>
                </c:pt>
                <c:pt idx="1867">
                  <c:v>4.5249003269454699E-3</c:v>
                </c:pt>
                <c:pt idx="1868">
                  <c:v>4.5256599093107001E-3</c:v>
                </c:pt>
                <c:pt idx="1869">
                  <c:v>4.5264236781132399E-3</c:v>
                </c:pt>
                <c:pt idx="1870">
                  <c:v>4.5271916228143303E-3</c:v>
                </c:pt>
                <c:pt idx="1871">
                  <c:v>4.5279637672986399E-3</c:v>
                </c:pt>
                <c:pt idx="1872">
                  <c:v>4.5287400944229901E-3</c:v>
                </c:pt>
                <c:pt idx="1873">
                  <c:v>4.5295206030271798E-3</c:v>
                </c:pt>
                <c:pt idx="1874">
                  <c:v>4.5303053027812802E-3</c:v>
                </c:pt>
                <c:pt idx="1875">
                  <c:v>4.53109420198438E-3</c:v>
                </c:pt>
                <c:pt idx="1876">
                  <c:v>4.5318872867602701E-3</c:v>
                </c:pt>
                <c:pt idx="1877">
                  <c:v>4.5326845827864497E-3</c:v>
                </c:pt>
                <c:pt idx="1878">
                  <c:v>4.5334860787609498E-3</c:v>
                </c:pt>
                <c:pt idx="1879">
                  <c:v>4.5342917830278797E-3</c:v>
                </c:pt>
                <c:pt idx="1880">
                  <c:v>4.5351017082645396E-3</c:v>
                </c:pt>
                <c:pt idx="1881">
                  <c:v>4.5359158731962798E-3</c:v>
                </c:pt>
                <c:pt idx="1882">
                  <c:v>4.5367342630780998E-3</c:v>
                </c:pt>
                <c:pt idx="1883">
                  <c:v>4.5375568788745E-3</c:v>
                </c:pt>
                <c:pt idx="1884">
                  <c:v>4.5383837476353798E-3</c:v>
                </c:pt>
                <c:pt idx="1885">
                  <c:v>4.5392148964737396E-3</c:v>
                </c:pt>
                <c:pt idx="1886">
                  <c:v>4.5400502846261901E-3</c:v>
                </c:pt>
                <c:pt idx="1887">
                  <c:v>4.5408899604543699E-3</c:v>
                </c:pt>
                <c:pt idx="1888">
                  <c:v>4.54173393463297E-3</c:v>
                </c:pt>
                <c:pt idx="1889">
                  <c:v>4.5425822137906699E-3</c:v>
                </c:pt>
                <c:pt idx="1890">
                  <c:v>4.5434348068950497E-3</c:v>
                </c:pt>
                <c:pt idx="1891">
                  <c:v>4.5442917316948798E-3</c:v>
                </c:pt>
                <c:pt idx="1892">
                  <c:v>4.5451530010660801E-3</c:v>
                </c:pt>
                <c:pt idx="1893">
                  <c:v>4.5460186331112897E-3</c:v>
                </c:pt>
                <c:pt idx="1894">
                  <c:v>4.5468886338916204E-3</c:v>
                </c:pt>
                <c:pt idx="1895">
                  <c:v>4.54776301044864E-3</c:v>
                </c:pt>
                <c:pt idx="1896">
                  <c:v>4.5486414871965704E-3</c:v>
                </c:pt>
                <c:pt idx="1897">
                  <c:v>4.5495146700948704E-3</c:v>
                </c:pt>
                <c:pt idx="1898">
                  <c:v>4.5503922252528098E-3</c:v>
                </c:pt>
                <c:pt idx="1899">
                  <c:v>4.5512741573638799E-3</c:v>
                </c:pt>
                <c:pt idx="1900">
                  <c:v>4.5521604937550798E-3</c:v>
                </c:pt>
                <c:pt idx="1901">
                  <c:v>4.5530512324434697E-3</c:v>
                </c:pt>
                <c:pt idx="1902">
                  <c:v>4.5539463690999499E-3</c:v>
                </c:pt>
                <c:pt idx="1903">
                  <c:v>4.5548459359875801E-3</c:v>
                </c:pt>
                <c:pt idx="1904">
                  <c:v>4.55574995012498E-3</c:v>
                </c:pt>
                <c:pt idx="1905">
                  <c:v>4.5566583919342697E-3</c:v>
                </c:pt>
                <c:pt idx="1906">
                  <c:v>4.55757128317116E-3</c:v>
                </c:pt>
                <c:pt idx="1907">
                  <c:v>4.5584886281714197E-3</c:v>
                </c:pt>
                <c:pt idx="1908">
                  <c:v>4.5594104518743598E-3</c:v>
                </c:pt>
                <c:pt idx="1909">
                  <c:v>4.5603367271756798E-3</c:v>
                </c:pt>
                <c:pt idx="1910">
                  <c:v>4.5612674706585902E-3</c:v>
                </c:pt>
                <c:pt idx="1911">
                  <c:v>4.5622027004551301E-3</c:v>
                </c:pt>
                <c:pt idx="1912">
                  <c:v>4.5631424185398799E-3</c:v>
                </c:pt>
                <c:pt idx="1913">
                  <c:v>4.5640866031631004E-3</c:v>
                </c:pt>
                <c:pt idx="1914">
                  <c:v>4.5650352816826402E-3</c:v>
                </c:pt>
                <c:pt idx="1915">
                  <c:v>4.5659884548216196E-3</c:v>
                </c:pt>
                <c:pt idx="1916">
                  <c:v>4.56694610414673E-3</c:v>
                </c:pt>
                <c:pt idx="1917">
                  <c:v>4.5679082539126902E-3</c:v>
                </c:pt>
                <c:pt idx="1918">
                  <c:v>4.5688749042733104E-3</c:v>
                </c:pt>
                <c:pt idx="1919">
                  <c:v>4.5698460420216898E-3</c:v>
                </c:pt>
                <c:pt idx="1920">
                  <c:v>4.5708216934280104E-3</c:v>
                </c:pt>
                <c:pt idx="1921">
                  <c:v>4.5718018381190996E-3</c:v>
                </c:pt>
                <c:pt idx="1922">
                  <c:v>4.5727864920627704E-3</c:v>
                </c:pt>
                <c:pt idx="1923">
                  <c:v>4.5737756493599803E-3</c:v>
                </c:pt>
                <c:pt idx="1924">
                  <c:v>4.5747693154033304E-3</c:v>
                </c:pt>
                <c:pt idx="1925">
                  <c:v>4.5757674915886896E-3</c:v>
                </c:pt>
                <c:pt idx="1926">
                  <c:v>4.5767701773188098E-3</c:v>
                </c:pt>
                <c:pt idx="1927">
                  <c:v>4.57777738657232E-3</c:v>
                </c:pt>
                <c:pt idx="1928">
                  <c:v>4.5788669426547303E-3</c:v>
                </c:pt>
                <c:pt idx="1929">
                  <c:v>4.5805293049320699E-3</c:v>
                </c:pt>
                <c:pt idx="1930">
                  <c:v>4.5821993420567296E-3</c:v>
                </c:pt>
                <c:pt idx="1931">
                  <c:v>4.5838770337631903E-3</c:v>
                </c:pt>
                <c:pt idx="1932">
                  <c:v>4.5855623880243701E-3</c:v>
                </c:pt>
                <c:pt idx="1933">
                  <c:v>4.5872554513896402E-3</c:v>
                </c:pt>
                <c:pt idx="1934">
                  <c:v>4.5889562103643101E-3</c:v>
                </c:pt>
                <c:pt idx="1935">
                  <c:v>4.5906646952550301E-3</c:v>
                </c:pt>
                <c:pt idx="1936">
                  <c:v>4.5923809444808998E-3</c:v>
                </c:pt>
                <c:pt idx="1937">
                  <c:v>4.5941049184800298E-3</c:v>
                </c:pt>
                <c:pt idx="1938">
                  <c:v>4.59583667268176E-3</c:v>
                </c:pt>
                <c:pt idx="1939">
                  <c:v>4.5975762075027597E-3</c:v>
                </c:pt>
                <c:pt idx="1940">
                  <c:v>4.5993235767342799E-3</c:v>
                </c:pt>
                <c:pt idx="1941">
                  <c:v>4.6010787682210204E-3</c:v>
                </c:pt>
                <c:pt idx="1942">
                  <c:v>4.6028418203524699E-3</c:v>
                </c:pt>
                <c:pt idx="1943">
                  <c:v>4.6046127556172503E-3</c:v>
                </c:pt>
                <c:pt idx="1944">
                  <c:v>4.6063916039745098E-3</c:v>
                </c:pt>
                <c:pt idx="1945">
                  <c:v>4.6081783643869903E-3</c:v>
                </c:pt>
                <c:pt idx="1946">
                  <c:v>4.6099730840781896E-3</c:v>
                </c:pt>
                <c:pt idx="1947">
                  <c:v>4.6117757722094303E-3</c:v>
                </c:pt>
                <c:pt idx="1948">
                  <c:v>4.6135864592699704E-3</c:v>
                </c:pt>
                <c:pt idx="1949">
                  <c:v>4.6154051414268897E-3</c:v>
                </c:pt>
                <c:pt idx="1950">
                  <c:v>4.6172318290284599E-3</c:v>
                </c:pt>
                <c:pt idx="1951">
                  <c:v>4.6190665597590601E-3</c:v>
                </c:pt>
                <c:pt idx="1952">
                  <c:v>4.6209093732622799E-3</c:v>
                </c:pt>
                <c:pt idx="1953">
                  <c:v>4.6227602482054901E-3</c:v>
                </c:pt>
                <c:pt idx="1954">
                  <c:v>4.6246192208912601E-3</c:v>
                </c:pt>
                <c:pt idx="1955">
                  <c:v>4.6264862975080798E-3</c:v>
                </c:pt>
                <c:pt idx="1956">
                  <c:v>4.6283461420471598E-3</c:v>
                </c:pt>
                <c:pt idx="1957">
                  <c:v>4.6299687738159496E-3</c:v>
                </c:pt>
                <c:pt idx="1958">
                  <c:v>4.6315983538787698E-3</c:v>
                </c:pt>
                <c:pt idx="1959">
                  <c:v>4.6332348843050397E-3</c:v>
                </c:pt>
                <c:pt idx="1960">
                  <c:v>4.63487838497366E-3</c:v>
                </c:pt>
                <c:pt idx="1961">
                  <c:v>4.6365288499559598E-3</c:v>
                </c:pt>
                <c:pt idx="1962">
                  <c:v>4.6381862995867502E-3</c:v>
                </c:pt>
                <c:pt idx="1963">
                  <c:v>4.63985076743489E-3</c:v>
                </c:pt>
                <c:pt idx="1964">
                  <c:v>4.6415222377588902E-3</c:v>
                </c:pt>
                <c:pt idx="1965">
                  <c:v>4.6432007178474196E-3</c:v>
                </c:pt>
                <c:pt idx="1966">
                  <c:v>4.64488621202294E-3</c:v>
                </c:pt>
                <c:pt idx="1967">
                  <c:v>4.6465787286074402E-3</c:v>
                </c:pt>
                <c:pt idx="1968">
                  <c:v>4.6482783012419399E-3</c:v>
                </c:pt>
                <c:pt idx="1969">
                  <c:v>4.6499848748091802E-3</c:v>
                </c:pt>
                <c:pt idx="1970">
                  <c:v>4.6516984841461799E-3</c:v>
                </c:pt>
                <c:pt idx="1971">
                  <c:v>4.6534191549913303E-3</c:v>
                </c:pt>
                <c:pt idx="1972">
                  <c:v>4.6551468741529399E-3</c:v>
                </c:pt>
                <c:pt idx="1973">
                  <c:v>4.6568816213490398E-3</c:v>
                </c:pt>
                <c:pt idx="1974">
                  <c:v>4.6586234191146204E-3</c:v>
                </c:pt>
                <c:pt idx="1975">
                  <c:v>4.6603722765277203E-3</c:v>
                </c:pt>
                <c:pt idx="1976">
                  <c:v>4.6621282201064302E-3</c:v>
                </c:pt>
                <c:pt idx="1977">
                  <c:v>4.6638912182441102E-3</c:v>
                </c:pt>
                <c:pt idx="1978">
                  <c:v>4.6656612941051003E-3</c:v>
                </c:pt>
                <c:pt idx="1979">
                  <c:v>4.66743846141663E-3</c:v>
                </c:pt>
                <c:pt idx="1980">
                  <c:v>4.6692227353724502E-3</c:v>
                </c:pt>
                <c:pt idx="1981">
                  <c:v>4.6710141545806298E-3</c:v>
                </c:pt>
                <c:pt idx="1982">
                  <c:v>4.6730477593130903E-3</c:v>
                </c:pt>
                <c:pt idx="1983">
                  <c:v>4.6751542512333899E-3</c:v>
                </c:pt>
                <c:pt idx="1984">
                  <c:v>4.6772693383235597E-3</c:v>
                </c:pt>
                <c:pt idx="1985">
                  <c:v>4.67939298793378E-3</c:v>
                </c:pt>
                <c:pt idx="1986">
                  <c:v>4.6815251014877103E-3</c:v>
                </c:pt>
                <c:pt idx="1987">
                  <c:v>4.6836657745421102E-3</c:v>
                </c:pt>
                <c:pt idx="1988">
                  <c:v>4.6858151547219899E-3</c:v>
                </c:pt>
                <c:pt idx="1989">
                  <c:v>4.6879731365015598E-3</c:v>
                </c:pt>
                <c:pt idx="1990">
                  <c:v>4.6901397638268597E-3</c:v>
                </c:pt>
                <c:pt idx="1991">
                  <c:v>4.6923150691532498E-3</c:v>
                </c:pt>
                <c:pt idx="1992">
                  <c:v>4.6944991817809501E-3</c:v>
                </c:pt>
                <c:pt idx="1993">
                  <c:v>4.6966920295525997E-3</c:v>
                </c:pt>
                <c:pt idx="1994">
                  <c:v>4.6988936511215803E-3</c:v>
                </c:pt>
                <c:pt idx="1995">
                  <c:v>4.7011040611020698E-3</c:v>
                </c:pt>
                <c:pt idx="1996">
                  <c:v>4.7033233201321696E-3</c:v>
                </c:pt>
                <c:pt idx="1997">
                  <c:v>4.7055513855941604E-3</c:v>
                </c:pt>
                <c:pt idx="1998">
                  <c:v>4.7077883408103097E-3</c:v>
                </c:pt>
                <c:pt idx="1999">
                  <c:v>4.7100342007230797E-3</c:v>
                </c:pt>
                <c:pt idx="2000">
                  <c:v>4.7122890397133599E-3</c:v>
                </c:pt>
                <c:pt idx="2001">
                  <c:v>4.7145528526311596E-3</c:v>
                </c:pt>
                <c:pt idx="2002">
                  <c:v>4.7168257355291099E-3</c:v>
                </c:pt>
                <c:pt idx="2003">
                  <c:v>4.7191076591015504E-3</c:v>
                </c:pt>
                <c:pt idx="2004">
                  <c:v>4.7213986131772502E-3</c:v>
                </c:pt>
                <c:pt idx="2005">
                  <c:v>4.7229725080746299E-3</c:v>
                </c:pt>
                <c:pt idx="2006">
                  <c:v>4.7241289606556602E-3</c:v>
                </c:pt>
                <c:pt idx="2007">
                  <c:v>4.7252896518153297E-3</c:v>
                </c:pt>
                <c:pt idx="2008">
                  <c:v>4.7264546238009698E-3</c:v>
                </c:pt>
                <c:pt idx="2009">
                  <c:v>4.7276238940447499E-3</c:v>
                </c:pt>
                <c:pt idx="2010">
                  <c:v>4.7287974327978504E-3</c:v>
                </c:pt>
                <c:pt idx="2011">
                  <c:v>4.7299752444580102E-3</c:v>
                </c:pt>
                <c:pt idx="2012">
                  <c:v>4.7311572891256901E-3</c:v>
                </c:pt>
                <c:pt idx="2013">
                  <c:v>4.7323435784838797E-3</c:v>
                </c:pt>
                <c:pt idx="2014">
                  <c:v>4.7335341239075797E-3</c:v>
                </c:pt>
                <c:pt idx="2015">
                  <c:v>4.7347289510738999E-3</c:v>
                </c:pt>
                <c:pt idx="2016">
                  <c:v>4.7359280636814199E-3</c:v>
                </c:pt>
                <c:pt idx="2017">
                  <c:v>4.7371314141227902E-3</c:v>
                </c:pt>
                <c:pt idx="2018">
                  <c:v>4.7383389919827303E-3</c:v>
                </c:pt>
                <c:pt idx="2019">
                  <c:v>4.7395508123784201E-3</c:v>
                </c:pt>
                <c:pt idx="2020">
                  <c:v>4.7407668342748302E-3</c:v>
                </c:pt>
                <c:pt idx="2021">
                  <c:v>4.7419870846237997E-3</c:v>
                </c:pt>
                <c:pt idx="2022">
                  <c:v>4.7432115543269001E-3</c:v>
                </c:pt>
                <c:pt idx="2023">
                  <c:v>4.7444402420195198E-3</c:v>
                </c:pt>
                <c:pt idx="2024">
                  <c:v>4.74567313958225E-3</c:v>
                </c:pt>
                <c:pt idx="2025">
                  <c:v>4.74691022855399E-3</c:v>
                </c:pt>
                <c:pt idx="2026">
                  <c:v>4.7481444284805299E-3</c:v>
                </c:pt>
                <c:pt idx="2027">
                  <c:v>4.7493513045171899E-3</c:v>
                </c:pt>
                <c:pt idx="2028">
                  <c:v>4.7505622263542598E-3</c:v>
                </c:pt>
                <c:pt idx="2029">
                  <c:v>4.7517772047160301E-3</c:v>
                </c:pt>
                <c:pt idx="2030">
                  <c:v>4.7529962484938503E-3</c:v>
                </c:pt>
                <c:pt idx="2031">
                  <c:v>4.7542193592135396E-3</c:v>
                </c:pt>
                <c:pt idx="2032">
                  <c:v>4.7554465306575101E-3</c:v>
                </c:pt>
                <c:pt idx="2033">
                  <c:v>4.7566777556355402E-3</c:v>
                </c:pt>
                <c:pt idx="2034">
                  <c:v>4.7579130469618397E-3</c:v>
                </c:pt>
                <c:pt idx="2035">
                  <c:v>4.75915242502191E-3</c:v>
                </c:pt>
                <c:pt idx="2036">
                  <c:v>4.7603958593992199E-3</c:v>
                </c:pt>
                <c:pt idx="2037">
                  <c:v>4.76164337739143E-3</c:v>
                </c:pt>
                <c:pt idx="2038">
                  <c:v>4.7628949879637899E-3</c:v>
                </c:pt>
                <c:pt idx="2039">
                  <c:v>4.7641507019976301E-3</c:v>
                </c:pt>
                <c:pt idx="2040">
                  <c:v>4.7654105140772004E-3</c:v>
                </c:pt>
                <c:pt idx="2041">
                  <c:v>4.76667444196023E-3</c:v>
                </c:pt>
                <c:pt idx="2042">
                  <c:v>4.7679424892282402E-3</c:v>
                </c:pt>
                <c:pt idx="2043">
                  <c:v>4.7692146916763697E-3</c:v>
                </c:pt>
                <c:pt idx="2044">
                  <c:v>4.7704910165442503E-3</c:v>
                </c:pt>
                <c:pt idx="2045">
                  <c:v>4.7717715008330896E-3</c:v>
                </c:pt>
                <c:pt idx="2046">
                  <c:v>4.7730539566719302E-3</c:v>
                </c:pt>
                <c:pt idx="2047">
                  <c:v>4.7743187340404999E-3</c:v>
                </c:pt>
                <c:pt idx="2048">
                  <c:v>4.7755876123187699E-3</c:v>
                </c:pt>
                <c:pt idx="2049">
                  <c:v>4.77686060281729E-3</c:v>
                </c:pt>
                <c:pt idx="2050">
                  <c:v>4.7781377204923602E-3</c:v>
                </c:pt>
                <c:pt idx="2051">
                  <c:v>4.7794189978250402E-3</c:v>
                </c:pt>
                <c:pt idx="2052">
                  <c:v>4.7807043990070004E-3</c:v>
                </c:pt>
                <c:pt idx="2053">
                  <c:v>4.7819939696105204E-3</c:v>
                </c:pt>
                <c:pt idx="2054">
                  <c:v>4.7832877059759598E-3</c:v>
                </c:pt>
                <c:pt idx="2055">
                  <c:v>4.7845856342267701E-3</c:v>
                </c:pt>
                <c:pt idx="2056">
                  <c:v>4.7858877462819398E-3</c:v>
                </c:pt>
                <c:pt idx="2057">
                  <c:v>4.7871940538109E-3</c:v>
                </c:pt>
                <c:pt idx="2058">
                  <c:v>4.7885045718024698E-3</c:v>
                </c:pt>
                <c:pt idx="2059">
                  <c:v>4.7898193258029704E-3</c:v>
                </c:pt>
                <c:pt idx="2060">
                  <c:v>4.7911382891887696E-3</c:v>
                </c:pt>
                <c:pt idx="2061">
                  <c:v>4.79246148078326E-3</c:v>
                </c:pt>
                <c:pt idx="2062">
                  <c:v>4.7937889123738399E-3</c:v>
                </c:pt>
                <c:pt idx="2063">
                  <c:v>4.7951205948963196E-3</c:v>
                </c:pt>
                <c:pt idx="2064">
                  <c:v>4.7964565047704999E-3</c:v>
                </c:pt>
                <c:pt idx="2065">
                  <c:v>4.7977735390421199E-3</c:v>
                </c:pt>
                <c:pt idx="2066">
                  <c:v>4.7989470036325799E-3</c:v>
                </c:pt>
                <c:pt idx="2067">
                  <c:v>4.8001241510133401E-3</c:v>
                </c:pt>
                <c:pt idx="2068">
                  <c:v>4.80130495345362E-3</c:v>
                </c:pt>
                <c:pt idx="2069">
                  <c:v>4.8024894215572102E-3</c:v>
                </c:pt>
                <c:pt idx="2070">
                  <c:v>4.8036775604779203E-3</c:v>
                </c:pt>
                <c:pt idx="2071">
                  <c:v>4.80486938081602E-3</c:v>
                </c:pt>
                <c:pt idx="2072">
                  <c:v>4.8060648617469599E-3</c:v>
                </c:pt>
                <c:pt idx="2073">
                  <c:v>4.8072640120094597E-3</c:v>
                </c:pt>
                <c:pt idx="2074">
                  <c:v>4.8084668277630898E-3</c:v>
                </c:pt>
                <c:pt idx="2075">
                  <c:v>4.8096733188167703E-3</c:v>
                </c:pt>
                <c:pt idx="2076">
                  <c:v>4.8108834591578404E-3</c:v>
                </c:pt>
                <c:pt idx="2077">
                  <c:v>4.8120972645748997E-3</c:v>
                </c:pt>
                <c:pt idx="2078">
                  <c:v>4.8133147234873802E-3</c:v>
                </c:pt>
                <c:pt idx="2079">
                  <c:v>4.8145358558295496E-3</c:v>
                </c:pt>
                <c:pt idx="2080">
                  <c:v>4.8157606353633198E-3</c:v>
                </c:pt>
                <c:pt idx="2081">
                  <c:v>4.8169890744621004E-3</c:v>
                </c:pt>
                <c:pt idx="2082">
                  <c:v>4.8182211656827697E-3</c:v>
                </c:pt>
                <c:pt idx="2083">
                  <c:v>4.8195048539742798E-3</c:v>
                </c:pt>
                <c:pt idx="2084">
                  <c:v>4.8210434992801404E-3</c:v>
                </c:pt>
                <c:pt idx="2085">
                  <c:v>4.8225867887748304E-3</c:v>
                </c:pt>
                <c:pt idx="2086">
                  <c:v>4.8241346981476403E-3</c:v>
                </c:pt>
                <c:pt idx="2087">
                  <c:v>4.8256872567034497E-3</c:v>
                </c:pt>
                <c:pt idx="2088">
                  <c:v>4.8272444283479999E-3</c:v>
                </c:pt>
                <c:pt idx="2089">
                  <c:v>4.8288062493151603E-3</c:v>
                </c:pt>
                <c:pt idx="2090">
                  <c:v>4.8303727040062997E-3</c:v>
                </c:pt>
                <c:pt idx="2091">
                  <c:v>4.8319438307362402E-3</c:v>
                </c:pt>
                <c:pt idx="2092">
                  <c:v>4.8335196027270901E-3</c:v>
                </c:pt>
                <c:pt idx="2093">
                  <c:v>4.8351000346100103E-3</c:v>
                </c:pt>
                <c:pt idx="2094">
                  <c:v>4.8366851405177297E-3</c:v>
                </c:pt>
                <c:pt idx="2095">
                  <c:v>4.8382749390612403E-3</c:v>
                </c:pt>
                <c:pt idx="2096">
                  <c:v>4.8398694309087298E-3</c:v>
                </c:pt>
                <c:pt idx="2097">
                  <c:v>4.8414686278831602E-3</c:v>
                </c:pt>
                <c:pt idx="2098">
                  <c:v>4.8430725427256799E-3</c:v>
                </c:pt>
                <c:pt idx="2099">
                  <c:v>4.8446811775027503E-3</c:v>
                </c:pt>
                <c:pt idx="2100">
                  <c:v>4.8463204067183104E-3</c:v>
                </c:pt>
                <c:pt idx="2101">
                  <c:v>4.8492593034419103E-3</c:v>
                </c:pt>
                <c:pt idx="2102">
                  <c:v>4.8522076721770396E-3</c:v>
                </c:pt>
                <c:pt idx="2103">
                  <c:v>4.8551654669156301E-3</c:v>
                </c:pt>
                <c:pt idx="2104">
                  <c:v>4.8581327472756002E-3</c:v>
                </c:pt>
                <c:pt idx="2105">
                  <c:v>4.8611095741444002E-3</c:v>
                </c:pt>
                <c:pt idx="2106">
                  <c:v>4.8640959503909297E-3</c:v>
                </c:pt>
                <c:pt idx="2107">
                  <c:v>4.8670918371032396E-3</c:v>
                </c:pt>
                <c:pt idx="2108">
                  <c:v>4.87009728821018E-3</c:v>
                </c:pt>
                <c:pt idx="2109">
                  <c:v>4.8731123384848701E-3</c:v>
                </c:pt>
                <c:pt idx="2110">
                  <c:v>4.87613704593779E-3</c:v>
                </c:pt>
                <c:pt idx="2111">
                  <c:v>4.8791713711093402E-3</c:v>
                </c:pt>
                <c:pt idx="2112">
                  <c:v>4.8822153690002198E-3</c:v>
                </c:pt>
                <c:pt idx="2113">
                  <c:v>4.8852690712029301E-3</c:v>
                </c:pt>
                <c:pt idx="2114">
                  <c:v>4.8883325013874598E-3</c:v>
                </c:pt>
                <c:pt idx="2115">
                  <c:v>4.89140565423162E-3</c:v>
                </c:pt>
                <c:pt idx="2116">
                  <c:v>4.8944885845420803E-3</c:v>
                </c:pt>
                <c:pt idx="2117">
                  <c:v>4.8965613229795301E-3</c:v>
                </c:pt>
                <c:pt idx="2118">
                  <c:v>4.8979899048711096E-3</c:v>
                </c:pt>
                <c:pt idx="2119">
                  <c:v>4.8994225026455602E-3</c:v>
                </c:pt>
                <c:pt idx="2120">
                  <c:v>4.9008591415287302E-3</c:v>
                </c:pt>
                <c:pt idx="2121">
                  <c:v>4.9022998263950103E-3</c:v>
                </c:pt>
                <c:pt idx="2122">
                  <c:v>4.9037445651318101E-3</c:v>
                </c:pt>
                <c:pt idx="2123">
                  <c:v>4.90519334090687E-3</c:v>
                </c:pt>
                <c:pt idx="2124">
                  <c:v>4.9066461641988799E-3</c:v>
                </c:pt>
                <c:pt idx="2125">
                  <c:v>4.9081030316727196E-3</c:v>
                </c:pt>
                <c:pt idx="2126">
                  <c:v>4.9095639705887097E-3</c:v>
                </c:pt>
                <c:pt idx="2127">
                  <c:v>4.9110289410146902E-3</c:v>
                </c:pt>
                <c:pt idx="2128">
                  <c:v>4.9124979698654597E-3</c:v>
                </c:pt>
                <c:pt idx="2129">
                  <c:v>4.9139710495809501E-3</c:v>
                </c:pt>
                <c:pt idx="2130">
                  <c:v>4.9154481998471599E-3</c:v>
                </c:pt>
                <c:pt idx="2131">
                  <c:v>4.9169293913562196E-3</c:v>
                </c:pt>
                <c:pt idx="2132">
                  <c:v>4.9184146418837001E-3</c:v>
                </c:pt>
                <c:pt idx="2133">
                  <c:v>4.9204730917402698E-3</c:v>
                </c:pt>
                <c:pt idx="2134">
                  <c:v>4.9226326743313899E-3</c:v>
                </c:pt>
                <c:pt idx="2135">
                  <c:v>4.92479838099382E-3</c:v>
                </c:pt>
                <c:pt idx="2136">
                  <c:v>4.9269702571553197E-3</c:v>
                </c:pt>
                <c:pt idx="2137">
                  <c:v>4.92914830334828E-3</c:v>
                </c:pt>
                <c:pt idx="2138">
                  <c:v>4.9313325472559099E-3</c:v>
                </c:pt>
                <c:pt idx="2139">
                  <c:v>4.9335229425230397E-3</c:v>
                </c:pt>
                <c:pt idx="2140">
                  <c:v>4.9357195132414301E-3</c:v>
                </c:pt>
                <c:pt idx="2141">
                  <c:v>4.93792224790444E-3</c:v>
                </c:pt>
                <c:pt idx="2142">
                  <c:v>4.9401312041471501E-3</c:v>
                </c:pt>
                <c:pt idx="2143">
                  <c:v>4.9423463156463296E-3</c:v>
                </c:pt>
                <c:pt idx="2144">
                  <c:v>4.9445676211005004E-3</c:v>
                </c:pt>
                <c:pt idx="2145">
                  <c:v>4.9467951379336397E-3</c:v>
                </c:pt>
                <c:pt idx="2146">
                  <c:v>4.9490288636570099E-3</c:v>
                </c:pt>
                <c:pt idx="2147">
                  <c:v>4.9512687774726002E-3</c:v>
                </c:pt>
                <c:pt idx="2148">
                  <c:v>4.9539694040906402E-3</c:v>
                </c:pt>
                <c:pt idx="2149">
                  <c:v>4.9568896701153702E-3</c:v>
                </c:pt>
                <c:pt idx="2150">
                  <c:v>4.9598184136449303E-3</c:v>
                </c:pt>
                <c:pt idx="2151">
                  <c:v>4.9627556040919198E-3</c:v>
                </c:pt>
                <c:pt idx="2152">
                  <c:v>4.9657012815717697E-3</c:v>
                </c:pt>
                <c:pt idx="2153">
                  <c:v>4.96865549350418E-3</c:v>
                </c:pt>
                <c:pt idx="2154">
                  <c:v>4.9716182411696699E-3</c:v>
                </c:pt>
                <c:pt idx="2155">
                  <c:v>4.9745894898283304E-3</c:v>
                </c:pt>
                <c:pt idx="2156">
                  <c:v>4.97756929380883E-3</c:v>
                </c:pt>
                <c:pt idx="2157">
                  <c:v>4.9805576563848502E-3</c:v>
                </c:pt>
                <c:pt idx="2158">
                  <c:v>4.9835546365621002E-3</c:v>
                </c:pt>
                <c:pt idx="2159">
                  <c:v>4.9865602103218902E-3</c:v>
                </c:pt>
                <c:pt idx="2160">
                  <c:v>4.9895743974872403E-3</c:v>
                </c:pt>
                <c:pt idx="2161">
                  <c:v>4.9925972752524698E-3</c:v>
                </c:pt>
                <c:pt idx="2162">
                  <c:v>4.9956208178338303E-3</c:v>
                </c:pt>
                <c:pt idx="2163">
                  <c:v>4.9983256946652399E-3</c:v>
                </c:pt>
                <c:pt idx="2164">
                  <c:v>5.00103814221754E-3</c:v>
                </c:pt>
                <c:pt idx="2165">
                  <c:v>5.0037581626002697E-3</c:v>
                </c:pt>
                <c:pt idx="2166">
                  <c:v>5.00648582474788E-3</c:v>
                </c:pt>
                <c:pt idx="2167">
                  <c:v>5.0092210712355603E-3</c:v>
                </c:pt>
                <c:pt idx="2168">
                  <c:v>5.0119639316314798E-3</c:v>
                </c:pt>
                <c:pt idx="2169">
                  <c:v>5.0147144714430703E-3</c:v>
                </c:pt>
                <c:pt idx="2170">
                  <c:v>5.0174726300699999E-3</c:v>
                </c:pt>
                <c:pt idx="2171">
                  <c:v>5.02023847667741E-3</c:v>
                </c:pt>
                <c:pt idx="2172">
                  <c:v>5.0230120119390299E-3</c:v>
                </c:pt>
                <c:pt idx="2173">
                  <c:v>5.02579327146172E-3</c:v>
                </c:pt>
                <c:pt idx="2174">
                  <c:v>5.0285822282528803E-3</c:v>
                </c:pt>
                <c:pt idx="2175">
                  <c:v>5.0313789129177696E-3</c:v>
                </c:pt>
                <c:pt idx="2176">
                  <c:v>5.0341833458760598E-3</c:v>
                </c:pt>
                <c:pt idx="2177">
                  <c:v>5.0373595591802402E-3</c:v>
                </c:pt>
                <c:pt idx="2178">
                  <c:v>5.0406173091013503E-3</c:v>
                </c:pt>
                <c:pt idx="2179">
                  <c:v>5.0438843187097498E-3</c:v>
                </c:pt>
                <c:pt idx="2180">
                  <c:v>5.0471606253714501E-3</c:v>
                </c:pt>
                <c:pt idx="2181">
                  <c:v>5.0504462645216599E-3</c:v>
                </c:pt>
                <c:pt idx="2182">
                  <c:v>5.0537411879645602E-3</c:v>
                </c:pt>
                <c:pt idx="2183">
                  <c:v>5.0570454530431599E-3</c:v>
                </c:pt>
                <c:pt idx="2184">
                  <c:v>5.0603590705881702E-3</c:v>
                </c:pt>
                <c:pt idx="2185">
                  <c:v>5.06368219660875E-3</c:v>
                </c:pt>
                <c:pt idx="2186">
                  <c:v>5.0670148126109099E-3</c:v>
                </c:pt>
                <c:pt idx="2187">
                  <c:v>5.0703569618619996E-3</c:v>
                </c:pt>
                <c:pt idx="2188">
                  <c:v>5.0737086603286699E-3</c:v>
                </c:pt>
                <c:pt idx="2189">
                  <c:v>5.0770699571507996E-3</c:v>
                </c:pt>
                <c:pt idx="2190">
                  <c:v>5.08041542851721E-3</c:v>
                </c:pt>
                <c:pt idx="2191">
                  <c:v>5.0834575149773503E-3</c:v>
                </c:pt>
                <c:pt idx="2192">
                  <c:v>5.0865080738949501E-3</c:v>
                </c:pt>
                <c:pt idx="2193">
                  <c:v>5.08956705688821E-3</c:v>
                </c:pt>
                <c:pt idx="2194">
                  <c:v>5.0926344323281598E-3</c:v>
                </c:pt>
                <c:pt idx="2195">
                  <c:v>5.0957102617462599E-3</c:v>
                </c:pt>
                <c:pt idx="2196">
                  <c:v>5.0987945782508997E-3</c:v>
                </c:pt>
                <c:pt idx="2197">
                  <c:v>5.1018874233249197E-3</c:v>
                </c:pt>
                <c:pt idx="2198">
                  <c:v>5.1049887561703802E-3</c:v>
                </c:pt>
                <c:pt idx="2199">
                  <c:v>5.1080987683495196E-3</c:v>
                </c:pt>
                <c:pt idx="2200">
                  <c:v>5.1112173709241503E-3</c:v>
                </c:pt>
                <c:pt idx="2201">
                  <c:v>5.1143445825872803E-3</c:v>
                </c:pt>
                <c:pt idx="2202">
                  <c:v>5.1174803796698396E-3</c:v>
                </c:pt>
                <c:pt idx="2203">
                  <c:v>5.12062479297677E-3</c:v>
                </c:pt>
                <c:pt idx="2204">
                  <c:v>5.1237562932187801E-3</c:v>
                </c:pt>
                <c:pt idx="2205">
                  <c:v>5.1268879011990599E-3</c:v>
                </c:pt>
                <c:pt idx="2206">
                  <c:v>5.1300281022325202E-3</c:v>
                </c:pt>
                <c:pt idx="2207">
                  <c:v>5.1331768498220302E-3</c:v>
                </c:pt>
                <c:pt idx="2208">
                  <c:v>5.1363341533261402E-3</c:v>
                </c:pt>
                <c:pt idx="2209">
                  <c:v>5.1395000523974397E-3</c:v>
                </c:pt>
                <c:pt idx="2210">
                  <c:v>5.1426744775043701E-3</c:v>
                </c:pt>
                <c:pt idx="2211">
                  <c:v>5.1458574556953003E-3</c:v>
                </c:pt>
                <c:pt idx="2212">
                  <c:v>5.1490490448887899E-3</c:v>
                </c:pt>
                <c:pt idx="2213">
                  <c:v>5.1522491413908498E-3</c:v>
                </c:pt>
                <c:pt idx="2214">
                  <c:v>5.1554577895692203E-3</c:v>
                </c:pt>
                <c:pt idx="2215">
                  <c:v>5.1586750007010899E-3</c:v>
                </c:pt>
                <c:pt idx="2216">
                  <c:v>5.1619007951966799E-3</c:v>
                </c:pt>
                <c:pt idx="2217">
                  <c:v>5.1657144296521403E-3</c:v>
                </c:pt>
                <c:pt idx="2218">
                  <c:v>5.16975845402152E-3</c:v>
                </c:pt>
                <c:pt idx="2219">
                  <c:v>5.1738137280934798E-3</c:v>
                </c:pt>
                <c:pt idx="2220">
                  <c:v>5.1778802727294702E-3</c:v>
                </c:pt>
                <c:pt idx="2221">
                  <c:v>5.1819580124923296E-3</c:v>
                </c:pt>
                <c:pt idx="2222">
                  <c:v>5.1860469732490201E-3</c:v>
                </c:pt>
                <c:pt idx="2223">
                  <c:v>5.1901471556360301E-3</c:v>
                </c:pt>
                <c:pt idx="2224">
                  <c:v>5.1942585878455997E-3</c:v>
                </c:pt>
                <c:pt idx="2225">
                  <c:v>5.1983811806658401E-3</c:v>
                </c:pt>
                <c:pt idx="2226">
                  <c:v>5.2025149831839796E-3</c:v>
                </c:pt>
                <c:pt idx="2227">
                  <c:v>5.2066599614963901E-3</c:v>
                </c:pt>
                <c:pt idx="2228">
                  <c:v>5.2108161854663498E-3</c:v>
                </c:pt>
                <c:pt idx="2229">
                  <c:v>5.2149979994481699E-3</c:v>
                </c:pt>
                <c:pt idx="2230">
                  <c:v>5.21939852038498E-3</c:v>
                </c:pt>
                <c:pt idx="2231">
                  <c:v>5.2238110314147398E-3</c:v>
                </c:pt>
                <c:pt idx="2232">
                  <c:v>5.2282355639785101E-3</c:v>
                </c:pt>
                <c:pt idx="2233">
                  <c:v>5.2326720330650896E-3</c:v>
                </c:pt>
                <c:pt idx="2234">
                  <c:v>5.3802912673183399E-3</c:v>
                </c:pt>
                <c:pt idx="2235">
                  <c:v>5.4205481606781599E-3</c:v>
                </c:pt>
                <c:pt idx="2236">
                  <c:v>5.4554120152609303E-3</c:v>
                </c:pt>
                <c:pt idx="2237">
                  <c:v>5.4941621274030798E-3</c:v>
                </c:pt>
                <c:pt idx="2238">
                  <c:v>5.5445156421763996E-3</c:v>
                </c:pt>
                <c:pt idx="2239">
                  <c:v>5.6001779261753201E-3</c:v>
                </c:pt>
                <c:pt idx="2240">
                  <c:v>5.6570639184972604E-3</c:v>
                </c:pt>
                <c:pt idx="2241">
                  <c:v>5.7094384067195398E-3</c:v>
                </c:pt>
                <c:pt idx="2242">
                  <c:v>5.74735621973535E-3</c:v>
                </c:pt>
                <c:pt idx="2243">
                  <c:v>5.7926589021438197E-3</c:v>
                </c:pt>
                <c:pt idx="2244">
                  <c:v>5.8485163368180203E-3</c:v>
                </c:pt>
                <c:pt idx="2245">
                  <c:v>5.9092950453802102E-3</c:v>
                </c:pt>
                <c:pt idx="2246">
                  <c:v>5.9612032009972501E-3</c:v>
                </c:pt>
                <c:pt idx="2247">
                  <c:v>6.0007827844661696E-3</c:v>
                </c:pt>
                <c:pt idx="2248">
                  <c:v>6.0512405630166102E-3</c:v>
                </c:pt>
                <c:pt idx="2249">
                  <c:v>6.1159562815632403E-3</c:v>
                </c:pt>
                <c:pt idx="2250">
                  <c:v>6.1803467288193302E-3</c:v>
                </c:pt>
                <c:pt idx="2251">
                  <c:v>6.24019224786556E-3</c:v>
                </c:pt>
                <c:pt idx="2252">
                  <c:v>6.2963911032549403E-3</c:v>
                </c:pt>
                <c:pt idx="2253">
                  <c:v>6.3505932503265796E-3</c:v>
                </c:pt>
                <c:pt idx="2254">
                  <c:v>6.4035697309414797E-3</c:v>
                </c:pt>
                <c:pt idx="2255">
                  <c:v>6.4557118074241903E-3</c:v>
                </c:pt>
                <c:pt idx="2256">
                  <c:v>6.5069814899993798E-3</c:v>
                </c:pt>
                <c:pt idx="2257">
                  <c:v>6.5567746348797204E-3</c:v>
                </c:pt>
                <c:pt idx="2258">
                  <c:v>6.6049674310976201E-3</c:v>
                </c:pt>
                <c:pt idx="2259">
                  <c:v>6.6516654286520099E-3</c:v>
                </c:pt>
                <c:pt idx="2260">
                  <c:v>6.6974181355310596E-3</c:v>
                </c:pt>
                <c:pt idx="2261">
                  <c:v>6.7432871479555997E-3</c:v>
                </c:pt>
                <c:pt idx="2262">
                  <c:v>6.7893452761122897E-3</c:v>
                </c:pt>
                <c:pt idx="2263">
                  <c:v>6.83607943420047E-3</c:v>
                </c:pt>
                <c:pt idx="2264">
                  <c:v>6.8836098677873703E-3</c:v>
                </c:pt>
                <c:pt idx="2265">
                  <c:v>6.9317822255183003E-3</c:v>
                </c:pt>
                <c:pt idx="2266">
                  <c:v>6.9802105554766696E-3</c:v>
                </c:pt>
                <c:pt idx="2267">
                  <c:v>7.0286761552511203E-3</c:v>
                </c:pt>
                <c:pt idx="2268">
                  <c:v>7.0770862444838201E-3</c:v>
                </c:pt>
                <c:pt idx="2269">
                  <c:v>7.1253978754091396E-3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C03-4E5A-A19F-EF809A824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"/>
        <c:axId val="4"/>
      </c:scatterChart>
      <c:valAx>
        <c:axId val="1962074143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Velocity (km/s)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6.0000000000000019E-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Density (kg/m3)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962074143"/>
        <c:crosses val="autoZero"/>
        <c:crossBetween val="midCat"/>
      </c:valAx>
      <c:val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crossBetween val="midCat"/>
      </c:valAx>
      <c:valAx>
        <c:axId val="4"/>
        <c:scaling>
          <c:orientation val="minMax"/>
          <c:max val="1.0000000000000002E-2"/>
        </c:scaling>
        <c:delete val="1"/>
        <c:axPos val="r"/>
        <c:numFmt formatCode="General" sourceLinked="1"/>
        <c:majorTickMark val="out"/>
        <c:minorTickMark val="none"/>
        <c:tickLblPos val="nextTo"/>
        <c:crossAx val="3"/>
        <c:crosses val="max"/>
        <c:crossBetween val="midCat"/>
      </c:valAx>
    </c:plotArea>
    <c:legend>
      <c:legendPos val="r"/>
      <c:layout>
        <c:manualLayout>
          <c:xMode val="edge"/>
          <c:yMode val="edge"/>
          <c:x val="0.67564871736536292"/>
          <c:y val="6.0312076475810064E-2"/>
          <c:w val="0.25659776902887133"/>
          <c:h val="0.33548509700382406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71981627296587"/>
          <c:y val="5.1400554097404488E-2"/>
          <c:w val="0.76833333333333331"/>
          <c:h val="0.74302857976086323"/>
        </c:manualLayout>
      </c:layout>
      <c:scatterChart>
        <c:scatterStyle val="lineMarker"/>
        <c:varyColors val="0"/>
        <c:ser>
          <c:idx val="6"/>
          <c:order val="0"/>
          <c:tx>
            <c:v>4.3 um</c:v>
          </c:tx>
          <c:spPr>
            <a:ln w="28575">
              <a:noFill/>
            </a:ln>
          </c:spPr>
          <c:marker>
            <c:symbol val="square"/>
            <c:size val="5"/>
          </c:marker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0-8E52-4223-839D-D584B8C753D2}"/>
              </c:ext>
            </c:extLst>
          </c:dPt>
          <c:xVal>
            <c:numRef>
              <c:f>(Sheet1!$B$37:$B$41,Sheet1!$B$59)</c:f>
              <c:numCache>
                <c:formatCode>0.00</c:formatCode>
                <c:ptCount val="6"/>
                <c:pt idx="0">
                  <c:v>1.9951157766450549</c:v>
                </c:pt>
                <c:pt idx="1">
                  <c:v>2.0629287184135188</c:v>
                </c:pt>
                <c:pt idx="2">
                  <c:v>2.0437809437346712</c:v>
                </c:pt>
                <c:pt idx="3">
                  <c:v>1.3902354264600219</c:v>
                </c:pt>
                <c:pt idx="4">
                  <c:v>1.3022906652784829</c:v>
                </c:pt>
                <c:pt idx="5">
                  <c:v>1.1656976701167081</c:v>
                </c:pt>
              </c:numCache>
            </c:numRef>
          </c:xVal>
          <c:yVal>
            <c:numRef>
              <c:f>(Sheet1!$U$37:$U$41,Sheet1!$U$59)</c:f>
              <c:numCache>
                <c:formatCode>General</c:formatCode>
                <c:ptCount val="6"/>
                <c:pt idx="0">
                  <c:v>1.8849555921538759</c:v>
                </c:pt>
                <c:pt idx="3">
                  <c:v>0.27583183498518382</c:v>
                </c:pt>
                <c:pt idx="4">
                  <c:v>0.21896900795520857</c:v>
                </c:pt>
                <c:pt idx="5">
                  <c:v>8.7964594300514204E-2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52-4223-839D-D584B8C753D2}"/>
            </c:ext>
          </c:extLst>
        </c:ser>
        <c:ser>
          <c:idx val="7"/>
          <c:order val="1"/>
          <c:tx>
            <c:v>2.7 um</c:v>
          </c:tx>
          <c:spPr>
            <a:ln w="25400">
              <a:noFill/>
            </a:ln>
          </c:spPr>
          <c:marker>
            <c:symbol val="diamond"/>
            <c:size val="5"/>
          </c:marker>
          <c:xVal>
            <c:numRef>
              <c:f>Sheet1!$B$42:$B$58</c:f>
              <c:numCache>
                <c:formatCode>0.00</c:formatCode>
                <c:ptCount val="17"/>
                <c:pt idx="0">
                  <c:v>3.2948808978702404</c:v>
                </c:pt>
                <c:pt idx="1">
                  <c:v>1.7034707828615441</c:v>
                </c:pt>
                <c:pt idx="2">
                  <c:v>2.1330121964716766</c:v>
                </c:pt>
                <c:pt idx="3">
                  <c:v>4.646959162939595</c:v>
                </c:pt>
                <c:pt idx="4">
                  <c:v>#N/A</c:v>
                </c:pt>
                <c:pt idx="5">
                  <c:v>1.9554441832099909</c:v>
                </c:pt>
                <c:pt idx="6">
                  <c:v>3.1247082841061213</c:v>
                </c:pt>
                <c:pt idx="7">
                  <c:v>2.8822834032636595</c:v>
                </c:pt>
                <c:pt idx="8">
                  <c:v>3.2788831694121465</c:v>
                </c:pt>
                <c:pt idx="9">
                  <c:v>2.0235116705373177</c:v>
                </c:pt>
                <c:pt idx="10">
                  <c:v>2.2999999999999998</c:v>
                </c:pt>
                <c:pt idx="11" formatCode="General">
                  <c:v>3.75</c:v>
                </c:pt>
                <c:pt idx="12" formatCode="General">
                  <c:v>1.48</c:v>
                </c:pt>
                <c:pt idx="13" formatCode="General">
                  <c:v>2.4900000000000002</c:v>
                </c:pt>
                <c:pt idx="14" formatCode="General">
                  <c:v>1.25</c:v>
                </c:pt>
                <c:pt idx="15">
                  <c:v>2.0918740324355984</c:v>
                </c:pt>
                <c:pt idx="16">
                  <c:v>1.9365923370188187</c:v>
                </c:pt>
              </c:numCache>
            </c:numRef>
          </c:xVal>
          <c:yVal>
            <c:numRef>
              <c:f>Sheet1!$U$42:$U$58</c:f>
              <c:numCache>
                <c:formatCode>General</c:formatCode>
                <c:ptCount val="17"/>
                <c:pt idx="1">
                  <c:v>7.9482294135821766E-2</c:v>
                </c:pt>
                <c:pt idx="14">
                  <c:v>7.2256631032565244E-4</c:v>
                </c:pt>
                <c:pt idx="16">
                  <c:v>0.18629644435787474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E52-4223-839D-D584B8C75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1448752"/>
        <c:axId val="1"/>
      </c:scatterChart>
      <c:scatterChart>
        <c:scatterStyle val="lineMarker"/>
        <c:varyColors val="0"/>
        <c:ser>
          <c:idx val="4"/>
          <c:order val="2"/>
          <c:tx>
            <c:v>MTB08</c:v>
          </c:tx>
          <c:marker>
            <c:symbol val="none"/>
          </c:marker>
          <c:xVal>
            <c:numRef>
              <c:f>[1]Sheet1!$R$2:$R$2443</c:f>
              <c:numCache>
                <c:formatCode>General</c:formatCode>
                <c:ptCount val="2442"/>
                <c:pt idx="0">
                  <c:v>5.3335550705366801</c:v>
                </c:pt>
                <c:pt idx="1">
                  <c:v>5.3336509356172099</c:v>
                </c:pt>
                <c:pt idx="2">
                  <c:v>5.3337482328181505</c:v>
                </c:pt>
                <c:pt idx="3">
                  <c:v>5.3338427087746103</c:v>
                </c:pt>
                <c:pt idx="4">
                  <c:v>5.3339384715587199</c:v>
                </c:pt>
                <c:pt idx="5">
                  <c:v>5.3340319876564095</c:v>
                </c:pt>
                <c:pt idx="6">
                  <c:v>5.3341286523523408</c:v>
                </c:pt>
                <c:pt idx="7">
                  <c:v>5.3342264232021002</c:v>
                </c:pt>
                <c:pt idx="8">
                  <c:v>5.3343205447920603</c:v>
                </c:pt>
                <c:pt idx="9">
                  <c:v>5.3344168210907901</c:v>
                </c:pt>
                <c:pt idx="10">
                  <c:v>5.33451310860017</c:v>
                </c:pt>
                <c:pt idx="11">
                  <c:v>5.3346084248571497</c:v>
                </c:pt>
                <c:pt idx="12">
                  <c:v>5.3347016788084698</c:v>
                </c:pt>
                <c:pt idx="13">
                  <c:v>5.3347983291458601</c:v>
                </c:pt>
                <c:pt idx="14">
                  <c:v>5.3348939252002801</c:v>
                </c:pt>
                <c:pt idx="15">
                  <c:v>5.3349907768389704</c:v>
                </c:pt>
                <c:pt idx="16">
                  <c:v>5.3350858378303698</c:v>
                </c:pt>
                <c:pt idx="17">
                  <c:v>5.3351822135414801</c:v>
                </c:pt>
                <c:pt idx="18">
                  <c:v>5.3352763647967301</c:v>
                </c:pt>
                <c:pt idx="19">
                  <c:v>5.3353729511969501</c:v>
                </c:pt>
                <c:pt idx="20">
                  <c:v>5.3354678657642696</c:v>
                </c:pt>
                <c:pt idx="21">
                  <c:v>5.3355642206312393</c:v>
                </c:pt>
                <c:pt idx="22">
                  <c:v>5.3359777375902606</c:v>
                </c:pt>
                <c:pt idx="23">
                  <c:v>5.3361302494808793</c:v>
                </c:pt>
                <c:pt idx="24">
                  <c:v>5.3362811172348703</c:v>
                </c:pt>
                <c:pt idx="25">
                  <c:v>5.3364320456675092</c:v>
                </c:pt>
                <c:pt idx="26">
                  <c:v>5.3365827867691094</c:v>
                </c:pt>
                <c:pt idx="27">
                  <c:v>5.3367357111558604</c:v>
                </c:pt>
                <c:pt idx="28">
                  <c:v>5.3368882178258996</c:v>
                </c:pt>
                <c:pt idx="29">
                  <c:v>5.3370380079583404</c:v>
                </c:pt>
                <c:pt idx="30">
                  <c:v>5.3371891710762105</c:v>
                </c:pt>
                <c:pt idx="31">
                  <c:v>5.3373423623924001</c:v>
                </c:pt>
                <c:pt idx="32">
                  <c:v>5.3374928540986399</c:v>
                </c:pt>
                <c:pt idx="33">
                  <c:v>5.3376418071562099</c:v>
                </c:pt>
                <c:pt idx="34">
                  <c:v>5.3377952076994797</c:v>
                </c:pt>
                <c:pt idx="35">
                  <c:v>5.3379465846829097</c:v>
                </c:pt>
                <c:pt idx="36">
                  <c:v>5.3380981767018305</c:v>
                </c:pt>
                <c:pt idx="37">
                  <c:v>5.33824899961059</c:v>
                </c:pt>
                <c:pt idx="38">
                  <c:v>5.3384012725222298</c:v>
                </c:pt>
                <c:pt idx="39">
                  <c:v>5.3385515500998801</c:v>
                </c:pt>
                <c:pt idx="40">
                  <c:v>5.3387016961631701</c:v>
                </c:pt>
                <c:pt idx="41">
                  <c:v>5.3388559540524803</c:v>
                </c:pt>
                <c:pt idx="42">
                  <c:v>5.3390067067082798</c:v>
                </c:pt>
                <c:pt idx="43">
                  <c:v>5.3391571841073899</c:v>
                </c:pt>
                <c:pt idx="44">
                  <c:v>5.3393096021650397</c:v>
                </c:pt>
                <c:pt idx="45">
                  <c:v>5.3394612735742006</c:v>
                </c:pt>
                <c:pt idx="46">
                  <c:v>5.3396131596825498</c:v>
                </c:pt>
                <c:pt idx="47">
                  <c:v>5.3397653840443402</c:v>
                </c:pt>
                <c:pt idx="48">
                  <c:v>5.3399164030341</c:v>
                </c:pt>
                <c:pt idx="49">
                  <c:v>5.34006869941941</c:v>
                </c:pt>
                <c:pt idx="50">
                  <c:v>5.3402204642510798</c:v>
                </c:pt>
                <c:pt idx="51">
                  <c:v>5.3403721312688299</c:v>
                </c:pt>
                <c:pt idx="52">
                  <c:v>5.3405229696319099</c:v>
                </c:pt>
                <c:pt idx="53">
                  <c:v>5.3406725055708302</c:v>
                </c:pt>
                <c:pt idx="54">
                  <c:v>5.3408250903223902</c:v>
                </c:pt>
                <c:pt idx="55">
                  <c:v>5.3409783900658603</c:v>
                </c:pt>
                <c:pt idx="56">
                  <c:v>5.3411304019114896</c:v>
                </c:pt>
                <c:pt idx="57">
                  <c:v>5.3412823806478302</c:v>
                </c:pt>
                <c:pt idx="58">
                  <c:v>5.3414374395610702</c:v>
                </c:pt>
                <c:pt idx="59">
                  <c:v>5.3415916442827998</c:v>
                </c:pt>
                <c:pt idx="60">
                  <c:v>5.3417454153455397</c:v>
                </c:pt>
                <c:pt idx="61">
                  <c:v>5.3418993893858397</c:v>
                </c:pt>
                <c:pt idx="62">
                  <c:v>5.34205628454243</c:v>
                </c:pt>
                <c:pt idx="63">
                  <c:v>5.3422108122656997</c:v>
                </c:pt>
                <c:pt idx="64">
                  <c:v>5.3423645563256494</c:v>
                </c:pt>
                <c:pt idx="65">
                  <c:v>5.3425202285452</c:v>
                </c:pt>
                <c:pt idx="66">
                  <c:v>5.3426752453393105</c:v>
                </c:pt>
                <c:pt idx="67">
                  <c:v>5.3428293197438901</c:v>
                </c:pt>
                <c:pt idx="68">
                  <c:v>5.3429865737747102</c:v>
                </c:pt>
                <c:pt idx="69">
                  <c:v>5.3431400588691504</c:v>
                </c:pt>
                <c:pt idx="70">
                  <c:v>5.34329547621277</c:v>
                </c:pt>
                <c:pt idx="71">
                  <c:v>5.3434465477546897</c:v>
                </c:pt>
                <c:pt idx="72">
                  <c:v>5.3435989216997895</c:v>
                </c:pt>
                <c:pt idx="73">
                  <c:v>5.3437504628681003</c:v>
                </c:pt>
                <c:pt idx="74">
                  <c:v>5.3439024900709002</c:v>
                </c:pt>
                <c:pt idx="75">
                  <c:v>5.3440540634032807</c:v>
                </c:pt>
                <c:pt idx="76">
                  <c:v>5.3442037413272905</c:v>
                </c:pt>
                <c:pt idx="77">
                  <c:v>5.3443555012242099</c:v>
                </c:pt>
                <c:pt idx="78">
                  <c:v>5.3445068466985601</c:v>
                </c:pt>
                <c:pt idx="79">
                  <c:v>5.3446597081703002</c:v>
                </c:pt>
                <c:pt idx="80">
                  <c:v>5.3448092516841399</c:v>
                </c:pt>
                <c:pt idx="81">
                  <c:v>5.3449590340080606</c:v>
                </c:pt>
                <c:pt idx="82">
                  <c:v>5.3451113696407502</c:v>
                </c:pt>
                <c:pt idx="83">
                  <c:v>5.3452645862956896</c:v>
                </c:pt>
                <c:pt idx="84">
                  <c:v>5.3454174218884196</c:v>
                </c:pt>
                <c:pt idx="85">
                  <c:v>5.3455709525936603</c:v>
                </c:pt>
                <c:pt idx="86">
                  <c:v>5.3457237002993194</c:v>
                </c:pt>
                <c:pt idx="87">
                  <c:v>5.34587647397914</c:v>
                </c:pt>
                <c:pt idx="88">
                  <c:v>5.3460289431002099</c:v>
                </c:pt>
                <c:pt idx="89">
                  <c:v>5.3461836365733699</c:v>
                </c:pt>
                <c:pt idx="90">
                  <c:v>5.3463357104550298</c:v>
                </c:pt>
                <c:pt idx="91">
                  <c:v>5.3464883594028798</c:v>
                </c:pt>
                <c:pt idx="92">
                  <c:v>5.3466405515437998</c:v>
                </c:pt>
                <c:pt idx="93">
                  <c:v>5.34679380411262</c:v>
                </c:pt>
                <c:pt idx="94">
                  <c:v>5.3469464511120597</c:v>
                </c:pt>
                <c:pt idx="95">
                  <c:v>5.3470992800864998</c:v>
                </c:pt>
                <c:pt idx="96">
                  <c:v>5.3472493403868402</c:v>
                </c:pt>
                <c:pt idx="97">
                  <c:v>5.3474020385899701</c:v>
                </c:pt>
                <c:pt idx="98">
                  <c:v>5.3475545723565601</c:v>
                </c:pt>
                <c:pt idx="99">
                  <c:v>5.3477056467540995</c:v>
                </c:pt>
                <c:pt idx="100">
                  <c:v>5.3478570772620699</c:v>
                </c:pt>
                <c:pt idx="101">
                  <c:v>5.34800645956006</c:v>
                </c:pt>
                <c:pt idx="102">
                  <c:v>5.34815843433958</c:v>
                </c:pt>
                <c:pt idx="103">
                  <c:v>5.3483086213325697</c:v>
                </c:pt>
                <c:pt idx="104">
                  <c:v>5.3484599252821603</c:v>
                </c:pt>
                <c:pt idx="105">
                  <c:v>5.3486115218952301</c:v>
                </c:pt>
                <c:pt idx="106">
                  <c:v>5.3487617004674899</c:v>
                </c:pt>
                <c:pt idx="107">
                  <c:v>5.3489135272191</c:v>
                </c:pt>
                <c:pt idx="108">
                  <c:v>5.3490723784203205</c:v>
                </c:pt>
                <c:pt idx="109">
                  <c:v>5.3492329588821805</c:v>
                </c:pt>
                <c:pt idx="110">
                  <c:v>5.3493928177288597</c:v>
                </c:pt>
                <c:pt idx="111">
                  <c:v>5.3495521153018295</c:v>
                </c:pt>
                <c:pt idx="112">
                  <c:v>5.3497134913770896</c:v>
                </c:pt>
                <c:pt idx="113">
                  <c:v>5.3498746003691702</c:v>
                </c:pt>
                <c:pt idx="114">
                  <c:v>5.3500341698224103</c:v>
                </c:pt>
                <c:pt idx="115">
                  <c:v>5.3501946843101296</c:v>
                </c:pt>
                <c:pt idx="116">
                  <c:v>5.3503569165659197</c:v>
                </c:pt>
                <c:pt idx="117">
                  <c:v>5.3505182056565896</c:v>
                </c:pt>
                <c:pt idx="118">
                  <c:v>5.3506797258445005</c:v>
                </c:pt>
                <c:pt idx="119">
                  <c:v>5.35084158799995</c:v>
                </c:pt>
                <c:pt idx="120">
                  <c:v>5.3509950079073993</c:v>
                </c:pt>
                <c:pt idx="121">
                  <c:v>5.3511351394412001</c:v>
                </c:pt>
                <c:pt idx="122">
                  <c:v>5.3512708156545008</c:v>
                </c:pt>
                <c:pt idx="123">
                  <c:v>5.3514091961507599</c:v>
                </c:pt>
                <c:pt idx="124">
                  <c:v>5.3515455733670301</c:v>
                </c:pt>
                <c:pt idx="125">
                  <c:v>5.3516822153491104</c:v>
                </c:pt>
                <c:pt idx="126">
                  <c:v>5.3518168803604604</c:v>
                </c:pt>
                <c:pt idx="127">
                  <c:v>5.3519535415397304</c:v>
                </c:pt>
                <c:pt idx="128">
                  <c:v>5.3520893789603798</c:v>
                </c:pt>
                <c:pt idx="129">
                  <c:v>5.3522256018003098</c:v>
                </c:pt>
                <c:pt idx="130">
                  <c:v>5.3523582361414199</c:v>
                </c:pt>
                <c:pt idx="131">
                  <c:v>5.3524947173914894</c:v>
                </c:pt>
                <c:pt idx="132">
                  <c:v>5.3526303981711303</c:v>
                </c:pt>
                <c:pt idx="133">
                  <c:v>5.35277462501743</c:v>
                </c:pt>
                <c:pt idx="134">
                  <c:v>5.3529213897011392</c:v>
                </c:pt>
                <c:pt idx="135">
                  <c:v>5.3530664210608103</c:v>
                </c:pt>
                <c:pt idx="136">
                  <c:v>5.3532152173180902</c:v>
                </c:pt>
                <c:pt idx="137">
                  <c:v>5.35336041544869</c:v>
                </c:pt>
                <c:pt idx="138">
                  <c:v>5.3535081200284802</c:v>
                </c:pt>
                <c:pt idx="139">
                  <c:v>5.3536559878841397</c:v>
                </c:pt>
                <c:pt idx="140">
                  <c:v>5.3537999874124198</c:v>
                </c:pt>
                <c:pt idx="141">
                  <c:v>5.3539466860687801</c:v>
                </c:pt>
                <c:pt idx="142">
                  <c:v>5.3540937202669703</c:v>
                </c:pt>
                <c:pt idx="143">
                  <c:v>5.3542385498661398</c:v>
                </c:pt>
                <c:pt idx="144">
                  <c:v>5.3543858335753507</c:v>
                </c:pt>
                <c:pt idx="145">
                  <c:v>5.3545235278330798</c:v>
                </c:pt>
                <c:pt idx="146">
                  <c:v>5.3546473490924402</c:v>
                </c:pt>
                <c:pt idx="147">
                  <c:v>5.3547722813944203</c:v>
                </c:pt>
                <c:pt idx="148">
                  <c:v>5.3548957371141395</c:v>
                </c:pt>
                <c:pt idx="149">
                  <c:v>5.3550172894612595</c:v>
                </c:pt>
                <c:pt idx="150">
                  <c:v>5.3551403197708494</c:v>
                </c:pt>
                <c:pt idx="151">
                  <c:v>5.3552622499008704</c:v>
                </c:pt>
                <c:pt idx="152">
                  <c:v>5.3553845444688903</c:v>
                </c:pt>
                <c:pt idx="153">
                  <c:v>5.3555072622151201</c:v>
                </c:pt>
                <c:pt idx="154">
                  <c:v>5.3556296613638699</c:v>
                </c:pt>
                <c:pt idx="155">
                  <c:v>5.3557476004357305</c:v>
                </c:pt>
                <c:pt idx="156">
                  <c:v>5.3558709022917803</c:v>
                </c:pt>
                <c:pt idx="157">
                  <c:v>5.3559978344603199</c:v>
                </c:pt>
                <c:pt idx="158">
                  <c:v>5.3561646971096994</c:v>
                </c:pt>
                <c:pt idx="159">
                  <c:v>5.35635052066828</c:v>
                </c:pt>
                <c:pt idx="160">
                  <c:v>5.3565332283334905</c:v>
                </c:pt>
                <c:pt idx="161">
                  <c:v>5.3567175094069999</c:v>
                </c:pt>
                <c:pt idx="162">
                  <c:v>5.3569030670793802</c:v>
                </c:pt>
                <c:pt idx="163">
                  <c:v>5.3570877170072198</c:v>
                </c:pt>
                <c:pt idx="164">
                  <c:v>5.35727419555539</c:v>
                </c:pt>
                <c:pt idx="165">
                  <c:v>5.3574591987131601</c:v>
                </c:pt>
                <c:pt idx="166">
                  <c:v>5.3576473642211706</c:v>
                </c:pt>
                <c:pt idx="167">
                  <c:v>5.3578331373762706</c:v>
                </c:pt>
                <c:pt idx="168">
                  <c:v>5.3580210345926194</c:v>
                </c:pt>
                <c:pt idx="169">
                  <c:v>5.3582113310160402</c:v>
                </c:pt>
                <c:pt idx="170">
                  <c:v>5.3583728621315005</c:v>
                </c:pt>
                <c:pt idx="171">
                  <c:v>5.3585039321112795</c:v>
                </c:pt>
                <c:pt idx="172">
                  <c:v>5.3586307102137596</c:v>
                </c:pt>
                <c:pt idx="173">
                  <c:v>5.3587611472175407</c:v>
                </c:pt>
                <c:pt idx="174">
                  <c:v>5.3588869855355794</c:v>
                </c:pt>
                <c:pt idx="175">
                  <c:v>5.3590161057258303</c:v>
                </c:pt>
                <c:pt idx="176">
                  <c:v>5.3591435712643998</c:v>
                </c:pt>
                <c:pt idx="177">
                  <c:v>5.3592729090748596</c:v>
                </c:pt>
                <c:pt idx="178">
                  <c:v>5.3593984995566402</c:v>
                </c:pt>
                <c:pt idx="179">
                  <c:v>5.3595266898434</c:v>
                </c:pt>
                <c:pt idx="180">
                  <c:v>5.3596524499235798</c:v>
                </c:pt>
                <c:pt idx="181">
                  <c:v>5.3597794933870802</c:v>
                </c:pt>
                <c:pt idx="182">
                  <c:v>5.3599071391659701</c:v>
                </c:pt>
                <c:pt idx="183">
                  <c:v>5.36004495245637</c:v>
                </c:pt>
                <c:pt idx="184">
                  <c:v>5.3601846121326995</c:v>
                </c:pt>
                <c:pt idx="185">
                  <c:v>5.3603284145656502</c:v>
                </c:pt>
                <c:pt idx="186">
                  <c:v>5.3604679576637704</c:v>
                </c:pt>
                <c:pt idx="187">
                  <c:v>5.3606075879016597</c:v>
                </c:pt>
                <c:pt idx="188">
                  <c:v>5.36074852891538</c:v>
                </c:pt>
                <c:pt idx="189">
                  <c:v>5.3608875572443901</c:v>
                </c:pt>
                <c:pt idx="190">
                  <c:v>5.36102923202691</c:v>
                </c:pt>
                <c:pt idx="191">
                  <c:v>5.3611686239337395</c:v>
                </c:pt>
                <c:pt idx="192">
                  <c:v>5.3613090476900096</c:v>
                </c:pt>
                <c:pt idx="193">
                  <c:v>5.3614486238127599</c:v>
                </c:pt>
                <c:pt idx="194">
                  <c:v>5.3615876578458197</c:v>
                </c:pt>
                <c:pt idx="195">
                  <c:v>5.3617286392323003</c:v>
                </c:pt>
                <c:pt idx="196">
                  <c:v>5.3618682443160797</c:v>
                </c:pt>
                <c:pt idx="197">
                  <c:v>5.3620075969098497</c:v>
                </c:pt>
                <c:pt idx="198">
                  <c:v>5.3621449070623299</c:v>
                </c:pt>
                <c:pt idx="199">
                  <c:v>5.3622863424122897</c:v>
                </c:pt>
                <c:pt idx="200">
                  <c:v>5.3624242729648</c:v>
                </c:pt>
                <c:pt idx="201">
                  <c:v>5.3625632126534297</c:v>
                </c:pt>
                <c:pt idx="202">
                  <c:v>5.3627013429237307</c:v>
                </c:pt>
                <c:pt idx="203">
                  <c:v>5.3628404696192602</c:v>
                </c:pt>
                <c:pt idx="204">
                  <c:v>5.3629792482955496</c:v>
                </c:pt>
                <c:pt idx="205">
                  <c:v>5.3631175711961898</c:v>
                </c:pt>
                <c:pt idx="206">
                  <c:v>5.36325606741255</c:v>
                </c:pt>
                <c:pt idx="207">
                  <c:v>5.3633951796039101</c:v>
                </c:pt>
                <c:pt idx="208">
                  <c:v>5.3635338330021307</c:v>
                </c:pt>
                <c:pt idx="209">
                  <c:v>5.3636712498330494</c:v>
                </c:pt>
                <c:pt idx="210">
                  <c:v>5.3638105411435495</c:v>
                </c:pt>
                <c:pt idx="211">
                  <c:v>5.3639455097998399</c:v>
                </c:pt>
                <c:pt idx="212">
                  <c:v>5.3640839468419799</c:v>
                </c:pt>
                <c:pt idx="213">
                  <c:v>5.3642201206350704</c:v>
                </c:pt>
                <c:pt idx="214">
                  <c:v>5.3643607072302002</c:v>
                </c:pt>
                <c:pt idx="215">
                  <c:v>5.3644976000006404</c:v>
                </c:pt>
                <c:pt idx="216">
                  <c:v>5.3646366469643798</c:v>
                </c:pt>
                <c:pt idx="217">
                  <c:v>5.3647746235510603</c:v>
                </c:pt>
                <c:pt idx="218">
                  <c:v>5.3649137875518997</c:v>
                </c:pt>
                <c:pt idx="219">
                  <c:v>5.3650537919062602</c:v>
                </c:pt>
                <c:pt idx="220">
                  <c:v>5.3651948463428001</c:v>
                </c:pt>
                <c:pt idx="221">
                  <c:v>5.3653346838706106</c:v>
                </c:pt>
                <c:pt idx="222">
                  <c:v>5.3654756373459707</c:v>
                </c:pt>
                <c:pt idx="223">
                  <c:v>5.3656159866272697</c:v>
                </c:pt>
                <c:pt idx="224">
                  <c:v>5.3657543444664997</c:v>
                </c:pt>
                <c:pt idx="225">
                  <c:v>5.3658952829143303</c:v>
                </c:pt>
                <c:pt idx="226">
                  <c:v>5.3660360745345699</c:v>
                </c:pt>
                <c:pt idx="227">
                  <c:v>5.3661735347209794</c:v>
                </c:pt>
                <c:pt idx="228">
                  <c:v>5.3663140244652006</c:v>
                </c:pt>
                <c:pt idx="229">
                  <c:v>5.3664569274200105</c:v>
                </c:pt>
                <c:pt idx="230">
                  <c:v>5.3665948466301998</c:v>
                </c:pt>
                <c:pt idx="231">
                  <c:v>5.3667337667255994</c:v>
                </c:pt>
                <c:pt idx="232">
                  <c:v>5.3668711248226701</c:v>
                </c:pt>
                <c:pt idx="233">
                  <c:v>5.36699856877242</c:v>
                </c:pt>
                <c:pt idx="234">
                  <c:v>5.3671277221024001</c:v>
                </c:pt>
                <c:pt idx="235">
                  <c:v>5.36725654543093</c:v>
                </c:pt>
                <c:pt idx="236">
                  <c:v>5.3673852301496101</c:v>
                </c:pt>
                <c:pt idx="237">
                  <c:v>5.3675132615452403</c:v>
                </c:pt>
                <c:pt idx="238">
                  <c:v>5.3676401376831704</c:v>
                </c:pt>
                <c:pt idx="239">
                  <c:v>5.3677688837013902</c:v>
                </c:pt>
                <c:pt idx="240">
                  <c:v>5.3678972318765403</c:v>
                </c:pt>
                <c:pt idx="241">
                  <c:v>5.3680225679485005</c:v>
                </c:pt>
                <c:pt idx="242">
                  <c:v>5.3681502525604303</c:v>
                </c:pt>
                <c:pt idx="243">
                  <c:v>5.3682780178927292</c:v>
                </c:pt>
                <c:pt idx="244">
                  <c:v>5.3684058094958802</c:v>
                </c:pt>
                <c:pt idx="245">
                  <c:v>5.3685365159685601</c:v>
                </c:pt>
                <c:pt idx="246">
                  <c:v>5.3686715445285795</c:v>
                </c:pt>
                <c:pt idx="247">
                  <c:v>5.3688024623318098</c:v>
                </c:pt>
                <c:pt idx="248">
                  <c:v>5.3689352676597499</c:v>
                </c:pt>
                <c:pt idx="249">
                  <c:v>5.3690677974982899</c:v>
                </c:pt>
                <c:pt idx="250">
                  <c:v>5.3692018173162994</c:v>
                </c:pt>
                <c:pt idx="251">
                  <c:v>5.3693358987649695</c:v>
                </c:pt>
                <c:pt idx="252">
                  <c:v>5.3694667820039204</c:v>
                </c:pt>
                <c:pt idx="253">
                  <c:v>5.3695984952618403</c:v>
                </c:pt>
                <c:pt idx="254">
                  <c:v>5.3697285806698298</c:v>
                </c:pt>
                <c:pt idx="255">
                  <c:v>5.3698618752620293</c:v>
                </c:pt>
                <c:pt idx="256">
                  <c:v>5.3699938229800699</c:v>
                </c:pt>
                <c:pt idx="257">
                  <c:v>5.3701323654747704</c:v>
                </c:pt>
                <c:pt idx="258">
                  <c:v>5.3702738427280599</c:v>
                </c:pt>
                <c:pt idx="259">
                  <c:v>5.3704164146869298</c:v>
                </c:pt>
                <c:pt idx="260">
                  <c:v>5.3705534933623307</c:v>
                </c:pt>
                <c:pt idx="261">
                  <c:v>5.3706966998555901</c:v>
                </c:pt>
                <c:pt idx="262">
                  <c:v>5.3708375323923399</c:v>
                </c:pt>
                <c:pt idx="263">
                  <c:v>5.3709792700008503</c:v>
                </c:pt>
                <c:pt idx="264">
                  <c:v>5.3711181271557598</c:v>
                </c:pt>
                <c:pt idx="265">
                  <c:v>5.3712600767292296</c:v>
                </c:pt>
                <c:pt idx="266">
                  <c:v>5.3713985630679097</c:v>
                </c:pt>
                <c:pt idx="267">
                  <c:v>5.3715404091663803</c:v>
                </c:pt>
                <c:pt idx="268">
                  <c:v>5.3716807123913606</c:v>
                </c:pt>
                <c:pt idx="269">
                  <c:v>5.3718193320020102</c:v>
                </c:pt>
                <c:pt idx="270">
                  <c:v>5.3719552364896597</c:v>
                </c:pt>
                <c:pt idx="271">
                  <c:v>5.3720885712695701</c:v>
                </c:pt>
                <c:pt idx="272">
                  <c:v>5.3722241457600299</c:v>
                </c:pt>
                <c:pt idx="273">
                  <c:v>5.3723580662882799</c:v>
                </c:pt>
                <c:pt idx="274">
                  <c:v>5.3724904885492801</c:v>
                </c:pt>
                <c:pt idx="275">
                  <c:v>5.3726258496561003</c:v>
                </c:pt>
                <c:pt idx="276">
                  <c:v>5.3727574328747494</c:v>
                </c:pt>
                <c:pt idx="277">
                  <c:v>5.3728911292423298</c:v>
                </c:pt>
                <c:pt idx="278">
                  <c:v>5.3730250165424902</c:v>
                </c:pt>
                <c:pt idx="279">
                  <c:v>5.37315838564228</c:v>
                </c:pt>
                <c:pt idx="280">
                  <c:v>5.3732914464513097</c:v>
                </c:pt>
                <c:pt idx="281">
                  <c:v>5.3734251712034604</c:v>
                </c:pt>
                <c:pt idx="282">
                  <c:v>5.3735652248184493</c:v>
                </c:pt>
                <c:pt idx="283">
                  <c:v>5.3737108555198398</c:v>
                </c:pt>
                <c:pt idx="284">
                  <c:v>5.3738550515098105</c:v>
                </c:pt>
                <c:pt idx="285">
                  <c:v>5.3740001482398805</c:v>
                </c:pt>
                <c:pt idx="286">
                  <c:v>5.3741464168524802</c:v>
                </c:pt>
                <c:pt idx="287">
                  <c:v>5.3742905577659705</c:v>
                </c:pt>
                <c:pt idx="288">
                  <c:v>5.3744358343995096</c:v>
                </c:pt>
                <c:pt idx="289">
                  <c:v>5.3745824821691501</c:v>
                </c:pt>
                <c:pt idx="290">
                  <c:v>5.37472591199381</c:v>
                </c:pt>
                <c:pt idx="291">
                  <c:v>5.3748705489713906</c:v>
                </c:pt>
                <c:pt idx="292">
                  <c:v>5.3750154072174299</c:v>
                </c:pt>
                <c:pt idx="293">
                  <c:v>5.3751610872615903</c:v>
                </c:pt>
                <c:pt idx="294">
                  <c:v>5.3753059033828308</c:v>
                </c:pt>
                <c:pt idx="295">
                  <c:v>5.3754457584182704</c:v>
                </c:pt>
                <c:pt idx="296">
                  <c:v>5.3755878753547099</c:v>
                </c:pt>
                <c:pt idx="297">
                  <c:v>5.3757271375199895</c:v>
                </c:pt>
                <c:pt idx="298">
                  <c:v>5.3758678953065804</c:v>
                </c:pt>
                <c:pt idx="299">
                  <c:v>5.3760075141902499</c:v>
                </c:pt>
                <c:pt idx="300">
                  <c:v>5.3761472302224602</c:v>
                </c:pt>
                <c:pt idx="301">
                  <c:v>5.3762858820872896</c:v>
                </c:pt>
                <c:pt idx="302">
                  <c:v>5.3764249858373994</c:v>
                </c:pt>
                <c:pt idx="303">
                  <c:v>5.3765654536741705</c:v>
                </c:pt>
                <c:pt idx="304">
                  <c:v>5.3767037278229202</c:v>
                </c:pt>
                <c:pt idx="305">
                  <c:v>5.3768432205057799</c:v>
                </c:pt>
                <c:pt idx="306">
                  <c:v>5.3769813701139597</c:v>
                </c:pt>
                <c:pt idx="307">
                  <c:v>5.3771219671797397</c:v>
                </c:pt>
                <c:pt idx="308">
                  <c:v>5.3772609189995304</c:v>
                </c:pt>
                <c:pt idx="309">
                  <c:v>5.3773985065099099</c:v>
                </c:pt>
                <c:pt idx="310">
                  <c:v>5.3775377212442104</c:v>
                </c:pt>
                <c:pt idx="311">
                  <c:v>5.3776744884637804</c:v>
                </c:pt>
                <c:pt idx="312">
                  <c:v>5.3778133985025596</c:v>
                </c:pt>
                <c:pt idx="313">
                  <c:v>5.3779524934797402</c:v>
                </c:pt>
                <c:pt idx="314">
                  <c:v>5.3780901181710901</c:v>
                </c:pt>
                <c:pt idx="315">
                  <c:v>5.3782291782312992</c:v>
                </c:pt>
                <c:pt idx="316">
                  <c:v>5.3783653843453605</c:v>
                </c:pt>
                <c:pt idx="317">
                  <c:v>5.3785024073599796</c:v>
                </c:pt>
                <c:pt idx="318">
                  <c:v>5.37864066187523</c:v>
                </c:pt>
                <c:pt idx="319">
                  <c:v>5.3787737390413302</c:v>
                </c:pt>
                <c:pt idx="320">
                  <c:v>5.3789000546267598</c:v>
                </c:pt>
                <c:pt idx="321">
                  <c:v>5.3790259421048408</c:v>
                </c:pt>
                <c:pt idx="322">
                  <c:v>5.3791534690932004</c:v>
                </c:pt>
                <c:pt idx="323">
                  <c:v>5.3792786591530506</c:v>
                </c:pt>
                <c:pt idx="324">
                  <c:v>5.3794047504826406</c:v>
                </c:pt>
                <c:pt idx="325">
                  <c:v>5.3795304719850803</c:v>
                </c:pt>
                <c:pt idx="326">
                  <c:v>5.3796571751687399</c:v>
                </c:pt>
                <c:pt idx="327">
                  <c:v>5.3797789626864398</c:v>
                </c:pt>
                <c:pt idx="328">
                  <c:v>5.3799030625227697</c:v>
                </c:pt>
                <c:pt idx="329">
                  <c:v>5.3800284907652607</c:v>
                </c:pt>
                <c:pt idx="330">
                  <c:v>5.3801524036698201</c:v>
                </c:pt>
                <c:pt idx="331">
                  <c:v>5.3802761748720007</c:v>
                </c:pt>
                <c:pt idx="332">
                  <c:v>5.3804004905511897</c:v>
                </c:pt>
                <c:pt idx="333">
                  <c:v>5.38052551905092</c:v>
                </c:pt>
                <c:pt idx="334">
                  <c:v>5.3806492483489299</c:v>
                </c:pt>
                <c:pt idx="335">
                  <c:v>5.3807725342342305</c:v>
                </c:pt>
                <c:pt idx="336">
                  <c:v>5.3808963583365799</c:v>
                </c:pt>
                <c:pt idx="337">
                  <c:v>5.3810181865557896</c:v>
                </c:pt>
                <c:pt idx="338">
                  <c:v>5.3811403104756703</c:v>
                </c:pt>
                <c:pt idx="339">
                  <c:v>5.3812615976001501</c:v>
                </c:pt>
                <c:pt idx="340">
                  <c:v>5.3813836527396894</c:v>
                </c:pt>
                <c:pt idx="341">
                  <c:v>5.3815020066179304</c:v>
                </c:pt>
                <c:pt idx="342">
                  <c:v>5.3816266960788095</c:v>
                </c:pt>
                <c:pt idx="343">
                  <c:v>5.38174430689598</c:v>
                </c:pt>
                <c:pt idx="344">
                  <c:v>5.3818595183911206</c:v>
                </c:pt>
                <c:pt idx="345">
                  <c:v>5.3819735401713196</c:v>
                </c:pt>
                <c:pt idx="346">
                  <c:v>5.3820885879521603</c:v>
                </c:pt>
                <c:pt idx="347">
                  <c:v>5.3821999012895203</c:v>
                </c:pt>
                <c:pt idx="348">
                  <c:v>5.3823118958452794</c:v>
                </c:pt>
                <c:pt idx="349">
                  <c:v>5.3824244892735393</c:v>
                </c:pt>
                <c:pt idx="350">
                  <c:v>5.3825340347657304</c:v>
                </c:pt>
                <c:pt idx="351">
                  <c:v>5.3826462986791999</c:v>
                </c:pt>
                <c:pt idx="352">
                  <c:v>5.3827557582760299</c:v>
                </c:pt>
                <c:pt idx="353">
                  <c:v>5.3828645810342497</c:v>
                </c:pt>
                <c:pt idx="354">
                  <c:v>5.3829736478701697</c:v>
                </c:pt>
                <c:pt idx="355">
                  <c:v>5.3830823109430206</c:v>
                </c:pt>
                <c:pt idx="356">
                  <c:v>5.3831938774296004</c:v>
                </c:pt>
                <c:pt idx="357">
                  <c:v>5.3833051743103795</c:v>
                </c:pt>
                <c:pt idx="358">
                  <c:v>5.3834179347911801</c:v>
                </c:pt>
                <c:pt idx="359">
                  <c:v>5.3835323187486406</c:v>
                </c:pt>
                <c:pt idx="360">
                  <c:v>5.3836425532896204</c:v>
                </c:pt>
                <c:pt idx="361">
                  <c:v>5.3837527680867101</c:v>
                </c:pt>
                <c:pt idx="362">
                  <c:v>5.3838624365232501</c:v>
                </c:pt>
                <c:pt idx="363">
                  <c:v>5.3839743615241895</c:v>
                </c:pt>
                <c:pt idx="364">
                  <c:v>5.3840829059727806</c:v>
                </c:pt>
                <c:pt idx="365">
                  <c:v>5.3841925475921695</c:v>
                </c:pt>
                <c:pt idx="366">
                  <c:v>5.3843009813208402</c:v>
                </c:pt>
                <c:pt idx="367">
                  <c:v>5.3844073434608601</c:v>
                </c:pt>
                <c:pt idx="368">
                  <c:v>5.3845096423429206</c:v>
                </c:pt>
                <c:pt idx="369">
                  <c:v>5.3845999137288203</c:v>
                </c:pt>
                <c:pt idx="370">
                  <c:v>5.3846870718574005</c:v>
                </c:pt>
                <c:pt idx="371">
                  <c:v>5.3847713242204902</c:v>
                </c:pt>
                <c:pt idx="372">
                  <c:v>5.3848536860264904</c:v>
                </c:pt>
                <c:pt idx="373">
                  <c:v>5.3849401784474402</c:v>
                </c:pt>
                <c:pt idx="374">
                  <c:v>5.3850201829684403</c:v>
                </c:pt>
                <c:pt idx="375">
                  <c:v>5.3851027195500301</c:v>
                </c:pt>
                <c:pt idx="376">
                  <c:v>5.3851819343265799</c:v>
                </c:pt>
                <c:pt idx="377">
                  <c:v>5.38526051973873</c:v>
                </c:pt>
                <c:pt idx="378">
                  <c:v>5.3853365483700397</c:v>
                </c:pt>
                <c:pt idx="379">
                  <c:v>5.3854141793059096</c:v>
                </c:pt>
                <c:pt idx="380">
                  <c:v>5.3854887065244101</c:v>
                </c:pt>
                <c:pt idx="381">
                  <c:v>5.3855520812384503</c:v>
                </c:pt>
                <c:pt idx="382">
                  <c:v>5.3856131234338003</c:v>
                </c:pt>
                <c:pt idx="383">
                  <c:v>5.3856703488800806</c:v>
                </c:pt>
                <c:pt idx="384">
                  <c:v>5.38572966803744</c:v>
                </c:pt>
                <c:pt idx="385">
                  <c:v>5.3857869566186096</c:v>
                </c:pt>
                <c:pt idx="386">
                  <c:v>5.3858416971130803</c:v>
                </c:pt>
                <c:pt idx="387">
                  <c:v>5.38589723892881</c:v>
                </c:pt>
                <c:pt idx="388">
                  <c:v>5.3859489085960908</c:v>
                </c:pt>
                <c:pt idx="389">
                  <c:v>5.3860003803529901</c:v>
                </c:pt>
                <c:pt idx="390">
                  <c:v>5.3860512353391599</c:v>
                </c:pt>
                <c:pt idx="391">
                  <c:v>5.3861004906811001</c:v>
                </c:pt>
                <c:pt idx="392">
                  <c:v>5.3861477326349005</c:v>
                </c:pt>
                <c:pt idx="393">
                  <c:v>5.3861906126563399</c:v>
                </c:pt>
                <c:pt idx="394">
                  <c:v>5.3862269689614708</c:v>
                </c:pt>
                <c:pt idx="395">
                  <c:v>5.3862622936630098</c:v>
                </c:pt>
                <c:pt idx="396">
                  <c:v>5.3862973232801092</c:v>
                </c:pt>
                <c:pt idx="397">
                  <c:v>5.3863296124355502</c:v>
                </c:pt>
                <c:pt idx="398">
                  <c:v>5.3863610697314099</c:v>
                </c:pt>
                <c:pt idx="399">
                  <c:v>5.3863891257223706</c:v>
                </c:pt>
                <c:pt idx="400">
                  <c:v>5.3864168998851802</c:v>
                </c:pt>
                <c:pt idx="401">
                  <c:v>5.3864432364093195</c:v>
                </c:pt>
                <c:pt idx="402">
                  <c:v>5.3864669304622304</c:v>
                </c:pt>
                <c:pt idx="403">
                  <c:v>5.3864891502027703</c:v>
                </c:pt>
                <c:pt idx="404">
                  <c:v>5.3865090262257098</c:v>
                </c:pt>
                <c:pt idx="405">
                  <c:v>5.3865471292466998</c:v>
                </c:pt>
                <c:pt idx="406">
                  <c:v>5.3866124029619291</c:v>
                </c:pt>
                <c:pt idx="407">
                  <c:v>5.3866794484123002</c:v>
                </c:pt>
                <c:pt idx="408">
                  <c:v>5.3867461789911406</c:v>
                </c:pt>
                <c:pt idx="409">
                  <c:v>5.3868132028592095</c:v>
                </c:pt>
                <c:pt idx="410">
                  <c:v>5.3868800614055896</c:v>
                </c:pt>
                <c:pt idx="411">
                  <c:v>5.3869448633161703</c:v>
                </c:pt>
                <c:pt idx="412">
                  <c:v>5.3870061779510401</c:v>
                </c:pt>
                <c:pt idx="413">
                  <c:v>5.3870676492803504</c:v>
                </c:pt>
                <c:pt idx="414">
                  <c:v>5.3871254335021508</c:v>
                </c:pt>
                <c:pt idx="415">
                  <c:v>5.3871826441510802</c:v>
                </c:pt>
                <c:pt idx="416">
                  <c:v>5.3872408908696698</c:v>
                </c:pt>
                <c:pt idx="417">
                  <c:v>5.3872933063254402</c:v>
                </c:pt>
                <c:pt idx="418">
                  <c:v>5.3873311184530799</c:v>
                </c:pt>
                <c:pt idx="419">
                  <c:v>5.3873683896650197</c:v>
                </c:pt>
                <c:pt idx="420">
                  <c:v>5.38740414278121</c:v>
                </c:pt>
                <c:pt idx="421">
                  <c:v>5.3874359977822897</c:v>
                </c:pt>
                <c:pt idx="422">
                  <c:v>5.3874680632996901</c:v>
                </c:pt>
                <c:pt idx="423">
                  <c:v>5.3874981391601597</c:v>
                </c:pt>
                <c:pt idx="424">
                  <c:v>5.3875275936709608</c:v>
                </c:pt>
                <c:pt idx="425">
                  <c:v>5.3875508097207003</c:v>
                </c:pt>
                <c:pt idx="426">
                  <c:v>5.3875769914249307</c:v>
                </c:pt>
                <c:pt idx="427">
                  <c:v>5.3875988335751401</c:v>
                </c:pt>
                <c:pt idx="428">
                  <c:v>5.3876173351210603</c:v>
                </c:pt>
                <c:pt idx="429">
                  <c:v>5.3876379859482304</c:v>
                </c:pt>
                <c:pt idx="430">
                  <c:v>5.3876613867590804</c:v>
                </c:pt>
                <c:pt idx="431">
                  <c:v>5.3876824608627603</c:v>
                </c:pt>
                <c:pt idx="432">
                  <c:v>5.3877044796778204</c:v>
                </c:pt>
                <c:pt idx="433">
                  <c:v>5.3877238461069998</c:v>
                </c:pt>
                <c:pt idx="434">
                  <c:v>5.3877415242168798</c:v>
                </c:pt>
                <c:pt idx="435">
                  <c:v>5.3877562525168798</c:v>
                </c:pt>
                <c:pt idx="436">
                  <c:v>5.3877663907963198</c:v>
                </c:pt>
                <c:pt idx="437">
                  <c:v>5.3877794313103307</c:v>
                </c:pt>
                <c:pt idx="438">
                  <c:v>5.3877897200451397</c:v>
                </c:pt>
                <c:pt idx="439">
                  <c:v>5.3877954728389605</c:v>
                </c:pt>
                <c:pt idx="440">
                  <c:v>5.38780287386352</c:v>
                </c:pt>
                <c:pt idx="441">
                  <c:v>5.38780551127397</c:v>
                </c:pt>
                <c:pt idx="442">
                  <c:v>5.3878122227688499</c:v>
                </c:pt>
                <c:pt idx="443">
                  <c:v>5.3878246139759902</c:v>
                </c:pt>
                <c:pt idx="444">
                  <c:v>5.3878327933498307</c:v>
                </c:pt>
                <c:pt idx="445">
                  <c:v>5.3878388159325104</c:v>
                </c:pt>
                <c:pt idx="446">
                  <c:v>5.3878458686421498</c:v>
                </c:pt>
                <c:pt idx="447">
                  <c:v>5.3878472212662203</c:v>
                </c:pt>
                <c:pt idx="448">
                  <c:v>5.3878490544347093</c:v>
                </c:pt>
                <c:pt idx="449">
                  <c:v>5.3878472544134999</c:v>
                </c:pt>
                <c:pt idx="450">
                  <c:v>5.38784485027616</c:v>
                </c:pt>
                <c:pt idx="451">
                  <c:v>5.38783921555072</c:v>
                </c:pt>
                <c:pt idx="452">
                  <c:v>5.38783025052496</c:v>
                </c:pt>
                <c:pt idx="453">
                  <c:v>5.3878213963325594</c:v>
                </c:pt>
                <c:pt idx="454">
                  <c:v>5.3878086308074202</c:v>
                </c:pt>
                <c:pt idx="455">
                  <c:v>5.3877722639098504</c:v>
                </c:pt>
                <c:pt idx="456">
                  <c:v>5.3877341786807005</c:v>
                </c:pt>
                <c:pt idx="457">
                  <c:v>5.3876915602623701</c:v>
                </c:pt>
                <c:pt idx="458">
                  <c:v>5.3876473813954595</c:v>
                </c:pt>
                <c:pt idx="459">
                  <c:v>5.3875974502988706</c:v>
                </c:pt>
                <c:pt idx="460">
                  <c:v>5.3875485482208996</c:v>
                </c:pt>
                <c:pt idx="461">
                  <c:v>5.3874916475234</c:v>
                </c:pt>
                <c:pt idx="462">
                  <c:v>5.3874358089199808</c:v>
                </c:pt>
                <c:pt idx="463">
                  <c:v>5.3873782345246601</c:v>
                </c:pt>
                <c:pt idx="464">
                  <c:v>5.3873123318796097</c:v>
                </c:pt>
                <c:pt idx="465">
                  <c:v>5.3872443178151199</c:v>
                </c:pt>
                <c:pt idx="466">
                  <c:v>5.3871737461543798</c:v>
                </c:pt>
                <c:pt idx="467">
                  <c:v>5.3871000618037694</c:v>
                </c:pt>
                <c:pt idx="468">
                  <c:v>5.3870184655209199</c:v>
                </c:pt>
                <c:pt idx="469">
                  <c:v>5.3869366509914096</c:v>
                </c:pt>
                <c:pt idx="470">
                  <c:v>5.38685087929034</c:v>
                </c:pt>
                <c:pt idx="471">
                  <c:v>5.38675735485592</c:v>
                </c:pt>
                <c:pt idx="472">
                  <c:v>5.3866646892840695</c:v>
                </c:pt>
                <c:pt idx="473">
                  <c:v>5.3865667907415098</c:v>
                </c:pt>
                <c:pt idx="474">
                  <c:v>5.3864633919764504</c:v>
                </c:pt>
                <c:pt idx="475">
                  <c:v>5.3863567189118404</c:v>
                </c:pt>
                <c:pt idx="476">
                  <c:v>5.3862490278494395</c:v>
                </c:pt>
                <c:pt idx="477">
                  <c:v>5.3861366896400202</c:v>
                </c:pt>
                <c:pt idx="478">
                  <c:v>5.3860190997299995</c:v>
                </c:pt>
                <c:pt idx="479">
                  <c:v>5.3859055021178701</c:v>
                </c:pt>
                <c:pt idx="480">
                  <c:v>5.3857998588056502</c:v>
                </c:pt>
                <c:pt idx="481">
                  <c:v>5.3856894472407104</c:v>
                </c:pt>
                <c:pt idx="482">
                  <c:v>5.3855774298485004</c:v>
                </c:pt>
                <c:pt idx="483">
                  <c:v>5.3854622898462505</c:v>
                </c:pt>
                <c:pt idx="484">
                  <c:v>5.3853424156144403</c:v>
                </c:pt>
                <c:pt idx="485">
                  <c:v>5.3852165819178195</c:v>
                </c:pt>
                <c:pt idx="486">
                  <c:v>5.3850876699567998</c:v>
                </c:pt>
                <c:pt idx="487">
                  <c:v>5.3849589329236496</c:v>
                </c:pt>
                <c:pt idx="488">
                  <c:v>5.3848214428470298</c:v>
                </c:pt>
                <c:pt idx="489">
                  <c:v>5.3846826295490704</c:v>
                </c:pt>
                <c:pt idx="490">
                  <c:v>5.3845415827041201</c:v>
                </c:pt>
                <c:pt idx="491">
                  <c:v>5.3843919791169599</c:v>
                </c:pt>
                <c:pt idx="492">
                  <c:v>5.38423411131508</c:v>
                </c:pt>
                <c:pt idx="493">
                  <c:v>5.3840739452590896</c:v>
                </c:pt>
                <c:pt idx="494">
                  <c:v>5.3839063665705797</c:v>
                </c:pt>
                <c:pt idx="495">
                  <c:v>5.3837323903461298</c:v>
                </c:pt>
                <c:pt idx="496">
                  <c:v>5.3835588642221897</c:v>
                </c:pt>
                <c:pt idx="497">
                  <c:v>5.3833784875056301</c:v>
                </c:pt>
                <c:pt idx="498">
                  <c:v>5.3831912943903495</c:v>
                </c:pt>
                <c:pt idx="499">
                  <c:v>5.38300302276427</c:v>
                </c:pt>
                <c:pt idx="500">
                  <c:v>5.38281127859603</c:v>
                </c:pt>
                <c:pt idx="501">
                  <c:v>5.3826124836805702</c:v>
                </c:pt>
                <c:pt idx="502">
                  <c:v>5.38241199057203</c:v>
                </c:pt>
                <c:pt idx="503">
                  <c:v>5.3822072929212901</c:v>
                </c:pt>
                <c:pt idx="504">
                  <c:v>5.3820012954323602</c:v>
                </c:pt>
                <c:pt idx="505">
                  <c:v>5.3817900048992593</c:v>
                </c:pt>
                <c:pt idx="506">
                  <c:v>5.3815747834371104</c:v>
                </c:pt>
                <c:pt idx="507">
                  <c:v>5.3813568344742198</c:v>
                </c:pt>
                <c:pt idx="508">
                  <c:v>5.3811324684388904</c:v>
                </c:pt>
                <c:pt idx="509">
                  <c:v>5.3809056171128002</c:v>
                </c:pt>
                <c:pt idx="510">
                  <c:v>5.38067494367486</c:v>
                </c:pt>
                <c:pt idx="511">
                  <c:v>5.3804409681205199</c:v>
                </c:pt>
                <c:pt idx="512">
                  <c:v>5.38021225705831</c:v>
                </c:pt>
                <c:pt idx="513">
                  <c:v>5.37997438629532</c:v>
                </c:pt>
                <c:pt idx="514">
                  <c:v>5.3797316848297294</c:v>
                </c:pt>
                <c:pt idx="515">
                  <c:v>5.3794806473528398</c:v>
                </c:pt>
                <c:pt idx="516">
                  <c:v>5.3792153913957304</c:v>
                </c:pt>
                <c:pt idx="517">
                  <c:v>5.3789469824345097</c:v>
                </c:pt>
                <c:pt idx="518">
                  <c:v>5.3786622625358698</c:v>
                </c:pt>
                <c:pt idx="519">
                  <c:v>5.3783703271857703</c:v>
                </c:pt>
                <c:pt idx="520">
                  <c:v>5.3780751755155798</c:v>
                </c:pt>
                <c:pt idx="521">
                  <c:v>5.3777624400061708</c:v>
                </c:pt>
                <c:pt idx="522">
                  <c:v>5.3774554399597703</c:v>
                </c:pt>
                <c:pt idx="523">
                  <c:v>5.3771383580810896</c:v>
                </c:pt>
                <c:pt idx="524">
                  <c:v>5.3768097034767095</c:v>
                </c:pt>
                <c:pt idx="525">
                  <c:v>5.3764710045214601</c:v>
                </c:pt>
                <c:pt idx="526">
                  <c:v>5.3761244596772908</c:v>
                </c:pt>
                <c:pt idx="527">
                  <c:v>5.3757708851473902</c:v>
                </c:pt>
                <c:pt idx="528">
                  <c:v>5.3754122657339201</c:v>
                </c:pt>
                <c:pt idx="529">
                  <c:v>5.3750385238649701</c:v>
                </c:pt>
                <c:pt idx="530">
                  <c:v>5.3746477228224405</c:v>
                </c:pt>
                <c:pt idx="531">
                  <c:v>5.3742579245162299</c:v>
                </c:pt>
                <c:pt idx="532">
                  <c:v>5.3738587614167104</c:v>
                </c:pt>
                <c:pt idx="533">
                  <c:v>5.3734565677457304</c:v>
                </c:pt>
                <c:pt idx="534">
                  <c:v>5.3730519598276496</c:v>
                </c:pt>
                <c:pt idx="535">
                  <c:v>5.3726260068434701</c:v>
                </c:pt>
                <c:pt idx="536">
                  <c:v>5.3722018960309299</c:v>
                </c:pt>
                <c:pt idx="537">
                  <c:v>5.3717756712490097</c:v>
                </c:pt>
                <c:pt idx="538">
                  <c:v>5.3713429320293802</c:v>
                </c:pt>
                <c:pt idx="539">
                  <c:v>5.3709056966104702</c:v>
                </c:pt>
                <c:pt idx="540">
                  <c:v>5.3704579039039002</c:v>
                </c:pt>
                <c:pt idx="541">
                  <c:v>5.3700181031448002</c:v>
                </c:pt>
                <c:pt idx="542">
                  <c:v>5.3695755821675304</c:v>
                </c:pt>
                <c:pt idx="543">
                  <c:v>5.3691120838866002</c:v>
                </c:pt>
                <c:pt idx="544">
                  <c:v>5.3687023982958202</c:v>
                </c:pt>
                <c:pt idx="545">
                  <c:v>5.3682549749612898</c:v>
                </c:pt>
                <c:pt idx="546">
                  <c:v>5.36780974513003</c:v>
                </c:pt>
                <c:pt idx="547">
                  <c:v>5.3673358552090606</c:v>
                </c:pt>
                <c:pt idx="548">
                  <c:v>5.3668550724070405</c:v>
                </c:pt>
                <c:pt idx="549">
                  <c:v>5.3664092260572795</c:v>
                </c:pt>
                <c:pt idx="550">
                  <c:v>5.3659318189268497</c:v>
                </c:pt>
                <c:pt idx="551">
                  <c:v>5.3654753088777998</c:v>
                </c:pt>
                <c:pt idx="552">
                  <c:v>5.3649174346397199</c:v>
                </c:pt>
                <c:pt idx="553">
                  <c:v>5.3643798788500394</c:v>
                </c:pt>
                <c:pt idx="554">
                  <c:v>5.3638770290916398</c:v>
                </c:pt>
                <c:pt idx="555">
                  <c:v>5.3633255819904395</c:v>
                </c:pt>
                <c:pt idx="556">
                  <c:v>5.3627751316664796</c:v>
                </c:pt>
                <c:pt idx="557">
                  <c:v>5.3621544073810297</c:v>
                </c:pt>
                <c:pt idx="558">
                  <c:v>5.3614458645732501</c:v>
                </c:pt>
                <c:pt idx="559">
                  <c:v>5.3605803882032292</c:v>
                </c:pt>
                <c:pt idx="560">
                  <c:v>5.35961592356864</c:v>
                </c:pt>
                <c:pt idx="561">
                  <c:v>5.3586398660891703</c:v>
                </c:pt>
                <c:pt idx="562">
                  <c:v>5.35761683920098</c:v>
                </c:pt>
                <c:pt idx="563">
                  <c:v>5.3565810064641104</c:v>
                </c:pt>
                <c:pt idx="564">
                  <c:v>5.3555716666707305</c:v>
                </c:pt>
                <c:pt idx="565">
                  <c:v>5.3544537046123093</c:v>
                </c:pt>
                <c:pt idx="566">
                  <c:v>5.3532592440631497</c:v>
                </c:pt>
                <c:pt idx="567">
                  <c:v>5.3519721410774803</c:v>
                </c:pt>
                <c:pt idx="568">
                  <c:v>5.3506376222463095</c:v>
                </c:pt>
                <c:pt idx="569">
                  <c:v>5.3493022995733002</c:v>
                </c:pt>
                <c:pt idx="570">
                  <c:v>5.3478921384867002</c:v>
                </c:pt>
                <c:pt idx="571">
                  <c:v>5.34645250784805</c:v>
                </c:pt>
                <c:pt idx="572">
                  <c:v>5.3449269066551999</c:v>
                </c:pt>
                <c:pt idx="573">
                  <c:v>5.3433864830390707</c:v>
                </c:pt>
                <c:pt idx="574">
                  <c:v>5.34178535657556</c:v>
                </c:pt>
                <c:pt idx="575">
                  <c:v>5.3401445852087202</c:v>
                </c:pt>
                <c:pt idx="576">
                  <c:v>5.33882766073165</c:v>
                </c:pt>
                <c:pt idx="577">
                  <c:v>5.3376864278745995</c:v>
                </c:pt>
                <c:pt idx="578">
                  <c:v>5.3370618434111101</c:v>
                </c:pt>
                <c:pt idx="579">
                  <c:v>5.3364000027706799</c:v>
                </c:pt>
                <c:pt idx="580">
                  <c:v>5.3356817896855802</c:v>
                </c:pt>
                <c:pt idx="581">
                  <c:v>5.3349163968692803</c:v>
                </c:pt>
                <c:pt idx="582">
                  <c:v>5.33409316969444</c:v>
                </c:pt>
                <c:pt idx="583">
                  <c:v>5.3332104178451001</c:v>
                </c:pt>
                <c:pt idx="584">
                  <c:v>5.3322779594120204</c:v>
                </c:pt>
                <c:pt idx="585">
                  <c:v>5.3312910907825799</c:v>
                </c:pt>
                <c:pt idx="586">
                  <c:v>5.3302490357801702</c:v>
                </c:pt>
                <c:pt idx="587">
                  <c:v>5.3291493600993203</c:v>
                </c:pt>
                <c:pt idx="588">
                  <c:v>5.32799325273613</c:v>
                </c:pt>
                <c:pt idx="589">
                  <c:v>5.3267714191955298</c:v>
                </c:pt>
                <c:pt idx="590">
                  <c:v>5.3254784865254798</c:v>
                </c:pt>
                <c:pt idx="591">
                  <c:v>5.32415406006995</c:v>
                </c:pt>
                <c:pt idx="592">
                  <c:v>5.3228088849102599</c:v>
                </c:pt>
                <c:pt idx="593">
                  <c:v>5.32144278460507</c:v>
                </c:pt>
                <c:pt idx="594">
                  <c:v>5.3200553131450494</c:v>
                </c:pt>
                <c:pt idx="595">
                  <c:v>5.3186360914720296</c:v>
                </c:pt>
                <c:pt idx="596">
                  <c:v>5.3172120273462493</c:v>
                </c:pt>
                <c:pt idx="597">
                  <c:v>5.3157673242478207</c:v>
                </c:pt>
                <c:pt idx="598">
                  <c:v>5.3143000079446603</c:v>
                </c:pt>
                <c:pt idx="599">
                  <c:v>5.3128094752521502</c:v>
                </c:pt>
                <c:pt idx="600">
                  <c:v>5.3113093036105905</c:v>
                </c:pt>
                <c:pt idx="601">
                  <c:v>5.3097830929854704</c:v>
                </c:pt>
                <c:pt idx="602">
                  <c:v>5.3082524821908796</c:v>
                </c:pt>
                <c:pt idx="603">
                  <c:v>5.30671957990723</c:v>
                </c:pt>
                <c:pt idx="604">
                  <c:v>5.3051643904963299</c:v>
                </c:pt>
                <c:pt idx="605">
                  <c:v>5.3035954592169299</c:v>
                </c:pt>
                <c:pt idx="606">
                  <c:v>5.3020144708839201</c:v>
                </c:pt>
                <c:pt idx="607">
                  <c:v>5.3004091436652399</c:v>
                </c:pt>
                <c:pt idx="608">
                  <c:v>5.2987985308247199</c:v>
                </c:pt>
                <c:pt idx="609">
                  <c:v>5.2971650134879598</c:v>
                </c:pt>
                <c:pt idx="610">
                  <c:v>5.29552861710863</c:v>
                </c:pt>
                <c:pt idx="611">
                  <c:v>5.2938884491420906</c:v>
                </c:pt>
                <c:pt idx="612">
                  <c:v>5.2922335332124106</c:v>
                </c:pt>
                <c:pt idx="613">
                  <c:v>5.2905496979735496</c:v>
                </c:pt>
                <c:pt idx="614">
                  <c:v>5.2888410891948601</c:v>
                </c:pt>
                <c:pt idx="615">
                  <c:v>5.2870988875349205</c:v>
                </c:pt>
                <c:pt idx="616">
                  <c:v>5.28532116271818</c:v>
                </c:pt>
                <c:pt idx="617">
                  <c:v>5.2835276157974702</c:v>
                </c:pt>
                <c:pt idx="618">
                  <c:v>5.28171132285543</c:v>
                </c:pt>
                <c:pt idx="619">
                  <c:v>5.2798618290002599</c:v>
                </c:pt>
                <c:pt idx="620">
                  <c:v>5.2779856626488604</c:v>
                </c:pt>
                <c:pt idx="621">
                  <c:v>5.2760904452869699</c:v>
                </c:pt>
                <c:pt idx="622">
                  <c:v>5.2741694168003699</c:v>
                </c:pt>
                <c:pt idx="623">
                  <c:v>5.2722288657805505</c:v>
                </c:pt>
                <c:pt idx="624">
                  <c:v>5.2702735524971001</c:v>
                </c:pt>
                <c:pt idx="625">
                  <c:v>5.2682917229081907</c:v>
                </c:pt>
                <c:pt idx="626">
                  <c:v>5.2662993955278194</c:v>
                </c:pt>
                <c:pt idx="627">
                  <c:v>5.2642927971855196</c:v>
                </c:pt>
                <c:pt idx="628">
                  <c:v>5.2622743523453996</c:v>
                </c:pt>
                <c:pt idx="629">
                  <c:v>5.2602434014307704</c:v>
                </c:pt>
                <c:pt idx="630">
                  <c:v>5.2581962543788805</c:v>
                </c:pt>
                <c:pt idx="631">
                  <c:v>5.2561305853406406</c:v>
                </c:pt>
                <c:pt idx="632">
                  <c:v>5.2540481108562496</c:v>
                </c:pt>
                <c:pt idx="633">
                  <c:v>5.2519571224983306</c:v>
                </c:pt>
                <c:pt idx="634">
                  <c:v>5.2498426971375602</c:v>
                </c:pt>
                <c:pt idx="635">
                  <c:v>5.2477117530892405</c:v>
                </c:pt>
                <c:pt idx="636">
                  <c:v>5.2455607294595499</c:v>
                </c:pt>
                <c:pt idx="637">
                  <c:v>5.2433837626183104</c:v>
                </c:pt>
                <c:pt idx="638">
                  <c:v>5.2411790454273595</c:v>
                </c:pt>
                <c:pt idx="639">
                  <c:v>5.2389548213683002</c:v>
                </c:pt>
                <c:pt idx="640">
                  <c:v>5.2367030489914699</c:v>
                </c:pt>
                <c:pt idx="641">
                  <c:v>5.23441866057453</c:v>
                </c:pt>
                <c:pt idx="642">
                  <c:v>5.2321112029907599</c:v>
                </c:pt>
                <c:pt idx="643">
                  <c:v>5.2297825223623606</c:v>
                </c:pt>
                <c:pt idx="644">
                  <c:v>5.2274275019765497</c:v>
                </c:pt>
                <c:pt idx="645">
                  <c:v>5.2249730416724898</c:v>
                </c:pt>
                <c:pt idx="646">
                  <c:v>5.2222610067135697</c:v>
                </c:pt>
                <c:pt idx="647">
                  <c:v>5.2194002172541305</c:v>
                </c:pt>
                <c:pt idx="648">
                  <c:v>5.2165195868135701</c:v>
                </c:pt>
                <c:pt idx="649">
                  <c:v>5.2136178215189899</c:v>
                </c:pt>
                <c:pt idx="650">
                  <c:v>5.2106860313753005</c:v>
                </c:pt>
                <c:pt idx="651">
                  <c:v>5.2077324615487095</c:v>
                </c:pt>
                <c:pt idx="652">
                  <c:v>5.2047666460833</c:v>
                </c:pt>
                <c:pt idx="653">
                  <c:v>5.2017826122396098</c:v>
                </c:pt>
                <c:pt idx="654">
                  <c:v>5.1987725963214402</c:v>
                </c:pt>
                <c:pt idx="655">
                  <c:v>5.1957387706575204</c:v>
                </c:pt>
                <c:pt idx="656">
                  <c:v>5.1926754887214805</c:v>
                </c:pt>
                <c:pt idx="657">
                  <c:v>5.1895828562759299</c:v>
                </c:pt>
                <c:pt idx="658">
                  <c:v>5.18646106361461</c:v>
                </c:pt>
                <c:pt idx="659">
                  <c:v>5.1833043658570697</c:v>
                </c:pt>
                <c:pt idx="660">
                  <c:v>5.1801097009406707</c:v>
                </c:pt>
                <c:pt idx="661">
                  <c:v>5.1768850236229405</c:v>
                </c:pt>
                <c:pt idx="662">
                  <c:v>5.17362801795759</c:v>
                </c:pt>
                <c:pt idx="663">
                  <c:v>5.1703635638453695</c:v>
                </c:pt>
                <c:pt idx="664">
                  <c:v>5.1673250486763198</c:v>
                </c:pt>
                <c:pt idx="665">
                  <c:v>5.1644879266072099</c:v>
                </c:pt>
                <c:pt idx="666">
                  <c:v>5.1616283661429794</c:v>
                </c:pt>
                <c:pt idx="667">
                  <c:v>5.1587471770237903</c:v>
                </c:pt>
                <c:pt idx="668">
                  <c:v>5.1558455144756499</c:v>
                </c:pt>
                <c:pt idx="669">
                  <c:v>5.15292081580046</c:v>
                </c:pt>
                <c:pt idx="670">
                  <c:v>5.1499788042504395</c:v>
                </c:pt>
                <c:pt idx="671">
                  <c:v>5.14701362643547</c:v>
                </c:pt>
                <c:pt idx="672">
                  <c:v>5.1440219616231895</c:v>
                </c:pt>
                <c:pt idx="673">
                  <c:v>5.1410083109004798</c:v>
                </c:pt>
                <c:pt idx="674">
                  <c:v>5.1379616196041802</c:v>
                </c:pt>
                <c:pt idx="675">
                  <c:v>5.1348751377780903</c:v>
                </c:pt>
                <c:pt idx="676">
                  <c:v>5.1317580301132804</c:v>
                </c:pt>
                <c:pt idx="677">
                  <c:v>5.1286055325955306</c:v>
                </c:pt>
                <c:pt idx="678">
                  <c:v>5.1254159458947601</c:v>
                </c:pt>
                <c:pt idx="679">
                  <c:v>5.1221883668460997</c:v>
                </c:pt>
                <c:pt idx="680">
                  <c:v>5.1189205270204399</c:v>
                </c:pt>
                <c:pt idx="681">
                  <c:v>5.1156134441404397</c:v>
                </c:pt>
                <c:pt idx="682">
                  <c:v>5.1122808180477994</c:v>
                </c:pt>
                <c:pt idx="683">
                  <c:v>5.1089638846710503</c:v>
                </c:pt>
                <c:pt idx="684">
                  <c:v>5.1056376143877493</c:v>
                </c:pt>
                <c:pt idx="685">
                  <c:v>5.1022834947243503</c:v>
                </c:pt>
                <c:pt idx="686">
                  <c:v>5.0988952415248106</c:v>
                </c:pt>
                <c:pt idx="687">
                  <c:v>5.0954769411282497</c:v>
                </c:pt>
                <c:pt idx="688">
                  <c:v>5.0920259526669094</c:v>
                </c:pt>
                <c:pt idx="689">
                  <c:v>5.0885282968062304</c:v>
                </c:pt>
                <c:pt idx="690">
                  <c:v>5.0850050668801892</c:v>
                </c:pt>
                <c:pt idx="691">
                  <c:v>5.08143799192269</c:v>
                </c:pt>
                <c:pt idx="692">
                  <c:v>5.0778232192663602</c:v>
                </c:pt>
                <c:pt idx="693">
                  <c:v>5.0741566101281794</c:v>
                </c:pt>
                <c:pt idx="694">
                  <c:v>5.0704455269721702</c:v>
                </c:pt>
                <c:pt idx="695">
                  <c:v>5.0666851953186294</c:v>
                </c:pt>
                <c:pt idx="696">
                  <c:v>5.06288289149545</c:v>
                </c:pt>
                <c:pt idx="697">
                  <c:v>5.0590405104447598</c:v>
                </c:pt>
                <c:pt idx="698">
                  <c:v>5.0551575688059005</c:v>
                </c:pt>
                <c:pt idx="699">
                  <c:v>5.05124272909348</c:v>
                </c:pt>
                <c:pt idx="700">
                  <c:v>5.0472987291608193</c:v>
                </c:pt>
                <c:pt idx="701">
                  <c:v>5.04332283401566</c:v>
                </c:pt>
                <c:pt idx="702">
                  <c:v>5.0392902066672898</c:v>
                </c:pt>
                <c:pt idx="703">
                  <c:v>5.0351868823097305</c:v>
                </c:pt>
                <c:pt idx="704">
                  <c:v>5.0310589696127401</c:v>
                </c:pt>
                <c:pt idx="705">
                  <c:v>5.0268945117638495</c:v>
                </c:pt>
                <c:pt idx="706">
                  <c:v>5.0226782610142902</c:v>
                </c:pt>
                <c:pt idx="707">
                  <c:v>5.0184173935290302</c:v>
                </c:pt>
                <c:pt idx="708">
                  <c:v>5.0141128302024098</c:v>
                </c:pt>
                <c:pt idx="709">
                  <c:v>5.0097563515476402</c:v>
                </c:pt>
                <c:pt idx="710">
                  <c:v>5.0053556554829299</c:v>
                </c:pt>
                <c:pt idx="711">
                  <c:v>5.0009089879042605</c:v>
                </c:pt>
                <c:pt idx="712">
                  <c:v>4.9964237742751401</c:v>
                </c:pt>
                <c:pt idx="713">
                  <c:v>4.9919010350160296</c:v>
                </c:pt>
                <c:pt idx="714">
                  <c:v>4.9873530340080396</c:v>
                </c:pt>
                <c:pt idx="715">
                  <c:v>4.9827656000483902</c:v>
                </c:pt>
                <c:pt idx="716">
                  <c:v>4.9781498434943297</c:v>
                </c:pt>
                <c:pt idx="717">
                  <c:v>4.9735010735047602</c:v>
                </c:pt>
                <c:pt idx="718">
                  <c:v>4.9688138360455492</c:v>
                </c:pt>
                <c:pt idx="719">
                  <c:v>4.9640819378248597</c:v>
                </c:pt>
                <c:pt idx="720">
                  <c:v>4.9593065495442401</c:v>
                </c:pt>
                <c:pt idx="721">
                  <c:v>4.9544649450337301</c:v>
                </c:pt>
                <c:pt idx="722">
                  <c:v>4.9495640881012193</c:v>
                </c:pt>
                <c:pt idx="723">
                  <c:v>4.9445983858118998</c:v>
                </c:pt>
                <c:pt idx="724">
                  <c:v>4.9395781211687302</c:v>
                </c:pt>
                <c:pt idx="725">
                  <c:v>4.9345166508306102</c:v>
                </c:pt>
                <c:pt idx="726">
                  <c:v>4.9294074511552299</c:v>
                </c:pt>
                <c:pt idx="727">
                  <c:v>4.9242518955126497</c:v>
                </c:pt>
                <c:pt idx="728">
                  <c:v>4.9190647783633805</c:v>
                </c:pt>
                <c:pt idx="729">
                  <c:v>4.9138489430395706</c:v>
                </c:pt>
                <c:pt idx="730">
                  <c:v>4.9085902250897497</c:v>
                </c:pt>
                <c:pt idx="731">
                  <c:v>4.9033001472212803</c:v>
                </c:pt>
                <c:pt idx="732">
                  <c:v>4.8979725594918797</c:v>
                </c:pt>
                <c:pt idx="733">
                  <c:v>4.8925994056681406</c:v>
                </c:pt>
                <c:pt idx="734">
                  <c:v>4.8871770613610899</c:v>
                </c:pt>
                <c:pt idx="735">
                  <c:v>4.8817094478531402</c:v>
                </c:pt>
                <c:pt idx="736">
                  <c:v>4.8761874587590999</c:v>
                </c:pt>
                <c:pt idx="737">
                  <c:v>4.8706192534108999</c:v>
                </c:pt>
                <c:pt idx="738">
                  <c:v>4.8650182825914499</c:v>
                </c:pt>
                <c:pt idx="739">
                  <c:v>4.85937584720463</c:v>
                </c:pt>
                <c:pt idx="740">
                  <c:v>4.8537136692072798</c:v>
                </c:pt>
                <c:pt idx="741">
                  <c:v>4.8480395326588299</c:v>
                </c:pt>
                <c:pt idx="742">
                  <c:v>4.84232992242889</c:v>
                </c:pt>
                <c:pt idx="743">
                  <c:v>4.8365816304365996</c:v>
                </c:pt>
                <c:pt idx="744">
                  <c:v>4.8307996917255798</c:v>
                </c:pt>
                <c:pt idx="745">
                  <c:v>4.824978559481</c:v>
                </c:pt>
                <c:pt idx="746">
                  <c:v>4.8191023813177702</c:v>
                </c:pt>
                <c:pt idx="747">
                  <c:v>4.8131719055059605</c:v>
                </c:pt>
                <c:pt idx="748">
                  <c:v>4.8071899123550699</c:v>
                </c:pt>
                <c:pt idx="749">
                  <c:v>4.8011530477613498</c:v>
                </c:pt>
                <c:pt idx="750">
                  <c:v>4.7950732928708106</c:v>
                </c:pt>
                <c:pt idx="751">
                  <c:v>4.7889610947887808</c:v>
                </c:pt>
                <c:pt idx="752">
                  <c:v>4.7828152922480101</c:v>
                </c:pt>
                <c:pt idx="753">
                  <c:v>4.7766357072684</c:v>
                </c:pt>
                <c:pt idx="754">
                  <c:v>4.7704297536578597</c:v>
                </c:pt>
                <c:pt idx="755">
                  <c:v>4.7641924504489896</c:v>
                </c:pt>
                <c:pt idx="756">
                  <c:v>4.7579045166730198</c:v>
                </c:pt>
                <c:pt idx="757">
                  <c:v>4.7515740912832101</c:v>
                </c:pt>
                <c:pt idx="758">
                  <c:v>4.7451917209637005</c:v>
                </c:pt>
                <c:pt idx="759">
                  <c:v>4.7387480067731005</c:v>
                </c:pt>
                <c:pt idx="760">
                  <c:v>4.73228532802713</c:v>
                </c:pt>
                <c:pt idx="761">
                  <c:v>4.7257840328010694</c:v>
                </c:pt>
                <c:pt idx="762">
                  <c:v>4.71923122239071</c:v>
                </c:pt>
                <c:pt idx="763">
                  <c:v>4.7126230130404299</c:v>
                </c:pt>
                <c:pt idx="764">
                  <c:v>4.7059803526126496</c:v>
                </c:pt>
                <c:pt idx="765">
                  <c:v>4.6993142698515307</c:v>
                </c:pt>
                <c:pt idx="766">
                  <c:v>4.6926018682633206</c:v>
                </c:pt>
                <c:pt idx="767">
                  <c:v>4.6858498526965793</c:v>
                </c:pt>
                <c:pt idx="768">
                  <c:v>4.67906203832539</c:v>
                </c:pt>
                <c:pt idx="769">
                  <c:v>4.67221269403543</c:v>
                </c:pt>
                <c:pt idx="770">
                  <c:v>4.6652935694001698</c:v>
                </c:pt>
                <c:pt idx="771">
                  <c:v>4.6582922845940606</c:v>
                </c:pt>
                <c:pt idx="772">
                  <c:v>4.6512506672427696</c:v>
                </c:pt>
                <c:pt idx="773">
                  <c:v>4.6441741370332101</c:v>
                </c:pt>
                <c:pt idx="774">
                  <c:v>4.6370673062984498</c:v>
                </c:pt>
                <c:pt idx="775">
                  <c:v>4.6299407280684397</c:v>
                </c:pt>
                <c:pt idx="776">
                  <c:v>4.6227812431105706</c:v>
                </c:pt>
                <c:pt idx="777">
                  <c:v>4.6155965803944401</c:v>
                </c:pt>
                <c:pt idx="778">
                  <c:v>4.6083881774917499</c:v>
                </c:pt>
                <c:pt idx="779">
                  <c:v>4.6011460639439505</c:v>
                </c:pt>
                <c:pt idx="780">
                  <c:v>4.5938516989646692</c:v>
                </c:pt>
                <c:pt idx="781">
                  <c:v>4.5865106487407701</c:v>
                </c:pt>
                <c:pt idx="782">
                  <c:v>4.5791160393022805</c:v>
                </c:pt>
                <c:pt idx="783">
                  <c:v>4.5715978447475196</c:v>
                </c:pt>
                <c:pt idx="784">
                  <c:v>4.5640129964158698</c:v>
                </c:pt>
                <c:pt idx="785">
                  <c:v>4.55639110413696</c:v>
                </c:pt>
                <c:pt idx="786">
                  <c:v>4.5487291607575502</c:v>
                </c:pt>
                <c:pt idx="787">
                  <c:v>4.54103120674033</c:v>
                </c:pt>
                <c:pt idx="788">
                  <c:v>4.5333047663223898</c:v>
                </c:pt>
                <c:pt idx="789">
                  <c:v>4.5255430387907403</c:v>
                </c:pt>
                <c:pt idx="790">
                  <c:v>4.5177273164965897</c:v>
                </c:pt>
                <c:pt idx="791">
                  <c:v>4.5098477102389394</c:v>
                </c:pt>
                <c:pt idx="792">
                  <c:v>4.5019104478367602</c:v>
                </c:pt>
                <c:pt idx="793">
                  <c:v>4.4939199727802599</c:v>
                </c:pt>
                <c:pt idx="794">
                  <c:v>4.4858641788990603</c:v>
                </c:pt>
                <c:pt idx="795">
                  <c:v>4.4777637226579801</c:v>
                </c:pt>
                <c:pt idx="796">
                  <c:v>4.4696342685101298</c:v>
                </c:pt>
                <c:pt idx="797">
                  <c:v>4.4614803692984593</c:v>
                </c:pt>
                <c:pt idx="798">
                  <c:v>4.4533041883064799</c:v>
                </c:pt>
                <c:pt idx="799">
                  <c:v>4.4451039213537396</c:v>
                </c:pt>
                <c:pt idx="800">
                  <c:v>4.4368603941462794</c:v>
                </c:pt>
                <c:pt idx="801">
                  <c:v>4.4285568941903106</c:v>
                </c:pt>
                <c:pt idx="802">
                  <c:v>4.42019155816969</c:v>
                </c:pt>
                <c:pt idx="803">
                  <c:v>4.4117591595814698</c:v>
                </c:pt>
                <c:pt idx="804">
                  <c:v>4.40325428629441</c:v>
                </c:pt>
                <c:pt idx="805">
                  <c:v>4.3946905458186105</c:v>
                </c:pt>
                <c:pt idx="806">
                  <c:v>4.3860950309434701</c:v>
                </c:pt>
                <c:pt idx="807">
                  <c:v>4.3774925697444393</c:v>
                </c:pt>
                <c:pt idx="808">
                  <c:v>4.3688742605673996</c:v>
                </c:pt>
                <c:pt idx="809">
                  <c:v>4.3602224751150995</c:v>
                </c:pt>
                <c:pt idx="810">
                  <c:v>4.3515387332676001</c:v>
                </c:pt>
                <c:pt idx="811">
                  <c:v>4.3428170468838596</c:v>
                </c:pt>
                <c:pt idx="812">
                  <c:v>4.3340351081019302</c:v>
                </c:pt>
                <c:pt idx="813">
                  <c:v>4.3251867772307993</c:v>
                </c:pt>
                <c:pt idx="814">
                  <c:v>4.31627282478465</c:v>
                </c:pt>
                <c:pt idx="815">
                  <c:v>4.3073117703389601</c:v>
                </c:pt>
                <c:pt idx="816">
                  <c:v>4.2983233403924794</c:v>
                </c:pt>
                <c:pt idx="817">
                  <c:v>4.2893138129277508</c:v>
                </c:pt>
                <c:pt idx="818">
                  <c:v>4.2802844786335701</c:v>
                </c:pt>
                <c:pt idx="819">
                  <c:v>4.2712122312135996</c:v>
                </c:pt>
                <c:pt idx="820">
                  <c:v>4.2621192032188802</c:v>
                </c:pt>
                <c:pt idx="821">
                  <c:v>4.2529631394575098</c:v>
                </c:pt>
                <c:pt idx="822">
                  <c:v>4.2437730530201696</c:v>
                </c:pt>
                <c:pt idx="823">
                  <c:v>4.2345194714780003</c:v>
                </c:pt>
                <c:pt idx="824">
                  <c:v>4.2252111598617299</c:v>
                </c:pt>
                <c:pt idx="825">
                  <c:v>4.2158839600498705</c:v>
                </c:pt>
                <c:pt idx="826">
                  <c:v>4.2065285138293902</c:v>
                </c:pt>
                <c:pt idx="827">
                  <c:v>4.19717798372234</c:v>
                </c:pt>
                <c:pt idx="828">
                  <c:v>4.1878169869317201</c:v>
                </c:pt>
                <c:pt idx="829">
                  <c:v>4.1784286510052899</c:v>
                </c:pt>
                <c:pt idx="830">
                  <c:v>4.1690085252858102</c:v>
                </c:pt>
                <c:pt idx="831">
                  <c:v>4.15952907244335</c:v>
                </c:pt>
                <c:pt idx="832">
                  <c:v>4.1500101491294998</c:v>
                </c:pt>
                <c:pt idx="833">
                  <c:v>4.1404403183028897</c:v>
                </c:pt>
                <c:pt idx="834">
                  <c:v>4.1308217183512994</c:v>
                </c:pt>
                <c:pt idx="835">
                  <c:v>4.1211765588710998</c:v>
                </c:pt>
                <c:pt idx="836">
                  <c:v>4.1115005199392698</c:v>
                </c:pt>
                <c:pt idx="837">
                  <c:v>4.1018367198494801</c:v>
                </c:pt>
                <c:pt idx="838">
                  <c:v>4.0921614537084006</c:v>
                </c:pt>
                <c:pt idx="839">
                  <c:v>4.0824629944131203</c:v>
                </c:pt>
                <c:pt idx="840">
                  <c:v>4.0727374905956495</c:v>
                </c:pt>
                <c:pt idx="841">
                  <c:v>4.06295308798581</c:v>
                </c:pt>
                <c:pt idx="842">
                  <c:v>4.0531419727271096</c:v>
                </c:pt>
                <c:pt idx="843">
                  <c:v>4.0432937081331799</c:v>
                </c:pt>
                <c:pt idx="844">
                  <c:v>4.0334258203696196</c:v>
                </c:pt>
                <c:pt idx="845">
                  <c:v>4.0235636545494096</c:v>
                </c:pt>
                <c:pt idx="846">
                  <c:v>4.0136836843659101</c:v>
                </c:pt>
                <c:pt idx="847">
                  <c:v>4.0038238234813397</c:v>
                </c:pt>
                <c:pt idx="848">
                  <c:v>3.9939563136852199</c:v>
                </c:pt>
                <c:pt idx="849">
                  <c:v>3.9840641331783599</c:v>
                </c:pt>
                <c:pt idx="850">
                  <c:v>3.97414242155366</c:v>
                </c:pt>
                <c:pt idx="851">
                  <c:v>3.9641704914814699</c:v>
                </c:pt>
                <c:pt idx="852">
                  <c:v>3.9541786537893699</c:v>
                </c:pt>
                <c:pt idx="853">
                  <c:v>3.9441549901378599</c:v>
                </c:pt>
                <c:pt idx="854">
                  <c:v>3.9341354743279</c:v>
                </c:pt>
                <c:pt idx="855">
                  <c:v>3.9241244378151001</c:v>
                </c:pt>
                <c:pt idx="856">
                  <c:v>3.91413192747831</c:v>
                </c:pt>
                <c:pt idx="857">
                  <c:v>3.9041526706344496</c:v>
                </c:pt>
                <c:pt idx="858">
                  <c:v>3.8941555596668098</c:v>
                </c:pt>
                <c:pt idx="859">
                  <c:v>3.88411644912444</c:v>
                </c:pt>
                <c:pt idx="860">
                  <c:v>3.8740451988051299</c:v>
                </c:pt>
                <c:pt idx="861">
                  <c:v>3.8639291961130398</c:v>
                </c:pt>
                <c:pt idx="862">
                  <c:v>3.8538078940171401</c:v>
                </c:pt>
                <c:pt idx="863">
                  <c:v>3.8436817001367398</c:v>
                </c:pt>
                <c:pt idx="864">
                  <c:v>3.8335719790713703</c:v>
                </c:pt>
                <c:pt idx="865">
                  <c:v>3.8234763211637399</c:v>
                </c:pt>
                <c:pt idx="866">
                  <c:v>3.8133845114658502</c:v>
                </c:pt>
                <c:pt idx="867">
                  <c:v>3.8033052278791604</c:v>
                </c:pt>
                <c:pt idx="868">
                  <c:v>3.7932063076025702</c:v>
                </c:pt>
                <c:pt idx="869">
                  <c:v>3.78308276915363</c:v>
                </c:pt>
                <c:pt idx="870">
                  <c:v>3.7729291394695701</c:v>
                </c:pt>
                <c:pt idx="871">
                  <c:v>3.7627680799067598</c:v>
                </c:pt>
                <c:pt idx="872">
                  <c:v>3.7526119739077699</c:v>
                </c:pt>
                <c:pt idx="873">
                  <c:v>3.74246877258122</c:v>
                </c:pt>
                <c:pt idx="874">
                  <c:v>3.7323454761526502</c:v>
                </c:pt>
                <c:pt idx="875">
                  <c:v>3.7222335585141999</c:v>
                </c:pt>
                <c:pt idx="876">
                  <c:v>3.7121393646052701</c:v>
                </c:pt>
                <c:pt idx="877">
                  <c:v>3.7020496766385</c:v>
                </c:pt>
                <c:pt idx="878">
                  <c:v>3.6919529323247398</c:v>
                </c:pt>
                <c:pt idx="879">
                  <c:v>3.6818445451537802</c:v>
                </c:pt>
                <c:pt idx="880">
                  <c:v>3.6717219566310102</c:v>
                </c:pt>
                <c:pt idx="881">
                  <c:v>3.6615946357858</c:v>
                </c:pt>
                <c:pt idx="882">
                  <c:v>3.6514673200576797</c:v>
                </c:pt>
                <c:pt idx="883">
                  <c:v>3.6413473538581602</c:v>
                </c:pt>
                <c:pt idx="884">
                  <c:v>3.63131470842099</c:v>
                </c:pt>
                <c:pt idx="885">
                  <c:v>3.6212513412709502</c:v>
                </c:pt>
                <c:pt idx="886">
                  <c:v>3.6112000000405602</c:v>
                </c:pt>
                <c:pt idx="887">
                  <c:v>3.6011201938601598</c:v>
                </c:pt>
                <c:pt idx="888">
                  <c:v>3.5910219706398401</c:v>
                </c:pt>
                <c:pt idx="889">
                  <c:v>3.5809828690220002</c:v>
                </c:pt>
                <c:pt idx="890">
                  <c:v>3.5709095899907202</c:v>
                </c:pt>
                <c:pt idx="891">
                  <c:v>3.5608560316346902</c:v>
                </c:pt>
                <c:pt idx="892">
                  <c:v>3.5507929351245102</c:v>
                </c:pt>
                <c:pt idx="893">
                  <c:v>3.5407456931647596</c:v>
                </c:pt>
                <c:pt idx="894">
                  <c:v>3.53078592630095</c:v>
                </c:pt>
                <c:pt idx="895">
                  <c:v>3.5208186425884902</c:v>
                </c:pt>
                <c:pt idx="896">
                  <c:v>3.5108615107597703</c:v>
                </c:pt>
                <c:pt idx="897">
                  <c:v>3.5008680612887701</c:v>
                </c:pt>
                <c:pt idx="898">
                  <c:v>3.4908623640568597</c:v>
                </c:pt>
                <c:pt idx="899">
                  <c:v>3.4809229364516798</c:v>
                </c:pt>
                <c:pt idx="900">
                  <c:v>3.4709611636326798</c:v>
                </c:pt>
                <c:pt idx="901">
                  <c:v>3.46102229661911</c:v>
                </c:pt>
                <c:pt idx="902">
                  <c:v>3.45107732449708</c:v>
                </c:pt>
                <c:pt idx="903">
                  <c:v>3.4411560939872801</c:v>
                </c:pt>
                <c:pt idx="904">
                  <c:v>3.43131764695862</c:v>
                </c:pt>
                <c:pt idx="905">
                  <c:v>3.4214536636082</c:v>
                </c:pt>
                <c:pt idx="906">
                  <c:v>3.4115982842191603</c:v>
                </c:pt>
                <c:pt idx="907">
                  <c:v>3.4017254018980698</c:v>
                </c:pt>
                <c:pt idx="908">
                  <c:v>3.3918556975266601</c:v>
                </c:pt>
                <c:pt idx="909">
                  <c:v>3.3820556459823603</c:v>
                </c:pt>
                <c:pt idx="910">
                  <c:v>3.3722446252199503</c:v>
                </c:pt>
                <c:pt idx="911">
                  <c:v>3.36247187449607</c:v>
                </c:pt>
                <c:pt idx="912">
                  <c:v>3.3527113538317099</c:v>
                </c:pt>
                <c:pt idx="913">
                  <c:v>3.3429679261715002</c:v>
                </c:pt>
                <c:pt idx="914">
                  <c:v>3.3333098581364702</c:v>
                </c:pt>
                <c:pt idx="915">
                  <c:v>3.3236301701434101</c:v>
                </c:pt>
                <c:pt idx="916">
                  <c:v>3.3139588918630101</c:v>
                </c:pt>
                <c:pt idx="917">
                  <c:v>3.3042555067658101</c:v>
                </c:pt>
                <c:pt idx="918">
                  <c:v>3.29455584190619</c:v>
                </c:pt>
                <c:pt idx="919">
                  <c:v>3.28493478339808</c:v>
                </c:pt>
                <c:pt idx="920">
                  <c:v>3.2753101325395599</c:v>
                </c:pt>
                <c:pt idx="921">
                  <c:v>3.2657175050712297</c:v>
                </c:pt>
                <c:pt idx="922">
                  <c:v>3.2561269719198798</c:v>
                </c:pt>
                <c:pt idx="923">
                  <c:v>3.2465617195175702</c:v>
                </c:pt>
                <c:pt idx="924">
                  <c:v>3.2370701502903496</c:v>
                </c:pt>
                <c:pt idx="925">
                  <c:v>3.2275549886666197</c:v>
                </c:pt>
                <c:pt idx="926">
                  <c:v>3.21805046889529</c:v>
                </c:pt>
                <c:pt idx="927">
                  <c:v>3.20852849943312</c:v>
                </c:pt>
                <c:pt idx="928">
                  <c:v>3.1990083706950201</c:v>
                </c:pt>
                <c:pt idx="929">
                  <c:v>3.1895645992545703</c:v>
                </c:pt>
                <c:pt idx="930">
                  <c:v>3.1801242323502801</c:v>
                </c:pt>
                <c:pt idx="931">
                  <c:v>3.1707183329037196</c:v>
                </c:pt>
                <c:pt idx="932">
                  <c:v>3.16131432373765</c:v>
                </c:pt>
                <c:pt idx="933">
                  <c:v>3.15194821465195</c:v>
                </c:pt>
                <c:pt idx="934">
                  <c:v>3.1426029280453998</c:v>
                </c:pt>
                <c:pt idx="935">
                  <c:v>3.13327802843301</c:v>
                </c:pt>
                <c:pt idx="936">
                  <c:v>3.1239569649447501</c:v>
                </c:pt>
                <c:pt idx="937">
                  <c:v>3.1146556277989297</c:v>
                </c:pt>
                <c:pt idx="938">
                  <c:v>3.10538476033171</c:v>
                </c:pt>
                <c:pt idx="939">
                  <c:v>3.09613759654356</c:v>
                </c:pt>
                <c:pt idx="940">
                  <c:v>3.0869151705898998</c:v>
                </c:pt>
                <c:pt idx="941">
                  <c:v>3.0777243755047299</c:v>
                </c:pt>
                <c:pt idx="942">
                  <c:v>3.0685589214635902</c:v>
                </c:pt>
                <c:pt idx="943">
                  <c:v>3.0594172995229503</c:v>
                </c:pt>
                <c:pt idx="944">
                  <c:v>3.0502836242780798</c:v>
                </c:pt>
                <c:pt idx="945">
                  <c:v>3.04116089125242</c:v>
                </c:pt>
                <c:pt idx="946">
                  <c:v>3.0320468494745603</c:v>
                </c:pt>
                <c:pt idx="947">
                  <c:v>3.0229418824384804</c:v>
                </c:pt>
                <c:pt idx="948">
                  <c:v>3.01385464571249</c:v>
                </c:pt>
                <c:pt idx="949">
                  <c:v>3.0047971518837699</c:v>
                </c:pt>
                <c:pt idx="950">
                  <c:v>2.9957772751473599</c:v>
                </c:pt>
                <c:pt idx="951">
                  <c:v>2.9867958168837099</c:v>
                </c:pt>
                <c:pt idx="952">
                  <c:v>2.9778462061646902</c:v>
                </c:pt>
                <c:pt idx="953">
                  <c:v>2.9689249865618299</c:v>
                </c:pt>
                <c:pt idx="954">
                  <c:v>2.9600249319738601</c:v>
                </c:pt>
                <c:pt idx="955">
                  <c:v>2.9511454189803801</c:v>
                </c:pt>
                <c:pt idx="956">
                  <c:v>2.9422749056660198</c:v>
                </c:pt>
                <c:pt idx="957">
                  <c:v>2.9334259520289203</c:v>
                </c:pt>
                <c:pt idx="958">
                  <c:v>2.9246056091681401</c:v>
                </c:pt>
                <c:pt idx="959">
                  <c:v>2.9158195863371899</c:v>
                </c:pt>
                <c:pt idx="960">
                  <c:v>2.9070635340172699</c:v>
                </c:pt>
                <c:pt idx="961">
                  <c:v>2.8983429147298798</c:v>
                </c:pt>
                <c:pt idx="962">
                  <c:v>2.8896594618710703</c:v>
                </c:pt>
                <c:pt idx="963">
                  <c:v>2.8810059385692397</c:v>
                </c:pt>
                <c:pt idx="964">
                  <c:v>2.8723690775001001</c:v>
                </c:pt>
                <c:pt idx="965">
                  <c:v>2.8637515312400601</c:v>
                </c:pt>
                <c:pt idx="966">
                  <c:v>2.8551509473404098</c:v>
                </c:pt>
                <c:pt idx="967">
                  <c:v>2.8465695179480099</c:v>
                </c:pt>
                <c:pt idx="968">
                  <c:v>2.8380060670602503</c:v>
                </c:pt>
                <c:pt idx="969">
                  <c:v>2.8294694872061199</c:v>
                </c:pt>
                <c:pt idx="970">
                  <c:v>2.8209676059959503</c:v>
                </c:pt>
                <c:pt idx="971">
                  <c:v>2.8125006232976304</c:v>
                </c:pt>
                <c:pt idx="972">
                  <c:v>2.8040648819276597</c:v>
                </c:pt>
                <c:pt idx="973">
                  <c:v>2.7956547159455298</c:v>
                </c:pt>
                <c:pt idx="974">
                  <c:v>2.7872665248425501</c:v>
                </c:pt>
                <c:pt idx="975">
                  <c:v>2.7788924511003503</c:v>
                </c:pt>
                <c:pt idx="976">
                  <c:v>2.7705388012943999</c:v>
                </c:pt>
                <c:pt idx="977">
                  <c:v>2.7622048066443301</c:v>
                </c:pt>
                <c:pt idx="978">
                  <c:v>2.75389634382879</c:v>
                </c:pt>
                <c:pt idx="979">
                  <c:v>2.74561802677847</c:v>
                </c:pt>
                <c:pt idx="980">
                  <c:v>2.7373720335397302</c:v>
                </c:pt>
                <c:pt idx="981">
                  <c:v>2.72916496991785</c:v>
                </c:pt>
                <c:pt idx="982">
                  <c:v>2.7209936948148701</c:v>
                </c:pt>
                <c:pt idx="983">
                  <c:v>2.71285760587923</c:v>
                </c:pt>
                <c:pt idx="984">
                  <c:v>2.7047445650183199</c:v>
                </c:pt>
                <c:pt idx="985">
                  <c:v>2.69664918352384</c:v>
                </c:pt>
                <c:pt idx="986">
                  <c:v>2.68856601221822</c:v>
                </c:pt>
                <c:pt idx="987">
                  <c:v>2.6805114649426702</c:v>
                </c:pt>
                <c:pt idx="988">
                  <c:v>2.6724691542049999</c:v>
                </c:pt>
                <c:pt idx="989">
                  <c:v>2.6644616281306899</c:v>
                </c:pt>
                <c:pt idx="990">
                  <c:v>2.65648936077387</c:v>
                </c:pt>
                <c:pt idx="991">
                  <c:v>2.6485518344168297</c:v>
                </c:pt>
                <c:pt idx="992">
                  <c:v>2.6406623564937699</c:v>
                </c:pt>
                <c:pt idx="993">
                  <c:v>2.6328013049872996</c:v>
                </c:pt>
                <c:pt idx="994">
                  <c:v>2.62496938483911</c:v>
                </c:pt>
                <c:pt idx="995">
                  <c:v>2.6171580037526301</c:v>
                </c:pt>
                <c:pt idx="996">
                  <c:v>2.60936547582304</c:v>
                </c:pt>
                <c:pt idx="997">
                  <c:v>2.6016064851579901</c:v>
                </c:pt>
                <c:pt idx="998">
                  <c:v>2.59386155101308</c:v>
                </c:pt>
                <c:pt idx="999">
                  <c:v>2.5861454280128702</c:v>
                </c:pt>
                <c:pt idx="1000">
                  <c:v>2.5784631866940497</c:v>
                </c:pt>
                <c:pt idx="1001">
                  <c:v>2.5708170707371201</c:v>
                </c:pt>
                <c:pt idx="1002">
                  <c:v>2.5632169362528896</c:v>
                </c:pt>
                <c:pt idx="1003">
                  <c:v>2.5556457383892197</c:v>
                </c:pt>
                <c:pt idx="1004">
                  <c:v>2.54810515291951</c:v>
                </c:pt>
                <c:pt idx="1005">
                  <c:v>2.5405958997769198</c:v>
                </c:pt>
                <c:pt idx="1006">
                  <c:v>2.5331014969441097</c:v>
                </c:pt>
                <c:pt idx="1007">
                  <c:v>2.52562688692699</c:v>
                </c:pt>
                <c:pt idx="1008">
                  <c:v>2.5181725519907401</c:v>
                </c:pt>
                <c:pt idx="1009">
                  <c:v>2.5107411035722298</c:v>
                </c:pt>
                <c:pt idx="1010">
                  <c:v>2.5033339361164</c:v>
                </c:pt>
                <c:pt idx="1011">
                  <c:v>2.49596202965779</c:v>
                </c:pt>
                <c:pt idx="1012">
                  <c:v>2.4886297754454199</c:v>
                </c:pt>
                <c:pt idx="1013">
                  <c:v>2.4813335153420799</c:v>
                </c:pt>
                <c:pt idx="1014">
                  <c:v>2.4740718800394901</c:v>
                </c:pt>
                <c:pt idx="1015">
                  <c:v>2.4668420290242201</c:v>
                </c:pt>
                <c:pt idx="1016">
                  <c:v>2.4596389179325802</c:v>
                </c:pt>
                <c:pt idx="1017">
                  <c:v>2.4524497622030199</c:v>
                </c:pt>
                <c:pt idx="1018">
                  <c:v>2.4452784026939196</c:v>
                </c:pt>
                <c:pt idx="1019">
                  <c:v>2.4381258766315499</c:v>
                </c:pt>
                <c:pt idx="1020">
                  <c:v>2.4309994105133099</c:v>
                </c:pt>
                <c:pt idx="1021">
                  <c:v>2.4238921097036998</c:v>
                </c:pt>
                <c:pt idx="1022">
                  <c:v>2.4168230493260801</c:v>
                </c:pt>
                <c:pt idx="1023">
                  <c:v>2.4097850628096098</c:v>
                </c:pt>
                <c:pt idx="1024">
                  <c:v>2.4028295636338699</c:v>
                </c:pt>
                <c:pt idx="1025">
                  <c:v>2.3958716656608599</c:v>
                </c:pt>
                <c:pt idx="1026">
                  <c:v>2.3889514345175598</c:v>
                </c:pt>
                <c:pt idx="1027">
                  <c:v>2.3820276413086998</c:v>
                </c:pt>
                <c:pt idx="1028">
                  <c:v>2.3751302628568003</c:v>
                </c:pt>
                <c:pt idx="1029">
                  <c:v>2.3683079672962197</c:v>
                </c:pt>
                <c:pt idx="1030">
                  <c:v>2.3614809246026396</c:v>
                </c:pt>
                <c:pt idx="1031">
                  <c:v>2.3546942868372098</c:v>
                </c:pt>
                <c:pt idx="1032">
                  <c:v>2.3478898719471801</c:v>
                </c:pt>
                <c:pt idx="1033">
                  <c:v>2.3411502743581201</c:v>
                </c:pt>
                <c:pt idx="1034">
                  <c:v>2.3344562702428502</c:v>
                </c:pt>
                <c:pt idx="1035">
                  <c:v>2.3278046831484498</c:v>
                </c:pt>
                <c:pt idx="1036">
                  <c:v>2.3211910877558499</c:v>
                </c:pt>
                <c:pt idx="1037">
                  <c:v>2.3145618124164899</c:v>
                </c:pt>
                <c:pt idx="1038">
                  <c:v>2.3079674982510099</c:v>
                </c:pt>
                <c:pt idx="1039">
                  <c:v>2.3014539861412198</c:v>
                </c:pt>
                <c:pt idx="1040">
                  <c:v>2.2949350119699896</c:v>
                </c:pt>
                <c:pt idx="1041">
                  <c:v>2.2884502299151999</c:v>
                </c:pt>
                <c:pt idx="1042">
                  <c:v>2.2819372749275098</c:v>
                </c:pt>
                <c:pt idx="1043">
                  <c:v>2.2754751856811399</c:v>
                </c:pt>
                <c:pt idx="1044">
                  <c:v>2.2690627784310098</c:v>
                </c:pt>
                <c:pt idx="1045">
                  <c:v>2.2626845869240801</c:v>
                </c:pt>
                <c:pt idx="1046">
                  <c:v>2.2563486235543699</c:v>
                </c:pt>
                <c:pt idx="1047">
                  <c:v>2.2500023869862997</c:v>
                </c:pt>
                <c:pt idx="1048">
                  <c:v>2.2436693387184401</c:v>
                </c:pt>
                <c:pt idx="1049">
                  <c:v>2.2374474520040697</c:v>
                </c:pt>
                <c:pt idx="1050">
                  <c:v>2.23120704890699</c:v>
                </c:pt>
                <c:pt idx="1051">
                  <c:v>2.2250034198221202</c:v>
                </c:pt>
                <c:pt idx="1052">
                  <c:v>2.2187776290230499</c:v>
                </c:pt>
                <c:pt idx="1053">
                  <c:v>2.21258346610905</c:v>
                </c:pt>
                <c:pt idx="1054">
                  <c:v>2.20642783531836</c:v>
                </c:pt>
                <c:pt idx="1055">
                  <c:v>2.2003035577237902</c:v>
                </c:pt>
                <c:pt idx="1056">
                  <c:v>2.1942115778004401</c:v>
                </c:pt>
                <c:pt idx="1057">
                  <c:v>2.1881030361611202</c:v>
                </c:pt>
                <c:pt idx="1058">
                  <c:v>2.18203142780302</c:v>
                </c:pt>
                <c:pt idx="1059">
                  <c:v>2.1760426263844503</c:v>
                </c:pt>
                <c:pt idx="1060">
                  <c:v>2.1700588732258699</c:v>
                </c:pt>
                <c:pt idx="1061">
                  <c:v>2.1641107314679</c:v>
                </c:pt>
                <c:pt idx="1062">
                  <c:v>2.1581386882721998</c:v>
                </c:pt>
                <c:pt idx="1063">
                  <c:v>2.1522021345148699</c:v>
                </c:pt>
                <c:pt idx="1064">
                  <c:v>2.1463029920784704</c:v>
                </c:pt>
                <c:pt idx="1065">
                  <c:v>2.1404335143863502</c:v>
                </c:pt>
                <c:pt idx="1066">
                  <c:v>2.13458652741916</c:v>
                </c:pt>
                <c:pt idx="1067">
                  <c:v>2.1287191506353702</c:v>
                </c:pt>
                <c:pt idx="1068">
                  <c:v>2.1228835647306599</c:v>
                </c:pt>
                <c:pt idx="1069">
                  <c:v>2.11713229241608</c:v>
                </c:pt>
                <c:pt idx="1070">
                  <c:v>2.1113874106638502</c:v>
                </c:pt>
                <c:pt idx="1071">
                  <c:v>2.1056779724370998</c:v>
                </c:pt>
                <c:pt idx="1072">
                  <c:v>2.0999474882526803</c:v>
                </c:pt>
                <c:pt idx="1073">
                  <c:v>2.0942755151579497</c:v>
                </c:pt>
                <c:pt idx="1074">
                  <c:v>2.0886368652555696</c:v>
                </c:pt>
                <c:pt idx="1075">
                  <c:v>2.0830179575216499</c:v>
                </c:pt>
                <c:pt idx="1076">
                  <c:v>2.0774016309872199</c:v>
                </c:pt>
                <c:pt idx="1077">
                  <c:v>2.0717967655775</c:v>
                </c:pt>
                <c:pt idx="1078">
                  <c:v>2.0662406827660003</c:v>
                </c:pt>
                <c:pt idx="1079">
                  <c:v>2.0606832376161099</c:v>
                </c:pt>
                <c:pt idx="1080">
                  <c:v>2.05515938045964</c:v>
                </c:pt>
                <c:pt idx="1081">
                  <c:v>2.0496509959776898</c:v>
                </c:pt>
                <c:pt idx="1082">
                  <c:v>2.0441867000369802</c:v>
                </c:pt>
                <c:pt idx="1083">
                  <c:v>2.03875339107277</c:v>
                </c:pt>
                <c:pt idx="1084">
                  <c:v>2.0333286943126598</c:v>
                </c:pt>
                <c:pt idx="1085">
                  <c:v>2.0279375923973499</c:v>
                </c:pt>
                <c:pt idx="1086">
                  <c:v>2.02255886426346</c:v>
                </c:pt>
                <c:pt idx="1087">
                  <c:v>2.0172230050085398</c:v>
                </c:pt>
                <c:pt idx="1088">
                  <c:v>2.0119077171789401</c:v>
                </c:pt>
                <c:pt idx="1089">
                  <c:v>2.0065911353582901</c:v>
                </c:pt>
                <c:pt idx="1090">
                  <c:v>2.0013084207398699</c:v>
                </c:pt>
                <c:pt idx="1091">
                  <c:v>1.99603782311283</c:v>
                </c:pt>
                <c:pt idx="1092">
                  <c:v>1.9908017642306299</c:v>
                </c:pt>
                <c:pt idx="1093">
                  <c:v>1.98559657650067</c:v>
                </c:pt>
                <c:pt idx="1094">
                  <c:v>1.98039662132025</c:v>
                </c:pt>
                <c:pt idx="1095">
                  <c:v>1.9752359104436601</c:v>
                </c:pt>
                <c:pt idx="1096">
                  <c:v>1.97009186418424</c:v>
                </c:pt>
                <c:pt idx="1097">
                  <c:v>1.96498917427033</c:v>
                </c:pt>
                <c:pt idx="1098">
                  <c:v>1.9599124226357501</c:v>
                </c:pt>
                <c:pt idx="1099">
                  <c:v>1.9548340492685901</c:v>
                </c:pt>
                <c:pt idx="1100">
                  <c:v>1.9497937582833098</c:v>
                </c:pt>
                <c:pt idx="1101">
                  <c:v>1.94475722143529</c:v>
                </c:pt>
                <c:pt idx="1102">
                  <c:v>1.9397538130493102</c:v>
                </c:pt>
                <c:pt idx="1103">
                  <c:v>1.93477766768438</c:v>
                </c:pt>
                <c:pt idx="1104">
                  <c:v>1.92979958856704</c:v>
                </c:pt>
                <c:pt idx="1105">
                  <c:v>1.9248526378833</c:v>
                </c:pt>
                <c:pt idx="1106">
                  <c:v>1.91992301100455</c:v>
                </c:pt>
                <c:pt idx="1107">
                  <c:v>1.91503268660926</c:v>
                </c:pt>
                <c:pt idx="1108">
                  <c:v>1.91016807472612</c:v>
                </c:pt>
                <c:pt idx="1109">
                  <c:v>1.9053105155961201</c:v>
                </c:pt>
                <c:pt idx="1110">
                  <c:v>1.900485916926</c:v>
                </c:pt>
                <c:pt idx="1111">
                  <c:v>1.8956654928713799</c:v>
                </c:pt>
                <c:pt idx="1112">
                  <c:v>1.8908883609766101</c:v>
                </c:pt>
                <c:pt idx="1113">
                  <c:v>1.8861310073600901</c:v>
                </c:pt>
                <c:pt idx="1114">
                  <c:v>1.88136920284665</c:v>
                </c:pt>
                <c:pt idx="1115">
                  <c:v>1.87663583867582</c:v>
                </c:pt>
                <c:pt idx="1116">
                  <c:v>1.8719115075322699</c:v>
                </c:pt>
                <c:pt idx="1117">
                  <c:v>1.86722698714918</c:v>
                </c:pt>
                <c:pt idx="1118">
                  <c:v>1.86256739148201</c:v>
                </c:pt>
                <c:pt idx="1119">
                  <c:v>1.8579072921777999</c:v>
                </c:pt>
                <c:pt idx="1120">
                  <c:v>1.8532652315227298</c:v>
                </c:pt>
                <c:pt idx="1121">
                  <c:v>1.84864853977284</c:v>
                </c:pt>
                <c:pt idx="1122">
                  <c:v>1.8440627098317901</c:v>
                </c:pt>
                <c:pt idx="1123">
                  <c:v>1.8394865215095002</c:v>
                </c:pt>
                <c:pt idx="1124">
                  <c:v>1.8349402285793999</c:v>
                </c:pt>
                <c:pt idx="1125">
                  <c:v>1.8304120588513499</c:v>
                </c:pt>
                <c:pt idx="1126">
                  <c:v>1.8259078562012301</c:v>
                </c:pt>
                <c:pt idx="1127">
                  <c:v>1.8214115274893299</c:v>
                </c:pt>
                <c:pt idx="1128">
                  <c:v>1.81690332715208</c:v>
                </c:pt>
                <c:pt idx="1129">
                  <c:v>1.81243752719912</c:v>
                </c:pt>
                <c:pt idx="1130">
                  <c:v>1.8079841898519702</c:v>
                </c:pt>
                <c:pt idx="1131">
                  <c:v>1.80355033860112</c:v>
                </c:pt>
                <c:pt idx="1132">
                  <c:v>1.79912669641159</c:v>
                </c:pt>
                <c:pt idx="1133">
                  <c:v>1.7947243848410102</c:v>
                </c:pt>
                <c:pt idx="1134">
                  <c:v>1.7903505049819</c:v>
                </c:pt>
                <c:pt idx="1135">
                  <c:v>1.7859943250611401</c:v>
                </c:pt>
                <c:pt idx="1136">
                  <c:v>1.7816588787862699</c:v>
                </c:pt>
                <c:pt idx="1137">
                  <c:v>1.77734386977069</c:v>
                </c:pt>
                <c:pt idx="1138">
                  <c:v>1.77305458019683</c:v>
                </c:pt>
                <c:pt idx="1139">
                  <c:v>1.76878160568655</c:v>
                </c:pt>
                <c:pt idx="1140">
                  <c:v>1.7645294296782399</c:v>
                </c:pt>
                <c:pt idx="1141">
                  <c:v>1.7602952627855399</c:v>
                </c:pt>
                <c:pt idx="1142">
                  <c:v>1.75607415594217</c:v>
                </c:pt>
                <c:pt idx="1143">
                  <c:v>1.75187170014102</c:v>
                </c:pt>
                <c:pt idx="1144">
                  <c:v>1.7476901870042101</c:v>
                </c:pt>
                <c:pt idx="1145">
                  <c:v>1.74351872916393</c:v>
                </c:pt>
                <c:pt idx="1146">
                  <c:v>1.7393627330817101</c:v>
                </c:pt>
                <c:pt idx="1147">
                  <c:v>1.7352273021183902</c:v>
                </c:pt>
                <c:pt idx="1148">
                  <c:v>1.73110725115311</c:v>
                </c:pt>
                <c:pt idx="1149">
                  <c:v>1.7270033301149998</c:v>
                </c:pt>
                <c:pt idx="1150">
                  <c:v>1.7229231508175802</c:v>
                </c:pt>
                <c:pt idx="1151">
                  <c:v>1.71886082358755</c:v>
                </c:pt>
                <c:pt idx="1152">
                  <c:v>1.71481685298316</c:v>
                </c:pt>
                <c:pt idx="1153">
                  <c:v>1.7107975931699599</c:v>
                </c:pt>
                <c:pt idx="1154">
                  <c:v>1.7067947138366402</c:v>
                </c:pt>
                <c:pt idx="1155">
                  <c:v>1.7028079550882902</c:v>
                </c:pt>
                <c:pt idx="1156">
                  <c:v>1.69884153970172</c:v>
                </c:pt>
                <c:pt idx="1157">
                  <c:v>1.6948874128878599</c:v>
                </c:pt>
                <c:pt idx="1158">
                  <c:v>1.69094796551687</c:v>
                </c:pt>
                <c:pt idx="1159">
                  <c:v>1.6870126884217</c:v>
                </c:pt>
                <c:pt idx="1160">
                  <c:v>1.6830942355307701</c:v>
                </c:pt>
                <c:pt idx="1161">
                  <c:v>1.67918896158861</c:v>
                </c:pt>
                <c:pt idx="1162">
                  <c:v>1.6752969843232999</c:v>
                </c:pt>
                <c:pt idx="1163">
                  <c:v>1.6714249671427699</c:v>
                </c:pt>
                <c:pt idx="1164">
                  <c:v>1.6675686577534801</c:v>
                </c:pt>
                <c:pt idx="1165">
                  <c:v>1.6637285910559301</c:v>
                </c:pt>
                <c:pt idx="1166">
                  <c:v>1.6599103000452502</c:v>
                </c:pt>
                <c:pt idx="1167">
                  <c:v>1.6561085772565201</c:v>
                </c:pt>
                <c:pt idx="1168">
                  <c:v>1.65232279289104</c:v>
                </c:pt>
                <c:pt idx="1169">
                  <c:v>1.64855848143948</c:v>
                </c:pt>
                <c:pt idx="1170">
                  <c:v>1.6448082726038999</c:v>
                </c:pt>
                <c:pt idx="1171">
                  <c:v>1.64107210325358</c:v>
                </c:pt>
                <c:pt idx="1172">
                  <c:v>1.63735363523499</c:v>
                </c:pt>
                <c:pt idx="1173">
                  <c:v>1.6336473638544</c:v>
                </c:pt>
                <c:pt idx="1174">
                  <c:v>1.6299492416088999</c:v>
                </c:pt>
                <c:pt idx="1175">
                  <c:v>1.6262726129059999</c:v>
                </c:pt>
                <c:pt idx="1176">
                  <c:v>1.6226074225442702</c:v>
                </c:pt>
                <c:pt idx="1177">
                  <c:v>1.6189531360953799</c:v>
                </c:pt>
                <c:pt idx="1178">
                  <c:v>1.61531475456222</c:v>
                </c:pt>
                <c:pt idx="1179">
                  <c:v>1.6116973401683599</c:v>
                </c:pt>
                <c:pt idx="1180">
                  <c:v>1.60808950675145</c:v>
                </c:pt>
                <c:pt idx="1181">
                  <c:v>1.60449987793879</c:v>
                </c:pt>
                <c:pt idx="1182">
                  <c:v>1.60092921041629</c:v>
                </c:pt>
                <c:pt idx="1183">
                  <c:v>1.59737013586543</c:v>
                </c:pt>
                <c:pt idx="1184">
                  <c:v>1.5938289153605498</c:v>
                </c:pt>
                <c:pt idx="1185">
                  <c:v>1.59030590910314</c:v>
                </c:pt>
                <c:pt idx="1186">
                  <c:v>1.58679562929704</c:v>
                </c:pt>
                <c:pt idx="1187">
                  <c:v>1.5832988631522</c:v>
                </c:pt>
                <c:pt idx="1188">
                  <c:v>1.5798156268288401</c:v>
                </c:pt>
                <c:pt idx="1189">
                  <c:v>1.57634257063028</c:v>
                </c:pt>
                <c:pt idx="1190">
                  <c:v>1.57288375441123</c:v>
                </c:pt>
                <c:pt idx="1191">
                  <c:v>1.5694377012671501</c:v>
                </c:pt>
                <c:pt idx="1192">
                  <c:v>1.56600211385743</c:v>
                </c:pt>
                <c:pt idx="1193">
                  <c:v>1.5625776092025301</c:v>
                </c:pt>
                <c:pt idx="1194">
                  <c:v>1.5591723921749101</c:v>
                </c:pt>
                <c:pt idx="1195">
                  <c:v>1.5557767310405899</c:v>
                </c:pt>
                <c:pt idx="1196">
                  <c:v>1.5523958466216601</c:v>
                </c:pt>
                <c:pt idx="1197">
                  <c:v>1.5490375469220001</c:v>
                </c:pt>
                <c:pt idx="1198">
                  <c:v>1.54568794421755</c:v>
                </c:pt>
                <c:pt idx="1199">
                  <c:v>1.54235255159507</c:v>
                </c:pt>
                <c:pt idx="1200">
                  <c:v>1.5390389455858899</c:v>
                </c:pt>
                <c:pt idx="1201">
                  <c:v>1.53573963151554</c:v>
                </c:pt>
                <c:pt idx="1202">
                  <c:v>1.5324527408575399</c:v>
                </c:pt>
                <c:pt idx="1203">
                  <c:v>1.5291831996824601</c:v>
                </c:pt>
                <c:pt idx="1204">
                  <c:v>1.5259181364885301</c:v>
                </c:pt>
                <c:pt idx="1205">
                  <c:v>1.52266635602692</c:v>
                </c:pt>
                <c:pt idx="1206">
                  <c:v>1.51943047272017</c:v>
                </c:pt>
                <c:pt idx="1207">
                  <c:v>1.51620156007087</c:v>
                </c:pt>
                <c:pt idx="1208">
                  <c:v>1.5129856072824199</c:v>
                </c:pt>
                <c:pt idx="1209">
                  <c:v>1.5097877509233599</c:v>
                </c:pt>
                <c:pt idx="1210">
                  <c:v>1.5066021639237899</c:v>
                </c:pt>
                <c:pt idx="1211">
                  <c:v>1.50342490394591</c:v>
                </c:pt>
                <c:pt idx="1212">
                  <c:v>1.5002701895475501</c:v>
                </c:pt>
                <c:pt idx="1213">
                  <c:v>1.4971245851135</c:v>
                </c:pt>
                <c:pt idx="1214">
                  <c:v>1.4939915597445599</c:v>
                </c:pt>
                <c:pt idx="1215">
                  <c:v>1.4908736275778298</c:v>
                </c:pt>
                <c:pt idx="1216">
                  <c:v>1.4877683516059002</c:v>
                </c:pt>
                <c:pt idx="1217">
                  <c:v>1.48467352507035</c:v>
                </c:pt>
                <c:pt idx="1218">
                  <c:v>1.4815905331666499</c:v>
                </c:pt>
                <c:pt idx="1219">
                  <c:v>1.47851415081684</c:v>
                </c:pt>
                <c:pt idx="1220">
                  <c:v>1.4754450099005401</c:v>
                </c:pt>
                <c:pt idx="1221">
                  <c:v>1.47239105856159</c:v>
                </c:pt>
                <c:pt idx="1222">
                  <c:v>1.4693444736033101</c:v>
                </c:pt>
                <c:pt idx="1223">
                  <c:v>1.4663068503551899</c:v>
                </c:pt>
                <c:pt idx="1224">
                  <c:v>1.46328469720916</c:v>
                </c:pt>
                <c:pt idx="1225">
                  <c:v>1.4602723407045402</c:v>
                </c:pt>
                <c:pt idx="1226">
                  <c:v>1.4572689718259402</c:v>
                </c:pt>
                <c:pt idx="1227">
                  <c:v>1.45428546333359</c:v>
                </c:pt>
                <c:pt idx="1228">
                  <c:v>1.4513116333273499</c:v>
                </c:pt>
                <c:pt idx="1229">
                  <c:v>1.44835221104976</c:v>
                </c:pt>
                <c:pt idx="1230">
                  <c:v>1.44540994209634</c:v>
                </c:pt>
                <c:pt idx="1231">
                  <c:v>1.4424763274792598</c:v>
                </c:pt>
                <c:pt idx="1232">
                  <c:v>1.43955583580422</c:v>
                </c:pt>
                <c:pt idx="1233">
                  <c:v>1.4366498745538299</c:v>
                </c:pt>
                <c:pt idx="1234">
                  <c:v>1.43374878591583</c:v>
                </c:pt>
                <c:pt idx="1235">
                  <c:v>1.43085952669184</c:v>
                </c:pt>
                <c:pt idx="1236">
                  <c:v>1.42798425311587</c:v>
                </c:pt>
                <c:pt idx="1237">
                  <c:v>1.4251131776172998</c:v>
                </c:pt>
                <c:pt idx="1238">
                  <c:v>1.42224951456562</c:v>
                </c:pt>
                <c:pt idx="1239">
                  <c:v>1.41940008589253</c:v>
                </c:pt>
                <c:pt idx="1240">
                  <c:v>1.4165569917087701</c:v>
                </c:pt>
                <c:pt idx="1241">
                  <c:v>1.41372361682694</c:v>
                </c:pt>
                <c:pt idx="1242">
                  <c:v>1.4109070841279499</c:v>
                </c:pt>
                <c:pt idx="1243">
                  <c:v>1.40809721598864</c:v>
                </c:pt>
                <c:pt idx="1244">
                  <c:v>1.4052989640426499</c:v>
                </c:pt>
                <c:pt idx="1245">
                  <c:v>1.4025180511870501</c:v>
                </c:pt>
                <c:pt idx="1246">
                  <c:v>1.39974337347107</c:v>
                </c:pt>
                <c:pt idx="1247">
                  <c:v>1.3969810273608401</c:v>
                </c:pt>
                <c:pt idx="1248">
                  <c:v>1.3942358132675599</c:v>
                </c:pt>
                <c:pt idx="1249">
                  <c:v>1.3914932652161598</c:v>
                </c:pt>
                <c:pt idx="1250">
                  <c:v>1.3887645450411501</c:v>
                </c:pt>
                <c:pt idx="1251">
                  <c:v>1.3860456830810699</c:v>
                </c:pt>
                <c:pt idx="1252">
                  <c:v>1.38333211449551</c:v>
                </c:pt>
                <c:pt idx="1253">
                  <c:v>1.38062769734418</c:v>
                </c:pt>
                <c:pt idx="1254">
                  <c:v>1.3779348039669601</c:v>
                </c:pt>
                <c:pt idx="1255">
                  <c:v>1.3752436772077699</c:v>
                </c:pt>
                <c:pt idx="1256">
                  <c:v>1.3725662580203801</c:v>
                </c:pt>
                <c:pt idx="1257">
                  <c:v>1.3698962267605501</c:v>
                </c:pt>
                <c:pt idx="1258">
                  <c:v>1.3672329852959699</c:v>
                </c:pt>
                <c:pt idx="1259">
                  <c:v>1.3645825543769299</c:v>
                </c:pt>
                <c:pt idx="1260">
                  <c:v>1.3619403796924701</c:v>
                </c:pt>
                <c:pt idx="1261">
                  <c:v>1.35930638008975</c:v>
                </c:pt>
                <c:pt idx="1262">
                  <c:v>1.3566857957139</c:v>
                </c:pt>
                <c:pt idx="1263">
                  <c:v>1.35407489774792</c:v>
                </c:pt>
                <c:pt idx="1264">
                  <c:v>1.35147235201114</c:v>
                </c:pt>
                <c:pt idx="1265">
                  <c:v>1.3488848158348101</c:v>
                </c:pt>
                <c:pt idx="1266">
                  <c:v>1.34630413388904</c:v>
                </c:pt>
                <c:pt idx="1267">
                  <c:v>1.34373017666753</c:v>
                </c:pt>
                <c:pt idx="1268">
                  <c:v>1.3411714091348499</c:v>
                </c:pt>
                <c:pt idx="1269">
                  <c:v>1.33861732740466</c:v>
                </c:pt>
                <c:pt idx="1270">
                  <c:v>1.33607267399027</c:v>
                </c:pt>
                <c:pt idx="1271">
                  <c:v>1.33353633179697</c:v>
                </c:pt>
                <c:pt idx="1272">
                  <c:v>1.3310069673295799</c:v>
                </c:pt>
                <c:pt idx="1273">
                  <c:v>1.3284830441548099</c:v>
                </c:pt>
                <c:pt idx="1274">
                  <c:v>1.32597317550044</c:v>
                </c:pt>
                <c:pt idx="1275">
                  <c:v>1.32346479141299</c:v>
                </c:pt>
                <c:pt idx="1276">
                  <c:v>1.3209654988583799</c:v>
                </c:pt>
                <c:pt idx="1277">
                  <c:v>1.3184800471134299</c:v>
                </c:pt>
                <c:pt idx="1278">
                  <c:v>1.3159980972174001</c:v>
                </c:pt>
                <c:pt idx="1279">
                  <c:v>1.3135135550583701</c:v>
                </c:pt>
                <c:pt idx="1280">
                  <c:v>1.31103527003068</c:v>
                </c:pt>
                <c:pt idx="1281">
                  <c:v>1.3085644116194901</c:v>
                </c:pt>
                <c:pt idx="1282">
                  <c:v>1.3061068409738299</c:v>
                </c:pt>
                <c:pt idx="1283">
                  <c:v>1.3036587676526201</c:v>
                </c:pt>
                <c:pt idx="1284">
                  <c:v>1.3012186012009699</c:v>
                </c:pt>
                <c:pt idx="1285">
                  <c:v>1.2987910520252799</c:v>
                </c:pt>
                <c:pt idx="1286">
                  <c:v>1.2963720714201699</c:v>
                </c:pt>
                <c:pt idx="1287">
                  <c:v>1.2939592745527</c:v>
                </c:pt>
                <c:pt idx="1288">
                  <c:v>1.29155849364465</c:v>
                </c:pt>
                <c:pt idx="1289">
                  <c:v>1.2891637864208201</c:v>
                </c:pt>
                <c:pt idx="1290">
                  <c:v>1.2867766283215001</c:v>
                </c:pt>
                <c:pt idx="1291">
                  <c:v>1.2843970722712901</c:v>
                </c:pt>
                <c:pt idx="1292">
                  <c:v>1.2820236560571301</c:v>
                </c:pt>
                <c:pt idx="1293">
                  <c:v>1.2796545161997999</c:v>
                </c:pt>
                <c:pt idx="1294">
                  <c:v>1.27729901115526</c:v>
                </c:pt>
                <c:pt idx="1295">
                  <c:v>1.27494521394599</c:v>
                </c:pt>
                <c:pt idx="1296">
                  <c:v>1.27260203880434</c:v>
                </c:pt>
                <c:pt idx="1297">
                  <c:v>1.2702684428569</c:v>
                </c:pt>
                <c:pt idx="1298">
                  <c:v>1.26794011221727</c:v>
                </c:pt>
                <c:pt idx="1299">
                  <c:v>1.26562228607572</c:v>
                </c:pt>
                <c:pt idx="1300">
                  <c:v>1.26331560079859</c:v>
                </c:pt>
                <c:pt idx="1301">
                  <c:v>1.2610148053707901</c:v>
                </c:pt>
                <c:pt idx="1302">
                  <c:v>1.25873136563599</c:v>
                </c:pt>
                <c:pt idx="1303">
                  <c:v>1.2564652370076002</c:v>
                </c:pt>
                <c:pt idx="1304">
                  <c:v>1.2542000627845999</c:v>
                </c:pt>
                <c:pt idx="1305">
                  <c:v>1.2519462843064599</c:v>
                </c:pt>
                <c:pt idx="1306">
                  <c:v>1.24968419010249</c:v>
                </c:pt>
                <c:pt idx="1307">
                  <c:v>1.2474491933246901</c:v>
                </c:pt>
                <c:pt idx="1308">
                  <c:v>1.24522311733733</c:v>
                </c:pt>
                <c:pt idx="1309">
                  <c:v>1.2429861629811001</c:v>
                </c:pt>
                <c:pt idx="1310">
                  <c:v>1.24076111349427</c:v>
                </c:pt>
                <c:pt idx="1311">
                  <c:v>1.2385288555710898</c:v>
                </c:pt>
                <c:pt idx="1312">
                  <c:v>1.2363251580758199</c:v>
                </c:pt>
                <c:pt idx="1313">
                  <c:v>1.2341221683885002</c:v>
                </c:pt>
                <c:pt idx="1314">
                  <c:v>1.2319188041623399</c:v>
                </c:pt>
                <c:pt idx="1315">
                  <c:v>1.2297279610924801</c:v>
                </c:pt>
                <c:pt idx="1316">
                  <c:v>1.22753559879013</c:v>
                </c:pt>
                <c:pt idx="1317">
                  <c:v>1.2253698387060898</c:v>
                </c:pt>
                <c:pt idx="1318">
                  <c:v>1.2232080124071398</c:v>
                </c:pt>
                <c:pt idx="1319">
                  <c:v>1.2210533949164701</c:v>
                </c:pt>
                <c:pt idx="1320">
                  <c:v>1.2188961012249699</c:v>
                </c:pt>
                <c:pt idx="1321">
                  <c:v>1.2167549790929399</c:v>
                </c:pt>
                <c:pt idx="1322">
                  <c:v>1.21462945288317</c:v>
                </c:pt>
                <c:pt idx="1323">
                  <c:v>1.2125126939883402</c:v>
                </c:pt>
                <c:pt idx="1324">
                  <c:v>1.2104060296227699</c:v>
                </c:pt>
                <c:pt idx="1325">
                  <c:v>1.2082957196858599</c:v>
                </c:pt>
                <c:pt idx="1326">
                  <c:v>1.20619450191276</c:v>
                </c:pt>
                <c:pt idx="1327">
                  <c:v>1.2041074691332798</c:v>
                </c:pt>
                <c:pt idx="1328">
                  <c:v>1.20202468371908</c:v>
                </c:pt>
                <c:pt idx="1329">
                  <c:v>1.1999469222319599</c:v>
                </c:pt>
                <c:pt idx="1330">
                  <c:v>1.1978687792163101</c:v>
                </c:pt>
                <c:pt idx="1331">
                  <c:v>1.19579357170517</c:v>
                </c:pt>
                <c:pt idx="1332">
                  <c:v>1.19374005431732</c:v>
                </c:pt>
                <c:pt idx="1333">
                  <c:v>1.19168437951592</c:v>
                </c:pt>
                <c:pt idx="1334">
                  <c:v>1.189629644452</c:v>
                </c:pt>
                <c:pt idx="1335">
                  <c:v>1.1875802060315399</c:v>
                </c:pt>
                <c:pt idx="1336">
                  <c:v>1.18552793909471</c:v>
                </c:pt>
                <c:pt idx="1337">
                  <c:v>1.18349712017575</c:v>
                </c:pt>
                <c:pt idx="1338">
                  <c:v>1.1814764340876001</c:v>
                </c:pt>
                <c:pt idx="1339">
                  <c:v>1.1794531920710698</c:v>
                </c:pt>
                <c:pt idx="1340">
                  <c:v>1.17744782762083</c:v>
                </c:pt>
                <c:pt idx="1341">
                  <c:v>1.17543408419767</c:v>
                </c:pt>
                <c:pt idx="1342">
                  <c:v>1.1734542216244799</c:v>
                </c:pt>
                <c:pt idx="1343">
                  <c:v>1.1714695894873901</c:v>
                </c:pt>
                <c:pt idx="1344">
                  <c:v>1.1694910433981098</c:v>
                </c:pt>
                <c:pt idx="1345">
                  <c:v>1.1675290341636901</c:v>
                </c:pt>
                <c:pt idx="1346">
                  <c:v>1.1655552504442501</c:v>
                </c:pt>
                <c:pt idx="1347">
                  <c:v>1.16361245276919</c:v>
                </c:pt>
                <c:pt idx="1348">
                  <c:v>1.1616704636306798</c:v>
                </c:pt>
                <c:pt idx="1349">
                  <c:v>1.1597236500767301</c:v>
                </c:pt>
                <c:pt idx="1350">
                  <c:v>1.15778890537268</c:v>
                </c:pt>
                <c:pt idx="1351">
                  <c:v>1.15584007800529</c:v>
                </c:pt>
                <c:pt idx="1352">
                  <c:v>1.1539196165141199</c:v>
                </c:pt>
                <c:pt idx="1353">
                  <c:v>1.15198664204166</c:v>
                </c:pt>
                <c:pt idx="1354">
                  <c:v>1.15005374989933</c:v>
                </c:pt>
                <c:pt idx="1355">
                  <c:v>1.14812726565679</c:v>
                </c:pt>
                <c:pt idx="1356">
                  <c:v>1.1462642123123001</c:v>
                </c:pt>
                <c:pt idx="1357">
                  <c:v>1.1443088021181</c:v>
                </c:pt>
                <c:pt idx="1358">
                  <c:v>1.14241111462277</c:v>
                </c:pt>
                <c:pt idx="1359">
                  <c:v>1.1405403378096601</c:v>
                </c:pt>
                <c:pt idx="1360">
                  <c:v>1.1386603716320798</c:v>
                </c:pt>
                <c:pt idx="1361">
                  <c:v>1.1368174261609298</c:v>
                </c:pt>
                <c:pt idx="1362">
                  <c:v>1.1349172225218098</c:v>
                </c:pt>
                <c:pt idx="1363">
                  <c:v>1.13303667432521</c:v>
                </c:pt>
                <c:pt idx="1364">
                  <c:v>1.13122221908702</c:v>
                </c:pt>
                <c:pt idx="1365">
                  <c:v>1.1293835016215901</c:v>
                </c:pt>
                <c:pt idx="1366">
                  <c:v>1.12757771860976</c:v>
                </c:pt>
                <c:pt idx="1367">
                  <c:v>1.1257183179621599</c:v>
                </c:pt>
                <c:pt idx="1368">
                  <c:v>1.1238720917362901</c:v>
                </c:pt>
                <c:pt idx="1369">
                  <c:v>1.1220904847098601</c:v>
                </c:pt>
                <c:pt idx="1370">
                  <c:v>1.1202819940825299</c:v>
                </c:pt>
                <c:pt idx="1371">
                  <c:v>1.1185032973284899</c:v>
                </c:pt>
                <c:pt idx="1372">
                  <c:v>1.1166697067982099</c:v>
                </c:pt>
                <c:pt idx="1373">
                  <c:v>1.1148455893166198</c:v>
                </c:pt>
                <c:pt idx="1374">
                  <c:v>1.1130888705834701</c:v>
                </c:pt>
                <c:pt idx="1375">
                  <c:v>1.1112990984648601</c:v>
                </c:pt>
                <c:pt idx="1376">
                  <c:v>1.1095416328804599</c:v>
                </c:pt>
                <c:pt idx="1377">
                  <c:v>1.10772752803347</c:v>
                </c:pt>
                <c:pt idx="1378">
                  <c:v>1.1059256820352801</c:v>
                </c:pt>
                <c:pt idx="1379">
                  <c:v>1.10418919470002</c:v>
                </c:pt>
                <c:pt idx="1380">
                  <c:v>1.1024281997041401</c:v>
                </c:pt>
                <c:pt idx="1381">
                  <c:v>1.10069628398201</c:v>
                </c:pt>
                <c:pt idx="1382">
                  <c:v>1.09891356719651</c:v>
                </c:pt>
                <c:pt idx="1383">
                  <c:v>1.09714681060414</c:v>
                </c:pt>
                <c:pt idx="1384">
                  <c:v>1.09544399883307</c:v>
                </c:pt>
                <c:pt idx="1385">
                  <c:v>1.09371947226213</c:v>
                </c:pt>
                <c:pt idx="1386">
                  <c:v>1.09202504295364</c:v>
                </c:pt>
                <c:pt idx="1387">
                  <c:v>1.09027888400933</c:v>
                </c:pt>
                <c:pt idx="1388">
                  <c:v>1.0885453872467798</c:v>
                </c:pt>
                <c:pt idx="1389">
                  <c:v>1.0868807599044301</c:v>
                </c:pt>
                <c:pt idx="1390">
                  <c:v>1.0851880865627499</c:v>
                </c:pt>
                <c:pt idx="1391">
                  <c:v>1.0835229691403498</c:v>
                </c:pt>
                <c:pt idx="1392">
                  <c:v>1.08180788587912</c:v>
                </c:pt>
                <c:pt idx="1393">
                  <c:v>1.0801005068474601</c:v>
                </c:pt>
                <c:pt idx="1394">
                  <c:v>1.0784591459602599</c:v>
                </c:pt>
                <c:pt idx="1395">
                  <c:v>1.07678864106318</c:v>
                </c:pt>
                <c:pt idx="1396">
                  <c:v>1.0751435529409801</c:v>
                </c:pt>
                <c:pt idx="1397">
                  <c:v>1.0734457891749001</c:v>
                </c:pt>
                <c:pt idx="1398">
                  <c:v>1.07175712305285</c:v>
                </c:pt>
                <c:pt idx="1399">
                  <c:v>1.07013204838758</c:v>
                </c:pt>
                <c:pt idx="1400">
                  <c:v>1.0684805340860501</c:v>
                </c:pt>
                <c:pt idx="1401">
                  <c:v>1.06684159071191</c:v>
                </c:pt>
                <c:pt idx="1402">
                  <c:v>1.0651768790462999</c:v>
                </c:pt>
                <c:pt idx="1403">
                  <c:v>1.06351864259594</c:v>
                </c:pt>
                <c:pt idx="1404">
                  <c:v>1.06189320278182</c:v>
                </c:pt>
                <c:pt idx="1405">
                  <c:v>1.0602619535851399</c:v>
                </c:pt>
                <c:pt idx="1406">
                  <c:v>1.05863473900997</c:v>
                </c:pt>
                <c:pt idx="1407">
                  <c:v>1.0570279454563098</c:v>
                </c:pt>
                <c:pt idx="1408">
                  <c:v>1.0554030503715202</c:v>
                </c:pt>
                <c:pt idx="1409">
                  <c:v>1.0538124828114401</c:v>
                </c:pt>
                <c:pt idx="1410">
                  <c:v>1.0522196993831301</c:v>
                </c:pt>
                <c:pt idx="1411">
                  <c:v>1.0506401344679199</c:v>
                </c:pt>
                <c:pt idx="1412">
                  <c:v>1.0490498256810499</c:v>
                </c:pt>
                <c:pt idx="1413">
                  <c:v>1.0474635603176401</c:v>
                </c:pt>
                <c:pt idx="1414">
                  <c:v>1.0459050579790401</c:v>
                </c:pt>
                <c:pt idx="1415">
                  <c:v>1.04434259220285</c:v>
                </c:pt>
                <c:pt idx="1416">
                  <c:v>1.04278090573708</c:v>
                </c:pt>
                <c:pt idx="1417">
                  <c:v>1.0412293166678501</c:v>
                </c:pt>
                <c:pt idx="1418">
                  <c:v>1.0396578495158799</c:v>
                </c:pt>
                <c:pt idx="1419">
                  <c:v>1.0381188050925201</c:v>
                </c:pt>
                <c:pt idx="1420">
                  <c:v>1.03657892550769</c:v>
                </c:pt>
                <c:pt idx="1421">
                  <c:v>1.0350360973435799</c:v>
                </c:pt>
                <c:pt idx="1422">
                  <c:v>1.0334802663014999</c:v>
                </c:pt>
                <c:pt idx="1423">
                  <c:v>1.0319217812071499</c:v>
                </c:pt>
                <c:pt idx="1424">
                  <c:v>1.0303882958210799</c:v>
                </c:pt>
                <c:pt idx="1425">
                  <c:v>1.0288633138752099</c:v>
                </c:pt>
                <c:pt idx="1426">
                  <c:v>1.0273313295823501</c:v>
                </c:pt>
                <c:pt idx="1427">
                  <c:v>1.0257930926105601</c:v>
                </c:pt>
                <c:pt idx="1428">
                  <c:v>1.0242377667543001</c:v>
                </c:pt>
                <c:pt idx="1429">
                  <c:v>1.0227494051489601</c:v>
                </c:pt>
                <c:pt idx="1430">
                  <c:v>1.0212498418815299</c:v>
                </c:pt>
                <c:pt idx="1431">
                  <c:v>1.01975397438735</c:v>
                </c:pt>
                <c:pt idx="1432">
                  <c:v>1.0182300710658199</c:v>
                </c:pt>
                <c:pt idx="1433">
                  <c:v>1.01672465412983</c:v>
                </c:pt>
                <c:pt idx="1434">
                  <c:v>1.01526798709118</c:v>
                </c:pt>
                <c:pt idx="1435">
                  <c:v>1.0138237281276601</c:v>
                </c:pt>
                <c:pt idx="1436">
                  <c:v>1.0123378967376599</c:v>
                </c:pt>
                <c:pt idx="1437">
                  <c:v>1.0108817183268299</c:v>
                </c:pt>
                <c:pt idx="1438">
                  <c:v>1.0094261157887801</c:v>
                </c:pt>
                <c:pt idx="1439">
                  <c:v>1.0079976700634399</c:v>
                </c:pt>
                <c:pt idx="1440">
                  <c:v>1.00656669534536</c:v>
                </c:pt>
                <c:pt idx="1441">
                  <c:v>1.0051125572905799</c:v>
                </c:pt>
                <c:pt idx="1442">
                  <c:v>1.0036724191156701</c:v>
                </c:pt>
                <c:pt idx="1443">
                  <c:v>1.00224273200807</c:v>
                </c:pt>
                <c:pt idx="1444">
                  <c:v>1.0008033752160399</c:v>
                </c:pt>
                <c:pt idx="1445">
                  <c:v>0.99936762385238209</c:v>
                </c:pt>
                <c:pt idx="1446">
                  <c:v>0.99792569222717198</c:v>
                </c:pt>
                <c:pt idx="1447">
                  <c:v>0.996507253284584</c:v>
                </c:pt>
                <c:pt idx="1448">
                  <c:v>0.99508120805553002</c:v>
                </c:pt>
                <c:pt idx="1449">
                  <c:v>0.99365194393941003</c:v>
                </c:pt>
                <c:pt idx="1450">
                  <c:v>0.99223244515347409</c:v>
                </c:pt>
                <c:pt idx="1451">
                  <c:v>0.99080086074749496</c:v>
                </c:pt>
                <c:pt idx="1452">
                  <c:v>0.98939679712060191</c:v>
                </c:pt>
                <c:pt idx="1453">
                  <c:v>0.98799120353802694</c:v>
                </c:pt>
                <c:pt idx="1454">
                  <c:v>0.98657854752749907</c:v>
                </c:pt>
                <c:pt idx="1455">
                  <c:v>0.98518225882326704</c:v>
                </c:pt>
                <c:pt idx="1456">
                  <c:v>0.983774368668207</c:v>
                </c:pt>
                <c:pt idx="1457">
                  <c:v>0.98239880313472705</c:v>
                </c:pt>
                <c:pt idx="1458">
                  <c:v>0.98101930568582807</c:v>
                </c:pt>
                <c:pt idx="1459">
                  <c:v>0.97963921961129696</c:v>
                </c:pt>
                <c:pt idx="1460">
                  <c:v>0.97827163948748097</c:v>
                </c:pt>
                <c:pt idx="1461">
                  <c:v>0.97689508694902993</c:v>
                </c:pt>
                <c:pt idx="1462">
                  <c:v>0.97554223729168799</c:v>
                </c:pt>
                <c:pt idx="1463">
                  <c:v>0.97418156359818597</c:v>
                </c:pt>
                <c:pt idx="1464">
                  <c:v>0.97281939543015694</c:v>
                </c:pt>
                <c:pt idx="1465">
                  <c:v>0.97147045303375001</c:v>
                </c:pt>
                <c:pt idx="1466">
                  <c:v>0.97011994890287001</c:v>
                </c:pt>
                <c:pt idx="1467">
                  <c:v>0.96877694216062105</c:v>
                </c:pt>
                <c:pt idx="1468">
                  <c:v>0.96742975183138102</c:v>
                </c:pt>
                <c:pt idx="1469">
                  <c:v>0.966111285274451</c:v>
                </c:pt>
                <c:pt idx="1470">
                  <c:v>0.96479310952803499</c:v>
                </c:pt>
                <c:pt idx="1471">
                  <c:v>0.96348750484210599</c:v>
                </c:pt>
                <c:pt idx="1472">
                  <c:v>0.96214838461265595</c:v>
                </c:pt>
                <c:pt idx="1473">
                  <c:v>0.960827737931646</c:v>
                </c:pt>
                <c:pt idx="1474">
                  <c:v>0.95952237209847302</c:v>
                </c:pt>
                <c:pt idx="1475">
                  <c:v>0.95822811210930292</c:v>
                </c:pt>
                <c:pt idx="1476">
                  <c:v>0.95693635826012802</c:v>
                </c:pt>
                <c:pt idx="1477">
                  <c:v>0.95561072824263393</c:v>
                </c:pt>
                <c:pt idx="1478">
                  <c:v>0.95429153231089692</c:v>
                </c:pt>
                <c:pt idx="1479">
                  <c:v>0.95299835938195199</c:v>
                </c:pt>
                <c:pt idx="1480">
                  <c:v>0.951706010932588</c:v>
                </c:pt>
                <c:pt idx="1481">
                  <c:v>0.95041648220323605</c:v>
                </c:pt>
                <c:pt idx="1482">
                  <c:v>0.94911419007736508</c:v>
                </c:pt>
                <c:pt idx="1483">
                  <c:v>0.94780885853713204</c:v>
                </c:pt>
                <c:pt idx="1484">
                  <c:v>0.94652680811623202</c:v>
                </c:pt>
                <c:pt idx="1485">
                  <c:v>0.94524025753208896</c:v>
                </c:pt>
                <c:pt idx="1486">
                  <c:v>0.94395543583230901</c:v>
                </c:pt>
                <c:pt idx="1487">
                  <c:v>0.94267477206200601</c:v>
                </c:pt>
                <c:pt idx="1488">
                  <c:v>0.94140403390374905</c:v>
                </c:pt>
                <c:pt idx="1489">
                  <c:v>0.94013189705576894</c:v>
                </c:pt>
                <c:pt idx="1490">
                  <c:v>0.93886409320521291</c:v>
                </c:pt>
                <c:pt idx="1491">
                  <c:v>0.937607675977568</c:v>
                </c:pt>
                <c:pt idx="1492">
                  <c:v>0.93634795329573206</c:v>
                </c:pt>
                <c:pt idx="1493">
                  <c:v>0.93509949553267202</c:v>
                </c:pt>
                <c:pt idx="1494">
                  <c:v>0.93385264935678503</c:v>
                </c:pt>
                <c:pt idx="1495">
                  <c:v>0.93261087192664005</c:v>
                </c:pt>
                <c:pt idx="1496">
                  <c:v>0.93137402183076901</c:v>
                </c:pt>
                <c:pt idx="1497">
                  <c:v>0.93014087335542606</c:v>
                </c:pt>
                <c:pt idx="1498">
                  <c:v>0.92891202749942292</c:v>
                </c:pt>
                <c:pt idx="1499">
                  <c:v>0.92768696633607994</c:v>
                </c:pt>
                <c:pt idx="1500">
                  <c:v>0.92646065406139411</c:v>
                </c:pt>
                <c:pt idx="1501">
                  <c:v>0.92524416199419202</c:v>
                </c:pt>
                <c:pt idx="1502">
                  <c:v>0.92402236879722</c:v>
                </c:pt>
                <c:pt idx="1503">
                  <c:v>0.922808246220294</c:v>
                </c:pt>
                <c:pt idx="1504">
                  <c:v>0.92159466143177304</c:v>
                </c:pt>
                <c:pt idx="1505">
                  <c:v>0.92038045341848895</c:v>
                </c:pt>
                <c:pt idx="1506">
                  <c:v>0.919172349457409</c:v>
                </c:pt>
                <c:pt idx="1507">
                  <c:v>0.91796302169164801</c:v>
                </c:pt>
                <c:pt idx="1508">
                  <c:v>0.91675550750604995</c:v>
                </c:pt>
                <c:pt idx="1509">
                  <c:v>0.91555433559111499</c:v>
                </c:pt>
                <c:pt idx="1510">
                  <c:v>0.91435171822588202</c:v>
                </c:pt>
                <c:pt idx="1511">
                  <c:v>0.91315143871687798</c:v>
                </c:pt>
                <c:pt idx="1512">
                  <c:v>0.91195737207864702</c:v>
                </c:pt>
                <c:pt idx="1513">
                  <c:v>0.91076306341491797</c:v>
                </c:pt>
                <c:pt idx="1514">
                  <c:v>0.90957566299724002</c:v>
                </c:pt>
                <c:pt idx="1515">
                  <c:v>0.90838746859872599</c:v>
                </c:pt>
                <c:pt idx="1516">
                  <c:v>0.90720723805098802</c:v>
                </c:pt>
                <c:pt idx="1517">
                  <c:v>0.90603032832477004</c:v>
                </c:pt>
                <c:pt idx="1518">
                  <c:v>0.90485515620342305</c:v>
                </c:pt>
                <c:pt idx="1519">
                  <c:v>0.90368818229926506</c:v>
                </c:pt>
                <c:pt idx="1520">
                  <c:v>0.90252427701368498</c:v>
                </c:pt>
                <c:pt idx="1521">
                  <c:v>0.90135980605811505</c:v>
                </c:pt>
                <c:pt idx="1522">
                  <c:v>0.90020673716736299</c:v>
                </c:pt>
                <c:pt idx="1523">
                  <c:v>0.89905273696931298</c:v>
                </c:pt>
                <c:pt idx="1524">
                  <c:v>0.89790314401954008</c:v>
                </c:pt>
                <c:pt idx="1525">
                  <c:v>0.89675954116053191</c:v>
                </c:pt>
                <c:pt idx="1526">
                  <c:v>0.895615675043683</c:v>
                </c:pt>
                <c:pt idx="1527">
                  <c:v>0.89447853762313601</c:v>
                </c:pt>
                <c:pt idx="1528">
                  <c:v>0.89334163343818107</c:v>
                </c:pt>
                <c:pt idx="1529">
                  <c:v>0.89220694230851805</c:v>
                </c:pt>
                <c:pt idx="1530">
                  <c:v>0.89108046285950504</c:v>
                </c:pt>
                <c:pt idx="1531">
                  <c:v>0.88994838718500402</c:v>
                </c:pt>
                <c:pt idx="1532">
                  <c:v>0.88882359397760602</c:v>
                </c:pt>
                <c:pt idx="1533">
                  <c:v>0.88770083652351006</c:v>
                </c:pt>
                <c:pt idx="1534">
                  <c:v>0.88657528030155397</c:v>
                </c:pt>
                <c:pt idx="1535">
                  <c:v>0.88545869746943295</c:v>
                </c:pt>
                <c:pt idx="1536">
                  <c:v>0.88433922947464805</c:v>
                </c:pt>
                <c:pt idx="1537">
                  <c:v>0.88322181175583703</c:v>
                </c:pt>
                <c:pt idx="1538">
                  <c:v>0.88210940989784903</c:v>
                </c:pt>
                <c:pt idx="1539">
                  <c:v>0.88099520739592796</c:v>
                </c:pt>
                <c:pt idx="1540">
                  <c:v>0.87988457742663506</c:v>
                </c:pt>
                <c:pt idx="1541">
                  <c:v>0.87878123207947301</c:v>
                </c:pt>
                <c:pt idx="1542">
                  <c:v>0.87767667524047899</c:v>
                </c:pt>
                <c:pt idx="1543">
                  <c:v>0.87657698641968895</c:v>
                </c:pt>
                <c:pt idx="1544">
                  <c:v>0.87548316734105402</c:v>
                </c:pt>
                <c:pt idx="1545">
                  <c:v>0.87438846626434596</c:v>
                </c:pt>
                <c:pt idx="1546">
                  <c:v>0.87329366640557893</c:v>
                </c:pt>
                <c:pt idx="1547">
                  <c:v>0.872206644365071</c:v>
                </c:pt>
                <c:pt idx="1548">
                  <c:v>0.871123528260908</c:v>
                </c:pt>
                <c:pt idx="1549">
                  <c:v>0.87004683280815798</c:v>
                </c:pt>
                <c:pt idx="1550">
                  <c:v>0.86896558506154997</c:v>
                </c:pt>
                <c:pt idx="1551">
                  <c:v>0.86788796241093402</c:v>
                </c:pt>
                <c:pt idx="1552">
                  <c:v>0.86681542854646298</c:v>
                </c:pt>
                <c:pt idx="1553">
                  <c:v>0.86574639113394591</c:v>
                </c:pt>
                <c:pt idx="1554">
                  <c:v>0.86467852504501796</c:v>
                </c:pt>
                <c:pt idx="1555">
                  <c:v>0.86360713926957</c:v>
                </c:pt>
                <c:pt idx="1556">
                  <c:v>0.86254632830125899</c:v>
                </c:pt>
                <c:pt idx="1557">
                  <c:v>0.86148784871130102</c:v>
                </c:pt>
                <c:pt idx="1558">
                  <c:v>0.86042779849686302</c:v>
                </c:pt>
                <c:pt idx="1559">
                  <c:v>0.85937519159075804</c:v>
                </c:pt>
                <c:pt idx="1560">
                  <c:v>0.85832114335892906</c:v>
                </c:pt>
                <c:pt idx="1561">
                  <c:v>0.85727368114550406</c:v>
                </c:pt>
                <c:pt idx="1562">
                  <c:v>0.85622791788107799</c:v>
                </c:pt>
                <c:pt idx="1563">
                  <c:v>0.85518080690862996</c:v>
                </c:pt>
                <c:pt idx="1564">
                  <c:v>0.85414062046720007</c:v>
                </c:pt>
                <c:pt idx="1565">
                  <c:v>0.85309462036744399</c:v>
                </c:pt>
                <c:pt idx="1566">
                  <c:v>0.85205883493859502</c:v>
                </c:pt>
                <c:pt idx="1567">
                  <c:v>0.85102196115693907</c:v>
                </c:pt>
                <c:pt idx="1568">
                  <c:v>0.84998826116088799</c:v>
                </c:pt>
                <c:pt idx="1569">
                  <c:v>0.84895925220720903</c:v>
                </c:pt>
                <c:pt idx="1570">
                  <c:v>0.84793152111497105</c:v>
                </c:pt>
                <c:pt idx="1571">
                  <c:v>0.846906478686967</c:v>
                </c:pt>
                <c:pt idx="1572">
                  <c:v>0.84588682395494508</c:v>
                </c:pt>
                <c:pt idx="1573">
                  <c:v>0.84486812674577005</c:v>
                </c:pt>
                <c:pt idx="1574">
                  <c:v>0.84385483232513503</c:v>
                </c:pt>
                <c:pt idx="1575">
                  <c:v>0.84284047187755906</c:v>
                </c:pt>
                <c:pt idx="1576">
                  <c:v>0.84183169799295698</c:v>
                </c:pt>
                <c:pt idx="1577">
                  <c:v>0.840831590652237</c:v>
                </c:pt>
                <c:pt idx="1578">
                  <c:v>0.83982477105676701</c:v>
                </c:pt>
                <c:pt idx="1579">
                  <c:v>0.83882693857855495</c:v>
                </c:pt>
                <c:pt idx="1580">
                  <c:v>0.83783016999059201</c:v>
                </c:pt>
                <c:pt idx="1581">
                  <c:v>0.8368361651213051</c:v>
                </c:pt>
                <c:pt idx="1582">
                  <c:v>0.835844477133037</c:v>
                </c:pt>
                <c:pt idx="1583">
                  <c:v>0.83485509469270702</c:v>
                </c:pt>
                <c:pt idx="1584">
                  <c:v>0.83386939987878395</c:v>
                </c:pt>
                <c:pt idx="1585">
                  <c:v>0.83288634031574893</c:v>
                </c:pt>
                <c:pt idx="1586">
                  <c:v>0.83189960960520903</c:v>
                </c:pt>
                <c:pt idx="1587">
                  <c:v>0.83092061883933999</c:v>
                </c:pt>
                <c:pt idx="1588">
                  <c:v>0.82993914817121794</c:v>
                </c:pt>
                <c:pt idx="1589">
                  <c:v>0.82896243473255093</c:v>
                </c:pt>
                <c:pt idx="1590">
                  <c:v>0.82798694305947296</c:v>
                </c:pt>
                <c:pt idx="1591">
                  <c:v>0.82700923733806309</c:v>
                </c:pt>
                <c:pt idx="1592">
                  <c:v>0.82603560478462101</c:v>
                </c:pt>
                <c:pt idx="1593">
                  <c:v>0.82506545744905302</c:v>
                </c:pt>
                <c:pt idx="1594">
                  <c:v>0.82409114629865698</c:v>
                </c:pt>
                <c:pt idx="1595">
                  <c:v>0.82312555768250106</c:v>
                </c:pt>
                <c:pt idx="1596">
                  <c:v>0.82215869225989402</c:v>
                </c:pt>
                <c:pt idx="1597">
                  <c:v>0.82119153743277695</c:v>
                </c:pt>
                <c:pt idx="1598">
                  <c:v>0.820233557423939</c:v>
                </c:pt>
                <c:pt idx="1599">
                  <c:v>0.81927291027062399</c:v>
                </c:pt>
                <c:pt idx="1600">
                  <c:v>0.81831746366423097</c:v>
                </c:pt>
                <c:pt idx="1601">
                  <c:v>0.81736281168031699</c:v>
                </c:pt>
                <c:pt idx="1602">
                  <c:v>0.81641056577879401</c:v>
                </c:pt>
                <c:pt idx="1603">
                  <c:v>0.81546234637033099</c:v>
                </c:pt>
                <c:pt idx="1604">
                  <c:v>0.81451657894264395</c:v>
                </c:pt>
                <c:pt idx="1605">
                  <c:v>0.81357336385858192</c:v>
                </c:pt>
                <c:pt idx="1606">
                  <c:v>0.81263334163079692</c:v>
                </c:pt>
                <c:pt idx="1607">
                  <c:v>0.811693355441366</c:v>
                </c:pt>
                <c:pt idx="1608">
                  <c:v>0.81076025698263599</c:v>
                </c:pt>
                <c:pt idx="1609">
                  <c:v>0.80982861628419101</c:v>
                </c:pt>
                <c:pt idx="1610">
                  <c:v>0.80889694537623702</c:v>
                </c:pt>
                <c:pt idx="1611">
                  <c:v>0.80797094736946096</c:v>
                </c:pt>
                <c:pt idx="1612">
                  <c:v>0.80704554244379001</c:v>
                </c:pt>
                <c:pt idx="1613">
                  <c:v>0.80612237748871307</c:v>
                </c:pt>
                <c:pt idx="1614">
                  <c:v>0.80520436775939008</c:v>
                </c:pt>
                <c:pt idx="1615">
                  <c:v>0.804283935040215</c:v>
                </c:pt>
                <c:pt idx="1616">
                  <c:v>0.80336935609837401</c:v>
                </c:pt>
                <c:pt idx="1617">
                  <c:v>0.80245640952421293</c:v>
                </c:pt>
                <c:pt idx="1618">
                  <c:v>0.80154227533510503</c:v>
                </c:pt>
                <c:pt idx="1619">
                  <c:v>0.80063380065700407</c:v>
                </c:pt>
                <c:pt idx="1620">
                  <c:v>0.79972401249222003</c:v>
                </c:pt>
                <c:pt idx="1621">
                  <c:v>0.79881544616037192</c:v>
                </c:pt>
                <c:pt idx="1622">
                  <c:v>0.79791130680289701</c:v>
                </c:pt>
                <c:pt idx="1623">
                  <c:v>0.79700447828889798</c:v>
                </c:pt>
                <c:pt idx="1624">
                  <c:v>0.79610129915540906</c:v>
                </c:pt>
                <c:pt idx="1625">
                  <c:v>0.79519880578385194</c:v>
                </c:pt>
                <c:pt idx="1626">
                  <c:v>0.79429689946904791</c:v>
                </c:pt>
                <c:pt idx="1627">
                  <c:v>0.79339958781436803</c:v>
                </c:pt>
                <c:pt idx="1628">
                  <c:v>0.79249713370679098</c:v>
                </c:pt>
                <c:pt idx="1629">
                  <c:v>0.79160158746821796</c:v>
                </c:pt>
                <c:pt idx="1630">
                  <c:v>0.79070683684435805</c:v>
                </c:pt>
                <c:pt idx="1631">
                  <c:v>0.78981149007687801</c:v>
                </c:pt>
                <c:pt idx="1632">
                  <c:v>0.78892106120697492</c:v>
                </c:pt>
                <c:pt idx="1633">
                  <c:v>0.78803257213923905</c:v>
                </c:pt>
                <c:pt idx="1634">
                  <c:v>0.78714488124481397</c:v>
                </c:pt>
                <c:pt idx="1635">
                  <c:v>0.78626191393695599</c:v>
                </c:pt>
                <c:pt idx="1636">
                  <c:v>0.78537665311886096</c:v>
                </c:pt>
                <c:pt idx="1637">
                  <c:v>0.78449838335927402</c:v>
                </c:pt>
                <c:pt idx="1638">
                  <c:v>0.78362254826366695</c:v>
                </c:pt>
                <c:pt idx="1639">
                  <c:v>0.78274396898038401</c:v>
                </c:pt>
                <c:pt idx="1640">
                  <c:v>0.78187357637349397</c:v>
                </c:pt>
                <c:pt idx="1641">
                  <c:v>0.78100208692302098</c:v>
                </c:pt>
                <c:pt idx="1642">
                  <c:v>0.78013467585330398</c:v>
                </c:pt>
                <c:pt idx="1643">
                  <c:v>0.77927151886184098</c:v>
                </c:pt>
                <c:pt idx="1644">
                  <c:v>0.77840810466005306</c:v>
                </c:pt>
                <c:pt idx="1645">
                  <c:v>0.77754729300922198</c:v>
                </c:pt>
                <c:pt idx="1646">
                  <c:v>0.77669255349339006</c:v>
                </c:pt>
                <c:pt idx="1647">
                  <c:v>0.77583212256284906</c:v>
                </c:pt>
                <c:pt idx="1648">
                  <c:v>0.77498137938053302</c:v>
                </c:pt>
                <c:pt idx="1649">
                  <c:v>0.77412945670104705</c:v>
                </c:pt>
                <c:pt idx="1650">
                  <c:v>0.77327874640400296</c:v>
                </c:pt>
                <c:pt idx="1651">
                  <c:v>0.7724321965139439</c:v>
                </c:pt>
                <c:pt idx="1652">
                  <c:v>0.77158436498685201</c:v>
                </c:pt>
                <c:pt idx="1653">
                  <c:v>0.77073772731213797</c:v>
                </c:pt>
                <c:pt idx="1654">
                  <c:v>0.76989771045299193</c:v>
                </c:pt>
                <c:pt idx="1655">
                  <c:v>0.76905212414176904</c:v>
                </c:pt>
                <c:pt idx="1656">
                  <c:v>0.76821327058239608</c:v>
                </c:pt>
                <c:pt idx="1657">
                  <c:v>0.76737211987269993</c:v>
                </c:pt>
                <c:pt idx="1658">
                  <c:v>0.766532178208719</c:v>
                </c:pt>
                <c:pt idx="1659">
                  <c:v>0.76569824412305298</c:v>
                </c:pt>
                <c:pt idx="1660">
                  <c:v>0.76485605694657099</c:v>
                </c:pt>
                <c:pt idx="1661">
                  <c:v>0.76402274452055807</c:v>
                </c:pt>
                <c:pt idx="1662">
                  <c:v>0.76318648004818002</c:v>
                </c:pt>
                <c:pt idx="1663">
                  <c:v>0.76235110880270995</c:v>
                </c:pt>
                <c:pt idx="1664">
                  <c:v>0.76152073222417194</c:v>
                </c:pt>
                <c:pt idx="1665">
                  <c:v>0.76068735671923293</c:v>
                </c:pt>
                <c:pt idx="1666">
                  <c:v>0.75985772495998105</c:v>
                </c:pt>
                <c:pt idx="1667">
                  <c:v>0.7590311470763591</c:v>
                </c:pt>
                <c:pt idx="1668">
                  <c:v>0.75820157938919397</c:v>
                </c:pt>
                <c:pt idx="1669">
                  <c:v>0.75737913337992602</c:v>
                </c:pt>
                <c:pt idx="1670">
                  <c:v>0.75655562674784504</c:v>
                </c:pt>
                <c:pt idx="1671">
                  <c:v>0.75573460798673209</c:v>
                </c:pt>
                <c:pt idx="1672">
                  <c:v>0.75491845036851601</c:v>
                </c:pt>
                <c:pt idx="1673">
                  <c:v>0.75410100966564597</c:v>
                </c:pt>
                <c:pt idx="1674">
                  <c:v>0.75328527240008303</c:v>
                </c:pt>
                <c:pt idx="1675">
                  <c:v>0.75247560538077007</c:v>
                </c:pt>
                <c:pt idx="1676">
                  <c:v>0.75166320334729009</c:v>
                </c:pt>
                <c:pt idx="1677">
                  <c:v>0.75085844937092994</c:v>
                </c:pt>
                <c:pt idx="1678">
                  <c:v>0.75005368786288396</c:v>
                </c:pt>
                <c:pt idx="1679">
                  <c:v>0.74924973543972895</c:v>
                </c:pt>
                <c:pt idx="1680">
                  <c:v>0.74845297082901696</c:v>
                </c:pt>
                <c:pt idx="1681">
                  <c:v>0.747652305638008</c:v>
                </c:pt>
                <c:pt idx="1682">
                  <c:v>0.74685463380386896</c:v>
                </c:pt>
                <c:pt idx="1683">
                  <c:v>0.74606228341500103</c:v>
                </c:pt>
                <c:pt idx="1684">
                  <c:v>0.74526749719835006</c:v>
                </c:pt>
                <c:pt idx="1685">
                  <c:v>0.74447967969175299</c:v>
                </c:pt>
                <c:pt idx="1686">
                  <c:v>0.74368873063128793</c:v>
                </c:pt>
                <c:pt idx="1687">
                  <c:v>0.74289980591928706</c:v>
                </c:pt>
                <c:pt idx="1688">
                  <c:v>0.74211666746280402</c:v>
                </c:pt>
                <c:pt idx="1689">
                  <c:v>0.74133028650020105</c:v>
                </c:pt>
                <c:pt idx="1690">
                  <c:v>0.74054757124060799</c:v>
                </c:pt>
                <c:pt idx="1691">
                  <c:v>0.73976730394594092</c:v>
                </c:pt>
                <c:pt idx="1692">
                  <c:v>0.73898341975255399</c:v>
                </c:pt>
                <c:pt idx="1693">
                  <c:v>0.73820409521186003</c:v>
                </c:pt>
                <c:pt idx="1694">
                  <c:v>0.73742480095338003</c:v>
                </c:pt>
                <c:pt idx="1695">
                  <c:v>0.73664674928034302</c:v>
                </c:pt>
                <c:pt idx="1696">
                  <c:v>0.73587205407606704</c:v>
                </c:pt>
                <c:pt idx="1697">
                  <c:v>0.73509409961111305</c:v>
                </c:pt>
                <c:pt idx="1698">
                  <c:v>0.73431876545296804</c:v>
                </c:pt>
                <c:pt idx="1699">
                  <c:v>0.73354586488937901</c:v>
                </c:pt>
                <c:pt idx="1700">
                  <c:v>0.73276872664480797</c:v>
                </c:pt>
                <c:pt idx="1701">
                  <c:v>0.73199926696739892</c:v>
                </c:pt>
                <c:pt idx="1702">
                  <c:v>0.73122693865730193</c:v>
                </c:pt>
                <c:pt idx="1703">
                  <c:v>0.73045490595283102</c:v>
                </c:pt>
                <c:pt idx="1704">
                  <c:v>0.72968824291635803</c:v>
                </c:pt>
                <c:pt idx="1705">
                  <c:v>0.72892085100410198</c:v>
                </c:pt>
                <c:pt idx="1706">
                  <c:v>0.72815446149614194</c:v>
                </c:pt>
                <c:pt idx="1707">
                  <c:v>0.72739275202170994</c:v>
                </c:pt>
                <c:pt idx="1708">
                  <c:v>0.72662617427751108</c:v>
                </c:pt>
                <c:pt idx="1709">
                  <c:v>0.72586908902521707</c:v>
                </c:pt>
                <c:pt idx="1710">
                  <c:v>0.72510905170014495</c:v>
                </c:pt>
                <c:pt idx="1711">
                  <c:v>0.72435180626491602</c:v>
                </c:pt>
                <c:pt idx="1712">
                  <c:v>0.72359988461981006</c:v>
                </c:pt>
                <c:pt idx="1713">
                  <c:v>0.72284420184000397</c:v>
                </c:pt>
                <c:pt idx="1714">
                  <c:v>0.72209438239474399</c:v>
                </c:pt>
                <c:pt idx="1715">
                  <c:v>0.721352581413921</c:v>
                </c:pt>
                <c:pt idx="1716">
                  <c:v>0.72060405648994297</c:v>
                </c:pt>
                <c:pt idx="1717">
                  <c:v>0.71986196066306296</c:v>
                </c:pt>
                <c:pt idx="1718">
                  <c:v>0.71911417264300903</c:v>
                </c:pt>
                <c:pt idx="1719">
                  <c:v>0.71837244475385709</c:v>
                </c:pt>
                <c:pt idx="1720">
                  <c:v>0.71763347048610693</c:v>
                </c:pt>
                <c:pt idx="1721">
                  <c:v>0.71688714649857599</c:v>
                </c:pt>
                <c:pt idx="1722">
                  <c:v>0.71614629708077304</c:v>
                </c:pt>
                <c:pt idx="1723">
                  <c:v>0.71540740929081204</c:v>
                </c:pt>
                <c:pt idx="1724">
                  <c:v>0.71466565775634605</c:v>
                </c:pt>
                <c:pt idx="1725">
                  <c:v>0.71392908387234599</c:v>
                </c:pt>
                <c:pt idx="1726">
                  <c:v>0.71319112689860398</c:v>
                </c:pt>
                <c:pt idx="1727">
                  <c:v>0.71245407403120598</c:v>
                </c:pt>
                <c:pt idx="1728">
                  <c:v>0.71172314795783409</c:v>
                </c:pt>
                <c:pt idx="1729">
                  <c:v>0.710987285917562</c:v>
                </c:pt>
                <c:pt idx="1730">
                  <c:v>0.71025814064065895</c:v>
                </c:pt>
                <c:pt idx="1731">
                  <c:v>0.70953054337786203</c:v>
                </c:pt>
                <c:pt idx="1732">
                  <c:v>0.70879924256346705</c:v>
                </c:pt>
                <c:pt idx="1733">
                  <c:v>0.70807352084464104</c:v>
                </c:pt>
                <c:pt idx="1734">
                  <c:v>0.7073500441844679</c:v>
                </c:pt>
                <c:pt idx="1735">
                  <c:v>0.70662495453018304</c:v>
                </c:pt>
                <c:pt idx="1736">
                  <c:v>0.70590648679882395</c:v>
                </c:pt>
                <c:pt idx="1737">
                  <c:v>0.70519329524390506</c:v>
                </c:pt>
                <c:pt idx="1738">
                  <c:v>0.70447718883127008</c:v>
                </c:pt>
                <c:pt idx="1739">
                  <c:v>0.703770221939373</c:v>
                </c:pt>
                <c:pt idx="1740">
                  <c:v>0.70306145493696393</c:v>
                </c:pt>
                <c:pt idx="1741">
                  <c:v>0.70235535827998896</c:v>
                </c:pt>
                <c:pt idx="1742">
                  <c:v>0.70165052310392106</c:v>
                </c:pt>
                <c:pt idx="1743">
                  <c:v>0.70094778925495405</c:v>
                </c:pt>
                <c:pt idx="1744">
                  <c:v>0.70024725816383004</c:v>
                </c:pt>
                <c:pt idx="1745">
                  <c:v>0.69954710562062095</c:v>
                </c:pt>
                <c:pt idx="1746">
                  <c:v>0.69884737114184303</c:v>
                </c:pt>
                <c:pt idx="1747">
                  <c:v>0.69815403486683703</c:v>
                </c:pt>
                <c:pt idx="1748">
                  <c:v>0.69745258176219105</c:v>
                </c:pt>
                <c:pt idx="1749">
                  <c:v>0.69675965972586196</c:v>
                </c:pt>
                <c:pt idx="1750">
                  <c:v>0.69606752591101806</c:v>
                </c:pt>
                <c:pt idx="1751">
                  <c:v>0.69537260841814097</c:v>
                </c:pt>
                <c:pt idx="1752">
                  <c:v>0.69468383942476308</c:v>
                </c:pt>
                <c:pt idx="1753">
                  <c:v>0.69399299738410902</c:v>
                </c:pt>
                <c:pt idx="1754">
                  <c:v>0.69330381847443701</c:v>
                </c:pt>
                <c:pt idx="1755">
                  <c:v>0.69261778865791201</c:v>
                </c:pt>
                <c:pt idx="1756">
                  <c:v>0.69192757761759804</c:v>
                </c:pt>
                <c:pt idx="1757">
                  <c:v>0.69124255630103193</c:v>
                </c:pt>
                <c:pt idx="1758">
                  <c:v>0.69055639633823396</c:v>
                </c:pt>
                <c:pt idx="1759">
                  <c:v>0.68986967430122104</c:v>
                </c:pt>
                <c:pt idx="1760">
                  <c:v>0.68918814485290603</c:v>
                </c:pt>
                <c:pt idx="1761">
                  <c:v>0.6885034622767211</c:v>
                </c:pt>
                <c:pt idx="1762">
                  <c:v>0.68782256614819304</c:v>
                </c:pt>
                <c:pt idx="1763">
                  <c:v>0.68713985990678206</c:v>
                </c:pt>
                <c:pt idx="1764">
                  <c:v>0.68645889462604393</c:v>
                </c:pt>
                <c:pt idx="1765">
                  <c:v>0.68577925090566105</c:v>
                </c:pt>
                <c:pt idx="1766">
                  <c:v>0.68510236409043201</c:v>
                </c:pt>
                <c:pt idx="1767">
                  <c:v>0.68442361965062604</c:v>
                </c:pt>
                <c:pt idx="1768">
                  <c:v>0.68374978094374794</c:v>
                </c:pt>
                <c:pt idx="1769">
                  <c:v>0.683073934302178</c:v>
                </c:pt>
                <c:pt idx="1770">
                  <c:v>0.68240132916641805</c:v>
                </c:pt>
                <c:pt idx="1771">
                  <c:v>0.68173074475763307</c:v>
                </c:pt>
                <c:pt idx="1772">
                  <c:v>0.68105822718292097</c:v>
                </c:pt>
                <c:pt idx="1773">
                  <c:v>0.68039034589470104</c:v>
                </c:pt>
                <c:pt idx="1774">
                  <c:v>0.67972327331259896</c:v>
                </c:pt>
                <c:pt idx="1775">
                  <c:v>0.67905680584332195</c:v>
                </c:pt>
                <c:pt idx="1776">
                  <c:v>0.67839589771789199</c:v>
                </c:pt>
                <c:pt idx="1777">
                  <c:v>0.67773104331985301</c:v>
                </c:pt>
                <c:pt idx="1778">
                  <c:v>0.67706917435165803</c:v>
                </c:pt>
                <c:pt idx="1779">
                  <c:v>0.67641366932204594</c:v>
                </c:pt>
                <c:pt idx="1780">
                  <c:v>0.67575398101251094</c:v>
                </c:pt>
                <c:pt idx="1781">
                  <c:v>0.67509831873188797</c:v>
                </c:pt>
                <c:pt idx="1782">
                  <c:v>0.67444205040995597</c:v>
                </c:pt>
                <c:pt idx="1783">
                  <c:v>0.67378777203662499</c:v>
                </c:pt>
                <c:pt idx="1784">
                  <c:v>0.67313638852605695</c:v>
                </c:pt>
                <c:pt idx="1785">
                  <c:v>0.67248576535088</c:v>
                </c:pt>
                <c:pt idx="1786">
                  <c:v>0.67183604565390398</c:v>
                </c:pt>
                <c:pt idx="1787">
                  <c:v>0.67119001793965294</c:v>
                </c:pt>
                <c:pt idx="1788">
                  <c:v>0.67053948966809895</c:v>
                </c:pt>
                <c:pt idx="1789">
                  <c:v>0.66989573022832094</c:v>
                </c:pt>
                <c:pt idx="1790">
                  <c:v>0.66925095335762796</c:v>
                </c:pt>
                <c:pt idx="1791">
                  <c:v>0.66860814719343398</c:v>
                </c:pt>
                <c:pt idx="1792">
                  <c:v>0.66796812531288696</c:v>
                </c:pt>
                <c:pt idx="1793">
                  <c:v>0.66732531508419901</c:v>
                </c:pt>
                <c:pt idx="1794">
                  <c:v>0.66668468311606099</c:v>
                </c:pt>
                <c:pt idx="1795">
                  <c:v>0.66604717558460902</c:v>
                </c:pt>
                <c:pt idx="1796">
                  <c:v>0.66540649441146793</c:v>
                </c:pt>
                <c:pt idx="1797">
                  <c:v>0.66476776270132298</c:v>
                </c:pt>
                <c:pt idx="1798">
                  <c:v>0.66413402909391595</c:v>
                </c:pt>
                <c:pt idx="1799">
                  <c:v>0.663495831683103</c:v>
                </c:pt>
                <c:pt idx="1800">
                  <c:v>0.6628633148507701</c:v>
                </c:pt>
                <c:pt idx="1801">
                  <c:v>0.66222797053117799</c:v>
                </c:pt>
                <c:pt idx="1802">
                  <c:v>0.66159389294968196</c:v>
                </c:pt>
                <c:pt idx="1803">
                  <c:v>0.66096398105046006</c:v>
                </c:pt>
                <c:pt idx="1804">
                  <c:v>0.66032860084461398</c:v>
                </c:pt>
                <c:pt idx="1805">
                  <c:v>0.65969829809868197</c:v>
                </c:pt>
                <c:pt idx="1806">
                  <c:v>0.65907024344116305</c:v>
                </c:pt>
                <c:pt idx="1807">
                  <c:v>0.65843863637008204</c:v>
                </c:pt>
                <c:pt idx="1808">
                  <c:v>0.65781356321982609</c:v>
                </c:pt>
                <c:pt idx="1809">
                  <c:v>0.65718384129308804</c:v>
                </c:pt>
                <c:pt idx="1810">
                  <c:v>0.65655814626194897</c:v>
                </c:pt>
                <c:pt idx="1811">
                  <c:v>0.65592392525272003</c:v>
                </c:pt>
                <c:pt idx="1812">
                  <c:v>0.65528137494466299</c:v>
                </c:pt>
                <c:pt idx="1813">
                  <c:v>0.65464317017640705</c:v>
                </c:pt>
                <c:pt idx="1814">
                  <c:v>0.65400408159469803</c:v>
                </c:pt>
                <c:pt idx="1815">
                  <c:v>0.65336633192642601</c:v>
                </c:pt>
                <c:pt idx="1816">
                  <c:v>0.65273378846821006</c:v>
                </c:pt>
                <c:pt idx="1817">
                  <c:v>0.65209731639257495</c:v>
                </c:pt>
                <c:pt idx="1818">
                  <c:v>0.65146304338476202</c:v>
                </c:pt>
                <c:pt idx="1819">
                  <c:v>0.650833313840394</c:v>
                </c:pt>
                <c:pt idx="1820">
                  <c:v>0.65020060250146505</c:v>
                </c:pt>
                <c:pt idx="1821">
                  <c:v>0.64957192134269803</c:v>
                </c:pt>
                <c:pt idx="1822">
                  <c:v>0.64894567407347492</c:v>
                </c:pt>
                <c:pt idx="1823">
                  <c:v>0.64831675819467205</c:v>
                </c:pt>
                <c:pt idx="1824">
                  <c:v>0.64769260335996703</c:v>
                </c:pt>
                <c:pt idx="1825">
                  <c:v>0.64706995172953197</c:v>
                </c:pt>
                <c:pt idx="1826">
                  <c:v>0.64644486411681201</c:v>
                </c:pt>
                <c:pt idx="1827">
                  <c:v>0.64582622297487502</c:v>
                </c:pt>
                <c:pt idx="1828">
                  <c:v>0.64520225878984505</c:v>
                </c:pt>
                <c:pt idx="1829">
                  <c:v>0.64458371665139891</c:v>
                </c:pt>
                <c:pt idx="1830">
                  <c:v>0.64396574696660103</c:v>
                </c:pt>
                <c:pt idx="1831">
                  <c:v>0.64334593754079794</c:v>
                </c:pt>
                <c:pt idx="1832">
                  <c:v>0.64273180393923501</c:v>
                </c:pt>
                <c:pt idx="1833">
                  <c:v>0.64211429347096105</c:v>
                </c:pt>
                <c:pt idx="1834">
                  <c:v>0.6415000066139549</c:v>
                </c:pt>
                <c:pt idx="1835">
                  <c:v>0.64088724725276991</c:v>
                </c:pt>
                <c:pt idx="1836">
                  <c:v>0.64027284063150602</c:v>
                </c:pt>
                <c:pt idx="1837">
                  <c:v>0.63966133129690506</c:v>
                </c:pt>
                <c:pt idx="1838">
                  <c:v>0.63905336782852706</c:v>
                </c:pt>
                <c:pt idx="1839">
                  <c:v>0.63844177817123704</c:v>
                </c:pt>
                <c:pt idx="1840">
                  <c:v>0.63783154055410995</c:v>
                </c:pt>
                <c:pt idx="1841">
                  <c:v>0.63722263908556098</c:v>
                </c:pt>
                <c:pt idx="1842">
                  <c:v>0.63661370314505406</c:v>
                </c:pt>
                <c:pt idx="1843">
                  <c:v>0.63601084722139201</c:v>
                </c:pt>
                <c:pt idx="1844">
                  <c:v>0.63540224950409296</c:v>
                </c:pt>
                <c:pt idx="1845">
                  <c:v>0.634794559045471</c:v>
                </c:pt>
                <c:pt idx="1846">
                  <c:v>0.63419133014768603</c:v>
                </c:pt>
                <c:pt idx="1847">
                  <c:v>0.63358469347147106</c:v>
                </c:pt>
                <c:pt idx="1848">
                  <c:v>0.63298264058913101</c:v>
                </c:pt>
                <c:pt idx="1849">
                  <c:v>0.63237714667093903</c:v>
                </c:pt>
                <c:pt idx="1850">
                  <c:v>0.63177452639366904</c:v>
                </c:pt>
                <c:pt idx="1851">
                  <c:v>0.63117521830523005</c:v>
                </c:pt>
                <c:pt idx="1852">
                  <c:v>0.63057159745904801</c:v>
                </c:pt>
                <c:pt idx="1853">
                  <c:v>0.62997086303771399</c:v>
                </c:pt>
                <c:pt idx="1854">
                  <c:v>0.62937456719860407</c:v>
                </c:pt>
                <c:pt idx="1855">
                  <c:v>0.62877269261450897</c:v>
                </c:pt>
                <c:pt idx="1856">
                  <c:v>0.62817510897863393</c:v>
                </c:pt>
                <c:pt idx="1857">
                  <c:v>0.62757757809969494</c:v>
                </c:pt>
                <c:pt idx="1858">
                  <c:v>0.62698080366192399</c:v>
                </c:pt>
                <c:pt idx="1859">
                  <c:v>0.62641150163478698</c:v>
                </c:pt>
                <c:pt idx="1860">
                  <c:v>0.62584638646088797</c:v>
                </c:pt>
                <c:pt idx="1861">
                  <c:v>0.62528438627455396</c:v>
                </c:pt>
                <c:pt idx="1862">
                  <c:v>0.62472397762018395</c:v>
                </c:pt>
                <c:pt idx="1863">
                  <c:v>0.62416274353130696</c:v>
                </c:pt>
                <c:pt idx="1864">
                  <c:v>0.62360425847818601</c:v>
                </c:pt>
                <c:pt idx="1865">
                  <c:v>0.62304688411740505</c:v>
                </c:pt>
                <c:pt idx="1866">
                  <c:v>0.62248768907804009</c:v>
                </c:pt>
                <c:pt idx="1867">
                  <c:v>0.62193438729727102</c:v>
                </c:pt>
                <c:pt idx="1868">
                  <c:v>0.62137930398503505</c:v>
                </c:pt>
                <c:pt idx="1869">
                  <c:v>0.62082628798468398</c:v>
                </c:pt>
                <c:pt idx="1870">
                  <c:v>0.62027663440092606</c:v>
                </c:pt>
                <c:pt idx="1871">
                  <c:v>0.61972217130660001</c:v>
                </c:pt>
                <c:pt idx="1872">
                  <c:v>0.61917499956424105</c:v>
                </c:pt>
                <c:pt idx="1873">
                  <c:v>0.61862736434579491</c:v>
                </c:pt>
                <c:pt idx="1874">
                  <c:v>0.61807804878237405</c:v>
                </c:pt>
                <c:pt idx="1875">
                  <c:v>0.61753527158542898</c:v>
                </c:pt>
                <c:pt idx="1876">
                  <c:v>0.61698981755603799</c:v>
                </c:pt>
                <c:pt idx="1877">
                  <c:v>0.61644384798238605</c:v>
                </c:pt>
                <c:pt idx="1878">
                  <c:v>0.61590354813359705</c:v>
                </c:pt>
                <c:pt idx="1879">
                  <c:v>0.615360352497624</c:v>
                </c:pt>
                <c:pt idx="1880">
                  <c:v>0.61482140130511009</c:v>
                </c:pt>
                <c:pt idx="1881">
                  <c:v>0.614280455826403</c:v>
                </c:pt>
                <c:pt idx="1882">
                  <c:v>0.61374117574921294</c:v>
                </c:pt>
                <c:pt idx="1883">
                  <c:v>0.61320501512143399</c:v>
                </c:pt>
                <c:pt idx="1884">
                  <c:v>0.61266761474538001</c:v>
                </c:pt>
                <c:pt idx="1885">
                  <c:v>0.61212847538366699</c:v>
                </c:pt>
                <c:pt idx="1886">
                  <c:v>0.611597914609465</c:v>
                </c:pt>
                <c:pt idx="1887">
                  <c:v>0.61106114245714105</c:v>
                </c:pt>
                <c:pt idx="1888">
                  <c:v>0.61052945675725001</c:v>
                </c:pt>
                <c:pt idx="1889">
                  <c:v>0.609996282581177</c:v>
                </c:pt>
                <c:pt idx="1890">
                  <c:v>0.60946270061313401</c:v>
                </c:pt>
                <c:pt idx="1891">
                  <c:v>0.60893438345731599</c:v>
                </c:pt>
                <c:pt idx="1892">
                  <c:v>0.60840312267435293</c:v>
                </c:pt>
                <c:pt idx="1893">
                  <c:v>0.60787338959312498</c:v>
                </c:pt>
                <c:pt idx="1894">
                  <c:v>0.60734675863961296</c:v>
                </c:pt>
                <c:pt idx="1895">
                  <c:v>0.606817941000523</c:v>
                </c:pt>
                <c:pt idx="1896">
                  <c:v>0.60629150586267599</c:v>
                </c:pt>
                <c:pt idx="1897">
                  <c:v>0.605804076869215</c:v>
                </c:pt>
                <c:pt idx="1898">
                  <c:v>0.60531304235530692</c:v>
                </c:pt>
                <c:pt idx="1899">
                  <c:v>0.60482958375666596</c:v>
                </c:pt>
                <c:pt idx="1900">
                  <c:v>0.604343286339182</c:v>
                </c:pt>
                <c:pt idx="1901">
                  <c:v>0.60385701513051093</c:v>
                </c:pt>
                <c:pt idx="1902">
                  <c:v>0.60337700002481198</c:v>
                </c:pt>
                <c:pt idx="1903">
                  <c:v>0.60289223486922694</c:v>
                </c:pt>
                <c:pt idx="1904">
                  <c:v>0.60241158418752194</c:v>
                </c:pt>
                <c:pt idx="1905">
                  <c:v>0.60193108725209299</c:v>
                </c:pt>
                <c:pt idx="1906">
                  <c:v>0.60145150363559508</c:v>
                </c:pt>
                <c:pt idx="1907">
                  <c:v>0.60097741522675197</c:v>
                </c:pt>
                <c:pt idx="1908">
                  <c:v>0.60049811178022794</c:v>
                </c:pt>
                <c:pt idx="1909">
                  <c:v>0.60002220715189902</c:v>
                </c:pt>
                <c:pt idx="1910">
                  <c:v>0.599549077817638</c:v>
                </c:pt>
                <c:pt idx="1911">
                  <c:v>0.59907328685024097</c:v>
                </c:pt>
                <c:pt idx="1912">
                  <c:v>0.59860515149188498</c:v>
                </c:pt>
                <c:pt idx="1913">
                  <c:v>0.59813435241555701</c:v>
                </c:pt>
                <c:pt idx="1914">
                  <c:v>0.59766284416610405</c:v>
                </c:pt>
                <c:pt idx="1915">
                  <c:v>0.59719742045236102</c:v>
                </c:pt>
                <c:pt idx="1916">
                  <c:v>0.59673055115398599</c:v>
                </c:pt>
                <c:pt idx="1917">
                  <c:v>0.5962629288301311</c:v>
                </c:pt>
                <c:pt idx="1918">
                  <c:v>0.59580206780726597</c:v>
                </c:pt>
                <c:pt idx="1919">
                  <c:v>0.59533794174497601</c:v>
                </c:pt>
                <c:pt idx="1920">
                  <c:v>0.59487764523831099</c:v>
                </c:pt>
                <c:pt idx="1921">
                  <c:v>0.59441764121706797</c:v>
                </c:pt>
                <c:pt idx="1922">
                  <c:v>0.59395630340195393</c:v>
                </c:pt>
                <c:pt idx="1923">
                  <c:v>0.59350065601320001</c:v>
                </c:pt>
                <c:pt idx="1924">
                  <c:v>0.59304395024925705</c:v>
                </c:pt>
                <c:pt idx="1925">
                  <c:v>0.59258818860965401</c:v>
                </c:pt>
                <c:pt idx="1926">
                  <c:v>0.59213619400429107</c:v>
                </c:pt>
                <c:pt idx="1927">
                  <c:v>0.59168487109580303</c:v>
                </c:pt>
                <c:pt idx="1928">
                  <c:v>0.59121668330620603</c:v>
                </c:pt>
                <c:pt idx="1929">
                  <c:v>0.59066393966948205</c:v>
                </c:pt>
                <c:pt idx="1930">
                  <c:v>0.59010287359952307</c:v>
                </c:pt>
                <c:pt idx="1931">
                  <c:v>0.58955109471568301</c:v>
                </c:pt>
                <c:pt idx="1932">
                  <c:v>0.58899610871865404</c:v>
                </c:pt>
                <c:pt idx="1933">
                  <c:v>0.58844146591654101</c:v>
                </c:pt>
                <c:pt idx="1934">
                  <c:v>0.58789002624407893</c:v>
                </c:pt>
                <c:pt idx="1935">
                  <c:v>0.58733583384371801</c:v>
                </c:pt>
                <c:pt idx="1936">
                  <c:v>0.58678371037202703</c:v>
                </c:pt>
                <c:pt idx="1937">
                  <c:v>0.58623446824040604</c:v>
                </c:pt>
                <c:pt idx="1938">
                  <c:v>0.58567965115324394</c:v>
                </c:pt>
                <c:pt idx="1939">
                  <c:v>0.58513101222113595</c:v>
                </c:pt>
                <c:pt idx="1940">
                  <c:v>0.58458138517576697</c:v>
                </c:pt>
                <c:pt idx="1941">
                  <c:v>0.58403102480341607</c:v>
                </c:pt>
                <c:pt idx="1942">
                  <c:v>0.58348430443869703</c:v>
                </c:pt>
                <c:pt idx="1943">
                  <c:v>0.58293350156256307</c:v>
                </c:pt>
                <c:pt idx="1944">
                  <c:v>0.58238669644008001</c:v>
                </c:pt>
                <c:pt idx="1945">
                  <c:v>0.581840078723323</c:v>
                </c:pt>
                <c:pt idx="1946">
                  <c:v>0.58129283775784601</c:v>
                </c:pt>
                <c:pt idx="1947">
                  <c:v>0.58074782281578408</c:v>
                </c:pt>
                <c:pt idx="1948">
                  <c:v>0.58020145211267804</c:v>
                </c:pt>
                <c:pt idx="1949">
                  <c:v>0.57965330483547595</c:v>
                </c:pt>
                <c:pt idx="1950">
                  <c:v>0.579111101091763</c:v>
                </c:pt>
                <c:pt idx="1951">
                  <c:v>0.57856520579867898</c:v>
                </c:pt>
                <c:pt idx="1952">
                  <c:v>0.57802125989337505</c:v>
                </c:pt>
                <c:pt idx="1953">
                  <c:v>0.57747828518137001</c:v>
                </c:pt>
                <c:pt idx="1954">
                  <c:v>0.57693315867012307</c:v>
                </c:pt>
                <c:pt idx="1955">
                  <c:v>0.57639035454793397</c:v>
                </c:pt>
                <c:pt idx="1956">
                  <c:v>0.57585558631440203</c:v>
                </c:pt>
                <c:pt idx="1957">
                  <c:v>0.57542978648651999</c:v>
                </c:pt>
                <c:pt idx="1958">
                  <c:v>0.57500853398885698</c:v>
                </c:pt>
                <c:pt idx="1959">
                  <c:v>0.57458381101318101</c:v>
                </c:pt>
                <c:pt idx="1960">
                  <c:v>0.57416195777329593</c:v>
                </c:pt>
                <c:pt idx="1961">
                  <c:v>0.57374453591585906</c:v>
                </c:pt>
                <c:pt idx="1962">
                  <c:v>0.57332321714564205</c:v>
                </c:pt>
                <c:pt idx="1963">
                  <c:v>0.57290522298554902</c:v>
                </c:pt>
                <c:pt idx="1964">
                  <c:v>0.57248705546289402</c:v>
                </c:pt>
                <c:pt idx="1965">
                  <c:v>0.57206933833782003</c:v>
                </c:pt>
                <c:pt idx="1966">
                  <c:v>0.57165645627191808</c:v>
                </c:pt>
                <c:pt idx="1967">
                  <c:v>0.57123993974965503</c:v>
                </c:pt>
                <c:pt idx="1968">
                  <c:v>0.57082448558866306</c:v>
                </c:pt>
                <c:pt idx="1969">
                  <c:v>0.57041405735543105</c:v>
                </c:pt>
                <c:pt idx="1970">
                  <c:v>0.57000068316999097</c:v>
                </c:pt>
                <c:pt idx="1971">
                  <c:v>0.56958966105020004</c:v>
                </c:pt>
                <c:pt idx="1972">
                  <c:v>0.56918049422431205</c:v>
                </c:pt>
                <c:pt idx="1973">
                  <c:v>0.56877096461301202</c:v>
                </c:pt>
                <c:pt idx="1974">
                  <c:v>0.56836443060180097</c:v>
                </c:pt>
                <c:pt idx="1975">
                  <c:v>0.56795708313589299</c:v>
                </c:pt>
                <c:pt idx="1976">
                  <c:v>0.56755152468703207</c:v>
                </c:pt>
                <c:pt idx="1977">
                  <c:v>0.567147219843809</c:v>
                </c:pt>
                <c:pt idx="1978">
                  <c:v>0.56674298416843893</c:v>
                </c:pt>
                <c:pt idx="1979">
                  <c:v>0.56633903004546404</c:v>
                </c:pt>
                <c:pt idx="1980">
                  <c:v>0.56594068375963802</c:v>
                </c:pt>
                <c:pt idx="1981">
                  <c:v>0.56553564669434397</c:v>
                </c:pt>
                <c:pt idx="1982">
                  <c:v>0.56503209354694195</c:v>
                </c:pt>
                <c:pt idx="1983">
                  <c:v>0.56449358996900101</c:v>
                </c:pt>
                <c:pt idx="1984">
                  <c:v>0.56396315880316694</c:v>
                </c:pt>
                <c:pt idx="1985">
                  <c:v>0.56342889701066301</c:v>
                </c:pt>
                <c:pt idx="1986">
                  <c:v>0.56288904745905699</c:v>
                </c:pt>
                <c:pt idx="1987">
                  <c:v>0.56235293502931805</c:v>
                </c:pt>
                <c:pt idx="1988">
                  <c:v>0.56182269560335596</c:v>
                </c:pt>
                <c:pt idx="1989">
                  <c:v>0.56128577632130106</c:v>
                </c:pt>
                <c:pt idx="1990">
                  <c:v>0.56074914620404404</c:v>
                </c:pt>
                <c:pt idx="1991">
                  <c:v>0.56021257088013998</c:v>
                </c:pt>
                <c:pt idx="1992">
                  <c:v>0.55968391047321797</c:v>
                </c:pt>
                <c:pt idx="1993">
                  <c:v>0.55914947029641804</c:v>
                </c:pt>
                <c:pt idx="1994">
                  <c:v>0.55861252493682001</c:v>
                </c:pt>
                <c:pt idx="1995">
                  <c:v>0.55807945183529106</c:v>
                </c:pt>
                <c:pt idx="1996">
                  <c:v>0.55754600553417999</c:v>
                </c:pt>
                <c:pt idx="1997">
                  <c:v>0.557010191322444</c:v>
                </c:pt>
                <c:pt idx="1998">
                  <c:v>0.55647496529227791</c:v>
                </c:pt>
                <c:pt idx="1999">
                  <c:v>0.55594341154996507</c:v>
                </c:pt>
                <c:pt idx="2000">
                  <c:v>0.5554083786671169</c:v>
                </c:pt>
                <c:pt idx="2001">
                  <c:v>0.55487762884414493</c:v>
                </c:pt>
                <c:pt idx="2002">
                  <c:v>0.55434812008298695</c:v>
                </c:pt>
                <c:pt idx="2003">
                  <c:v>0.55381757891408701</c:v>
                </c:pt>
                <c:pt idx="2004">
                  <c:v>0.55328893427895898</c:v>
                </c:pt>
                <c:pt idx="2005">
                  <c:v>0.55286051944978198</c:v>
                </c:pt>
                <c:pt idx="2006">
                  <c:v>0.55249602227461103</c:v>
                </c:pt>
                <c:pt idx="2007">
                  <c:v>0.55213137757875497</c:v>
                </c:pt>
                <c:pt idx="2008">
                  <c:v>0.55176566308790198</c:v>
                </c:pt>
                <c:pt idx="2009">
                  <c:v>0.55141086318721</c:v>
                </c:pt>
                <c:pt idx="2010">
                  <c:v>0.551052539841832</c:v>
                </c:pt>
                <c:pt idx="2011">
                  <c:v>0.55069100544393301</c:v>
                </c:pt>
                <c:pt idx="2012">
                  <c:v>0.55033475508270702</c:v>
                </c:pt>
                <c:pt idx="2013">
                  <c:v>0.54997826116524295</c:v>
                </c:pt>
                <c:pt idx="2014">
                  <c:v>0.54962496442379905</c:v>
                </c:pt>
                <c:pt idx="2015">
                  <c:v>0.54927177966221596</c:v>
                </c:pt>
                <c:pt idx="2016">
                  <c:v>0.54892145564341599</c:v>
                </c:pt>
                <c:pt idx="2017">
                  <c:v>0.54857230928170198</c:v>
                </c:pt>
                <c:pt idx="2018">
                  <c:v>0.54822268489579806</c:v>
                </c:pt>
                <c:pt idx="2019">
                  <c:v>0.5478759617266199</c:v>
                </c:pt>
                <c:pt idx="2020">
                  <c:v>0.54753110165518604</c:v>
                </c:pt>
                <c:pt idx="2021">
                  <c:v>0.54718288390514291</c:v>
                </c:pt>
                <c:pt idx="2022">
                  <c:v>0.54684046676237097</c:v>
                </c:pt>
                <c:pt idx="2023">
                  <c:v>0.54649722609519202</c:v>
                </c:pt>
                <c:pt idx="2024">
                  <c:v>0.54615448277494105</c:v>
                </c:pt>
                <c:pt idx="2025">
                  <c:v>0.54581664463877</c:v>
                </c:pt>
                <c:pt idx="2026">
                  <c:v>0.54545042761954299</c:v>
                </c:pt>
                <c:pt idx="2027">
                  <c:v>0.54497466102313197</c:v>
                </c:pt>
                <c:pt idx="2028">
                  <c:v>0.5444996837386139</c:v>
                </c:pt>
                <c:pt idx="2029">
                  <c:v>0.54402203800872806</c:v>
                </c:pt>
                <c:pt idx="2030">
                  <c:v>0.54355102055395699</c:v>
                </c:pt>
                <c:pt idx="2031">
                  <c:v>0.54307654261089999</c:v>
                </c:pt>
                <c:pt idx="2032">
                  <c:v>0.54260183458403699</c:v>
                </c:pt>
                <c:pt idx="2033">
                  <c:v>0.54213318966276092</c:v>
                </c:pt>
                <c:pt idx="2034">
                  <c:v>0.54165788616584409</c:v>
                </c:pt>
                <c:pt idx="2035">
                  <c:v>0.54118658704144607</c:v>
                </c:pt>
                <c:pt idx="2036">
                  <c:v>0.5407176021392549</c:v>
                </c:pt>
                <c:pt idx="2037">
                  <c:v>0.54024610730006806</c:v>
                </c:pt>
                <c:pt idx="2038">
                  <c:v>0.539777754309401</c:v>
                </c:pt>
                <c:pt idx="2039">
                  <c:v>0.53930971591960497</c:v>
                </c:pt>
                <c:pt idx="2040">
                  <c:v>0.53883896396898801</c:v>
                </c:pt>
                <c:pt idx="2041">
                  <c:v>0.53837303458699393</c:v>
                </c:pt>
                <c:pt idx="2042">
                  <c:v>0.53790369731016907</c:v>
                </c:pt>
                <c:pt idx="2043">
                  <c:v>0.53743647306857201</c:v>
                </c:pt>
                <c:pt idx="2044">
                  <c:v>0.53696944373548605</c:v>
                </c:pt>
                <c:pt idx="2045">
                  <c:v>0.53650105919793101</c:v>
                </c:pt>
                <c:pt idx="2046">
                  <c:v>0.53604179433831201</c:v>
                </c:pt>
                <c:pt idx="2047">
                  <c:v>0.53562849918643807</c:v>
                </c:pt>
                <c:pt idx="2048">
                  <c:v>0.53521676161542697</c:v>
                </c:pt>
                <c:pt idx="2049">
                  <c:v>0.53480479753111598</c:v>
                </c:pt>
                <c:pt idx="2050">
                  <c:v>0.53439167616448902</c:v>
                </c:pt>
                <c:pt idx="2051">
                  <c:v>0.53397860387493201</c:v>
                </c:pt>
                <c:pt idx="2052">
                  <c:v>0.53356948938771098</c:v>
                </c:pt>
                <c:pt idx="2053">
                  <c:v>0.53315950256005307</c:v>
                </c:pt>
                <c:pt idx="2054">
                  <c:v>0.53275112376807698</c:v>
                </c:pt>
                <c:pt idx="2055">
                  <c:v>0.53234224946392494</c:v>
                </c:pt>
                <c:pt idx="2056">
                  <c:v>0.53193357206170111</c:v>
                </c:pt>
                <c:pt idx="2057">
                  <c:v>0.53152755246920191</c:v>
                </c:pt>
                <c:pt idx="2058">
                  <c:v>0.53111835991807499</c:v>
                </c:pt>
                <c:pt idx="2059">
                  <c:v>0.53071100709338892</c:v>
                </c:pt>
                <c:pt idx="2060">
                  <c:v>0.53030772893156197</c:v>
                </c:pt>
                <c:pt idx="2061">
                  <c:v>0.52989992612687897</c:v>
                </c:pt>
                <c:pt idx="2062">
                  <c:v>0.52949732309227204</c:v>
                </c:pt>
                <c:pt idx="2063">
                  <c:v>0.52909386767822497</c:v>
                </c:pt>
                <c:pt idx="2064">
                  <c:v>0.52868765312868193</c:v>
                </c:pt>
                <c:pt idx="2065">
                  <c:v>0.52829610646276903</c:v>
                </c:pt>
                <c:pt idx="2066">
                  <c:v>0.52795498063061996</c:v>
                </c:pt>
                <c:pt idx="2067">
                  <c:v>0.52761790383396501</c:v>
                </c:pt>
                <c:pt idx="2068">
                  <c:v>0.52728145318186292</c:v>
                </c:pt>
                <c:pt idx="2069">
                  <c:v>0.52694365904756102</c:v>
                </c:pt>
                <c:pt idx="2070">
                  <c:v>0.52661179634206101</c:v>
                </c:pt>
                <c:pt idx="2071">
                  <c:v>0.5262782301402229</c:v>
                </c:pt>
                <c:pt idx="2072">
                  <c:v>0.52594251886343202</c:v>
                </c:pt>
                <c:pt idx="2073">
                  <c:v>0.52561398443887397</c:v>
                </c:pt>
                <c:pt idx="2074">
                  <c:v>0.52528326976235407</c:v>
                </c:pt>
                <c:pt idx="2075">
                  <c:v>0.52495107105731298</c:v>
                </c:pt>
                <c:pt idx="2076">
                  <c:v>0.52462611614135501</c:v>
                </c:pt>
                <c:pt idx="2077">
                  <c:v>0.52429741535271301</c:v>
                </c:pt>
                <c:pt idx="2078">
                  <c:v>0.52397042183630504</c:v>
                </c:pt>
                <c:pt idx="2079">
                  <c:v>0.52364854393793403</c:v>
                </c:pt>
                <c:pt idx="2080">
                  <c:v>0.52332070590091706</c:v>
                </c:pt>
                <c:pt idx="2081">
                  <c:v>0.52300054119779393</c:v>
                </c:pt>
                <c:pt idx="2082">
                  <c:v>0.52267796483140705</c:v>
                </c:pt>
                <c:pt idx="2083">
                  <c:v>0.52233384888923895</c:v>
                </c:pt>
                <c:pt idx="2084">
                  <c:v>0.52188462422222703</c:v>
                </c:pt>
                <c:pt idx="2085">
                  <c:v>0.52142993434279594</c:v>
                </c:pt>
                <c:pt idx="2086">
                  <c:v>0.52097971932717901</c:v>
                </c:pt>
                <c:pt idx="2087">
                  <c:v>0.520528986528633</c:v>
                </c:pt>
                <c:pt idx="2088">
                  <c:v>0.52008040582590997</c:v>
                </c:pt>
                <c:pt idx="2089">
                  <c:v>0.519630787518221</c:v>
                </c:pt>
                <c:pt idx="2090">
                  <c:v>0.51918201932006192</c:v>
                </c:pt>
                <c:pt idx="2091">
                  <c:v>0.51873205995262095</c:v>
                </c:pt>
                <c:pt idx="2092">
                  <c:v>0.51828757010033411</c:v>
                </c:pt>
                <c:pt idx="2093">
                  <c:v>0.51783791634051601</c:v>
                </c:pt>
                <c:pt idx="2094">
                  <c:v>0.51739205072796102</c:v>
                </c:pt>
                <c:pt idx="2095">
                  <c:v>0.51694623013150498</c:v>
                </c:pt>
                <c:pt idx="2096">
                  <c:v>0.51649774975975593</c:v>
                </c:pt>
                <c:pt idx="2097">
                  <c:v>0.51605372459522303</c:v>
                </c:pt>
                <c:pt idx="2098">
                  <c:v>0.51560972850944098</c:v>
                </c:pt>
                <c:pt idx="2099">
                  <c:v>0.51516428290579408</c:v>
                </c:pt>
                <c:pt idx="2100">
                  <c:v>0.51472203084084001</c:v>
                </c:pt>
                <c:pt idx="2101">
                  <c:v>0.51433556916011403</c:v>
                </c:pt>
                <c:pt idx="2102">
                  <c:v>0.51394846287959794</c:v>
                </c:pt>
                <c:pt idx="2103">
                  <c:v>0.51356675938407703</c:v>
                </c:pt>
                <c:pt idx="2104">
                  <c:v>0.51317873247537893</c:v>
                </c:pt>
                <c:pt idx="2105">
                  <c:v>0.512796643671798</c:v>
                </c:pt>
                <c:pt idx="2106">
                  <c:v>0.51240949003847502</c:v>
                </c:pt>
                <c:pt idx="2107">
                  <c:v>0.512023247045723</c:v>
                </c:pt>
                <c:pt idx="2108">
                  <c:v>0.51164113694507296</c:v>
                </c:pt>
                <c:pt idx="2109">
                  <c:v>0.51125561085123794</c:v>
                </c:pt>
                <c:pt idx="2110">
                  <c:v>0.51087023230413597</c:v>
                </c:pt>
                <c:pt idx="2111">
                  <c:v>0.51048708686920596</c:v>
                </c:pt>
                <c:pt idx="2112">
                  <c:v>0.51010353247988593</c:v>
                </c:pt>
                <c:pt idx="2113">
                  <c:v>0.50971983962604095</c:v>
                </c:pt>
                <c:pt idx="2114">
                  <c:v>0.50933854672553203</c:v>
                </c:pt>
                <c:pt idx="2115">
                  <c:v>0.50895532820198508</c:v>
                </c:pt>
                <c:pt idx="2116">
                  <c:v>0.50857437819059192</c:v>
                </c:pt>
                <c:pt idx="2117">
                  <c:v>0.50823639436371904</c:v>
                </c:pt>
                <c:pt idx="2118">
                  <c:v>0.50792693055437899</c:v>
                </c:pt>
                <c:pt idx="2119">
                  <c:v>0.50762068023400897</c:v>
                </c:pt>
                <c:pt idx="2120">
                  <c:v>0.50731211491744599</c:v>
                </c:pt>
                <c:pt idx="2121">
                  <c:v>0.50700428148515597</c:v>
                </c:pt>
                <c:pt idx="2122">
                  <c:v>0.50670045869583302</c:v>
                </c:pt>
                <c:pt idx="2123">
                  <c:v>0.50639409291735804</c:v>
                </c:pt>
                <c:pt idx="2124">
                  <c:v>0.50609072809532496</c:v>
                </c:pt>
                <c:pt idx="2125">
                  <c:v>0.50578584503303203</c:v>
                </c:pt>
                <c:pt idx="2126">
                  <c:v>0.50548286421537802</c:v>
                </c:pt>
                <c:pt idx="2127">
                  <c:v>0.505184153960338</c:v>
                </c:pt>
                <c:pt idx="2128">
                  <c:v>0.50487988615228607</c:v>
                </c:pt>
                <c:pt idx="2129">
                  <c:v>0.50458047727450006</c:v>
                </c:pt>
                <c:pt idx="2130">
                  <c:v>0.50428440669369501</c:v>
                </c:pt>
                <c:pt idx="2131">
                  <c:v>0.50398389235076102</c:v>
                </c:pt>
                <c:pt idx="2132">
                  <c:v>0.50369039232657797</c:v>
                </c:pt>
                <c:pt idx="2133">
                  <c:v>0.50330450618704803</c:v>
                </c:pt>
                <c:pt idx="2134">
                  <c:v>0.50290566703097395</c:v>
                </c:pt>
                <c:pt idx="2135">
                  <c:v>0.50251172371956399</c:v>
                </c:pt>
                <c:pt idx="2136">
                  <c:v>0.50211384920056701</c:v>
                </c:pt>
                <c:pt idx="2137">
                  <c:v>0.50172064425102303</c:v>
                </c:pt>
                <c:pt idx="2138">
                  <c:v>0.50132561249310903</c:v>
                </c:pt>
                <c:pt idx="2139">
                  <c:v>0.50093179154593404</c:v>
                </c:pt>
                <c:pt idx="2140">
                  <c:v>0.50053932081706498</c:v>
                </c:pt>
                <c:pt idx="2141">
                  <c:v>0.50014535520268599</c:v>
                </c:pt>
                <c:pt idx="2142">
                  <c:v>0.49975118791719303</c:v>
                </c:pt>
                <c:pt idx="2143">
                  <c:v>0.49936145828622697</c:v>
                </c:pt>
                <c:pt idx="2144">
                  <c:v>0.49897176235642698</c:v>
                </c:pt>
                <c:pt idx="2145">
                  <c:v>0.49857784008926598</c:v>
                </c:pt>
                <c:pt idx="2146">
                  <c:v>0.49818978133605102</c:v>
                </c:pt>
                <c:pt idx="2147">
                  <c:v>0.49779823332399897</c:v>
                </c:pt>
                <c:pt idx="2148">
                  <c:v>0.49740640884751702</c:v>
                </c:pt>
                <c:pt idx="2149">
                  <c:v>0.49700983032649998</c:v>
                </c:pt>
                <c:pt idx="2150">
                  <c:v>0.49661486995394105</c:v>
                </c:pt>
                <c:pt idx="2151">
                  <c:v>0.49622169945380501</c:v>
                </c:pt>
                <c:pt idx="2152">
                  <c:v>0.49582635035322103</c:v>
                </c:pt>
                <c:pt idx="2153">
                  <c:v>0.49543223746797099</c:v>
                </c:pt>
                <c:pt idx="2154">
                  <c:v>0.49504178450063302</c:v>
                </c:pt>
                <c:pt idx="2155">
                  <c:v>0.49464616853472898</c:v>
                </c:pt>
                <c:pt idx="2156">
                  <c:v>0.49425609813709703</c:v>
                </c:pt>
                <c:pt idx="2157">
                  <c:v>0.49386407076576105</c:v>
                </c:pt>
                <c:pt idx="2158">
                  <c:v>0.493470312369924</c:v>
                </c:pt>
                <c:pt idx="2159">
                  <c:v>0.493079939114346</c:v>
                </c:pt>
                <c:pt idx="2160">
                  <c:v>0.492688389938639</c:v>
                </c:pt>
                <c:pt idx="2161">
                  <c:v>0.49229378957244002</c:v>
                </c:pt>
                <c:pt idx="2162">
                  <c:v>0.491907715182481</c:v>
                </c:pt>
                <c:pt idx="2163">
                  <c:v>0.49157738842850895</c:v>
                </c:pt>
                <c:pt idx="2164">
                  <c:v>0.49124965039484997</c:v>
                </c:pt>
                <c:pt idx="2165">
                  <c:v>0.490923308464154</c:v>
                </c:pt>
                <c:pt idx="2166">
                  <c:v>0.490594229895226</c:v>
                </c:pt>
                <c:pt idx="2167">
                  <c:v>0.49026914206108102</c:v>
                </c:pt>
                <c:pt idx="2168">
                  <c:v>0.48994214175439299</c:v>
                </c:pt>
                <c:pt idx="2169">
                  <c:v>0.48961485986099201</c:v>
                </c:pt>
                <c:pt idx="2170">
                  <c:v>0.48929258652980201</c:v>
                </c:pt>
                <c:pt idx="2171">
                  <c:v>0.48896593743959399</c:v>
                </c:pt>
                <c:pt idx="2172">
                  <c:v>0.48863986878002497</c:v>
                </c:pt>
                <c:pt idx="2173">
                  <c:v>0.48831584442201897</c:v>
                </c:pt>
                <c:pt idx="2174">
                  <c:v>0.48799115652325004</c:v>
                </c:pt>
                <c:pt idx="2175">
                  <c:v>0.48766616157700998</c:v>
                </c:pt>
                <c:pt idx="2176">
                  <c:v>0.48734371142546901</c:v>
                </c:pt>
                <c:pt idx="2177">
                  <c:v>0.48702220869066098</c:v>
                </c:pt>
                <c:pt idx="2178">
                  <c:v>0.48670668744651902</c:v>
                </c:pt>
                <c:pt idx="2179">
                  <c:v>0.48638699285970105</c:v>
                </c:pt>
                <c:pt idx="2180">
                  <c:v>0.48607048271550402</c:v>
                </c:pt>
                <c:pt idx="2181">
                  <c:v>0.48575310712820197</c:v>
                </c:pt>
                <c:pt idx="2182">
                  <c:v>0.48543599792629999</c:v>
                </c:pt>
                <c:pt idx="2183">
                  <c:v>0.48512070430877496</c:v>
                </c:pt>
                <c:pt idx="2184">
                  <c:v>0.48480427368145096</c:v>
                </c:pt>
                <c:pt idx="2185">
                  <c:v>0.48449319202129698</c:v>
                </c:pt>
                <c:pt idx="2186">
                  <c:v>0.48418212618442696</c:v>
                </c:pt>
                <c:pt idx="2187">
                  <c:v>0.48387107688667902</c:v>
                </c:pt>
                <c:pt idx="2188">
                  <c:v>0.48355580675937998</c:v>
                </c:pt>
                <c:pt idx="2189">
                  <c:v>0.48325069575364499</c:v>
                </c:pt>
                <c:pt idx="2190">
                  <c:v>0.48293757442944096</c:v>
                </c:pt>
                <c:pt idx="2191">
                  <c:v>0.482585204284116</c:v>
                </c:pt>
                <c:pt idx="2192">
                  <c:v>0.48223353742824898</c:v>
                </c:pt>
                <c:pt idx="2193">
                  <c:v>0.481876298927636</c:v>
                </c:pt>
                <c:pt idx="2194">
                  <c:v>0.48152492313819101</c:v>
                </c:pt>
                <c:pt idx="2195">
                  <c:v>0.48117181799088399</c:v>
                </c:pt>
                <c:pt idx="2196">
                  <c:v>0.48081618338325199</c:v>
                </c:pt>
                <c:pt idx="2197">
                  <c:v>0.48046539567658603</c:v>
                </c:pt>
                <c:pt idx="2198">
                  <c:v>0.48011015908673099</c:v>
                </c:pt>
                <c:pt idx="2199">
                  <c:v>0.47975943456034903</c:v>
                </c:pt>
                <c:pt idx="2200">
                  <c:v>0.47940759520895998</c:v>
                </c:pt>
                <c:pt idx="2201">
                  <c:v>0.47905511613543</c:v>
                </c:pt>
                <c:pt idx="2202">
                  <c:v>0.47870433036833798</c:v>
                </c:pt>
                <c:pt idx="2203">
                  <c:v>0.47835383216466298</c:v>
                </c:pt>
                <c:pt idx="2204">
                  <c:v>0.478000954319382</c:v>
                </c:pt>
                <c:pt idx="2205">
                  <c:v>0.47765350592793998</c:v>
                </c:pt>
                <c:pt idx="2206">
                  <c:v>0.47729843222997903</c:v>
                </c:pt>
                <c:pt idx="2207">
                  <c:v>0.47694869582390098</c:v>
                </c:pt>
                <c:pt idx="2208">
                  <c:v>0.47659978526039404</c:v>
                </c:pt>
                <c:pt idx="2209">
                  <c:v>0.476246550241056</c:v>
                </c:pt>
                <c:pt idx="2210">
                  <c:v>0.47589849818084295</c:v>
                </c:pt>
                <c:pt idx="2211">
                  <c:v>0.47554991391235701</c:v>
                </c:pt>
                <c:pt idx="2212">
                  <c:v>0.47519885489157399</c:v>
                </c:pt>
                <c:pt idx="2213">
                  <c:v>0.47485243333491295</c:v>
                </c:pt>
                <c:pt idx="2214">
                  <c:v>0.47450561494876303</c:v>
                </c:pt>
                <c:pt idx="2215">
                  <c:v>0.47416050836711299</c:v>
                </c:pt>
                <c:pt idx="2216">
                  <c:v>0.47381475158207598</c:v>
                </c:pt>
                <c:pt idx="2217">
                  <c:v>0.47347139452338</c:v>
                </c:pt>
                <c:pt idx="2218">
                  <c:v>0.47313499498990202</c:v>
                </c:pt>
                <c:pt idx="2219">
                  <c:v>0.47279493158580299</c:v>
                </c:pt>
                <c:pt idx="2220">
                  <c:v>0.47245526229059998</c:v>
                </c:pt>
                <c:pt idx="2221">
                  <c:v>0.47212201100442797</c:v>
                </c:pt>
                <c:pt idx="2222">
                  <c:v>0.47178486335459702</c:v>
                </c:pt>
                <c:pt idx="2223">
                  <c:v>0.47144747435544504</c:v>
                </c:pt>
                <c:pt idx="2224">
                  <c:v>0.47111520945194002</c:v>
                </c:pt>
                <c:pt idx="2225">
                  <c:v>0.47078005615339102</c:v>
                </c:pt>
                <c:pt idx="2226">
                  <c:v>0.47044729718477701</c:v>
                </c:pt>
                <c:pt idx="2227">
                  <c:v>0.47011782412081798</c:v>
                </c:pt>
                <c:pt idx="2228">
                  <c:v>0.46978301213432699</c:v>
                </c:pt>
                <c:pt idx="2229">
                  <c:v>0.46945304327933096</c:v>
                </c:pt>
                <c:pt idx="2230">
                  <c:v>0.46907441768734703</c:v>
                </c:pt>
                <c:pt idx="2231">
                  <c:v>0.46869735969887699</c:v>
                </c:pt>
                <c:pt idx="2232">
                  <c:v>0.46832284302479399</c:v>
                </c:pt>
                <c:pt idx="2233">
                  <c:v>0.46794752253262301</c:v>
                </c:pt>
                <c:pt idx="2234">
                  <c:v>0.45576571645122299</c:v>
                </c:pt>
                <c:pt idx="2235">
                  <c:v>0.45259354969515403</c:v>
                </c:pt>
                <c:pt idx="2236">
                  <c:v>0.44935254260190799</c:v>
                </c:pt>
                <c:pt idx="2237">
                  <c:v>0.446021349574168</c:v>
                </c:pt>
                <c:pt idx="2238">
                  <c:v>0.44266880868762198</c:v>
                </c:pt>
                <c:pt idx="2239">
                  <c:v>0.43940001810382001</c:v>
                </c:pt>
                <c:pt idx="2240">
                  <c:v>0.43632491142162699</c:v>
                </c:pt>
                <c:pt idx="2241">
                  <c:v>0.43333278095726002</c:v>
                </c:pt>
                <c:pt idx="2242">
                  <c:v>0.43038152907296201</c:v>
                </c:pt>
                <c:pt idx="2243">
                  <c:v>0.427348004724179</c:v>
                </c:pt>
                <c:pt idx="2244">
                  <c:v>0.42429824832357299</c:v>
                </c:pt>
                <c:pt idx="2245">
                  <c:v>0.42140864609002399</c:v>
                </c:pt>
                <c:pt idx="2246">
                  <c:v>0.41868098836707496</c:v>
                </c:pt>
                <c:pt idx="2247">
                  <c:v>0.41602283645656901</c:v>
                </c:pt>
                <c:pt idx="2248">
                  <c:v>0.41421212254075901</c:v>
                </c:pt>
                <c:pt idx="2249">
                  <c:v>0.410334433735002</c:v>
                </c:pt>
                <c:pt idx="2250">
                  <c:v>0.37790079852215597</c:v>
                </c:pt>
                <c:pt idx="2251">
                  <c:v>0.34506323038902598</c:v>
                </c:pt>
                <c:pt idx="2252">
                  <c:v>0.31670566174868703</c:v>
                </c:pt>
                <c:pt idx="2253">
                  <c:v>0.293322593638978</c:v>
                </c:pt>
                <c:pt idx="2254">
                  <c:v>0.27403252986205301</c:v>
                </c:pt>
                <c:pt idx="2255">
                  <c:v>0.25624069619126599</c:v>
                </c:pt>
                <c:pt idx="2256">
                  <c:v>0.24115437201540701</c:v>
                </c:pt>
                <c:pt idx="2257">
                  <c:v>0.227681390227261</c:v>
                </c:pt>
                <c:pt idx="2258">
                  <c:v>0.21617843649032098</c:v>
                </c:pt>
                <c:pt idx="2259">
                  <c:v>0.20582456540574798</c:v>
                </c:pt>
                <c:pt idx="2260">
                  <c:v>0.196771814099923</c:v>
                </c:pt>
                <c:pt idx="2261">
                  <c:v>0.18912766994875599</c:v>
                </c:pt>
                <c:pt idx="2262">
                  <c:v>0.18236067102657902</c:v>
                </c:pt>
                <c:pt idx="2263">
                  <c:v>0.17595132167018498</c:v>
                </c:pt>
                <c:pt idx="2264">
                  <c:v>0.17049652367234799</c:v>
                </c:pt>
                <c:pt idx="2265">
                  <c:v>0.16562489384067502</c:v>
                </c:pt>
                <c:pt idx="2266">
                  <c:v>0.16092852330762802</c:v>
                </c:pt>
                <c:pt idx="2267">
                  <c:v>0.15668661382219901</c:v>
                </c:pt>
                <c:pt idx="2268">
                  <c:v>0.152785112555473</c:v>
                </c:pt>
                <c:pt idx="2269">
                  <c:v>0.14938504651000201</c:v>
                </c:pt>
              </c:numCache>
            </c:numRef>
          </c:xVal>
          <c:yVal>
            <c:numRef>
              <c:f>[1]Sheet1!$T$2:$T$2443</c:f>
              <c:numCache>
                <c:formatCode>General</c:formatCode>
                <c:ptCount val="2442"/>
                <c:pt idx="0">
                  <c:v>1.2622009599999999E-2</c:v>
                </c:pt>
                <c:pt idx="1">
                  <c:v>1.2622282E-2</c:v>
                </c:pt>
                <c:pt idx="2">
                  <c:v>1.11154263E-2</c:v>
                </c:pt>
                <c:pt idx="3">
                  <c:v>1.1115874E-2</c:v>
                </c:pt>
                <c:pt idx="4">
                  <c:v>1.11160611E-2</c:v>
                </c:pt>
                <c:pt idx="5">
                  <c:v>1.1116340400000001E-2</c:v>
                </c:pt>
                <c:pt idx="6">
                  <c:v>1.26238132E-2</c:v>
                </c:pt>
                <c:pt idx="7">
                  <c:v>1.11166058E-2</c:v>
                </c:pt>
                <c:pt idx="8">
                  <c:v>1.2624081299999999E-2</c:v>
                </c:pt>
                <c:pt idx="9">
                  <c:v>9.6093732999999997E-3</c:v>
                </c:pt>
                <c:pt idx="10">
                  <c:v>1.1116763199999999E-2</c:v>
                </c:pt>
                <c:pt idx="11">
                  <c:v>1.1116751899999999E-2</c:v>
                </c:pt>
                <c:pt idx="12">
                  <c:v>1.26240563E-2</c:v>
                </c:pt>
                <c:pt idx="13">
                  <c:v>1.11165642E-2</c:v>
                </c:pt>
                <c:pt idx="14">
                  <c:v>1.11164816E-2</c:v>
                </c:pt>
                <c:pt idx="15">
                  <c:v>1.11162724E-2</c:v>
                </c:pt>
                <c:pt idx="16">
                  <c:v>1.26234968E-2</c:v>
                </c:pt>
                <c:pt idx="17">
                  <c:v>1.11157318E-2</c:v>
                </c:pt>
                <c:pt idx="18">
                  <c:v>1.26226077E-2</c:v>
                </c:pt>
                <c:pt idx="19">
                  <c:v>1.26223358E-2</c:v>
                </c:pt>
                <c:pt idx="20">
                  <c:v>1.11143969E-2</c:v>
                </c:pt>
                <c:pt idx="21">
                  <c:v>1.1114113E-2</c:v>
                </c:pt>
                <c:pt idx="22">
                  <c:v>1.11135709E-2</c:v>
                </c:pt>
                <c:pt idx="23">
                  <c:v>1.26204734E-2</c:v>
                </c:pt>
                <c:pt idx="24">
                  <c:v>1.11129032E-2</c:v>
                </c:pt>
                <c:pt idx="25">
                  <c:v>1.1112616699999999E-2</c:v>
                </c:pt>
                <c:pt idx="26">
                  <c:v>1.11125149E-2</c:v>
                </c:pt>
                <c:pt idx="27">
                  <c:v>1.11123587E-2</c:v>
                </c:pt>
                <c:pt idx="28">
                  <c:v>1.1112262899999999E-2</c:v>
                </c:pt>
                <c:pt idx="29">
                  <c:v>1.11122366E-2</c:v>
                </c:pt>
                <c:pt idx="30">
                  <c:v>1.1112225700000001E-2</c:v>
                </c:pt>
                <c:pt idx="31">
                  <c:v>1.2619615299999999E-2</c:v>
                </c:pt>
                <c:pt idx="32">
                  <c:v>1.2619682199999999E-2</c:v>
                </c:pt>
                <c:pt idx="33">
                  <c:v>1.1112422300000001E-2</c:v>
                </c:pt>
                <c:pt idx="34">
                  <c:v>1.2619871899999999E-2</c:v>
                </c:pt>
                <c:pt idx="35">
                  <c:v>1.1112680600000001E-2</c:v>
                </c:pt>
                <c:pt idx="36">
                  <c:v>1.11128215E-2</c:v>
                </c:pt>
                <c:pt idx="37">
                  <c:v>1.2620611300000001E-2</c:v>
                </c:pt>
                <c:pt idx="38">
                  <c:v>1.1113781099999999E-2</c:v>
                </c:pt>
                <c:pt idx="39">
                  <c:v>1.1114081600000001E-2</c:v>
                </c:pt>
                <c:pt idx="40">
                  <c:v>1.11147016E-2</c:v>
                </c:pt>
                <c:pt idx="41">
                  <c:v>1.26223776E-2</c:v>
                </c:pt>
                <c:pt idx="42">
                  <c:v>1.26229355E-2</c:v>
                </c:pt>
                <c:pt idx="43">
                  <c:v>1.26233762E-2</c:v>
                </c:pt>
                <c:pt idx="44">
                  <c:v>1.1116163199999999E-2</c:v>
                </c:pt>
                <c:pt idx="45">
                  <c:v>1.2623683199999999E-2</c:v>
                </c:pt>
                <c:pt idx="46">
                  <c:v>1.26236427E-2</c:v>
                </c:pt>
                <c:pt idx="47">
                  <c:v>1.41306989E-2</c:v>
                </c:pt>
                <c:pt idx="48">
                  <c:v>1.26227836E-2</c:v>
                </c:pt>
                <c:pt idx="49">
                  <c:v>1.26224553E-2</c:v>
                </c:pt>
                <c:pt idx="50">
                  <c:v>1.1114375500000001E-2</c:v>
                </c:pt>
                <c:pt idx="51">
                  <c:v>1.1114020400000001E-2</c:v>
                </c:pt>
                <c:pt idx="52">
                  <c:v>1.11133697E-2</c:v>
                </c:pt>
                <c:pt idx="53">
                  <c:v>1.2620254500000001E-2</c:v>
                </c:pt>
                <c:pt idx="54">
                  <c:v>1.2620101099999999E-2</c:v>
                </c:pt>
                <c:pt idx="55">
                  <c:v>1.1112662400000001E-2</c:v>
                </c:pt>
                <c:pt idx="56">
                  <c:v>1.1112753100000001E-2</c:v>
                </c:pt>
                <c:pt idx="57">
                  <c:v>1.2620493199999999E-2</c:v>
                </c:pt>
                <c:pt idx="58">
                  <c:v>1.1113664400000001E-2</c:v>
                </c:pt>
                <c:pt idx="59">
                  <c:v>1.2621352299999999E-2</c:v>
                </c:pt>
                <c:pt idx="60">
                  <c:v>1.2622015800000001E-2</c:v>
                </c:pt>
                <c:pt idx="61">
                  <c:v>1.26223449E-2</c:v>
                </c:pt>
                <c:pt idx="62">
                  <c:v>1.2622948199999999E-2</c:v>
                </c:pt>
                <c:pt idx="63">
                  <c:v>1.11160418E-2</c:v>
                </c:pt>
                <c:pt idx="64">
                  <c:v>1.2623567400000001E-2</c:v>
                </c:pt>
                <c:pt idx="65">
                  <c:v>1.26236778E-2</c:v>
                </c:pt>
                <c:pt idx="66">
                  <c:v>1.26236778E-2</c:v>
                </c:pt>
                <c:pt idx="67">
                  <c:v>1.26236778E-2</c:v>
                </c:pt>
                <c:pt idx="68">
                  <c:v>1.11163076E-2</c:v>
                </c:pt>
                <c:pt idx="69">
                  <c:v>1.26236778E-2</c:v>
                </c:pt>
                <c:pt idx="70">
                  <c:v>1.11163076E-2</c:v>
                </c:pt>
                <c:pt idx="71">
                  <c:v>1.11163076E-2</c:v>
                </c:pt>
                <c:pt idx="72">
                  <c:v>1.26236778E-2</c:v>
                </c:pt>
                <c:pt idx="73">
                  <c:v>1.11163076E-2</c:v>
                </c:pt>
                <c:pt idx="74">
                  <c:v>1.26236778E-2</c:v>
                </c:pt>
                <c:pt idx="75">
                  <c:v>1.11163076E-2</c:v>
                </c:pt>
                <c:pt idx="76">
                  <c:v>1.11163076E-2</c:v>
                </c:pt>
                <c:pt idx="77">
                  <c:v>1.11163076E-2</c:v>
                </c:pt>
                <c:pt idx="78">
                  <c:v>1.11163076E-2</c:v>
                </c:pt>
                <c:pt idx="79">
                  <c:v>1.11163076E-2</c:v>
                </c:pt>
                <c:pt idx="80">
                  <c:v>1.11163076E-2</c:v>
                </c:pt>
                <c:pt idx="81">
                  <c:v>1.26236778E-2</c:v>
                </c:pt>
                <c:pt idx="82">
                  <c:v>1.26236778E-2</c:v>
                </c:pt>
                <c:pt idx="83">
                  <c:v>1.26236778E-2</c:v>
                </c:pt>
                <c:pt idx="84">
                  <c:v>1.26236778E-2</c:v>
                </c:pt>
                <c:pt idx="85">
                  <c:v>1.1116304E-2</c:v>
                </c:pt>
                <c:pt idx="86">
                  <c:v>1.2623610299999999E-2</c:v>
                </c:pt>
                <c:pt idx="87">
                  <c:v>1.2623278200000001E-2</c:v>
                </c:pt>
                <c:pt idx="88">
                  <c:v>1.1115373099999999E-2</c:v>
                </c:pt>
                <c:pt idx="89">
                  <c:v>1.26224287E-2</c:v>
                </c:pt>
                <c:pt idx="90">
                  <c:v>1.1114380199999999E-2</c:v>
                </c:pt>
                <c:pt idx="91">
                  <c:v>1.1114041E-2</c:v>
                </c:pt>
                <c:pt idx="92">
                  <c:v>1.26207882E-2</c:v>
                </c:pt>
                <c:pt idx="93">
                  <c:v>1.26203032E-2</c:v>
                </c:pt>
                <c:pt idx="94">
                  <c:v>1.11127658E-2</c:v>
                </c:pt>
                <c:pt idx="95">
                  <c:v>1.26200241E-2</c:v>
                </c:pt>
                <c:pt idx="96">
                  <c:v>1.26200241E-2</c:v>
                </c:pt>
                <c:pt idx="97">
                  <c:v>1.26200241E-2</c:v>
                </c:pt>
                <c:pt idx="98">
                  <c:v>1.26200241E-2</c:v>
                </c:pt>
                <c:pt idx="99">
                  <c:v>1.26200241E-2</c:v>
                </c:pt>
                <c:pt idx="100">
                  <c:v>1.26200241E-2</c:v>
                </c:pt>
                <c:pt idx="101">
                  <c:v>1.26200241E-2</c:v>
                </c:pt>
                <c:pt idx="102">
                  <c:v>1.26200241E-2</c:v>
                </c:pt>
                <c:pt idx="103">
                  <c:v>1.26200241E-2</c:v>
                </c:pt>
                <c:pt idx="104">
                  <c:v>1.26200241E-2</c:v>
                </c:pt>
                <c:pt idx="105">
                  <c:v>1.26200241E-2</c:v>
                </c:pt>
                <c:pt idx="106">
                  <c:v>1.26200241E-2</c:v>
                </c:pt>
                <c:pt idx="107">
                  <c:v>1.26200241E-2</c:v>
                </c:pt>
                <c:pt idx="108">
                  <c:v>1.26200241E-2</c:v>
                </c:pt>
                <c:pt idx="109">
                  <c:v>1.11126495E-2</c:v>
                </c:pt>
                <c:pt idx="110">
                  <c:v>1.26200241E-2</c:v>
                </c:pt>
                <c:pt idx="111">
                  <c:v>1.11126495E-2</c:v>
                </c:pt>
                <c:pt idx="112">
                  <c:v>1.11126495E-2</c:v>
                </c:pt>
                <c:pt idx="113">
                  <c:v>1.11126495E-2</c:v>
                </c:pt>
                <c:pt idx="114">
                  <c:v>1.26200241E-2</c:v>
                </c:pt>
                <c:pt idx="115">
                  <c:v>1.26200241E-2</c:v>
                </c:pt>
                <c:pt idx="116">
                  <c:v>1.26200241E-2</c:v>
                </c:pt>
                <c:pt idx="117">
                  <c:v>1.11126495E-2</c:v>
                </c:pt>
                <c:pt idx="118">
                  <c:v>1.26200241E-2</c:v>
                </c:pt>
                <c:pt idx="119">
                  <c:v>1.11126495E-2</c:v>
                </c:pt>
                <c:pt idx="120">
                  <c:v>1.26200241E-2</c:v>
                </c:pt>
                <c:pt idx="121">
                  <c:v>1.26200241E-2</c:v>
                </c:pt>
                <c:pt idx="122">
                  <c:v>1.11126495E-2</c:v>
                </c:pt>
                <c:pt idx="123">
                  <c:v>1.26200241E-2</c:v>
                </c:pt>
                <c:pt idx="124">
                  <c:v>1.41273988E-2</c:v>
                </c:pt>
                <c:pt idx="125">
                  <c:v>1.2620027799999999E-2</c:v>
                </c:pt>
                <c:pt idx="126">
                  <c:v>1.11127174E-2</c:v>
                </c:pt>
                <c:pt idx="127">
                  <c:v>1.41277995E-2</c:v>
                </c:pt>
                <c:pt idx="128">
                  <c:v>1.2620960400000001E-2</c:v>
                </c:pt>
                <c:pt idx="129">
                  <c:v>1.26212767E-2</c:v>
                </c:pt>
                <c:pt idx="130">
                  <c:v>1.2621953E-2</c:v>
                </c:pt>
                <c:pt idx="131">
                  <c:v>1.26222916E-2</c:v>
                </c:pt>
                <c:pt idx="132">
                  <c:v>1.26229164E-2</c:v>
                </c:pt>
                <c:pt idx="133">
                  <c:v>1.4130770500000001E-2</c:v>
                </c:pt>
                <c:pt idx="134">
                  <c:v>1.11161917E-2</c:v>
                </c:pt>
                <c:pt idx="135">
                  <c:v>1.2623674200000001E-2</c:v>
                </c:pt>
                <c:pt idx="136">
                  <c:v>1.2623610299999999E-2</c:v>
                </c:pt>
                <c:pt idx="137">
                  <c:v>1.11159074E-2</c:v>
                </c:pt>
                <c:pt idx="138">
                  <c:v>1.26227445E-2</c:v>
                </c:pt>
                <c:pt idx="139">
                  <c:v>1.4129800499999999E-2</c:v>
                </c:pt>
                <c:pt idx="140">
                  <c:v>1.4129125399999999E-2</c:v>
                </c:pt>
                <c:pt idx="141">
                  <c:v>1.4128787E-2</c:v>
                </c:pt>
                <c:pt idx="142">
                  <c:v>1.41281619E-2</c:v>
                </c:pt>
                <c:pt idx="143">
                  <c:v>1.26203032E-2</c:v>
                </c:pt>
                <c:pt idx="144">
                  <c:v>1.4127514900000001E-2</c:v>
                </c:pt>
                <c:pt idx="145">
                  <c:v>1.26200241E-2</c:v>
                </c:pt>
                <c:pt idx="146">
                  <c:v>1.41273988E-2</c:v>
                </c:pt>
                <c:pt idx="147">
                  <c:v>1.41273988E-2</c:v>
                </c:pt>
                <c:pt idx="148">
                  <c:v>1.41273988E-2</c:v>
                </c:pt>
                <c:pt idx="149">
                  <c:v>1.26200241E-2</c:v>
                </c:pt>
                <c:pt idx="150">
                  <c:v>1.41273988E-2</c:v>
                </c:pt>
                <c:pt idx="151">
                  <c:v>1.26200241E-2</c:v>
                </c:pt>
                <c:pt idx="152">
                  <c:v>1.26200241E-2</c:v>
                </c:pt>
                <c:pt idx="153">
                  <c:v>1.41273988E-2</c:v>
                </c:pt>
                <c:pt idx="154">
                  <c:v>1.26200241E-2</c:v>
                </c:pt>
                <c:pt idx="155">
                  <c:v>1.26200241E-2</c:v>
                </c:pt>
                <c:pt idx="156">
                  <c:v>1.26200241E-2</c:v>
                </c:pt>
                <c:pt idx="157">
                  <c:v>1.26200241E-2</c:v>
                </c:pt>
                <c:pt idx="158">
                  <c:v>1.41273988E-2</c:v>
                </c:pt>
                <c:pt idx="159">
                  <c:v>1.41273988E-2</c:v>
                </c:pt>
                <c:pt idx="160">
                  <c:v>1.26200241E-2</c:v>
                </c:pt>
                <c:pt idx="161">
                  <c:v>1.26200241E-2</c:v>
                </c:pt>
                <c:pt idx="162">
                  <c:v>1.41273988E-2</c:v>
                </c:pt>
                <c:pt idx="163">
                  <c:v>1.5634773500000001E-2</c:v>
                </c:pt>
                <c:pt idx="164">
                  <c:v>1.26200241E-2</c:v>
                </c:pt>
                <c:pt idx="165">
                  <c:v>1.41273988E-2</c:v>
                </c:pt>
                <c:pt idx="166">
                  <c:v>1.41273988E-2</c:v>
                </c:pt>
                <c:pt idx="167">
                  <c:v>1.41273988E-2</c:v>
                </c:pt>
                <c:pt idx="168">
                  <c:v>1.41273988E-2</c:v>
                </c:pt>
                <c:pt idx="169">
                  <c:v>1.26200241E-2</c:v>
                </c:pt>
                <c:pt idx="170">
                  <c:v>1.26200241E-2</c:v>
                </c:pt>
                <c:pt idx="171">
                  <c:v>1.41273988E-2</c:v>
                </c:pt>
                <c:pt idx="172">
                  <c:v>1.41273988E-2</c:v>
                </c:pt>
                <c:pt idx="173">
                  <c:v>1.41273988E-2</c:v>
                </c:pt>
                <c:pt idx="174">
                  <c:v>1.41273988E-2</c:v>
                </c:pt>
                <c:pt idx="175">
                  <c:v>1.56347771E-2</c:v>
                </c:pt>
                <c:pt idx="176">
                  <c:v>1.41274665E-2</c:v>
                </c:pt>
                <c:pt idx="177">
                  <c:v>1.41277995E-2</c:v>
                </c:pt>
                <c:pt idx="178">
                  <c:v>1.41283339E-2</c:v>
                </c:pt>
                <c:pt idx="179">
                  <c:v>1.26212767E-2</c:v>
                </c:pt>
                <c:pt idx="180">
                  <c:v>1.41293254E-2</c:v>
                </c:pt>
                <c:pt idx="181">
                  <c:v>1.41296636E-2</c:v>
                </c:pt>
                <c:pt idx="182">
                  <c:v>1.41302875E-2</c:v>
                </c:pt>
                <c:pt idx="183">
                  <c:v>1.4130770500000001E-2</c:v>
                </c:pt>
                <c:pt idx="184">
                  <c:v>1.5638302900000001E-2</c:v>
                </c:pt>
                <c:pt idx="185">
                  <c:v>1.2623674200000001E-2</c:v>
                </c:pt>
                <c:pt idx="186">
                  <c:v>1.41309807E-2</c:v>
                </c:pt>
                <c:pt idx="187">
                  <c:v>1.4130648900000001E-2</c:v>
                </c:pt>
                <c:pt idx="188">
                  <c:v>1.41301159E-2</c:v>
                </c:pt>
                <c:pt idx="189">
                  <c:v>1.4129800499999999E-2</c:v>
                </c:pt>
                <c:pt idx="190">
                  <c:v>1.26217528E-2</c:v>
                </c:pt>
                <c:pt idx="191">
                  <c:v>1.2621413999999999E-2</c:v>
                </c:pt>
                <c:pt idx="192">
                  <c:v>1.41281619E-2</c:v>
                </c:pt>
                <c:pt idx="193">
                  <c:v>1.41276775E-2</c:v>
                </c:pt>
                <c:pt idx="194">
                  <c:v>1.4127514900000001E-2</c:v>
                </c:pt>
                <c:pt idx="195">
                  <c:v>1.41273988E-2</c:v>
                </c:pt>
                <c:pt idx="196">
                  <c:v>1.5634773500000001E-2</c:v>
                </c:pt>
                <c:pt idx="197">
                  <c:v>1.5634773500000001E-2</c:v>
                </c:pt>
                <c:pt idx="198">
                  <c:v>1.5634773500000001E-2</c:v>
                </c:pt>
                <c:pt idx="199">
                  <c:v>1.5634773500000001E-2</c:v>
                </c:pt>
                <c:pt idx="200">
                  <c:v>1.5634773500000001E-2</c:v>
                </c:pt>
                <c:pt idx="201">
                  <c:v>1.7142148100000001E-2</c:v>
                </c:pt>
                <c:pt idx="202">
                  <c:v>1.41273988E-2</c:v>
                </c:pt>
                <c:pt idx="203">
                  <c:v>1.5634773500000001E-2</c:v>
                </c:pt>
                <c:pt idx="204">
                  <c:v>1.41273988E-2</c:v>
                </c:pt>
                <c:pt idx="205">
                  <c:v>1.7142148100000001E-2</c:v>
                </c:pt>
                <c:pt idx="206">
                  <c:v>1.5634773500000001E-2</c:v>
                </c:pt>
                <c:pt idx="207">
                  <c:v>1.5634773500000001E-2</c:v>
                </c:pt>
                <c:pt idx="208">
                  <c:v>1.5634773500000001E-2</c:v>
                </c:pt>
                <c:pt idx="209">
                  <c:v>1.5634773500000001E-2</c:v>
                </c:pt>
                <c:pt idx="210">
                  <c:v>1.5634773500000001E-2</c:v>
                </c:pt>
                <c:pt idx="211">
                  <c:v>1.5634773500000001E-2</c:v>
                </c:pt>
                <c:pt idx="212">
                  <c:v>1.5634773500000001E-2</c:v>
                </c:pt>
                <c:pt idx="213">
                  <c:v>1.7142148100000001E-2</c:v>
                </c:pt>
                <c:pt idx="214">
                  <c:v>1.7142148100000001E-2</c:v>
                </c:pt>
                <c:pt idx="215">
                  <c:v>1.7142148100000001E-2</c:v>
                </c:pt>
                <c:pt idx="216">
                  <c:v>1.5634773500000001E-2</c:v>
                </c:pt>
                <c:pt idx="217">
                  <c:v>1.7142148100000001E-2</c:v>
                </c:pt>
                <c:pt idx="218">
                  <c:v>1.7142148100000001E-2</c:v>
                </c:pt>
                <c:pt idx="219">
                  <c:v>1.7142148100000001E-2</c:v>
                </c:pt>
                <c:pt idx="220">
                  <c:v>1.7142148100000001E-2</c:v>
                </c:pt>
                <c:pt idx="221">
                  <c:v>1.7142148100000001E-2</c:v>
                </c:pt>
                <c:pt idx="222">
                  <c:v>1.7142148100000001E-2</c:v>
                </c:pt>
                <c:pt idx="223">
                  <c:v>1.7142148100000001E-2</c:v>
                </c:pt>
                <c:pt idx="224">
                  <c:v>1.8649522799999999E-2</c:v>
                </c:pt>
                <c:pt idx="225">
                  <c:v>1.7142148100000001E-2</c:v>
                </c:pt>
                <c:pt idx="226">
                  <c:v>1.7142148100000001E-2</c:v>
                </c:pt>
                <c:pt idx="227">
                  <c:v>1.7142148100000001E-2</c:v>
                </c:pt>
                <c:pt idx="228">
                  <c:v>1.8649522799999999E-2</c:v>
                </c:pt>
                <c:pt idx="229">
                  <c:v>1.7142148100000001E-2</c:v>
                </c:pt>
                <c:pt idx="230">
                  <c:v>1.7142148100000001E-2</c:v>
                </c:pt>
                <c:pt idx="231">
                  <c:v>1.8649522799999999E-2</c:v>
                </c:pt>
                <c:pt idx="232">
                  <c:v>1.7142148100000001E-2</c:v>
                </c:pt>
                <c:pt idx="233">
                  <c:v>1.8649522799999999E-2</c:v>
                </c:pt>
                <c:pt idx="234">
                  <c:v>1.7142148100000001E-2</c:v>
                </c:pt>
                <c:pt idx="235">
                  <c:v>1.7142148100000001E-2</c:v>
                </c:pt>
                <c:pt idx="236">
                  <c:v>1.8649522799999999E-2</c:v>
                </c:pt>
                <c:pt idx="237">
                  <c:v>1.7142148100000001E-2</c:v>
                </c:pt>
                <c:pt idx="238">
                  <c:v>1.7142148100000001E-2</c:v>
                </c:pt>
                <c:pt idx="239">
                  <c:v>1.8649522799999999E-2</c:v>
                </c:pt>
                <c:pt idx="240">
                  <c:v>1.7142148100000001E-2</c:v>
                </c:pt>
                <c:pt idx="241">
                  <c:v>1.8649522799999999E-2</c:v>
                </c:pt>
                <c:pt idx="242">
                  <c:v>1.7142148100000001E-2</c:v>
                </c:pt>
                <c:pt idx="243">
                  <c:v>1.8649522799999999E-2</c:v>
                </c:pt>
                <c:pt idx="244">
                  <c:v>1.8649522799999999E-2</c:v>
                </c:pt>
                <c:pt idx="245">
                  <c:v>1.7142148100000001E-2</c:v>
                </c:pt>
                <c:pt idx="246">
                  <c:v>2.0156897399999998E-2</c:v>
                </c:pt>
                <c:pt idx="247">
                  <c:v>1.8649522799999999E-2</c:v>
                </c:pt>
                <c:pt idx="248">
                  <c:v>2.0156897399999998E-2</c:v>
                </c:pt>
                <c:pt idx="249">
                  <c:v>1.8649522799999999E-2</c:v>
                </c:pt>
                <c:pt idx="250">
                  <c:v>2.0156897399999998E-2</c:v>
                </c:pt>
                <c:pt idx="251">
                  <c:v>2.0156897399999998E-2</c:v>
                </c:pt>
                <c:pt idx="252">
                  <c:v>2.16642721E-2</c:v>
                </c:pt>
                <c:pt idx="253">
                  <c:v>2.0156897399999998E-2</c:v>
                </c:pt>
                <c:pt idx="254">
                  <c:v>2.0156897399999998E-2</c:v>
                </c:pt>
                <c:pt idx="255">
                  <c:v>2.0156897399999998E-2</c:v>
                </c:pt>
                <c:pt idx="256">
                  <c:v>2.16642721E-2</c:v>
                </c:pt>
                <c:pt idx="257">
                  <c:v>2.16642721E-2</c:v>
                </c:pt>
                <c:pt idx="258">
                  <c:v>2.16642721E-2</c:v>
                </c:pt>
                <c:pt idx="259">
                  <c:v>2.16642721E-2</c:v>
                </c:pt>
                <c:pt idx="260">
                  <c:v>2.16642721E-2</c:v>
                </c:pt>
                <c:pt idx="261">
                  <c:v>2.16642721E-2</c:v>
                </c:pt>
                <c:pt idx="262">
                  <c:v>2.16642721E-2</c:v>
                </c:pt>
                <c:pt idx="263">
                  <c:v>2.31716467E-2</c:v>
                </c:pt>
                <c:pt idx="264">
                  <c:v>2.16642721E-2</c:v>
                </c:pt>
                <c:pt idx="265">
                  <c:v>2.16642721E-2</c:v>
                </c:pt>
                <c:pt idx="266">
                  <c:v>2.31716467E-2</c:v>
                </c:pt>
                <c:pt idx="267">
                  <c:v>2.31716467E-2</c:v>
                </c:pt>
                <c:pt idx="268">
                  <c:v>2.31716467E-2</c:v>
                </c:pt>
                <c:pt idx="269">
                  <c:v>2.4679021400000001E-2</c:v>
                </c:pt>
                <c:pt idx="270">
                  <c:v>2.4679021400000001E-2</c:v>
                </c:pt>
                <c:pt idx="271">
                  <c:v>2.31716467E-2</c:v>
                </c:pt>
                <c:pt idx="272">
                  <c:v>2.4679021400000001E-2</c:v>
                </c:pt>
                <c:pt idx="273">
                  <c:v>2.4679021400000001E-2</c:v>
                </c:pt>
                <c:pt idx="274">
                  <c:v>2.31716467E-2</c:v>
                </c:pt>
                <c:pt idx="275">
                  <c:v>2.4679017800000001E-2</c:v>
                </c:pt>
                <c:pt idx="276">
                  <c:v>2.4678954199999999E-2</c:v>
                </c:pt>
                <c:pt idx="277">
                  <c:v>2.6185999000000001E-2</c:v>
                </c:pt>
                <c:pt idx="278">
                  <c:v>2.6185468900000002E-2</c:v>
                </c:pt>
                <c:pt idx="279">
                  <c:v>2.4677779100000002E-2</c:v>
                </c:pt>
                <c:pt idx="280">
                  <c:v>2.6184483800000002E-2</c:v>
                </c:pt>
                <c:pt idx="281">
                  <c:v>2.4676769899999999E-2</c:v>
                </c:pt>
                <c:pt idx="282">
                  <c:v>2.61835256E-2</c:v>
                </c:pt>
                <c:pt idx="283">
                  <c:v>2.76904226E-2</c:v>
                </c:pt>
                <c:pt idx="284">
                  <c:v>2.6182882099999999E-2</c:v>
                </c:pt>
                <c:pt idx="285">
                  <c:v>2.9197528399999999E-2</c:v>
                </c:pt>
                <c:pt idx="286">
                  <c:v>2.7690213000000002E-2</c:v>
                </c:pt>
                <c:pt idx="287">
                  <c:v>2.91979224E-2</c:v>
                </c:pt>
                <c:pt idx="288">
                  <c:v>2.9198452600000001E-2</c:v>
                </c:pt>
                <c:pt idx="289">
                  <c:v>2.7691388500000001E-2</c:v>
                </c:pt>
                <c:pt idx="290">
                  <c:v>2.9199436200000001E-2</c:v>
                </c:pt>
                <c:pt idx="291">
                  <c:v>2.91997718E-2</c:v>
                </c:pt>
                <c:pt idx="292">
                  <c:v>2.92003908E-2</c:v>
                </c:pt>
                <c:pt idx="293">
                  <c:v>3.2215619899999999E-2</c:v>
                </c:pt>
                <c:pt idx="294">
                  <c:v>3.2215780300000003E-2</c:v>
                </c:pt>
                <c:pt idx="295">
                  <c:v>3.070852E-2</c:v>
                </c:pt>
                <c:pt idx="296">
                  <c:v>3.070852E-2</c:v>
                </c:pt>
                <c:pt idx="297">
                  <c:v>3.070852E-2</c:v>
                </c:pt>
                <c:pt idx="298">
                  <c:v>3.070852E-2</c:v>
                </c:pt>
                <c:pt idx="299">
                  <c:v>3.070852E-2</c:v>
                </c:pt>
                <c:pt idx="300">
                  <c:v>3.2215894699999997E-2</c:v>
                </c:pt>
                <c:pt idx="301">
                  <c:v>3.3723269299999997E-2</c:v>
                </c:pt>
                <c:pt idx="302">
                  <c:v>3.2215894699999997E-2</c:v>
                </c:pt>
                <c:pt idx="303">
                  <c:v>3.3723269299999997E-2</c:v>
                </c:pt>
                <c:pt idx="304">
                  <c:v>3.3723269299999997E-2</c:v>
                </c:pt>
                <c:pt idx="305">
                  <c:v>3.3723269299999997E-2</c:v>
                </c:pt>
                <c:pt idx="306">
                  <c:v>3.3723269299999997E-2</c:v>
                </c:pt>
                <c:pt idx="307">
                  <c:v>3.5230643999999998E-2</c:v>
                </c:pt>
                <c:pt idx="308">
                  <c:v>3.5230643999999998E-2</c:v>
                </c:pt>
                <c:pt idx="309">
                  <c:v>3.5230643999999998E-2</c:v>
                </c:pt>
                <c:pt idx="310">
                  <c:v>3.5230643999999998E-2</c:v>
                </c:pt>
                <c:pt idx="311">
                  <c:v>3.6738018800000001E-2</c:v>
                </c:pt>
                <c:pt idx="312">
                  <c:v>3.6738018800000001E-2</c:v>
                </c:pt>
                <c:pt idx="313">
                  <c:v>3.6738018800000001E-2</c:v>
                </c:pt>
                <c:pt idx="314">
                  <c:v>3.82453933E-2</c:v>
                </c:pt>
                <c:pt idx="315">
                  <c:v>3.82453933E-2</c:v>
                </c:pt>
                <c:pt idx="316">
                  <c:v>3.82453933E-2</c:v>
                </c:pt>
                <c:pt idx="317">
                  <c:v>3.9752767799999998E-2</c:v>
                </c:pt>
                <c:pt idx="318">
                  <c:v>4.1260142600000001E-2</c:v>
                </c:pt>
                <c:pt idx="319">
                  <c:v>4.1260142600000001E-2</c:v>
                </c:pt>
                <c:pt idx="320">
                  <c:v>4.1260142600000001E-2</c:v>
                </c:pt>
                <c:pt idx="321">
                  <c:v>4.2767517099999999E-2</c:v>
                </c:pt>
                <c:pt idx="322">
                  <c:v>4.2767517099999999E-2</c:v>
                </c:pt>
                <c:pt idx="323">
                  <c:v>4.2767517099999999E-2</c:v>
                </c:pt>
                <c:pt idx="324">
                  <c:v>4.2767517099999999E-2</c:v>
                </c:pt>
                <c:pt idx="325">
                  <c:v>4.4274888399999997E-2</c:v>
                </c:pt>
                <c:pt idx="326">
                  <c:v>4.5782203799999997E-2</c:v>
                </c:pt>
                <c:pt idx="327">
                  <c:v>4.5781892999999997E-2</c:v>
                </c:pt>
                <c:pt idx="328">
                  <c:v>4.5781391400000003E-2</c:v>
                </c:pt>
                <c:pt idx="329">
                  <c:v>4.7288469299999997E-2</c:v>
                </c:pt>
                <c:pt idx="330">
                  <c:v>4.87952044E-2</c:v>
                </c:pt>
                <c:pt idx="331">
                  <c:v>4.87948801E-2</c:v>
                </c:pt>
                <c:pt idx="332">
                  <c:v>5.0301650500000003E-2</c:v>
                </c:pt>
                <c:pt idx="333">
                  <c:v>5.0301163099999997E-2</c:v>
                </c:pt>
                <c:pt idx="334">
                  <c:v>4.8793609600000003E-2</c:v>
                </c:pt>
                <c:pt idx="335">
                  <c:v>5.1808205500000003E-2</c:v>
                </c:pt>
                <c:pt idx="336">
                  <c:v>5.3315621200000003E-2</c:v>
                </c:pt>
                <c:pt idx="337">
                  <c:v>5.3315913899999998E-2</c:v>
                </c:pt>
                <c:pt idx="338">
                  <c:v>5.4823802400000003E-2</c:v>
                </c:pt>
                <c:pt idx="339">
                  <c:v>5.3316733400000003E-2</c:v>
                </c:pt>
                <c:pt idx="340">
                  <c:v>5.6332156600000002E-2</c:v>
                </c:pt>
                <c:pt idx="341">
                  <c:v>5.6332494099999998E-2</c:v>
                </c:pt>
                <c:pt idx="342">
                  <c:v>5.9347871400000002E-2</c:v>
                </c:pt>
                <c:pt idx="343">
                  <c:v>5.93483577E-2</c:v>
                </c:pt>
                <c:pt idx="344">
                  <c:v>5.9348521500000001E-2</c:v>
                </c:pt>
                <c:pt idx="345">
                  <c:v>6.0856009500000002E-2</c:v>
                </c:pt>
                <c:pt idx="346">
                  <c:v>6.2363319600000001E-2</c:v>
                </c:pt>
                <c:pt idx="347">
                  <c:v>6.23629853E-2</c:v>
                </c:pt>
                <c:pt idx="348">
                  <c:v>6.3869826899999996E-2</c:v>
                </c:pt>
                <c:pt idx="349">
                  <c:v>6.3869512200000006E-2</c:v>
                </c:pt>
                <c:pt idx="350">
                  <c:v>6.3868843199999997E-2</c:v>
                </c:pt>
                <c:pt idx="351">
                  <c:v>6.6883266100000005E-2</c:v>
                </c:pt>
                <c:pt idx="352">
                  <c:v>6.8390040400000005E-2</c:v>
                </c:pt>
                <c:pt idx="353">
                  <c:v>6.8389589700000003E-2</c:v>
                </c:pt>
                <c:pt idx="354">
                  <c:v>6.9896828499999994E-2</c:v>
                </c:pt>
                <c:pt idx="355">
                  <c:v>6.9896771900000002E-2</c:v>
                </c:pt>
                <c:pt idx="356">
                  <c:v>6.9896858800000003E-2</c:v>
                </c:pt>
                <c:pt idx="357">
                  <c:v>7.1404587899999997E-2</c:v>
                </c:pt>
                <c:pt idx="358">
                  <c:v>7.2912486700000001E-2</c:v>
                </c:pt>
                <c:pt idx="359">
                  <c:v>7.4420164900000002E-2</c:v>
                </c:pt>
                <c:pt idx="360">
                  <c:v>7.4420798600000004E-2</c:v>
                </c:pt>
                <c:pt idx="361">
                  <c:v>7.4421112600000006E-2</c:v>
                </c:pt>
                <c:pt idx="362">
                  <c:v>7.7436439699999998E-2</c:v>
                </c:pt>
                <c:pt idx="363">
                  <c:v>7.7436881499999999E-2</c:v>
                </c:pt>
                <c:pt idx="364">
                  <c:v>7.8944404100000004E-2</c:v>
                </c:pt>
                <c:pt idx="365">
                  <c:v>8.0451883599999996E-2</c:v>
                </c:pt>
                <c:pt idx="366">
                  <c:v>8.0451883599999996E-2</c:v>
                </c:pt>
                <c:pt idx="367">
                  <c:v>8.0451883599999996E-2</c:v>
                </c:pt>
                <c:pt idx="368">
                  <c:v>8.1959258399999999E-2</c:v>
                </c:pt>
                <c:pt idx="369">
                  <c:v>8.3466632900000004E-2</c:v>
                </c:pt>
                <c:pt idx="370">
                  <c:v>8.3466632900000004E-2</c:v>
                </c:pt>
                <c:pt idx="371">
                  <c:v>8.4974007700000007E-2</c:v>
                </c:pt>
                <c:pt idx="372">
                  <c:v>8.6481382199999998E-2</c:v>
                </c:pt>
                <c:pt idx="373">
                  <c:v>8.7988757099999995E-2</c:v>
                </c:pt>
                <c:pt idx="374">
                  <c:v>8.9496131600000001E-2</c:v>
                </c:pt>
                <c:pt idx="375">
                  <c:v>9.1003506100000006E-2</c:v>
                </c:pt>
                <c:pt idx="376">
                  <c:v>9.2510880899999995E-2</c:v>
                </c:pt>
                <c:pt idx="377">
                  <c:v>9.40182554E-2</c:v>
                </c:pt>
                <c:pt idx="378">
                  <c:v>9.7033004699999995E-2</c:v>
                </c:pt>
                <c:pt idx="379">
                  <c:v>9.7033004699999995E-2</c:v>
                </c:pt>
                <c:pt idx="380">
                  <c:v>0.1000477541</c:v>
                </c:pt>
                <c:pt idx="381">
                  <c:v>9.8540379600000005E-2</c:v>
                </c:pt>
                <c:pt idx="382">
                  <c:v>0.10306250340000001</c:v>
                </c:pt>
                <c:pt idx="383">
                  <c:v>0.10306250340000001</c:v>
                </c:pt>
                <c:pt idx="384">
                  <c:v>0.10306250340000001</c:v>
                </c:pt>
                <c:pt idx="385">
                  <c:v>0.1045698754</c:v>
                </c:pt>
                <c:pt idx="386">
                  <c:v>0.1060772</c:v>
                </c:pt>
                <c:pt idx="387">
                  <c:v>0.10758431359999999</c:v>
                </c:pt>
                <c:pt idx="388">
                  <c:v>0.1090912609</c:v>
                </c:pt>
                <c:pt idx="389">
                  <c:v>0.1090910031</c:v>
                </c:pt>
                <c:pt idx="390">
                  <c:v>0.11059781370000001</c:v>
                </c:pt>
                <c:pt idx="391">
                  <c:v>0.1121048977</c:v>
                </c:pt>
                <c:pt idx="392">
                  <c:v>0.1136117058</c:v>
                </c:pt>
                <c:pt idx="393">
                  <c:v>0.1151185861</c:v>
                </c:pt>
                <c:pt idx="394">
                  <c:v>0.1166257616</c:v>
                </c:pt>
                <c:pt idx="395">
                  <c:v>0.11662548070000001</c:v>
                </c:pt>
                <c:pt idx="396">
                  <c:v>0.11813276659999999</c:v>
                </c:pt>
                <c:pt idx="397">
                  <c:v>0.1196400022</c:v>
                </c:pt>
                <c:pt idx="398">
                  <c:v>0.1226546736</c:v>
                </c:pt>
                <c:pt idx="399">
                  <c:v>0.1226546494</c:v>
                </c:pt>
                <c:pt idx="400">
                  <c:v>0.1241620189</c:v>
                </c:pt>
                <c:pt idx="401">
                  <c:v>0.1256694119</c:v>
                </c:pt>
                <c:pt idx="402">
                  <c:v>0.12868423209999999</c:v>
                </c:pt>
                <c:pt idx="403">
                  <c:v>0.12868433670000001</c:v>
                </c:pt>
                <c:pt idx="404">
                  <c:v>0.13169916330000001</c:v>
                </c:pt>
                <c:pt idx="405">
                  <c:v>0.1316993299</c:v>
                </c:pt>
                <c:pt idx="406">
                  <c:v>0.13320683650000001</c:v>
                </c:pt>
                <c:pt idx="407">
                  <c:v>0.13622197029999999</c:v>
                </c:pt>
                <c:pt idx="408">
                  <c:v>0.13622246190000001</c:v>
                </c:pt>
                <c:pt idx="409">
                  <c:v>0.13773011090000001</c:v>
                </c:pt>
                <c:pt idx="410">
                  <c:v>0.14376017699999999</c:v>
                </c:pt>
                <c:pt idx="411">
                  <c:v>0.14376045039999999</c:v>
                </c:pt>
                <c:pt idx="412">
                  <c:v>0.14526832719999999</c:v>
                </c:pt>
                <c:pt idx="413">
                  <c:v>0.1452687231</c:v>
                </c:pt>
                <c:pt idx="414">
                  <c:v>0.14828361409999999</c:v>
                </c:pt>
                <c:pt idx="415">
                  <c:v>0.14828374799999999</c:v>
                </c:pt>
                <c:pt idx="416">
                  <c:v>0.1497910865</c:v>
                </c:pt>
                <c:pt idx="417">
                  <c:v>0.15280555530000001</c:v>
                </c:pt>
                <c:pt idx="418">
                  <c:v>0.15431244529999999</c:v>
                </c:pt>
                <c:pt idx="419">
                  <c:v>0.15581952930000001</c:v>
                </c:pt>
                <c:pt idx="420">
                  <c:v>0.1573262772</c:v>
                </c:pt>
                <c:pt idx="421">
                  <c:v>0.1588333395</c:v>
                </c:pt>
                <c:pt idx="422">
                  <c:v>0.16184751959999999</c:v>
                </c:pt>
                <c:pt idx="423">
                  <c:v>0.1648618446</c:v>
                </c:pt>
                <c:pt idx="424">
                  <c:v>0.166369088</c:v>
                </c:pt>
                <c:pt idx="425">
                  <c:v>0.1678764106</c:v>
                </c:pt>
                <c:pt idx="426">
                  <c:v>0.17089124820000001</c:v>
                </c:pt>
                <c:pt idx="427">
                  <c:v>0.17390632610000001</c:v>
                </c:pt>
                <c:pt idx="428">
                  <c:v>0.17541418049999999</c:v>
                </c:pt>
                <c:pt idx="429">
                  <c:v>0.17541445529999999</c:v>
                </c:pt>
                <c:pt idx="430">
                  <c:v>0.17993716509999999</c:v>
                </c:pt>
                <c:pt idx="431">
                  <c:v>0.1814448276</c:v>
                </c:pt>
                <c:pt idx="432">
                  <c:v>0.18596747829999999</c:v>
                </c:pt>
                <c:pt idx="433">
                  <c:v>0.18747525470000001</c:v>
                </c:pt>
                <c:pt idx="434">
                  <c:v>0.19049013819999999</c:v>
                </c:pt>
                <c:pt idx="435">
                  <c:v>0.19199760809999999</c:v>
                </c:pt>
                <c:pt idx="436">
                  <c:v>0.19501235750000001</c:v>
                </c:pt>
                <c:pt idx="437">
                  <c:v>0.19802710679999999</c:v>
                </c:pt>
                <c:pt idx="438">
                  <c:v>0.2010418561</c:v>
                </c:pt>
                <c:pt idx="439">
                  <c:v>0.20254923059999999</c:v>
                </c:pt>
                <c:pt idx="440">
                  <c:v>0.2070713548</c:v>
                </c:pt>
                <c:pt idx="441">
                  <c:v>0.20857872929999999</c:v>
                </c:pt>
                <c:pt idx="442">
                  <c:v>0.2115934786</c:v>
                </c:pt>
                <c:pt idx="443">
                  <c:v>0.21460822800000001</c:v>
                </c:pt>
                <c:pt idx="444">
                  <c:v>0.2161156024</c:v>
                </c:pt>
                <c:pt idx="445">
                  <c:v>0.21913035180000001</c:v>
                </c:pt>
                <c:pt idx="446">
                  <c:v>0.2206377266</c:v>
                </c:pt>
                <c:pt idx="447">
                  <c:v>0.2251598504</c:v>
                </c:pt>
                <c:pt idx="448">
                  <c:v>0.22817459979999999</c:v>
                </c:pt>
                <c:pt idx="449">
                  <c:v>0.22968197460000001</c:v>
                </c:pt>
                <c:pt idx="450">
                  <c:v>0.23269672390000001</c:v>
                </c:pt>
                <c:pt idx="451">
                  <c:v>0.23269672390000001</c:v>
                </c:pt>
                <c:pt idx="452">
                  <c:v>0.2357114733</c:v>
                </c:pt>
                <c:pt idx="453">
                  <c:v>0.23872622230000001</c:v>
                </c:pt>
                <c:pt idx="454">
                  <c:v>0.2402335971</c:v>
                </c:pt>
                <c:pt idx="455">
                  <c:v>0.2432483439</c:v>
                </c:pt>
                <c:pt idx="456">
                  <c:v>0.2462630495</c:v>
                </c:pt>
                <c:pt idx="457">
                  <c:v>0.2492775696</c:v>
                </c:pt>
                <c:pt idx="458">
                  <c:v>0.25379932059999999</c:v>
                </c:pt>
                <c:pt idx="459">
                  <c:v>0.2553064712</c:v>
                </c:pt>
                <c:pt idx="460">
                  <c:v>0.25832073030000002</c:v>
                </c:pt>
                <c:pt idx="461">
                  <c:v>0.25982785130000002</c:v>
                </c:pt>
                <c:pt idx="462">
                  <c:v>0.26434948819999998</c:v>
                </c:pt>
                <c:pt idx="463">
                  <c:v>0.26585643399999997</c:v>
                </c:pt>
                <c:pt idx="464">
                  <c:v>0.2673636358</c:v>
                </c:pt>
                <c:pt idx="465">
                  <c:v>0.27037814989999998</c:v>
                </c:pt>
                <c:pt idx="466">
                  <c:v>0.27339282729999997</c:v>
                </c:pt>
                <c:pt idx="467">
                  <c:v>0.27640746199999999</c:v>
                </c:pt>
                <c:pt idx="468">
                  <c:v>0.27942214510000002</c:v>
                </c:pt>
                <c:pt idx="469">
                  <c:v>0.28092950389999999</c:v>
                </c:pt>
                <c:pt idx="470">
                  <c:v>0.28545163410000002</c:v>
                </c:pt>
                <c:pt idx="471">
                  <c:v>0.28695902499999998</c:v>
                </c:pt>
                <c:pt idx="472">
                  <c:v>0.28997383659999998</c:v>
                </c:pt>
                <c:pt idx="473">
                  <c:v>0.29148130579999998</c:v>
                </c:pt>
                <c:pt idx="474">
                  <c:v>0.29298874330000002</c:v>
                </c:pt>
                <c:pt idx="475">
                  <c:v>0.29600364470000001</c:v>
                </c:pt>
                <c:pt idx="476">
                  <c:v>0.2975111352</c:v>
                </c:pt>
                <c:pt idx="477">
                  <c:v>0.29901884719999999</c:v>
                </c:pt>
                <c:pt idx="478">
                  <c:v>0.30203403940000001</c:v>
                </c:pt>
                <c:pt idx="479">
                  <c:v>0.3035416567</c:v>
                </c:pt>
                <c:pt idx="480">
                  <c:v>0.30504952489999998</c:v>
                </c:pt>
                <c:pt idx="481">
                  <c:v>0.30655713969999998</c:v>
                </c:pt>
                <c:pt idx="482">
                  <c:v>0.3095723212</c:v>
                </c:pt>
                <c:pt idx="483">
                  <c:v>0.31258739670000002</c:v>
                </c:pt>
                <c:pt idx="484">
                  <c:v>0.31409487899999999</c:v>
                </c:pt>
                <c:pt idx="485">
                  <c:v>0.31710970199999999</c:v>
                </c:pt>
                <c:pt idx="486">
                  <c:v>0.3201244097</c:v>
                </c:pt>
                <c:pt idx="487">
                  <c:v>0.32163156599999998</c:v>
                </c:pt>
                <c:pt idx="488">
                  <c:v>0.32464596070000001</c:v>
                </c:pt>
                <c:pt idx="489">
                  <c:v>0.32766049899999999</c:v>
                </c:pt>
                <c:pt idx="490">
                  <c:v>0.33218216319999999</c:v>
                </c:pt>
                <c:pt idx="491">
                  <c:v>0.33368930089999999</c:v>
                </c:pt>
                <c:pt idx="492">
                  <c:v>0.3382109733</c:v>
                </c:pt>
                <c:pt idx="493">
                  <c:v>0.34424009220000001</c:v>
                </c:pt>
                <c:pt idx="494">
                  <c:v>0.34574731390000002</c:v>
                </c:pt>
                <c:pt idx="495">
                  <c:v>0.35177662599999998</c:v>
                </c:pt>
                <c:pt idx="496">
                  <c:v>0.35479133270000002</c:v>
                </c:pt>
                <c:pt idx="497">
                  <c:v>0.36082080960000001</c:v>
                </c:pt>
                <c:pt idx="498">
                  <c:v>0.36685035310000003</c:v>
                </c:pt>
                <c:pt idx="499">
                  <c:v>0.36986513910000002</c:v>
                </c:pt>
                <c:pt idx="500">
                  <c:v>0.3758947218</c:v>
                </c:pt>
                <c:pt idx="501">
                  <c:v>0.37890951490000002</c:v>
                </c:pt>
                <c:pt idx="502">
                  <c:v>0.38343170100000001</c:v>
                </c:pt>
                <c:pt idx="503">
                  <c:v>0.39096860550000001</c:v>
                </c:pt>
                <c:pt idx="504">
                  <c:v>0.39398334169999999</c:v>
                </c:pt>
                <c:pt idx="505">
                  <c:v>0.40001275349999998</c:v>
                </c:pt>
                <c:pt idx="506">
                  <c:v>0.40302741489999999</c:v>
                </c:pt>
                <c:pt idx="507">
                  <c:v>0.40905663440000001</c:v>
                </c:pt>
                <c:pt idx="508">
                  <c:v>0.4135783898</c:v>
                </c:pt>
                <c:pt idx="509">
                  <c:v>0.41508555499999999</c:v>
                </c:pt>
                <c:pt idx="510">
                  <c:v>0.42111464640000001</c:v>
                </c:pt>
                <c:pt idx="511">
                  <c:v>0.42412919739999999</c:v>
                </c:pt>
                <c:pt idx="512">
                  <c:v>0.43317311400000003</c:v>
                </c:pt>
                <c:pt idx="513">
                  <c:v>0.4361875938</c:v>
                </c:pt>
                <c:pt idx="514">
                  <c:v>0.44673918099999999</c:v>
                </c:pt>
                <c:pt idx="515">
                  <c:v>0.44975388519999998</c:v>
                </c:pt>
                <c:pt idx="516">
                  <c:v>0.4467391597</c:v>
                </c:pt>
                <c:pt idx="517">
                  <c:v>0.44975414499999999</c:v>
                </c:pt>
                <c:pt idx="518">
                  <c:v>0.45276926210000001</c:v>
                </c:pt>
                <c:pt idx="519">
                  <c:v>0.45879899790000001</c:v>
                </c:pt>
                <c:pt idx="520">
                  <c:v>0.46030681810000001</c:v>
                </c:pt>
                <c:pt idx="521">
                  <c:v>0.45729227770000003</c:v>
                </c:pt>
                <c:pt idx="522">
                  <c:v>0.46181482340000002</c:v>
                </c:pt>
                <c:pt idx="523">
                  <c:v>0.47387417389999997</c:v>
                </c:pt>
                <c:pt idx="524">
                  <c:v>0.46935214079999998</c:v>
                </c:pt>
                <c:pt idx="525">
                  <c:v>0.47688910940000001</c:v>
                </c:pt>
                <c:pt idx="526">
                  <c:v>0.47990386689999998</c:v>
                </c:pt>
                <c:pt idx="527">
                  <c:v>0.4829186244</c:v>
                </c:pt>
                <c:pt idx="528">
                  <c:v>0.48744076069999998</c:v>
                </c:pt>
                <c:pt idx="529">
                  <c:v>0.48593338200000002</c:v>
                </c:pt>
                <c:pt idx="530">
                  <c:v>0.488948143</c:v>
                </c:pt>
                <c:pt idx="531">
                  <c:v>0.49799241560000002</c:v>
                </c:pt>
                <c:pt idx="532">
                  <c:v>0.50552931300000004</c:v>
                </c:pt>
                <c:pt idx="533">
                  <c:v>0.51005144920000001</c:v>
                </c:pt>
                <c:pt idx="534">
                  <c:v>0.50552931300000004</c:v>
                </c:pt>
                <c:pt idx="535">
                  <c:v>0.51306620680000004</c:v>
                </c:pt>
                <c:pt idx="536">
                  <c:v>0.52361786160000001</c:v>
                </c:pt>
                <c:pt idx="537">
                  <c:v>0.53115475540000001</c:v>
                </c:pt>
                <c:pt idx="538">
                  <c:v>0.53869164920000001</c:v>
                </c:pt>
                <c:pt idx="539">
                  <c:v>0.53416951300000004</c:v>
                </c:pt>
                <c:pt idx="540">
                  <c:v>0.5417064103</c:v>
                </c:pt>
                <c:pt idx="541">
                  <c:v>0.55376544039999998</c:v>
                </c:pt>
                <c:pt idx="542">
                  <c:v>0.55979495899999998</c:v>
                </c:pt>
                <c:pt idx="543">
                  <c:v>0.57486875019999994</c:v>
                </c:pt>
                <c:pt idx="544">
                  <c:v>0.58391302270000001</c:v>
                </c:pt>
                <c:pt idx="545">
                  <c:v>0.58692778020000003</c:v>
                </c:pt>
                <c:pt idx="546">
                  <c:v>0.5824056084</c:v>
                </c:pt>
                <c:pt idx="547">
                  <c:v>0.60049398620000005</c:v>
                </c:pt>
                <c:pt idx="548">
                  <c:v>0.60501585189999996</c:v>
                </c:pt>
                <c:pt idx="549">
                  <c:v>0.66531090969999995</c:v>
                </c:pt>
                <c:pt idx="550">
                  <c:v>0.66380321060000003</c:v>
                </c:pt>
                <c:pt idx="551">
                  <c:v>0.62310374199999996</c:v>
                </c:pt>
                <c:pt idx="552">
                  <c:v>0.63064033320000001</c:v>
                </c:pt>
                <c:pt idx="553">
                  <c:v>0.64119175660000005</c:v>
                </c:pt>
                <c:pt idx="554">
                  <c:v>0.67887624700000004</c:v>
                </c:pt>
                <c:pt idx="555">
                  <c:v>0.68792046969999998</c:v>
                </c:pt>
                <c:pt idx="556">
                  <c:v>0.66078758439999996</c:v>
                </c:pt>
                <c:pt idx="557">
                  <c:v>0.67586155000000003</c:v>
                </c:pt>
                <c:pt idx="558">
                  <c:v>0.68490607530000003</c:v>
                </c:pt>
                <c:pt idx="559">
                  <c:v>0.72108338630000002</c:v>
                </c:pt>
                <c:pt idx="560">
                  <c:v>0.73012796499999999</c:v>
                </c:pt>
                <c:pt idx="561">
                  <c:v>0.70450263290000004</c:v>
                </c:pt>
                <c:pt idx="562">
                  <c:v>0.70902506460000003</c:v>
                </c:pt>
                <c:pt idx="563">
                  <c:v>0.72259171909999997</c:v>
                </c:pt>
                <c:pt idx="564">
                  <c:v>0.72862132319999995</c:v>
                </c:pt>
                <c:pt idx="565">
                  <c:v>0.7391730742</c:v>
                </c:pt>
                <c:pt idx="566">
                  <c:v>0.74218782459999999</c:v>
                </c:pt>
                <c:pt idx="567">
                  <c:v>0.75273935839999995</c:v>
                </c:pt>
                <c:pt idx="568">
                  <c:v>0.76329079259999999</c:v>
                </c:pt>
                <c:pt idx="569">
                  <c:v>0.76479803599999996</c:v>
                </c:pt>
                <c:pt idx="570">
                  <c:v>0.77685679200000002</c:v>
                </c:pt>
                <c:pt idx="571">
                  <c:v>0.78740832230000002</c:v>
                </c:pt>
                <c:pt idx="572">
                  <c:v>0.79946712099999995</c:v>
                </c:pt>
                <c:pt idx="573">
                  <c:v>0.80851123329999997</c:v>
                </c:pt>
                <c:pt idx="574">
                  <c:v>0.8250923926</c:v>
                </c:pt>
                <c:pt idx="575">
                  <c:v>0.83715144399999997</c:v>
                </c:pt>
                <c:pt idx="576">
                  <c:v>0.83865888330000005</c:v>
                </c:pt>
                <c:pt idx="577">
                  <c:v>0.84468863679999995</c:v>
                </c:pt>
                <c:pt idx="578">
                  <c:v>0.85373326540000005</c:v>
                </c:pt>
                <c:pt idx="579">
                  <c:v>0.85674822230000003</c:v>
                </c:pt>
                <c:pt idx="580">
                  <c:v>0.8703150476</c:v>
                </c:pt>
                <c:pt idx="581">
                  <c:v>0.87483738680000001</c:v>
                </c:pt>
                <c:pt idx="582">
                  <c:v>0.88689678000000005</c:v>
                </c:pt>
                <c:pt idx="583">
                  <c:v>0.89895608780000003</c:v>
                </c:pt>
                <c:pt idx="584">
                  <c:v>0.9019709521</c:v>
                </c:pt>
                <c:pt idx="585">
                  <c:v>0.91252270310000005</c:v>
                </c:pt>
                <c:pt idx="586">
                  <c:v>0.9140301139</c:v>
                </c:pt>
                <c:pt idx="587">
                  <c:v>0.927596537</c:v>
                </c:pt>
                <c:pt idx="588">
                  <c:v>0.93664082019999995</c:v>
                </c:pt>
                <c:pt idx="589">
                  <c:v>0.93965557779999997</c:v>
                </c:pt>
                <c:pt idx="590">
                  <c:v>0.94719245730000001</c:v>
                </c:pt>
                <c:pt idx="591">
                  <c:v>0.95322195099999996</c:v>
                </c:pt>
                <c:pt idx="592">
                  <c:v>0.97733991499999995</c:v>
                </c:pt>
                <c:pt idx="593">
                  <c:v>0.99090624910000003</c:v>
                </c:pt>
                <c:pt idx="594">
                  <c:v>1.0044725939000001</c:v>
                </c:pt>
                <c:pt idx="595">
                  <c:v>1.0014577865000001</c:v>
                </c:pt>
                <c:pt idx="596">
                  <c:v>1.0180388746</c:v>
                </c:pt>
                <c:pt idx="597">
                  <c:v>1.0270830332000001</c:v>
                </c:pt>
                <c:pt idx="598">
                  <c:v>1.0285902979999999</c:v>
                </c:pt>
                <c:pt idx="599">
                  <c:v>1.0165312252000001</c:v>
                </c:pt>
                <c:pt idx="600">
                  <c:v>1.0376343855000001</c:v>
                </c:pt>
                <c:pt idx="601">
                  <c:v>1.0617523743999999</c:v>
                </c:pt>
                <c:pt idx="602">
                  <c:v>1.085870342</c:v>
                </c:pt>
                <c:pt idx="603">
                  <c:v>1.0873776637999999</c:v>
                </c:pt>
                <c:pt idx="604">
                  <c:v>1.0934071611</c:v>
                </c:pt>
                <c:pt idx="605">
                  <c:v>1.1235547292000001</c:v>
                </c:pt>
                <c:pt idx="606">
                  <c:v>1.1235547292000001</c:v>
                </c:pt>
                <c:pt idx="607">
                  <c:v>1.1446580389000001</c:v>
                </c:pt>
                <c:pt idx="608">
                  <c:v>1.1597318265000001</c:v>
                </c:pt>
                <c:pt idx="609">
                  <c:v>1.1702834814</c:v>
                </c:pt>
                <c:pt idx="610">
                  <c:v>1.1913867875999999</c:v>
                </c:pt>
                <c:pt idx="611">
                  <c:v>1.1808351363</c:v>
                </c:pt>
                <c:pt idx="612">
                  <c:v>1.2155048549</c:v>
                </c:pt>
                <c:pt idx="613">
                  <c:v>1.2064605788</c:v>
                </c:pt>
                <c:pt idx="614">
                  <c:v>1.2049532000000001</c:v>
                </c:pt>
                <c:pt idx="615">
                  <c:v>1.1974163062000001</c:v>
                </c:pt>
                <c:pt idx="616">
                  <c:v>1.198923685</c:v>
                </c:pt>
                <c:pt idx="617">
                  <c:v>1.2109827150000001</c:v>
                </c:pt>
                <c:pt idx="618">
                  <c:v>1.2200269911999999</c:v>
                </c:pt>
                <c:pt idx="619">
                  <c:v>1.2275638849999999</c:v>
                </c:pt>
                <c:pt idx="620">
                  <c:v>1.2441450548999999</c:v>
                </c:pt>
                <c:pt idx="621">
                  <c:v>1.253189331</c:v>
                </c:pt>
                <c:pt idx="622">
                  <c:v>1.2622336035999999</c:v>
                </c:pt>
                <c:pt idx="623">
                  <c:v>1.2848442921000001</c:v>
                </c:pt>
                <c:pt idx="624">
                  <c:v>1.2893664283999999</c:v>
                </c:pt>
                <c:pt idx="625">
                  <c:v>1.3104697346</c:v>
                </c:pt>
                <c:pt idx="626">
                  <c:v>1.3119771169000001</c:v>
                </c:pt>
                <c:pt idx="627">
                  <c:v>1.3225287859999999</c:v>
                </c:pt>
                <c:pt idx="628">
                  <c:v>1.3421247489999999</c:v>
                </c:pt>
                <c:pt idx="629">
                  <c:v>1.3556911935</c:v>
                </c:pt>
                <c:pt idx="630">
                  <c:v>1.3677502876000001</c:v>
                </c:pt>
                <c:pt idx="631">
                  <c:v>1.3767946065000001</c:v>
                </c:pt>
                <c:pt idx="632">
                  <c:v>1.3888537184</c:v>
                </c:pt>
                <c:pt idx="633">
                  <c:v>1.3994054481</c:v>
                </c:pt>
                <c:pt idx="634">
                  <c:v>1.3963906977</c:v>
                </c:pt>
                <c:pt idx="635">
                  <c:v>1.4174940821999999</c:v>
                </c:pt>
                <c:pt idx="636">
                  <c:v>1.4190014502999999</c:v>
                </c:pt>
                <c:pt idx="637">
                  <c:v>1.4250309083999999</c:v>
                </c:pt>
                <c:pt idx="638">
                  <c:v>1.4446267361</c:v>
                </c:pt>
                <c:pt idx="639">
                  <c:v>1.4612078347999999</c:v>
                </c:pt>
                <c:pt idx="640">
                  <c:v>1.482310931</c:v>
                </c:pt>
                <c:pt idx="641">
                  <c:v>1.4943698365</c:v>
                </c:pt>
                <c:pt idx="642">
                  <c:v>1.5003991130000001</c:v>
                </c:pt>
                <c:pt idx="643">
                  <c:v>1.5305464318999999</c:v>
                </c:pt>
                <c:pt idx="644">
                  <c:v>1.5305463571</c:v>
                </c:pt>
                <c:pt idx="645">
                  <c:v>1.553156921</c:v>
                </c:pt>
                <c:pt idx="646">
                  <c:v>1.5516495564999999</c:v>
                </c:pt>
                <c:pt idx="647">
                  <c:v>1.5561717569</c:v>
                </c:pt>
                <c:pt idx="648">
                  <c:v>1.5606940070999999</c:v>
                </c:pt>
                <c:pt idx="649">
                  <c:v>1.5817973488999999</c:v>
                </c:pt>
                <c:pt idx="650">
                  <c:v>1.6089303053999999</c:v>
                </c:pt>
                <c:pt idx="651">
                  <c:v>1.6194820422</c:v>
                </c:pt>
                <c:pt idx="652">
                  <c:v>1.6164674662</c:v>
                </c:pt>
                <c:pt idx="653">
                  <c:v>1.6240044988</c:v>
                </c:pt>
                <c:pt idx="654">
                  <c:v>1.6481226088000001</c:v>
                </c:pt>
                <c:pt idx="655">
                  <c:v>1.654152163</c:v>
                </c:pt>
                <c:pt idx="656">
                  <c:v>1.6662111717999999</c:v>
                </c:pt>
                <c:pt idx="657">
                  <c:v>1.6767627127</c:v>
                </c:pt>
                <c:pt idx="658">
                  <c:v>1.6933436904000001</c:v>
                </c:pt>
                <c:pt idx="659">
                  <c:v>1.7099247322</c:v>
                </c:pt>
                <c:pt idx="660">
                  <c:v>1.7310277607</c:v>
                </c:pt>
                <c:pt idx="661">
                  <c:v>1.7295202572999999</c:v>
                </c:pt>
                <c:pt idx="662">
                  <c:v>1.7551454079</c:v>
                </c:pt>
                <c:pt idx="663">
                  <c:v>1.7852927195999999</c:v>
                </c:pt>
                <c:pt idx="664">
                  <c:v>1.7868000308</c:v>
                </c:pt>
                <c:pt idx="665">
                  <c:v>1.7898147491</c:v>
                </c:pt>
                <c:pt idx="666">
                  <c:v>1.8199623064999999</c:v>
                </c:pt>
                <c:pt idx="667">
                  <c:v>1.8139331154</c:v>
                </c:pt>
                <c:pt idx="668">
                  <c:v>1.8365442489999999</c:v>
                </c:pt>
                <c:pt idx="669">
                  <c:v>1.8365445409000001</c:v>
                </c:pt>
                <c:pt idx="670">
                  <c:v>1.8440820577000001</c:v>
                </c:pt>
                <c:pt idx="671">
                  <c:v>1.8531266505999999</c:v>
                </c:pt>
                <c:pt idx="672">
                  <c:v>1.880260102</c:v>
                </c:pt>
                <c:pt idx="673">
                  <c:v>1.8847827118</c:v>
                </c:pt>
                <c:pt idx="674">
                  <c:v>1.8817681002</c:v>
                </c:pt>
                <c:pt idx="675">
                  <c:v>1.9104084746000001</c:v>
                </c:pt>
                <c:pt idx="676">
                  <c:v>1.9224675012000001</c:v>
                </c:pt>
                <c:pt idx="677">
                  <c:v>1.9511075908</c:v>
                </c:pt>
                <c:pt idx="678">
                  <c:v>1.9616589715999999</c:v>
                </c:pt>
                <c:pt idx="679">
                  <c:v>1.9646735618</c:v>
                </c:pt>
                <c:pt idx="680">
                  <c:v>1.9872839085</c:v>
                </c:pt>
                <c:pt idx="681">
                  <c:v>2.0068796651</c:v>
                </c:pt>
                <c:pt idx="682">
                  <c:v>2.0114014454000002</c:v>
                </c:pt>
                <c:pt idx="683">
                  <c:v>2.0309970951</c:v>
                </c:pt>
                <c:pt idx="684">
                  <c:v>2.0445634114</c:v>
                </c:pt>
                <c:pt idx="685">
                  <c:v>2.0505928588</c:v>
                </c:pt>
                <c:pt idx="686">
                  <c:v>2.0370264464000001</c:v>
                </c:pt>
                <c:pt idx="687">
                  <c:v>2.0792330624000002</c:v>
                </c:pt>
                <c:pt idx="688">
                  <c:v>2.1244544322999999</c:v>
                </c:pt>
                <c:pt idx="689">
                  <c:v>2.1515872571000001</c:v>
                </c:pt>
                <c:pt idx="690">
                  <c:v>2.1681684269999999</c:v>
                </c:pt>
                <c:pt idx="691">
                  <c:v>2.1561093934</c:v>
                </c:pt>
                <c:pt idx="692">
                  <c:v>2.1862569757000001</c:v>
                </c:pt>
                <c:pt idx="693">
                  <c:v>2.1892717332</c:v>
                </c:pt>
                <c:pt idx="694">
                  <c:v>2.2088676606000002</c:v>
                </c:pt>
                <c:pt idx="695">
                  <c:v>2.2390152429999999</c:v>
                </c:pt>
                <c:pt idx="696">
                  <c:v>2.2073602819000002</c:v>
                </c:pt>
                <c:pt idx="697">
                  <c:v>2.2299709667999998</c:v>
                </c:pt>
                <c:pt idx="698">
                  <c:v>2.2299709667999998</c:v>
                </c:pt>
                <c:pt idx="699">
                  <c:v>2.2842366163999999</c:v>
                </c:pt>
                <c:pt idx="700">
                  <c:v>2.2480595155</c:v>
                </c:pt>
                <c:pt idx="701">
                  <c:v>2.2676554465000001</c:v>
                </c:pt>
                <c:pt idx="702">
                  <c:v>2.2555964129000001</c:v>
                </c:pt>
                <c:pt idx="703">
                  <c:v>2.2962956465</c:v>
                </c:pt>
                <c:pt idx="704">
                  <c:v>2.3068473013999999</c:v>
                </c:pt>
                <c:pt idx="705">
                  <c:v>2.3098620625000001</c:v>
                </c:pt>
                <c:pt idx="706">
                  <c:v>2.3309654150000001</c:v>
                </c:pt>
                <c:pt idx="707">
                  <c:v>2.3354877933</c:v>
                </c:pt>
                <c:pt idx="708">
                  <c:v>2.3701579283999998</c:v>
                </c:pt>
                <c:pt idx="709">
                  <c:v>2.3761876962000001</c:v>
                </c:pt>
                <c:pt idx="710">
                  <c:v>2.4033210978000001</c:v>
                </c:pt>
                <c:pt idx="711">
                  <c:v>2.4033213861</c:v>
                </c:pt>
                <c:pt idx="712">
                  <c:v>2.4410065030000001</c:v>
                </c:pt>
                <c:pt idx="713">
                  <c:v>2.4606029858</c:v>
                </c:pt>
                <c:pt idx="714">
                  <c:v>2.4560810453999999</c:v>
                </c:pt>
                <c:pt idx="715">
                  <c:v>2.4666330205999998</c:v>
                </c:pt>
                <c:pt idx="716">
                  <c:v>2.4907512552000002</c:v>
                </c:pt>
                <c:pt idx="717">
                  <c:v>2.5028104846999999</c:v>
                </c:pt>
                <c:pt idx="718">
                  <c:v>2.5480321108999999</c:v>
                </c:pt>
                <c:pt idx="719">
                  <c:v>2.5811945895999999</c:v>
                </c:pt>
                <c:pt idx="720">
                  <c:v>2.5917463014000002</c:v>
                </c:pt>
                <c:pt idx="721">
                  <c:v>2.5917462871999999</c:v>
                </c:pt>
                <c:pt idx="722">
                  <c:v>2.6038052887999998</c:v>
                </c:pt>
                <c:pt idx="723">
                  <c:v>2.6279232990999999</c:v>
                </c:pt>
                <c:pt idx="724">
                  <c:v>2.6339527464999999</c:v>
                </c:pt>
                <c:pt idx="725">
                  <c:v>2.6188786812</c:v>
                </c:pt>
                <c:pt idx="726">
                  <c:v>2.6264154398000001</c:v>
                </c:pt>
                <c:pt idx="727">
                  <c:v>2.6610848165999998</c:v>
                </c:pt>
                <c:pt idx="728">
                  <c:v>2.6897245252999999</c:v>
                </c:pt>
                <c:pt idx="729">
                  <c:v>2.7047980352000001</c:v>
                </c:pt>
                <c:pt idx="730">
                  <c:v>2.7093195271999999</c:v>
                </c:pt>
                <c:pt idx="731">
                  <c:v>2.7123339607000001</c:v>
                </c:pt>
                <c:pt idx="732">
                  <c:v>2.7454956989000001</c:v>
                </c:pt>
                <c:pt idx="733">
                  <c:v>2.7560467983999999</c:v>
                </c:pt>
                <c:pt idx="734">
                  <c:v>2.7545391847</c:v>
                </c:pt>
                <c:pt idx="735">
                  <c:v>2.7696126376999999</c:v>
                </c:pt>
                <c:pt idx="736">
                  <c:v>2.7741346494000001</c:v>
                </c:pt>
                <c:pt idx="737">
                  <c:v>2.7892082376</c:v>
                </c:pt>
                <c:pt idx="738">
                  <c:v>2.8103114085000001</c:v>
                </c:pt>
                <c:pt idx="739">
                  <c:v>2.8057892365999999</c:v>
                </c:pt>
                <c:pt idx="740">
                  <c:v>2.8449810524000001</c:v>
                </c:pt>
                <c:pt idx="741">
                  <c:v>2.8359367940000002</c:v>
                </c:pt>
                <c:pt idx="742">
                  <c:v>2.8570401786000001</c:v>
                </c:pt>
                <c:pt idx="743">
                  <c:v>2.8841731528999999</c:v>
                </c:pt>
                <c:pt idx="744">
                  <c:v>2.9037691836000001</c:v>
                </c:pt>
                <c:pt idx="745">
                  <c:v>2.9384391798</c:v>
                </c:pt>
                <c:pt idx="746">
                  <c:v>2.9263803384</c:v>
                </c:pt>
                <c:pt idx="747">
                  <c:v>2.9278882441</c:v>
                </c:pt>
                <c:pt idx="748">
                  <c:v>2.9535143701000002</c:v>
                </c:pt>
                <c:pt idx="749">
                  <c:v>2.9761254465999998</c:v>
                </c:pt>
                <c:pt idx="750">
                  <c:v>2.9881852742000001</c:v>
                </c:pt>
                <c:pt idx="751">
                  <c:v>3.0092890076000001</c:v>
                </c:pt>
                <c:pt idx="752">
                  <c:v>3.0017528507</c:v>
                </c:pt>
                <c:pt idx="753">
                  <c:v>3.0303937804999999</c:v>
                </c:pt>
                <c:pt idx="754">
                  <c:v>3.0424531202999998</c:v>
                </c:pt>
                <c:pt idx="755">
                  <c:v>3.0741085797999999</c:v>
                </c:pt>
                <c:pt idx="756">
                  <c:v>3.0861677950000002</c:v>
                </c:pt>
                <c:pt idx="757">
                  <c:v>3.1042566283999999</c:v>
                </c:pt>
                <c:pt idx="758">
                  <c:v>3.1374192175000002</c:v>
                </c:pt>
                <c:pt idx="759">
                  <c:v>3.1374192565999999</c:v>
                </c:pt>
                <c:pt idx="760">
                  <c:v>3.196207249</c:v>
                </c:pt>
                <c:pt idx="761">
                  <c:v>3.2052515286999999</c:v>
                </c:pt>
                <c:pt idx="762">
                  <c:v>3.2263547993000001</c:v>
                </c:pt>
                <c:pt idx="763">
                  <c:v>3.2308767718000002</c:v>
                </c:pt>
                <c:pt idx="764">
                  <c:v>3.2565021786999999</c:v>
                </c:pt>
                <c:pt idx="765">
                  <c:v>3.2745904887999999</c:v>
                </c:pt>
                <c:pt idx="766">
                  <c:v>3.3092600793</c:v>
                </c:pt>
                <c:pt idx="767">
                  <c:v>3.3198110791</c:v>
                </c:pt>
                <c:pt idx="768">
                  <c:v>3.3514652143000001</c:v>
                </c:pt>
                <c:pt idx="769">
                  <c:v>3.3484499476999998</c:v>
                </c:pt>
                <c:pt idx="770">
                  <c:v>3.3620153455000001</c:v>
                </c:pt>
                <c:pt idx="771">
                  <c:v>3.3921624472</c:v>
                </c:pt>
                <c:pt idx="772">
                  <c:v>3.4102500560000002</c:v>
                </c:pt>
                <c:pt idx="773">
                  <c:v>3.4343673722000001</c:v>
                </c:pt>
                <c:pt idx="774">
                  <c:v>3.4479335104</c:v>
                </c:pt>
                <c:pt idx="775">
                  <c:v>3.4690365532</c:v>
                </c:pt>
                <c:pt idx="776">
                  <c:v>3.4795882756999998</c:v>
                </c:pt>
                <c:pt idx="777">
                  <c:v>3.4856183247999999</c:v>
                </c:pt>
                <c:pt idx="778">
                  <c:v>3.4916487796000002</c:v>
                </c:pt>
                <c:pt idx="779">
                  <c:v>3.5052157687999999</c:v>
                </c:pt>
                <c:pt idx="780">
                  <c:v>3.5233055811999998</c:v>
                </c:pt>
                <c:pt idx="781">
                  <c:v>3.5338578840000001</c:v>
                </c:pt>
                <c:pt idx="782">
                  <c:v>3.5444107351</c:v>
                </c:pt>
                <c:pt idx="783">
                  <c:v>3.5775740824</c:v>
                </c:pt>
                <c:pt idx="784">
                  <c:v>3.5911408508</c:v>
                </c:pt>
                <c:pt idx="785">
                  <c:v>3.6107370487999999</c:v>
                </c:pt>
                <c:pt idx="786">
                  <c:v>3.6227959792000002</c:v>
                </c:pt>
                <c:pt idx="787">
                  <c:v>3.6469134483999999</c:v>
                </c:pt>
                <c:pt idx="788">
                  <c:v>3.6725379012000001</c:v>
                </c:pt>
                <c:pt idx="789">
                  <c:v>3.7524285019999999</c:v>
                </c:pt>
                <c:pt idx="790">
                  <c:v>3.6921318919999999</c:v>
                </c:pt>
                <c:pt idx="791">
                  <c:v>3.7056976636000001</c:v>
                </c:pt>
                <c:pt idx="792">
                  <c:v>3.6951447555999999</c:v>
                </c:pt>
                <c:pt idx="793">
                  <c:v>3.7629759275999999</c:v>
                </c:pt>
                <c:pt idx="794">
                  <c:v>3.8172412923999999</c:v>
                </c:pt>
                <c:pt idx="795">
                  <c:v>3.7916157004</c:v>
                </c:pt>
                <c:pt idx="796">
                  <c:v>3.7901085031999999</c:v>
                </c:pt>
                <c:pt idx="797">
                  <c:v>3.8081977176000001</c:v>
                </c:pt>
                <c:pt idx="798">
                  <c:v>3.8398536648000001</c:v>
                </c:pt>
                <c:pt idx="799">
                  <c:v>3.9091937427999999</c:v>
                </c:pt>
                <c:pt idx="800">
                  <c:v>3.8730178772000001</c:v>
                </c:pt>
                <c:pt idx="801">
                  <c:v>3.8398561567999998</c:v>
                </c:pt>
                <c:pt idx="802">
                  <c:v>3.8971379096000001</c:v>
                </c:pt>
                <c:pt idx="803">
                  <c:v>3.8941241916</c:v>
                </c:pt>
                <c:pt idx="804">
                  <c:v>3.8941246544000001</c:v>
                </c:pt>
                <c:pt idx="805">
                  <c:v>3.9303024068000001</c:v>
                </c:pt>
                <c:pt idx="806">
                  <c:v>3.9423616575999998</c:v>
                </c:pt>
                <c:pt idx="807">
                  <c:v>3.9679874987999999</c:v>
                </c:pt>
                <c:pt idx="808">
                  <c:v>4.0041649308</c:v>
                </c:pt>
                <c:pt idx="809">
                  <c:v>3.9966280904000002</c:v>
                </c:pt>
                <c:pt idx="810">
                  <c:v>4.0086872344</c:v>
                </c:pt>
                <c:pt idx="811">
                  <c:v>4.0539087395999998</c:v>
                </c:pt>
                <c:pt idx="812">
                  <c:v>4.0343126128</c:v>
                </c:pt>
                <c:pt idx="813">
                  <c:v>4.0629526703999996</c:v>
                </c:pt>
                <c:pt idx="814">
                  <c:v>4.0674746535999997</c:v>
                </c:pt>
                <c:pt idx="815">
                  <c:v>4.0765184775999996</c:v>
                </c:pt>
                <c:pt idx="816">
                  <c:v>4.0855624439999998</c:v>
                </c:pt>
                <c:pt idx="817">
                  <c:v>4.1111870748000001</c:v>
                </c:pt>
                <c:pt idx="818">
                  <c:v>4.1262597587999998</c:v>
                </c:pt>
                <c:pt idx="819">
                  <c:v>4.1322886543999999</c:v>
                </c:pt>
                <c:pt idx="820">
                  <c:v>4.2227302407999998</c:v>
                </c:pt>
                <c:pt idx="821">
                  <c:v>4.1940893287999996</c:v>
                </c:pt>
                <c:pt idx="822">
                  <c:v>4.2091618704</c:v>
                </c:pt>
                <c:pt idx="823">
                  <c:v>4.2483526288000002</c:v>
                </c:pt>
                <c:pt idx="824">
                  <c:v>4.2754849907999999</c:v>
                </c:pt>
                <c:pt idx="825">
                  <c:v>4.3071392648</c:v>
                </c:pt>
                <c:pt idx="826">
                  <c:v>4.2815135660000001</c:v>
                </c:pt>
                <c:pt idx="827">
                  <c:v>4.2845279247999999</c:v>
                </c:pt>
                <c:pt idx="828">
                  <c:v>4.3026162491999997</c:v>
                </c:pt>
                <c:pt idx="829">
                  <c:v>4.3538670772000003</c:v>
                </c:pt>
                <c:pt idx="830">
                  <c:v>4.3644186679999999</c:v>
                </c:pt>
                <c:pt idx="831">
                  <c:v>4.3297490027999999</c:v>
                </c:pt>
                <c:pt idx="832">
                  <c:v>4.3629115063999997</c:v>
                </c:pt>
                <c:pt idx="833">
                  <c:v>4.3433158780000003</c:v>
                </c:pt>
                <c:pt idx="834">
                  <c:v>4.3870300436000003</c:v>
                </c:pt>
                <c:pt idx="835">
                  <c:v>4.3810009699999997</c:v>
                </c:pt>
                <c:pt idx="836">
                  <c:v>4.3870308623999996</c:v>
                </c:pt>
                <c:pt idx="837">
                  <c:v>4.4066278079999996</c:v>
                </c:pt>
                <c:pt idx="838">
                  <c:v>4.4051218211999998</c:v>
                </c:pt>
                <c:pt idx="839">
                  <c:v>4.4126594804000003</c:v>
                </c:pt>
                <c:pt idx="840">
                  <c:v>4.4488381940000004</c:v>
                </c:pt>
                <c:pt idx="841">
                  <c:v>4.4593906391999996</c:v>
                </c:pt>
                <c:pt idx="842">
                  <c:v>4.4608994384000002</c:v>
                </c:pt>
                <c:pt idx="843">
                  <c:v>4.4654227031999998</c:v>
                </c:pt>
                <c:pt idx="844">
                  <c:v>4.4578862187999997</c:v>
                </c:pt>
                <c:pt idx="845">
                  <c:v>4.465423522</c:v>
                </c:pt>
                <c:pt idx="846">
                  <c:v>4.5136596708000001</c:v>
                </c:pt>
                <c:pt idx="847">
                  <c:v>4.5061218692000002</c:v>
                </c:pt>
                <c:pt idx="848">
                  <c:v>4.5573713800000002</c:v>
                </c:pt>
                <c:pt idx="849">
                  <c:v>4.5799812248</c:v>
                </c:pt>
                <c:pt idx="850">
                  <c:v>4.5031028468000001</c:v>
                </c:pt>
                <c:pt idx="851">
                  <c:v>4.5573676063999997</c:v>
                </c:pt>
                <c:pt idx="852">
                  <c:v>4.5724396852</c:v>
                </c:pt>
                <c:pt idx="853">
                  <c:v>4.6116303011999999</c:v>
                </c:pt>
                <c:pt idx="854">
                  <c:v>4.5754528336</c:v>
                </c:pt>
                <c:pt idx="855">
                  <c:v>4.6010783188</c:v>
                </c:pt>
                <c:pt idx="856">
                  <c:v>4.6071081044</c:v>
                </c:pt>
                <c:pt idx="857">
                  <c:v>4.6161532100000002</c:v>
                </c:pt>
                <c:pt idx="858">
                  <c:v>4.6267059756000002</c:v>
                </c:pt>
                <c:pt idx="859">
                  <c:v>4.6432877791999996</c:v>
                </c:pt>
                <c:pt idx="860">
                  <c:v>4.6643925272000004</c:v>
                </c:pt>
                <c:pt idx="861">
                  <c:v>4.6146496796000003</c:v>
                </c:pt>
                <c:pt idx="862">
                  <c:v>4.6463061964000003</c:v>
                </c:pt>
                <c:pt idx="863">
                  <c:v>4.6764553380000002</c:v>
                </c:pt>
                <c:pt idx="864">
                  <c:v>4.6900224980000003</c:v>
                </c:pt>
                <c:pt idx="865">
                  <c:v>4.6915311904000001</c:v>
                </c:pt>
                <c:pt idx="866">
                  <c:v>4.7081131008000003</c:v>
                </c:pt>
                <c:pt idx="867">
                  <c:v>4.7126367927999997</c:v>
                </c:pt>
                <c:pt idx="868">
                  <c:v>4.70962368</c:v>
                </c:pt>
                <c:pt idx="869">
                  <c:v>4.7051023731999999</c:v>
                </c:pt>
                <c:pt idx="870">
                  <c:v>4.7488181764000004</c:v>
                </c:pt>
                <c:pt idx="871">
                  <c:v>4.7774593019999996</c:v>
                </c:pt>
                <c:pt idx="872">
                  <c:v>4.7970566748000003</c:v>
                </c:pt>
                <c:pt idx="873">
                  <c:v>4.7865059384000004</c:v>
                </c:pt>
                <c:pt idx="874">
                  <c:v>4.7970579563999998</c:v>
                </c:pt>
                <c:pt idx="875">
                  <c:v>4.7970581699999997</c:v>
                </c:pt>
                <c:pt idx="876">
                  <c:v>4.8015802244000003</c:v>
                </c:pt>
                <c:pt idx="877">
                  <c:v>4.8483085708000004</c:v>
                </c:pt>
                <c:pt idx="878">
                  <c:v>4.8468000564000002</c:v>
                </c:pt>
                <c:pt idx="879">
                  <c:v>4.8347402716000003</c:v>
                </c:pt>
                <c:pt idx="880">
                  <c:v>4.8362461159999999</c:v>
                </c:pt>
                <c:pt idx="881">
                  <c:v>4.8422748336000003</c:v>
                </c:pt>
                <c:pt idx="882">
                  <c:v>4.8799577184</c:v>
                </c:pt>
                <c:pt idx="883">
                  <c:v>4.9236701396000004</c:v>
                </c:pt>
                <c:pt idx="884">
                  <c:v>4.9221619456000001</c:v>
                </c:pt>
                <c:pt idx="885">
                  <c:v>4.9191457355999999</c:v>
                </c:pt>
                <c:pt idx="886">
                  <c:v>4.9553222064</c:v>
                </c:pt>
                <c:pt idx="887">
                  <c:v>4.9779313392000004</c:v>
                </c:pt>
                <c:pt idx="888">
                  <c:v>5.0216437247999997</c:v>
                </c:pt>
                <c:pt idx="889">
                  <c:v>4.9749140256000004</c:v>
                </c:pt>
                <c:pt idx="890">
                  <c:v>4.9869714252000001</c:v>
                </c:pt>
                <c:pt idx="891">
                  <c:v>5.0186256279999997</c:v>
                </c:pt>
                <c:pt idx="892">
                  <c:v>5.0005356303999999</c:v>
                </c:pt>
                <c:pt idx="893">
                  <c:v>4.9507910028</c:v>
                </c:pt>
                <c:pt idx="894">
                  <c:v>4.9492832360000003</c:v>
                </c:pt>
                <c:pt idx="895">
                  <c:v>5.0171148352000001</c:v>
                </c:pt>
                <c:pt idx="896">
                  <c:v>5.0231444427999996</c:v>
                </c:pt>
                <c:pt idx="897">
                  <c:v>5.0502781219999999</c:v>
                </c:pt>
                <c:pt idx="898">
                  <c:v>5.0743977983999997</c:v>
                </c:pt>
                <c:pt idx="899">
                  <c:v>5.0713840092</c:v>
                </c:pt>
                <c:pt idx="900">
                  <c:v>5.0517901608000004</c:v>
                </c:pt>
                <c:pt idx="901">
                  <c:v>5.0623428908000001</c:v>
                </c:pt>
                <c:pt idx="902">
                  <c:v>5.0156160396000002</c:v>
                </c:pt>
                <c:pt idx="903">
                  <c:v>5.0593317003999996</c:v>
                </c:pt>
                <c:pt idx="904">
                  <c:v>4.9945147448</c:v>
                </c:pt>
                <c:pt idx="905">
                  <c:v>5.0291849084000004</c:v>
                </c:pt>
                <c:pt idx="906">
                  <c:v>5.0321996944</c:v>
                </c:pt>
                <c:pt idx="907">
                  <c:v>5.0306922835999996</c:v>
                </c:pt>
                <c:pt idx="908">
                  <c:v>5.0548104291999998</c:v>
                </c:pt>
                <c:pt idx="909">
                  <c:v>5.0352144448000002</c:v>
                </c:pt>
                <c:pt idx="910">
                  <c:v>5.0020520124000001</c:v>
                </c:pt>
                <c:pt idx="911">
                  <c:v>5.0955097731999999</c:v>
                </c:pt>
                <c:pt idx="912">
                  <c:v>5.0246627828000001</c:v>
                </c:pt>
                <c:pt idx="913">
                  <c:v>5.0533030539999997</c:v>
                </c:pt>
                <c:pt idx="914">
                  <c:v>4.9749191163999997</c:v>
                </c:pt>
                <c:pt idx="915">
                  <c:v>4.9703969552</c:v>
                </c:pt>
                <c:pt idx="916">
                  <c:v>4.9794412776000003</c:v>
                </c:pt>
                <c:pt idx="917">
                  <c:v>5.0216479967999996</c:v>
                </c:pt>
                <c:pt idx="918">
                  <c:v>5.0216479967999996</c:v>
                </c:pt>
                <c:pt idx="919">
                  <c:v>4.9869781892000002</c:v>
                </c:pt>
                <c:pt idx="920">
                  <c:v>5.0246627828000001</c:v>
                </c:pt>
                <c:pt idx="921">
                  <c:v>4.9869781892000002</c:v>
                </c:pt>
                <c:pt idx="922">
                  <c:v>5.0080815487999999</c:v>
                </c:pt>
                <c:pt idx="923">
                  <c:v>5.0156184603999998</c:v>
                </c:pt>
                <c:pt idx="924">
                  <c:v>4.9417566839999996</c:v>
                </c:pt>
                <c:pt idx="925">
                  <c:v>4.9869781892000002</c:v>
                </c:pt>
                <c:pt idx="926">
                  <c:v>4.9809486528000004</c:v>
                </c:pt>
                <c:pt idx="927">
                  <c:v>4.9703969552</c:v>
                </c:pt>
                <c:pt idx="928">
                  <c:v>4.9553231320000002</c:v>
                </c:pt>
                <c:pt idx="929">
                  <c:v>4.9101016268000004</c:v>
                </c:pt>
                <c:pt idx="930">
                  <c:v>4.8739244083999997</c:v>
                </c:pt>
                <c:pt idx="931">
                  <c:v>4.8920130176000001</c:v>
                </c:pt>
                <c:pt idx="932">
                  <c:v>4.8799539448000004</c:v>
                </c:pt>
                <c:pt idx="933">
                  <c:v>4.7849888087999997</c:v>
                </c:pt>
                <c:pt idx="934">
                  <c:v>4.7940330955999997</c:v>
                </c:pt>
                <c:pt idx="935">
                  <c:v>4.7126343720000001</c:v>
                </c:pt>
                <c:pt idx="936">
                  <c:v>4.7035900852000001</c:v>
                </c:pt>
                <c:pt idx="937">
                  <c:v>4.6734424032000002</c:v>
                </c:pt>
                <c:pt idx="938">
                  <c:v>4.6809793148000001</c:v>
                </c:pt>
                <c:pt idx="939">
                  <c:v>4.6508316684000004</c:v>
                </c:pt>
                <c:pt idx="940">
                  <c:v>4.5724477308000004</c:v>
                </c:pt>
                <c:pt idx="941">
                  <c:v>4.6161618251999998</c:v>
                </c:pt>
                <c:pt idx="942">
                  <c:v>4.5468222100000002</c:v>
                </c:pt>
                <c:pt idx="943">
                  <c:v>4.5407926736000004</c:v>
                </c:pt>
                <c:pt idx="944">
                  <c:v>4.5046154551999997</c:v>
                </c:pt>
                <c:pt idx="945">
                  <c:v>4.4699456476000003</c:v>
                </c:pt>
                <c:pt idx="946">
                  <c:v>4.4835120956000001</c:v>
                </c:pt>
                <c:pt idx="947">
                  <c:v>4.4654234863999998</c:v>
                </c:pt>
                <c:pt idx="948">
                  <c:v>4.3930690851999996</c:v>
                </c:pt>
                <c:pt idx="949">
                  <c:v>4.3900543348000003</c:v>
                </c:pt>
                <c:pt idx="950">
                  <c:v>4.3734731008000001</c:v>
                </c:pt>
                <c:pt idx="951">
                  <c:v>4.3372958824000003</c:v>
                </c:pt>
                <c:pt idx="952">
                  <c:v>4.3599066528000003</c:v>
                </c:pt>
                <c:pt idx="953">
                  <c:v>4.3207146840000004</c:v>
                </c:pt>
                <c:pt idx="954">
                  <c:v>4.3116703616000001</c:v>
                </c:pt>
                <c:pt idx="955">
                  <c:v>4.3026260748</c:v>
                </c:pt>
                <c:pt idx="956">
                  <c:v>4.3086556111999998</c:v>
                </c:pt>
                <c:pt idx="957">
                  <c:v>4.2815227152000004</c:v>
                </c:pt>
                <c:pt idx="958">
                  <c:v>4.2121830643999996</c:v>
                </c:pt>
                <c:pt idx="959">
                  <c:v>4.2076609031999999</c:v>
                </c:pt>
                <c:pt idx="960">
                  <c:v>4.2091683140000002</c:v>
                </c:pt>
                <c:pt idx="961">
                  <c:v>4.2076609031999999</c:v>
                </c:pt>
                <c:pt idx="962">
                  <c:v>4.1066662308000002</c:v>
                </c:pt>
                <c:pt idx="963">
                  <c:v>4.0795333347999998</c:v>
                </c:pt>
                <c:pt idx="964">
                  <c:v>4.0644594759999997</c:v>
                </c:pt>
                <c:pt idx="965">
                  <c:v>3.9921050748</c:v>
                </c:pt>
                <c:pt idx="966">
                  <c:v>3.9951198608</c:v>
                </c:pt>
                <c:pt idx="967">
                  <c:v>3.9845681632000001</c:v>
                </c:pt>
                <c:pt idx="968">
                  <c:v>3.9303023711999998</c:v>
                </c:pt>
                <c:pt idx="969">
                  <c:v>3.9272875852000002</c:v>
                </c:pt>
                <c:pt idx="970">
                  <c:v>3.9076916008000002</c:v>
                </c:pt>
                <c:pt idx="971">
                  <c:v>3.8383519499999998</c:v>
                </c:pt>
                <c:pt idx="972">
                  <c:v>3.7735344604000001</c:v>
                </c:pt>
                <c:pt idx="973">
                  <c:v>3.7343424916000001</c:v>
                </c:pt>
                <c:pt idx="974">
                  <c:v>3.7479089395999998</c:v>
                </c:pt>
                <c:pt idx="975">
                  <c:v>3.713239132</c:v>
                </c:pt>
                <c:pt idx="976">
                  <c:v>3.6785693244000002</c:v>
                </c:pt>
                <c:pt idx="977">
                  <c:v>3.6740471632</c:v>
                </c:pt>
                <c:pt idx="978">
                  <c:v>3.6363625696000001</c:v>
                </c:pt>
                <c:pt idx="979">
                  <c:v>3.6016927619999999</c:v>
                </c:pt>
                <c:pt idx="980">
                  <c:v>3.5836041528</c:v>
                </c:pt>
                <c:pt idx="981">
                  <c:v>3.5760672412000001</c:v>
                </c:pt>
                <c:pt idx="982">
                  <c:v>3.5022054433999998</c:v>
                </c:pt>
                <c:pt idx="983">
                  <c:v>3.4177919694000001</c:v>
                </c:pt>
                <c:pt idx="984">
                  <c:v>3.4057329001999999</c:v>
                </c:pt>
                <c:pt idx="985">
                  <c:v>3.3785999970999998</c:v>
                </c:pt>
                <c:pt idx="986">
                  <c:v>3.3831221476</c:v>
                </c:pt>
                <c:pt idx="987">
                  <c:v>3.3303637272</c:v>
                </c:pt>
                <c:pt idx="988">
                  <c:v>3.2941865231</c:v>
                </c:pt>
                <c:pt idx="989">
                  <c:v>3.2730831528</c:v>
                </c:pt>
                <c:pt idx="990">
                  <c:v>3.2565019365999999</c:v>
                </c:pt>
                <c:pt idx="991">
                  <c:v>3.2188173501000001</c:v>
                </c:pt>
                <c:pt idx="992">
                  <c:v>3.1449555559000002</c:v>
                </c:pt>
                <c:pt idx="993">
                  <c:v>3.1178226564</c:v>
                </c:pt>
                <c:pt idx="994">
                  <c:v>3.1133005057999998</c:v>
                </c:pt>
                <c:pt idx="995">
                  <c:v>3.0590346996000002</c:v>
                </c:pt>
                <c:pt idx="996">
                  <c:v>3.0228574953999998</c:v>
                </c:pt>
                <c:pt idx="997">
                  <c:v>2.9927098240999999</c:v>
                </c:pt>
                <c:pt idx="998">
                  <c:v>2.9685916892000002</c:v>
                </c:pt>
                <c:pt idx="999">
                  <c:v>2.9505030871</c:v>
                </c:pt>
                <c:pt idx="1000">
                  <c:v>2.9022668173000001</c:v>
                </c:pt>
                <c:pt idx="1001">
                  <c:v>2.8796560646999998</c:v>
                </c:pt>
                <c:pt idx="1002">
                  <c:v>2.8238828760999999</c:v>
                </c:pt>
                <c:pt idx="1003">
                  <c:v>2.777153985</c:v>
                </c:pt>
                <c:pt idx="1004">
                  <c:v>2.754543236</c:v>
                </c:pt>
                <c:pt idx="1005">
                  <c:v>2.7168586459999999</c:v>
                </c:pt>
                <c:pt idx="1006">
                  <c:v>2.6927405109999998</c:v>
                </c:pt>
                <c:pt idx="1007">
                  <c:v>2.6369673224999999</c:v>
                </c:pt>
                <c:pt idx="1008">
                  <c:v>2.6098344193999998</c:v>
                </c:pt>
                <c:pt idx="1009">
                  <c:v>2.5932531995999999</c:v>
                </c:pt>
                <c:pt idx="1010">
                  <c:v>2.5450169298</c:v>
                </c:pt>
                <c:pt idx="1011">
                  <c:v>2.5088397256000001</c:v>
                </c:pt>
                <c:pt idx="1012">
                  <c:v>2.4801994401999998</c:v>
                </c:pt>
                <c:pt idx="1013">
                  <c:v>2.4440222359999999</c:v>
                </c:pt>
                <c:pt idx="1014">
                  <c:v>2.4545739194</c:v>
                </c:pt>
                <c:pt idx="1015">
                  <c:v>2.3972933484999999</c:v>
                </c:pt>
                <c:pt idx="1016">
                  <c:v>2.3641309124999998</c:v>
                </c:pt>
                <c:pt idx="1017">
                  <c:v>2.3234315578000002</c:v>
                </c:pt>
                <c:pt idx="1018">
                  <c:v>2.3113724886</c:v>
                </c:pt>
                <c:pt idx="1019">
                  <c:v>2.2947912688000001</c:v>
                </c:pt>
                <c:pt idx="1020">
                  <c:v>2.2751952844000001</c:v>
                </c:pt>
                <c:pt idx="1021">
                  <c:v>2.2435402307999999</c:v>
                </c:pt>
                <c:pt idx="1022">
                  <c:v>2.2224368641000001</c:v>
                </c:pt>
                <c:pt idx="1023">
                  <c:v>2.1802301271000002</c:v>
                </c:pt>
                <c:pt idx="1024">
                  <c:v>2.1787227412000001</c:v>
                </c:pt>
                <c:pt idx="1025">
                  <c:v>2.1515898415999999</c:v>
                </c:pt>
                <c:pt idx="1026">
                  <c:v>2.1395308186999999</c:v>
                </c:pt>
                <c:pt idx="1027">
                  <c:v>2.1169202831999998</c:v>
                </c:pt>
                <c:pt idx="1028">
                  <c:v>2.0822507889000001</c:v>
                </c:pt>
                <c:pt idx="1029">
                  <c:v>2.0370294404</c:v>
                </c:pt>
                <c:pt idx="1030">
                  <c:v>2.0053747426999999</c:v>
                </c:pt>
                <c:pt idx="1031">
                  <c:v>1.9978380091000001</c:v>
                </c:pt>
                <c:pt idx="1032">
                  <c:v>1.9782423415999999</c:v>
                </c:pt>
                <c:pt idx="1033">
                  <c:v>1.9315136071000001</c:v>
                </c:pt>
                <c:pt idx="1034">
                  <c:v>1.8938290028</c:v>
                </c:pt>
                <c:pt idx="1035">
                  <c:v>1.8802625833</c:v>
                </c:pt>
                <c:pt idx="1036">
                  <c:v>1.8697108180999999</c:v>
                </c:pt>
                <c:pt idx="1037">
                  <c:v>1.8455923129</c:v>
                </c:pt>
                <c:pt idx="1038">
                  <c:v>1.8139367217</c:v>
                </c:pt>
                <c:pt idx="1039">
                  <c:v>1.7822813619</c:v>
                </c:pt>
                <c:pt idx="1040">
                  <c:v>1.7898177181999999</c:v>
                </c:pt>
                <c:pt idx="1041">
                  <c:v>1.7732362242999999</c:v>
                </c:pt>
                <c:pt idx="1042">
                  <c:v>1.7476102407</c:v>
                </c:pt>
                <c:pt idx="1043">
                  <c:v>1.7280139288</c:v>
                </c:pt>
                <c:pt idx="1044">
                  <c:v>1.7023883652</c:v>
                </c:pt>
                <c:pt idx="1045">
                  <c:v>1.6873145063999999</c:v>
                </c:pt>
                <c:pt idx="1046">
                  <c:v>1.6707333613999999</c:v>
                </c:pt>
                <c:pt idx="1047">
                  <c:v>1.62701947</c:v>
                </c:pt>
                <c:pt idx="1048">
                  <c:v>1.6119458212</c:v>
                </c:pt>
                <c:pt idx="1049">
                  <c:v>1.5667244903999999</c:v>
                </c:pt>
                <c:pt idx="1050">
                  <c:v>1.5516508346</c:v>
                </c:pt>
                <c:pt idx="1051">
                  <c:v>1.5410992366</c:v>
                </c:pt>
                <c:pt idx="1052">
                  <c:v>1.5350698355000001</c:v>
                </c:pt>
                <c:pt idx="1053">
                  <c:v>1.5215034871999999</c:v>
                </c:pt>
                <c:pt idx="1054">
                  <c:v>1.518488751</c:v>
                </c:pt>
                <c:pt idx="1055">
                  <c:v>1.4551786686999999</c:v>
                </c:pt>
                <c:pt idx="1056">
                  <c:v>1.4581934333</c:v>
                </c:pt>
                <c:pt idx="1057">
                  <c:v>1.4355826842999999</c:v>
                </c:pt>
                <c:pt idx="1058">
                  <c:v>1.4431195993999999</c:v>
                </c:pt>
                <c:pt idx="1059">
                  <c:v>1.4235236149999999</c:v>
                </c:pt>
                <c:pt idx="1060">
                  <c:v>1.4039276305999999</c:v>
                </c:pt>
                <c:pt idx="1061">
                  <c:v>1.3933759437</c:v>
                </c:pt>
                <c:pt idx="1062">
                  <c:v>1.3767947275000001</c:v>
                </c:pt>
                <c:pt idx="1063">
                  <c:v>1.3391101409999999</c:v>
                </c:pt>
                <c:pt idx="1064">
                  <c:v>1.3074550873999999</c:v>
                </c:pt>
                <c:pt idx="1065">
                  <c:v>1.3360953728</c:v>
                </c:pt>
                <c:pt idx="1066">
                  <c:v>1.321021539</c:v>
                </c:pt>
                <c:pt idx="1067">
                  <c:v>1.29238125</c:v>
                </c:pt>
                <c:pt idx="1068">
                  <c:v>1.2652483504000001</c:v>
                </c:pt>
                <c:pt idx="1069">
                  <c:v>1.2637409645</c:v>
                </c:pt>
                <c:pt idx="1070">
                  <c:v>1.2215342275000001</c:v>
                </c:pt>
                <c:pt idx="1071">
                  <c:v>1.226056378</c:v>
                </c:pt>
                <c:pt idx="1072">
                  <c:v>1.2064603936</c:v>
                </c:pt>
                <c:pt idx="1073">
                  <c:v>1.2064603936</c:v>
                </c:pt>
                <c:pt idx="1074">
                  <c:v>1.1868644057</c:v>
                </c:pt>
                <c:pt idx="1075">
                  <c:v>1.1687758072000001</c:v>
                </c:pt>
                <c:pt idx="1076">
                  <c:v>1.1672684213</c:v>
                </c:pt>
                <c:pt idx="1077">
                  <c:v>1.1567167379000001</c:v>
                </c:pt>
                <c:pt idx="1078">
                  <c:v>1.1295838348</c:v>
                </c:pt>
                <c:pt idx="1079">
                  <c:v>1.1114952327000001</c:v>
                </c:pt>
                <c:pt idx="1080">
                  <c:v>1.0949140129999999</c:v>
                </c:pt>
                <c:pt idx="1081">
                  <c:v>1.0888844800999999</c:v>
                </c:pt>
                <c:pt idx="1082">
                  <c:v>1.070795878</c:v>
                </c:pt>
                <c:pt idx="1083">
                  <c:v>1.0421555925999999</c:v>
                </c:pt>
                <c:pt idx="1084">
                  <c:v>1.0376334421</c:v>
                </c:pt>
                <c:pt idx="1085">
                  <c:v>1.0270817587000001</c:v>
                </c:pt>
                <c:pt idx="1086">
                  <c:v>1.0089931424</c:v>
                </c:pt>
                <c:pt idx="1087">
                  <c:v>1.0089930711999999</c:v>
                </c:pt>
                <c:pt idx="1088">
                  <c:v>0.99994864910000003</c:v>
                </c:pt>
                <c:pt idx="1089">
                  <c:v>0.9924116556</c:v>
                </c:pt>
                <c:pt idx="1090">
                  <c:v>0.98185980139999995</c:v>
                </c:pt>
                <c:pt idx="1091">
                  <c:v>0.98336710900000002</c:v>
                </c:pt>
                <c:pt idx="1092">
                  <c:v>0.96829308999999997</c:v>
                </c:pt>
                <c:pt idx="1093">
                  <c:v>0.96678558299999995</c:v>
                </c:pt>
                <c:pt idx="1094">
                  <c:v>0.95020427780000005</c:v>
                </c:pt>
                <c:pt idx="1095">
                  <c:v>0.92910081860000004</c:v>
                </c:pt>
                <c:pt idx="1096">
                  <c:v>0.90799738780000006</c:v>
                </c:pt>
                <c:pt idx="1097">
                  <c:v>0.9049826124</c:v>
                </c:pt>
                <c:pt idx="1098">
                  <c:v>0.8899087323</c:v>
                </c:pt>
                <c:pt idx="1099">
                  <c:v>0.87182007679999995</c:v>
                </c:pt>
                <c:pt idx="1100">
                  <c:v>0.87332746620000001</c:v>
                </c:pt>
                <c:pt idx="1101">
                  <c:v>0.87634224159999996</c:v>
                </c:pt>
                <c:pt idx="1102">
                  <c:v>0.85976097200000001</c:v>
                </c:pt>
                <c:pt idx="1103">
                  <c:v>0.85674619659999995</c:v>
                </c:pt>
                <c:pt idx="1104">
                  <c:v>0.85373142130000002</c:v>
                </c:pt>
                <c:pt idx="1105">
                  <c:v>0.83715015530000003</c:v>
                </c:pt>
                <c:pt idx="1106">
                  <c:v>0.83262799050000003</c:v>
                </c:pt>
                <c:pt idx="1107">
                  <c:v>0.82961321519999998</c:v>
                </c:pt>
                <c:pt idx="1108">
                  <c:v>0.80398761959999998</c:v>
                </c:pt>
                <c:pt idx="1109">
                  <c:v>0.79343590419999999</c:v>
                </c:pt>
                <c:pt idx="1110">
                  <c:v>0.79042112890000005</c:v>
                </c:pt>
                <c:pt idx="1111">
                  <c:v>0.78589896770000001</c:v>
                </c:pt>
                <c:pt idx="1112">
                  <c:v>0.77383986289999995</c:v>
                </c:pt>
                <c:pt idx="1113">
                  <c:v>0.75273643209999996</c:v>
                </c:pt>
                <c:pt idx="1114">
                  <c:v>0.76630292280000001</c:v>
                </c:pt>
                <c:pt idx="1115">
                  <c:v>0.75725859679999996</c:v>
                </c:pt>
                <c:pt idx="1116">
                  <c:v>0.74670690989999999</c:v>
                </c:pt>
                <c:pt idx="1117">
                  <c:v>0.75122921350000005</c:v>
                </c:pt>
                <c:pt idx="1118">
                  <c:v>0.755751599</c:v>
                </c:pt>
                <c:pt idx="1119">
                  <c:v>0.74972218359999998</c:v>
                </c:pt>
                <c:pt idx="1120">
                  <c:v>0.73615599909999996</c:v>
                </c:pt>
                <c:pt idx="1121">
                  <c:v>0.75122999670000001</c:v>
                </c:pt>
                <c:pt idx="1122">
                  <c:v>0.72861949329999998</c:v>
                </c:pt>
                <c:pt idx="1123">
                  <c:v>0.71505325180000001</c:v>
                </c:pt>
                <c:pt idx="1124">
                  <c:v>0.69244257040000001</c:v>
                </c:pt>
                <c:pt idx="1125">
                  <c:v>0.67736878639999998</c:v>
                </c:pt>
                <c:pt idx="1126">
                  <c:v>0.6803835225</c:v>
                </c:pt>
                <c:pt idx="1127">
                  <c:v>0.67736859770000002</c:v>
                </c:pt>
                <c:pt idx="1128">
                  <c:v>0.67133880499999998</c:v>
                </c:pt>
                <c:pt idx="1129">
                  <c:v>0.65325003199999998</c:v>
                </c:pt>
                <c:pt idx="1130">
                  <c:v>0.6336536774</c:v>
                </c:pt>
                <c:pt idx="1131">
                  <c:v>0.62460918759999995</c:v>
                </c:pt>
                <c:pt idx="1132">
                  <c:v>0.61254976240000003</c:v>
                </c:pt>
                <c:pt idx="1133">
                  <c:v>0.61104211659999996</c:v>
                </c:pt>
                <c:pt idx="1134">
                  <c:v>0.60199770519999996</c:v>
                </c:pt>
                <c:pt idx="1135">
                  <c:v>0.58843115040000005</c:v>
                </c:pt>
                <c:pt idx="1136">
                  <c:v>0.58692376099999999</c:v>
                </c:pt>
                <c:pt idx="1137">
                  <c:v>0.57787943500000005</c:v>
                </c:pt>
                <c:pt idx="1138">
                  <c:v>0.55225383949999995</c:v>
                </c:pt>
                <c:pt idx="1139">
                  <c:v>0.55074645359999996</c:v>
                </c:pt>
                <c:pt idx="1140">
                  <c:v>0.54320951350000002</c:v>
                </c:pt>
                <c:pt idx="1141">
                  <c:v>0.54019473819999997</c:v>
                </c:pt>
                <c:pt idx="1142">
                  <c:v>0.53265779810000002</c:v>
                </c:pt>
                <c:pt idx="1143">
                  <c:v>0.52512085799999997</c:v>
                </c:pt>
                <c:pt idx="1144">
                  <c:v>0.52210608270000003</c:v>
                </c:pt>
                <c:pt idx="1145">
                  <c:v>0.51004697789999998</c:v>
                </c:pt>
                <c:pt idx="1146">
                  <c:v>0.51607653210000004</c:v>
                </c:pt>
                <c:pt idx="1147">
                  <c:v>0.5025100414</c:v>
                </c:pt>
                <c:pt idx="1148">
                  <c:v>0.49045093649999999</c:v>
                </c:pt>
                <c:pt idx="1149">
                  <c:v>0.49346571179999998</c:v>
                </c:pt>
                <c:pt idx="1150">
                  <c:v>0.49346571179999998</c:v>
                </c:pt>
                <c:pt idx="1151">
                  <c:v>0.49045093649999999</c:v>
                </c:pt>
                <c:pt idx="1152">
                  <c:v>0.48592877179999999</c:v>
                </c:pt>
                <c:pt idx="1153">
                  <c:v>0.4768844458</c:v>
                </c:pt>
                <c:pt idx="1154">
                  <c:v>0.47386967050000001</c:v>
                </c:pt>
                <c:pt idx="1155">
                  <c:v>0.4693475057</c:v>
                </c:pt>
                <c:pt idx="1156">
                  <c:v>0.4693475057</c:v>
                </c:pt>
                <c:pt idx="1157">
                  <c:v>0.4618105656</c:v>
                </c:pt>
                <c:pt idx="1158">
                  <c:v>0.44824407490000001</c:v>
                </c:pt>
                <c:pt idx="1159">
                  <c:v>0.44372191020000001</c:v>
                </c:pt>
                <c:pt idx="1160">
                  <c:v>0.43769235950000002</c:v>
                </c:pt>
                <c:pt idx="1161">
                  <c:v>0.43618497360000003</c:v>
                </c:pt>
                <c:pt idx="1162">
                  <c:v>0.43317019480000002</c:v>
                </c:pt>
                <c:pt idx="1163">
                  <c:v>0.43317019480000002</c:v>
                </c:pt>
                <c:pt idx="1164">
                  <c:v>0.42864803359999998</c:v>
                </c:pt>
                <c:pt idx="1165">
                  <c:v>0.43015542299999998</c:v>
                </c:pt>
                <c:pt idx="1166">
                  <c:v>0.42563330100000002</c:v>
                </c:pt>
                <c:pt idx="1167">
                  <c:v>0.40905225560000003</c:v>
                </c:pt>
                <c:pt idx="1168">
                  <c:v>0.40603783989999997</c:v>
                </c:pt>
                <c:pt idx="1169">
                  <c:v>0.40754543939999999</c:v>
                </c:pt>
                <c:pt idx="1170">
                  <c:v>0.39850158330000002</c:v>
                </c:pt>
                <c:pt idx="1171">
                  <c:v>0.41206828410000002</c:v>
                </c:pt>
                <c:pt idx="1172">
                  <c:v>0.40603917839999998</c:v>
                </c:pt>
                <c:pt idx="1173">
                  <c:v>0.38493614990000002</c:v>
                </c:pt>
                <c:pt idx="1174">
                  <c:v>0.37890674169999999</c:v>
                </c:pt>
                <c:pt idx="1175">
                  <c:v>0.3909659284</c:v>
                </c:pt>
                <c:pt idx="1176">
                  <c:v>0.38493637060000002</c:v>
                </c:pt>
                <c:pt idx="1177">
                  <c:v>0.380414003</c:v>
                </c:pt>
                <c:pt idx="1178">
                  <c:v>0.37739885740000001</c:v>
                </c:pt>
                <c:pt idx="1179">
                  <c:v>0.38041340130000001</c:v>
                </c:pt>
                <c:pt idx="1180">
                  <c:v>0.3683538194</c:v>
                </c:pt>
                <c:pt idx="1181">
                  <c:v>0.37438311019999998</c:v>
                </c:pt>
                <c:pt idx="1182">
                  <c:v>0.3653383214</c:v>
                </c:pt>
                <c:pt idx="1183">
                  <c:v>0.36383056530000002</c:v>
                </c:pt>
                <c:pt idx="1184">
                  <c:v>0.35930827949999999</c:v>
                </c:pt>
                <c:pt idx="1185">
                  <c:v>0.35780080460000002</c:v>
                </c:pt>
                <c:pt idx="1186">
                  <c:v>0.3517712999</c:v>
                </c:pt>
                <c:pt idx="1187">
                  <c:v>0.3472493847</c:v>
                </c:pt>
                <c:pt idx="1188">
                  <c:v>0.34875716969999998</c:v>
                </c:pt>
                <c:pt idx="1189">
                  <c:v>0.34574263179999998</c:v>
                </c:pt>
                <c:pt idx="1190">
                  <c:v>0.34272836490000003</c:v>
                </c:pt>
                <c:pt idx="1191">
                  <c:v>0.34725077380000002</c:v>
                </c:pt>
                <c:pt idx="1192">
                  <c:v>0.34122170089999998</c:v>
                </c:pt>
                <c:pt idx="1193">
                  <c:v>0.33217775980000003</c:v>
                </c:pt>
                <c:pt idx="1194">
                  <c:v>0.3367000335</c:v>
                </c:pt>
                <c:pt idx="1195">
                  <c:v>0.3351927341</c:v>
                </c:pt>
                <c:pt idx="1196">
                  <c:v>0.32464100089999998</c:v>
                </c:pt>
                <c:pt idx="1197">
                  <c:v>0.32614813190000003</c:v>
                </c:pt>
                <c:pt idx="1198">
                  <c:v>0.31559603349999998</c:v>
                </c:pt>
                <c:pt idx="1199">
                  <c:v>0.31861056069999999</c:v>
                </c:pt>
                <c:pt idx="1200">
                  <c:v>0.31710265640000002</c:v>
                </c:pt>
                <c:pt idx="1201">
                  <c:v>0.32313194080000002</c:v>
                </c:pt>
                <c:pt idx="1202">
                  <c:v>0.32162407609999999</c:v>
                </c:pt>
                <c:pt idx="1203">
                  <c:v>0.3186089298</c:v>
                </c:pt>
                <c:pt idx="1204">
                  <c:v>0.31559402920000001</c:v>
                </c:pt>
                <c:pt idx="1205">
                  <c:v>0.31408655429999999</c:v>
                </c:pt>
                <c:pt idx="1206">
                  <c:v>0.30956443620000001</c:v>
                </c:pt>
                <c:pt idx="1207">
                  <c:v>0.30052034840000003</c:v>
                </c:pt>
                <c:pt idx="1208">
                  <c:v>0.30052073569999999</c:v>
                </c:pt>
                <c:pt idx="1209">
                  <c:v>0.3020283534</c:v>
                </c:pt>
                <c:pt idx="1210">
                  <c:v>0.2944919252</c:v>
                </c:pt>
                <c:pt idx="1211">
                  <c:v>0.2990143381</c:v>
                </c:pt>
                <c:pt idx="1212">
                  <c:v>0.28092620810000002</c:v>
                </c:pt>
                <c:pt idx="1213">
                  <c:v>0.28997092099999999</c:v>
                </c:pt>
                <c:pt idx="1214">
                  <c:v>0.29298584160000002</c:v>
                </c:pt>
                <c:pt idx="1215">
                  <c:v>0.28544909299999999</c:v>
                </c:pt>
                <c:pt idx="1216">
                  <c:v>0.27941954810000003</c:v>
                </c:pt>
                <c:pt idx="1217">
                  <c:v>0.2809267157</c:v>
                </c:pt>
                <c:pt idx="1218">
                  <c:v>0.28997061159999998</c:v>
                </c:pt>
                <c:pt idx="1219">
                  <c:v>0.29147774440000002</c:v>
                </c:pt>
                <c:pt idx="1220">
                  <c:v>0.27941810659999999</c:v>
                </c:pt>
                <c:pt idx="1221">
                  <c:v>0.27640304939999999</c:v>
                </c:pt>
                <c:pt idx="1222">
                  <c:v>0.27790990230000001</c:v>
                </c:pt>
                <c:pt idx="1223">
                  <c:v>0.27941687199999998</c:v>
                </c:pt>
                <c:pt idx="1224">
                  <c:v>0.27338718010000002</c:v>
                </c:pt>
                <c:pt idx="1225">
                  <c:v>0.2673575326</c:v>
                </c:pt>
                <c:pt idx="1226">
                  <c:v>0.2718797999</c:v>
                </c:pt>
                <c:pt idx="1227">
                  <c:v>0.26132862769999998</c:v>
                </c:pt>
                <c:pt idx="1228">
                  <c:v>0.25982211160000002</c:v>
                </c:pt>
                <c:pt idx="1229">
                  <c:v>0.26434478080000001</c:v>
                </c:pt>
                <c:pt idx="1230">
                  <c:v>0.26434587479999999</c:v>
                </c:pt>
                <c:pt idx="1231">
                  <c:v>0.25982427499999999</c:v>
                </c:pt>
                <c:pt idx="1232">
                  <c:v>0.25228838399999998</c:v>
                </c:pt>
                <c:pt idx="1233">
                  <c:v>0.25530393330000001</c:v>
                </c:pt>
                <c:pt idx="1234">
                  <c:v>0.250782059</c:v>
                </c:pt>
                <c:pt idx="1235">
                  <c:v>0.24324534680000001</c:v>
                </c:pt>
                <c:pt idx="1236">
                  <c:v>0.2387231008</c:v>
                </c:pt>
                <c:pt idx="1237">
                  <c:v>0.2402299161</c:v>
                </c:pt>
                <c:pt idx="1238">
                  <c:v>0.24625853789999999</c:v>
                </c:pt>
                <c:pt idx="1239">
                  <c:v>0.24625800749999999</c:v>
                </c:pt>
                <c:pt idx="1240">
                  <c:v>0.24022734039999999</c:v>
                </c:pt>
                <c:pt idx="1241">
                  <c:v>0.23570461810000001</c:v>
                </c:pt>
                <c:pt idx="1242">
                  <c:v>0.24022573159999999</c:v>
                </c:pt>
                <c:pt idx="1243">
                  <c:v>0.23419539389999999</c:v>
                </c:pt>
                <c:pt idx="1244">
                  <c:v>0.2311803644</c:v>
                </c:pt>
                <c:pt idx="1245">
                  <c:v>0.2296728421</c:v>
                </c:pt>
                <c:pt idx="1246">
                  <c:v>0.22816553640000001</c:v>
                </c:pt>
                <c:pt idx="1247">
                  <c:v>0.22816585070000001</c:v>
                </c:pt>
                <c:pt idx="1248">
                  <c:v>0.22515153709999999</c:v>
                </c:pt>
                <c:pt idx="1249">
                  <c:v>0.2221370292</c:v>
                </c:pt>
                <c:pt idx="1250">
                  <c:v>0.22665974289999999</c:v>
                </c:pt>
                <c:pt idx="1251">
                  <c:v>0.22515263220000001</c:v>
                </c:pt>
                <c:pt idx="1252">
                  <c:v>0.22364575110000001</c:v>
                </c:pt>
                <c:pt idx="1253">
                  <c:v>0.2236461377</c:v>
                </c:pt>
                <c:pt idx="1254">
                  <c:v>0.22364626700000001</c:v>
                </c:pt>
                <c:pt idx="1255">
                  <c:v>0.22213897539999999</c:v>
                </c:pt>
                <c:pt idx="1256">
                  <c:v>0.22063159199999999</c:v>
                </c:pt>
                <c:pt idx="1257">
                  <c:v>0.2161094415</c:v>
                </c:pt>
                <c:pt idx="1258">
                  <c:v>0.21460205809999999</c:v>
                </c:pt>
                <c:pt idx="1259">
                  <c:v>0.21309467439999999</c:v>
                </c:pt>
                <c:pt idx="1260">
                  <c:v>0.21460205809999999</c:v>
                </c:pt>
                <c:pt idx="1261">
                  <c:v>0.21158729100000001</c:v>
                </c:pt>
                <c:pt idx="1262">
                  <c:v>0.21158729100000001</c:v>
                </c:pt>
                <c:pt idx="1263">
                  <c:v>0.2085725239</c:v>
                </c:pt>
                <c:pt idx="1264">
                  <c:v>0.21158729100000001</c:v>
                </c:pt>
                <c:pt idx="1265">
                  <c:v>0.21158729100000001</c:v>
                </c:pt>
                <c:pt idx="1266">
                  <c:v>0.2085725239</c:v>
                </c:pt>
                <c:pt idx="1267">
                  <c:v>0.20706514049999999</c:v>
                </c:pt>
                <c:pt idx="1268">
                  <c:v>0.20555775709999999</c:v>
                </c:pt>
                <c:pt idx="1269">
                  <c:v>0.2010356066</c:v>
                </c:pt>
                <c:pt idx="1270">
                  <c:v>0.2025429899</c:v>
                </c:pt>
                <c:pt idx="1271">
                  <c:v>0.2025429899</c:v>
                </c:pt>
                <c:pt idx="1272">
                  <c:v>0.2025429899</c:v>
                </c:pt>
                <c:pt idx="1273">
                  <c:v>0.2010356066</c:v>
                </c:pt>
                <c:pt idx="1274">
                  <c:v>0.19802083940000001</c:v>
                </c:pt>
                <c:pt idx="1275">
                  <c:v>0.1950060727</c:v>
                </c:pt>
                <c:pt idx="1276">
                  <c:v>0.19802083940000001</c:v>
                </c:pt>
                <c:pt idx="1277">
                  <c:v>0.19802083940000001</c:v>
                </c:pt>
                <c:pt idx="1278">
                  <c:v>0.1934986893</c:v>
                </c:pt>
                <c:pt idx="1279">
                  <c:v>0.19199130549999999</c:v>
                </c:pt>
                <c:pt idx="1280">
                  <c:v>0.196513456</c:v>
                </c:pt>
                <c:pt idx="1281">
                  <c:v>0.18596177159999999</c:v>
                </c:pt>
                <c:pt idx="1282">
                  <c:v>0.19199130549999999</c:v>
                </c:pt>
                <c:pt idx="1283">
                  <c:v>0.1889765387</c:v>
                </c:pt>
                <c:pt idx="1284">
                  <c:v>0.19199130549999999</c:v>
                </c:pt>
                <c:pt idx="1285">
                  <c:v>0.187469155</c:v>
                </c:pt>
                <c:pt idx="1286">
                  <c:v>0.187469155</c:v>
                </c:pt>
                <c:pt idx="1287">
                  <c:v>0.18445438820000001</c:v>
                </c:pt>
                <c:pt idx="1288">
                  <c:v>0.18294700480000001</c:v>
                </c:pt>
                <c:pt idx="1289">
                  <c:v>0.1814396211</c:v>
                </c:pt>
                <c:pt idx="1290">
                  <c:v>0.17842485429999999</c:v>
                </c:pt>
                <c:pt idx="1291">
                  <c:v>0.18294700480000001</c:v>
                </c:pt>
                <c:pt idx="1292">
                  <c:v>0.1799322377</c:v>
                </c:pt>
                <c:pt idx="1293">
                  <c:v>0.1799322377</c:v>
                </c:pt>
                <c:pt idx="1294">
                  <c:v>0.17842485429999999</c:v>
                </c:pt>
                <c:pt idx="1295">
                  <c:v>0.17842485429999999</c:v>
                </c:pt>
                <c:pt idx="1296">
                  <c:v>0.17842485429999999</c:v>
                </c:pt>
                <c:pt idx="1297">
                  <c:v>0.18294700480000001</c:v>
                </c:pt>
                <c:pt idx="1298">
                  <c:v>0.17842485429999999</c:v>
                </c:pt>
                <c:pt idx="1299">
                  <c:v>0.17691747090000001</c:v>
                </c:pt>
                <c:pt idx="1300">
                  <c:v>0.17088793669999999</c:v>
                </c:pt>
                <c:pt idx="1301">
                  <c:v>0.1723953204</c:v>
                </c:pt>
                <c:pt idx="1302">
                  <c:v>0.1723953204</c:v>
                </c:pt>
                <c:pt idx="1303">
                  <c:v>0.2100799076</c:v>
                </c:pt>
                <c:pt idx="1304">
                  <c:v>0.22666112590000001</c:v>
                </c:pt>
                <c:pt idx="1305">
                  <c:v>0.22515374220000001</c:v>
                </c:pt>
                <c:pt idx="1306">
                  <c:v>0.2296758927</c:v>
                </c:pt>
                <c:pt idx="1307">
                  <c:v>0.22666112590000001</c:v>
                </c:pt>
                <c:pt idx="1308">
                  <c:v>0.24173496089999999</c:v>
                </c:pt>
                <c:pt idx="1309">
                  <c:v>0.2326906598</c:v>
                </c:pt>
                <c:pt idx="1310">
                  <c:v>0.24022757710000001</c:v>
                </c:pt>
                <c:pt idx="1311">
                  <c:v>0.23872019380000001</c:v>
                </c:pt>
                <c:pt idx="1312">
                  <c:v>0.24022757710000001</c:v>
                </c:pt>
                <c:pt idx="1313">
                  <c:v>0.2326906598</c:v>
                </c:pt>
                <c:pt idx="1314">
                  <c:v>0.2326906598</c:v>
                </c:pt>
                <c:pt idx="1315">
                  <c:v>0.2326906598</c:v>
                </c:pt>
                <c:pt idx="1316">
                  <c:v>0.23118327650000001</c:v>
                </c:pt>
                <c:pt idx="1317">
                  <c:v>0.2296758927</c:v>
                </c:pt>
                <c:pt idx="1318">
                  <c:v>0.22816850929999999</c:v>
                </c:pt>
                <c:pt idx="1319">
                  <c:v>0.2326906598</c:v>
                </c:pt>
                <c:pt idx="1320">
                  <c:v>0.21912420830000001</c:v>
                </c:pt>
                <c:pt idx="1321">
                  <c:v>0.21158729100000001</c:v>
                </c:pt>
                <c:pt idx="1322">
                  <c:v>0.21460205809999999</c:v>
                </c:pt>
                <c:pt idx="1323">
                  <c:v>0.21309467439999999</c:v>
                </c:pt>
                <c:pt idx="1324">
                  <c:v>0.20405037370000001</c:v>
                </c:pt>
                <c:pt idx="1325">
                  <c:v>0.2025429899</c:v>
                </c:pt>
                <c:pt idx="1326">
                  <c:v>0.2100799076</c:v>
                </c:pt>
                <c:pt idx="1327">
                  <c:v>0.19802083940000001</c:v>
                </c:pt>
                <c:pt idx="1328">
                  <c:v>0.2085725239</c:v>
                </c:pt>
                <c:pt idx="1329">
                  <c:v>0.2100799076</c:v>
                </c:pt>
                <c:pt idx="1330">
                  <c:v>0.2010356066</c:v>
                </c:pt>
                <c:pt idx="1331">
                  <c:v>0.2010356066</c:v>
                </c:pt>
                <c:pt idx="1332">
                  <c:v>0.21309467439999999</c:v>
                </c:pt>
                <c:pt idx="1333">
                  <c:v>0.22063159199999999</c:v>
                </c:pt>
                <c:pt idx="1334">
                  <c:v>0.22213897539999999</c:v>
                </c:pt>
                <c:pt idx="1335">
                  <c:v>0.21761682239999999</c:v>
                </c:pt>
                <c:pt idx="1336">
                  <c:v>0.22063154400000001</c:v>
                </c:pt>
                <c:pt idx="1337">
                  <c:v>0.21158700229999999</c:v>
                </c:pt>
                <c:pt idx="1338">
                  <c:v>0.21610876230000001</c:v>
                </c:pt>
                <c:pt idx="1339">
                  <c:v>0.2251528351</c:v>
                </c:pt>
                <c:pt idx="1340">
                  <c:v>0.2206301641</c:v>
                </c:pt>
                <c:pt idx="1341">
                  <c:v>0.21912251020000001</c:v>
                </c:pt>
                <c:pt idx="1342">
                  <c:v>0.2100776684</c:v>
                </c:pt>
                <c:pt idx="1343">
                  <c:v>0.20856981999999999</c:v>
                </c:pt>
                <c:pt idx="1344">
                  <c:v>0.2115844063</c:v>
                </c:pt>
                <c:pt idx="1345">
                  <c:v>0.2221358618</c:v>
                </c:pt>
                <c:pt idx="1346">
                  <c:v>0.22364316410000001</c:v>
                </c:pt>
                <c:pt idx="1347">
                  <c:v>0.21761347959999999</c:v>
                </c:pt>
                <c:pt idx="1348">
                  <c:v>0.21912078679999999</c:v>
                </c:pt>
                <c:pt idx="1349">
                  <c:v>0.21459859919999999</c:v>
                </c:pt>
                <c:pt idx="1350">
                  <c:v>0.22062814350000001</c:v>
                </c:pt>
                <c:pt idx="1351">
                  <c:v>0.21761337920000001</c:v>
                </c:pt>
                <c:pt idx="1352">
                  <c:v>0.2115838826</c:v>
                </c:pt>
                <c:pt idx="1353">
                  <c:v>0.19198793459999999</c:v>
                </c:pt>
                <c:pt idx="1354">
                  <c:v>0.18294367049999999</c:v>
                </c:pt>
                <c:pt idx="1355">
                  <c:v>0.17842166779999999</c:v>
                </c:pt>
                <c:pt idx="1356">
                  <c:v>0.17389963119999999</c:v>
                </c:pt>
                <c:pt idx="1357">
                  <c:v>0.21459946469999999</c:v>
                </c:pt>
                <c:pt idx="1358">
                  <c:v>0.22967380900000001</c:v>
                </c:pt>
                <c:pt idx="1359">
                  <c:v>0.22364452539999999</c:v>
                </c:pt>
                <c:pt idx="1360">
                  <c:v>0.2085712099</c:v>
                </c:pt>
                <c:pt idx="1361">
                  <c:v>0.2100788599</c:v>
                </c:pt>
                <c:pt idx="1362">
                  <c:v>0.21158672319999999</c:v>
                </c:pt>
                <c:pt idx="1363">
                  <c:v>0.21912400470000001</c:v>
                </c:pt>
                <c:pt idx="1364">
                  <c:v>0.2130945893</c:v>
                </c:pt>
                <c:pt idx="1365">
                  <c:v>0.21007990439999999</c:v>
                </c:pt>
                <c:pt idx="1366">
                  <c:v>0.2100798499</c:v>
                </c:pt>
                <c:pt idx="1367">
                  <c:v>0.1980204945</c:v>
                </c:pt>
                <c:pt idx="1368">
                  <c:v>0.2070643412</c:v>
                </c:pt>
                <c:pt idx="1369">
                  <c:v>0.19952714560000001</c:v>
                </c:pt>
                <c:pt idx="1370">
                  <c:v>0.21309303499999999</c:v>
                </c:pt>
                <c:pt idx="1371">
                  <c:v>0.2070632013</c:v>
                </c:pt>
                <c:pt idx="1372">
                  <c:v>0.2055552783</c:v>
                </c:pt>
                <c:pt idx="1373">
                  <c:v>0.20555486210000001</c:v>
                </c:pt>
                <c:pt idx="1374">
                  <c:v>0.20103255919999999</c:v>
                </c:pt>
                <c:pt idx="1375">
                  <c:v>0.2040472348</c:v>
                </c:pt>
                <c:pt idx="1376">
                  <c:v>0.2040472348</c:v>
                </c:pt>
                <c:pt idx="1377">
                  <c:v>0.2070620105</c:v>
                </c:pt>
                <c:pt idx="1378">
                  <c:v>0.20253984680000001</c:v>
                </c:pt>
                <c:pt idx="1379">
                  <c:v>0.2040472348</c:v>
                </c:pt>
                <c:pt idx="1380">
                  <c:v>0.2085693985</c:v>
                </c:pt>
                <c:pt idx="1381">
                  <c:v>0.2070620105</c:v>
                </c:pt>
                <c:pt idx="1382">
                  <c:v>0.2070620105</c:v>
                </c:pt>
                <c:pt idx="1383">
                  <c:v>0.20253984680000001</c:v>
                </c:pt>
                <c:pt idx="1384">
                  <c:v>0.19651029510000001</c:v>
                </c:pt>
                <c:pt idx="1385">
                  <c:v>0.20253984680000001</c:v>
                </c:pt>
                <c:pt idx="1386">
                  <c:v>0.19952507110000001</c:v>
                </c:pt>
                <c:pt idx="1387">
                  <c:v>0.20103245920000001</c:v>
                </c:pt>
                <c:pt idx="1388">
                  <c:v>0.20555462290000001</c:v>
                </c:pt>
                <c:pt idx="1389">
                  <c:v>0.2040472348</c:v>
                </c:pt>
                <c:pt idx="1390">
                  <c:v>0.20103245920000001</c:v>
                </c:pt>
                <c:pt idx="1391">
                  <c:v>0.20103245920000001</c:v>
                </c:pt>
                <c:pt idx="1392">
                  <c:v>0.20253984680000001</c:v>
                </c:pt>
                <c:pt idx="1393">
                  <c:v>0.20555462290000001</c:v>
                </c:pt>
                <c:pt idx="1394">
                  <c:v>0.19801768310000001</c:v>
                </c:pt>
                <c:pt idx="1395">
                  <c:v>0.2010324624</c:v>
                </c:pt>
                <c:pt idx="1396">
                  <c:v>0.1995251334</c:v>
                </c:pt>
                <c:pt idx="1397">
                  <c:v>0.20103282580000001</c:v>
                </c:pt>
                <c:pt idx="1398">
                  <c:v>0.19801853859999999</c:v>
                </c:pt>
                <c:pt idx="1399">
                  <c:v>0.19500405200000001</c:v>
                </c:pt>
                <c:pt idx="1400">
                  <c:v>0.20103420250000001</c:v>
                </c:pt>
                <c:pt idx="1401">
                  <c:v>0.1950049616</c:v>
                </c:pt>
                <c:pt idx="1402">
                  <c:v>0.1934981214</c:v>
                </c:pt>
                <c:pt idx="1403">
                  <c:v>0.18897637070000001</c:v>
                </c:pt>
                <c:pt idx="1404">
                  <c:v>0.1889764921</c:v>
                </c:pt>
                <c:pt idx="1405">
                  <c:v>0.1950060595</c:v>
                </c:pt>
                <c:pt idx="1406">
                  <c:v>0.1904838392</c:v>
                </c:pt>
                <c:pt idx="1407">
                  <c:v>0.18897621479999999</c:v>
                </c:pt>
                <c:pt idx="1408">
                  <c:v>0.18746847999999999</c:v>
                </c:pt>
                <c:pt idx="1409">
                  <c:v>0.19048304169999999</c:v>
                </c:pt>
                <c:pt idx="1410">
                  <c:v>0.18746781179999999</c:v>
                </c:pt>
                <c:pt idx="1411">
                  <c:v>0.1859601806</c:v>
                </c:pt>
                <c:pt idx="1412">
                  <c:v>0.18143751750000001</c:v>
                </c:pt>
                <c:pt idx="1413">
                  <c:v>0.18294440779999999</c:v>
                </c:pt>
                <c:pt idx="1414">
                  <c:v>0.18143678520000001</c:v>
                </c:pt>
                <c:pt idx="1415">
                  <c:v>0.18595852060000001</c:v>
                </c:pt>
                <c:pt idx="1416">
                  <c:v>0.1844509204</c:v>
                </c:pt>
                <c:pt idx="1417">
                  <c:v>0.1769135161</c:v>
                </c:pt>
                <c:pt idx="1418">
                  <c:v>0.1829425851</c:v>
                </c:pt>
                <c:pt idx="1419">
                  <c:v>0.18444973000000001</c:v>
                </c:pt>
                <c:pt idx="1420">
                  <c:v>0.1814344712</c:v>
                </c:pt>
                <c:pt idx="1421">
                  <c:v>0.1844490258</c:v>
                </c:pt>
                <c:pt idx="1422">
                  <c:v>0.18143382999999999</c:v>
                </c:pt>
                <c:pt idx="1423">
                  <c:v>0.17691131500000001</c:v>
                </c:pt>
                <c:pt idx="1424">
                  <c:v>0.1829407492</c:v>
                </c:pt>
                <c:pt idx="1425">
                  <c:v>0.1769110035</c:v>
                </c:pt>
                <c:pt idx="1426">
                  <c:v>0.17238883120000001</c:v>
                </c:pt>
                <c:pt idx="1427">
                  <c:v>0.17841864139999999</c:v>
                </c:pt>
                <c:pt idx="1428">
                  <c:v>0.1784191131</c:v>
                </c:pt>
                <c:pt idx="1429">
                  <c:v>0.1708824511</c:v>
                </c:pt>
                <c:pt idx="1430">
                  <c:v>0.18294221660000001</c:v>
                </c:pt>
                <c:pt idx="1431">
                  <c:v>0.18444992930000001</c:v>
                </c:pt>
                <c:pt idx="1432">
                  <c:v>0.17239141399999999</c:v>
                </c:pt>
                <c:pt idx="1433">
                  <c:v>0.17842142320000001</c:v>
                </c:pt>
                <c:pt idx="1434">
                  <c:v>0.1784215663</c:v>
                </c:pt>
                <c:pt idx="1435">
                  <c:v>0.19048073309999999</c:v>
                </c:pt>
                <c:pt idx="1436">
                  <c:v>0.19801760199999999</c:v>
                </c:pt>
                <c:pt idx="1437">
                  <c:v>0.20404687669999999</c:v>
                </c:pt>
                <c:pt idx="1438">
                  <c:v>0.20555385030000001</c:v>
                </c:pt>
                <c:pt idx="1439">
                  <c:v>0.2161053329</c:v>
                </c:pt>
                <c:pt idx="1440">
                  <c:v>0.2115826445</c:v>
                </c:pt>
                <c:pt idx="1441">
                  <c:v>0.20103064500000001</c:v>
                </c:pt>
                <c:pt idx="1442">
                  <c:v>0.2055523024</c:v>
                </c:pt>
                <c:pt idx="1443">
                  <c:v>0.19650751050000001</c:v>
                </c:pt>
                <c:pt idx="1444">
                  <c:v>0.19349254790000001</c:v>
                </c:pt>
                <c:pt idx="1445">
                  <c:v>0.2010292719</c:v>
                </c:pt>
                <c:pt idx="1446">
                  <c:v>0.19650701670000001</c:v>
                </c:pt>
                <c:pt idx="1447">
                  <c:v>0.1919847106</c:v>
                </c:pt>
                <c:pt idx="1448">
                  <c:v>0.19047722929999999</c:v>
                </c:pt>
                <c:pt idx="1449">
                  <c:v>0.19499937949999999</c:v>
                </c:pt>
                <c:pt idx="1450">
                  <c:v>0.198014142</c:v>
                </c:pt>
                <c:pt idx="1451">
                  <c:v>0.18896979080000001</c:v>
                </c:pt>
                <c:pt idx="1452">
                  <c:v>0.1949994098</c:v>
                </c:pt>
                <c:pt idx="1453">
                  <c:v>0.19499950839999999</c:v>
                </c:pt>
                <c:pt idx="1454">
                  <c:v>0.19349218479999999</c:v>
                </c:pt>
                <c:pt idx="1455">
                  <c:v>0.19198497370000001</c:v>
                </c:pt>
                <c:pt idx="1456">
                  <c:v>0.1859555423</c:v>
                </c:pt>
                <c:pt idx="1457">
                  <c:v>0.19349289140000001</c:v>
                </c:pt>
                <c:pt idx="1458">
                  <c:v>0.18294165100000001</c:v>
                </c:pt>
                <c:pt idx="1459">
                  <c:v>0.18294192400000001</c:v>
                </c:pt>
                <c:pt idx="1460">
                  <c:v>0.18897203849999999</c:v>
                </c:pt>
                <c:pt idx="1461">
                  <c:v>0.18445013760000001</c:v>
                </c:pt>
                <c:pt idx="1462">
                  <c:v>0.18294323230000001</c:v>
                </c:pt>
                <c:pt idx="1463">
                  <c:v>0.1648549396</c:v>
                </c:pt>
                <c:pt idx="1464">
                  <c:v>0.1558107343</c:v>
                </c:pt>
                <c:pt idx="1465">
                  <c:v>0.14375171849999999</c:v>
                </c:pt>
                <c:pt idx="1466">
                  <c:v>0.14073694279999999</c:v>
                </c:pt>
                <c:pt idx="1467">
                  <c:v>0.13772216709999999</c:v>
                </c:pt>
                <c:pt idx="1468">
                  <c:v>0.13621477909999999</c:v>
                </c:pt>
                <c:pt idx="1469">
                  <c:v>0.14676649450000001</c:v>
                </c:pt>
                <c:pt idx="1470">
                  <c:v>0.1648551493</c:v>
                </c:pt>
                <c:pt idx="1471">
                  <c:v>0.170884701</c:v>
                </c:pt>
                <c:pt idx="1472">
                  <c:v>0.18897335570000001</c:v>
                </c:pt>
                <c:pt idx="1473">
                  <c:v>0.19500290749999999</c:v>
                </c:pt>
                <c:pt idx="1474">
                  <c:v>0.20253984680000001</c:v>
                </c:pt>
                <c:pt idx="1475">
                  <c:v>0.20253984680000001</c:v>
                </c:pt>
                <c:pt idx="1476">
                  <c:v>0.19651029510000001</c:v>
                </c:pt>
                <c:pt idx="1477">
                  <c:v>0.19500290749999999</c:v>
                </c:pt>
                <c:pt idx="1478">
                  <c:v>0.19349551940000001</c:v>
                </c:pt>
                <c:pt idx="1479">
                  <c:v>0.19651029510000001</c:v>
                </c:pt>
                <c:pt idx="1480">
                  <c:v>0.19500290749999999</c:v>
                </c:pt>
                <c:pt idx="1481">
                  <c:v>0.19048074379999999</c:v>
                </c:pt>
                <c:pt idx="1482">
                  <c:v>0.18746596770000001</c:v>
                </c:pt>
                <c:pt idx="1483">
                  <c:v>0.18143641639999999</c:v>
                </c:pt>
                <c:pt idx="1484">
                  <c:v>0.17239208859999999</c:v>
                </c:pt>
                <c:pt idx="1485">
                  <c:v>0.1618403736</c:v>
                </c:pt>
                <c:pt idx="1486">
                  <c:v>0.15882559760000001</c:v>
                </c:pt>
                <c:pt idx="1487">
                  <c:v>0.14525910650000001</c:v>
                </c:pt>
                <c:pt idx="1488">
                  <c:v>0.13621477909999999</c:v>
                </c:pt>
                <c:pt idx="1489">
                  <c:v>0.13320000339999999</c:v>
                </c:pt>
                <c:pt idx="1490">
                  <c:v>0.13169261539999999</c:v>
                </c:pt>
                <c:pt idx="1491">
                  <c:v>0.13169261539999999</c:v>
                </c:pt>
                <c:pt idx="1492">
                  <c:v>0.13169261539999999</c:v>
                </c:pt>
                <c:pt idx="1493">
                  <c:v>0.12717045169999999</c:v>
                </c:pt>
                <c:pt idx="1494">
                  <c:v>0.12717045169999999</c:v>
                </c:pt>
                <c:pt idx="1495">
                  <c:v>0.12717045169999999</c:v>
                </c:pt>
                <c:pt idx="1496">
                  <c:v>0.12264828799999999</c:v>
                </c:pt>
                <c:pt idx="1497">
                  <c:v>0.1241556757</c:v>
                </c:pt>
                <c:pt idx="1498">
                  <c:v>0.12566306369999999</c:v>
                </c:pt>
                <c:pt idx="1499">
                  <c:v>0.12566306369999999</c:v>
                </c:pt>
                <c:pt idx="1500">
                  <c:v>0.12264828799999999</c:v>
                </c:pt>
                <c:pt idx="1501">
                  <c:v>0.12264828799999999</c:v>
                </c:pt>
                <c:pt idx="1502">
                  <c:v>0.1241556757</c:v>
                </c:pt>
                <c:pt idx="1503">
                  <c:v>0.1211409</c:v>
                </c:pt>
                <c:pt idx="1504">
                  <c:v>0.119633512</c:v>
                </c:pt>
                <c:pt idx="1505">
                  <c:v>0.119633512</c:v>
                </c:pt>
                <c:pt idx="1506">
                  <c:v>0.1181261243</c:v>
                </c:pt>
                <c:pt idx="1507">
                  <c:v>0.1166187363</c:v>
                </c:pt>
                <c:pt idx="1508">
                  <c:v>0.1166187363</c:v>
                </c:pt>
                <c:pt idx="1509">
                  <c:v>0.119633512</c:v>
                </c:pt>
                <c:pt idx="1510">
                  <c:v>0.1181261243</c:v>
                </c:pt>
                <c:pt idx="1511">
                  <c:v>0.1151113483</c:v>
                </c:pt>
                <c:pt idx="1512">
                  <c:v>0.1166187363</c:v>
                </c:pt>
                <c:pt idx="1513">
                  <c:v>0.1151113483</c:v>
                </c:pt>
                <c:pt idx="1514">
                  <c:v>0.1151113483</c:v>
                </c:pt>
                <c:pt idx="1515">
                  <c:v>0.1151113483</c:v>
                </c:pt>
                <c:pt idx="1516">
                  <c:v>0.1136039606</c:v>
                </c:pt>
                <c:pt idx="1517">
                  <c:v>0.1120965726</c:v>
                </c:pt>
                <c:pt idx="1518">
                  <c:v>0.1136039606</c:v>
                </c:pt>
                <c:pt idx="1519">
                  <c:v>0.1105891846</c:v>
                </c:pt>
                <c:pt idx="1520">
                  <c:v>0.1120965726</c:v>
                </c:pt>
                <c:pt idx="1521">
                  <c:v>0.1136039606</c:v>
                </c:pt>
                <c:pt idx="1522">
                  <c:v>0.1105891846</c:v>
                </c:pt>
                <c:pt idx="1523">
                  <c:v>0.1105891846</c:v>
                </c:pt>
                <c:pt idx="1524">
                  <c:v>0.1075744089</c:v>
                </c:pt>
                <c:pt idx="1525">
                  <c:v>0.1105891846</c:v>
                </c:pt>
                <c:pt idx="1526">
                  <c:v>0.1090817966</c:v>
                </c:pt>
                <c:pt idx="1527">
                  <c:v>0.1090817966</c:v>
                </c:pt>
                <c:pt idx="1528">
                  <c:v>0.1075744089</c:v>
                </c:pt>
                <c:pt idx="1529">
                  <c:v>0.1060670209</c:v>
                </c:pt>
                <c:pt idx="1530">
                  <c:v>0.1045596329</c:v>
                </c:pt>
                <c:pt idx="1531">
                  <c:v>0.1060670209</c:v>
                </c:pt>
                <c:pt idx="1532">
                  <c:v>0.1060670209</c:v>
                </c:pt>
                <c:pt idx="1533">
                  <c:v>0.1045596329</c:v>
                </c:pt>
                <c:pt idx="1534">
                  <c:v>0.1045596329</c:v>
                </c:pt>
                <c:pt idx="1535">
                  <c:v>0.1060670209</c:v>
                </c:pt>
                <c:pt idx="1536">
                  <c:v>0.1045596329</c:v>
                </c:pt>
                <c:pt idx="1537">
                  <c:v>0.1045596329</c:v>
                </c:pt>
                <c:pt idx="1538">
                  <c:v>0.1015448572</c:v>
                </c:pt>
                <c:pt idx="1539">
                  <c:v>0.1030522452</c:v>
                </c:pt>
                <c:pt idx="1540">
                  <c:v>0.1015448572</c:v>
                </c:pt>
                <c:pt idx="1541">
                  <c:v>0.1045596329</c:v>
                </c:pt>
                <c:pt idx="1542">
                  <c:v>0.1090817966</c:v>
                </c:pt>
                <c:pt idx="1543">
                  <c:v>0.1120965726</c:v>
                </c:pt>
                <c:pt idx="1544">
                  <c:v>0.1181261243</c:v>
                </c:pt>
                <c:pt idx="1545">
                  <c:v>0.1377221636</c:v>
                </c:pt>
                <c:pt idx="1546">
                  <c:v>0.1362147172</c:v>
                </c:pt>
                <c:pt idx="1547">
                  <c:v>0.13470702409999999</c:v>
                </c:pt>
                <c:pt idx="1548">
                  <c:v>0.1422434789</c:v>
                </c:pt>
                <c:pt idx="1549">
                  <c:v>0.14827274830000001</c:v>
                </c:pt>
                <c:pt idx="1550">
                  <c:v>0.14827213459999999</c:v>
                </c:pt>
                <c:pt idx="1551">
                  <c:v>0.1392274832</c:v>
                </c:pt>
                <c:pt idx="1552">
                  <c:v>0.1437490844</c:v>
                </c:pt>
                <c:pt idx="1553">
                  <c:v>0.14676342610000001</c:v>
                </c:pt>
                <c:pt idx="1554">
                  <c:v>0.1573150233</c:v>
                </c:pt>
                <c:pt idx="1555">
                  <c:v>0.1316892526</c:v>
                </c:pt>
                <c:pt idx="1556">
                  <c:v>0.12565974290000001</c:v>
                </c:pt>
                <c:pt idx="1557">
                  <c:v>0.11661570070000001</c:v>
                </c:pt>
                <c:pt idx="1558">
                  <c:v>0.11510880900000001</c:v>
                </c:pt>
                <c:pt idx="1559">
                  <c:v>0.1136017136</c:v>
                </c:pt>
                <c:pt idx="1560">
                  <c:v>0.11058756660000001</c:v>
                </c:pt>
                <c:pt idx="1561">
                  <c:v>0.11058788410000001</c:v>
                </c:pt>
                <c:pt idx="1562">
                  <c:v>0.11058847049999999</c:v>
                </c:pt>
                <c:pt idx="1563">
                  <c:v>0.112096312</c:v>
                </c:pt>
                <c:pt idx="1564">
                  <c:v>0.1075743</c:v>
                </c:pt>
                <c:pt idx="1565">
                  <c:v>0.1045596329</c:v>
                </c:pt>
                <c:pt idx="1566">
                  <c:v>0.1030522452</c:v>
                </c:pt>
                <c:pt idx="1567">
                  <c:v>0.1015448572</c:v>
                </c:pt>
                <c:pt idx="1568">
                  <c:v>0.1015448572</c:v>
                </c:pt>
                <c:pt idx="1569">
                  <c:v>0.1015448572</c:v>
                </c:pt>
                <c:pt idx="1570">
                  <c:v>9.85300816E-2</c:v>
                </c:pt>
                <c:pt idx="1571">
                  <c:v>0.1015448572</c:v>
                </c:pt>
                <c:pt idx="1572">
                  <c:v>0.1030522452</c:v>
                </c:pt>
                <c:pt idx="1573">
                  <c:v>9.85300816E-2</c:v>
                </c:pt>
                <c:pt idx="1574">
                  <c:v>9.85300816E-2</c:v>
                </c:pt>
                <c:pt idx="1575">
                  <c:v>9.85300816E-2</c:v>
                </c:pt>
                <c:pt idx="1576">
                  <c:v>9.7022693500000007E-2</c:v>
                </c:pt>
                <c:pt idx="1577">
                  <c:v>9.85300816E-2</c:v>
                </c:pt>
                <c:pt idx="1578">
                  <c:v>9.5515305499999995E-2</c:v>
                </c:pt>
                <c:pt idx="1579">
                  <c:v>9.7022693500000007E-2</c:v>
                </c:pt>
                <c:pt idx="1580">
                  <c:v>9.5515305499999995E-2</c:v>
                </c:pt>
                <c:pt idx="1581">
                  <c:v>9.7022693500000007E-2</c:v>
                </c:pt>
                <c:pt idx="1582">
                  <c:v>9.7022693500000007E-2</c:v>
                </c:pt>
                <c:pt idx="1583">
                  <c:v>9.4007917900000001E-2</c:v>
                </c:pt>
                <c:pt idx="1584">
                  <c:v>9.2500529799999995E-2</c:v>
                </c:pt>
                <c:pt idx="1585">
                  <c:v>9.4007917900000001E-2</c:v>
                </c:pt>
                <c:pt idx="1586">
                  <c:v>9.5515305499999995E-2</c:v>
                </c:pt>
                <c:pt idx="1587">
                  <c:v>9.4007917900000001E-2</c:v>
                </c:pt>
                <c:pt idx="1588">
                  <c:v>9.4007917900000001E-2</c:v>
                </c:pt>
                <c:pt idx="1589">
                  <c:v>9.4007917900000001E-2</c:v>
                </c:pt>
                <c:pt idx="1590">
                  <c:v>9.4007917900000001E-2</c:v>
                </c:pt>
                <c:pt idx="1591">
                  <c:v>9.2500529799999995E-2</c:v>
                </c:pt>
                <c:pt idx="1592">
                  <c:v>9.4007917900000001E-2</c:v>
                </c:pt>
                <c:pt idx="1593">
                  <c:v>9.4007917900000001E-2</c:v>
                </c:pt>
                <c:pt idx="1594">
                  <c:v>9.2500529799999995E-2</c:v>
                </c:pt>
                <c:pt idx="1595">
                  <c:v>9.2500526299999997E-2</c:v>
                </c:pt>
                <c:pt idx="1596">
                  <c:v>9.2500465399999995E-2</c:v>
                </c:pt>
                <c:pt idx="1597">
                  <c:v>9.2500148899999995E-2</c:v>
                </c:pt>
                <c:pt idx="1598">
                  <c:v>9.2499640600000002E-2</c:v>
                </c:pt>
                <c:pt idx="1599">
                  <c:v>9.2499339700000002E-2</c:v>
                </c:pt>
                <c:pt idx="1600">
                  <c:v>9.2498695699999994E-2</c:v>
                </c:pt>
                <c:pt idx="1601">
                  <c:v>9.4005763699999995E-2</c:v>
                </c:pt>
                <c:pt idx="1602">
                  <c:v>9.5512559699999999E-2</c:v>
                </c:pt>
                <c:pt idx="1603">
                  <c:v>9.2497314799999994E-2</c:v>
                </c:pt>
                <c:pt idx="1604">
                  <c:v>9.2497159600000003E-2</c:v>
                </c:pt>
                <c:pt idx="1605">
                  <c:v>9.2497051699999999E-2</c:v>
                </c:pt>
                <c:pt idx="1606">
                  <c:v>9.5511889000000003E-2</c:v>
                </c:pt>
                <c:pt idx="1607">
                  <c:v>9.4004772599999994E-2</c:v>
                </c:pt>
                <c:pt idx="1608">
                  <c:v>9.4005222900000004E-2</c:v>
                </c:pt>
                <c:pt idx="1609">
                  <c:v>9.2498102299999996E-2</c:v>
                </c:pt>
                <c:pt idx="1610">
                  <c:v>9.2498693600000001E-2</c:v>
                </c:pt>
                <c:pt idx="1611">
                  <c:v>9.0991608500000001E-2</c:v>
                </c:pt>
                <c:pt idx="1612">
                  <c:v>9.0992196999999997E-2</c:v>
                </c:pt>
                <c:pt idx="1613">
                  <c:v>9.2500091300000004E-2</c:v>
                </c:pt>
                <c:pt idx="1614">
                  <c:v>8.9485516400000006E-2</c:v>
                </c:pt>
                <c:pt idx="1615">
                  <c:v>8.7978392899999994E-2</c:v>
                </c:pt>
                <c:pt idx="1616">
                  <c:v>8.9485864900000003E-2</c:v>
                </c:pt>
                <c:pt idx="1617">
                  <c:v>9.0993385299999993E-2</c:v>
                </c:pt>
                <c:pt idx="1618">
                  <c:v>8.9486084199999996E-2</c:v>
                </c:pt>
                <c:pt idx="1619">
                  <c:v>8.9486110199999996E-2</c:v>
                </c:pt>
                <c:pt idx="1620">
                  <c:v>8.9486126499999999E-2</c:v>
                </c:pt>
                <c:pt idx="1621">
                  <c:v>8.7978730000000005E-2</c:v>
                </c:pt>
                <c:pt idx="1622">
                  <c:v>8.9486063899999996E-2</c:v>
                </c:pt>
                <c:pt idx="1623">
                  <c:v>8.7978576200000005E-2</c:v>
                </c:pt>
                <c:pt idx="1624">
                  <c:v>9.0993283899999999E-2</c:v>
                </c:pt>
                <c:pt idx="1625">
                  <c:v>8.7978336200000007E-2</c:v>
                </c:pt>
                <c:pt idx="1626">
                  <c:v>8.9485587599999999E-2</c:v>
                </c:pt>
                <c:pt idx="1627">
                  <c:v>8.9485178499999998E-2</c:v>
                </c:pt>
                <c:pt idx="1628">
                  <c:v>9.0992030400000007E-2</c:v>
                </c:pt>
                <c:pt idx="1629">
                  <c:v>9.0991734199999993E-2</c:v>
                </c:pt>
                <c:pt idx="1630">
                  <c:v>9.0991125800000003E-2</c:v>
                </c:pt>
                <c:pt idx="1631">
                  <c:v>8.7976048200000004E-2</c:v>
                </c:pt>
                <c:pt idx="1632">
                  <c:v>9.0990294200000002E-2</c:v>
                </c:pt>
                <c:pt idx="1633">
                  <c:v>8.9482494999999995E-2</c:v>
                </c:pt>
                <c:pt idx="1634">
                  <c:v>8.9482360100000005E-2</c:v>
                </c:pt>
                <c:pt idx="1635">
                  <c:v>8.7974875199999997E-2</c:v>
                </c:pt>
                <c:pt idx="1636">
                  <c:v>8.9482329099999994E-2</c:v>
                </c:pt>
                <c:pt idx="1637">
                  <c:v>8.9482647400000004E-2</c:v>
                </c:pt>
                <c:pt idx="1638">
                  <c:v>8.6468376099999994E-2</c:v>
                </c:pt>
                <c:pt idx="1639">
                  <c:v>8.7976070000000003E-2</c:v>
                </c:pt>
                <c:pt idx="1640">
                  <c:v>8.7976716799999993E-2</c:v>
                </c:pt>
                <c:pt idx="1641">
                  <c:v>8.7977040399999998E-2</c:v>
                </c:pt>
                <c:pt idx="1642">
                  <c:v>8.6470248999999999E-2</c:v>
                </c:pt>
                <c:pt idx="1643">
                  <c:v>8.7978100200000006E-2</c:v>
                </c:pt>
                <c:pt idx="1644">
                  <c:v>8.7978255399999997E-2</c:v>
                </c:pt>
                <c:pt idx="1645">
                  <c:v>8.6470978099999998E-2</c:v>
                </c:pt>
                <c:pt idx="1646">
                  <c:v>8.6470978099999998E-2</c:v>
                </c:pt>
                <c:pt idx="1647">
                  <c:v>8.6470978099999998E-2</c:v>
                </c:pt>
                <c:pt idx="1648">
                  <c:v>8.6470978099999998E-2</c:v>
                </c:pt>
                <c:pt idx="1649">
                  <c:v>8.6470978099999998E-2</c:v>
                </c:pt>
                <c:pt idx="1650">
                  <c:v>8.6470978099999998E-2</c:v>
                </c:pt>
                <c:pt idx="1651">
                  <c:v>8.6470978099999998E-2</c:v>
                </c:pt>
                <c:pt idx="1652">
                  <c:v>8.6470978099999998E-2</c:v>
                </c:pt>
                <c:pt idx="1653">
                  <c:v>8.6470978099999998E-2</c:v>
                </c:pt>
                <c:pt idx="1654">
                  <c:v>8.7978366200000005E-2</c:v>
                </c:pt>
                <c:pt idx="1655">
                  <c:v>8.6470978099999998E-2</c:v>
                </c:pt>
                <c:pt idx="1656">
                  <c:v>8.7978366200000005E-2</c:v>
                </c:pt>
                <c:pt idx="1657">
                  <c:v>8.6470978099999998E-2</c:v>
                </c:pt>
                <c:pt idx="1658">
                  <c:v>8.6470978099999998E-2</c:v>
                </c:pt>
                <c:pt idx="1659">
                  <c:v>8.49635901E-2</c:v>
                </c:pt>
                <c:pt idx="1660">
                  <c:v>8.49635901E-2</c:v>
                </c:pt>
                <c:pt idx="1661">
                  <c:v>8.49635901E-2</c:v>
                </c:pt>
                <c:pt idx="1662">
                  <c:v>8.6470978099999998E-2</c:v>
                </c:pt>
                <c:pt idx="1663">
                  <c:v>8.7978366200000005E-2</c:v>
                </c:pt>
                <c:pt idx="1664">
                  <c:v>8.49635901E-2</c:v>
                </c:pt>
                <c:pt idx="1665">
                  <c:v>8.6470978099999998E-2</c:v>
                </c:pt>
                <c:pt idx="1666">
                  <c:v>8.6470978099999998E-2</c:v>
                </c:pt>
                <c:pt idx="1667">
                  <c:v>8.49635901E-2</c:v>
                </c:pt>
                <c:pt idx="1668">
                  <c:v>8.49635901E-2</c:v>
                </c:pt>
                <c:pt idx="1669">
                  <c:v>8.49635901E-2</c:v>
                </c:pt>
                <c:pt idx="1670">
                  <c:v>8.49635901E-2</c:v>
                </c:pt>
                <c:pt idx="1671">
                  <c:v>8.7978366200000005E-2</c:v>
                </c:pt>
                <c:pt idx="1672">
                  <c:v>8.49635901E-2</c:v>
                </c:pt>
                <c:pt idx="1673">
                  <c:v>8.49635901E-2</c:v>
                </c:pt>
                <c:pt idx="1674">
                  <c:v>8.6470978099999998E-2</c:v>
                </c:pt>
                <c:pt idx="1675">
                  <c:v>8.3456202500000007E-2</c:v>
                </c:pt>
                <c:pt idx="1676">
                  <c:v>8.3456202500000007E-2</c:v>
                </c:pt>
                <c:pt idx="1677">
                  <c:v>8.49635901E-2</c:v>
                </c:pt>
                <c:pt idx="1678">
                  <c:v>8.49635901E-2</c:v>
                </c:pt>
                <c:pt idx="1679">
                  <c:v>8.49635901E-2</c:v>
                </c:pt>
                <c:pt idx="1680">
                  <c:v>8.6470978099999998E-2</c:v>
                </c:pt>
                <c:pt idx="1681">
                  <c:v>8.6470978099999998E-2</c:v>
                </c:pt>
                <c:pt idx="1682">
                  <c:v>8.6470978099999998E-2</c:v>
                </c:pt>
                <c:pt idx="1683">
                  <c:v>8.3456202500000007E-2</c:v>
                </c:pt>
                <c:pt idx="1684">
                  <c:v>8.3456202500000007E-2</c:v>
                </c:pt>
                <c:pt idx="1685">
                  <c:v>8.3456199600000003E-2</c:v>
                </c:pt>
                <c:pt idx="1686">
                  <c:v>8.4963536000000006E-2</c:v>
                </c:pt>
                <c:pt idx="1687">
                  <c:v>8.1948489400000005E-2</c:v>
                </c:pt>
                <c:pt idx="1688">
                  <c:v>8.3455434600000003E-2</c:v>
                </c:pt>
                <c:pt idx="1689">
                  <c:v>8.1947778499999999E-2</c:v>
                </c:pt>
                <c:pt idx="1690">
                  <c:v>8.3454581200000003E-2</c:v>
                </c:pt>
                <c:pt idx="1691">
                  <c:v>8.3454277199999996E-2</c:v>
                </c:pt>
                <c:pt idx="1692">
                  <c:v>8.3453685499999999E-2</c:v>
                </c:pt>
                <c:pt idx="1693">
                  <c:v>8.34531679E-2</c:v>
                </c:pt>
                <c:pt idx="1694">
                  <c:v>8.1945564200000001E-2</c:v>
                </c:pt>
                <c:pt idx="1695">
                  <c:v>8.3452663499999996E-2</c:v>
                </c:pt>
                <c:pt idx="1696">
                  <c:v>8.3452565899999998E-2</c:v>
                </c:pt>
                <c:pt idx="1697">
                  <c:v>8.3452416000000001E-2</c:v>
                </c:pt>
                <c:pt idx="1698">
                  <c:v>8.3452324199999997E-2</c:v>
                </c:pt>
                <c:pt idx="1699">
                  <c:v>8.3452298899999999E-2</c:v>
                </c:pt>
                <c:pt idx="1700">
                  <c:v>8.4959681199999998E-2</c:v>
                </c:pt>
                <c:pt idx="1701">
                  <c:v>8.3452302500000006E-2</c:v>
                </c:pt>
                <c:pt idx="1702">
                  <c:v>8.1944973899999995E-2</c:v>
                </c:pt>
                <c:pt idx="1703">
                  <c:v>8.3452477299999994E-2</c:v>
                </c:pt>
                <c:pt idx="1704">
                  <c:v>8.3452548799999998E-2</c:v>
                </c:pt>
                <c:pt idx="1705">
                  <c:v>8.1945332400000001E-2</c:v>
                </c:pt>
                <c:pt idx="1706">
                  <c:v>8.3452860000000004E-2</c:v>
                </c:pt>
                <c:pt idx="1707">
                  <c:v>8.19458671E-2</c:v>
                </c:pt>
                <c:pt idx="1708">
                  <c:v>8.1946388999999994E-2</c:v>
                </c:pt>
                <c:pt idx="1709">
                  <c:v>8.3454068199999995E-2</c:v>
                </c:pt>
                <c:pt idx="1710">
                  <c:v>8.1947272599999996E-2</c:v>
                </c:pt>
                <c:pt idx="1711">
                  <c:v>8.1947564900000006E-2</c:v>
                </c:pt>
                <c:pt idx="1712">
                  <c:v>8.1948100999999995E-2</c:v>
                </c:pt>
                <c:pt idx="1713">
                  <c:v>8.1948524699999997E-2</c:v>
                </c:pt>
                <c:pt idx="1714">
                  <c:v>8.1948675999999998E-2</c:v>
                </c:pt>
                <c:pt idx="1715">
                  <c:v>8.4963595500000003E-2</c:v>
                </c:pt>
                <c:pt idx="1716">
                  <c:v>8.7978335500000004E-2</c:v>
                </c:pt>
                <c:pt idx="1717">
                  <c:v>8.7978048599999997E-2</c:v>
                </c:pt>
                <c:pt idx="1718">
                  <c:v>9.2499714199999999E-2</c:v>
                </c:pt>
                <c:pt idx="1719">
                  <c:v>8.9484633100000002E-2</c:v>
                </c:pt>
                <c:pt idx="1720">
                  <c:v>8.7976585100000004E-2</c:v>
                </c:pt>
                <c:pt idx="1721">
                  <c:v>8.7976252199999994E-2</c:v>
                </c:pt>
                <c:pt idx="1722">
                  <c:v>8.6468241900000006E-2</c:v>
                </c:pt>
                <c:pt idx="1723">
                  <c:v>8.4960366499999995E-2</c:v>
                </c:pt>
                <c:pt idx="1724">
                  <c:v>8.3452811599999996E-2</c:v>
                </c:pt>
                <c:pt idx="1725">
                  <c:v>8.4960091000000001E-2</c:v>
                </c:pt>
                <c:pt idx="1726">
                  <c:v>8.4960155400000001E-2</c:v>
                </c:pt>
                <c:pt idx="1727">
                  <c:v>8.3453097099999998E-2</c:v>
                </c:pt>
                <c:pt idx="1728">
                  <c:v>8.3453630400000006E-2</c:v>
                </c:pt>
                <c:pt idx="1729">
                  <c:v>8.3453944399999994E-2</c:v>
                </c:pt>
                <c:pt idx="1730">
                  <c:v>8.1947221700000003E-2</c:v>
                </c:pt>
                <c:pt idx="1731">
                  <c:v>8.4962332000000002E-2</c:v>
                </c:pt>
                <c:pt idx="1732">
                  <c:v>8.1948155800000005E-2</c:v>
                </c:pt>
                <c:pt idx="1733">
                  <c:v>8.0441217800000006E-2</c:v>
                </c:pt>
                <c:pt idx="1734">
                  <c:v>8.0441357699999994E-2</c:v>
                </c:pt>
                <c:pt idx="1735">
                  <c:v>8.04414143E-2</c:v>
                </c:pt>
                <c:pt idx="1736">
                  <c:v>8.0441327500000007E-2</c:v>
                </c:pt>
                <c:pt idx="1737">
                  <c:v>8.1948365199999998E-2</c:v>
                </c:pt>
                <c:pt idx="1738">
                  <c:v>8.0440454199999997E-2</c:v>
                </c:pt>
                <c:pt idx="1739">
                  <c:v>7.8932762200000006E-2</c:v>
                </c:pt>
                <c:pt idx="1740">
                  <c:v>8.0439513599999998E-2</c:v>
                </c:pt>
                <c:pt idx="1741">
                  <c:v>8.0439196399999996E-2</c:v>
                </c:pt>
                <c:pt idx="1742">
                  <c:v>8.1946006299999999E-2</c:v>
                </c:pt>
                <c:pt idx="1743">
                  <c:v>8.0438166899999997E-2</c:v>
                </c:pt>
                <c:pt idx="1744">
                  <c:v>8.0438017000000001E-2</c:v>
                </c:pt>
                <c:pt idx="1745">
                  <c:v>7.8930517899999997E-2</c:v>
                </c:pt>
                <c:pt idx="1746">
                  <c:v>8.0437910200000004E-2</c:v>
                </c:pt>
                <c:pt idx="1747">
                  <c:v>8.0437910200000004E-2</c:v>
                </c:pt>
                <c:pt idx="1748">
                  <c:v>7.8930517899999997E-2</c:v>
                </c:pt>
                <c:pt idx="1749">
                  <c:v>8.0437910200000004E-2</c:v>
                </c:pt>
                <c:pt idx="1750">
                  <c:v>8.0437910200000004E-2</c:v>
                </c:pt>
                <c:pt idx="1751">
                  <c:v>8.0437910200000004E-2</c:v>
                </c:pt>
                <c:pt idx="1752">
                  <c:v>7.7423125600000003E-2</c:v>
                </c:pt>
                <c:pt idx="1753">
                  <c:v>7.7423125600000003E-2</c:v>
                </c:pt>
                <c:pt idx="1754">
                  <c:v>7.7423125600000003E-2</c:v>
                </c:pt>
                <c:pt idx="1755">
                  <c:v>7.8930517899999997E-2</c:v>
                </c:pt>
                <c:pt idx="1756">
                  <c:v>7.8930517899999997E-2</c:v>
                </c:pt>
                <c:pt idx="1757">
                  <c:v>7.8930517899999997E-2</c:v>
                </c:pt>
                <c:pt idx="1758">
                  <c:v>7.8930517899999997E-2</c:v>
                </c:pt>
                <c:pt idx="1759">
                  <c:v>7.7423125600000003E-2</c:v>
                </c:pt>
                <c:pt idx="1760">
                  <c:v>8.0437910200000004E-2</c:v>
                </c:pt>
                <c:pt idx="1761">
                  <c:v>7.8930517899999997E-2</c:v>
                </c:pt>
                <c:pt idx="1762">
                  <c:v>7.7423125600000003E-2</c:v>
                </c:pt>
                <c:pt idx="1763">
                  <c:v>7.7423125600000003E-2</c:v>
                </c:pt>
                <c:pt idx="1764">
                  <c:v>7.8930517899999997E-2</c:v>
                </c:pt>
                <c:pt idx="1765">
                  <c:v>7.8930517899999997E-2</c:v>
                </c:pt>
                <c:pt idx="1766">
                  <c:v>7.8930517899999997E-2</c:v>
                </c:pt>
                <c:pt idx="1767">
                  <c:v>8.0437910200000004E-2</c:v>
                </c:pt>
                <c:pt idx="1768">
                  <c:v>7.8930517899999997E-2</c:v>
                </c:pt>
                <c:pt idx="1769">
                  <c:v>7.7423125600000003E-2</c:v>
                </c:pt>
                <c:pt idx="1770">
                  <c:v>7.7423125600000003E-2</c:v>
                </c:pt>
                <c:pt idx="1771">
                  <c:v>7.7423125600000003E-2</c:v>
                </c:pt>
                <c:pt idx="1772">
                  <c:v>7.8930517899999997E-2</c:v>
                </c:pt>
                <c:pt idx="1773">
                  <c:v>7.7423125600000003E-2</c:v>
                </c:pt>
                <c:pt idx="1774">
                  <c:v>7.7423125600000003E-2</c:v>
                </c:pt>
                <c:pt idx="1775">
                  <c:v>7.7423125600000003E-2</c:v>
                </c:pt>
                <c:pt idx="1776">
                  <c:v>7.7423125600000003E-2</c:v>
                </c:pt>
                <c:pt idx="1777">
                  <c:v>7.5915733400000004E-2</c:v>
                </c:pt>
                <c:pt idx="1778">
                  <c:v>7.7423125600000003E-2</c:v>
                </c:pt>
                <c:pt idx="1779">
                  <c:v>7.7423125600000003E-2</c:v>
                </c:pt>
                <c:pt idx="1780">
                  <c:v>7.5915733400000004E-2</c:v>
                </c:pt>
                <c:pt idx="1781">
                  <c:v>7.5915733400000004E-2</c:v>
                </c:pt>
                <c:pt idx="1782">
                  <c:v>7.8930517899999997E-2</c:v>
                </c:pt>
                <c:pt idx="1783">
                  <c:v>7.5915733400000004E-2</c:v>
                </c:pt>
                <c:pt idx="1784">
                  <c:v>7.7423125600000003E-2</c:v>
                </c:pt>
                <c:pt idx="1785">
                  <c:v>7.7423125600000003E-2</c:v>
                </c:pt>
                <c:pt idx="1786">
                  <c:v>7.7423125600000003E-2</c:v>
                </c:pt>
                <c:pt idx="1787">
                  <c:v>7.4408341099999997E-2</c:v>
                </c:pt>
                <c:pt idx="1788">
                  <c:v>7.7423125600000003E-2</c:v>
                </c:pt>
                <c:pt idx="1789">
                  <c:v>7.7423125600000003E-2</c:v>
                </c:pt>
                <c:pt idx="1790">
                  <c:v>7.5915733400000004E-2</c:v>
                </c:pt>
                <c:pt idx="1791">
                  <c:v>7.7423125600000003E-2</c:v>
                </c:pt>
                <c:pt idx="1792">
                  <c:v>7.5915733400000004E-2</c:v>
                </c:pt>
                <c:pt idx="1793">
                  <c:v>7.7423125600000003E-2</c:v>
                </c:pt>
                <c:pt idx="1794">
                  <c:v>7.7423125600000003E-2</c:v>
                </c:pt>
                <c:pt idx="1795">
                  <c:v>7.5915733400000004E-2</c:v>
                </c:pt>
                <c:pt idx="1796">
                  <c:v>7.5915733400000004E-2</c:v>
                </c:pt>
                <c:pt idx="1797">
                  <c:v>7.5915733400000004E-2</c:v>
                </c:pt>
                <c:pt idx="1798">
                  <c:v>7.5915733400000004E-2</c:v>
                </c:pt>
                <c:pt idx="1799">
                  <c:v>7.5915733400000004E-2</c:v>
                </c:pt>
                <c:pt idx="1800">
                  <c:v>7.7423125600000003E-2</c:v>
                </c:pt>
                <c:pt idx="1801">
                  <c:v>7.5915733400000004E-2</c:v>
                </c:pt>
                <c:pt idx="1802">
                  <c:v>7.7423125600000003E-2</c:v>
                </c:pt>
                <c:pt idx="1803">
                  <c:v>7.7423125600000003E-2</c:v>
                </c:pt>
                <c:pt idx="1804">
                  <c:v>7.7423125600000003E-2</c:v>
                </c:pt>
                <c:pt idx="1805">
                  <c:v>7.7423125600000003E-2</c:v>
                </c:pt>
                <c:pt idx="1806">
                  <c:v>7.7423125600000003E-2</c:v>
                </c:pt>
                <c:pt idx="1807">
                  <c:v>7.5915733400000004E-2</c:v>
                </c:pt>
                <c:pt idx="1808">
                  <c:v>7.7423125600000003E-2</c:v>
                </c:pt>
                <c:pt idx="1809">
                  <c:v>7.5915733400000004E-2</c:v>
                </c:pt>
                <c:pt idx="1810">
                  <c:v>7.5915733400000004E-2</c:v>
                </c:pt>
                <c:pt idx="1811">
                  <c:v>7.5915733400000004E-2</c:v>
                </c:pt>
                <c:pt idx="1812">
                  <c:v>7.5915733400000004E-2</c:v>
                </c:pt>
                <c:pt idx="1813">
                  <c:v>7.5915733400000004E-2</c:v>
                </c:pt>
                <c:pt idx="1814">
                  <c:v>7.5915733400000004E-2</c:v>
                </c:pt>
                <c:pt idx="1815">
                  <c:v>7.4408341099999997E-2</c:v>
                </c:pt>
                <c:pt idx="1816">
                  <c:v>7.4408341099999997E-2</c:v>
                </c:pt>
                <c:pt idx="1817">
                  <c:v>7.2900948800000004E-2</c:v>
                </c:pt>
                <c:pt idx="1818">
                  <c:v>7.4408341099999997E-2</c:v>
                </c:pt>
                <c:pt idx="1819">
                  <c:v>7.4408341099999997E-2</c:v>
                </c:pt>
                <c:pt idx="1820">
                  <c:v>7.4408341099999997E-2</c:v>
                </c:pt>
                <c:pt idx="1821">
                  <c:v>7.2900948800000004E-2</c:v>
                </c:pt>
                <c:pt idx="1822">
                  <c:v>7.4408341099999997E-2</c:v>
                </c:pt>
                <c:pt idx="1823">
                  <c:v>7.2900948800000004E-2</c:v>
                </c:pt>
                <c:pt idx="1824">
                  <c:v>7.5915733400000004E-2</c:v>
                </c:pt>
                <c:pt idx="1825">
                  <c:v>7.5915733400000004E-2</c:v>
                </c:pt>
                <c:pt idx="1826">
                  <c:v>7.4408341099999997E-2</c:v>
                </c:pt>
                <c:pt idx="1827">
                  <c:v>7.4408341099999997E-2</c:v>
                </c:pt>
                <c:pt idx="1828">
                  <c:v>7.4408341099999997E-2</c:v>
                </c:pt>
                <c:pt idx="1829">
                  <c:v>7.2900948800000004E-2</c:v>
                </c:pt>
                <c:pt idx="1830">
                  <c:v>7.4408341099999997E-2</c:v>
                </c:pt>
                <c:pt idx="1831">
                  <c:v>7.4408341099999997E-2</c:v>
                </c:pt>
                <c:pt idx="1832">
                  <c:v>7.4408341099999997E-2</c:v>
                </c:pt>
                <c:pt idx="1833">
                  <c:v>7.2900948800000004E-2</c:v>
                </c:pt>
                <c:pt idx="1834">
                  <c:v>7.2900948800000004E-2</c:v>
                </c:pt>
                <c:pt idx="1835">
                  <c:v>7.4408344599999995E-2</c:v>
                </c:pt>
                <c:pt idx="1836">
                  <c:v>7.4408406600000004E-2</c:v>
                </c:pt>
                <c:pt idx="1837">
                  <c:v>7.2901337199999999E-2</c:v>
                </c:pt>
                <c:pt idx="1838">
                  <c:v>7.2901855500000001E-2</c:v>
                </c:pt>
                <c:pt idx="1839">
                  <c:v>7.2902161699999996E-2</c:v>
                </c:pt>
                <c:pt idx="1840">
                  <c:v>7.2902816699999998E-2</c:v>
                </c:pt>
                <c:pt idx="1841">
                  <c:v>7.4410534400000006E-2</c:v>
                </c:pt>
                <c:pt idx="1842">
                  <c:v>7.2903749800000001E-2</c:v>
                </c:pt>
                <c:pt idx="1843">
                  <c:v>7.4411606300000002E-2</c:v>
                </c:pt>
                <c:pt idx="1844">
                  <c:v>7.4411762899999997E-2</c:v>
                </c:pt>
                <c:pt idx="1845">
                  <c:v>7.5919259500000003E-2</c:v>
                </c:pt>
                <c:pt idx="1846">
                  <c:v>7.4411809600000003E-2</c:v>
                </c:pt>
                <c:pt idx="1847">
                  <c:v>7.2904100099999994E-2</c:v>
                </c:pt>
                <c:pt idx="1848">
                  <c:v>7.2903583199999997E-2</c:v>
                </c:pt>
                <c:pt idx="1849">
                  <c:v>7.4410666799999997E-2</c:v>
                </c:pt>
                <c:pt idx="1850">
                  <c:v>7.2902622700000003E-2</c:v>
                </c:pt>
                <c:pt idx="1851">
                  <c:v>7.2902294800000003E-2</c:v>
                </c:pt>
                <c:pt idx="1852">
                  <c:v>7.2901688500000006E-2</c:v>
                </c:pt>
                <c:pt idx="1853">
                  <c:v>7.2901219000000003E-2</c:v>
                </c:pt>
                <c:pt idx="1854">
                  <c:v>7.29010613E-2</c:v>
                </c:pt>
                <c:pt idx="1855">
                  <c:v>7.1393556499999997E-2</c:v>
                </c:pt>
                <c:pt idx="1856">
                  <c:v>7.2900948800000004E-2</c:v>
                </c:pt>
                <c:pt idx="1857">
                  <c:v>7.4408341099999997E-2</c:v>
                </c:pt>
                <c:pt idx="1858">
                  <c:v>7.2900948800000004E-2</c:v>
                </c:pt>
                <c:pt idx="1859">
                  <c:v>7.1393556499999997E-2</c:v>
                </c:pt>
                <c:pt idx="1860">
                  <c:v>7.2900948800000004E-2</c:v>
                </c:pt>
                <c:pt idx="1861">
                  <c:v>7.2900948800000004E-2</c:v>
                </c:pt>
                <c:pt idx="1862">
                  <c:v>7.2900948800000004E-2</c:v>
                </c:pt>
                <c:pt idx="1863">
                  <c:v>7.2900948800000004E-2</c:v>
                </c:pt>
                <c:pt idx="1864">
                  <c:v>7.1393556499999997E-2</c:v>
                </c:pt>
                <c:pt idx="1865">
                  <c:v>7.1393556499999997E-2</c:v>
                </c:pt>
                <c:pt idx="1866">
                  <c:v>7.1393556499999997E-2</c:v>
                </c:pt>
                <c:pt idx="1867">
                  <c:v>7.1393556499999997E-2</c:v>
                </c:pt>
                <c:pt idx="1868">
                  <c:v>6.9886163799999998E-2</c:v>
                </c:pt>
                <c:pt idx="1869">
                  <c:v>7.1393556499999997E-2</c:v>
                </c:pt>
                <c:pt idx="1870">
                  <c:v>7.1393556499999997E-2</c:v>
                </c:pt>
                <c:pt idx="1871">
                  <c:v>7.1393556499999997E-2</c:v>
                </c:pt>
                <c:pt idx="1872">
                  <c:v>7.1393556499999997E-2</c:v>
                </c:pt>
                <c:pt idx="1873">
                  <c:v>7.2900948800000004E-2</c:v>
                </c:pt>
                <c:pt idx="1874">
                  <c:v>7.2900948800000004E-2</c:v>
                </c:pt>
                <c:pt idx="1875">
                  <c:v>7.2900948800000004E-2</c:v>
                </c:pt>
                <c:pt idx="1876">
                  <c:v>7.1393556499999997E-2</c:v>
                </c:pt>
                <c:pt idx="1877">
                  <c:v>7.2900948800000004E-2</c:v>
                </c:pt>
                <c:pt idx="1878">
                  <c:v>7.1393556499999997E-2</c:v>
                </c:pt>
                <c:pt idx="1879">
                  <c:v>7.2900948800000004E-2</c:v>
                </c:pt>
                <c:pt idx="1880">
                  <c:v>7.1393556499999997E-2</c:v>
                </c:pt>
                <c:pt idx="1881">
                  <c:v>7.2900948800000004E-2</c:v>
                </c:pt>
                <c:pt idx="1882">
                  <c:v>6.9886163799999998E-2</c:v>
                </c:pt>
                <c:pt idx="1883">
                  <c:v>7.2900948800000004E-2</c:v>
                </c:pt>
                <c:pt idx="1884">
                  <c:v>7.2900948800000004E-2</c:v>
                </c:pt>
                <c:pt idx="1885">
                  <c:v>7.2900945199999997E-2</c:v>
                </c:pt>
                <c:pt idx="1886">
                  <c:v>7.1393493500000002E-2</c:v>
                </c:pt>
                <c:pt idx="1887">
                  <c:v>7.2900576800000005E-2</c:v>
                </c:pt>
                <c:pt idx="1888">
                  <c:v>7.2900077999999993E-2</c:v>
                </c:pt>
                <c:pt idx="1889">
                  <c:v>7.1392387700000004E-2</c:v>
                </c:pt>
                <c:pt idx="1890">
                  <c:v>7.2899142099999995E-2</c:v>
                </c:pt>
                <c:pt idx="1891">
                  <c:v>7.2898818500000004E-2</c:v>
                </c:pt>
                <c:pt idx="1892">
                  <c:v>7.2898212599999998E-2</c:v>
                </c:pt>
                <c:pt idx="1893">
                  <c:v>7.2897725600000005E-2</c:v>
                </c:pt>
                <c:pt idx="1894">
                  <c:v>7.1390154600000005E-2</c:v>
                </c:pt>
                <c:pt idx="1895">
                  <c:v>7.1389992599999993E-2</c:v>
                </c:pt>
                <c:pt idx="1896">
                  <c:v>7.1390029600000002E-2</c:v>
                </c:pt>
                <c:pt idx="1897">
                  <c:v>7.1390322899999997E-2</c:v>
                </c:pt>
                <c:pt idx="1898">
                  <c:v>7.13908345E-2</c:v>
                </c:pt>
                <c:pt idx="1899">
                  <c:v>7.2898539700000001E-2</c:v>
                </c:pt>
                <c:pt idx="1900">
                  <c:v>6.9884420899999994E-2</c:v>
                </c:pt>
                <c:pt idx="1901">
                  <c:v>7.1392154599999993E-2</c:v>
                </c:pt>
                <c:pt idx="1902">
                  <c:v>7.1392783599999995E-2</c:v>
                </c:pt>
                <c:pt idx="1903">
                  <c:v>7.1393273500000007E-2</c:v>
                </c:pt>
                <c:pt idx="1904">
                  <c:v>6.9886045999999993E-2</c:v>
                </c:pt>
                <c:pt idx="1905">
                  <c:v>7.1393552599999993E-2</c:v>
                </c:pt>
                <c:pt idx="1906">
                  <c:v>6.9886095100000004E-2</c:v>
                </c:pt>
                <c:pt idx="1907">
                  <c:v>6.9885757300000004E-2</c:v>
                </c:pt>
                <c:pt idx="1908">
                  <c:v>7.1392610199999998E-2</c:v>
                </c:pt>
                <c:pt idx="1909">
                  <c:v>6.9884898299999998E-2</c:v>
                </c:pt>
                <c:pt idx="1910">
                  <c:v>7.1391615899999997E-2</c:v>
                </c:pt>
                <c:pt idx="1911">
                  <c:v>6.9883884699999996E-2</c:v>
                </c:pt>
                <c:pt idx="1912">
                  <c:v>6.9883271699999999E-2</c:v>
                </c:pt>
                <c:pt idx="1913">
                  <c:v>6.9882813899999993E-2</c:v>
                </c:pt>
                <c:pt idx="1914">
                  <c:v>7.1390068000000001E-2</c:v>
                </c:pt>
                <c:pt idx="1915">
                  <c:v>6.9882613800000007E-2</c:v>
                </c:pt>
                <c:pt idx="1916">
                  <c:v>6.9882702500000005E-2</c:v>
                </c:pt>
                <c:pt idx="1917">
                  <c:v>6.9883058799999995E-2</c:v>
                </c:pt>
                <c:pt idx="1918">
                  <c:v>6.9883589999999995E-2</c:v>
                </c:pt>
                <c:pt idx="1919">
                  <c:v>6.9883896500000001E-2</c:v>
                </c:pt>
                <c:pt idx="1920">
                  <c:v>6.68697548E-2</c:v>
                </c:pt>
                <c:pt idx="1921">
                  <c:v>6.8377470400000001E-2</c:v>
                </c:pt>
                <c:pt idx="1922">
                  <c:v>6.9885452599999995E-2</c:v>
                </c:pt>
                <c:pt idx="1923">
                  <c:v>6.8378512399999994E-2</c:v>
                </c:pt>
                <c:pt idx="1924">
                  <c:v>6.9886056299999999E-2</c:v>
                </c:pt>
                <c:pt idx="1925">
                  <c:v>6.9886163799999998E-2</c:v>
                </c:pt>
                <c:pt idx="1926">
                  <c:v>6.9886163799999998E-2</c:v>
                </c:pt>
                <c:pt idx="1927">
                  <c:v>6.9886163799999998E-2</c:v>
                </c:pt>
                <c:pt idx="1928">
                  <c:v>6.9886163799999998E-2</c:v>
                </c:pt>
                <c:pt idx="1929">
                  <c:v>7.1393556499999997E-2</c:v>
                </c:pt>
                <c:pt idx="1930">
                  <c:v>6.9886163799999998E-2</c:v>
                </c:pt>
                <c:pt idx="1931">
                  <c:v>7.1393556499999997E-2</c:v>
                </c:pt>
                <c:pt idx="1932">
                  <c:v>6.9886163799999998E-2</c:v>
                </c:pt>
                <c:pt idx="1933">
                  <c:v>6.9886163799999998E-2</c:v>
                </c:pt>
                <c:pt idx="1934">
                  <c:v>6.8378771599999999E-2</c:v>
                </c:pt>
                <c:pt idx="1935">
                  <c:v>6.9886163799999998E-2</c:v>
                </c:pt>
                <c:pt idx="1936">
                  <c:v>6.9886163799999998E-2</c:v>
                </c:pt>
                <c:pt idx="1937">
                  <c:v>6.9886163799999998E-2</c:v>
                </c:pt>
                <c:pt idx="1938">
                  <c:v>6.8378771599999999E-2</c:v>
                </c:pt>
                <c:pt idx="1939">
                  <c:v>6.8378771599999999E-2</c:v>
                </c:pt>
                <c:pt idx="1940">
                  <c:v>7.1393556499999997E-2</c:v>
                </c:pt>
                <c:pt idx="1941">
                  <c:v>7.1393556499999997E-2</c:v>
                </c:pt>
                <c:pt idx="1942">
                  <c:v>7.1393556499999997E-2</c:v>
                </c:pt>
                <c:pt idx="1943">
                  <c:v>6.8378771599999999E-2</c:v>
                </c:pt>
                <c:pt idx="1944">
                  <c:v>6.8378771599999999E-2</c:v>
                </c:pt>
                <c:pt idx="1945">
                  <c:v>6.8378768000000006E-2</c:v>
                </c:pt>
                <c:pt idx="1946">
                  <c:v>6.9886097999999994E-2</c:v>
                </c:pt>
                <c:pt idx="1947">
                  <c:v>6.8378381399999993E-2</c:v>
                </c:pt>
                <c:pt idx="1948">
                  <c:v>6.9885253899999999E-2</c:v>
                </c:pt>
                <c:pt idx="1949">
                  <c:v>6.8377552300000005E-2</c:v>
                </c:pt>
                <c:pt idx="1950">
                  <c:v>6.8376892199999997E-2</c:v>
                </c:pt>
                <c:pt idx="1951">
                  <c:v>6.9883956600000005E-2</c:v>
                </c:pt>
                <c:pt idx="1952">
                  <c:v>6.8375950599999999E-2</c:v>
                </c:pt>
                <c:pt idx="1953">
                  <c:v>6.6868080600000004E-2</c:v>
                </c:pt>
                <c:pt idx="1954">
                  <c:v>6.8375318000000004E-2</c:v>
                </c:pt>
                <c:pt idx="1955">
                  <c:v>6.6867811400000005E-2</c:v>
                </c:pt>
                <c:pt idx="1956">
                  <c:v>6.6867874100000002E-2</c:v>
                </c:pt>
                <c:pt idx="1957">
                  <c:v>6.8375596400000002E-2</c:v>
                </c:pt>
                <c:pt idx="1958">
                  <c:v>6.8376118599999994E-2</c:v>
                </c:pt>
                <c:pt idx="1959">
                  <c:v>6.6869032199999998E-2</c:v>
                </c:pt>
                <c:pt idx="1960">
                  <c:v>6.6869693300000005E-2</c:v>
                </c:pt>
                <c:pt idx="1961">
                  <c:v>6.8377418400000001E-2</c:v>
                </c:pt>
                <c:pt idx="1962">
                  <c:v>6.8378028199999996E-2</c:v>
                </c:pt>
                <c:pt idx="1963">
                  <c:v>6.6871107599999993E-2</c:v>
                </c:pt>
                <c:pt idx="1964">
                  <c:v>6.6871266100000007E-2</c:v>
                </c:pt>
                <c:pt idx="1965">
                  <c:v>6.5363986999999998E-2</c:v>
                </c:pt>
                <c:pt idx="1966">
                  <c:v>6.5363986999999998E-2</c:v>
                </c:pt>
                <c:pt idx="1967">
                  <c:v>6.8378771599999999E-2</c:v>
                </c:pt>
                <c:pt idx="1968">
                  <c:v>6.6871379300000006E-2</c:v>
                </c:pt>
                <c:pt idx="1969">
                  <c:v>6.8378771599999999E-2</c:v>
                </c:pt>
                <c:pt idx="1970">
                  <c:v>6.6871379300000006E-2</c:v>
                </c:pt>
                <c:pt idx="1971">
                  <c:v>6.6871379300000006E-2</c:v>
                </c:pt>
                <c:pt idx="1972">
                  <c:v>6.6871379300000006E-2</c:v>
                </c:pt>
                <c:pt idx="1973">
                  <c:v>6.8378771599999999E-2</c:v>
                </c:pt>
                <c:pt idx="1974">
                  <c:v>6.8378771599999999E-2</c:v>
                </c:pt>
                <c:pt idx="1975">
                  <c:v>6.6871379300000006E-2</c:v>
                </c:pt>
                <c:pt idx="1976">
                  <c:v>6.6871379300000006E-2</c:v>
                </c:pt>
                <c:pt idx="1977">
                  <c:v>6.5363986999999998E-2</c:v>
                </c:pt>
                <c:pt idx="1978">
                  <c:v>6.6871379300000006E-2</c:v>
                </c:pt>
                <c:pt idx="1979">
                  <c:v>6.5363986999999998E-2</c:v>
                </c:pt>
                <c:pt idx="1980">
                  <c:v>6.5363986999999998E-2</c:v>
                </c:pt>
                <c:pt idx="1981">
                  <c:v>6.6871379300000006E-2</c:v>
                </c:pt>
                <c:pt idx="1982">
                  <c:v>7.1393556499999997E-2</c:v>
                </c:pt>
                <c:pt idx="1983">
                  <c:v>7.1393556499999997E-2</c:v>
                </c:pt>
                <c:pt idx="1984">
                  <c:v>7.1393556499999997E-2</c:v>
                </c:pt>
                <c:pt idx="1985">
                  <c:v>7.2900945199999997E-2</c:v>
                </c:pt>
                <c:pt idx="1986">
                  <c:v>7.1393490599999998E-2</c:v>
                </c:pt>
                <c:pt idx="1987">
                  <c:v>6.9885774400000003E-2</c:v>
                </c:pt>
                <c:pt idx="1988">
                  <c:v>7.1392647300000001E-2</c:v>
                </c:pt>
                <c:pt idx="1989">
                  <c:v>7.1392339999999999E-2</c:v>
                </c:pt>
                <c:pt idx="1990">
                  <c:v>7.1391681799999995E-2</c:v>
                </c:pt>
                <c:pt idx="1991">
                  <c:v>7.1391351800000002E-2</c:v>
                </c:pt>
                <c:pt idx="1992">
                  <c:v>7.2898138200000004E-2</c:v>
                </c:pt>
                <c:pt idx="1993">
                  <c:v>7.1390269899999997E-2</c:v>
                </c:pt>
                <c:pt idx="1994">
                  <c:v>6.9882714600000007E-2</c:v>
                </c:pt>
                <c:pt idx="1995">
                  <c:v>6.8375207600000001E-2</c:v>
                </c:pt>
                <c:pt idx="1996">
                  <c:v>6.8375261800000003E-2</c:v>
                </c:pt>
                <c:pt idx="1997">
                  <c:v>6.9882941300000001E-2</c:v>
                </c:pt>
                <c:pt idx="1998">
                  <c:v>6.6868610999999994E-2</c:v>
                </c:pt>
                <c:pt idx="1999">
                  <c:v>6.8376283800000007E-2</c:v>
                </c:pt>
                <c:pt idx="2000">
                  <c:v>6.8376890100000004E-2</c:v>
                </c:pt>
                <c:pt idx="2001">
                  <c:v>6.6869807899999995E-2</c:v>
                </c:pt>
                <c:pt idx="2002">
                  <c:v>6.9885197999999996E-2</c:v>
                </c:pt>
                <c:pt idx="2003">
                  <c:v>6.9885714900000007E-2</c:v>
                </c:pt>
                <c:pt idx="2004">
                  <c:v>6.8378528800000005E-2</c:v>
                </c:pt>
                <c:pt idx="2005">
                  <c:v>6.8378799000000004E-2</c:v>
                </c:pt>
                <c:pt idx="2006">
                  <c:v>6.8378884799999998E-2</c:v>
                </c:pt>
                <c:pt idx="2007">
                  <c:v>6.6871628799999999E-2</c:v>
                </c:pt>
                <c:pt idx="2008">
                  <c:v>6.6871717499999997E-2</c:v>
                </c:pt>
                <c:pt idx="2009">
                  <c:v>6.8379135399999999E-2</c:v>
                </c:pt>
                <c:pt idx="2010">
                  <c:v>7.1393936000000005E-2</c:v>
                </c:pt>
                <c:pt idx="2011">
                  <c:v>6.9886534799999997E-2</c:v>
                </c:pt>
                <c:pt idx="2012">
                  <c:v>6.9886480299999998E-2</c:v>
                </c:pt>
                <c:pt idx="2013">
                  <c:v>6.8378986200000005E-2</c:v>
                </c:pt>
                <c:pt idx="2014">
                  <c:v>6.83789172E-2</c:v>
                </c:pt>
                <c:pt idx="2015">
                  <c:v>6.8378741300000004E-2</c:v>
                </c:pt>
                <c:pt idx="2016">
                  <c:v>6.9885994000000007E-2</c:v>
                </c:pt>
                <c:pt idx="2017">
                  <c:v>6.9885576399999996E-2</c:v>
                </c:pt>
                <c:pt idx="2018">
                  <c:v>6.9885027799999999E-2</c:v>
                </c:pt>
                <c:pt idx="2019">
                  <c:v>6.9884725199999997E-2</c:v>
                </c:pt>
                <c:pt idx="2020">
                  <c:v>6.8376708499999994E-2</c:v>
                </c:pt>
                <c:pt idx="2021">
                  <c:v>6.9883800699999998E-2</c:v>
                </c:pt>
                <c:pt idx="2022">
                  <c:v>6.8375856999999998E-2</c:v>
                </c:pt>
                <c:pt idx="2023">
                  <c:v>6.8375440800000006E-2</c:v>
                </c:pt>
                <c:pt idx="2024">
                  <c:v>6.6867905800000002E-2</c:v>
                </c:pt>
                <c:pt idx="2025">
                  <c:v>6.5360414199999994E-2</c:v>
                </c:pt>
                <c:pt idx="2026">
                  <c:v>6.6867865200000001E-2</c:v>
                </c:pt>
                <c:pt idx="2027">
                  <c:v>6.6868148599999996E-2</c:v>
                </c:pt>
                <c:pt idx="2028">
                  <c:v>6.8376006899999994E-2</c:v>
                </c:pt>
                <c:pt idx="2029">
                  <c:v>6.6868888700000004E-2</c:v>
                </c:pt>
                <c:pt idx="2030">
                  <c:v>6.6869495299999998E-2</c:v>
                </c:pt>
                <c:pt idx="2031">
                  <c:v>6.6869807899999995E-2</c:v>
                </c:pt>
                <c:pt idx="2032">
                  <c:v>6.6870410899999996E-2</c:v>
                </c:pt>
                <c:pt idx="2033">
                  <c:v>6.8378321899999997E-2</c:v>
                </c:pt>
                <c:pt idx="2034">
                  <c:v>6.5363743500000002E-2</c:v>
                </c:pt>
                <c:pt idx="2035">
                  <c:v>6.5364014400000003E-2</c:v>
                </c:pt>
                <c:pt idx="2036">
                  <c:v>6.5364101999999993E-2</c:v>
                </c:pt>
                <c:pt idx="2037">
                  <c:v>6.5364245400000007E-2</c:v>
                </c:pt>
                <c:pt idx="2038">
                  <c:v>6.5364344000000005E-2</c:v>
                </c:pt>
                <c:pt idx="2039">
                  <c:v>6.6871767700000001E-2</c:v>
                </c:pt>
                <c:pt idx="2040">
                  <c:v>6.6871793700000001E-2</c:v>
                </c:pt>
                <c:pt idx="2041">
                  <c:v>6.8379178799999996E-2</c:v>
                </c:pt>
                <c:pt idx="2042">
                  <c:v>6.6871733799999999E-2</c:v>
                </c:pt>
                <c:pt idx="2043">
                  <c:v>6.6871623800000002E-2</c:v>
                </c:pt>
                <c:pt idx="2044">
                  <c:v>6.5364154699999996E-2</c:v>
                </c:pt>
                <c:pt idx="2045">
                  <c:v>6.8378736699999998E-2</c:v>
                </c:pt>
                <c:pt idx="2046">
                  <c:v>6.6871191699999999E-2</c:v>
                </c:pt>
                <c:pt idx="2047">
                  <c:v>6.5363363999999993E-2</c:v>
                </c:pt>
                <c:pt idx="2048">
                  <c:v>6.5362808999999994E-2</c:v>
                </c:pt>
                <c:pt idx="2049">
                  <c:v>6.5362506000000001E-2</c:v>
                </c:pt>
                <c:pt idx="2050">
                  <c:v>6.5361888000000007E-2</c:v>
                </c:pt>
                <c:pt idx="2051">
                  <c:v>6.5361588999999998E-2</c:v>
                </c:pt>
                <c:pt idx="2052">
                  <c:v>6.6868445499999998E-2</c:v>
                </c:pt>
                <c:pt idx="2053">
                  <c:v>6.6868038199999993E-2</c:v>
                </c:pt>
                <c:pt idx="2054">
                  <c:v>6.5360506700000001E-2</c:v>
                </c:pt>
                <c:pt idx="2055">
                  <c:v>6.5360411300000004E-2</c:v>
                </c:pt>
                <c:pt idx="2056">
                  <c:v>6.3853014400000005E-2</c:v>
                </c:pt>
                <c:pt idx="2057">
                  <c:v>6.5360411300000004E-2</c:v>
                </c:pt>
                <c:pt idx="2058">
                  <c:v>6.5360411300000004E-2</c:v>
                </c:pt>
                <c:pt idx="2059">
                  <c:v>6.5360411300000004E-2</c:v>
                </c:pt>
                <c:pt idx="2060">
                  <c:v>6.6867807900000006E-2</c:v>
                </c:pt>
                <c:pt idx="2061">
                  <c:v>6.3853014400000005E-2</c:v>
                </c:pt>
                <c:pt idx="2062">
                  <c:v>6.5360411300000004E-2</c:v>
                </c:pt>
                <c:pt idx="2063">
                  <c:v>6.5360411300000004E-2</c:v>
                </c:pt>
                <c:pt idx="2064">
                  <c:v>6.5360411300000004E-2</c:v>
                </c:pt>
                <c:pt idx="2065">
                  <c:v>6.5360411300000004E-2</c:v>
                </c:pt>
                <c:pt idx="2066">
                  <c:v>6.5360411300000004E-2</c:v>
                </c:pt>
                <c:pt idx="2067">
                  <c:v>6.3853014400000005E-2</c:v>
                </c:pt>
                <c:pt idx="2068">
                  <c:v>6.3853014400000005E-2</c:v>
                </c:pt>
                <c:pt idx="2069">
                  <c:v>6.5360411300000004E-2</c:v>
                </c:pt>
                <c:pt idx="2070">
                  <c:v>6.5360411300000004E-2</c:v>
                </c:pt>
                <c:pt idx="2071">
                  <c:v>6.3853014400000005E-2</c:v>
                </c:pt>
                <c:pt idx="2072">
                  <c:v>6.3853014400000005E-2</c:v>
                </c:pt>
                <c:pt idx="2073">
                  <c:v>6.3853014400000005E-2</c:v>
                </c:pt>
                <c:pt idx="2074">
                  <c:v>6.5360411300000004E-2</c:v>
                </c:pt>
                <c:pt idx="2075">
                  <c:v>6.5360411300000004E-2</c:v>
                </c:pt>
                <c:pt idx="2076">
                  <c:v>6.6867807900000006E-2</c:v>
                </c:pt>
                <c:pt idx="2077">
                  <c:v>6.2345617800000003E-2</c:v>
                </c:pt>
                <c:pt idx="2078">
                  <c:v>6.2345617800000003E-2</c:v>
                </c:pt>
                <c:pt idx="2079">
                  <c:v>6.5360411300000004E-2</c:v>
                </c:pt>
                <c:pt idx="2080">
                  <c:v>6.5360411300000004E-2</c:v>
                </c:pt>
                <c:pt idx="2081">
                  <c:v>6.5360411300000004E-2</c:v>
                </c:pt>
                <c:pt idx="2082">
                  <c:v>6.5360411300000004E-2</c:v>
                </c:pt>
                <c:pt idx="2083">
                  <c:v>6.6867807900000006E-2</c:v>
                </c:pt>
                <c:pt idx="2084">
                  <c:v>6.6867807900000006E-2</c:v>
                </c:pt>
                <c:pt idx="2085">
                  <c:v>6.6867811400000005E-2</c:v>
                </c:pt>
                <c:pt idx="2086">
                  <c:v>6.53604775E-2</c:v>
                </c:pt>
                <c:pt idx="2087">
                  <c:v>6.5360803999999995E-2</c:v>
                </c:pt>
                <c:pt idx="2088">
                  <c:v>6.3853931799999999E-2</c:v>
                </c:pt>
                <c:pt idx="2089">
                  <c:v>6.5361637E-2</c:v>
                </c:pt>
                <c:pt idx="2090">
                  <c:v>6.6869693300000005E-2</c:v>
                </c:pt>
                <c:pt idx="2091">
                  <c:v>6.6870024299999997E-2</c:v>
                </c:pt>
                <c:pt idx="2092">
                  <c:v>6.5363241899999994E-2</c:v>
                </c:pt>
                <c:pt idx="2093">
                  <c:v>6.3856322399999998E-2</c:v>
                </c:pt>
                <c:pt idx="2094">
                  <c:v>6.53638738E-2</c:v>
                </c:pt>
                <c:pt idx="2095">
                  <c:v>6.5363983400000006E-2</c:v>
                </c:pt>
                <c:pt idx="2096">
                  <c:v>6.5363920800000003E-2</c:v>
                </c:pt>
                <c:pt idx="2097">
                  <c:v>6.5363595699999999E-2</c:v>
                </c:pt>
                <c:pt idx="2098">
                  <c:v>6.3855680100000006E-2</c:v>
                </c:pt>
                <c:pt idx="2099">
                  <c:v>6.5362764500000003E-2</c:v>
                </c:pt>
                <c:pt idx="2100">
                  <c:v>6.3854708199999999E-2</c:v>
                </c:pt>
                <c:pt idx="2101">
                  <c:v>6.5361771599999993E-2</c:v>
                </c:pt>
                <c:pt idx="2102">
                  <c:v>6.5361158899999994E-2</c:v>
                </c:pt>
                <c:pt idx="2103">
                  <c:v>6.3853287800000005E-2</c:v>
                </c:pt>
                <c:pt idx="2104">
                  <c:v>6.5360524899999994E-2</c:v>
                </c:pt>
                <c:pt idx="2105">
                  <c:v>6.3853014400000005E-2</c:v>
                </c:pt>
                <c:pt idx="2106">
                  <c:v>6.5360411300000004E-2</c:v>
                </c:pt>
                <c:pt idx="2107">
                  <c:v>6.6867807900000006E-2</c:v>
                </c:pt>
                <c:pt idx="2108">
                  <c:v>6.3853014400000005E-2</c:v>
                </c:pt>
                <c:pt idx="2109">
                  <c:v>6.3853014400000005E-2</c:v>
                </c:pt>
                <c:pt idx="2110">
                  <c:v>6.5360411300000004E-2</c:v>
                </c:pt>
                <c:pt idx="2111">
                  <c:v>6.5360411300000004E-2</c:v>
                </c:pt>
                <c:pt idx="2112">
                  <c:v>6.3853014400000005E-2</c:v>
                </c:pt>
                <c:pt idx="2113">
                  <c:v>6.2345617800000003E-2</c:v>
                </c:pt>
                <c:pt idx="2114">
                  <c:v>6.5360411300000004E-2</c:v>
                </c:pt>
                <c:pt idx="2115">
                  <c:v>6.3853014400000005E-2</c:v>
                </c:pt>
                <c:pt idx="2116">
                  <c:v>6.5360411300000004E-2</c:v>
                </c:pt>
                <c:pt idx="2117">
                  <c:v>6.2345617800000003E-2</c:v>
                </c:pt>
                <c:pt idx="2118">
                  <c:v>6.2345617800000003E-2</c:v>
                </c:pt>
                <c:pt idx="2119">
                  <c:v>6.5360411300000004E-2</c:v>
                </c:pt>
                <c:pt idx="2120">
                  <c:v>6.6867807900000006E-2</c:v>
                </c:pt>
                <c:pt idx="2121">
                  <c:v>6.3853014400000005E-2</c:v>
                </c:pt>
                <c:pt idx="2122">
                  <c:v>6.3853014400000005E-2</c:v>
                </c:pt>
                <c:pt idx="2123">
                  <c:v>6.3853014400000005E-2</c:v>
                </c:pt>
                <c:pt idx="2124">
                  <c:v>6.3853014400000005E-2</c:v>
                </c:pt>
                <c:pt idx="2125">
                  <c:v>6.5360414899999997E-2</c:v>
                </c:pt>
                <c:pt idx="2126">
                  <c:v>6.3853081000000006E-2</c:v>
                </c:pt>
                <c:pt idx="2127">
                  <c:v>6.3853407400000006E-2</c:v>
                </c:pt>
                <c:pt idx="2128">
                  <c:v>6.6868723199999994E-2</c:v>
                </c:pt>
                <c:pt idx="2129">
                  <c:v>6.3854241899999997E-2</c:v>
                </c:pt>
                <c:pt idx="2130">
                  <c:v>6.3854904399999995E-2</c:v>
                </c:pt>
                <c:pt idx="2131">
                  <c:v>6.23478425E-2</c:v>
                </c:pt>
                <c:pt idx="2132">
                  <c:v>6.3855848500000006E-2</c:v>
                </c:pt>
                <c:pt idx="2133">
                  <c:v>6.23489297E-2</c:v>
                </c:pt>
                <c:pt idx="2134">
                  <c:v>6.3856481100000001E-2</c:v>
                </c:pt>
                <c:pt idx="2135">
                  <c:v>6.3856591500000004E-2</c:v>
                </c:pt>
                <c:pt idx="2136">
                  <c:v>6.3856537699999993E-2</c:v>
                </c:pt>
                <c:pt idx="2137">
                  <c:v>6.5363647400000002E-2</c:v>
                </c:pt>
                <c:pt idx="2138">
                  <c:v>6.5363185599999998E-2</c:v>
                </c:pt>
                <c:pt idx="2139">
                  <c:v>6.5362908299999994E-2</c:v>
                </c:pt>
                <c:pt idx="2140">
                  <c:v>6.3854906899999994E-2</c:v>
                </c:pt>
                <c:pt idx="2141">
                  <c:v>6.5361987999999996E-2</c:v>
                </c:pt>
                <c:pt idx="2142">
                  <c:v>6.3853988400000006E-2</c:v>
                </c:pt>
                <c:pt idx="2143">
                  <c:v>6.5360863399999997E-2</c:v>
                </c:pt>
                <c:pt idx="2144">
                  <c:v>6.6868052100000006E-2</c:v>
                </c:pt>
                <c:pt idx="2145">
                  <c:v>6.5360383499999994E-2</c:v>
                </c:pt>
                <c:pt idx="2146">
                  <c:v>6.3852900099999998E-2</c:v>
                </c:pt>
                <c:pt idx="2147">
                  <c:v>6.3852763100000001E-2</c:v>
                </c:pt>
                <c:pt idx="2148">
                  <c:v>6.3852674100000006E-2</c:v>
                </c:pt>
                <c:pt idx="2149">
                  <c:v>6.53600446E-2</c:v>
                </c:pt>
                <c:pt idx="2150">
                  <c:v>6.5360027500000001E-2</c:v>
                </c:pt>
                <c:pt idx="2151">
                  <c:v>6.5360037199999999E-2</c:v>
                </c:pt>
                <c:pt idx="2152">
                  <c:v>6.3852695099999995E-2</c:v>
                </c:pt>
                <c:pt idx="2153">
                  <c:v>6.5360195199999999E-2</c:v>
                </c:pt>
                <c:pt idx="2154">
                  <c:v>6.5360264599999995E-2</c:v>
                </c:pt>
                <c:pt idx="2155">
                  <c:v>6.5360441899999996E-2</c:v>
                </c:pt>
                <c:pt idx="2156">
                  <c:v>6.5360586799999995E-2</c:v>
                </c:pt>
                <c:pt idx="2157">
                  <c:v>6.5361027200000005E-2</c:v>
                </c:pt>
                <c:pt idx="2158">
                  <c:v>6.5361607099999997E-2</c:v>
                </c:pt>
                <c:pt idx="2159">
                  <c:v>6.5361926099999995E-2</c:v>
                </c:pt>
                <c:pt idx="2160">
                  <c:v>6.3855181699999999E-2</c:v>
                </c:pt>
                <c:pt idx="2161">
                  <c:v>6.5362887699999997E-2</c:v>
                </c:pt>
                <c:pt idx="2162">
                  <c:v>6.3856046799999996E-2</c:v>
                </c:pt>
                <c:pt idx="2163">
                  <c:v>6.3856442299999996E-2</c:v>
                </c:pt>
                <c:pt idx="2164">
                  <c:v>6.2349165400000003E-2</c:v>
                </c:pt>
                <c:pt idx="2165">
                  <c:v>6.23491875E-2</c:v>
                </c:pt>
                <c:pt idx="2166">
                  <c:v>6.2349108799999997E-2</c:v>
                </c:pt>
                <c:pt idx="2167">
                  <c:v>6.2348837499999997E-2</c:v>
                </c:pt>
                <c:pt idx="2168">
                  <c:v>6.2348442699999999E-2</c:v>
                </c:pt>
                <c:pt idx="2169">
                  <c:v>6.2348209199999997E-2</c:v>
                </c:pt>
                <c:pt idx="2170">
                  <c:v>6.2347691199999999E-2</c:v>
                </c:pt>
                <c:pt idx="2171">
                  <c:v>6.0840020500000001E-2</c:v>
                </c:pt>
                <c:pt idx="2172">
                  <c:v>6.3854244700000007E-2</c:v>
                </c:pt>
                <c:pt idx="2173">
                  <c:v>6.2346293900000002E-2</c:v>
                </c:pt>
                <c:pt idx="2174">
                  <c:v>6.3853426300000002E-2</c:v>
                </c:pt>
                <c:pt idx="2175">
                  <c:v>6.2345551300000003E-2</c:v>
                </c:pt>
                <c:pt idx="2176">
                  <c:v>6.2345310299999998E-2</c:v>
                </c:pt>
                <c:pt idx="2177">
                  <c:v>6.2344781600000003E-2</c:v>
                </c:pt>
                <c:pt idx="2178">
                  <c:v>6.2344217700000003E-2</c:v>
                </c:pt>
                <c:pt idx="2179">
                  <c:v>6.2343933599999998E-2</c:v>
                </c:pt>
                <c:pt idx="2180">
                  <c:v>6.3850780499999996E-2</c:v>
                </c:pt>
                <c:pt idx="2181">
                  <c:v>6.3850520999999993E-2</c:v>
                </c:pt>
                <c:pt idx="2182">
                  <c:v>6.3850056399999994E-2</c:v>
                </c:pt>
                <c:pt idx="2183">
                  <c:v>6.3849691900000005E-2</c:v>
                </c:pt>
                <c:pt idx="2184">
                  <c:v>6.3849558000000001E-2</c:v>
                </c:pt>
                <c:pt idx="2185">
                  <c:v>6.2342007999999997E-2</c:v>
                </c:pt>
                <c:pt idx="2186">
                  <c:v>6.5356828199999994E-2</c:v>
                </c:pt>
                <c:pt idx="2187">
                  <c:v>6.5357069200000006E-2</c:v>
                </c:pt>
                <c:pt idx="2188">
                  <c:v>6.6864921399999999E-2</c:v>
                </c:pt>
                <c:pt idx="2189">
                  <c:v>6.5357802500000006E-2</c:v>
                </c:pt>
                <c:pt idx="2190">
                  <c:v>6.5358430499999995E-2</c:v>
                </c:pt>
                <c:pt idx="2191">
                  <c:v>6.6866156699999998E-2</c:v>
                </c:pt>
                <c:pt idx="2192">
                  <c:v>6.5359393500000001E-2</c:v>
                </c:pt>
                <c:pt idx="2193">
                  <c:v>6.3852544100000005E-2</c:v>
                </c:pt>
                <c:pt idx="2194">
                  <c:v>6.2345365100000001E-2</c:v>
                </c:pt>
                <c:pt idx="2195">
                  <c:v>6.3853042200000001E-2</c:v>
                </c:pt>
                <c:pt idx="2196">
                  <c:v>6.3853128699999998E-2</c:v>
                </c:pt>
                <c:pt idx="2197">
                  <c:v>6.3853265699999995E-2</c:v>
                </c:pt>
                <c:pt idx="2198">
                  <c:v>6.53607509E-2</c:v>
                </c:pt>
                <c:pt idx="2199">
                  <c:v>6.3853381400000006E-2</c:v>
                </c:pt>
                <c:pt idx="2200">
                  <c:v>6.5360794400000005E-2</c:v>
                </c:pt>
                <c:pt idx="2201">
                  <c:v>6.5360785099999999E-2</c:v>
                </c:pt>
                <c:pt idx="2202">
                  <c:v>6.5360729899999997E-2</c:v>
                </c:pt>
                <c:pt idx="2203">
                  <c:v>6.5360627099999999E-2</c:v>
                </c:pt>
                <c:pt idx="2204">
                  <c:v>6.5360557599999994E-2</c:v>
                </c:pt>
                <c:pt idx="2205">
                  <c:v>6.3852983399999994E-2</c:v>
                </c:pt>
                <c:pt idx="2206">
                  <c:v>6.6867632699999999E-2</c:v>
                </c:pt>
                <c:pt idx="2207">
                  <c:v>6.38523971E-2</c:v>
                </c:pt>
                <c:pt idx="2208">
                  <c:v>6.5359213400000005E-2</c:v>
                </c:pt>
                <c:pt idx="2209">
                  <c:v>6.2344096299999999E-2</c:v>
                </c:pt>
                <c:pt idx="2210">
                  <c:v>6.3850841699999994E-2</c:v>
                </c:pt>
                <c:pt idx="2211">
                  <c:v>6.3850527399999996E-2</c:v>
                </c:pt>
                <c:pt idx="2212">
                  <c:v>6.23425705E-2</c:v>
                </c:pt>
                <c:pt idx="2213">
                  <c:v>6.3849572600000001E-2</c:v>
                </c:pt>
                <c:pt idx="2214">
                  <c:v>6.5356857399999996E-2</c:v>
                </c:pt>
                <c:pt idx="2215">
                  <c:v>6.3849434100000005E-2</c:v>
                </c:pt>
                <c:pt idx="2216">
                  <c:v>6.2342111999999998E-2</c:v>
                </c:pt>
                <c:pt idx="2217">
                  <c:v>6.3849786199999994E-2</c:v>
                </c:pt>
                <c:pt idx="2218">
                  <c:v>6.3850183500000005E-2</c:v>
                </c:pt>
                <c:pt idx="2219">
                  <c:v>6.2343018E-2</c:v>
                </c:pt>
                <c:pt idx="2220">
                  <c:v>6.5358337599999997E-2</c:v>
                </c:pt>
                <c:pt idx="2221">
                  <c:v>6.2343816500000003E-2</c:v>
                </c:pt>
                <c:pt idx="2222">
                  <c:v>6.23443843E-2</c:v>
                </c:pt>
                <c:pt idx="2223">
                  <c:v>6.2344941100000002E-2</c:v>
                </c:pt>
                <c:pt idx="2224">
                  <c:v>6.3852602199999997E-2</c:v>
                </c:pt>
                <c:pt idx="2225">
                  <c:v>6.3853081000000006E-2</c:v>
                </c:pt>
                <c:pt idx="2226">
                  <c:v>6.2345925099999998E-2</c:v>
                </c:pt>
                <c:pt idx="2227">
                  <c:v>6.2346453000000003E-2</c:v>
                </c:pt>
                <c:pt idx="2228">
                  <c:v>6.23470151E-2</c:v>
                </c:pt>
                <c:pt idx="2229">
                  <c:v>6.2347298500000002E-2</c:v>
                </c:pt>
                <c:pt idx="2230">
                  <c:v>6.0840454500000002E-2</c:v>
                </c:pt>
                <c:pt idx="2231">
                  <c:v>6.2348106600000001E-2</c:v>
                </c:pt>
                <c:pt idx="2232">
                  <c:v>6.3855962099999997E-2</c:v>
                </c:pt>
                <c:pt idx="2233">
                  <c:v>6.3856323800000003E-2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E52-4223-839D-D584B8C75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"/>
        <c:axId val="4"/>
      </c:scatterChart>
      <c:valAx>
        <c:axId val="1141448752"/>
        <c:scaling>
          <c:orientation val="minMax"/>
          <c:max val="2.5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Velocity (km/s)</a:t>
                </a:r>
              </a:p>
            </c:rich>
          </c:tx>
          <c:overlay val="0"/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Heat Flux (W/cm2)</a:t>
                </a:r>
              </a:p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Mean Radiance  (W/cm</a:t>
                </a:r>
                <a:r>
                  <a:rPr lang="en-US" sz="1000" b="1" i="0" u="none" strike="noStrike" baseline="30000">
                    <a:solidFill>
                      <a:srgbClr val="000000"/>
                    </a:solidFill>
                    <a:latin typeface="Calibri"/>
                    <a:cs typeface="Calibri"/>
                  </a:rPr>
                  <a:t>2-</a:t>
                </a: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sr) x </a:t>
                </a: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Symbol"/>
                    <a:cs typeface="Calibri"/>
                  </a:rPr>
                  <a:t>p</a:t>
                </a:r>
                <a:r>
                  <a:rPr lang="en-US" sz="1000" b="1" i="0" u="none" strike="noStrike" baseline="0">
                    <a:solidFill>
                      <a:srgbClr val="000000"/>
                    </a:solidFill>
                    <a:latin typeface="Calibri"/>
                    <a:cs typeface="Calibri"/>
                  </a:rPr>
                  <a:t> sr</a:t>
                </a:r>
              </a:p>
            </c:rich>
          </c:tx>
          <c:layout>
            <c:manualLayout>
              <c:xMode val="edge"/>
              <c:yMode val="edge"/>
              <c:x val="2.5791264609669094E-2"/>
              <c:y val="0.12573600174978128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141448752"/>
        <c:crosses val="autoZero"/>
        <c:crossBetween val="midCat"/>
      </c:valAx>
      <c:val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crossBetween val="midCat"/>
      </c:valAx>
      <c:valAx>
        <c:axId val="4"/>
        <c:scaling>
          <c:orientation val="minMax"/>
          <c:max val="1.0000000000000002E-2"/>
        </c:scaling>
        <c:delete val="1"/>
        <c:axPos val="r"/>
        <c:numFmt formatCode="General" sourceLinked="1"/>
        <c:majorTickMark val="out"/>
        <c:minorTickMark val="none"/>
        <c:tickLblPos val="nextTo"/>
        <c:crossAx val="3"/>
        <c:crosses val="max"/>
        <c:crossBetween val="midCat"/>
      </c:valAx>
    </c:plotArea>
    <c:legend>
      <c:legendPos val="r"/>
      <c:layout>
        <c:manualLayout>
          <c:xMode val="edge"/>
          <c:yMode val="edge"/>
          <c:x val="0.19577729193036672"/>
          <c:y val="8.7003135024788569E-2"/>
          <c:w val="0.25659778957692914"/>
          <c:h val="0.33548519976669583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0.29038</cdr:x>
      <cdr:y>0.15601</cdr:y>
    </cdr:from>
    <cdr:to>
      <cdr:x>0.29038</cdr:x>
      <cdr:y>0.3975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F0EDFB3-E63C-4E8B-8427-16C57AE43DFB}"/>
            </a:ext>
          </a:extLst>
        </cdr:cNvPr>
        <cdr:cNvCxnSpPr/>
      </cdr:nvCxnSpPr>
      <cdr:spPr>
        <a:xfrm xmlns:a="http://schemas.openxmlformats.org/drawingml/2006/main">
          <a:off x="1314450" y="428625"/>
          <a:ext cx="0" cy="58102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0.21746</cdr:x>
      <cdr:y>0.03757</cdr:y>
    </cdr:from>
    <cdr:to>
      <cdr:x>0.41506</cdr:x>
      <cdr:y>0.5926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81075" y="133349"/>
          <a:ext cx="914400" cy="1343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t"/>
        <a:lstStyle xmlns:a="http://schemas.openxmlformats.org/drawingml/2006/main"/>
        <a:p xmlns:a="http://schemas.openxmlformats.org/drawingml/2006/main">
          <a:pPr algn="ctr"/>
          <a:r>
            <a:rPr lang="en-US" sz="1100"/>
            <a:t>Stagnation Line</a:t>
          </a:r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algn="ctr"/>
          <a:r>
            <a:rPr lang="en-US" sz="1100"/>
            <a:t>Oblique Streamlines</a:t>
          </a:r>
        </a:p>
      </cdr:txBody>
    </cdr:sp>
  </cdr:relSizeAnchor>
  <cdr:relSizeAnchor xmlns:cdr="http://schemas.openxmlformats.org/drawingml/2006/chartDrawing">
    <cdr:from>
      <cdr:x>0.4625</cdr:x>
      <cdr:y>0.51284</cdr:y>
    </cdr:from>
    <cdr:to>
      <cdr:x>0.575</cdr:x>
      <cdr:y>0.51284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3586E3A0-158F-4C3E-9956-8F0E88D1F94D}"/>
            </a:ext>
          </a:extLst>
        </cdr:cNvPr>
        <cdr:cNvCxnSpPr/>
      </cdr:nvCxnSpPr>
      <cdr:spPr>
        <a:xfrm xmlns:a="http://schemas.openxmlformats.org/drawingml/2006/main" flipH="1">
          <a:off x="2114550" y="1285875"/>
          <a:ext cx="514350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0.50069</cdr:x>
      <cdr:y>0.55771</cdr:y>
    </cdr:from>
    <cdr:to>
      <cdr:x>0.61127</cdr:x>
      <cdr:y>0.55771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DCB32AAC-23DC-4930-A83C-D9734347F102}"/>
            </a:ext>
          </a:extLst>
        </cdr:cNvPr>
        <cdr:cNvCxnSpPr/>
      </cdr:nvCxnSpPr>
      <cdr:spPr>
        <a:xfrm xmlns:a="http://schemas.openxmlformats.org/drawingml/2006/main" flipH="1">
          <a:off x="2289175" y="1393825"/>
          <a:ext cx="514350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0.66779</cdr:x>
      <cdr:y>0.65999</cdr:y>
    </cdr:from>
    <cdr:to>
      <cdr:x>0.85033</cdr:x>
      <cdr:y>0.65999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867B2D51-DEF6-4248-96C0-7468ADFF6341}"/>
            </a:ext>
          </a:extLst>
        </cdr:cNvPr>
        <cdr:cNvCxnSpPr/>
      </cdr:nvCxnSpPr>
      <cdr:spPr>
        <a:xfrm xmlns:a="http://schemas.openxmlformats.org/drawingml/2006/main" flipH="1">
          <a:off x="3057525" y="1641475"/>
          <a:ext cx="847725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0.6585</cdr:x>
      <cdr:y>0.51993</cdr:y>
    </cdr:from>
    <cdr:to>
      <cdr:x>0.85658</cdr:x>
      <cdr:y>0.86961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019440" y="1302678"/>
          <a:ext cx="914400" cy="914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Binary Scaling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0.58952</cdr:x>
      <cdr:y>0.53071</cdr:y>
    </cdr:from>
    <cdr:to>
      <cdr:x>0.79221</cdr:x>
      <cdr:y>0.89882</cdr:y>
    </cdr:to>
    <cdr:sp macro="" textlink="">
      <cdr:nvSpPr>
        <cdr:cNvPr id="2" name="TextBox 1"/>
        <cdr:cNvSpPr txBox="1"/>
      </cdr:nvSpPr>
      <cdr:spPr>
        <a:xfrm xmlns:a="http://schemas.openxmlformats.org/drawingml/2006/main" rot="2174416">
          <a:off x="2714410" y="1318435"/>
          <a:ext cx="914400" cy="1007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t"/>
        <a:lstStyle xmlns:a="http://schemas.openxmlformats.org/drawingml/2006/main"/>
        <a:p xmlns:a="http://schemas.openxmlformats.org/drawingml/2006/main">
          <a:pPr algn="ctr"/>
          <a:r>
            <a:rPr lang="en-US" sz="1100"/>
            <a:t>Stagnation Line</a:t>
          </a:r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algn="ctr"/>
          <a:endParaRPr lang="en-US" sz="1100"/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>
              <a:effectLst/>
              <a:latin typeface="+mn-lt"/>
              <a:ea typeface="+mn-ea"/>
              <a:cs typeface="+mn-cs"/>
            </a:rPr>
            <a:t>Oblique Streamlines</a:t>
          </a:r>
          <a:endParaRPr lang="en-US">
            <a:effectLst/>
          </a:endParaRPr>
        </a:p>
        <a:p xmlns:a="http://schemas.openxmlformats.org/drawingml/2006/main">
          <a:pPr algn="ctr"/>
          <a:endParaRPr lang="en-US" sz="1100"/>
        </a:p>
      </cdr:txBody>
    </cdr:sp>
  </cdr:relSizeAnchor>
  <cdr:relSizeAnchor xmlns:cdr="http://schemas.openxmlformats.org/drawingml/2006/chartDrawing">
    <cdr:from>
      <cdr:x>0.63968</cdr:x>
      <cdr:y>0.67021</cdr:y>
    </cdr:from>
    <cdr:to>
      <cdr:x>0.68748</cdr:x>
      <cdr:y>0.79363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A5D632D3-7E51-4A3F-9DD5-B8C3462A671C}"/>
            </a:ext>
          </a:extLst>
        </cdr:cNvPr>
        <cdr:cNvCxnSpPr/>
      </cdr:nvCxnSpPr>
      <cdr:spPr>
        <a:xfrm xmlns:a="http://schemas.openxmlformats.org/drawingml/2006/main" flipH="1">
          <a:off x="2941545" y="1651747"/>
          <a:ext cx="212911" cy="29135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0.28822</cdr:x>
      <cdr:y>0.24504</cdr:y>
    </cdr:from>
    <cdr:to>
      <cdr:x>0.28822</cdr:x>
      <cdr:y>0.54313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BEACF140-71B2-468F-945F-54E14803B4F1}"/>
            </a:ext>
          </a:extLst>
        </cdr:cNvPr>
        <cdr:cNvCxnSpPr/>
      </cdr:nvCxnSpPr>
      <cdr:spPr>
        <a:xfrm xmlns:a="http://schemas.openxmlformats.org/drawingml/2006/main" flipH="1">
          <a:off x="1361515" y="643218"/>
          <a:ext cx="1" cy="70597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0.17096</cdr:x>
      <cdr:y>0.29152</cdr:y>
    </cdr:from>
    <cdr:to>
      <cdr:x>0.3739</cdr:x>
      <cdr:y>0.6056</cdr:y>
    </cdr:to>
    <cdr:sp macro="" textlink="">
      <cdr:nvSpPr>
        <cdr:cNvPr id="12" name="TextBox 11"/>
        <cdr:cNvSpPr txBox="1"/>
      </cdr:nvSpPr>
      <cdr:spPr>
        <a:xfrm xmlns:a="http://schemas.openxmlformats.org/drawingml/2006/main" rot="16200000">
          <a:off x="920862" y="667024"/>
          <a:ext cx="741267" cy="914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/>
            <a:t>Binary</a:t>
          </a:r>
        </a:p>
        <a:p xmlns:a="http://schemas.openxmlformats.org/drawingml/2006/main">
          <a:pPr algn="ctr"/>
          <a:r>
            <a:rPr lang="en-US" sz="1100"/>
            <a:t>Scaling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55FEF-8FCD-4F66-ADB2-BC72B8D8D118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9B6F2-BCB7-4802-B98E-6B26C2E56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65E6F-1037-414A-9068-03C4204F396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1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65E6F-1037-414A-9068-03C4204F396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5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65E6F-1037-414A-9068-03C4204F396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6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"/>
            <a:ext cx="1097280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538664"/>
            <a:ext cx="2136347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C4B0184-761C-4762-BF07-C67395AF7800}" type="datetime1">
              <a:rPr lang="en-US" smtClean="0"/>
              <a:t>9/2/2022</a:t>
            </a:fld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365933" y="6529894"/>
            <a:ext cx="12191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433612-5BD5-4C1A-B5D3-DFE8EC8BE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0646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8703"/>
            <a:ext cx="8940800" cy="914400"/>
          </a:xfrm>
        </p:spPr>
        <p:txBody>
          <a:bodyPr/>
          <a:lstStyle>
            <a:lvl1pPr algn="l">
              <a:defRPr sz="3000" b="1" baseline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295400"/>
            <a:ext cx="9753600" cy="4572000"/>
          </a:xfrm>
        </p:spPr>
        <p:txBody>
          <a:bodyPr/>
          <a:lstStyle>
            <a:lvl1pPr>
              <a:defRPr sz="24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000" baseline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18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16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16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D015A925-8727-4578-8C88-135737DA16AE}" type="datetime1">
              <a:rPr lang="en-US" altLang="ko-KR" smtClean="0"/>
              <a:t>9/2/2022</a:t>
            </a:fld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r>
              <a:rPr lang="en-US"/>
              <a:t>    </a:t>
            </a:r>
            <a:fld id="{0C09506F-B95B-4EBC-BDF3-BF207EEBD4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03200" y="1039303"/>
            <a:ext cx="10160000" cy="0"/>
          </a:xfrm>
          <a:prstGeom prst="line">
            <a:avLst/>
          </a:prstGeom>
          <a:ln w="25400" cap="rnd" cmpd="sng">
            <a:solidFill>
              <a:srgbClr val="2976AC"/>
            </a:solidFill>
          </a:ln>
          <a:effectLst>
            <a:innerShdw blurRad="63500" dist="50800" dir="2700000">
              <a:schemeClr val="tx1">
                <a:alpha val="50000"/>
              </a:scheme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785600" y="1039303"/>
            <a:ext cx="304800" cy="0"/>
          </a:xfrm>
          <a:prstGeom prst="line">
            <a:avLst/>
          </a:prstGeom>
          <a:ln w="25400" cap="rnd" cmpd="sng">
            <a:solidFill>
              <a:srgbClr val="2976AC"/>
            </a:solidFill>
          </a:ln>
          <a:effectLst>
            <a:innerShdw blurRad="63500" dist="50800" dir="2700000">
              <a:schemeClr val="tx1">
                <a:alpha val="50000"/>
              </a:scheme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rot="5400000" flipH="1" flipV="1">
            <a:off x="165100" y="848803"/>
            <a:ext cx="685800" cy="0"/>
          </a:xfrm>
          <a:prstGeom prst="line">
            <a:avLst/>
          </a:prstGeom>
          <a:ln w="25400" cap="rnd" cmpd="sng">
            <a:solidFill>
              <a:srgbClr val="2976AC"/>
            </a:solidFill>
          </a:ln>
          <a:effectLst>
            <a:innerShdw blurRad="63500" dist="50800" dir="2700000">
              <a:schemeClr val="tx1">
                <a:alpha val="50000"/>
              </a:scheme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 sz="105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220" y="237187"/>
            <a:ext cx="1465661" cy="10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3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638303"/>
            <a:ext cx="10515600" cy="2891985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66B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47941" y="135151"/>
            <a:ext cx="232856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10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Aeronautics and Space Administration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017255" y="52088"/>
            <a:ext cx="0" cy="5852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5931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51" y="45720"/>
            <a:ext cx="1097280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98500"/>
            <a:ext cx="53848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98500"/>
            <a:ext cx="5384800" cy="55023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538664"/>
            <a:ext cx="2136347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2BC49C-4131-49DC-8E17-21BDFB5252F1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48000" y="6533467"/>
            <a:ext cx="6096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365933" y="6529894"/>
            <a:ext cx="12191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433612-5BD5-4C1A-B5D3-DFE8EC8BE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785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538664"/>
            <a:ext cx="2136347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5B606C-7A15-432F-B1CE-A6B95C9AEF5F}" type="datetime1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48000" y="6533467"/>
            <a:ext cx="6096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365933" y="6529894"/>
            <a:ext cx="12191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433612-5BD5-4C1A-B5D3-DFE8EC8BE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286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538664"/>
            <a:ext cx="2136347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2A3779-7290-40B8-9588-EE1900E46BBF}" type="datetime1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48000" y="6533467"/>
            <a:ext cx="6096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365933" y="6529894"/>
            <a:ext cx="12191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433612-5BD5-4C1A-B5D3-DFE8EC8BE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4242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"/>
            <a:ext cx="10972800" cy="64008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6"/>
            <a:ext cx="6399212" cy="541337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987426"/>
            <a:ext cx="4162425" cy="54133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538664"/>
            <a:ext cx="2136347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9B41F2E-4DCC-4445-BAB5-C1165C2ED85E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48000" y="6533467"/>
            <a:ext cx="6096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365933" y="6529894"/>
            <a:ext cx="12191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433612-5BD5-4C1A-B5D3-DFE8EC8BE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015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200" y="1975991"/>
            <a:ext cx="629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</a:t>
            </a:r>
            <a:r>
              <a:rPr lang="en-US" sz="3200" b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Space Administration</a:t>
            </a:r>
            <a:endParaRPr lang="en-US" sz="3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800100"/>
            <a:ext cx="5715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104 3.33333E-6 L -1.66667E-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47E9-7074-4AC1-87D3-80B9432B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1829C-80FB-4E1E-848B-15A1CF0F3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D5A97-D10B-46FE-B157-12077DDB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5F75-79F3-4E69-B7DC-7E4B2E1FB7AE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EB19C-8C7A-4E36-9B24-06030B1A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38663"/>
            <a:ext cx="6096000" cy="15886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B7202-5C75-4566-A9FA-588A79B3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8A454F1-23BC-4209-83E2-04F981D7F330}" type="datetime1">
              <a:rPr lang="en-US" smtClean="0"/>
              <a:t>9/2/2022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0" y="6538663"/>
            <a:ext cx="6096000" cy="158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0CA48-88BA-4592-B811-10A2FD2A1E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97" name="AutoShape 8" descr="Résultat de recherche d'images pour &quot;orion capsule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098" name="AutoShape 10" descr="Résultat de recherche d'images pour &quot;orion capsule&quot;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2" name="Espace réservé du texte 31"/>
          <p:cNvSpPr>
            <a:spLocks noGrp="1"/>
          </p:cNvSpPr>
          <p:nvPr>
            <p:ph type="body" sz="quarter" idx="13"/>
          </p:nvPr>
        </p:nvSpPr>
        <p:spPr>
          <a:xfrm>
            <a:off x="636093" y="1049016"/>
            <a:ext cx="10954775" cy="51882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6" name="AutoShape 8" descr="Résultat de recherche d'images pour &quot;orion capsule&quot;">
            <a:extLst>
              <a:ext uri="{FF2B5EF4-FFF2-40B4-BE49-F238E27FC236}">
                <a16:creationId xmlns:a16="http://schemas.microsoft.com/office/drawing/2014/main" id="{AE25FB27-E00D-4CF7-94EC-8A50F10C1F7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7" name="AutoShape 10" descr="Résultat de recherche d'images pour &quot;orion capsule&quot;">
            <a:extLst>
              <a:ext uri="{FF2B5EF4-FFF2-40B4-BE49-F238E27FC236}">
                <a16:creationId xmlns:a16="http://schemas.microsoft.com/office/drawing/2014/main" id="{CDB82339-7C9B-4BAC-AB96-212371AC6CE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78633-70E1-4CAE-898C-4BEB4D3A33F7}"/>
              </a:ext>
            </a:extLst>
          </p:cNvPr>
          <p:cNvSpPr/>
          <p:nvPr userDrawn="1"/>
        </p:nvSpPr>
        <p:spPr>
          <a:xfrm>
            <a:off x="9336361" y="-1540"/>
            <a:ext cx="2855639" cy="1944215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l="-28578" t="-200213" r="-137272" b="409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A698A95-CE9A-455B-B83D-8CC81D714669}"/>
              </a:ext>
            </a:extLst>
          </p:cNvPr>
          <p:cNvCxnSpPr>
            <a:cxnSpLocks/>
          </p:cNvCxnSpPr>
          <p:nvPr userDrawn="1"/>
        </p:nvCxnSpPr>
        <p:spPr>
          <a:xfrm flipV="1">
            <a:off x="719403" y="980728"/>
            <a:ext cx="960000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0800000">
            <a:off x="0" y="2"/>
            <a:ext cx="12192000" cy="685799"/>
          </a:xfrm>
          <a:prstGeom prst="rect">
            <a:avLst/>
          </a:prstGeom>
          <a:gradFill flip="none" rotWithShape="1">
            <a:gsLst>
              <a:gs pos="0">
                <a:srgbClr val="511003"/>
              </a:gs>
              <a:gs pos="100000">
                <a:srgbClr val="0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5199" y="45092"/>
            <a:ext cx="10148195" cy="64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914403"/>
            <a:ext cx="10972800" cy="5483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016" y="52088"/>
            <a:ext cx="975360" cy="58521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09600" y="6538664"/>
            <a:ext cx="2136347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0E8692-CF3A-4E20-8607-AFA7E280505C}" type="datetime1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48000" y="6538663"/>
            <a:ext cx="6096000" cy="1588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365933" y="6529894"/>
            <a:ext cx="1219199" cy="156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433612-5BD5-4C1A-B5D3-DFE8EC8BE23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262" y="60138"/>
            <a:ext cx="782639" cy="586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1418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625" y="29692"/>
            <a:ext cx="945376" cy="6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  <p:sldLayoutId id="2147483668" r:id="rId5"/>
    <p:sldLayoutId id="2147483669" r:id="rId6"/>
    <p:sldLayoutId id="2147483673" r:id="rId7"/>
    <p:sldLayoutId id="2147483674" r:id="rId8"/>
    <p:sldLayoutId id="2147483675" r:id="rId9"/>
    <p:sldLayoutId id="2147483676" r:id="rId10"/>
  </p:sldLayoutIdLst>
  <p:transition>
    <p:fade/>
  </p:transition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66B3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196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SzPct val="12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4213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4588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6B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97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22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chart" Target="../charts/chart6.xml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14C6-B982-47EA-AFD3-30A7ADCB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MARS 2020 Backshell Radiative Heating Measurement and Shock Tube Verification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92D16-F419-447F-9793-0353D5B1E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035106"/>
            <a:ext cx="10515600" cy="1526796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Brett A. Cruden</a:t>
            </a:r>
            <a:r>
              <a:rPr lang="en-US" baseline="30000"/>
              <a:t>(1)</a:t>
            </a:r>
            <a:r>
              <a:rPr lang="en-US"/>
              <a:t>, Ruth A. Miller</a:t>
            </a:r>
            <a:r>
              <a:rPr lang="en-US" baseline="30000"/>
              <a:t>(2)</a:t>
            </a:r>
            <a:r>
              <a:rPr lang="en-US"/>
              <a:t>, Aaron M. Brandis</a:t>
            </a:r>
            <a:r>
              <a:rPr lang="en-US" baseline="30000"/>
              <a:t>(2)</a:t>
            </a:r>
            <a:r>
              <a:rPr lang="en-US"/>
              <a:t>, Augustin C. Tibere-Inglesse</a:t>
            </a:r>
            <a:r>
              <a:rPr lang="en-US" baseline="30000"/>
              <a:t>(3)</a:t>
            </a:r>
            <a:r>
              <a:rPr lang="en-US"/>
              <a:t>, Christopher C. Jelloian</a:t>
            </a:r>
            <a:r>
              <a:rPr lang="en-US" baseline="30000"/>
              <a:t>(4)</a:t>
            </a:r>
            <a:r>
              <a:rPr lang="en-US"/>
              <a:t>, Mitchell Spearrin</a:t>
            </a:r>
            <a:r>
              <a:rPr lang="en-US" baseline="30000"/>
              <a:t>(4)</a:t>
            </a:r>
            <a:r>
              <a:rPr lang="en-US"/>
              <a:t>, Thomas K. West</a:t>
            </a:r>
            <a:r>
              <a:rPr lang="en-US" baseline="30000"/>
              <a:t>(5)</a:t>
            </a:r>
            <a:r>
              <a:rPr lang="en-US"/>
              <a:t>, Christopher O. Johnston</a:t>
            </a:r>
            <a:r>
              <a:rPr lang="en-US" baseline="30000"/>
              <a:t>(5)</a:t>
            </a:r>
            <a:r>
              <a:rPr lang="en-US"/>
              <a:t>, Dinesh K. Prabhu</a:t>
            </a:r>
            <a:r>
              <a:rPr lang="en-US" baseline="30000"/>
              <a:t>(1)</a:t>
            </a:r>
            <a:r>
              <a:rPr lang="en-US"/>
              <a:t>, Joshua Monk</a:t>
            </a:r>
            <a:r>
              <a:rPr lang="en-US" baseline="30000"/>
              <a:t>(2)</a:t>
            </a:r>
            <a:r>
              <a:rPr lang="en-US"/>
              <a:t>, Justin Clarke</a:t>
            </a:r>
            <a:r>
              <a:rPr lang="en-US" baseline="30000"/>
              <a:t>(6)</a:t>
            </a:r>
            <a:r>
              <a:rPr lang="en-US"/>
              <a:t>, Luca Di Mare</a:t>
            </a:r>
            <a:r>
              <a:rPr lang="en-US" baseline="30000"/>
              <a:t>(6)</a:t>
            </a:r>
            <a:r>
              <a:rPr lang="en-US"/>
              <a:t>, Matthew McGilvray</a:t>
            </a:r>
            <a:r>
              <a:rPr lang="en-US" baseline="30000"/>
              <a:t>(6)</a:t>
            </a:r>
            <a:endParaRPr lang="en-US"/>
          </a:p>
          <a:p>
            <a:r>
              <a:rPr lang="en-US"/>
              <a:t>Radiation in High Temperature Gases Workshop</a:t>
            </a:r>
          </a:p>
          <a:p>
            <a:r>
              <a:rPr lang="en-US"/>
              <a:t>Santa Maria, Portugal, Sep. 2022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16CE122-EF60-4FFE-A43D-93A7C6340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5037" y="5703838"/>
            <a:ext cx="4346963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(1)</a:t>
            </a: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AMA Inc, NASA Ames Research Center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(2)</a:t>
            </a: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NASA Ames Research Center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(3)</a:t>
            </a: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ORAU, NASA Ames Research Center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(4)</a:t>
            </a: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University of California, Los Angeles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(5)</a:t>
            </a: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NASA Langley Research Center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0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(6)</a:t>
            </a: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Oxford University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40677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1E93-B866-4964-AD09-963290B8E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EAST Test 64A Conditions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B093-DED8-4DE7-9207-536485870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541778"/>
            <a:ext cx="10972800" cy="1855953"/>
          </a:xfrm>
        </p:spPr>
        <p:txBody>
          <a:bodyPr>
            <a:normAutofit fontScale="92500"/>
          </a:bodyPr>
          <a:lstStyle/>
          <a:p>
            <a:r>
              <a:rPr lang="en-US"/>
              <a:t>Densities were chosen corresponding to near peak heating, ½ of peak heating and at end of heat pulse</a:t>
            </a:r>
          </a:p>
          <a:p>
            <a:r>
              <a:rPr lang="en-US"/>
              <a:t>The velocity range is swept to cover most of the histogram</a:t>
            </a:r>
          </a:p>
          <a:p>
            <a:r>
              <a:rPr lang="en-US"/>
              <a:t>A follow up test in the low density EAST tube (64B) will study earlier time points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1DD68CF-F507-498B-B291-9900C36ADB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4710923"/>
              </p:ext>
            </p:extLst>
          </p:nvPr>
        </p:nvGraphicFramePr>
        <p:xfrm>
          <a:off x="472580" y="803368"/>
          <a:ext cx="5150840" cy="3713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094CC04-4080-4BE2-9800-B64C75EAC0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12125"/>
              </p:ext>
            </p:extLst>
          </p:nvPr>
        </p:nvGraphicFramePr>
        <p:xfrm>
          <a:off x="5623420" y="821536"/>
          <a:ext cx="5810774" cy="3584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A68AA-B6E7-48BD-998C-9305CEAB6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5458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859ECD-B939-415A-8428-F402FED5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EAST Facility</a:t>
            </a:r>
            <a:endParaRPr lang="en-US" dirty="0"/>
          </a:p>
        </p:txBody>
      </p:sp>
      <p:pic>
        <p:nvPicPr>
          <p:cNvPr id="3" name="Content Placeholder 2" descr="A picture containing device&#10;&#10;Description automatically generated">
            <a:extLst>
              <a:ext uri="{FF2B5EF4-FFF2-40B4-BE49-F238E27FC236}">
                <a16:creationId xmlns:a16="http://schemas.microsoft.com/office/drawing/2014/main" id="{B5146EFC-5B86-4213-99EF-3F751F758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65" y="1004712"/>
            <a:ext cx="12283714" cy="56876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BB2155-92C5-4034-9F67-D95CE73DE621}"/>
              </a:ext>
            </a:extLst>
          </p:cNvPr>
          <p:cNvSpPr txBox="1"/>
          <p:nvPr/>
        </p:nvSpPr>
        <p:spPr>
          <a:xfrm>
            <a:off x="3691467" y="2144890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Density Shock Tube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0259C-7740-4B52-970A-4791E128DF58}"/>
              </a:ext>
            </a:extLst>
          </p:cNvPr>
          <p:cNvSpPr txBox="1"/>
          <p:nvPr/>
        </p:nvSpPr>
        <p:spPr>
          <a:xfrm>
            <a:off x="8686800" y="4520379"/>
            <a:ext cx="209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Velocity Tube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AE4A9-44EE-4657-A188-6C4AEFF2C7CB}"/>
              </a:ext>
            </a:extLst>
          </p:cNvPr>
          <p:cNvSpPr txBox="1"/>
          <p:nvPr/>
        </p:nvSpPr>
        <p:spPr>
          <a:xfrm>
            <a:off x="3943314" y="457440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Expansion Cone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DD663-C3B8-4F72-A184-317020B23C9A}"/>
              </a:ext>
            </a:extLst>
          </p:cNvPr>
          <p:cNvSpPr txBox="1"/>
          <p:nvPr/>
        </p:nvSpPr>
        <p:spPr>
          <a:xfrm>
            <a:off x="10382264" y="220854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5FCC5-11D8-4AD5-92D4-8EA4E578AE62}"/>
              </a:ext>
            </a:extLst>
          </p:cNvPr>
          <p:cNvSpPr txBox="1"/>
          <p:nvPr/>
        </p:nvSpPr>
        <p:spPr>
          <a:xfrm>
            <a:off x="6567980" y="5184603"/>
            <a:ext cx="257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Vacuum Spectrometers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4D993E-7C34-42FF-B4C5-086583D1F736}"/>
              </a:ext>
            </a:extLst>
          </p:cNvPr>
          <p:cNvCxnSpPr/>
          <p:nvPr/>
        </p:nvCxnSpPr>
        <p:spPr>
          <a:xfrm>
            <a:off x="5204178" y="2577880"/>
            <a:ext cx="616573" cy="481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AB2298-B073-46BD-8EFD-F433BC096083}"/>
              </a:ext>
            </a:extLst>
          </p:cNvPr>
          <p:cNvCxnSpPr/>
          <p:nvPr/>
        </p:nvCxnSpPr>
        <p:spPr>
          <a:xfrm>
            <a:off x="10782373" y="2577880"/>
            <a:ext cx="400110" cy="49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7A33A5-D5FA-4F36-BF4C-78496EB85B48}"/>
              </a:ext>
            </a:extLst>
          </p:cNvPr>
          <p:cNvCxnSpPr/>
          <p:nvPr/>
        </p:nvCxnSpPr>
        <p:spPr>
          <a:xfrm flipV="1">
            <a:off x="5512464" y="3781716"/>
            <a:ext cx="858787" cy="738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A39978-7EF6-40B8-82EB-450BA3088243}"/>
              </a:ext>
            </a:extLst>
          </p:cNvPr>
          <p:cNvCxnSpPr/>
          <p:nvPr/>
        </p:nvCxnSpPr>
        <p:spPr>
          <a:xfrm flipV="1">
            <a:off x="7753739" y="3848520"/>
            <a:ext cx="466530" cy="1336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A8C220-3F3E-432A-A571-A44986F436BB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9405257" y="3592286"/>
            <a:ext cx="329330" cy="928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927CE-A8A1-420F-8481-58C0D06D0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8988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38BC9DD-DD88-41A5-9B96-692A39C05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0" t="18502" r="63762" b="19802"/>
          <a:stretch/>
        </p:blipFill>
        <p:spPr>
          <a:xfrm>
            <a:off x="394087" y="876217"/>
            <a:ext cx="5563946" cy="42311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DD99D7-95A9-4677-A3DA-90DBFD71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07" y="902053"/>
            <a:ext cx="4352925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7DFAB4-C515-4C0F-9BF8-25D975091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EAST Set Up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0F1688-47E7-4053-802D-C5EF2121B53D}"/>
              </a:ext>
            </a:extLst>
          </p:cNvPr>
          <p:cNvCxnSpPr>
            <a:cxnSpLocks/>
          </p:cNvCxnSpPr>
          <p:nvPr/>
        </p:nvCxnSpPr>
        <p:spPr>
          <a:xfrm>
            <a:off x="5136860" y="3032512"/>
            <a:ext cx="284208" cy="61593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7AAF03-B8C4-49EA-86F7-68AC152270F2}"/>
              </a:ext>
            </a:extLst>
          </p:cNvPr>
          <p:cNvCxnSpPr>
            <a:cxnSpLocks/>
          </p:cNvCxnSpPr>
          <p:nvPr/>
        </p:nvCxnSpPr>
        <p:spPr>
          <a:xfrm flipH="1">
            <a:off x="1790746" y="4512257"/>
            <a:ext cx="1515719" cy="15665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D7EF97-D503-47D1-88CA-5739B7A332A8}"/>
              </a:ext>
            </a:extLst>
          </p:cNvPr>
          <p:cNvCxnSpPr>
            <a:cxnSpLocks/>
            <a:endCxn id="30" idx="2"/>
          </p:cNvCxnSpPr>
          <p:nvPr/>
        </p:nvCxnSpPr>
        <p:spPr>
          <a:xfrm flipH="1" flipV="1">
            <a:off x="1150315" y="2326680"/>
            <a:ext cx="479336" cy="52940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E71EA9E-53D5-4595-8096-F5FB5AAE4D62}"/>
              </a:ext>
            </a:extLst>
          </p:cNvPr>
          <p:cNvSpPr txBox="1"/>
          <p:nvPr/>
        </p:nvSpPr>
        <p:spPr>
          <a:xfrm>
            <a:off x="0" y="1957348"/>
            <a:ext cx="2300630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Mid IR Spectrometer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7F1F69-50FF-4067-B7FC-0901EBB3975C}"/>
              </a:ext>
            </a:extLst>
          </p:cNvPr>
          <p:cNvSpPr txBox="1"/>
          <p:nvPr/>
        </p:nvSpPr>
        <p:spPr>
          <a:xfrm>
            <a:off x="2491530" y="52431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0BEA54-3E87-4407-BFBE-A2E2854D3C33}"/>
              </a:ext>
            </a:extLst>
          </p:cNvPr>
          <p:cNvCxnSpPr>
            <a:cxnSpLocks/>
          </p:cNvCxnSpPr>
          <p:nvPr/>
        </p:nvCxnSpPr>
        <p:spPr>
          <a:xfrm flipH="1" flipV="1">
            <a:off x="2969830" y="1128832"/>
            <a:ext cx="412460" cy="312687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283933C-A40F-47B3-93F6-46293D767335}"/>
              </a:ext>
            </a:extLst>
          </p:cNvPr>
          <p:cNvSpPr txBox="1"/>
          <p:nvPr/>
        </p:nvSpPr>
        <p:spPr>
          <a:xfrm>
            <a:off x="1404611" y="794695"/>
            <a:ext cx="195438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UV Spectrometer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2DE293-0BF2-4D18-8E56-A0C1E89BD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547" y="3216993"/>
            <a:ext cx="5624366" cy="3094696"/>
          </a:xfrm>
        </p:spPr>
        <p:txBody>
          <a:bodyPr>
            <a:normAutofit fontScale="92500"/>
          </a:bodyPr>
          <a:lstStyle/>
          <a:p>
            <a:r>
              <a:rPr lang="en-US"/>
              <a:t>EAST Facility Test Section Equipped with</a:t>
            </a:r>
          </a:p>
          <a:p>
            <a:pPr lvl="1"/>
            <a:r>
              <a:rPr lang="en-US"/>
              <a:t>3 Tunable Diode Lasers</a:t>
            </a:r>
          </a:p>
          <a:p>
            <a:pPr lvl="2"/>
            <a:r>
              <a:rPr lang="en-US"/>
              <a:t>Measure CO and CO</a:t>
            </a:r>
            <a:r>
              <a:rPr lang="en-US" baseline="-25000"/>
              <a:t>2</a:t>
            </a:r>
            <a:r>
              <a:rPr lang="en-US"/>
              <a:t> absorption</a:t>
            </a:r>
          </a:p>
          <a:p>
            <a:pPr lvl="2"/>
            <a:r>
              <a:rPr lang="en-US"/>
              <a:t>Obtain number densities, temperature(s)</a:t>
            </a:r>
          </a:p>
          <a:p>
            <a:pPr lvl="1"/>
            <a:r>
              <a:rPr lang="en-US"/>
              <a:t>Mid-infrared spectrometer</a:t>
            </a:r>
          </a:p>
          <a:p>
            <a:pPr lvl="2"/>
            <a:r>
              <a:rPr lang="en-US"/>
              <a:t>Measure CO</a:t>
            </a:r>
            <a:r>
              <a:rPr lang="en-US" baseline="-25000"/>
              <a:t>2</a:t>
            </a:r>
            <a:r>
              <a:rPr lang="en-US"/>
              <a:t> radiation</a:t>
            </a:r>
          </a:p>
          <a:p>
            <a:pPr lvl="2"/>
            <a:r>
              <a:rPr lang="en-US"/>
              <a:t>Two bands must be measured separate shots</a:t>
            </a:r>
          </a:p>
          <a:p>
            <a:pPr lvl="1"/>
            <a:r>
              <a:rPr lang="en-US"/>
              <a:t>UV absorption and radiation measurements attempted, but nothing interesting observed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F5A644-85AC-4567-8A94-F45E34D32DD7}"/>
              </a:ext>
            </a:extLst>
          </p:cNvPr>
          <p:cNvSpPr txBox="1"/>
          <p:nvPr/>
        </p:nvSpPr>
        <p:spPr>
          <a:xfrm>
            <a:off x="967104" y="4642660"/>
            <a:ext cx="1479892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Light Source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C73363-A1B2-429D-8284-437A55925450}"/>
              </a:ext>
            </a:extLst>
          </p:cNvPr>
          <p:cNvSpPr txBox="1"/>
          <p:nvPr/>
        </p:nvSpPr>
        <p:spPr>
          <a:xfrm>
            <a:off x="4691647" y="3764513"/>
            <a:ext cx="1569660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Absorption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Spectrometer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F5290-9BB0-4DE5-843A-801FE0C9B4E1}"/>
              </a:ext>
            </a:extLst>
          </p:cNvPr>
          <p:cNvSpPr/>
          <p:nvPr/>
        </p:nvSpPr>
        <p:spPr>
          <a:xfrm>
            <a:off x="2969830" y="2938633"/>
            <a:ext cx="412460" cy="55672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2845DC-3FDC-4675-B7F0-17079BFD350A}"/>
              </a:ext>
            </a:extLst>
          </p:cNvPr>
          <p:cNvCxnSpPr>
            <a:cxnSpLocks/>
          </p:cNvCxnSpPr>
          <p:nvPr/>
        </p:nvCxnSpPr>
        <p:spPr>
          <a:xfrm flipV="1">
            <a:off x="2969830" y="873867"/>
            <a:ext cx="3382290" cy="2064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AEAA1C-6628-4C15-9BAC-C01FD50F52AC}"/>
              </a:ext>
            </a:extLst>
          </p:cNvPr>
          <p:cNvCxnSpPr>
            <a:cxnSpLocks/>
          </p:cNvCxnSpPr>
          <p:nvPr/>
        </p:nvCxnSpPr>
        <p:spPr>
          <a:xfrm flipV="1">
            <a:off x="3382290" y="3126700"/>
            <a:ext cx="7333335" cy="368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A142412-57A9-4680-B7DF-0E88E05191DE}"/>
              </a:ext>
            </a:extLst>
          </p:cNvPr>
          <p:cNvSpPr/>
          <p:nvPr/>
        </p:nvSpPr>
        <p:spPr>
          <a:xfrm>
            <a:off x="6352120" y="873867"/>
            <a:ext cx="4435269" cy="2252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DE926-EC20-4464-878C-0EAA0D41A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530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A6BE4D2-296F-4CF9-9C5F-CEBD144DC0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512056"/>
              </p:ext>
            </p:extLst>
          </p:nvPr>
        </p:nvGraphicFramePr>
        <p:xfrm>
          <a:off x="211696" y="818606"/>
          <a:ext cx="3376295" cy="5994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Worksheet" r:id="rId3" imgW="5915159" imgH="11096489" progId="Excel.Sheet.8">
                  <p:embed/>
                </p:oleObj>
              </mc:Choice>
              <mc:Fallback>
                <p:oleObj name="Worksheet" r:id="rId3" imgW="5915159" imgH="1109648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696" y="818606"/>
                        <a:ext cx="3376295" cy="5994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D5FC6FF-DF4B-4B98-B1BB-10B02A4F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Tests Completed</a:t>
            </a: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7A9535DE-914A-45C0-B156-D32FEBEC4A01}"/>
              </a:ext>
            </a:extLst>
          </p:cNvPr>
          <p:cNvSpPr/>
          <p:nvPr/>
        </p:nvSpPr>
        <p:spPr>
          <a:xfrm>
            <a:off x="3601628" y="906010"/>
            <a:ext cx="81122" cy="20182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CFD54-ABFB-4FCE-8228-132CFB544F77}"/>
              </a:ext>
            </a:extLst>
          </p:cNvPr>
          <p:cNvSpPr txBox="1"/>
          <p:nvPr/>
        </p:nvSpPr>
        <p:spPr>
          <a:xfrm>
            <a:off x="3688887" y="1464531"/>
            <a:ext cx="1723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1.1 Torr</a:t>
            </a:r>
          </a:p>
          <a:p>
            <a:pPr algn="ctr"/>
            <a:r>
              <a:rPr lang="en-US" dirty="0"/>
              <a:t>2.5-3.3 km/s</a:t>
            </a:r>
          </a:p>
          <a:p>
            <a:pPr algn="ctr"/>
            <a:r>
              <a:rPr lang="en-US" dirty="0"/>
              <a:t>(Peak Heating)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6CE7C13-CC3A-4D3A-BECB-D95A7B28BFA5}"/>
              </a:ext>
            </a:extLst>
          </p:cNvPr>
          <p:cNvSpPr/>
          <p:nvPr/>
        </p:nvSpPr>
        <p:spPr>
          <a:xfrm>
            <a:off x="3619235" y="2946382"/>
            <a:ext cx="63515" cy="15151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21F02-61E0-43BD-8DB3-E394D07BAAAC}"/>
              </a:ext>
            </a:extLst>
          </p:cNvPr>
          <p:cNvSpPr txBox="1"/>
          <p:nvPr/>
        </p:nvSpPr>
        <p:spPr>
          <a:xfrm>
            <a:off x="3700355" y="3250254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1.5 Torr</a:t>
            </a:r>
          </a:p>
          <a:p>
            <a:pPr algn="ctr"/>
            <a:r>
              <a:rPr lang="en-US" dirty="0"/>
              <a:t>1.9-3.0 km/s</a:t>
            </a:r>
          </a:p>
          <a:p>
            <a:pPr algn="ctr"/>
            <a:r>
              <a:rPr lang="en-US" dirty="0"/>
              <a:t>(Mid Point)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3490D94-CFE3-45C9-845E-209C3529008F}"/>
              </a:ext>
            </a:extLst>
          </p:cNvPr>
          <p:cNvSpPr/>
          <p:nvPr/>
        </p:nvSpPr>
        <p:spPr>
          <a:xfrm>
            <a:off x="3629556" y="4459788"/>
            <a:ext cx="45903" cy="7552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30303A-DDDE-412F-B355-13E1F1DE8652}"/>
              </a:ext>
            </a:extLst>
          </p:cNvPr>
          <p:cNvSpPr txBox="1"/>
          <p:nvPr/>
        </p:nvSpPr>
        <p:spPr>
          <a:xfrm>
            <a:off x="3675459" y="4364259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2.0 Torr</a:t>
            </a:r>
          </a:p>
          <a:p>
            <a:pPr algn="ctr"/>
            <a:r>
              <a:rPr lang="en-US" dirty="0"/>
              <a:t>1.3-2.1 km/s</a:t>
            </a:r>
          </a:p>
          <a:p>
            <a:pPr algn="ctr"/>
            <a:r>
              <a:rPr lang="en-US" dirty="0"/>
              <a:t>(Close out)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7D0E612C-69B6-4CF6-AD83-7F0AF8739D31}"/>
              </a:ext>
            </a:extLst>
          </p:cNvPr>
          <p:cNvSpPr/>
          <p:nvPr/>
        </p:nvSpPr>
        <p:spPr>
          <a:xfrm>
            <a:off x="3619234" y="5228787"/>
            <a:ext cx="81121" cy="15493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B0D7A-7D32-42B3-AB42-C2F2EAA529A0}"/>
              </a:ext>
            </a:extLst>
          </p:cNvPr>
          <p:cNvSpPr txBox="1"/>
          <p:nvPr/>
        </p:nvSpPr>
        <p:spPr>
          <a:xfrm>
            <a:off x="3745094" y="5818797"/>
            <a:ext cx="107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 stuff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7AEAF-05F5-4B86-AF2C-F4FC351D0CCE}"/>
              </a:ext>
            </a:extLst>
          </p:cNvPr>
          <p:cNvSpPr txBox="1"/>
          <p:nvPr/>
        </p:nvSpPr>
        <p:spPr>
          <a:xfrm>
            <a:off x="5863905" y="906011"/>
            <a:ext cx="5783122" cy="6301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59 Shots completed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3 Pressure conditions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Approx. 1 km/s sweep of velocity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2 Wavelength ranges in emission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>
                <a:solidFill>
                  <a:srgbClr val="7030A0"/>
                </a:solidFill>
              </a:rPr>
              <a:t>3</a:t>
            </a:r>
            <a:r>
              <a:rPr lang="en-US" sz="1600" dirty="0">
                <a:solidFill>
                  <a:srgbClr val="7030A0"/>
                </a:solidFill>
              </a:rPr>
              <a:t> fundamental (4.3 </a:t>
            </a:r>
            <a:r>
              <a:rPr lang="en-US" sz="1600" dirty="0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7030A0"/>
                </a:solidFill>
              </a:rPr>
              <a:t>m, </a:t>
            </a:r>
            <a:r>
              <a:rPr lang="en-US" sz="1600" dirty="0">
                <a:solidFill>
                  <a:srgbClr val="7030A0"/>
                </a:solidFill>
                <a:latin typeface="Symbol" panose="05050102010706020507" pitchFamily="18" charset="2"/>
              </a:rPr>
              <a:t>D</a:t>
            </a:r>
            <a:r>
              <a:rPr lang="en-US" sz="1600" dirty="0">
                <a:solidFill>
                  <a:srgbClr val="7030A0"/>
                </a:solidFill>
              </a:rPr>
              <a:t>P=3)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2n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 and 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</a:rPr>
              <a:t>1 </a:t>
            </a:r>
            <a:r>
              <a:rPr lang="en-US" sz="1600" dirty="0">
                <a:solidFill>
                  <a:srgbClr val="FF0000"/>
                </a:solidFill>
              </a:rPr>
              <a:t>combination bands (2.7 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FF0000"/>
                </a:solidFill>
              </a:rPr>
              <a:t>m, 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600" dirty="0">
                <a:solidFill>
                  <a:srgbClr val="FF0000"/>
                </a:solidFill>
              </a:rPr>
              <a:t>P=5)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 high resolution shots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TDLAS utilized 4 lasers (3 simultaneous)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F0"/>
                </a:solidFill>
              </a:rPr>
              <a:t>ICL – CO</a:t>
            </a:r>
            <a:r>
              <a:rPr lang="en-US" sz="1600" baseline="-25000" dirty="0">
                <a:solidFill>
                  <a:srgbClr val="00B0F0"/>
                </a:solidFill>
              </a:rPr>
              <a:t>2</a:t>
            </a:r>
            <a:r>
              <a:rPr lang="en-US" sz="1600" dirty="0">
                <a:solidFill>
                  <a:srgbClr val="00B0F0"/>
                </a:solidFill>
              </a:rPr>
              <a:t> v</a:t>
            </a:r>
            <a:r>
              <a:rPr lang="en-US" sz="1600" baseline="-25000" dirty="0">
                <a:solidFill>
                  <a:srgbClr val="00B0F0"/>
                </a:solidFill>
              </a:rPr>
              <a:t>2</a:t>
            </a:r>
            <a:r>
              <a:rPr lang="en-US" sz="1600" dirty="0">
                <a:solidFill>
                  <a:srgbClr val="00B0F0"/>
                </a:solidFill>
              </a:rPr>
              <a:t>”=0,1, J”=58/103-143 at 4.19 </a:t>
            </a:r>
            <a:r>
              <a:rPr lang="en-US" sz="1600" dirty="0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00B0F0"/>
                </a:solidFill>
              </a:rPr>
              <a:t>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</a:rPr>
              <a:t>ICL – CO</a:t>
            </a:r>
            <a:r>
              <a:rPr lang="en-US" sz="1600" baseline="-25000" dirty="0">
                <a:solidFill>
                  <a:srgbClr val="FFFF00"/>
                </a:solidFill>
              </a:rPr>
              <a:t>2</a:t>
            </a:r>
            <a:r>
              <a:rPr lang="en-US" sz="1600" dirty="0">
                <a:solidFill>
                  <a:srgbClr val="FFFF00"/>
                </a:solidFill>
              </a:rPr>
              <a:t> ground state, J”=110-134 at 4.17 </a:t>
            </a:r>
            <a:r>
              <a:rPr lang="en-US" sz="160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FFFF00"/>
                </a:solidFill>
              </a:rPr>
              <a:t>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QCL – CO at 4.98 </a:t>
            </a:r>
            <a:r>
              <a:rPr lang="en-US" sz="1600" dirty="0">
                <a:solidFill>
                  <a:srgbClr val="92D05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92D050"/>
                </a:solidFill>
              </a:rPr>
              <a:t>m, v”=0,2-3, J”=14-31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C000"/>
                </a:solidFill>
              </a:rPr>
              <a:t>ECQCL – CO</a:t>
            </a:r>
            <a:r>
              <a:rPr lang="en-US" sz="1600" baseline="-25000" dirty="0">
                <a:solidFill>
                  <a:srgbClr val="FFC000"/>
                </a:solidFill>
              </a:rPr>
              <a:t>2</a:t>
            </a:r>
            <a:r>
              <a:rPr lang="en-US" sz="1600" dirty="0">
                <a:solidFill>
                  <a:srgbClr val="FFC000"/>
                </a:solidFill>
              </a:rPr>
              <a:t> at 4.24 </a:t>
            </a:r>
            <a:r>
              <a:rPr lang="en-US" sz="1600" dirty="0">
                <a:solidFill>
                  <a:srgbClr val="FFC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FFC000"/>
                </a:solidFill>
              </a:rPr>
              <a:t>m (single line only) 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Fun stuff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Filling in some gaps in the previous sweeps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 Pressure (9 Torr) shots – try to induce chemistry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Low P &amp; V (0.5 Torr, 1.5-2 km/s) – measure v-T relax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Higher Velocity (3.3-4.7 km/s) – higher T chemistry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D33244-8B26-428C-BB7B-CD0B7EF16430}"/>
              </a:ext>
            </a:extLst>
          </p:cNvPr>
          <p:cNvSpPr/>
          <p:nvPr/>
        </p:nvSpPr>
        <p:spPr>
          <a:xfrm>
            <a:off x="236216" y="906011"/>
            <a:ext cx="1821393" cy="847288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2DBAED-A918-4150-8FE0-B26B0E2D7ED0}"/>
              </a:ext>
            </a:extLst>
          </p:cNvPr>
          <p:cNvSpPr/>
          <p:nvPr/>
        </p:nvSpPr>
        <p:spPr>
          <a:xfrm>
            <a:off x="236216" y="2924264"/>
            <a:ext cx="1821393" cy="598135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69C42B-4EDB-4B16-A91E-4D649EC3CB67}"/>
              </a:ext>
            </a:extLst>
          </p:cNvPr>
          <p:cNvSpPr/>
          <p:nvPr/>
        </p:nvSpPr>
        <p:spPr>
          <a:xfrm>
            <a:off x="236216" y="4461541"/>
            <a:ext cx="1821393" cy="456702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100BFA-5E8F-4D66-8103-7BD92321EC4C}"/>
              </a:ext>
            </a:extLst>
          </p:cNvPr>
          <p:cNvSpPr/>
          <p:nvPr/>
        </p:nvSpPr>
        <p:spPr>
          <a:xfrm>
            <a:off x="236536" y="5507722"/>
            <a:ext cx="1821393" cy="189453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ED5228-5E21-4620-8537-FAB2B6A07D41}"/>
              </a:ext>
            </a:extLst>
          </p:cNvPr>
          <p:cNvSpPr/>
          <p:nvPr/>
        </p:nvSpPr>
        <p:spPr>
          <a:xfrm>
            <a:off x="239282" y="5788090"/>
            <a:ext cx="1821393" cy="501710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542378-9D2A-4452-ADDF-FDA853662E41}"/>
              </a:ext>
            </a:extLst>
          </p:cNvPr>
          <p:cNvSpPr/>
          <p:nvPr/>
        </p:nvSpPr>
        <p:spPr>
          <a:xfrm>
            <a:off x="236216" y="1745958"/>
            <a:ext cx="1821393" cy="1171096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CDA91D-EEE0-46A6-820A-D4C6B17BDC68}"/>
              </a:ext>
            </a:extLst>
          </p:cNvPr>
          <p:cNvSpPr/>
          <p:nvPr/>
        </p:nvSpPr>
        <p:spPr>
          <a:xfrm>
            <a:off x="236216" y="3522399"/>
            <a:ext cx="1821393" cy="939142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BBDB21-5403-49C6-BFBD-DC57BC866DB0}"/>
              </a:ext>
            </a:extLst>
          </p:cNvPr>
          <p:cNvSpPr/>
          <p:nvPr/>
        </p:nvSpPr>
        <p:spPr>
          <a:xfrm>
            <a:off x="236216" y="4929657"/>
            <a:ext cx="1821393" cy="287657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DD9C12-68BC-45AA-83CA-D13F13AA81E1}"/>
              </a:ext>
            </a:extLst>
          </p:cNvPr>
          <p:cNvSpPr/>
          <p:nvPr/>
        </p:nvSpPr>
        <p:spPr>
          <a:xfrm>
            <a:off x="236065" y="6296573"/>
            <a:ext cx="1819740" cy="299909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70C0F7-56BE-432D-AD58-202A7E1EA9AD}"/>
              </a:ext>
            </a:extLst>
          </p:cNvPr>
          <p:cNvSpPr/>
          <p:nvPr/>
        </p:nvSpPr>
        <p:spPr>
          <a:xfrm>
            <a:off x="237324" y="5221924"/>
            <a:ext cx="1821393" cy="189454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14AA2C-5856-46D1-9D6C-02F28CD5351D}"/>
              </a:ext>
            </a:extLst>
          </p:cNvPr>
          <p:cNvSpPr/>
          <p:nvPr/>
        </p:nvSpPr>
        <p:spPr>
          <a:xfrm>
            <a:off x="2055804" y="1007369"/>
            <a:ext cx="586315" cy="5072778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E5ED95-D83D-4BAA-9272-DE9E68FB6EFD}"/>
              </a:ext>
            </a:extLst>
          </p:cNvPr>
          <p:cNvSpPr/>
          <p:nvPr/>
        </p:nvSpPr>
        <p:spPr>
          <a:xfrm>
            <a:off x="2631722" y="3745276"/>
            <a:ext cx="455990" cy="1472038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866832-DE45-4747-AF26-E1B75D679683}"/>
              </a:ext>
            </a:extLst>
          </p:cNvPr>
          <p:cNvSpPr/>
          <p:nvPr/>
        </p:nvSpPr>
        <p:spPr>
          <a:xfrm>
            <a:off x="2631722" y="2711012"/>
            <a:ext cx="455990" cy="8541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9D0F9C-B22B-40C4-94C1-4BAC6CDFDA43}"/>
              </a:ext>
            </a:extLst>
          </p:cNvPr>
          <p:cNvSpPr/>
          <p:nvPr/>
        </p:nvSpPr>
        <p:spPr>
          <a:xfrm>
            <a:off x="2631722" y="2147025"/>
            <a:ext cx="455990" cy="471553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05A179-7CEB-4BE0-9666-F1F9543579F7}"/>
              </a:ext>
            </a:extLst>
          </p:cNvPr>
          <p:cNvSpPr/>
          <p:nvPr/>
        </p:nvSpPr>
        <p:spPr>
          <a:xfrm>
            <a:off x="2639116" y="5330149"/>
            <a:ext cx="455990" cy="189454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2E0863-A837-45BF-B47C-AEBE02BEE5D2}"/>
              </a:ext>
            </a:extLst>
          </p:cNvPr>
          <p:cNvSpPr/>
          <p:nvPr/>
        </p:nvSpPr>
        <p:spPr>
          <a:xfrm>
            <a:off x="2645253" y="915730"/>
            <a:ext cx="455990" cy="1236315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79695F-DF68-4737-8BD1-FB9FC3514BCA}"/>
              </a:ext>
            </a:extLst>
          </p:cNvPr>
          <p:cNvSpPr/>
          <p:nvPr/>
        </p:nvSpPr>
        <p:spPr>
          <a:xfrm>
            <a:off x="2639116" y="2624244"/>
            <a:ext cx="455990" cy="86767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B7FDBE-2AC7-48F0-8E11-2AA6BF471C5E}"/>
              </a:ext>
            </a:extLst>
          </p:cNvPr>
          <p:cNvSpPr/>
          <p:nvPr/>
        </p:nvSpPr>
        <p:spPr>
          <a:xfrm>
            <a:off x="2635273" y="3557927"/>
            <a:ext cx="455990" cy="195850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6785B-648E-4D41-A77B-CC230C50E2F5}"/>
              </a:ext>
            </a:extLst>
          </p:cNvPr>
          <p:cNvSpPr/>
          <p:nvPr/>
        </p:nvSpPr>
        <p:spPr>
          <a:xfrm>
            <a:off x="2648714" y="5215002"/>
            <a:ext cx="455990" cy="94746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B1139C-55FB-45B2-B862-31F386F308BE}"/>
              </a:ext>
            </a:extLst>
          </p:cNvPr>
          <p:cNvSpPr/>
          <p:nvPr/>
        </p:nvSpPr>
        <p:spPr>
          <a:xfrm>
            <a:off x="2636511" y="5519605"/>
            <a:ext cx="455990" cy="557552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1D6C19-1933-423C-8664-FED070534390}"/>
              </a:ext>
            </a:extLst>
          </p:cNvPr>
          <p:cNvSpPr/>
          <p:nvPr/>
        </p:nvSpPr>
        <p:spPr>
          <a:xfrm>
            <a:off x="3099096" y="1104724"/>
            <a:ext cx="489001" cy="4972432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09CFCC-7835-4EC5-A974-CC32879AC9F0}"/>
              </a:ext>
            </a:extLst>
          </p:cNvPr>
          <p:cNvSpPr/>
          <p:nvPr/>
        </p:nvSpPr>
        <p:spPr>
          <a:xfrm>
            <a:off x="226188" y="5683385"/>
            <a:ext cx="1821393" cy="102000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156813-EB22-48A8-B55D-F488864B4928}"/>
              </a:ext>
            </a:extLst>
          </p:cNvPr>
          <p:cNvSpPr/>
          <p:nvPr/>
        </p:nvSpPr>
        <p:spPr>
          <a:xfrm>
            <a:off x="231277" y="5405006"/>
            <a:ext cx="1821393" cy="102000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237F0C-5290-4D06-BD13-60F456975057}"/>
              </a:ext>
            </a:extLst>
          </p:cNvPr>
          <p:cNvSpPr/>
          <p:nvPr/>
        </p:nvSpPr>
        <p:spPr>
          <a:xfrm>
            <a:off x="236063" y="6596482"/>
            <a:ext cx="1821393" cy="193958"/>
          </a:xfrm>
          <a:prstGeom prst="rect">
            <a:avLst/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ED315-A3A6-46CE-BB44-F48474E48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9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1" grpId="0"/>
      <p:bldP spid="12" grpId="0" animBg="1"/>
      <p:bldP spid="13" grpId="0"/>
      <p:bldP spid="14" grpId="0" animBg="1"/>
      <p:bldP spid="15" grpId="0"/>
      <p:bldP spid="17" grpId="0" uiExpand="1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CAF177E-33FD-4C63-B31D-6AE24C4586D4}"/>
              </a:ext>
            </a:extLst>
          </p:cNvPr>
          <p:cNvSpPr txBox="1"/>
          <p:nvPr/>
        </p:nvSpPr>
        <p:spPr>
          <a:xfrm rot="16200000">
            <a:off x="584746" y="313305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ABDEFE-4605-4CE4-876C-42E18B1ABA32}"/>
              </a:ext>
            </a:extLst>
          </p:cNvPr>
          <p:cNvSpPr/>
          <p:nvPr/>
        </p:nvSpPr>
        <p:spPr>
          <a:xfrm>
            <a:off x="175548" y="683794"/>
            <a:ext cx="775311" cy="233878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4409994E-9650-4772-97F4-638CF2AF1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8" y="970912"/>
            <a:ext cx="5116152" cy="3835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FF7F0-5D38-4FBE-A07D-7A99299B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Emission Data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DBD2154-BACC-4C77-BFD3-693BE3B57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992033"/>
            <a:ext cx="10972800" cy="1405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Spectral data obtained in horizontal cross-section</a:t>
            </a:r>
          </a:p>
          <a:p>
            <a:r>
              <a:rPr lang="en-US" dirty="0"/>
              <a:t>Spatial dependence in vertical direction</a:t>
            </a:r>
          </a:p>
          <a:p>
            <a:r>
              <a:rPr lang="en-US" dirty="0"/>
              <a:t>d</a:t>
            </a:r>
            <a:r>
              <a:rPr lang="en-US" baseline="-25000" dirty="0"/>
              <a:t>test</a:t>
            </a:r>
            <a:r>
              <a:rPr lang="en-US" dirty="0"/>
              <a:t>~10 cm =&gt; </a:t>
            </a:r>
            <a:r>
              <a:rPr lang="en-US" dirty="0" err="1"/>
              <a:t>t</a:t>
            </a:r>
            <a:r>
              <a:rPr lang="en-US" baseline="-25000" dirty="0" err="1"/>
              <a:t>lab</a:t>
            </a:r>
            <a:r>
              <a:rPr lang="en-US" dirty="0"/>
              <a:t> ~ 30-50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			</a:t>
            </a:r>
            <a:r>
              <a:rPr lang="en-US" dirty="0" err="1"/>
              <a:t>t</a:t>
            </a:r>
            <a:r>
              <a:rPr lang="en-US" baseline="-25000" dirty="0" err="1"/>
              <a:t>part</a:t>
            </a:r>
            <a:r>
              <a:rPr lang="en-US" dirty="0"/>
              <a:t> ~ 0.4-0.5 </a:t>
            </a:r>
            <a:r>
              <a:rPr lang="en-US" dirty="0" err="1"/>
              <a:t>ms</a:t>
            </a:r>
            <a:r>
              <a:rPr lang="en-US" dirty="0"/>
              <a:t>, d</a:t>
            </a:r>
            <a:r>
              <a:rPr lang="en-US" baseline="-25000" dirty="0"/>
              <a:t>eff</a:t>
            </a:r>
            <a:r>
              <a:rPr lang="en-US" dirty="0"/>
              <a:t>~0.1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5994B-1514-4BDE-AF10-1EA0C0AB95F2}"/>
              </a:ext>
            </a:extLst>
          </p:cNvPr>
          <p:cNvSpPr txBox="1"/>
          <p:nvPr/>
        </p:nvSpPr>
        <p:spPr>
          <a:xfrm>
            <a:off x="1033178" y="68379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2.7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58597BC-1D12-4BF2-8B0C-C941B07C0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97" y="950494"/>
            <a:ext cx="5143385" cy="385606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879606-EF32-47D1-86D0-E2F378483D7A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63204" y="3022579"/>
            <a:ext cx="0" cy="464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825D53-89FC-46B3-A68C-2FEC259891E7}"/>
              </a:ext>
            </a:extLst>
          </p:cNvPr>
          <p:cNvSpPr txBox="1"/>
          <p:nvPr/>
        </p:nvSpPr>
        <p:spPr>
          <a:xfrm>
            <a:off x="6908478" y="697961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36F840-04BC-4284-889B-F2EA21404BC1}"/>
              </a:ext>
            </a:extLst>
          </p:cNvPr>
          <p:cNvCxnSpPr/>
          <p:nvPr/>
        </p:nvCxnSpPr>
        <p:spPr>
          <a:xfrm flipH="1">
            <a:off x="57818" y="3022579"/>
            <a:ext cx="299018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791836-1960-40F0-8CAB-F26764F7B296}"/>
              </a:ext>
            </a:extLst>
          </p:cNvPr>
          <p:cNvCxnSpPr/>
          <p:nvPr/>
        </p:nvCxnSpPr>
        <p:spPr>
          <a:xfrm flipH="1">
            <a:off x="6096000" y="2898754"/>
            <a:ext cx="299018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A6BF6AB-84DD-477F-9ECE-584902153474}"/>
              </a:ext>
            </a:extLst>
          </p:cNvPr>
          <p:cNvSpPr txBox="1"/>
          <p:nvPr/>
        </p:nvSpPr>
        <p:spPr>
          <a:xfrm rot="16200000">
            <a:off x="6411029" y="303899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33CD04F-D0C0-43BF-8DC6-A3E632880F16}"/>
              </a:ext>
            </a:extLst>
          </p:cNvPr>
          <p:cNvCxnSpPr>
            <a:cxnSpLocks/>
          </p:cNvCxnSpPr>
          <p:nvPr/>
        </p:nvCxnSpPr>
        <p:spPr>
          <a:xfrm>
            <a:off x="6389487" y="2928522"/>
            <a:ext cx="0" cy="464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BFB0C-DC49-4706-80BA-80498D4C9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6587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>
            <a:extLst>
              <a:ext uri="{FF2B5EF4-FFF2-40B4-BE49-F238E27FC236}">
                <a16:creationId xmlns:a16="http://schemas.microsoft.com/office/drawing/2014/main" id="{6B68A644-EE82-4C9D-AE11-27CE7956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67" y="819150"/>
            <a:ext cx="4023360" cy="30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>
            <a:extLst>
              <a:ext uri="{FF2B5EF4-FFF2-40B4-BE49-F238E27FC236}">
                <a16:creationId xmlns:a16="http://schemas.microsoft.com/office/drawing/2014/main" id="{8B4A64DD-FFAF-448B-A262-B2A59478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40" y="3785324"/>
            <a:ext cx="3970487" cy="30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>
            <a:extLst>
              <a:ext uri="{FF2B5EF4-FFF2-40B4-BE49-F238E27FC236}">
                <a16:creationId xmlns:a16="http://schemas.microsoft.com/office/drawing/2014/main" id="{2321D5FF-4D72-4E37-8387-A8293976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60" y="3791579"/>
            <a:ext cx="4023360" cy="30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97506-935F-48E4-99C7-E5291E83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Radiance vs. Distance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C18E4D-7694-4722-9F46-F1BAC9383054}"/>
              </a:ext>
            </a:extLst>
          </p:cNvPr>
          <p:cNvSpPr txBox="1"/>
          <p:nvPr/>
        </p:nvSpPr>
        <p:spPr>
          <a:xfrm rot="16200000">
            <a:off x="-216671" y="2120699"/>
            <a:ext cx="112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4.3 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0ED3E3-A0DE-4284-96D8-FE96DBB27910}"/>
              </a:ext>
            </a:extLst>
          </p:cNvPr>
          <p:cNvSpPr txBox="1"/>
          <p:nvPr/>
        </p:nvSpPr>
        <p:spPr>
          <a:xfrm rot="16200000">
            <a:off x="-188042" y="4975610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2.7 um</a:t>
            </a:r>
          </a:p>
        </p:txBody>
      </p:sp>
      <p:pic>
        <p:nvPicPr>
          <p:cNvPr id="14346" name="Picture 10">
            <a:extLst>
              <a:ext uri="{FF2B5EF4-FFF2-40B4-BE49-F238E27FC236}">
                <a16:creationId xmlns:a16="http://schemas.microsoft.com/office/drawing/2014/main" id="{AE628967-1CF8-4621-A95E-E332A340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57" y="825405"/>
            <a:ext cx="4023360" cy="29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E671FFAF-82A3-4234-BD1E-1DAF9D68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3" y="846296"/>
            <a:ext cx="4023360" cy="300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>
            <a:extLst>
              <a:ext uri="{FF2B5EF4-FFF2-40B4-BE49-F238E27FC236}">
                <a16:creationId xmlns:a16="http://schemas.microsoft.com/office/drawing/2014/main" id="{D3F2016B-A9D7-4085-BF4E-732189FA5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06215"/>
            <a:ext cx="4023360" cy="29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298B5-6C0B-4A52-A0DB-D0A1A0E57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99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DD2B7-83BE-4883-83D2-13FC1A82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Mid-infrared Spectra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AAD6E-4B71-4206-A3B7-2B06FA60EE49}"/>
              </a:ext>
            </a:extLst>
          </p:cNvPr>
          <p:cNvSpPr txBox="1"/>
          <p:nvPr/>
        </p:nvSpPr>
        <p:spPr>
          <a:xfrm rot="16200000">
            <a:off x="-22466" y="219709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D6458-60DA-40E5-8CD4-0ED48E0E18A9}"/>
              </a:ext>
            </a:extLst>
          </p:cNvPr>
          <p:cNvSpPr txBox="1"/>
          <p:nvPr/>
        </p:nvSpPr>
        <p:spPr>
          <a:xfrm rot="16200000">
            <a:off x="-27928" y="496913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2.7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C7C84-6B93-4516-AE40-998C79928AB6}"/>
              </a:ext>
            </a:extLst>
          </p:cNvPr>
          <p:cNvSpPr txBox="1"/>
          <p:nvPr/>
        </p:nvSpPr>
        <p:spPr>
          <a:xfrm>
            <a:off x="1843083" y="87259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3.2-3.4 km/s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D407CE-58AF-4245-ACD2-4EE5EF0E0F3C}"/>
              </a:ext>
            </a:extLst>
          </p:cNvPr>
          <p:cNvSpPr txBox="1"/>
          <p:nvPr/>
        </p:nvSpPr>
        <p:spPr>
          <a:xfrm>
            <a:off x="5567283" y="93022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2.5-2.6 km/s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DBA536-042B-4219-AF8D-DDFD90122D83}"/>
              </a:ext>
            </a:extLst>
          </p:cNvPr>
          <p:cNvSpPr txBox="1"/>
          <p:nvPr/>
        </p:nvSpPr>
        <p:spPr>
          <a:xfrm>
            <a:off x="9242171" y="97862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2.0-2.2 km/s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194A38-39C0-4E04-A7F6-0FD486E379F0}"/>
              </a:ext>
            </a:extLst>
          </p:cNvPr>
          <p:cNvSpPr txBox="1"/>
          <p:nvPr/>
        </p:nvSpPr>
        <p:spPr>
          <a:xfrm>
            <a:off x="9144000" y="6428231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2 cm behind shock front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7984B0-9762-4962-AC6E-2EA5369E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2" y="4036529"/>
            <a:ext cx="3734581" cy="2377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E8CDE5-CBE1-419A-B3B5-EFCC397D5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24" y="4036529"/>
            <a:ext cx="3711475" cy="2377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C1A3BE-D4AA-4D05-A0C6-93BA6F8D0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501" y="4036529"/>
            <a:ext cx="3681502" cy="23774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852AB8-FD35-4B79-955F-ECCDB0B9C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73" y="1299557"/>
            <a:ext cx="3781220" cy="23774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27B33A-1548-45A7-8760-DAF0A2054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262" y="1299557"/>
            <a:ext cx="3801997" cy="23774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DACCE9-9E3E-414B-ACF3-EA9901AB3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921" y="1299557"/>
            <a:ext cx="3788442" cy="23774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42A67-C229-490F-9653-4BF8BA41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3011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5E3F4-717C-49EE-80CA-6D30708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Tunable Diode Laser Absorption Spectroscopy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0EBDF-E3D8-4B74-A665-41BFF61C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909" y="1095153"/>
            <a:ext cx="2179490" cy="5302579"/>
          </a:xfrm>
        </p:spPr>
        <p:txBody>
          <a:bodyPr>
            <a:normAutofit/>
          </a:bodyPr>
          <a:lstStyle/>
          <a:p>
            <a:r>
              <a:rPr lang="en-US" sz="1800"/>
              <a:t>Absorption lines measured vs. time from shock front</a:t>
            </a:r>
          </a:p>
          <a:p>
            <a:endParaRPr lang="en-US" sz="1800"/>
          </a:p>
          <a:p>
            <a:r>
              <a:rPr lang="en-US" sz="1800"/>
              <a:t>Fits obtain temperature and number density data</a:t>
            </a:r>
          </a:p>
          <a:p>
            <a:endParaRPr lang="en-US" sz="1800"/>
          </a:p>
          <a:p>
            <a:r>
              <a:rPr lang="en-US" sz="1800"/>
              <a:t>CO absorption not measured below ~2.7 km/s</a:t>
            </a:r>
            <a:endParaRPr lang="en-US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0544B1-3027-47D3-82C0-3868B8CD23D2}"/>
              </a:ext>
            </a:extLst>
          </p:cNvPr>
          <p:cNvGrpSpPr/>
          <p:nvPr/>
        </p:nvGrpSpPr>
        <p:grpSpPr>
          <a:xfrm>
            <a:off x="577427" y="3983280"/>
            <a:ext cx="2817644" cy="2242781"/>
            <a:chOff x="248918" y="4519451"/>
            <a:chExt cx="2817644" cy="2242781"/>
          </a:xfrm>
        </p:grpSpPr>
        <p:pic>
          <p:nvPicPr>
            <p:cNvPr id="21" name="Picture 2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A5F8329-233F-4E75-B845-36FC626F8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18" y="4519451"/>
              <a:ext cx="2817644" cy="22020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3BC4168-8F59-4DF4-BDEC-DDCD35580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992" y="6571624"/>
              <a:ext cx="2060388" cy="19060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8C2AD78-E302-4037-B8A2-37993A297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" y="1344799"/>
            <a:ext cx="2753298" cy="2202023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2657FD8B-5727-4DA0-BF99-533A44207BF0}"/>
              </a:ext>
            </a:extLst>
          </p:cNvPr>
          <p:cNvSpPr>
            <a:spLocks noGrp="1"/>
          </p:cNvSpPr>
          <p:nvPr/>
        </p:nvSpPr>
        <p:spPr>
          <a:xfrm>
            <a:off x="6881709" y="58201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Arial Unicode MS" panose="020B0604020202020204" pitchFamily="34" charset="-128"/>
              </a:rPr>
              <a:t>    </a:t>
            </a:r>
            <a:fld id="{0C09506F-B95B-4EBC-BDF3-BF207EEBD46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Arial Unicode MS" panose="020B060402020202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Arial Unicode MS" panose="020B060402020202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3610B1-5349-4FD3-A9A0-C3A52F91D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1955" y="1314220"/>
            <a:ext cx="2771610" cy="2216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BD127-7437-4E25-BEDA-B8C1224067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1953" y="4056458"/>
            <a:ext cx="2771610" cy="2216668"/>
          </a:xfrm>
          <a:prstGeom prst="rect">
            <a:avLst/>
          </a:prstGeom>
        </p:spPr>
      </p:pic>
      <p:sp>
        <p:nvSpPr>
          <p:cNvPr id="10" name="TextBox 31">
            <a:extLst>
              <a:ext uri="{FF2B5EF4-FFF2-40B4-BE49-F238E27FC236}">
                <a16:creationId xmlns:a16="http://schemas.microsoft.com/office/drawing/2014/main" id="{1939981A-836D-4B4B-9615-21214F88410A}"/>
              </a:ext>
            </a:extLst>
          </p:cNvPr>
          <p:cNvSpPr txBox="1"/>
          <p:nvPr/>
        </p:nvSpPr>
        <p:spPr>
          <a:xfrm>
            <a:off x="5370143" y="1511995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4.19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BD0419A2-97DB-4406-9186-6E64495FEB11}"/>
              </a:ext>
            </a:extLst>
          </p:cNvPr>
          <p:cNvSpPr txBox="1"/>
          <p:nvPr/>
        </p:nvSpPr>
        <p:spPr>
          <a:xfrm>
            <a:off x="5364151" y="4203079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4.24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B433C2D1-CFE6-4DB4-85E9-E60AB3502306}"/>
              </a:ext>
            </a:extLst>
          </p:cNvPr>
          <p:cNvSpPr txBox="1"/>
          <p:nvPr/>
        </p:nvSpPr>
        <p:spPr>
          <a:xfrm>
            <a:off x="2365803" y="1494483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4.19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005655DB-07BC-498B-8CC3-5B0A1CFF3491}"/>
              </a:ext>
            </a:extLst>
          </p:cNvPr>
          <p:cNvSpPr txBox="1"/>
          <p:nvPr/>
        </p:nvSpPr>
        <p:spPr>
          <a:xfrm>
            <a:off x="2353273" y="4203079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4.98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72F724D-321F-4F6B-8C1B-8C8E215BFBFE}"/>
              </a:ext>
            </a:extLst>
          </p:cNvPr>
          <p:cNvSpPr txBox="1"/>
          <p:nvPr/>
        </p:nvSpPr>
        <p:spPr>
          <a:xfrm>
            <a:off x="1002501" y="946380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Shot # 10 U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3.07 km/s</a:t>
            </a: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46030E97-D2AE-4E2C-A14F-91D71B7F6A92}"/>
              </a:ext>
            </a:extLst>
          </p:cNvPr>
          <p:cNvSpPr txBox="1"/>
          <p:nvPr/>
        </p:nvSpPr>
        <p:spPr>
          <a:xfrm>
            <a:off x="3759853" y="946380"/>
            <a:ext cx="2244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Shot # 11 U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2.51 km/s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2B442541-E099-4A04-8247-6DBBEE706EA0}"/>
              </a:ext>
            </a:extLst>
          </p:cNvPr>
          <p:cNvSpPr txBox="1"/>
          <p:nvPr/>
        </p:nvSpPr>
        <p:spPr>
          <a:xfrm>
            <a:off x="6761166" y="946380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Shot # 16 U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1.99 km/s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E94A2A-2CC6-4119-B734-6EA6FD461F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202" y="3971468"/>
            <a:ext cx="2768069" cy="2213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A88EC3-003A-414B-8C6C-7F9AECE676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202" y="1344799"/>
            <a:ext cx="2768069" cy="2213836"/>
          </a:xfrm>
          <a:prstGeom prst="rect">
            <a:avLst/>
          </a:prstGeom>
        </p:spPr>
      </p:pic>
      <p:sp>
        <p:nvSpPr>
          <p:cNvPr id="19" name="TextBox 39">
            <a:extLst>
              <a:ext uri="{FF2B5EF4-FFF2-40B4-BE49-F238E27FC236}">
                <a16:creationId xmlns:a16="http://schemas.microsoft.com/office/drawing/2014/main" id="{F9425A8F-8348-4137-93DC-4CAB1A44492C}"/>
              </a:ext>
            </a:extLst>
          </p:cNvPr>
          <p:cNvSpPr txBox="1"/>
          <p:nvPr/>
        </p:nvSpPr>
        <p:spPr>
          <a:xfrm>
            <a:off x="8228526" y="4156424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4.24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TextBox 40">
            <a:extLst>
              <a:ext uri="{FF2B5EF4-FFF2-40B4-BE49-F238E27FC236}">
                <a16:creationId xmlns:a16="http://schemas.microsoft.com/office/drawing/2014/main" id="{238603C8-4037-459C-B162-CF6780EAC330}"/>
              </a:ext>
            </a:extLst>
          </p:cNvPr>
          <p:cNvSpPr txBox="1"/>
          <p:nvPr/>
        </p:nvSpPr>
        <p:spPr>
          <a:xfrm>
            <a:off x="8295824" y="1511995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4.19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746A3C47-5C91-426A-A883-2E5EF35A5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8586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9F0A-2879-4A9B-964F-EFD9990A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TDLAS Analysis vs. Distance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AD3FB-5CD6-46A6-B989-EB988BBF2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168" y="914403"/>
            <a:ext cx="2133600" cy="5483329"/>
          </a:xfrm>
        </p:spPr>
        <p:txBody>
          <a:bodyPr>
            <a:normAutofit lnSpcReduction="10000"/>
          </a:bodyPr>
          <a:lstStyle/>
          <a:p>
            <a:endParaRPr lang="en-US" sz="1800"/>
          </a:p>
          <a:p>
            <a:r>
              <a:rPr lang="en-US" sz="1800"/>
              <a:t>Temperatures are reasonably close to CFD prediction vs. distance</a:t>
            </a:r>
          </a:p>
          <a:p>
            <a:endParaRPr lang="en-US" sz="1800"/>
          </a:p>
          <a:p>
            <a:r>
              <a:rPr lang="en-US" sz="1800"/>
              <a:t>Densities of CO</a:t>
            </a:r>
            <a:r>
              <a:rPr lang="en-US" sz="1800" baseline="-25000"/>
              <a:t>2</a:t>
            </a:r>
            <a:r>
              <a:rPr lang="en-US" sz="1800"/>
              <a:t> tend to be low</a:t>
            </a:r>
          </a:p>
          <a:p>
            <a:pPr lvl="1"/>
            <a:endParaRPr lang="en-US" sz="1600"/>
          </a:p>
          <a:p>
            <a:r>
              <a:rPr lang="en-US" sz="1800"/>
              <a:t>No chemistry observed below 2.7 km/s</a:t>
            </a:r>
          </a:p>
          <a:p>
            <a:endParaRPr lang="en-US" sz="1800"/>
          </a:p>
          <a:p>
            <a:r>
              <a:rPr lang="en-US" sz="1800"/>
              <a:t>CO density well predicted when dissociation occurs</a:t>
            </a:r>
            <a:endParaRPr lang="en-US" sz="1800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F62DC71-073B-4967-914E-D27B6E857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2" y="914404"/>
            <a:ext cx="3147526" cy="2518021"/>
          </a:xfrm>
          <a:prstGeom prst="rect">
            <a:avLst/>
          </a:prstGeom>
        </p:spPr>
      </p:pic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48361630-3C69-4CA9-BAD2-9D2A961D7D19}"/>
              </a:ext>
            </a:extLst>
          </p:cNvPr>
          <p:cNvSpPr>
            <a:spLocks noGrp="1"/>
          </p:cNvSpPr>
          <p:nvPr/>
        </p:nvSpPr>
        <p:spPr>
          <a:xfrm>
            <a:off x="7045842" y="5914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Arial Unicode MS" panose="020B0604020202020204" pitchFamily="34" charset="-128"/>
              </a:rPr>
              <a:t>    </a:t>
            </a:r>
            <a:fld id="{0C09506F-B95B-4EBC-BDF3-BF207EEBD46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Arial Unicode MS" panose="020B060402020202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Arial Unicode MS" panose="020B060402020202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EB26C3-9B2F-4483-8A9C-9F274B303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571" y="944557"/>
            <a:ext cx="3072142" cy="2457714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5D1B6453-340B-4741-A7C6-9E9BCCFFE949}"/>
              </a:ext>
            </a:extLst>
          </p:cNvPr>
          <p:cNvSpPr txBox="1"/>
          <p:nvPr/>
        </p:nvSpPr>
        <p:spPr>
          <a:xfrm>
            <a:off x="1319331" y="1843035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AABD478-7708-40D0-B34A-34EA809FE98D}"/>
              </a:ext>
            </a:extLst>
          </p:cNvPr>
          <p:cNvSpPr txBox="1"/>
          <p:nvPr/>
        </p:nvSpPr>
        <p:spPr>
          <a:xfrm>
            <a:off x="4317568" y="5376747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E576869-ACC2-43AD-AEF6-F0069E2CDE50}"/>
              </a:ext>
            </a:extLst>
          </p:cNvPr>
          <p:cNvSpPr txBox="1"/>
          <p:nvPr/>
        </p:nvSpPr>
        <p:spPr>
          <a:xfrm>
            <a:off x="1244687" y="4740729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A2972A19-7AF4-441D-9973-2C585E1B9563}"/>
              </a:ext>
            </a:extLst>
          </p:cNvPr>
          <p:cNvSpPr txBox="1"/>
          <p:nvPr/>
        </p:nvSpPr>
        <p:spPr>
          <a:xfrm>
            <a:off x="4728115" y="1843035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2A205ABF-621D-4784-8102-03B3F656EBC7}"/>
              </a:ext>
            </a:extLst>
          </p:cNvPr>
          <p:cNvSpPr txBox="1"/>
          <p:nvPr/>
        </p:nvSpPr>
        <p:spPr>
          <a:xfrm>
            <a:off x="4624500" y="4740728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43F3B7-54F2-4B70-8381-8BBD0A222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9116" y="914403"/>
            <a:ext cx="3147526" cy="25180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A37511-DD4F-480D-90F6-C7F46DC18D4D}"/>
              </a:ext>
            </a:extLst>
          </p:cNvPr>
          <p:cNvGrpSpPr/>
          <p:nvPr/>
        </p:nvGrpSpPr>
        <p:grpSpPr>
          <a:xfrm>
            <a:off x="492642" y="3605393"/>
            <a:ext cx="3147526" cy="2502693"/>
            <a:chOff x="0" y="3935770"/>
            <a:chExt cx="3147526" cy="2564676"/>
          </a:xfrm>
        </p:grpSpPr>
        <p:pic>
          <p:nvPicPr>
            <p:cNvPr id="25" name="Picture 2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6A52E452-98BC-4DEE-B00A-0225FAD38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82425"/>
              <a:ext cx="3147526" cy="25180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D1F44B-A78D-446B-A052-5D120A516984}"/>
                </a:ext>
              </a:extLst>
            </p:cNvPr>
            <p:cNvSpPr/>
            <p:nvPr/>
          </p:nvSpPr>
          <p:spPr>
            <a:xfrm>
              <a:off x="780038" y="3935770"/>
              <a:ext cx="183875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2BF37E-87D6-4E1E-B3BD-C96C7659C4FA}"/>
              </a:ext>
            </a:extLst>
          </p:cNvPr>
          <p:cNvGrpSpPr/>
          <p:nvPr/>
        </p:nvGrpSpPr>
        <p:grpSpPr>
          <a:xfrm>
            <a:off x="3490879" y="3600542"/>
            <a:ext cx="3147526" cy="2507544"/>
            <a:chOff x="2998237" y="4042891"/>
            <a:chExt cx="3147526" cy="250754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EC6FA1-F18D-4250-BBFC-A264B3D24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8237" y="4092722"/>
              <a:ext cx="3147526" cy="245771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16B2FF-B532-4F9D-ACDD-0408AE4119C0}"/>
                </a:ext>
              </a:extLst>
            </p:cNvPr>
            <p:cNvSpPr/>
            <p:nvPr/>
          </p:nvSpPr>
          <p:spPr>
            <a:xfrm>
              <a:off x="3824926" y="4042891"/>
              <a:ext cx="183875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0DC1AD-8119-4BDB-AF9E-F97A0EFCFF76}"/>
              </a:ext>
            </a:extLst>
          </p:cNvPr>
          <p:cNvGrpSpPr/>
          <p:nvPr/>
        </p:nvGrpSpPr>
        <p:grpSpPr>
          <a:xfrm>
            <a:off x="6489116" y="3544077"/>
            <a:ext cx="3147526" cy="2564009"/>
            <a:chOff x="5996474" y="3986426"/>
            <a:chExt cx="3147526" cy="2564009"/>
          </a:xfrm>
        </p:grpSpPr>
        <p:pic>
          <p:nvPicPr>
            <p:cNvPr id="21" name="Picture 2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F0E44A4-5315-4CB8-9E60-5AD1F02E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474" y="4032414"/>
              <a:ext cx="3147526" cy="251802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5A9571-FACC-4160-8E00-309ADD808E82}"/>
                </a:ext>
              </a:extLst>
            </p:cNvPr>
            <p:cNvSpPr/>
            <p:nvPr/>
          </p:nvSpPr>
          <p:spPr>
            <a:xfrm>
              <a:off x="6784499" y="3986426"/>
              <a:ext cx="183875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7" name="TextBox 29">
            <a:extLst>
              <a:ext uri="{FF2B5EF4-FFF2-40B4-BE49-F238E27FC236}">
                <a16:creationId xmlns:a16="http://schemas.microsoft.com/office/drawing/2014/main" id="{88D179FC-31FE-49E6-9819-D7DC662D49F3}"/>
              </a:ext>
            </a:extLst>
          </p:cNvPr>
          <p:cNvSpPr txBox="1"/>
          <p:nvPr/>
        </p:nvSpPr>
        <p:spPr>
          <a:xfrm>
            <a:off x="4489871" y="4740727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2F04EEBA-3232-484E-92C1-932B38252F2F}"/>
              </a:ext>
            </a:extLst>
          </p:cNvPr>
          <p:cNvSpPr txBox="1"/>
          <p:nvPr/>
        </p:nvSpPr>
        <p:spPr>
          <a:xfrm>
            <a:off x="1216695" y="4960352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7AF22590-14CC-4178-9B3D-DBDC9AB5B123}"/>
              </a:ext>
            </a:extLst>
          </p:cNvPr>
          <p:cNvSpPr txBox="1"/>
          <p:nvPr/>
        </p:nvSpPr>
        <p:spPr>
          <a:xfrm>
            <a:off x="7649387" y="1951190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413836E0-C224-4EA0-8B15-27F1A13E08A6}"/>
              </a:ext>
            </a:extLst>
          </p:cNvPr>
          <p:cNvSpPr txBox="1"/>
          <p:nvPr/>
        </p:nvSpPr>
        <p:spPr>
          <a:xfrm>
            <a:off x="7552086" y="4572076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ko-KR" sz="1200" b="1" dirty="0">
                <a:solidFill>
                  <a:srgbClr val="525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lang="en-US" sz="1200" b="1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F3253F3-6306-4B31-B4A9-76BF2D981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4637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061E2D-54BF-4FA2-92AF-E6957D0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Emission Summary at 1.1 Torr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07ECF-E1C4-4D9C-A269-AED383C44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076092"/>
            <a:ext cx="10972800" cy="1321640"/>
          </a:xfrm>
        </p:spPr>
        <p:txBody>
          <a:bodyPr>
            <a:normAutofit/>
          </a:bodyPr>
          <a:lstStyle/>
          <a:p>
            <a:r>
              <a:rPr lang="en-US"/>
              <a:t>Shock appears frozen &lt; 2.7 km/s – radiance exceeds frozen by up to 10%</a:t>
            </a:r>
          </a:p>
          <a:p>
            <a:r>
              <a:rPr lang="en-US"/>
              <a:t>At higher velocities is between two rate models</a:t>
            </a:r>
            <a:endParaRPr lang="en-US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44793F3A-C6C2-4A4E-BD29-6F75287F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096000" cy="39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0272DE0-E309-4417-9C23-79075F6A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58" y="685800"/>
            <a:ext cx="6069941" cy="39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30B97-A127-425A-9192-49CEC6469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242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BA8655-D971-4D15-B1E7-17FBAD32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34673-C48B-418F-A152-9AD48DCCE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MEDLI2 flight measurements</a:t>
            </a:r>
          </a:p>
          <a:p>
            <a:r>
              <a:rPr lang="en-US"/>
              <a:t>Shock Tube Informed Bias Methodology</a:t>
            </a:r>
          </a:p>
          <a:p>
            <a:r>
              <a:rPr lang="en-US"/>
              <a:t>EAST Test results</a:t>
            </a:r>
          </a:p>
          <a:p>
            <a:pPr lvl="1"/>
            <a:r>
              <a:rPr lang="en-US"/>
              <a:t>Emission Spectroscopy</a:t>
            </a:r>
          </a:p>
          <a:p>
            <a:pPr lvl="1"/>
            <a:r>
              <a:rPr lang="en-US"/>
              <a:t>Tunable Diode Laser Absorption Spectroscopy</a:t>
            </a:r>
          </a:p>
          <a:p>
            <a:pPr lvl="1"/>
            <a:r>
              <a:rPr lang="en-US"/>
              <a:t>Resolution of Measurement Artifacts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7159D-A7B1-4EF9-B666-F33A933C1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0288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061E2D-54BF-4FA2-92AF-E6957D0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Emission Summary at 1.5 Torr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07ECF-E1C4-4D9C-A269-AED383C44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076092"/>
            <a:ext cx="10972800" cy="1321640"/>
          </a:xfrm>
        </p:spPr>
        <p:txBody>
          <a:bodyPr>
            <a:normAutofit/>
          </a:bodyPr>
          <a:lstStyle/>
          <a:p>
            <a:r>
              <a:rPr lang="en-US"/>
              <a:t>Radiance exceeds frozen levels by ~10% below 2.7 km/s</a:t>
            </a:r>
          </a:p>
          <a:p>
            <a:r>
              <a:rPr lang="en-US"/>
              <a:t>Reaction rate mostly agrees better with Ebrahim above 2.8 km/s</a:t>
            </a:r>
            <a:endParaRPr lang="en-US" dirty="0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D72970E0-BDDF-4DFF-BA5A-742FAC3D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79" y="685800"/>
            <a:ext cx="600022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B413C8FD-D848-4202-AD2A-BB47A4CE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191780" cy="40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E9F1F-4F1F-4AE2-9FF0-7B964918C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3681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76B584-03F1-41ED-88B7-197E2B07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1.5 Torr Spectra (~2 cm from shock front)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7FFE3-D0C7-4D38-B5A8-20A176462FAB}"/>
              </a:ext>
            </a:extLst>
          </p:cNvPr>
          <p:cNvSpPr txBox="1"/>
          <p:nvPr/>
        </p:nvSpPr>
        <p:spPr>
          <a:xfrm>
            <a:off x="1343472" y="1094886"/>
            <a:ext cx="284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velocity (~ 3 km/s)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86FBC-6417-43A6-8486-7C8E76FA2465}"/>
              </a:ext>
            </a:extLst>
          </p:cNvPr>
          <p:cNvSpPr txBox="1"/>
          <p:nvPr/>
        </p:nvSpPr>
        <p:spPr>
          <a:xfrm>
            <a:off x="5519938" y="109488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v≈ 2.5 km/s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013CD-7700-4719-82A5-89153C4F24F5}"/>
              </a:ext>
            </a:extLst>
          </p:cNvPr>
          <p:cNvSpPr txBox="1"/>
          <p:nvPr/>
        </p:nvSpPr>
        <p:spPr>
          <a:xfrm>
            <a:off x="8952091" y="1094886"/>
            <a:ext cx="3037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velocity (&lt; 2.2 km/s)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2EDAE9-9F09-4201-8D23-839E58C67B73}"/>
              </a:ext>
            </a:extLst>
          </p:cNvPr>
          <p:cNvSpPr txBox="1"/>
          <p:nvPr/>
        </p:nvSpPr>
        <p:spPr>
          <a:xfrm>
            <a:off x="49424" y="24383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4.3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4BFC6-8112-4D6F-B003-505DF0AB1211}"/>
              </a:ext>
            </a:extLst>
          </p:cNvPr>
          <p:cNvSpPr txBox="1"/>
          <p:nvPr/>
        </p:nvSpPr>
        <p:spPr>
          <a:xfrm>
            <a:off x="11324" y="526547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2.7 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3FB534-11BA-4E41-A7A0-949FD3376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495" y="4205165"/>
            <a:ext cx="3462961" cy="2560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AF71FB-E450-4F5D-A1FE-79196E4F5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417909"/>
            <a:ext cx="3432153" cy="2560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A7D65E-A229-430D-84DF-24E231ECF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914" y="4181048"/>
            <a:ext cx="3428317" cy="2560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B70A36-8B29-4471-BD3B-9A5E9DED7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37" y="1417909"/>
            <a:ext cx="3528789" cy="2560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4FFD80-7151-4437-A8FA-9232A7115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030" y="4095763"/>
            <a:ext cx="3391736" cy="2560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CC3D7A-28B9-43FD-B981-70A37281F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9587" y="1417909"/>
            <a:ext cx="3698697" cy="267785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74E70-216C-42C7-ABA7-5FB97D98C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0999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879BF64-37CD-4EFB-89DD-64843E26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217" y="918375"/>
            <a:ext cx="3624767" cy="2743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76B584-03F1-41ED-88B7-197E2B07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Emission vs Distance from Shock (1.5 Torr)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2EDAE9-9F09-4201-8D23-839E58C67B73}"/>
              </a:ext>
            </a:extLst>
          </p:cNvPr>
          <p:cNvSpPr txBox="1"/>
          <p:nvPr/>
        </p:nvSpPr>
        <p:spPr>
          <a:xfrm rot="16200000">
            <a:off x="-907214" y="222199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4.3 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4BFC6-8112-4D6F-B003-505DF0AB1211}"/>
              </a:ext>
            </a:extLst>
          </p:cNvPr>
          <p:cNvSpPr txBox="1"/>
          <p:nvPr/>
        </p:nvSpPr>
        <p:spPr>
          <a:xfrm rot="16200000">
            <a:off x="-909946" y="516945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2.7 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D5680-605F-46C8-85D7-6EC8355A5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057" y="3800692"/>
            <a:ext cx="382016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FAB4F-32C2-45E5-9E9A-2329BE7E7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029" y="959676"/>
            <a:ext cx="3771254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00459D-20B3-47C0-95A0-A475A16C7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609" y="3773547"/>
            <a:ext cx="3659345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491A33-D02F-4973-9970-0F70D85AF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68" y="1007038"/>
            <a:ext cx="3774913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A8DD37-2383-4449-9B8C-7A8A101DE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68" y="3763139"/>
            <a:ext cx="3736837" cy="2743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ACBEB-C4FD-40AB-A4AA-458AA3D51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657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43F3B7-54F2-4B70-8381-8BBD0A222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4774" y="987139"/>
            <a:ext cx="3002691" cy="2518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F9F0A-2879-4A9B-964F-EFD9990A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TDLAS Analysis vs. Distance at 1.5 torr condition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AD3FB-5CD6-46A6-B989-EB988BBF2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168" y="914403"/>
            <a:ext cx="2133600" cy="5483329"/>
          </a:xfrm>
        </p:spPr>
        <p:txBody>
          <a:bodyPr>
            <a:normAutofit lnSpcReduction="10000"/>
          </a:bodyPr>
          <a:lstStyle/>
          <a:p>
            <a:endParaRPr lang="en-US" sz="1800"/>
          </a:p>
          <a:p>
            <a:r>
              <a:rPr lang="en-US" sz="1800"/>
              <a:t>Temperatures are reasonably close to CFD prediction vs. distance</a:t>
            </a:r>
          </a:p>
          <a:p>
            <a:endParaRPr lang="en-US" sz="1800"/>
          </a:p>
          <a:p>
            <a:r>
              <a:rPr lang="en-US" sz="1800"/>
              <a:t>Densities of CO</a:t>
            </a:r>
            <a:r>
              <a:rPr lang="en-US" sz="1800" baseline="-25000"/>
              <a:t>2</a:t>
            </a:r>
            <a:r>
              <a:rPr lang="en-US" sz="1800"/>
              <a:t> tend to be low</a:t>
            </a:r>
          </a:p>
          <a:p>
            <a:pPr lvl="1"/>
            <a:endParaRPr lang="en-US" sz="1600"/>
          </a:p>
          <a:p>
            <a:r>
              <a:rPr lang="en-US" sz="1800"/>
              <a:t>No chemistry observed below 2.7 km/s</a:t>
            </a:r>
          </a:p>
          <a:p>
            <a:endParaRPr lang="en-US" sz="1800"/>
          </a:p>
          <a:p>
            <a:r>
              <a:rPr lang="en-US" sz="1800"/>
              <a:t>CO density well predicted when dissociation occurs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2DC71-073B-4967-914E-D27B6E857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967" y="914404"/>
            <a:ext cx="2976877" cy="2518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B26C3-9B2F-4483-8A9C-9F274B303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6631" y="957118"/>
            <a:ext cx="2930777" cy="2457714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5D1B6453-340B-4741-A7C6-9E9BCCFFE949}"/>
              </a:ext>
            </a:extLst>
          </p:cNvPr>
          <p:cNvSpPr txBox="1"/>
          <p:nvPr/>
        </p:nvSpPr>
        <p:spPr>
          <a:xfrm>
            <a:off x="1597778" y="1910649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AABD478-7708-40D0-B34A-34EA809FE98D}"/>
              </a:ext>
            </a:extLst>
          </p:cNvPr>
          <p:cNvSpPr txBox="1"/>
          <p:nvPr/>
        </p:nvSpPr>
        <p:spPr>
          <a:xfrm>
            <a:off x="4317568" y="5376747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0E576869-ACC2-43AD-AEF6-F0069E2CDE50}"/>
              </a:ext>
            </a:extLst>
          </p:cNvPr>
          <p:cNvSpPr txBox="1"/>
          <p:nvPr/>
        </p:nvSpPr>
        <p:spPr>
          <a:xfrm>
            <a:off x="1244687" y="4740729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A2972A19-7AF4-441D-9973-2C585E1B9563}"/>
              </a:ext>
            </a:extLst>
          </p:cNvPr>
          <p:cNvSpPr txBox="1"/>
          <p:nvPr/>
        </p:nvSpPr>
        <p:spPr>
          <a:xfrm>
            <a:off x="4728115" y="1843035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2A205ABF-621D-4784-8102-03B3F656EBC7}"/>
              </a:ext>
            </a:extLst>
          </p:cNvPr>
          <p:cNvSpPr txBox="1"/>
          <p:nvPr/>
        </p:nvSpPr>
        <p:spPr>
          <a:xfrm>
            <a:off x="4624500" y="4740728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A37511-DD4F-480D-90F6-C7F46DC18D4D}"/>
              </a:ext>
            </a:extLst>
          </p:cNvPr>
          <p:cNvGrpSpPr/>
          <p:nvPr/>
        </p:nvGrpSpPr>
        <p:grpSpPr>
          <a:xfrm>
            <a:off x="613939" y="3605392"/>
            <a:ext cx="2904932" cy="2502694"/>
            <a:chOff x="121297" y="3935769"/>
            <a:chExt cx="2904932" cy="256467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A52E452-98BC-4DEE-B00A-0225FAD38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297" y="3982425"/>
              <a:ext cx="2904932" cy="25180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D1F44B-A78D-446B-A052-5D120A516984}"/>
                </a:ext>
              </a:extLst>
            </p:cNvPr>
            <p:cNvSpPr/>
            <p:nvPr/>
          </p:nvSpPr>
          <p:spPr>
            <a:xfrm>
              <a:off x="780038" y="3935770"/>
              <a:ext cx="183875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2BF37E-87D6-4E1E-B3BD-C96C7659C4FA}"/>
              </a:ext>
            </a:extLst>
          </p:cNvPr>
          <p:cNvGrpSpPr/>
          <p:nvPr/>
        </p:nvGrpSpPr>
        <p:grpSpPr>
          <a:xfrm>
            <a:off x="6743915" y="3588935"/>
            <a:ext cx="2930776" cy="2560608"/>
            <a:chOff x="2678167" y="3351697"/>
            <a:chExt cx="2930776" cy="256060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EC6FA1-F18D-4250-BBFC-A264B3D24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8167" y="3454592"/>
              <a:ext cx="2930776" cy="245771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16B2FF-B532-4F9D-ACDD-0408AE4119C0}"/>
                </a:ext>
              </a:extLst>
            </p:cNvPr>
            <p:cNvSpPr/>
            <p:nvPr/>
          </p:nvSpPr>
          <p:spPr>
            <a:xfrm>
              <a:off x="3424896" y="3351697"/>
              <a:ext cx="183875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0DC1AD-8119-4BDB-AF9E-F97A0EFCFF76}"/>
              </a:ext>
            </a:extLst>
          </p:cNvPr>
          <p:cNvGrpSpPr/>
          <p:nvPr/>
        </p:nvGrpSpPr>
        <p:grpSpPr>
          <a:xfrm>
            <a:off x="3632855" y="3638681"/>
            <a:ext cx="3002692" cy="2564009"/>
            <a:chOff x="6068890" y="3986426"/>
            <a:chExt cx="3002692" cy="25640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0E44A4-5315-4CB8-9E60-5AD1F02E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8890" y="4032414"/>
              <a:ext cx="3002692" cy="251802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5A9571-FACC-4160-8E00-309ADD808E82}"/>
                </a:ext>
              </a:extLst>
            </p:cNvPr>
            <p:cNvSpPr/>
            <p:nvPr/>
          </p:nvSpPr>
          <p:spPr>
            <a:xfrm>
              <a:off x="6784499" y="3986426"/>
              <a:ext cx="183875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29">
            <a:extLst>
              <a:ext uri="{FF2B5EF4-FFF2-40B4-BE49-F238E27FC236}">
                <a16:creationId xmlns:a16="http://schemas.microsoft.com/office/drawing/2014/main" id="{88D179FC-31FE-49E6-9819-D7DC662D49F3}"/>
              </a:ext>
            </a:extLst>
          </p:cNvPr>
          <p:cNvSpPr txBox="1"/>
          <p:nvPr/>
        </p:nvSpPr>
        <p:spPr>
          <a:xfrm>
            <a:off x="4882950" y="4717996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2F04EEBA-3232-484E-92C1-932B38252F2F}"/>
              </a:ext>
            </a:extLst>
          </p:cNvPr>
          <p:cNvSpPr txBox="1"/>
          <p:nvPr/>
        </p:nvSpPr>
        <p:spPr>
          <a:xfrm>
            <a:off x="1406323" y="4760900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7AF22590-14CC-4178-9B3D-DBDC9AB5B123}"/>
              </a:ext>
            </a:extLst>
          </p:cNvPr>
          <p:cNvSpPr txBox="1"/>
          <p:nvPr/>
        </p:nvSpPr>
        <p:spPr>
          <a:xfrm>
            <a:off x="8035576" y="1981534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id="{413836E0-C224-4EA0-8B15-27F1A13E08A6}"/>
              </a:ext>
            </a:extLst>
          </p:cNvPr>
          <p:cNvSpPr txBox="1"/>
          <p:nvPr/>
        </p:nvSpPr>
        <p:spPr>
          <a:xfrm>
            <a:off x="8242020" y="4643688"/>
            <a:ext cx="1494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52515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8256BF4-563B-46DC-B365-FCAD41F2F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3326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88E41E-638E-4B98-A7AB-09D8C073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TDLAS Summary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CEFEB5-31A2-4DE4-8558-B2229367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450305"/>
            <a:ext cx="10972800" cy="947427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Temperatures measured by TDLAS within 5% of predictions</a:t>
            </a:r>
          </a:p>
          <a:p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number densities deviate at higher velocity, tend low by ~10-20%</a:t>
            </a:r>
          </a:p>
          <a:p>
            <a:pPr lvl="1"/>
            <a:r>
              <a:rPr lang="en-US"/>
              <a:t>Deviation at 2 Torr due to optical thickness</a:t>
            </a:r>
            <a:endParaRPr 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42599892-D8BB-4769-A39A-3B3628D5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9" y="685800"/>
            <a:ext cx="5892801" cy="481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81670CCF-278F-4C32-B7A0-D68A2BAF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1" y="732408"/>
            <a:ext cx="5610578" cy="45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1D163-A147-4CD3-9C90-E9CBCB938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15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62E4EF-AAC5-4063-A568-732FBF84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 Formation Data from TDLAS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DFF8AA-7DDB-4C51-A222-388A3E3B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809067"/>
            <a:ext cx="10972800" cy="1588665"/>
          </a:xfrm>
        </p:spPr>
        <p:txBody>
          <a:bodyPr>
            <a:normAutofit fontScale="92500"/>
          </a:bodyPr>
          <a:lstStyle/>
          <a:p>
            <a:r>
              <a:rPr lang="en-US"/>
              <a:t>CO formation rate at 1.1 Torr from TDLAS Measurements</a:t>
            </a:r>
          </a:p>
          <a:p>
            <a:r>
              <a:rPr lang="en-US"/>
              <a:t>The yield at 10 </a:t>
            </a:r>
            <a:r>
              <a:rPr lang="en-US">
                <a:latin typeface="Symbol" panose="05050102010706020507" pitchFamily="18" charset="2"/>
              </a:rPr>
              <a:t>m</a:t>
            </a:r>
            <a:r>
              <a:rPr lang="en-US"/>
              <a:t>s matches Park rate at low velocity, between two models at higher v</a:t>
            </a:r>
          </a:p>
          <a:p>
            <a:r>
              <a:rPr lang="en-US"/>
              <a:t>Characteristic formation time (exponential fit) is between the models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FFAB04-B134-BC05-51EC-E124409C8F2F}"/>
              </a:ext>
            </a:extLst>
          </p:cNvPr>
          <p:cNvGrpSpPr/>
          <p:nvPr/>
        </p:nvGrpSpPr>
        <p:grpSpPr>
          <a:xfrm>
            <a:off x="0" y="838793"/>
            <a:ext cx="8268230" cy="3563874"/>
            <a:chOff x="550366" y="1312081"/>
            <a:chExt cx="12181497" cy="4900761"/>
          </a:xfrm>
        </p:grpSpPr>
        <p:pic>
          <p:nvPicPr>
            <p:cNvPr id="17" name="Picture 16" descr="Chart&#10;&#10;Description automatically generated">
              <a:extLst>
                <a:ext uri="{FF2B5EF4-FFF2-40B4-BE49-F238E27FC236}">
                  <a16:creationId xmlns:a16="http://schemas.microsoft.com/office/drawing/2014/main" id="{0B4ED61B-7B97-D03B-BA77-9EB0921E9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66" y="1312081"/>
              <a:ext cx="5945717" cy="490076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470215-8C6B-F5FA-18D5-B235FDD5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96083" y="1312081"/>
              <a:ext cx="6235780" cy="4900761"/>
            </a:xfrm>
            <a:prstGeom prst="rect">
              <a:avLst/>
            </a:prstGeom>
          </p:spPr>
        </p:pic>
      </p:grpSp>
      <p:pic>
        <p:nvPicPr>
          <p:cNvPr id="15363" name="Picture 3">
            <a:extLst>
              <a:ext uri="{FF2B5EF4-FFF2-40B4-BE49-F238E27FC236}">
                <a16:creationId xmlns:a16="http://schemas.microsoft.com/office/drawing/2014/main" id="{3318C4BD-3818-48EA-8C33-5F3C1CBD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21" y="838793"/>
            <a:ext cx="4266479" cy="34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04AB1-DF66-4DC2-B89B-65DCBBF6E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8739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22D190-A89D-4907-BA0C-5F3C275371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64" y="1134759"/>
            <a:ext cx="4609511" cy="30491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CD211F9-5DB7-42A1-A7DE-9288D813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Torr Data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B7FB65-0412-4960-B15A-75A2AE55E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88" y="4630853"/>
            <a:ext cx="11356623" cy="1970757"/>
          </a:xfrm>
        </p:spPr>
        <p:txBody>
          <a:bodyPr>
            <a:normAutofit/>
          </a:bodyPr>
          <a:lstStyle/>
          <a:p>
            <a:r>
              <a:rPr lang="en-US" dirty="0"/>
              <a:t>2 Torr data (below 2 km/s) appears chemically frozen</a:t>
            </a:r>
          </a:p>
          <a:p>
            <a:r>
              <a:rPr lang="en-US" dirty="0"/>
              <a:t>Radiance Magnitude exceeds frozen condition by as much as 20%</a:t>
            </a:r>
          </a:p>
          <a:p>
            <a:r>
              <a:rPr lang="en-US" dirty="0"/>
              <a:t>Comparison to measured radiation pulse close-out is reasonable (similarity not met)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C88DB-D06F-4DC4-8DFB-494ECEBE2067}"/>
              </a:ext>
            </a:extLst>
          </p:cNvPr>
          <p:cNvSpPr txBox="1"/>
          <p:nvPr/>
        </p:nvSpPr>
        <p:spPr>
          <a:xfrm>
            <a:off x="7723024" y="982882"/>
            <a:ext cx="4480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EAST Emission data vs. MEDLI2 </a:t>
            </a:r>
            <a:r>
              <a:rPr lang="en-US" sz="1400" dirty="0" err="1"/>
              <a:t>backshell</a:t>
            </a:r>
            <a:r>
              <a:rPr lang="en-US" sz="1400" dirty="0"/>
              <a:t> data</a:t>
            </a:r>
          </a:p>
          <a:p>
            <a:pPr algn="ctr"/>
            <a:r>
              <a:rPr lang="en-US" sz="1400" dirty="0"/>
              <a:t>(note densities and relaxation distances are not same)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1E2A41-C4DA-4973-A3DE-EABB1E955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8120"/>
            <a:ext cx="2908048" cy="3295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9743C7-7A66-4E1C-8817-E03D1BA7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06" y="2685945"/>
            <a:ext cx="2013329" cy="149791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0A4025-B183-4608-A43B-C38FE61D511A}"/>
              </a:ext>
            </a:extLst>
          </p:cNvPr>
          <p:cNvCxnSpPr>
            <a:cxnSpLocks/>
          </p:cNvCxnSpPr>
          <p:nvPr/>
        </p:nvCxnSpPr>
        <p:spPr>
          <a:xfrm flipV="1">
            <a:off x="3350942" y="2685945"/>
            <a:ext cx="3478192" cy="7837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6C9F23-E91F-476B-A406-2F744A299B24}"/>
              </a:ext>
            </a:extLst>
          </p:cNvPr>
          <p:cNvSpPr txBox="1"/>
          <p:nvPr/>
        </p:nvSpPr>
        <p:spPr>
          <a:xfrm>
            <a:off x="6007672" y="2392252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2.7 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05738-0720-4215-A90C-EB51AA75E3FD}"/>
              </a:ext>
            </a:extLst>
          </p:cNvPr>
          <p:cNvSpPr txBox="1"/>
          <p:nvPr/>
        </p:nvSpPr>
        <p:spPr>
          <a:xfrm>
            <a:off x="5678896" y="1521338"/>
            <a:ext cx="65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4.3 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m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106537C-E64A-4C0D-9607-11326EAC8D73}"/>
              </a:ext>
            </a:extLst>
          </p:cNvPr>
          <p:cNvSpPr/>
          <p:nvPr/>
        </p:nvSpPr>
        <p:spPr>
          <a:xfrm>
            <a:off x="3350942" y="1481420"/>
            <a:ext cx="3795692" cy="1245726"/>
          </a:xfrm>
          <a:custGeom>
            <a:avLst/>
            <a:gdLst>
              <a:gd name="connsiteX0" fmla="*/ 35959 w 3366987"/>
              <a:gd name="connsiteY0" fmla="*/ 1129004 h 1196396"/>
              <a:gd name="connsiteX1" fmla="*/ 474498 w 3366987"/>
              <a:gd name="connsiteY1" fmla="*/ 1073020 h 1196396"/>
              <a:gd name="connsiteX2" fmla="*/ 3366987 w 3366987"/>
              <a:gd name="connsiteY2" fmla="*/ 0 h 1196396"/>
              <a:gd name="connsiteX0" fmla="*/ 0 w 3331028"/>
              <a:gd name="connsiteY0" fmla="*/ 1129004 h 1150755"/>
              <a:gd name="connsiteX1" fmla="*/ 438539 w 3331028"/>
              <a:gd name="connsiteY1" fmla="*/ 1073020 h 1150755"/>
              <a:gd name="connsiteX2" fmla="*/ 3331028 w 3331028"/>
              <a:gd name="connsiteY2" fmla="*/ 0 h 1150755"/>
              <a:gd name="connsiteX0" fmla="*/ 0 w 3331028"/>
              <a:gd name="connsiteY0" fmla="*/ 1129004 h 1150755"/>
              <a:gd name="connsiteX1" fmla="*/ 438539 w 3331028"/>
              <a:gd name="connsiteY1" fmla="*/ 1073020 h 1150755"/>
              <a:gd name="connsiteX2" fmla="*/ 3331028 w 3331028"/>
              <a:gd name="connsiteY2" fmla="*/ 0 h 1150755"/>
              <a:gd name="connsiteX0" fmla="*/ 0 w 3331028"/>
              <a:gd name="connsiteY0" fmla="*/ 1129004 h 1150755"/>
              <a:gd name="connsiteX1" fmla="*/ 438539 w 3331028"/>
              <a:gd name="connsiteY1" fmla="*/ 1073020 h 1150755"/>
              <a:gd name="connsiteX2" fmla="*/ 3331028 w 3331028"/>
              <a:gd name="connsiteY2" fmla="*/ 0 h 1150755"/>
              <a:gd name="connsiteX0" fmla="*/ 0 w 3331028"/>
              <a:gd name="connsiteY0" fmla="*/ 1129004 h 1129004"/>
              <a:gd name="connsiteX1" fmla="*/ 438539 w 3331028"/>
              <a:gd name="connsiteY1" fmla="*/ 1073020 h 1129004"/>
              <a:gd name="connsiteX2" fmla="*/ 3331028 w 3331028"/>
              <a:gd name="connsiteY2" fmla="*/ 0 h 1129004"/>
              <a:gd name="connsiteX0" fmla="*/ 0 w 3331028"/>
              <a:gd name="connsiteY0" fmla="*/ 1129004 h 1129004"/>
              <a:gd name="connsiteX1" fmla="*/ 438539 w 3331028"/>
              <a:gd name="connsiteY1" fmla="*/ 1073020 h 1129004"/>
              <a:gd name="connsiteX2" fmla="*/ 3331028 w 3331028"/>
              <a:gd name="connsiteY2" fmla="*/ 0 h 1129004"/>
              <a:gd name="connsiteX0" fmla="*/ 0 w 3782273"/>
              <a:gd name="connsiteY0" fmla="*/ 1195886 h 1195886"/>
              <a:gd name="connsiteX1" fmla="*/ 889784 w 3782273"/>
              <a:gd name="connsiteY1" fmla="*/ 1073020 h 1195886"/>
              <a:gd name="connsiteX2" fmla="*/ 3782273 w 3782273"/>
              <a:gd name="connsiteY2" fmla="*/ 0 h 1195886"/>
              <a:gd name="connsiteX0" fmla="*/ 0 w 3782273"/>
              <a:gd name="connsiteY0" fmla="*/ 1195886 h 1195886"/>
              <a:gd name="connsiteX1" fmla="*/ 967885 w 3782273"/>
              <a:gd name="connsiteY1" fmla="*/ 1064660 h 1195886"/>
              <a:gd name="connsiteX2" fmla="*/ 3782273 w 3782273"/>
              <a:gd name="connsiteY2" fmla="*/ 0 h 119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2273" h="1195886">
                <a:moveTo>
                  <a:pt x="0" y="1195886"/>
                </a:moveTo>
                <a:cubicBezTo>
                  <a:pt x="268255" y="1178001"/>
                  <a:pt x="851253" y="1112868"/>
                  <a:pt x="967885" y="1064660"/>
                </a:cubicBezTo>
                <a:cubicBezTo>
                  <a:pt x="1523056" y="876493"/>
                  <a:pt x="2613614" y="442426"/>
                  <a:pt x="3782273" y="0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9E88806-70A4-4583-AE27-52971580B0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875299"/>
              </p:ext>
            </p:extLst>
          </p:nvPr>
        </p:nvGraphicFramePr>
        <p:xfrm>
          <a:off x="7545675" y="1506102"/>
          <a:ext cx="4566397" cy="2740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85FD9-52BA-40DA-903D-8ACD0941F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9306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C04B-817C-4481-8EC4-C14159DF9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Measurement Artifacts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0653A-976E-4967-B3B3-9D0351FDE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7320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D3D67404-7858-4FEC-B83C-0AD5AB7F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87" y="2872710"/>
            <a:ext cx="5143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562EC16-2D67-4EC0-8A26-AB960E60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History Artifacts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6F16F-3D51-4B10-BEA9-F9D585062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3"/>
            <a:ext cx="6382988" cy="5483329"/>
          </a:xfrm>
        </p:spPr>
        <p:txBody>
          <a:bodyPr/>
          <a:lstStyle/>
          <a:p>
            <a:r>
              <a:rPr lang="en-US"/>
              <a:t>As shock wave decelerates, flight similarity assumption breaks down</a:t>
            </a:r>
          </a:p>
          <a:p>
            <a:pPr lvl="1"/>
            <a:r>
              <a:rPr lang="en-US"/>
              <a:t>Positions further behind the shock were “created” at higher initial enthalpies upstream</a:t>
            </a:r>
          </a:p>
          <a:p>
            <a:r>
              <a:rPr lang="en-US"/>
              <a:t>Oxford’s LASTA code predicts the deceleration impact given a measured velocity vs. position in the tube</a:t>
            </a:r>
          </a:p>
          <a:p>
            <a:r>
              <a:rPr lang="en-US"/>
              <a:t>Different post-shock states are obtained versus distance behind the shock front</a:t>
            </a:r>
          </a:p>
          <a:p>
            <a:r>
              <a:rPr lang="en-US"/>
              <a:t>Post-shock state can be evaluated as either (chemical) equilibrium or frozen</a:t>
            </a:r>
          </a:p>
          <a:p>
            <a:r>
              <a:rPr lang="en-US"/>
              <a:t>A 0-D reactor is simulated starting from the frozen condition to get the post-shock state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0">
                <a:extLst>
                  <a:ext uri="{FF2B5EF4-FFF2-40B4-BE49-F238E27FC236}">
                    <a16:creationId xmlns:a16="http://schemas.microsoft.com/office/drawing/2014/main" id="{695614A2-9834-BA5C-569B-A4BA14228E37}"/>
                  </a:ext>
                </a:extLst>
              </p:cNvPr>
              <p:cNvSpPr>
                <a:spLocks noGrp="1"/>
              </p:cNvSpPr>
              <p:nvPr/>
            </p:nvSpPr>
            <p:spPr bwMode="auto">
              <a:xfrm>
                <a:off x="7622578" y="821535"/>
                <a:ext cx="4038844" cy="2458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 baseline="0">
                    <a:solidFill>
                      <a:schemeClr val="tx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chemeClr val="tx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chemeClr val="tx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Use similarity in </a:t>
                </a:r>
                <a:r>
                  <a:rPr lang="en-US" sz="2000" dirty="0" err="1"/>
                  <a:t>Lagrangian</a:t>
                </a:r>
                <a:r>
                  <a:rPr lang="en-US" sz="2000" dirty="0"/>
                  <a:t> time</a:t>
                </a:r>
              </a:p>
              <a:p>
                <a:pPr marL="0" indent="0">
                  <a:buNone/>
                </a:pPr>
                <a:r>
                  <a:rPr lang="en-US" sz="2000" b="0" dirty="0"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𝑝𝑎𝑟𝑡𝑖𝑐𝑙𝑒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Content Placeholder 10">
                <a:extLst>
                  <a:ext uri="{FF2B5EF4-FFF2-40B4-BE49-F238E27FC236}">
                    <a16:creationId xmlns:a16="http://schemas.microsoft.com/office/drawing/2014/main" id="{695614A2-9834-BA5C-569B-A4BA14228E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2578" y="821535"/>
                <a:ext cx="4038844" cy="2458075"/>
              </a:xfrm>
              <a:prstGeom prst="rect">
                <a:avLst/>
              </a:prstGeom>
              <a:blipFill>
                <a:blip r:embed="rId3"/>
                <a:stretch>
                  <a:fillRect l="-1357" t="-1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08FB19-AB4F-CB4F-C8DD-F4C628C80D35}"/>
              </a:ext>
            </a:extLst>
          </p:cNvPr>
          <p:cNvSpPr txBox="1"/>
          <p:nvPr/>
        </p:nvSpPr>
        <p:spPr>
          <a:xfrm>
            <a:off x="10651823" y="2186462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400" b="1" dirty="0"/>
              <a:t>Flow velocity</a:t>
            </a:r>
          </a:p>
          <a:p>
            <a:pPr algn="ctr"/>
            <a:r>
              <a:rPr lang="en-US" sz="1400" b="1" dirty="0"/>
              <a:t> in the lab frame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DCE1CF28-C349-C951-AC6E-027F94B62E1F}"/>
              </a:ext>
            </a:extLst>
          </p:cNvPr>
          <p:cNvSpPr txBox="1"/>
          <p:nvPr/>
        </p:nvSpPr>
        <p:spPr>
          <a:xfrm>
            <a:off x="10343475" y="1337253"/>
            <a:ext cx="2091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400" b="1" dirty="0"/>
              <a:t>Distance particle moved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282C2A-B2F1-5AAC-88E9-BE2879229244}"/>
              </a:ext>
            </a:extLst>
          </p:cNvPr>
          <p:cNvCxnSpPr>
            <a:cxnSpLocks/>
          </p:cNvCxnSpPr>
          <p:nvPr/>
        </p:nvCxnSpPr>
        <p:spPr>
          <a:xfrm flipH="1" flipV="1">
            <a:off x="10261928" y="2010680"/>
            <a:ext cx="484065" cy="25133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193AB3D-A485-44A1-8659-85A635379E9C}"/>
              </a:ext>
            </a:extLst>
          </p:cNvPr>
          <p:cNvCxnSpPr>
            <a:cxnSpLocks/>
          </p:cNvCxnSpPr>
          <p:nvPr/>
        </p:nvCxnSpPr>
        <p:spPr>
          <a:xfrm flipH="1" flipV="1">
            <a:off x="10261929" y="1653497"/>
            <a:ext cx="484064" cy="3873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E2DF5C5-9FA6-4D40-A4CC-55DA97294EA4}"/>
              </a:ext>
            </a:extLst>
          </p:cNvPr>
          <p:cNvSpPr/>
          <p:nvPr/>
        </p:nvSpPr>
        <p:spPr>
          <a:xfrm>
            <a:off x="11352810" y="3316888"/>
            <a:ext cx="258350" cy="19371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3B692D10-AB53-48B1-8ECB-A2887CA144B5}"/>
              </a:ext>
            </a:extLst>
          </p:cNvPr>
          <p:cNvSpPr/>
          <p:nvPr/>
        </p:nvSpPr>
        <p:spPr>
          <a:xfrm rot="5400000">
            <a:off x="10088010" y="4173479"/>
            <a:ext cx="184214" cy="23453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AFF28A-2C5F-4B31-BC96-C28A084F54D9}"/>
              </a:ext>
            </a:extLst>
          </p:cNvPr>
          <p:cNvSpPr txBox="1"/>
          <p:nvPr/>
        </p:nvSpPr>
        <p:spPr>
          <a:xfrm>
            <a:off x="9997473" y="5385593"/>
            <a:ext cx="53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8EB394-43A2-4254-8A88-668923098D4B}"/>
              </a:ext>
            </a:extLst>
          </p:cNvPr>
          <p:cNvSpPr txBox="1"/>
          <p:nvPr/>
        </p:nvSpPr>
        <p:spPr>
          <a:xfrm>
            <a:off x="11611160" y="4100809"/>
            <a:ext cx="41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A9C5AB-5B79-B2F3-D2A6-D34869D98FA2}"/>
              </a:ext>
            </a:extLst>
          </p:cNvPr>
          <p:cNvGrpSpPr/>
          <p:nvPr/>
        </p:nvGrpSpPr>
        <p:grpSpPr>
          <a:xfrm>
            <a:off x="7622578" y="3058970"/>
            <a:ext cx="4136713" cy="3356583"/>
            <a:chOff x="4711959" y="3439967"/>
            <a:chExt cx="4136713" cy="335658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2B27BF-5644-DD3E-560C-05C0EC748D7E}"/>
                </a:ext>
              </a:extLst>
            </p:cNvPr>
            <p:cNvGrpSpPr/>
            <p:nvPr/>
          </p:nvGrpSpPr>
          <p:grpSpPr>
            <a:xfrm>
              <a:off x="4711959" y="3508235"/>
              <a:ext cx="4136713" cy="3288315"/>
              <a:chOff x="4879909" y="3466166"/>
              <a:chExt cx="4136713" cy="3288315"/>
            </a:xfrm>
          </p:grpSpPr>
          <p:pic>
            <p:nvPicPr>
              <p:cNvPr id="16" name="Picture 15" descr="Chart, line chart&#10;&#10;Description automatically generated">
                <a:extLst>
                  <a:ext uri="{FF2B5EF4-FFF2-40B4-BE49-F238E27FC236}">
                    <a16:creationId xmlns:a16="http://schemas.microsoft.com/office/drawing/2014/main" id="{553F9EB2-BE77-7A21-8AB2-64759CEB7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9909" y="3466166"/>
                <a:ext cx="4136713" cy="3288315"/>
              </a:xfrm>
              <a:prstGeom prst="rect">
                <a:avLst/>
              </a:prstGeom>
            </p:spPr>
          </p:pic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2731CE0C-1B6E-DDB0-91C4-33FBDC3C9A3F}"/>
                  </a:ext>
                </a:extLst>
              </p:cNvPr>
              <p:cNvSpPr txBox="1"/>
              <p:nvPr/>
            </p:nvSpPr>
            <p:spPr>
              <a:xfrm>
                <a:off x="5911678" y="3736452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b="1" dirty="0"/>
                  <a:t>n</a:t>
                </a:r>
                <a:r>
                  <a:rPr lang="en-US" b="1" baseline="-25000" dirty="0"/>
                  <a:t>CO2</a:t>
                </a:r>
                <a:endParaRPr lang="en-US" b="1" dirty="0"/>
              </a:p>
            </p:txBody>
          </p:sp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90019D98-449B-5E9C-DA9D-379B56850325}"/>
                  </a:ext>
                </a:extLst>
              </p:cNvPr>
              <p:cNvSpPr txBox="1"/>
              <p:nvPr/>
            </p:nvSpPr>
            <p:spPr>
              <a:xfrm>
                <a:off x="5954157" y="5580483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b="1" dirty="0"/>
                  <a:t>n</a:t>
                </a:r>
                <a:r>
                  <a:rPr lang="en-US" b="1" baseline="-25000" dirty="0"/>
                  <a:t>CO</a:t>
                </a:r>
                <a:endParaRPr lang="en-US" b="1" dirty="0"/>
              </a:p>
            </p:txBody>
          </p:sp>
          <p:sp>
            <p:nvSpPr>
              <p:cNvPr id="19" name="TextBox 22">
                <a:extLst>
                  <a:ext uri="{FF2B5EF4-FFF2-40B4-BE49-F238E27FC236}">
                    <a16:creationId xmlns:a16="http://schemas.microsoft.com/office/drawing/2014/main" id="{E9C1DFCA-8D85-BB6F-F4EB-01DB496CF37B}"/>
                  </a:ext>
                </a:extLst>
              </p:cNvPr>
              <p:cNvSpPr txBox="1"/>
              <p:nvPr/>
            </p:nvSpPr>
            <p:spPr>
              <a:xfrm>
                <a:off x="7275076" y="5268591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b="1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448E854-DCD6-67CE-5B58-B134F04098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5076" y="5580483"/>
                <a:ext cx="972433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27">
              <a:extLst>
                <a:ext uri="{FF2B5EF4-FFF2-40B4-BE49-F238E27FC236}">
                  <a16:creationId xmlns:a16="http://schemas.microsoft.com/office/drawing/2014/main" id="{4C1F24D5-0A12-2D31-5DAC-2F0DFF15BF14}"/>
                </a:ext>
              </a:extLst>
            </p:cNvPr>
            <p:cNvSpPr txBox="1"/>
            <p:nvPr/>
          </p:nvSpPr>
          <p:spPr>
            <a:xfrm>
              <a:off x="5649399" y="3439967"/>
              <a:ext cx="20918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400" b="1" dirty="0"/>
                <a:t>Reacting LASTA Sim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42C93-7C13-4088-B6EE-13C4F3C52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21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6" grpId="0" animBg="1"/>
      <p:bldP spid="27" grpId="0" animBg="1"/>
      <p:bldP spid="29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9293C-9DC9-4106-AEBA-6F3AD3770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Emission prediction corrected for shock history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45323-6C40-4734-B7AA-6BD7E446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907902"/>
            <a:ext cx="10972800" cy="1489830"/>
          </a:xfrm>
        </p:spPr>
        <p:txBody>
          <a:bodyPr>
            <a:normAutofit/>
          </a:bodyPr>
          <a:lstStyle/>
          <a:p>
            <a:r>
              <a:rPr lang="en-US"/>
              <a:t>Using LASTA frozen predictions matches the radiance measured at 2.3 km/s</a:t>
            </a:r>
          </a:p>
          <a:p>
            <a:r>
              <a:rPr lang="en-US"/>
              <a:t>LASTA correction does not substantially alter reacting case</a:t>
            </a:r>
          </a:p>
          <a:p>
            <a:r>
              <a:rPr lang="en-US"/>
              <a:t>Impact on TDLAS?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E90E792-8C45-4E59-A6D0-612192B2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0" y="748008"/>
            <a:ext cx="5836356" cy="40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6C9E90F-2DFE-4604-AA4B-5CCE0B61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07" y="748008"/>
            <a:ext cx="5731632" cy="402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5EEB7-D13B-4782-A36E-91D421FC8C05}"/>
              </a:ext>
            </a:extLst>
          </p:cNvPr>
          <p:cNvSpPr txBox="1"/>
          <p:nvPr/>
        </p:nvSpPr>
        <p:spPr>
          <a:xfrm>
            <a:off x="2698045" y="9482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(Frozen)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EEC7C-7F05-458F-8E03-6ED351445130}"/>
              </a:ext>
            </a:extLst>
          </p:cNvPr>
          <p:cNvSpPr txBox="1"/>
          <p:nvPr/>
        </p:nvSpPr>
        <p:spPr>
          <a:xfrm>
            <a:off x="8869425" y="94826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(Reacting)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246C0E-6BCB-4E1C-8C09-9A4CE8418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0619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4377D9-8F76-4BF3-BB1F-5544D67A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Mars2020 Entry Descent and Landing Instrumentation 2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84914A-0E89-4DDE-B5C7-5407AC2B6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142838"/>
            <a:ext cx="10972800" cy="1254894"/>
          </a:xfrm>
        </p:spPr>
        <p:txBody>
          <a:bodyPr/>
          <a:lstStyle/>
          <a:p>
            <a:r>
              <a:rPr lang="en-US"/>
              <a:t>Mars 2020 brought the Perseverance rover to the surface of Mars</a:t>
            </a:r>
          </a:p>
          <a:p>
            <a:r>
              <a:rPr lang="en-US"/>
              <a:t>MEDLI2 measured aerothermal environments during Mars 2020 entry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5C17FB-AFB7-48E8-97ED-37B3796F3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3" y="1021746"/>
            <a:ext cx="5776974" cy="3785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24E5F-5875-4EF8-81DB-3CB30B30D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487" y="821535"/>
            <a:ext cx="3366904" cy="2966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430804-DAC2-4A45-85A6-7A2ABAA63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342" y="2147582"/>
            <a:ext cx="3130913" cy="28336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639A0-8738-4673-8ED0-FB97884178EF}"/>
              </a:ext>
            </a:extLst>
          </p:cNvPr>
          <p:cNvSpPr txBox="1"/>
          <p:nvPr/>
        </p:nvSpPr>
        <p:spPr>
          <a:xfrm>
            <a:off x="6943268" y="356439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Forebody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C23AE8-2A4D-4DDD-9674-3FBB21B79805}"/>
              </a:ext>
            </a:extLst>
          </p:cNvPr>
          <p:cNvSpPr txBox="1"/>
          <p:nvPr/>
        </p:nvSpPr>
        <p:spPr>
          <a:xfrm>
            <a:off x="9973092" y="177825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Aftbody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0D321-F9A7-4E19-8570-EB485BE76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1939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Chart, histogram&#10;&#10;Description automatically generated">
            <a:extLst>
              <a:ext uri="{FF2B5EF4-FFF2-40B4-BE49-F238E27FC236}">
                <a16:creationId xmlns:a16="http://schemas.microsoft.com/office/drawing/2014/main" id="{5C33957F-838D-F060-1820-D92F86E46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50" y="2991633"/>
            <a:ext cx="3852782" cy="307913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A494C05-9CFF-AAF9-FE4C-7D362A9C3755}"/>
              </a:ext>
            </a:extLst>
          </p:cNvPr>
          <p:cNvGrpSpPr/>
          <p:nvPr/>
        </p:nvGrpSpPr>
        <p:grpSpPr>
          <a:xfrm>
            <a:off x="855089" y="2576772"/>
            <a:ext cx="4278687" cy="3660343"/>
            <a:chOff x="378999" y="3071822"/>
            <a:chExt cx="4278687" cy="36603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4A3442-D172-17A9-1354-AE7C7574633A}"/>
                </a:ext>
              </a:extLst>
            </p:cNvPr>
            <p:cNvGrpSpPr/>
            <p:nvPr/>
          </p:nvGrpSpPr>
          <p:grpSpPr>
            <a:xfrm>
              <a:off x="378999" y="3071822"/>
              <a:ext cx="4278687" cy="3660343"/>
              <a:chOff x="458914" y="3289774"/>
              <a:chExt cx="4278687" cy="366034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F0B9B83C-27D0-50CD-5E5F-8A6D2F9D6361}"/>
                  </a:ext>
                </a:extLst>
              </p:cNvPr>
              <p:cNvGrpSpPr/>
              <p:nvPr/>
            </p:nvGrpSpPr>
            <p:grpSpPr>
              <a:xfrm>
                <a:off x="458914" y="3832741"/>
                <a:ext cx="4278687" cy="3117376"/>
                <a:chOff x="458914" y="3832741"/>
                <a:chExt cx="4278687" cy="3117376"/>
              </a:xfrm>
            </p:grpSpPr>
            <p:pic>
              <p:nvPicPr>
                <p:cNvPr id="34" name="Picture 33" descr="Chart&#10;&#10;Description automatically generated">
                  <a:extLst>
                    <a:ext uri="{FF2B5EF4-FFF2-40B4-BE49-F238E27FC236}">
                      <a16:creationId xmlns:a16="http://schemas.microsoft.com/office/drawing/2014/main" id="{4D17BD21-F1B7-9DD4-B4A2-EA590DDF9E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8914" y="3948041"/>
                  <a:ext cx="4278687" cy="3002076"/>
                </a:xfrm>
                <a:prstGeom prst="rect">
                  <a:avLst/>
                </a:prstGeom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A63290F-1E38-F834-9332-457262B26FBF}"/>
                    </a:ext>
                  </a:extLst>
                </p:cNvPr>
                <p:cNvSpPr/>
                <p:nvPr/>
              </p:nvSpPr>
              <p:spPr>
                <a:xfrm>
                  <a:off x="1903557" y="3832741"/>
                  <a:ext cx="1103023" cy="321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BFC0D3A-2934-78D5-E63C-32F73E8E38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017" y="3602568"/>
                <a:ext cx="502920" cy="5512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FB57471-CC82-3CCD-66F4-AC960E9228CA}"/>
                  </a:ext>
                </a:extLst>
              </p:cNvPr>
              <p:cNvSpPr txBox="1"/>
              <p:nvPr/>
            </p:nvSpPr>
            <p:spPr>
              <a:xfrm>
                <a:off x="1097770" y="3289774"/>
                <a:ext cx="15151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Shock Location</a:t>
                </a:r>
              </a:p>
              <a:p>
                <a:pPr algn="ctr"/>
                <a:r>
                  <a:rPr lang="en-US" sz="1400" b="1" dirty="0"/>
                  <a:t>(x = 0)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E3462477-FF50-1813-CA26-9D7A57552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6697" y="4295312"/>
                <a:ext cx="810846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1AE2B05-4EC2-8C8C-1E50-539080F11904}"/>
                  </a:ext>
                </a:extLst>
              </p:cNvPr>
              <p:cNvSpPr txBox="1"/>
              <p:nvPr/>
            </p:nvSpPr>
            <p:spPr>
              <a:xfrm>
                <a:off x="1701532" y="4295312"/>
                <a:ext cx="410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bg1"/>
                    </a:solidFill>
                  </a:rPr>
                  <a:t>2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FC9D47-044E-5488-EF63-197A1D37290F}"/>
                  </a:ext>
                </a:extLst>
              </p:cNvPr>
              <p:cNvSpPr txBox="1"/>
              <p:nvPr/>
            </p:nvSpPr>
            <p:spPr>
              <a:xfrm>
                <a:off x="1903557" y="3832741"/>
                <a:ext cx="114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Shot #14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F3AA12D-742C-3825-B827-DEFA71084194}"/>
                </a:ext>
              </a:extLst>
            </p:cNvPr>
            <p:cNvSpPr/>
            <p:nvPr/>
          </p:nvSpPr>
          <p:spPr>
            <a:xfrm>
              <a:off x="1823642" y="3596127"/>
              <a:ext cx="1146468" cy="3353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50075DFC-FED4-4F39-8128-D3997D6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Layer Impact on Absorption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C007A6-B386-3408-5753-754013728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3"/>
            <a:ext cx="4800110" cy="5771864"/>
          </a:xfrm>
        </p:spPr>
        <p:txBody>
          <a:bodyPr>
            <a:normAutofit fontScale="92500"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Cold CO</a:t>
            </a:r>
            <a:r>
              <a:rPr lang="en-US" sz="18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in the boundary layer may contribute to absorption signal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Boundary layer profile is calculated using similarity solution from Mirel’s theory. </a:t>
            </a:r>
          </a:p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Numerically solve in shock fixed coordinates</a:t>
            </a:r>
          </a:p>
          <a:p>
            <a:endParaRPr lang="en-US" sz="1800"/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/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/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/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/>
              <a:t>Including boundary layer did not alter emission data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9A896A-8ABC-7779-7F05-B4F1089AB02D}"/>
              </a:ext>
            </a:extLst>
          </p:cNvPr>
          <p:cNvCxnSpPr>
            <a:cxnSpLocks/>
          </p:cNvCxnSpPr>
          <p:nvPr/>
        </p:nvCxnSpPr>
        <p:spPr>
          <a:xfrm>
            <a:off x="1608109" y="5088158"/>
            <a:ext cx="0" cy="4572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00F31E-1F7A-B3F5-A9C9-2BD3D756FA77}"/>
              </a:ext>
            </a:extLst>
          </p:cNvPr>
          <p:cNvCxnSpPr>
            <a:cxnSpLocks/>
          </p:cNvCxnSpPr>
          <p:nvPr/>
        </p:nvCxnSpPr>
        <p:spPr>
          <a:xfrm>
            <a:off x="1768129" y="4867178"/>
            <a:ext cx="0" cy="67818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89CC29-32F7-F2A7-173B-439383FA2442}"/>
              </a:ext>
            </a:extLst>
          </p:cNvPr>
          <p:cNvCxnSpPr>
            <a:cxnSpLocks/>
          </p:cNvCxnSpPr>
          <p:nvPr/>
        </p:nvCxnSpPr>
        <p:spPr>
          <a:xfrm>
            <a:off x="1768129" y="5088158"/>
            <a:ext cx="0" cy="4572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2BEDD8-9499-9752-775F-01C696D68647}"/>
              </a:ext>
            </a:extLst>
          </p:cNvPr>
          <p:cNvCxnSpPr>
            <a:cxnSpLocks/>
          </p:cNvCxnSpPr>
          <p:nvPr/>
        </p:nvCxnSpPr>
        <p:spPr>
          <a:xfrm>
            <a:off x="1928149" y="4745258"/>
            <a:ext cx="0" cy="8001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E93E41-7CB8-8A34-9A9E-1D3EA99D3578}"/>
              </a:ext>
            </a:extLst>
          </p:cNvPr>
          <p:cNvCxnSpPr>
            <a:cxnSpLocks/>
          </p:cNvCxnSpPr>
          <p:nvPr/>
        </p:nvCxnSpPr>
        <p:spPr>
          <a:xfrm>
            <a:off x="1928149" y="5088158"/>
            <a:ext cx="0" cy="4572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F2F940-1B08-9DA2-593B-F4DFB890F616}"/>
              </a:ext>
            </a:extLst>
          </p:cNvPr>
          <p:cNvCxnSpPr>
            <a:cxnSpLocks/>
          </p:cNvCxnSpPr>
          <p:nvPr/>
        </p:nvCxnSpPr>
        <p:spPr>
          <a:xfrm>
            <a:off x="2088169" y="4600478"/>
            <a:ext cx="0" cy="94488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EBE183-5A0B-F2E1-DACC-C51AE13F270C}"/>
              </a:ext>
            </a:extLst>
          </p:cNvPr>
          <p:cNvCxnSpPr>
            <a:cxnSpLocks/>
          </p:cNvCxnSpPr>
          <p:nvPr/>
        </p:nvCxnSpPr>
        <p:spPr>
          <a:xfrm>
            <a:off x="2248189" y="4455698"/>
            <a:ext cx="0" cy="108966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70F6D0-0DFF-B901-EEF4-F9D50CF23DB8}"/>
              </a:ext>
            </a:extLst>
          </p:cNvPr>
          <p:cNvCxnSpPr>
            <a:cxnSpLocks/>
          </p:cNvCxnSpPr>
          <p:nvPr/>
        </p:nvCxnSpPr>
        <p:spPr>
          <a:xfrm>
            <a:off x="2408209" y="4356638"/>
            <a:ext cx="0" cy="118872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9DF9D7-0DD7-EC50-34F3-760E862785A7}"/>
              </a:ext>
            </a:extLst>
          </p:cNvPr>
          <p:cNvCxnSpPr>
            <a:cxnSpLocks/>
          </p:cNvCxnSpPr>
          <p:nvPr/>
        </p:nvCxnSpPr>
        <p:spPr>
          <a:xfrm>
            <a:off x="2568229" y="4288058"/>
            <a:ext cx="0" cy="12573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4AFC60-827F-A40D-F9E1-49EA662A235A}"/>
              </a:ext>
            </a:extLst>
          </p:cNvPr>
          <p:cNvCxnSpPr>
            <a:cxnSpLocks/>
          </p:cNvCxnSpPr>
          <p:nvPr/>
        </p:nvCxnSpPr>
        <p:spPr>
          <a:xfrm>
            <a:off x="2728249" y="4166138"/>
            <a:ext cx="0" cy="137922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571A1-269D-E6C7-B095-CEF08805EBBD}"/>
              </a:ext>
            </a:extLst>
          </p:cNvPr>
          <p:cNvCxnSpPr>
            <a:cxnSpLocks/>
          </p:cNvCxnSpPr>
          <p:nvPr/>
        </p:nvCxnSpPr>
        <p:spPr>
          <a:xfrm>
            <a:off x="2888269" y="4067078"/>
            <a:ext cx="0" cy="147828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28D915-CB9D-642E-1E0F-11808900BD98}"/>
              </a:ext>
            </a:extLst>
          </p:cNvPr>
          <p:cNvCxnSpPr>
            <a:cxnSpLocks/>
          </p:cNvCxnSpPr>
          <p:nvPr/>
        </p:nvCxnSpPr>
        <p:spPr>
          <a:xfrm>
            <a:off x="3048289" y="3998498"/>
            <a:ext cx="0" cy="154686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65A8DA1-D54D-2762-4D16-3153B2E7F79D}"/>
              </a:ext>
            </a:extLst>
          </p:cNvPr>
          <p:cNvCxnSpPr>
            <a:cxnSpLocks/>
          </p:cNvCxnSpPr>
          <p:nvPr/>
        </p:nvCxnSpPr>
        <p:spPr>
          <a:xfrm>
            <a:off x="3208309" y="3937538"/>
            <a:ext cx="0" cy="160782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5646249-7206-7A97-EB80-37EC45D09F0D}"/>
              </a:ext>
            </a:extLst>
          </p:cNvPr>
          <p:cNvSpPr txBox="1"/>
          <p:nvPr/>
        </p:nvSpPr>
        <p:spPr>
          <a:xfrm>
            <a:off x="3176479" y="2635334"/>
            <a:ext cx="1499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Sum simulated absorbance along each x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EA0C75F-5A8E-0092-9374-076284F55BEC}"/>
              </a:ext>
            </a:extLst>
          </p:cNvPr>
          <p:cNvCxnSpPr/>
          <p:nvPr/>
        </p:nvCxnSpPr>
        <p:spPr>
          <a:xfrm flipH="1">
            <a:off x="3208309" y="3345846"/>
            <a:ext cx="198120" cy="48240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0B6E2AD-2A72-CC21-E08F-6597014030B7}"/>
              </a:ext>
            </a:extLst>
          </p:cNvPr>
          <p:cNvCxnSpPr>
            <a:cxnSpLocks/>
          </p:cNvCxnSpPr>
          <p:nvPr/>
        </p:nvCxnSpPr>
        <p:spPr>
          <a:xfrm flipH="1">
            <a:off x="3048289" y="3345846"/>
            <a:ext cx="358140" cy="5916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FF8D653-0750-D3EC-763A-BBA4B68A13C6}"/>
              </a:ext>
            </a:extLst>
          </p:cNvPr>
          <p:cNvCxnSpPr>
            <a:cxnSpLocks/>
          </p:cNvCxnSpPr>
          <p:nvPr/>
        </p:nvCxnSpPr>
        <p:spPr>
          <a:xfrm flipH="1">
            <a:off x="2887946" y="3318594"/>
            <a:ext cx="519166" cy="67990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3C44F35-A4B7-DD17-2E15-4D9AC6B8E06D}"/>
                  </a:ext>
                </a:extLst>
              </p:cNvPr>
              <p:cNvSpPr txBox="1"/>
              <p:nvPr/>
            </p:nvSpPr>
            <p:spPr>
              <a:xfrm>
                <a:off x="3599953" y="4120643"/>
                <a:ext cx="594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𝟗𝟗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3C44F35-A4B7-DD17-2E15-4D9AC6B8E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53" y="4120643"/>
                <a:ext cx="5949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1A0A2EC-45F8-C6C0-5896-B879EFF7F98D}"/>
              </a:ext>
            </a:extLst>
          </p:cNvPr>
          <p:cNvCxnSpPr>
            <a:cxnSpLocks/>
          </p:cNvCxnSpPr>
          <p:nvPr/>
        </p:nvCxnSpPr>
        <p:spPr>
          <a:xfrm flipH="1" flipV="1">
            <a:off x="3551528" y="3816049"/>
            <a:ext cx="199487" cy="364319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41F6A81-3FC3-C41F-4F8D-C16CB8604F3C}"/>
              </a:ext>
            </a:extLst>
          </p:cNvPr>
          <p:cNvGrpSpPr/>
          <p:nvPr/>
        </p:nvGrpSpPr>
        <p:grpSpPr>
          <a:xfrm>
            <a:off x="5379265" y="685800"/>
            <a:ext cx="3511109" cy="2523301"/>
            <a:chOff x="5169159" y="1072766"/>
            <a:chExt cx="3511109" cy="252330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2A79D3-CF18-49BC-F1EF-1D057FFE108B}"/>
                </a:ext>
              </a:extLst>
            </p:cNvPr>
            <p:cNvGrpSpPr/>
            <p:nvPr/>
          </p:nvGrpSpPr>
          <p:grpSpPr>
            <a:xfrm>
              <a:off x="5169159" y="1659045"/>
              <a:ext cx="3442996" cy="1333788"/>
              <a:chOff x="5019869" y="1567543"/>
              <a:chExt cx="3442996" cy="133378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B887FC5-241E-F4AA-CA2C-616B74D7A461}"/>
                  </a:ext>
                </a:extLst>
              </p:cNvPr>
              <p:cNvSpPr/>
              <p:nvPr/>
            </p:nvSpPr>
            <p:spPr>
              <a:xfrm>
                <a:off x="5019869" y="1670180"/>
                <a:ext cx="3442996" cy="2052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455D4CA-C9B3-594F-F288-D46E9F1B29D5}"/>
                  </a:ext>
                </a:extLst>
              </p:cNvPr>
              <p:cNvSpPr/>
              <p:nvPr/>
            </p:nvSpPr>
            <p:spPr>
              <a:xfrm>
                <a:off x="5019869" y="2582530"/>
                <a:ext cx="3442996" cy="2052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9F42B12-006F-CC5F-C6F7-BB251B5B50BB}"/>
                  </a:ext>
                </a:extLst>
              </p:cNvPr>
              <p:cNvSpPr/>
              <p:nvPr/>
            </p:nvSpPr>
            <p:spPr>
              <a:xfrm>
                <a:off x="5495731" y="1567543"/>
                <a:ext cx="205273" cy="307910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E02BDCA-754E-7FD8-F01B-3BB9C953711B}"/>
                  </a:ext>
                </a:extLst>
              </p:cNvPr>
              <p:cNvSpPr/>
              <p:nvPr/>
            </p:nvSpPr>
            <p:spPr>
              <a:xfrm>
                <a:off x="5495730" y="2593421"/>
                <a:ext cx="205273" cy="307910"/>
              </a:xfrm>
              <a:prstGeom prst="rect">
                <a:avLst/>
              </a:prstGeom>
              <a:solidFill>
                <a:srgbClr val="3333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92D19D1-95B2-F132-538D-969F3E915323}"/>
                  </a:ext>
                </a:extLst>
              </p:cNvPr>
              <p:cNvSpPr/>
              <p:nvPr/>
            </p:nvSpPr>
            <p:spPr>
              <a:xfrm>
                <a:off x="5411759" y="1884785"/>
                <a:ext cx="2099388" cy="93306"/>
              </a:xfrm>
              <a:custGeom>
                <a:avLst/>
                <a:gdLst>
                  <a:gd name="connsiteX0" fmla="*/ 0 w 2099388"/>
                  <a:gd name="connsiteY0" fmla="*/ 0 h 177529"/>
                  <a:gd name="connsiteX1" fmla="*/ 382555 w 2099388"/>
                  <a:gd name="connsiteY1" fmla="*/ 149289 h 177529"/>
                  <a:gd name="connsiteX2" fmla="*/ 2099388 w 2099388"/>
                  <a:gd name="connsiteY2" fmla="*/ 177281 h 17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9388" h="177529">
                    <a:moveTo>
                      <a:pt x="0" y="0"/>
                    </a:moveTo>
                    <a:cubicBezTo>
                      <a:pt x="16328" y="59871"/>
                      <a:pt x="32657" y="119742"/>
                      <a:pt x="382555" y="149289"/>
                    </a:cubicBezTo>
                    <a:cubicBezTo>
                      <a:pt x="732453" y="178836"/>
                      <a:pt x="1415920" y="178058"/>
                      <a:pt x="2099388" y="17728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495EDC4-FB23-3E15-D863-40C317FE839C}"/>
                  </a:ext>
                </a:extLst>
              </p:cNvPr>
              <p:cNvSpPr/>
              <p:nvPr/>
            </p:nvSpPr>
            <p:spPr>
              <a:xfrm flipV="1">
                <a:off x="5411759" y="2469001"/>
                <a:ext cx="2099388" cy="118973"/>
              </a:xfrm>
              <a:custGeom>
                <a:avLst/>
                <a:gdLst>
                  <a:gd name="connsiteX0" fmla="*/ 0 w 2099388"/>
                  <a:gd name="connsiteY0" fmla="*/ 0 h 177529"/>
                  <a:gd name="connsiteX1" fmla="*/ 382555 w 2099388"/>
                  <a:gd name="connsiteY1" fmla="*/ 149289 h 177529"/>
                  <a:gd name="connsiteX2" fmla="*/ 2099388 w 2099388"/>
                  <a:gd name="connsiteY2" fmla="*/ 177281 h 17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9388" h="177529">
                    <a:moveTo>
                      <a:pt x="0" y="0"/>
                    </a:moveTo>
                    <a:cubicBezTo>
                      <a:pt x="16328" y="59871"/>
                      <a:pt x="32657" y="119742"/>
                      <a:pt x="382555" y="149289"/>
                    </a:cubicBezTo>
                    <a:cubicBezTo>
                      <a:pt x="732453" y="178836"/>
                      <a:pt x="1415920" y="178058"/>
                      <a:pt x="2099388" y="17728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A014C95-B445-CD4D-41EF-2509CB67F3BA}"/>
                  </a:ext>
                </a:extLst>
              </p:cNvPr>
              <p:cNvCxnSpPr>
                <a:stCxn id="69" idx="0"/>
                <a:endCxn id="70" idx="0"/>
              </p:cNvCxnSpPr>
              <p:nvPr/>
            </p:nvCxnSpPr>
            <p:spPr>
              <a:xfrm>
                <a:off x="5411759" y="1884785"/>
                <a:ext cx="0" cy="70318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63818D5-1EF4-BBF9-63E4-BAC2EB7EA697}"/>
                  </a:ext>
                </a:extLst>
              </p:cNvPr>
              <p:cNvCxnSpPr/>
              <p:nvPr/>
            </p:nvCxnSpPr>
            <p:spPr>
              <a:xfrm>
                <a:off x="5393097" y="1875453"/>
                <a:ext cx="0" cy="70318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223F2D4-43DA-E206-48A5-2AD5EC41F8EB}"/>
                </a:ext>
              </a:extLst>
            </p:cNvPr>
            <p:cNvCxnSpPr/>
            <p:nvPr/>
          </p:nvCxnSpPr>
          <p:spPr>
            <a:xfrm>
              <a:off x="5747656" y="1418255"/>
              <a:ext cx="0" cy="186612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D31F2C-FD08-120F-EC19-E1401A291344}"/>
                </a:ext>
              </a:extLst>
            </p:cNvPr>
            <p:cNvSpPr txBox="1"/>
            <p:nvPr/>
          </p:nvSpPr>
          <p:spPr>
            <a:xfrm>
              <a:off x="5424490" y="107276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LOS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1312F6-3FBD-92CB-8562-3A8AF310A82B}"/>
                </a:ext>
              </a:extLst>
            </p:cNvPr>
            <p:cNvSpPr txBox="1"/>
            <p:nvPr/>
          </p:nvSpPr>
          <p:spPr>
            <a:xfrm>
              <a:off x="7660437" y="3072847"/>
              <a:ext cx="10198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Boundary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Layer</a:t>
              </a:r>
              <a:endParaRPr lang="en-US" sz="1400" b="1" dirty="0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F0DA265-CE70-B064-2F11-CCB80DA6A1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20000" y="2604827"/>
              <a:ext cx="289153" cy="46050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1856341-C6E2-D1FF-905B-9C7E2A1BB1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26118" y="2072622"/>
              <a:ext cx="283035" cy="9722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BE6823E-B1E5-1B2E-9D4C-0C921155E25F}"/>
                </a:ext>
              </a:extLst>
            </p:cNvPr>
            <p:cNvSpPr txBox="1"/>
            <p:nvPr/>
          </p:nvSpPr>
          <p:spPr>
            <a:xfrm>
              <a:off x="5918323" y="2163291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  <a:endParaRPr lang="en-US" sz="1400" b="1" dirty="0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E663930-8046-4360-710E-075F23887E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8155" y="2306352"/>
              <a:ext cx="38686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036A66D-2304-1B76-7E48-1CEF7DA263EE}"/>
              </a:ext>
            </a:extLst>
          </p:cNvPr>
          <p:cNvSpPr txBox="1"/>
          <p:nvPr/>
        </p:nvSpPr>
        <p:spPr>
          <a:xfrm>
            <a:off x="8022259" y="3388777"/>
            <a:ext cx="145893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The R(58) line of CO</a:t>
            </a:r>
            <a:r>
              <a:rPr lang="en-US" sz="1200" b="1" baseline="-25000" dirty="0"/>
              <a:t>2</a:t>
            </a:r>
            <a:r>
              <a:rPr lang="en-US" sz="1200" b="1" dirty="0"/>
              <a:t> is primarily affected by the cooler boundary layer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AE5CE2-C83F-EA52-6BAC-67F54C3724F1}"/>
              </a:ext>
            </a:extLst>
          </p:cNvPr>
          <p:cNvCxnSpPr/>
          <p:nvPr/>
        </p:nvCxnSpPr>
        <p:spPr>
          <a:xfrm flipH="1">
            <a:off x="7981821" y="4453930"/>
            <a:ext cx="408742" cy="2438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71289E31-1D55-4EF2-A8B0-F9B134E73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06" y="928291"/>
            <a:ext cx="3077427" cy="256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D216F53-0648-4657-B811-7EEFC8067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3489070"/>
            <a:ext cx="3063788" cy="256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968378E-5BC5-4CC3-8E83-9567749D0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0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8C98C1E-3AEA-1640-AA75-E355600CA661}"/>
              </a:ext>
            </a:extLst>
          </p:cNvPr>
          <p:cNvSpPr txBox="1">
            <a:spLocks/>
          </p:cNvSpPr>
          <p:nvPr/>
        </p:nvSpPr>
        <p:spPr bwMode="auto">
          <a:xfrm>
            <a:off x="1981200" y="48703"/>
            <a:ext cx="734931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 b="1" kern="12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ko-KR" altLang="en-US" sz="2800" dirty="0">
              <a:solidFill>
                <a:srgbClr val="5251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37A77-4F30-4911-AC77-1C8E6077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Frozen Case, Both Corrections</a:t>
            </a:r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694E5DCE-D338-896A-E056-DE04B06B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015326"/>
            <a:ext cx="10972800" cy="1382405"/>
          </a:xfrm>
        </p:spPr>
        <p:txBody>
          <a:bodyPr/>
          <a:lstStyle/>
          <a:p>
            <a:r>
              <a:rPr lang="en-US" sz="2000"/>
              <a:t>Fit of emission data yields temperature and density consistent with TDLAS and LASTA code</a:t>
            </a:r>
          </a:p>
          <a:p>
            <a:r>
              <a:rPr lang="en-US" sz="2000"/>
              <a:t>LASTA number density is within the uncertainty of TDLAS measurement</a:t>
            </a:r>
          </a:p>
          <a:p>
            <a:endParaRPr lang="en-US" sz="200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CCB318-4B37-BE13-D69F-6351874FD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8" y="838901"/>
            <a:ext cx="5061359" cy="4023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5781C7-9D95-8ACC-E5B9-309B7113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8431" y="873257"/>
            <a:ext cx="5018140" cy="39889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C8D55-AB5C-4B21-9AA5-150EE902B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9131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3159FE-1CE6-44AB-B1BC-45DCCD64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Reacting Case, Both Corrections</a:t>
            </a:r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694E5DCE-D338-896A-E056-DE04B06BD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497353"/>
            <a:ext cx="10972800" cy="2105577"/>
          </a:xfrm>
        </p:spPr>
        <p:txBody>
          <a:bodyPr>
            <a:normAutofit lnSpcReduction="10000"/>
          </a:bodyPr>
          <a:lstStyle/>
          <a:p>
            <a:r>
              <a:rPr lang="en-US" sz="2000"/>
              <a:t>Temperature from emission, TDLAS and LASTA are all consistent with DPLR (Ebrahim rate)</a:t>
            </a:r>
          </a:p>
          <a:p>
            <a:r>
              <a:rPr lang="en-US" sz="2000"/>
              <a:t>Density decreasing behind shock front observed in Emission and TDLAS, predicted by LASTA</a:t>
            </a:r>
          </a:p>
          <a:p>
            <a:r>
              <a:rPr lang="en-US" sz="2000"/>
              <a:t>Absorption density is increased with boundary layer correction, agrees within error</a:t>
            </a:r>
          </a:p>
          <a:p>
            <a:endParaRPr lang="en-US" sz="2000"/>
          </a:p>
          <a:p>
            <a:r>
              <a:rPr lang="en-US" sz="2000"/>
              <a:t>Corrections still need to be demonstrated on larger dataset</a:t>
            </a:r>
          </a:p>
          <a:p>
            <a:endParaRPr lang="en-US" sz="200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CCB318-4B37-BE13-D69F-6351874FD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7673" y="914403"/>
            <a:ext cx="4044584" cy="321508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75781C7-9D95-8ACC-E5B9-309B7113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4403"/>
            <a:ext cx="4044584" cy="321508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00441-C57A-4F21-AD5F-B1BACE658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1916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6248F7-595E-4BE5-9161-04C917AA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 and Observations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C15D36-6C25-4BA7-BB59-A2691084C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MEDLI2 returned full data set of backshell and forebody heating</a:t>
            </a:r>
          </a:p>
          <a:p>
            <a:pPr lvl="1"/>
            <a:r>
              <a:rPr lang="en-US"/>
              <a:t>Radiometer was blocked with ablation products but the lee-side heat flux gauge is a good indicator of radiation</a:t>
            </a:r>
          </a:p>
          <a:p>
            <a:pPr lvl="1"/>
            <a:r>
              <a:rPr lang="en-US"/>
              <a:t>Predictions show sensitivity to chemistry, entry trajectory</a:t>
            </a:r>
          </a:p>
          <a:p>
            <a:r>
              <a:rPr lang="en-US"/>
              <a:t>Reconstruction of MEDLI2 backshell is attempted in EAST 4” (10 cm) Tube from 1.1-3.5 km/s</a:t>
            </a:r>
          </a:p>
          <a:p>
            <a:pPr lvl="1"/>
            <a:r>
              <a:rPr lang="en-US"/>
              <a:t>Higher pressures (1.1-2.0 Torr) are representative of time after peak heating (92-140s)</a:t>
            </a:r>
          </a:p>
          <a:p>
            <a:pPr lvl="1"/>
            <a:r>
              <a:rPr lang="en-US"/>
              <a:t>Particle time in EAST is ~0.5 ms, equivalent distance of 0.1 m is lower than flight scales for backshell radiation</a:t>
            </a:r>
          </a:p>
          <a:p>
            <a:r>
              <a:rPr lang="en-US"/>
              <a:t>Chemically frozen on experimental timescale &lt; 2.7 km/s</a:t>
            </a:r>
          </a:p>
          <a:p>
            <a:pPr lvl="1"/>
            <a:r>
              <a:rPr lang="en-US"/>
              <a:t>Emission data tends to exceed frozen result at shock front </a:t>
            </a:r>
          </a:p>
          <a:p>
            <a:pPr lvl="1"/>
            <a:r>
              <a:rPr lang="en-US"/>
              <a:t>TDLAS agrees well with frozen temperature and number density</a:t>
            </a:r>
          </a:p>
          <a:p>
            <a:r>
              <a:rPr lang="en-US"/>
              <a:t>Reactions observed &gt;2.7 km/s</a:t>
            </a:r>
          </a:p>
          <a:p>
            <a:pPr lvl="1"/>
            <a:r>
              <a:rPr lang="en-US"/>
              <a:t>Emission lies between the two reaction models, but trends toward “Cruden” model at higher velocity and pressure</a:t>
            </a:r>
          </a:p>
          <a:p>
            <a:pPr lvl="1"/>
            <a:r>
              <a:rPr lang="en-US"/>
              <a:t>TDLAS temperature/CO density agrees well with Johnston model initially, then falls between the two CO</a:t>
            </a:r>
            <a:r>
              <a:rPr lang="en-US" baseline="-25000"/>
              <a:t>2</a:t>
            </a:r>
            <a:r>
              <a:rPr lang="en-US"/>
              <a:t> reaction models</a:t>
            </a:r>
          </a:p>
          <a:p>
            <a:pPr lvl="1"/>
            <a:r>
              <a:rPr lang="en-US"/>
              <a:t>TDLAS CO</a:t>
            </a:r>
            <a:r>
              <a:rPr lang="en-US" baseline="-25000"/>
              <a:t>2</a:t>
            </a:r>
            <a:r>
              <a:rPr lang="en-US"/>
              <a:t> number density lower than simulation in reacting regime</a:t>
            </a:r>
          </a:p>
          <a:p>
            <a:r>
              <a:rPr lang="en-US"/>
              <a:t>Measurement artifacts</a:t>
            </a:r>
          </a:p>
          <a:p>
            <a:pPr lvl="1"/>
            <a:r>
              <a:rPr lang="en-US"/>
              <a:t>Emission underprediction may be explained by including deceleration in shock tube (LASTA code)</a:t>
            </a:r>
          </a:p>
          <a:p>
            <a:pPr lvl="1"/>
            <a:r>
              <a:rPr lang="en-US"/>
              <a:t>Underestimate of core flow CO</a:t>
            </a:r>
            <a:r>
              <a:rPr lang="en-US" baseline="-25000"/>
              <a:t>2</a:t>
            </a:r>
            <a:r>
              <a:rPr lang="en-US"/>
              <a:t> density in TDLAS is explained by boundary layer absorption</a:t>
            </a:r>
          </a:p>
          <a:p>
            <a:pPr lvl="1"/>
            <a:r>
              <a:rPr lang="en-US"/>
              <a:t>Considering boundary layer absorption and shock deceleration together brings measurements into agreement</a:t>
            </a:r>
          </a:p>
          <a:p>
            <a:r>
              <a:rPr lang="en-US"/>
              <a:t>Data supports need for refinement of CO</a:t>
            </a:r>
            <a:r>
              <a:rPr lang="en-US" baseline="-25000"/>
              <a:t>2</a:t>
            </a:r>
            <a:r>
              <a:rPr lang="en-US"/>
              <a:t> reaction 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BA93D-12D9-41FD-83DB-7B418AE5C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6649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47FC0-C212-4061-86F4-369CF187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EDA45-4BCA-4923-B0CF-7880D4BD8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3553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3D850A-0C76-4735-8D26-454BEEE4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Pressure Tests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5DF87-2B1F-4F9B-ADC8-35C8E35AB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385389"/>
            <a:ext cx="10972800" cy="2012344"/>
          </a:xfrm>
        </p:spPr>
        <p:txBody>
          <a:bodyPr>
            <a:normAutofit lnSpcReduction="10000"/>
          </a:bodyPr>
          <a:lstStyle/>
          <a:p>
            <a:r>
              <a:rPr lang="en-US"/>
              <a:t>Shots at 9 Torr attempt to induce chemistry on experimental time scale</a:t>
            </a:r>
          </a:p>
          <a:p>
            <a:pPr lvl="1"/>
            <a:r>
              <a:rPr lang="en-US"/>
              <a:t>Not accomplished at 2.3 km/s: Radiance increasing (probably deceleration effect)</a:t>
            </a:r>
          </a:p>
          <a:p>
            <a:pPr lvl="1"/>
            <a:r>
              <a:rPr lang="en-US"/>
              <a:t>Not accomplished at 2.5 km/s: Radiance exceeds frozen by ~10%</a:t>
            </a:r>
          </a:p>
          <a:p>
            <a:pPr lvl="1"/>
            <a:r>
              <a:rPr lang="en-US"/>
              <a:t>Chemistry observed at 2.7 km/s: Agrees with Ebrahim</a:t>
            </a:r>
          </a:p>
          <a:p>
            <a:r>
              <a:rPr lang="en-US"/>
              <a:t>TDLAS was optically thick, not useful for analysis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192F8-A9DA-4B8C-8F7E-F0D8B1932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882" y="731520"/>
            <a:ext cx="4217101" cy="3383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C2D908-85CA-440A-B261-3C61D904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230" y="731520"/>
            <a:ext cx="4291317" cy="3383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D7CC92-CF49-4D7E-850D-574BF82F2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1520"/>
            <a:ext cx="4134380" cy="33832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DB3E2-83BB-426C-B4D4-C18D5D5B7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9967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DB1CE9-37B1-4E3F-9265-5938E476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High(er) Velocity Test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A52AF-CC70-400A-B128-2F4AA179C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610501"/>
            <a:ext cx="10972800" cy="1787231"/>
          </a:xfrm>
        </p:spPr>
        <p:txBody>
          <a:bodyPr>
            <a:normAutofit/>
          </a:bodyPr>
          <a:lstStyle/>
          <a:p>
            <a:r>
              <a:rPr lang="en-US"/>
              <a:t>High(er) Velocity emission data appears consistent with Ebrahim/Cruden rate</a:t>
            </a:r>
          </a:p>
          <a:p>
            <a:r>
              <a:rPr lang="en-US"/>
              <a:t>High Velocity TDLAS temperature agrees wtith Park/Johnston</a:t>
            </a:r>
          </a:p>
          <a:p>
            <a:r>
              <a:rPr lang="en-US"/>
              <a:t>Two measurements show conflicting results</a:t>
            </a:r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6A38CDB-B675-4169-B513-4615666AF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79"/>
          <a:stretch/>
        </p:blipFill>
        <p:spPr bwMode="auto">
          <a:xfrm>
            <a:off x="421757" y="821535"/>
            <a:ext cx="3591977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8162F43C-9A63-49F2-9BA1-BAADF9D8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51" y="1056484"/>
            <a:ext cx="3887750" cy="29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0B73F9A-C13A-4BBA-BF16-C7B82EC4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01" y="756220"/>
            <a:ext cx="4089772" cy="341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43BB3-5B80-4F3F-8BCB-8C360BB91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7280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3122-3451-4F0D-877A-392B1F64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Bonus Test #1 Low V/P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8E23-40A0-4480-BDC5-D081A6527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Tests to observe V-T relaxtion (&lt;2 km/s, 0.5 Torr)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TDLAS shows reasonable agreement to Park v-T</a:t>
            </a:r>
          </a:p>
          <a:p>
            <a:pPr lvl="1"/>
            <a:r>
              <a:rPr lang="en-US"/>
              <a:t>Note this is T</a:t>
            </a:r>
            <a:r>
              <a:rPr lang="en-US" baseline="-25000"/>
              <a:t>v</a:t>
            </a:r>
            <a:r>
              <a:rPr lang="en-US"/>
              <a:t> of </a:t>
            </a:r>
            <a:r>
              <a:rPr lang="en-US">
                <a:latin typeface="Symbol" panose="05050102010706020507" pitchFamily="18" charset="2"/>
              </a:rPr>
              <a:t>n</a:t>
            </a:r>
            <a:r>
              <a:rPr lang="en-US" baseline="-25000"/>
              <a:t>2</a:t>
            </a:r>
            <a:r>
              <a:rPr lang="en-US"/>
              <a:t> (bending)</a:t>
            </a:r>
          </a:p>
          <a:p>
            <a:r>
              <a:rPr lang="en-US"/>
              <a:t>Emission still shows offset (higher intensity) than frozen or TDLAS data</a:t>
            </a:r>
          </a:p>
          <a:p>
            <a:pPr lvl="1"/>
            <a:r>
              <a:rPr lang="en-US"/>
              <a:t>Emission depends on T</a:t>
            </a:r>
            <a:r>
              <a:rPr lang="en-US" baseline="-25000"/>
              <a:t>v</a:t>
            </a:r>
            <a:r>
              <a:rPr lang="en-US"/>
              <a:t> of </a:t>
            </a:r>
            <a:r>
              <a:rPr lang="en-US">
                <a:latin typeface="Symbol" panose="05050102010706020507" pitchFamily="18" charset="2"/>
              </a:rPr>
              <a:t>n</a:t>
            </a:r>
            <a:r>
              <a:rPr lang="en-US" baseline="-25000"/>
              <a:t>3</a:t>
            </a:r>
            <a:r>
              <a:rPr lang="en-US"/>
              <a:t> (asymm. stretch)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pic>
        <p:nvPicPr>
          <p:cNvPr id="2050" name="gmail-m_-4139609415128340775Picture 1">
            <a:extLst>
              <a:ext uri="{FF2B5EF4-FFF2-40B4-BE49-F238E27FC236}">
                <a16:creationId xmlns:a16="http://schemas.microsoft.com/office/drawing/2014/main" id="{DAC39616-81AB-4C22-8709-320883CD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53" y="1499633"/>
            <a:ext cx="3789997" cy="319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B0FBD-10D3-4F5D-9E4C-886F94F8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205" y="1630764"/>
            <a:ext cx="5207639" cy="3064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01440-6482-40AD-B4F5-14D4B8A67643}"/>
              </a:ext>
            </a:extLst>
          </p:cNvPr>
          <p:cNvSpPr txBox="1"/>
          <p:nvPr/>
        </p:nvSpPr>
        <p:spPr>
          <a:xfrm>
            <a:off x="6387159" y="1381260"/>
            <a:ext cx="3728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High resolution emission measurement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FA1C2-6058-41E3-96A7-01BBB1A9755F}"/>
              </a:ext>
            </a:extLst>
          </p:cNvPr>
          <p:cNvSpPr txBox="1"/>
          <p:nvPr/>
        </p:nvSpPr>
        <p:spPr>
          <a:xfrm>
            <a:off x="4312936" y="1381260"/>
            <a:ext cx="22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560FC-2627-40A7-BB88-DE5515CFFB85}"/>
              </a:ext>
            </a:extLst>
          </p:cNvPr>
          <p:cNvSpPr txBox="1"/>
          <p:nvPr/>
        </p:nvSpPr>
        <p:spPr>
          <a:xfrm>
            <a:off x="8544774" y="6394967"/>
            <a:ext cx="323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Number density was fixed to get good 2T fit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0E658F9-BB07-4691-941C-E8C06EFC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9598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D4B123-5BA3-471B-96F8-71414232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Attempts to measure CO</a:t>
            </a:r>
            <a:r>
              <a:rPr lang="en-US" baseline="-25000"/>
              <a:t>2</a:t>
            </a:r>
            <a:r>
              <a:rPr lang="en-US"/>
              <a:t> “Continuum”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916B9-D2AC-45E3-89C5-7CB641BEA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026088"/>
            <a:ext cx="10972800" cy="1371643"/>
          </a:xfrm>
        </p:spPr>
        <p:txBody>
          <a:bodyPr>
            <a:normAutofit/>
          </a:bodyPr>
          <a:lstStyle/>
          <a:p>
            <a:r>
              <a:rPr lang="en-US"/>
              <a:t>TDLAS measurement at frozen condition shows good agreement to CDSD prediction</a:t>
            </a:r>
          </a:p>
          <a:p>
            <a:r>
              <a:rPr lang="en-US"/>
              <a:t>High-resolution emission detects something but mostly below detection limit</a:t>
            </a: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7D34AFB-ABBC-4B9C-A92C-A9A077F52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44" y="821535"/>
            <a:ext cx="3492710" cy="26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0BD51BC-66DE-4578-B141-E13E8DC6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340" y="2808315"/>
            <a:ext cx="2827373" cy="207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78683B-6E70-4BF9-8E56-C6E90D852670}"/>
              </a:ext>
            </a:extLst>
          </p:cNvPr>
          <p:cNvGrpSpPr/>
          <p:nvPr/>
        </p:nvGrpSpPr>
        <p:grpSpPr>
          <a:xfrm>
            <a:off x="1" y="748853"/>
            <a:ext cx="3492708" cy="2680147"/>
            <a:chOff x="1224993" y="2286003"/>
            <a:chExt cx="4107392" cy="353445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152A76B-C3FA-4597-8075-CA6274950666}"/>
                </a:ext>
              </a:extLst>
            </p:cNvPr>
            <p:cNvGrpSpPr/>
            <p:nvPr/>
          </p:nvGrpSpPr>
          <p:grpSpPr>
            <a:xfrm>
              <a:off x="1224993" y="2286003"/>
              <a:ext cx="4107392" cy="3534456"/>
              <a:chOff x="1224993" y="2286003"/>
              <a:chExt cx="4107392" cy="3534456"/>
            </a:xfrm>
          </p:grpSpPr>
          <p:pic>
            <p:nvPicPr>
              <p:cNvPr id="13" name="Picture 12" descr="Chart&#10;&#10;Description automatically generated">
                <a:extLst>
                  <a:ext uri="{FF2B5EF4-FFF2-40B4-BE49-F238E27FC236}">
                    <a16:creationId xmlns:a16="http://schemas.microsoft.com/office/drawing/2014/main" id="{AC0CBF77-8F9B-49E2-B93A-FC2A57309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4993" y="2350132"/>
                <a:ext cx="4107392" cy="3470327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139FCA2-79F5-4975-95E2-465AB6E69244}"/>
                  </a:ext>
                </a:extLst>
              </p:cNvPr>
              <p:cNvSpPr/>
              <p:nvPr/>
            </p:nvSpPr>
            <p:spPr>
              <a:xfrm>
                <a:off x="1968759" y="2286003"/>
                <a:ext cx="273537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EBCE9C-8E8C-43BD-AC3E-AEA1E52FE8A4}"/>
                </a:ext>
              </a:extLst>
            </p:cNvPr>
            <p:cNvSpPr txBox="1"/>
            <p:nvPr/>
          </p:nvSpPr>
          <p:spPr>
            <a:xfrm>
              <a:off x="2183348" y="2335445"/>
              <a:ext cx="24064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Shot #9, U</a:t>
              </a:r>
              <a:r>
                <a:rPr lang="en-US" sz="1600" b="1" baseline="-25000" dirty="0"/>
                <a:t>is</a:t>
              </a:r>
              <a:r>
                <a:rPr lang="en-US" sz="1600" b="1" dirty="0"/>
                <a:t> = 3.4 km/s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37BBE1-5E36-4456-ACC2-272D4D4F8D20}"/>
              </a:ext>
            </a:extLst>
          </p:cNvPr>
          <p:cNvGrpSpPr/>
          <p:nvPr/>
        </p:nvGrpSpPr>
        <p:grpSpPr>
          <a:xfrm>
            <a:off x="3449908" y="1858407"/>
            <a:ext cx="3492709" cy="2999343"/>
            <a:chOff x="6717064" y="2424629"/>
            <a:chExt cx="3781272" cy="327488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6CA848-E2AB-4E70-9407-76A0B57B5B6E}"/>
                </a:ext>
              </a:extLst>
            </p:cNvPr>
            <p:cNvGrpSpPr/>
            <p:nvPr/>
          </p:nvGrpSpPr>
          <p:grpSpPr>
            <a:xfrm>
              <a:off x="6717064" y="2424629"/>
              <a:ext cx="3781272" cy="3274882"/>
              <a:chOff x="6672658" y="2424629"/>
              <a:chExt cx="3781272" cy="3274882"/>
            </a:xfrm>
          </p:grpSpPr>
          <p:pic>
            <p:nvPicPr>
              <p:cNvPr id="18" name="Picture 17" descr="Chart, histogram&#10;&#10;Description automatically generated">
                <a:extLst>
                  <a:ext uri="{FF2B5EF4-FFF2-40B4-BE49-F238E27FC236}">
                    <a16:creationId xmlns:a16="http://schemas.microsoft.com/office/drawing/2014/main" id="{93C652B5-233A-4904-A6A4-6DCBA1DE0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2658" y="2504722"/>
                <a:ext cx="3781272" cy="319478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B5815FE-F9BC-46FE-9CA4-92ADFE53DEEC}"/>
                  </a:ext>
                </a:extLst>
              </p:cNvPr>
              <p:cNvSpPr/>
              <p:nvPr/>
            </p:nvSpPr>
            <p:spPr>
              <a:xfrm>
                <a:off x="7288486" y="2424629"/>
                <a:ext cx="273537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392D00-4554-4794-B0CA-0DD762530699}"/>
                </a:ext>
              </a:extLst>
            </p:cNvPr>
            <p:cNvSpPr txBox="1"/>
            <p:nvPr/>
          </p:nvSpPr>
          <p:spPr>
            <a:xfrm>
              <a:off x="7401154" y="2468856"/>
              <a:ext cx="26227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Shot #11, U</a:t>
              </a:r>
              <a:r>
                <a:rPr lang="en-US" sz="1600" b="1" baseline="-25000" dirty="0"/>
                <a:t>is</a:t>
              </a:r>
              <a:r>
                <a:rPr lang="en-US" sz="1600" b="1" dirty="0"/>
                <a:t> = 2.51 km/s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3092871-C363-4146-BC14-FCF150277D8F}"/>
              </a:ext>
            </a:extLst>
          </p:cNvPr>
          <p:cNvSpPr txBox="1"/>
          <p:nvPr/>
        </p:nvSpPr>
        <p:spPr>
          <a:xfrm>
            <a:off x="3411536" y="1153872"/>
            <a:ext cx="147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 absorption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8C7932-24BC-4983-809E-D6F63F632D98}"/>
              </a:ext>
            </a:extLst>
          </p:cNvPr>
          <p:cNvCxnSpPr/>
          <p:nvPr/>
        </p:nvCxnSpPr>
        <p:spPr>
          <a:xfrm flipH="1">
            <a:off x="1222525" y="1497131"/>
            <a:ext cx="2298441" cy="8692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1202A8-569F-4294-8952-B7B4C2E22B1D}"/>
              </a:ext>
            </a:extLst>
          </p:cNvPr>
          <p:cNvCxnSpPr>
            <a:cxnSpLocks/>
          </p:cNvCxnSpPr>
          <p:nvPr/>
        </p:nvCxnSpPr>
        <p:spPr>
          <a:xfrm flipH="1">
            <a:off x="2371745" y="1511242"/>
            <a:ext cx="1111919" cy="593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383D61D-E340-4FE1-859B-2D505403E7A1}"/>
              </a:ext>
            </a:extLst>
          </p:cNvPr>
          <p:cNvSpPr txBox="1"/>
          <p:nvPr/>
        </p:nvSpPr>
        <p:spPr>
          <a:xfrm>
            <a:off x="1009650" y="3677682"/>
            <a:ext cx="1473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Vibrationally hot CO</a:t>
            </a:r>
            <a:r>
              <a:rPr lang="en-US" sz="1600" b="1" baseline="-25000" dirty="0"/>
              <a:t>2</a:t>
            </a:r>
          </a:p>
          <a:p>
            <a:pPr algn="ctr"/>
            <a:r>
              <a:rPr lang="en-US" sz="1600" b="1" dirty="0"/>
              <a:t>absorption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D626A8-1A6D-4ED8-AABB-F48C2B289CC9}"/>
              </a:ext>
            </a:extLst>
          </p:cNvPr>
          <p:cNvCxnSpPr>
            <a:cxnSpLocks/>
          </p:cNvCxnSpPr>
          <p:nvPr/>
        </p:nvCxnSpPr>
        <p:spPr>
          <a:xfrm flipV="1">
            <a:off x="2529486" y="3846021"/>
            <a:ext cx="1552307" cy="2823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2633F2-F00E-4B1A-9228-ACE985C94E73}"/>
              </a:ext>
            </a:extLst>
          </p:cNvPr>
          <p:cNvCxnSpPr>
            <a:cxnSpLocks/>
          </p:cNvCxnSpPr>
          <p:nvPr/>
        </p:nvCxnSpPr>
        <p:spPr>
          <a:xfrm flipV="1">
            <a:off x="2423562" y="2833601"/>
            <a:ext cx="437672" cy="8440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DA00D-DA9D-42EE-B897-AE409E0EF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901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D696A7-C11F-4AAF-8033-65344F3F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Backshell instrumentation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C1A53F-F7D3-4086-881B-E46DCB903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597167"/>
            <a:ext cx="10972800" cy="1800565"/>
          </a:xfrm>
        </p:spPr>
        <p:txBody>
          <a:bodyPr>
            <a:normAutofit fontScale="92500"/>
          </a:bodyPr>
          <a:lstStyle/>
          <a:p>
            <a:r>
              <a:rPr lang="en-US"/>
              <a:t>Sensors on Mars2020 Backshell detected heat fluxes and radiation during entry</a:t>
            </a:r>
          </a:p>
          <a:p>
            <a:r>
              <a:rPr lang="en-US"/>
              <a:t>Heatflux gauge measures convective heating (cold wall) and radiation (absorbed)</a:t>
            </a:r>
          </a:p>
          <a:p>
            <a:r>
              <a:rPr lang="en-US"/>
              <a:t>Radiometer measures radiation that passes through its view factor and spectral range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0F5721-238A-43AA-8082-AB5EA4C97C33}"/>
              </a:ext>
            </a:extLst>
          </p:cNvPr>
          <p:cNvGrpSpPr/>
          <p:nvPr/>
        </p:nvGrpSpPr>
        <p:grpSpPr>
          <a:xfrm>
            <a:off x="241527" y="1111809"/>
            <a:ext cx="3514644" cy="2893850"/>
            <a:chOff x="151345" y="788917"/>
            <a:chExt cx="5029000" cy="44684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D0553B-5839-4D35-8258-58CDF1B00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345" y="788917"/>
              <a:ext cx="5029000" cy="446844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A1D17FC-EAA2-4305-88FC-22C9AA4D67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507962" cy="1697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EBBC863-0125-40FF-8F9B-E93DF734C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1212638" cy="1744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6383CEB-76FC-4B2E-8803-A0AEC17CE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749050"/>
              <a:ext cx="0" cy="13212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FC73CD1-937C-4635-8E11-BFE95307BC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688" y="2198075"/>
              <a:ext cx="267476" cy="872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92EF8D-5C40-4FE2-A610-B6840ECA6FCF}"/>
                </a:ext>
              </a:extLst>
            </p:cNvPr>
            <p:cNvSpPr txBox="1"/>
            <p:nvPr/>
          </p:nvSpPr>
          <p:spPr>
            <a:xfrm>
              <a:off x="843654" y="2909699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MTB08/09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F68B9-03F1-487A-A89A-C15F19C448F3}"/>
                </a:ext>
              </a:extLst>
            </p:cNvPr>
            <p:cNvSpPr txBox="1"/>
            <p:nvPr/>
          </p:nvSpPr>
          <p:spPr>
            <a:xfrm>
              <a:off x="868720" y="4453048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MTB07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A316FF3-F049-4033-9E6A-F8589E0B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38" y="826243"/>
            <a:ext cx="4274545" cy="1920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98699A-0C17-4E3D-9F18-E847253857B3}"/>
              </a:ext>
            </a:extLst>
          </p:cNvPr>
          <p:cNvSpPr txBox="1"/>
          <p:nvPr/>
        </p:nvSpPr>
        <p:spPr>
          <a:xfrm>
            <a:off x="8734108" y="103926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Heatflux</a:t>
            </a:r>
            <a:r>
              <a:rPr lang="en-US" dirty="0"/>
              <a:t> Gauge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02BAC4-3969-4C7C-911B-29037F995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638" y="2710078"/>
            <a:ext cx="4274545" cy="18325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369A72-F8C8-4CC7-8FDF-E459A9E8DA48}"/>
              </a:ext>
            </a:extLst>
          </p:cNvPr>
          <p:cNvSpPr txBox="1"/>
          <p:nvPr/>
        </p:nvSpPr>
        <p:spPr>
          <a:xfrm>
            <a:off x="9281039" y="277857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8BC9E5-8999-42FA-91A9-8446520DD217}"/>
              </a:ext>
            </a:extLst>
          </p:cNvPr>
          <p:cNvSpPr txBox="1"/>
          <p:nvPr/>
        </p:nvSpPr>
        <p:spPr>
          <a:xfrm>
            <a:off x="7981597" y="1380707"/>
            <a:ext cx="6115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613" lvl="2" indent="0">
              <a:buFont typeface="Wingdings" panose="05000000000000000000" pitchFamily="2" charset="2"/>
              <a:buNone/>
            </a:pPr>
            <a:r>
              <a:rPr lang="en-US" dirty="0" err="1"/>
              <a:t>q</a:t>
            </a:r>
            <a:r>
              <a:rPr lang="en-US" baseline="-25000" dirty="0" err="1"/>
              <a:t>total</a:t>
            </a:r>
            <a:r>
              <a:rPr lang="en-US" dirty="0"/>
              <a:t> = </a:t>
            </a:r>
            <a:r>
              <a:rPr lang="en-US" dirty="0" err="1"/>
              <a:t>q</a:t>
            </a:r>
            <a:r>
              <a:rPr lang="en-US" baseline="-25000" dirty="0" err="1"/>
              <a:t>convective</a:t>
            </a:r>
            <a:r>
              <a:rPr lang="en-US" dirty="0"/>
              <a:t> + 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q</a:t>
            </a:r>
            <a:r>
              <a:rPr lang="en-US" baseline="-25000" dirty="0" err="1"/>
              <a:t>radiative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9067B4-77D3-49E9-A7E2-054877887738}"/>
                  </a:ext>
                </a:extLst>
              </p:cNvPr>
              <p:cNvSpPr txBox="1"/>
              <p:nvPr/>
            </p:nvSpPr>
            <p:spPr>
              <a:xfrm>
                <a:off x="8387101" y="3212394"/>
                <a:ext cx="3804900" cy="10319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𝑚𝑒𝑎𝑠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el-G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l-GR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nary>
                            <m:nary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d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14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0.845</m:t>
                    </m:r>
                    <m:nary>
                      <m:nary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nary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0.845</m:t>
                    </m:r>
                    <m:d>
                      <m:dPr>
                        <m:begChr m:val="⟨"/>
                        <m:endChr m:val="⟩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𝑟𝑎𝑑</m:t>
                        </m:r>
                      </m:sub>
                    </m:sSub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9067B4-77D3-49E9-A7E2-054877887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101" y="3212394"/>
                <a:ext cx="3804900" cy="1031949"/>
              </a:xfrm>
              <a:prstGeom prst="rect">
                <a:avLst/>
              </a:prstGeom>
              <a:blipFill>
                <a:blip r:embed="rId5"/>
                <a:stretch>
                  <a:fillRect b="-40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72321-D8A0-4B44-8255-7DC0F66EE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1520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D696A7-C11F-4AAF-8033-65344F3F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MEDLI2 Results – Initial Analysis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C1A53F-F7D3-4086-881B-E46DCB903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4368909"/>
            <a:ext cx="11077574" cy="2028824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Heat Flux Sensors</a:t>
            </a:r>
          </a:p>
          <a:p>
            <a:pPr lvl="1"/>
            <a:r>
              <a:rPr lang="en-US"/>
              <a:t>Reasonable agreement of predicted vs. measured total heat flux</a:t>
            </a:r>
          </a:p>
          <a:p>
            <a:pPr lvl="1"/>
            <a:r>
              <a:rPr lang="en-US"/>
              <a:t>An inferred convective heating is deduced based on (measurement – predicted radiation)</a:t>
            </a:r>
          </a:p>
          <a:p>
            <a:pPr lvl="2"/>
            <a:r>
              <a:rPr lang="en-US"/>
              <a:t>Agreement to predicted convective heating is reasonable (wall temperature must be considered)</a:t>
            </a:r>
          </a:p>
          <a:p>
            <a:pPr lvl="1"/>
            <a:r>
              <a:rPr lang="en-US"/>
              <a:t>Leeside gauge is dominated by radiation</a:t>
            </a:r>
          </a:p>
          <a:p>
            <a:r>
              <a:rPr lang="en-US"/>
              <a:t>Radiometer</a:t>
            </a:r>
          </a:p>
          <a:p>
            <a:pPr lvl="1"/>
            <a:r>
              <a:rPr lang="en-US"/>
              <a:t>Shows initial agreement to prediction, drops to 0.5x predicted radiation</a:t>
            </a:r>
          </a:p>
          <a:p>
            <a:pPr lvl="1"/>
            <a:r>
              <a:rPr lang="en-US"/>
              <a:t>Believed to be due to coating of window by ablation products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CBF806-3D41-4D9A-966F-0DF829AB4DAF}"/>
              </a:ext>
            </a:extLst>
          </p:cNvPr>
          <p:cNvGrpSpPr/>
          <p:nvPr/>
        </p:nvGrpSpPr>
        <p:grpSpPr>
          <a:xfrm>
            <a:off x="9915524" y="4504642"/>
            <a:ext cx="1666875" cy="2028825"/>
            <a:chOff x="151345" y="788917"/>
            <a:chExt cx="5029000" cy="446844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A37A4D-A4AB-48A1-A360-31C62C386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345" y="788917"/>
              <a:ext cx="5029000" cy="4468442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D4D5F1C-4F8A-487E-B251-8A15AC8579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507962" cy="1697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89C0387-C78D-434A-B10F-76B7CA0786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325899"/>
              <a:ext cx="1212638" cy="1744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75C4A0D-95E3-448F-BA3F-1036EF767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165" y="1749050"/>
              <a:ext cx="0" cy="13212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3D70645-FD22-4B49-A3CB-32561D4D55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9688" y="2198075"/>
              <a:ext cx="267476" cy="8721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B1CDC6-FB75-4B02-8728-F84A26B75E0B}"/>
                </a:ext>
              </a:extLst>
            </p:cNvPr>
            <p:cNvSpPr txBox="1"/>
            <p:nvPr/>
          </p:nvSpPr>
          <p:spPr>
            <a:xfrm>
              <a:off x="843654" y="2909699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MTB08/09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525E71-4576-4310-80D8-1435B23D673E}"/>
                </a:ext>
              </a:extLst>
            </p:cNvPr>
            <p:cNvSpPr txBox="1"/>
            <p:nvPr/>
          </p:nvSpPr>
          <p:spPr>
            <a:xfrm>
              <a:off x="868720" y="4453048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MTB07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1FC11B3-59E0-46B6-97F6-CDB7B58D8C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6"/>
            <a:ext cx="3965771" cy="3384424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E4311F-8888-4834-A1ED-45D9EFD025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26" y="752476"/>
            <a:ext cx="3965772" cy="3400423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F30E08-0100-449C-B939-0FFD93B6BBB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46" y="821532"/>
            <a:ext cx="3965772" cy="3328599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CED2B-3830-49D6-9E3B-9BEDBDF4E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820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76917C-B2D5-49DE-89A2-0F9D88DB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Revised MEDLI2 Analysis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44B99-FF78-447E-AC42-BC630D773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3858935"/>
            <a:ext cx="7601339" cy="2674532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Correction factors for temperature dependence of sensor increased measured heat flux by ~10%</a:t>
            </a:r>
            <a:endParaRPr lang="en-US" baseline="30000"/>
          </a:p>
          <a:p>
            <a:r>
              <a:rPr lang="en-US"/>
              <a:t>Following entry, revised trajectory data became available</a:t>
            </a:r>
          </a:p>
          <a:p>
            <a:pPr lvl="1"/>
            <a:r>
              <a:rPr lang="en-US"/>
              <a:t>OD58 – Orbital Determination 58 : based on entry state predicted while spacecraft in cruise</a:t>
            </a:r>
          </a:p>
          <a:p>
            <a:pPr lvl="1"/>
            <a:r>
              <a:rPr lang="en-US"/>
              <a:t>MEADS – Trajectory Reconstruction using the MEADS (pressure) sensors on vehicle</a:t>
            </a:r>
          </a:p>
          <a:p>
            <a:pPr lvl="1"/>
            <a:r>
              <a:rPr lang="en-US"/>
              <a:t>BET8 – ver. 8 of the Best Estimated Trajectory – updated atmospheric model</a:t>
            </a:r>
          </a:p>
          <a:p>
            <a:r>
              <a:rPr lang="en-US"/>
              <a:t>Sensitivity to flowfield inputs also observed</a:t>
            </a:r>
          </a:p>
          <a:p>
            <a:pPr lvl="1"/>
            <a:r>
              <a:rPr lang="en-US"/>
              <a:t>“Cruden” model predicts higher heatflux with earlier peak than the “Johnston” model</a:t>
            </a:r>
          </a:p>
          <a:p>
            <a:r>
              <a:rPr lang="en-US"/>
              <a:t>Convective heat flux needs to be re-evaluated as cold wall</a:t>
            </a:r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00525BD-96EF-4395-9E61-D4C9CEF9C7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607001"/>
              </p:ext>
            </p:extLst>
          </p:nvPr>
        </p:nvGraphicFramePr>
        <p:xfrm>
          <a:off x="887962" y="893809"/>
          <a:ext cx="5150840" cy="314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D756712-1001-4F6E-A60D-16BE2EBB9B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794338"/>
              </p:ext>
            </p:extLst>
          </p:nvPr>
        </p:nvGraphicFramePr>
        <p:xfrm>
          <a:off x="6317165" y="917911"/>
          <a:ext cx="4874005" cy="303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12876CB-9301-4027-AC13-188B2BE8BA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28704"/>
              </p:ext>
            </p:extLst>
          </p:nvPr>
        </p:nvGraphicFramePr>
        <p:xfrm>
          <a:off x="8210938" y="4096114"/>
          <a:ext cx="3981062" cy="243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D5A9DAA-EB45-475D-991A-83CA0FA19FFC}"/>
              </a:ext>
            </a:extLst>
          </p:cNvPr>
          <p:cNvSpPr txBox="1"/>
          <p:nvPr/>
        </p:nvSpPr>
        <p:spPr>
          <a:xfrm>
            <a:off x="9148937" y="3761349"/>
            <a:ext cx="2105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q</a:t>
            </a:r>
            <a:r>
              <a:rPr lang="en-US" sz="1600" baseline="-25000" dirty="0" err="1"/>
              <a:t>inferred</a:t>
            </a:r>
            <a:r>
              <a:rPr lang="en-US" sz="1600" dirty="0"/>
              <a:t>=</a:t>
            </a:r>
            <a:r>
              <a:rPr lang="en-US" sz="1600" dirty="0" err="1"/>
              <a:t>q</a:t>
            </a:r>
            <a:r>
              <a:rPr lang="en-US" sz="1600" baseline="-25000" dirty="0" err="1"/>
              <a:t>measured</a:t>
            </a:r>
            <a:r>
              <a:rPr lang="en-US" sz="1600" dirty="0" err="1"/>
              <a:t>-</a:t>
            </a:r>
            <a:r>
              <a:rPr lang="en-US" sz="1600" dirty="0" err="1">
                <a:latin typeface="Symbol" panose="05050102010706020507" pitchFamily="18" charset="2"/>
              </a:rPr>
              <a:t>a</a:t>
            </a:r>
            <a:r>
              <a:rPr lang="en-US" sz="1600" dirty="0" err="1"/>
              <a:t>q</a:t>
            </a:r>
            <a:r>
              <a:rPr lang="en-US" sz="1600" baseline="-25000" dirty="0" err="1"/>
              <a:t>rad</a:t>
            </a:r>
            <a:endParaRPr lang="en-US" sz="1600" baseline="-25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FBB2A-C79E-4117-8EF8-4C77D17A5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9029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E4F853B8-B8A8-46A0-92E6-3F5E3EB6F5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690798"/>
              </p:ext>
            </p:extLst>
          </p:nvPr>
        </p:nvGraphicFramePr>
        <p:xfrm>
          <a:off x="8080438" y="3616276"/>
          <a:ext cx="3735333" cy="297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4FF42C0-29BE-4D8C-8174-2E226C2E9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CO2 Chemistry (Simplified)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0E5ED-B46C-4C6C-8121-7DD622FA5419}"/>
              </a:ext>
            </a:extLst>
          </p:cNvPr>
          <p:cNvSpPr txBox="1"/>
          <p:nvPr/>
        </p:nvSpPr>
        <p:spPr>
          <a:xfrm>
            <a:off x="180671" y="1719606"/>
            <a:ext cx="5368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82902-09D2-4519-BA61-69F23437164F}"/>
              </a:ext>
            </a:extLst>
          </p:cNvPr>
          <p:cNvSpPr txBox="1"/>
          <p:nvPr/>
        </p:nvSpPr>
        <p:spPr>
          <a:xfrm>
            <a:off x="1392043" y="964898"/>
            <a:ext cx="4583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endParaRPr lang="en-US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327EF-CCF0-44E8-AB30-941197807307}"/>
              </a:ext>
            </a:extLst>
          </p:cNvPr>
          <p:cNvSpPr txBox="1"/>
          <p:nvPr/>
        </p:nvSpPr>
        <p:spPr>
          <a:xfrm>
            <a:off x="1513422" y="2106850"/>
            <a:ext cx="3369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6DF3F5B7-1305-4668-A489-82F858ED62F1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717549" y="1904272"/>
            <a:ext cx="795873" cy="38724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EF7AECE2-9AAE-49FC-BEEF-18A655B30FA4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717549" y="1149564"/>
            <a:ext cx="674494" cy="75470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CEA9F8-ADA9-4722-86C9-A6C5C71828B1}"/>
              </a:ext>
            </a:extLst>
          </p:cNvPr>
          <p:cNvSpPr txBox="1"/>
          <p:nvPr/>
        </p:nvSpPr>
        <p:spPr>
          <a:xfrm>
            <a:off x="3261409" y="1350274"/>
            <a:ext cx="4583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45064-BCB0-47A0-896D-61443169B833}"/>
              </a:ext>
            </a:extLst>
          </p:cNvPr>
          <p:cNvSpPr txBox="1"/>
          <p:nvPr/>
        </p:nvSpPr>
        <p:spPr>
          <a:xfrm>
            <a:off x="3332888" y="1797995"/>
            <a:ext cx="4491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2</a:t>
            </a: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C8279FED-DA0A-4052-AB18-EFB4EC8C31E4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 flipV="1">
            <a:off x="1850374" y="1534940"/>
            <a:ext cx="1411035" cy="75657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1695AA64-C4E3-489C-B4D0-6C73AADF340E}"/>
              </a:ext>
            </a:extLst>
          </p:cNvPr>
          <p:cNvCxnSpPr>
            <a:cxnSpLocks/>
            <a:stCxn id="6" idx="3"/>
            <a:endCxn id="19" idx="1"/>
          </p:cNvCxnSpPr>
          <p:nvPr/>
        </p:nvCxnSpPr>
        <p:spPr>
          <a:xfrm flipV="1">
            <a:off x="1850374" y="1982661"/>
            <a:ext cx="1482514" cy="308855"/>
          </a:xfrm>
          <a:prstGeom prst="curvedConnector3">
            <a:avLst>
              <a:gd name="adj1" fmla="val 365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42974ED-1184-4113-823B-E7020C49DDF9}"/>
              </a:ext>
            </a:extLst>
          </p:cNvPr>
          <p:cNvSpPr txBox="1"/>
          <p:nvPr/>
        </p:nvSpPr>
        <p:spPr>
          <a:xfrm>
            <a:off x="2187326" y="1899853"/>
            <a:ext cx="5368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0D397D5-C514-4017-8CEB-CEFF764FFFD5}"/>
              </a:ext>
            </a:extLst>
          </p:cNvPr>
          <p:cNvCxnSpPr>
            <a:cxnSpLocks/>
            <a:stCxn id="19" idx="2"/>
            <a:endCxn id="6" idx="2"/>
          </p:cNvCxnSpPr>
          <p:nvPr/>
        </p:nvCxnSpPr>
        <p:spPr>
          <a:xfrm rot="5400000">
            <a:off x="2465257" y="1383969"/>
            <a:ext cx="308855" cy="1875571"/>
          </a:xfrm>
          <a:prstGeom prst="curvedConnector3">
            <a:avLst>
              <a:gd name="adj1" fmla="val 174015"/>
            </a:avLst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48A34E4A-28F6-4CD4-9790-ECB038E28F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768618"/>
              </p:ext>
            </p:extLst>
          </p:nvPr>
        </p:nvGraphicFramePr>
        <p:xfrm>
          <a:off x="450851" y="3323541"/>
          <a:ext cx="3672006" cy="2963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Rectangle 2">
            <a:extLst>
              <a:ext uri="{FF2B5EF4-FFF2-40B4-BE49-F238E27FC236}">
                <a16:creationId xmlns:a16="http://schemas.microsoft.com/office/drawing/2014/main" id="{F02A1372-E39E-485A-81F3-7F653DDD3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143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0BDEB5B-5DF0-4E37-8171-48D9CDE89EDC}"/>
                  </a:ext>
                </a:extLst>
              </p:cNvPr>
              <p:cNvSpPr txBox="1"/>
              <p:nvPr/>
            </p:nvSpPr>
            <p:spPr>
              <a:xfrm>
                <a:off x="1115485" y="3002156"/>
                <a:ext cx="24184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0BDEB5B-5DF0-4E37-8171-48D9CDE89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485" y="3002156"/>
                <a:ext cx="2418419" cy="276999"/>
              </a:xfrm>
              <a:prstGeom prst="rect">
                <a:avLst/>
              </a:prstGeom>
              <a:blipFill>
                <a:blip r:embed="rId4"/>
                <a:stretch>
                  <a:fillRect l="-2267" r="-1511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6639329A-E758-4275-A1DD-FC56E8189DC5}"/>
              </a:ext>
            </a:extLst>
          </p:cNvPr>
          <p:cNvSpPr txBox="1"/>
          <p:nvPr/>
        </p:nvSpPr>
        <p:spPr>
          <a:xfrm>
            <a:off x="3490574" y="3560372"/>
            <a:ext cx="89800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= “Johnston”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9A7835-7E84-40C8-B438-8E72776B73EC}"/>
              </a:ext>
            </a:extLst>
          </p:cNvPr>
          <p:cNvSpPr txBox="1"/>
          <p:nvPr/>
        </p:nvSpPr>
        <p:spPr>
          <a:xfrm>
            <a:off x="3533904" y="3920313"/>
            <a:ext cx="80021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= “Cruden”</a:t>
            </a: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8AD7CB78-FD07-43DF-A4C6-306A2330F8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609984"/>
              </p:ext>
            </p:extLst>
          </p:nvPr>
        </p:nvGraphicFramePr>
        <p:xfrm>
          <a:off x="4521826" y="1183683"/>
          <a:ext cx="3558612" cy="307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C400BDC-E27A-4534-A1D5-981123E08306}"/>
                  </a:ext>
                </a:extLst>
              </p:cNvPr>
              <p:cNvSpPr txBox="1"/>
              <p:nvPr/>
            </p:nvSpPr>
            <p:spPr>
              <a:xfrm>
                <a:off x="5401735" y="879537"/>
                <a:ext cx="20226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C400BDC-E27A-4534-A1D5-981123E08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735" y="879537"/>
                <a:ext cx="2022669" cy="276999"/>
              </a:xfrm>
              <a:prstGeom prst="rect">
                <a:avLst/>
              </a:prstGeom>
              <a:blipFill>
                <a:blip r:embed="rId6"/>
                <a:stretch>
                  <a:fillRect l="-1807" r="-60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4F823137-79B4-4395-9299-F301940F7F1D}"/>
              </a:ext>
            </a:extLst>
          </p:cNvPr>
          <p:cNvSpPr txBox="1"/>
          <p:nvPr/>
        </p:nvSpPr>
        <p:spPr>
          <a:xfrm>
            <a:off x="7606359" y="1332470"/>
            <a:ext cx="1265090" cy="7562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/>
              <a:t>= Johnston/Cruden</a:t>
            </a:r>
          </a:p>
          <a:p>
            <a:pPr>
              <a:lnSpc>
                <a:spcPct val="150000"/>
              </a:lnSpc>
            </a:pPr>
            <a:endParaRPr lang="en-US" sz="1000" dirty="0"/>
          </a:p>
          <a:p>
            <a:pPr>
              <a:lnSpc>
                <a:spcPct val="150000"/>
              </a:lnSpc>
            </a:pPr>
            <a:r>
              <a:rPr lang="en-US" sz="1000" dirty="0"/>
              <a:t>= Park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7164DD5-5486-405C-B456-188CBBE15DD3}"/>
                  </a:ext>
                </a:extLst>
              </p:cNvPr>
              <p:cNvSpPr txBox="1"/>
              <p:nvPr/>
            </p:nvSpPr>
            <p:spPr>
              <a:xfrm>
                <a:off x="8820214" y="3152550"/>
                <a:ext cx="21731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7164DD5-5486-405C-B456-188CBBE15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214" y="3152550"/>
                <a:ext cx="2173159" cy="276999"/>
              </a:xfrm>
              <a:prstGeom prst="rect">
                <a:avLst/>
              </a:prstGeom>
              <a:blipFill>
                <a:blip r:embed="rId7"/>
                <a:stretch>
                  <a:fillRect l="-1966" r="-140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E7D8B147-0BD9-4079-AA22-37290AAFA150}"/>
              </a:ext>
            </a:extLst>
          </p:cNvPr>
          <p:cNvSpPr txBox="1"/>
          <p:nvPr/>
        </p:nvSpPr>
        <p:spPr>
          <a:xfrm>
            <a:off x="11004330" y="4114207"/>
            <a:ext cx="81144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= Johnston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6B6480-E600-460A-B969-A5FE60812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16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1" animBg="1"/>
      <p:bldP spid="19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CC331D-9CDC-4DC4-8AC7-338115CE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Tube Informed Bias (Johnston 2019)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52D6A-313D-4123-91B7-96C025EAD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868622"/>
            <a:ext cx="9591676" cy="1529110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How can compressive shock measurements be used to validate predictions on oblique streamlines and the wake?</a:t>
            </a:r>
          </a:p>
          <a:p>
            <a:pPr lvl="1"/>
            <a:r>
              <a:rPr lang="en-US"/>
              <a:t>The normal velocity of the oblique shock has similarity to the velocity of an incident shock </a:t>
            </a:r>
            <a:r>
              <a:rPr lang="en-US" i="1"/>
              <a:t>in particle time</a:t>
            </a:r>
          </a:p>
          <a:p>
            <a:pPr lvl="1"/>
            <a:r>
              <a:rPr lang="en-US"/>
              <a:t>Binary Scaling – for 2</a:t>
            </a:r>
            <a:r>
              <a:rPr lang="en-US" baseline="30000"/>
              <a:t>nd</a:t>
            </a:r>
            <a:r>
              <a:rPr lang="en-US"/>
              <a:t> order collision processes, </a:t>
            </a:r>
            <a:r>
              <a:rPr lang="en-US">
                <a:latin typeface="Symbol" panose="05050102010706020507" pitchFamily="18" charset="2"/>
              </a:rPr>
              <a:t>r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∞,1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is similar to </a:t>
            </a:r>
            <a:r>
              <a:rPr lang="en-US">
                <a:latin typeface="Symbol" panose="05050102010706020507" pitchFamily="18" charset="2"/>
              </a:rPr>
              <a:t>r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∞,2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 larger initial density will correspond to longer distances behind the shock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18DD70-5468-40C9-986B-46DCA347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206" y="697508"/>
            <a:ext cx="5174166" cy="4159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3C3E3-76FB-429D-A5F2-CB9384B8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372" y="765375"/>
            <a:ext cx="2665028" cy="4023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ABBC99-67D0-4F79-92DF-065D1706A970}"/>
                  </a:ext>
                </a:extLst>
              </p:cNvPr>
              <p:cNvSpPr txBox="1"/>
              <p:nvPr/>
            </p:nvSpPr>
            <p:spPr>
              <a:xfrm>
                <a:off x="8611965" y="5715101"/>
                <a:ext cx="344940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𝑔𝑛𝑑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𝑓𝑙𝑡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∞</m:t>
                                          </m:r>
                                        </m:sub>
                                      </m:sSub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1ABBC99-67D0-4F79-92DF-065D1706A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1965" y="5715101"/>
                <a:ext cx="3449406" cy="818366"/>
              </a:xfrm>
              <a:prstGeom prst="rect">
                <a:avLst/>
              </a:prstGeom>
              <a:blipFill>
                <a:blip r:embed="rId4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B0E1B-6650-4A56-A1FB-FD2E5EC6D382}"/>
                  </a:ext>
                </a:extLst>
              </p:cNvPr>
              <p:cNvSpPr txBox="1"/>
              <p:nvPr/>
            </p:nvSpPr>
            <p:spPr>
              <a:xfrm>
                <a:off x="10229850" y="5001434"/>
                <a:ext cx="151445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BB0E1B-6650-4A56-A1FB-FD2E5EC6D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5001434"/>
                <a:ext cx="1514454" cy="299249"/>
              </a:xfrm>
              <a:prstGeom prst="rect">
                <a:avLst/>
              </a:prstGeom>
              <a:blipFill>
                <a:blip r:embed="rId5"/>
                <a:stretch>
                  <a:fillRect l="-1606" r="-2811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9A89FDD4-F4E4-4C0E-9D7B-B6E23408C418}"/>
              </a:ext>
            </a:extLst>
          </p:cNvPr>
          <p:cNvSpPr txBox="1"/>
          <p:nvPr/>
        </p:nvSpPr>
        <p:spPr>
          <a:xfrm>
            <a:off x="742883" y="3484772"/>
            <a:ext cx="532366" cy="199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MTB07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FA42E90-5F9D-4EAC-9D69-20397049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83" y="696817"/>
            <a:ext cx="2600392" cy="3864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3315CC-ADDB-435D-A763-52970E312BF6}"/>
                  </a:ext>
                </a:extLst>
              </p:cNvPr>
              <p:cNvSpPr txBox="1"/>
              <p:nvPr/>
            </p:nvSpPr>
            <p:spPr>
              <a:xfrm>
                <a:off x="7846451" y="6835028"/>
                <a:ext cx="4345549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𝑔𝑛𝑑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𝑓𝑙𝑡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∞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𝑒𝑓𝑓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3315CC-ADDB-435D-A763-52970E312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451" y="6835028"/>
                <a:ext cx="4345549" cy="818366"/>
              </a:xfrm>
              <a:prstGeom prst="rect">
                <a:avLst/>
              </a:prstGeom>
              <a:blipFill>
                <a:blip r:embed="rId7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7FB08-8387-4C2E-A764-711FF5DB2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3028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96188B-4C71-49EE-B36B-05F35FD2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STI conditions for MEDLI2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E6A1D8-9F20-4011-B1FC-533C7BB76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882393"/>
            <a:ext cx="10972800" cy="1515339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Every point in the flowfield can be translated to a corresponding v</a:t>
            </a:r>
            <a:r>
              <a:rPr lang="en-US" baseline="-25000"/>
              <a:t>eff</a:t>
            </a:r>
            <a:r>
              <a:rPr lang="en-US"/>
              <a:t> and d</a:t>
            </a:r>
            <a:r>
              <a:rPr lang="en-US" baseline="-25000"/>
              <a:t>eff</a:t>
            </a:r>
          </a:p>
          <a:p>
            <a:r>
              <a:rPr lang="en-US"/>
              <a:t>The contribution of the flowfield point to the radiative heat flux can then be evaluated</a:t>
            </a:r>
          </a:p>
          <a:p>
            <a:r>
              <a:rPr lang="en-US"/>
              <a:t>This maps the contributions of different velocities and particle times to the total radiative heat flux, at one point in time and one vehicle location</a:t>
            </a:r>
          </a:p>
          <a:p>
            <a:r>
              <a:rPr lang="en-US"/>
              <a:t>This was evaluated at 9 time points and 2 vehicle locations (MTB07, MTB08)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F7F16D-653A-4E7C-84A5-7CB6FE53C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25" y="917175"/>
            <a:ext cx="3702205" cy="25982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079F0BD-49B2-4D22-9073-0E4400F110D6}"/>
              </a:ext>
            </a:extLst>
          </p:cNvPr>
          <p:cNvSpPr/>
          <p:nvPr/>
        </p:nvSpPr>
        <p:spPr>
          <a:xfrm>
            <a:off x="1362269" y="234198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8067B-5ABD-48E2-B3B1-0E681D07E41C}"/>
              </a:ext>
            </a:extLst>
          </p:cNvPr>
          <p:cNvCxnSpPr>
            <a:stCxn id="9" idx="3"/>
          </p:cNvCxnSpPr>
          <p:nvPr/>
        </p:nvCxnSpPr>
        <p:spPr>
          <a:xfrm flipH="1">
            <a:off x="1216404" y="2381008"/>
            <a:ext cx="152560" cy="1440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991243-045E-4988-9F90-3E1B0C445125}"/>
              </a:ext>
            </a:extLst>
          </p:cNvPr>
          <p:cNvCxnSpPr>
            <a:cxnSpLocks/>
          </p:cNvCxnSpPr>
          <p:nvPr/>
        </p:nvCxnSpPr>
        <p:spPr>
          <a:xfrm>
            <a:off x="910490" y="2381008"/>
            <a:ext cx="310393" cy="13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41A65F-61C7-4A96-B0DF-2F2783EE2E70}"/>
                  </a:ext>
                </a:extLst>
              </p:cNvPr>
              <p:cNvSpPr txBox="1"/>
              <p:nvPr/>
            </p:nvSpPr>
            <p:spPr>
              <a:xfrm>
                <a:off x="479627" y="2091384"/>
                <a:ext cx="8097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/>
                  <a:t>v</a:t>
                </a:r>
                <a:r>
                  <a:rPr lang="en-US" sz="1400" i="1" baseline="-25000" dirty="0" err="1"/>
                  <a:t>eff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1400" baseline="-25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41A65F-61C7-4A96-B0DF-2F2783EE2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27" y="2091384"/>
                <a:ext cx="809709" cy="307777"/>
              </a:xfrm>
              <a:prstGeom prst="rect">
                <a:avLst/>
              </a:prstGeom>
              <a:blipFill>
                <a:blip r:embed="rId3"/>
                <a:stretch>
                  <a:fillRect l="-2256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8D5CC18-9C8E-4EDB-A500-F08B1AFE3F03}"/>
              </a:ext>
            </a:extLst>
          </p:cNvPr>
          <p:cNvSpPr txBox="1"/>
          <p:nvPr/>
        </p:nvSpPr>
        <p:spPr>
          <a:xfrm>
            <a:off x="1314507" y="2295810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d</a:t>
            </a:r>
            <a:r>
              <a:rPr lang="en-US" sz="1400" i="1" baseline="-25000" dirty="0" err="1"/>
              <a:t>eff</a:t>
            </a:r>
            <a:endParaRPr lang="en-US" sz="1400" baseline="-25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771683-7DF3-45C1-855B-DE177833B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120" y="3541803"/>
            <a:ext cx="2453814" cy="134758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BFBAEA0-FED8-432A-946B-F0E80C65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44" y="827788"/>
            <a:ext cx="3918492" cy="293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1310654-0F06-4799-A251-B79AEEC8E856}"/>
              </a:ext>
            </a:extLst>
          </p:cNvPr>
          <p:cNvGrpSpPr/>
          <p:nvPr/>
        </p:nvGrpSpPr>
        <p:grpSpPr>
          <a:xfrm>
            <a:off x="8800050" y="2295810"/>
            <a:ext cx="3506991" cy="2586583"/>
            <a:chOff x="6246539" y="1917278"/>
            <a:chExt cx="5499139" cy="38897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C227E96-4A69-4752-AA80-5A19B62E1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6539" y="1917278"/>
              <a:ext cx="4987388" cy="3889720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540492-7A8D-45B7-8C57-EF8ECE9E902B}"/>
                </a:ext>
              </a:extLst>
            </p:cNvPr>
            <p:cNvCxnSpPr/>
            <p:nvPr/>
          </p:nvCxnSpPr>
          <p:spPr>
            <a:xfrm>
              <a:off x="8649781" y="3207204"/>
              <a:ext cx="0" cy="2057400"/>
            </a:xfrm>
            <a:prstGeom prst="line">
              <a:avLst/>
            </a:prstGeom>
            <a:ln w="19050">
              <a:solidFill>
                <a:srgbClr val="00B050"/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DBB0BF5-5B04-4B55-ACD0-D7D5F6A5363D}"/>
                </a:ext>
              </a:extLst>
            </p:cNvPr>
            <p:cNvCxnSpPr/>
            <p:nvPr/>
          </p:nvCxnSpPr>
          <p:spPr>
            <a:xfrm>
              <a:off x="10439392" y="3224622"/>
              <a:ext cx="0" cy="205740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C65AE2-FF6E-4376-951A-B317E9764C6D}"/>
                </a:ext>
              </a:extLst>
            </p:cNvPr>
            <p:cNvSpPr txBox="1"/>
            <p:nvPr/>
          </p:nvSpPr>
          <p:spPr>
            <a:xfrm>
              <a:off x="8197791" y="2221581"/>
              <a:ext cx="1306283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10% Lower Bound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2087D9-C489-4113-BD38-FE2D517B57A3}"/>
                </a:ext>
              </a:extLst>
            </p:cNvPr>
            <p:cNvSpPr txBox="1"/>
            <p:nvPr/>
          </p:nvSpPr>
          <p:spPr>
            <a:xfrm>
              <a:off x="10439393" y="2158528"/>
              <a:ext cx="1306285" cy="277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90% Lower Bound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3CFA6-1E00-4A66-9A5C-3BC71F437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33612-5BD5-4C1A-B5D3-DFE8EC8BE2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8393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EDLI2 TIM 20210825 Backshell Direct Heat Flux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MEDLI2 TIM 20210825 Backshell Direct Heat Flux</Template>
  <TotalTime>10043</TotalTime>
  <Words>2474</Words>
  <Application>Microsoft Office PowerPoint</Application>
  <PresentationFormat>Widescreen</PresentationFormat>
  <Paragraphs>445</Paragraphs>
  <Slides>38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Unicode MS</vt:lpstr>
      <vt:lpstr>Calibri</vt:lpstr>
      <vt:lpstr>Cambria Math</vt:lpstr>
      <vt:lpstr>Symbol</vt:lpstr>
      <vt:lpstr>Times New Roman</vt:lpstr>
      <vt:lpstr>Wingdings</vt:lpstr>
      <vt:lpstr>MEDLI2 TIM 20210825 Backshell Direct Heat Flux</vt:lpstr>
      <vt:lpstr>Worksheet</vt:lpstr>
      <vt:lpstr>MARS 2020 Backshell Radiative Heating Measurement and Shock Tube Verification</vt:lpstr>
      <vt:lpstr>Outline</vt:lpstr>
      <vt:lpstr>Mars2020 Entry Descent and Landing Instrumentation 2</vt:lpstr>
      <vt:lpstr>Backshell instrumentation</vt:lpstr>
      <vt:lpstr>MEDLI2 Results – Initial Analysis</vt:lpstr>
      <vt:lpstr>Revised MEDLI2 Analysis</vt:lpstr>
      <vt:lpstr>CO2 Chemistry (Simplified)</vt:lpstr>
      <vt:lpstr>Shock Tube Informed Bias (Johnston 2019)</vt:lpstr>
      <vt:lpstr>Selecting STI conditions for MEDLI2</vt:lpstr>
      <vt:lpstr>EAST Test 64A Conditions</vt:lpstr>
      <vt:lpstr>EAST Facility</vt:lpstr>
      <vt:lpstr>EAST Set Up</vt:lpstr>
      <vt:lpstr>Tests Completed</vt:lpstr>
      <vt:lpstr>Emission Data</vt:lpstr>
      <vt:lpstr>Radiance vs. Distance</vt:lpstr>
      <vt:lpstr>Mid-infrared Spectra</vt:lpstr>
      <vt:lpstr>Tunable Diode Laser Absorption Spectroscopy</vt:lpstr>
      <vt:lpstr>TDLAS Analysis vs. Distance</vt:lpstr>
      <vt:lpstr>Emission Summary at 1.1 Torr</vt:lpstr>
      <vt:lpstr>Emission Summary at 1.5 Torr</vt:lpstr>
      <vt:lpstr>1.5 Torr Spectra (~2 cm from shock front)</vt:lpstr>
      <vt:lpstr>Emission vs Distance from Shock (1.5 Torr)</vt:lpstr>
      <vt:lpstr>TDLAS Analysis vs. Distance at 1.5 torr condition</vt:lpstr>
      <vt:lpstr>TDLAS Summary</vt:lpstr>
      <vt:lpstr>CO Formation Data from TDLAS</vt:lpstr>
      <vt:lpstr>2 Torr Data</vt:lpstr>
      <vt:lpstr>Understanding Measurement Artifacts</vt:lpstr>
      <vt:lpstr>Shock History Artifacts</vt:lpstr>
      <vt:lpstr>Emission prediction corrected for shock history</vt:lpstr>
      <vt:lpstr>Boundary Layer Impact on Absorption</vt:lpstr>
      <vt:lpstr>Frozen Case, Both Corrections</vt:lpstr>
      <vt:lpstr>Reacting Case, Both Corrections</vt:lpstr>
      <vt:lpstr>Conclusions and Observations</vt:lpstr>
      <vt:lpstr>Backup</vt:lpstr>
      <vt:lpstr>High Pressure Tests</vt:lpstr>
      <vt:lpstr>High(er) Velocity Test</vt:lpstr>
      <vt:lpstr>Bonus Test #1 Low V/P</vt:lpstr>
      <vt:lpstr>Attempts to measure CO2 “Continuum”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Test 64 Planning</dc:title>
  <dc:creator>Cruden, Brett A. (ARC-TSA)[Analytical Mechanics Associates, INC.]</dc:creator>
  <cp:lastModifiedBy>Cruden, Brett A. (ARC-TSA)[Analytical Mechanics Associates, INC.]</cp:lastModifiedBy>
  <cp:revision>154</cp:revision>
  <dcterms:created xsi:type="dcterms:W3CDTF">2021-09-02T16:29:38Z</dcterms:created>
  <dcterms:modified xsi:type="dcterms:W3CDTF">2022-09-02T22:25:11Z</dcterms:modified>
</cp:coreProperties>
</file>